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66" r:id="rId1"/>
    <p:sldMasterId id="2147483708" r:id="rId2"/>
    <p:sldMasterId id="2147483680" r:id="rId3"/>
    <p:sldMasterId id="2147483694" r:id="rId4"/>
  </p:sldMasterIdLst>
  <p:notesMasterIdLst>
    <p:notesMasterId r:id="rId23"/>
  </p:notesMasterIdLst>
  <p:handoutMasterIdLst>
    <p:handoutMasterId r:id="rId24"/>
  </p:handoutMasterIdLst>
  <p:sldIdLst>
    <p:sldId id="281" r:id="rId5"/>
    <p:sldId id="290" r:id="rId6"/>
    <p:sldId id="274" r:id="rId7"/>
    <p:sldId id="264" r:id="rId8"/>
    <p:sldId id="329" r:id="rId9"/>
    <p:sldId id="289" r:id="rId10"/>
    <p:sldId id="293" r:id="rId11"/>
    <p:sldId id="321" r:id="rId12"/>
    <p:sldId id="307" r:id="rId13"/>
    <p:sldId id="322" r:id="rId14"/>
    <p:sldId id="291" r:id="rId15"/>
    <p:sldId id="277" r:id="rId16"/>
    <p:sldId id="324" r:id="rId17"/>
    <p:sldId id="325" r:id="rId18"/>
    <p:sldId id="326" r:id="rId19"/>
    <p:sldId id="328" r:id="rId20"/>
    <p:sldId id="327" r:id="rId21"/>
    <p:sldId id="310" r:id="rId22"/>
  </p:sldIdLst>
  <p:sldSz cx="12198350" cy="6858000"/>
  <p:notesSz cx="6794500" cy="9906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067" userDrawn="1">
          <p15:clr>
            <a:srgbClr val="A4A3A4"/>
          </p15:clr>
        </p15:guide>
        <p15:guide id="2" orient="horz" pos="664">
          <p15:clr>
            <a:srgbClr val="A4A3A4"/>
          </p15:clr>
        </p15:guide>
        <p15:guide id="3" orient="horz" pos="3871">
          <p15:clr>
            <a:srgbClr val="A4A3A4"/>
          </p15:clr>
        </p15:guide>
        <p15:guide id="4" orient="horz" pos="898">
          <p15:clr>
            <a:srgbClr val="A4A3A4"/>
          </p15:clr>
        </p15:guide>
        <p15:guide id="5" orient="horz" pos="119" userDrawn="1">
          <p15:clr>
            <a:srgbClr val="A4A3A4"/>
          </p15:clr>
        </p15:guide>
        <p15:guide id="6" orient="horz" pos="1230" userDrawn="1">
          <p15:clr>
            <a:srgbClr val="A4A3A4"/>
          </p15:clr>
        </p15:guide>
        <p15:guide id="7" orient="horz" pos="388">
          <p15:clr>
            <a:srgbClr val="A4A3A4"/>
          </p15:clr>
        </p15:guide>
        <p15:guide id="8" orient="horz" pos="4192">
          <p15:clr>
            <a:srgbClr val="A4A3A4"/>
          </p15:clr>
        </p15:guide>
        <p15:guide id="9" orient="horz" pos="4088" userDrawn="1">
          <p15:clr>
            <a:srgbClr val="A4A3A4"/>
          </p15:clr>
        </p15:guide>
        <p15:guide id="10" pos="3842">
          <p15:clr>
            <a:srgbClr val="A4A3A4"/>
          </p15:clr>
        </p15:guide>
        <p15:guide id="11" pos="372" userDrawn="1">
          <p15:clr>
            <a:srgbClr val="A4A3A4"/>
          </p15:clr>
        </p15:guide>
        <p15:guide id="12" pos="7312" userDrawn="1">
          <p15:clr>
            <a:srgbClr val="A4A3A4"/>
          </p15:clr>
        </p15:guide>
        <p15:guide id="13" pos="3905">
          <p15:clr>
            <a:srgbClr val="A4A3A4"/>
          </p15:clr>
        </p15:guide>
        <p15:guide id="14" pos="3797" userDrawn="1">
          <p15:clr>
            <a:srgbClr val="A4A3A4"/>
          </p15:clr>
        </p15:guide>
      </p15:sldGuideLst>
    </p:ext>
    <p:ext uri="{2D200454-40CA-4A62-9FC3-DE9A4176ACB9}">
      <p15:notesGuideLst xmlns="" xmlns:p15="http://schemas.microsoft.com/office/powerpoint/2012/main">
        <p15:guide id="1" orient="horz" pos="3120" userDrawn="1">
          <p15:clr>
            <a:srgbClr val="A4A3A4"/>
          </p15:clr>
        </p15:guide>
        <p15:guide id="2" pos="2140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Автор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333333"/>
    <a:srgbClr val="404040"/>
    <a:srgbClr val="353535"/>
    <a:srgbClr val="FF009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986" autoAdjust="0"/>
    <p:restoredTop sz="93899" autoAdjust="0"/>
  </p:normalViewPr>
  <p:slideViewPr>
    <p:cSldViewPr snapToGrid="0" snapToObjects="1" showGuides="1">
      <p:cViewPr varScale="1">
        <p:scale>
          <a:sx n="89" d="100"/>
          <a:sy n="89" d="100"/>
        </p:scale>
        <p:origin x="-108" y="-462"/>
      </p:cViewPr>
      <p:guideLst>
        <p:guide orient="horz" pos="3067"/>
        <p:guide orient="horz" pos="664"/>
        <p:guide orient="horz" pos="3871"/>
        <p:guide orient="horz" pos="898"/>
        <p:guide orient="horz" pos="119"/>
        <p:guide orient="horz" pos="1230"/>
        <p:guide orient="horz" pos="388"/>
        <p:guide orient="horz" pos="4192"/>
        <p:guide orient="horz" pos="4088"/>
        <p:guide pos="3842"/>
        <p:guide pos="372"/>
        <p:guide pos="7312"/>
        <p:guide pos="3905"/>
        <p:guide pos="379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 showGuides="1">
      <p:cViewPr varScale="1">
        <p:scale>
          <a:sx n="80" d="100"/>
          <a:sy n="80" d="100"/>
        </p:scale>
        <p:origin x="-2004" y="-96"/>
      </p:cViewPr>
      <p:guideLst>
        <p:guide orient="horz" pos="3120"/>
        <p:guide pos="214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8.wmf"/><Relationship Id="rId1" Type="http://schemas.openxmlformats.org/officeDocument/2006/relationships/image" Target="../media/image3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5300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/>
            </a:lvl1pPr>
          </a:lstStyle>
          <a:p>
            <a:endParaRPr lang="en-GB" dirty="0">
              <a:latin typeface="Arial" pitchFamily="34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/>
            </a:lvl1pPr>
          </a:lstStyle>
          <a:p>
            <a:fld id="{75A85089-C692-4DEA-AC49-04CF34D4FE14}" type="datetimeFigureOut">
              <a:rPr lang="en-GB" smtClean="0">
                <a:latin typeface="Arial" pitchFamily="34" charset="0"/>
              </a:rPr>
              <a:pPr/>
              <a:t>06/08/2019</a:t>
            </a:fld>
            <a:endParaRPr lang="en-GB" dirty="0">
              <a:latin typeface="Arial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08981"/>
            <a:ext cx="2944283" cy="49530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/>
            </a:lvl1pPr>
          </a:lstStyle>
          <a:p>
            <a:endParaRPr lang="en-GB" dirty="0">
              <a:latin typeface="Arial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/>
            </a:lvl1pPr>
          </a:lstStyle>
          <a:p>
            <a:fld id="{D3A5C721-4BB5-4DB6-AD65-4BA2A62B05B6}" type="slidenum">
              <a:rPr lang="en-GB" smtClean="0">
                <a:latin typeface="Arial" pitchFamily="34" charset="0"/>
              </a:rPr>
              <a:pPr/>
              <a:t>‹#›</a:t>
            </a:fld>
            <a:endParaRPr lang="en-GB" dirty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63239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4283" cy="495300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8645" y="0"/>
            <a:ext cx="2944283" cy="495300"/>
          </a:xfrm>
          <a:prstGeom prst="rect">
            <a:avLst/>
          </a:prstGeom>
        </p:spPr>
        <p:txBody>
          <a:bodyPr vert="horz" lIns="92492" tIns="46246" rIns="92492" bIns="46246" rtlCol="0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8045EBA9-A28D-4849-BFEA-AA04F6A21B63}" type="datetimeFigureOut">
              <a:rPr lang="en-GB" smtClean="0"/>
              <a:pPr/>
              <a:t>06/08/2019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663" y="742950"/>
            <a:ext cx="6607175" cy="3714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92" tIns="46246" rIns="92492" bIns="46246" rtlCol="0" anchor="ctr"/>
          <a:lstStyle/>
          <a:p>
            <a:endParaRPr lang="en-GB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05351"/>
            <a:ext cx="5435600" cy="4457700"/>
          </a:xfrm>
          <a:prstGeom prst="rect">
            <a:avLst/>
          </a:prstGeom>
        </p:spPr>
        <p:txBody>
          <a:bodyPr vert="horz" lIns="92492" tIns="46246" rIns="92492" bIns="46246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08981"/>
            <a:ext cx="2944283" cy="49530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l">
              <a:defRPr sz="1200">
                <a:latin typeface="Arial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8645" y="9408981"/>
            <a:ext cx="2944283" cy="495300"/>
          </a:xfrm>
          <a:prstGeom prst="rect">
            <a:avLst/>
          </a:prstGeom>
        </p:spPr>
        <p:txBody>
          <a:bodyPr vert="horz" lIns="92492" tIns="46246" rIns="92492" bIns="46246" rtlCol="0" anchor="b"/>
          <a:lstStyle>
            <a:lvl1pPr algn="r">
              <a:defRPr sz="1200">
                <a:latin typeface="Arial" pitchFamily="34" charset="0"/>
              </a:defRPr>
            </a:lvl1pPr>
          </a:lstStyle>
          <a:p>
            <a:fld id="{5B43D19E-BFDB-4C92-8EDD-32EDDA8F41D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062703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61975" y="855663"/>
            <a:ext cx="7618413" cy="4284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7608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61975" y="855663"/>
            <a:ext cx="7618413" cy="4284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72319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61975" y="855663"/>
            <a:ext cx="7618413" cy="4284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35370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61975" y="855663"/>
            <a:ext cx="7618413" cy="4284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5936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61975" y="855663"/>
            <a:ext cx="7618413" cy="4284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1526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61975" y="855663"/>
            <a:ext cx="7618413" cy="4284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296204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61975" y="855663"/>
            <a:ext cx="7618413" cy="4284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782428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61975" y="855663"/>
            <a:ext cx="7618413" cy="4284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70354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-561975" y="855663"/>
            <a:ext cx="7618413" cy="42846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B43D19E-BFDB-4C92-8EDD-32EDDA8F41DF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6219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3.wmf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image" Target="../media/image4.wmf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wmf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0.wmf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image" Target="../media/image11.wmf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/>
          <p:cNvSpPr>
            <a:spLocks noChangeAspect="1"/>
          </p:cNvSpPr>
          <p:nvPr userDrawn="1"/>
        </p:nvSpPr>
        <p:spPr>
          <a:xfrm>
            <a:off x="3853963" y="615950"/>
            <a:ext cx="7735824" cy="3575304"/>
          </a:xfrm>
          <a:custGeom>
            <a:avLst/>
            <a:gdLst>
              <a:gd name="connsiteX0" fmla="*/ 0 w 6753225"/>
              <a:gd name="connsiteY0" fmla="*/ 0 h 3400425"/>
              <a:gd name="connsiteX1" fmla="*/ 6753225 w 6753225"/>
              <a:gd name="connsiteY1" fmla="*/ 0 h 3400425"/>
              <a:gd name="connsiteX2" fmla="*/ 6753225 w 6753225"/>
              <a:gd name="connsiteY2" fmla="*/ 3400425 h 3400425"/>
              <a:gd name="connsiteX3" fmla="*/ 0 w 6753225"/>
              <a:gd name="connsiteY3" fmla="*/ 3400425 h 3400425"/>
              <a:gd name="connsiteX4" fmla="*/ 0 w 6753225"/>
              <a:gd name="connsiteY4" fmla="*/ 0 h 3400425"/>
              <a:gd name="connsiteX0" fmla="*/ 0 w 6755607"/>
              <a:gd name="connsiteY0" fmla="*/ 1197768 h 3400425"/>
              <a:gd name="connsiteX1" fmla="*/ 6755607 w 6755607"/>
              <a:gd name="connsiteY1" fmla="*/ 0 h 3400425"/>
              <a:gd name="connsiteX2" fmla="*/ 6755607 w 6755607"/>
              <a:gd name="connsiteY2" fmla="*/ 3400425 h 3400425"/>
              <a:gd name="connsiteX3" fmla="*/ 2382 w 6755607"/>
              <a:gd name="connsiteY3" fmla="*/ 3400425 h 3400425"/>
              <a:gd name="connsiteX4" fmla="*/ 0 w 6755607"/>
              <a:gd name="connsiteY4" fmla="*/ 1197768 h 3400425"/>
              <a:gd name="connsiteX0" fmla="*/ 3182 w 6753225"/>
              <a:gd name="connsiteY0" fmla="*/ 1312615 h 3400425"/>
              <a:gd name="connsiteX1" fmla="*/ 6753225 w 6753225"/>
              <a:gd name="connsiteY1" fmla="*/ 0 h 3400425"/>
              <a:gd name="connsiteX2" fmla="*/ 6753225 w 6753225"/>
              <a:gd name="connsiteY2" fmla="*/ 3400425 h 3400425"/>
              <a:gd name="connsiteX3" fmla="*/ 0 w 6753225"/>
              <a:gd name="connsiteY3" fmla="*/ 3400425 h 3400425"/>
              <a:gd name="connsiteX4" fmla="*/ 3182 w 6753225"/>
              <a:gd name="connsiteY4" fmla="*/ 1312615 h 3400425"/>
              <a:gd name="connsiteX0" fmla="*/ 3182 w 6753225"/>
              <a:gd name="connsiteY0" fmla="*/ 67426 h 2155236"/>
              <a:gd name="connsiteX1" fmla="*/ 6619689 w 6753225"/>
              <a:gd name="connsiteY1" fmla="*/ 0 h 2155236"/>
              <a:gd name="connsiteX2" fmla="*/ 6753225 w 6753225"/>
              <a:gd name="connsiteY2" fmla="*/ 2155236 h 2155236"/>
              <a:gd name="connsiteX3" fmla="*/ 0 w 6753225"/>
              <a:gd name="connsiteY3" fmla="*/ 2155236 h 2155236"/>
              <a:gd name="connsiteX4" fmla="*/ 3182 w 6753225"/>
              <a:gd name="connsiteY4" fmla="*/ 67426 h 2155236"/>
              <a:gd name="connsiteX0" fmla="*/ 3182 w 6769917"/>
              <a:gd name="connsiteY0" fmla="*/ 1306570 h 3394380"/>
              <a:gd name="connsiteX1" fmla="*/ 6769917 w 6769917"/>
              <a:gd name="connsiteY1" fmla="*/ 0 h 3394380"/>
              <a:gd name="connsiteX2" fmla="*/ 6753225 w 6769917"/>
              <a:gd name="connsiteY2" fmla="*/ 3394380 h 3394380"/>
              <a:gd name="connsiteX3" fmla="*/ 0 w 6769917"/>
              <a:gd name="connsiteY3" fmla="*/ 3394380 h 3394380"/>
              <a:gd name="connsiteX4" fmla="*/ 3182 w 6769917"/>
              <a:gd name="connsiteY4" fmla="*/ 1306570 h 3394380"/>
              <a:gd name="connsiteX0" fmla="*/ 223 w 6771131"/>
              <a:gd name="connsiteY0" fmla="*/ 1297504 h 3394380"/>
              <a:gd name="connsiteX1" fmla="*/ 6771131 w 6771131"/>
              <a:gd name="connsiteY1" fmla="*/ 0 h 3394380"/>
              <a:gd name="connsiteX2" fmla="*/ 6754439 w 6771131"/>
              <a:gd name="connsiteY2" fmla="*/ 3394380 h 3394380"/>
              <a:gd name="connsiteX3" fmla="*/ 1214 w 6771131"/>
              <a:gd name="connsiteY3" fmla="*/ 3394380 h 3394380"/>
              <a:gd name="connsiteX4" fmla="*/ 223 w 6771131"/>
              <a:gd name="connsiteY4" fmla="*/ 1297504 h 3394380"/>
              <a:gd name="connsiteX0" fmla="*/ 105 w 6775185"/>
              <a:gd name="connsiteY0" fmla="*/ 1297505 h 3394380"/>
              <a:gd name="connsiteX1" fmla="*/ 6775185 w 6775185"/>
              <a:gd name="connsiteY1" fmla="*/ 0 h 3394380"/>
              <a:gd name="connsiteX2" fmla="*/ 6758493 w 6775185"/>
              <a:gd name="connsiteY2" fmla="*/ 3394380 h 3394380"/>
              <a:gd name="connsiteX3" fmla="*/ 5268 w 6775185"/>
              <a:gd name="connsiteY3" fmla="*/ 3394380 h 3394380"/>
              <a:gd name="connsiteX4" fmla="*/ 105 w 6775185"/>
              <a:gd name="connsiteY4" fmla="*/ 1297505 h 3394380"/>
              <a:gd name="connsiteX0" fmla="*/ 105 w 6775185"/>
              <a:gd name="connsiteY0" fmla="*/ 1297505 h 3394380"/>
              <a:gd name="connsiteX1" fmla="*/ 6775185 w 6775185"/>
              <a:gd name="connsiteY1" fmla="*/ 0 h 3394380"/>
              <a:gd name="connsiteX2" fmla="*/ 6769621 w 6775185"/>
              <a:gd name="connsiteY2" fmla="*/ 3394380 h 3394380"/>
              <a:gd name="connsiteX3" fmla="*/ 5268 w 6775185"/>
              <a:gd name="connsiteY3" fmla="*/ 3394380 h 3394380"/>
              <a:gd name="connsiteX4" fmla="*/ 105 w 6775185"/>
              <a:gd name="connsiteY4" fmla="*/ 1297505 h 339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5185" h="3394380">
                <a:moveTo>
                  <a:pt x="105" y="1297505"/>
                </a:moveTo>
                <a:lnTo>
                  <a:pt x="6775185" y="0"/>
                </a:lnTo>
                <a:cubicBezTo>
                  <a:pt x="6773330" y="1131460"/>
                  <a:pt x="6771476" y="2262920"/>
                  <a:pt x="6769621" y="3394380"/>
                </a:cubicBezTo>
                <a:lnTo>
                  <a:pt x="5268" y="3394380"/>
                </a:lnTo>
                <a:cubicBezTo>
                  <a:pt x="6329" y="2698443"/>
                  <a:pt x="-956" y="1993442"/>
                  <a:pt x="105" y="1297505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4151376" y="2240280"/>
            <a:ext cx="7223760" cy="860400"/>
          </a:xfrm>
        </p:spPr>
        <p:txBody>
          <a:bodyPr/>
          <a:lstStyle>
            <a:lvl1pPr>
              <a:defRPr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151376" y="3218688"/>
            <a:ext cx="7223760" cy="645742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rgbClr val="40404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764" y="5335782"/>
            <a:ext cx="1520023" cy="11602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41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917" y="1425575"/>
            <a:ext cx="5387605" cy="470058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0828" y="1425575"/>
            <a:ext cx="5387605" cy="4700589"/>
          </a:xfrm>
        </p:spPr>
        <p:txBody>
          <a:bodyPr/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24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20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1800" kern="120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lang="en-GB" sz="1800" kern="120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2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48" y="2130551"/>
            <a:ext cx="5393208" cy="399592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 marL="1081088" indent="-357188"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632" y="2130551"/>
            <a:ext cx="5393208" cy="399592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12648" y="1427144"/>
            <a:ext cx="5393208" cy="640800"/>
          </a:xfrm>
        </p:spPr>
        <p:txBody>
          <a:bodyPr anchor="t" anchorCtr="0"/>
          <a:lstStyle>
            <a:lvl1pPr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199632" y="1427144"/>
            <a:ext cx="5393208" cy="640800"/>
          </a:xfrm>
        </p:spPr>
        <p:txBody>
          <a:bodyPr anchor="t" anchorCtr="0"/>
          <a:lstStyle>
            <a:lvl1pPr>
              <a:buNone/>
              <a:defRPr b="1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7802" y="1025526"/>
            <a:ext cx="10978515" cy="1643063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000" b="1">
                <a:solidFill>
                  <a:schemeClr val="bg2"/>
                </a:solidFill>
                <a:latin typeface="+mj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01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918" y="201168"/>
            <a:ext cx="10978515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102" name="Freeform 6"/>
          <p:cNvSpPr>
            <a:spLocks/>
          </p:cNvSpPr>
          <p:nvPr userDrawn="1"/>
        </p:nvSpPr>
        <p:spPr bwMode="gray">
          <a:xfrm>
            <a:off x="598488" y="1057275"/>
            <a:ext cx="10993437" cy="5195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25" y="0"/>
              </a:cxn>
              <a:cxn ang="0">
                <a:pos x="6925" y="2053"/>
              </a:cxn>
              <a:cxn ang="0">
                <a:pos x="0" y="3273"/>
              </a:cxn>
              <a:cxn ang="0">
                <a:pos x="0" y="0"/>
              </a:cxn>
            </a:cxnLst>
            <a:rect l="0" t="0" r="r" b="b"/>
            <a:pathLst>
              <a:path w="6925" h="3273">
                <a:moveTo>
                  <a:pt x="0" y="0"/>
                </a:moveTo>
                <a:lnTo>
                  <a:pt x="6925" y="0"/>
                </a:lnTo>
                <a:lnTo>
                  <a:pt x="6925" y="2053"/>
                </a:lnTo>
                <a:lnTo>
                  <a:pt x="0" y="32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994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918" y="201168"/>
            <a:ext cx="10978515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gray">
          <a:xfrm>
            <a:off x="598488" y="1057275"/>
            <a:ext cx="10993437" cy="5195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25" y="0"/>
              </a:cxn>
              <a:cxn ang="0">
                <a:pos x="6925" y="2053"/>
              </a:cxn>
              <a:cxn ang="0">
                <a:pos x="0" y="3273"/>
              </a:cxn>
              <a:cxn ang="0">
                <a:pos x="0" y="0"/>
              </a:cxn>
            </a:cxnLst>
            <a:rect l="0" t="0" r="r" b="b"/>
            <a:pathLst>
              <a:path w="6925" h="3273">
                <a:moveTo>
                  <a:pt x="0" y="0"/>
                </a:moveTo>
                <a:lnTo>
                  <a:pt x="6925" y="0"/>
                </a:lnTo>
                <a:lnTo>
                  <a:pt x="6925" y="2053"/>
                </a:lnTo>
                <a:lnTo>
                  <a:pt x="0" y="32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64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918" y="201168"/>
            <a:ext cx="10978515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/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Freeform 6"/>
          <p:cNvSpPr>
            <a:spLocks/>
          </p:cNvSpPr>
          <p:nvPr userDrawn="1"/>
        </p:nvSpPr>
        <p:spPr bwMode="gray">
          <a:xfrm>
            <a:off x="598488" y="1057275"/>
            <a:ext cx="10993437" cy="5195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25" y="0"/>
              </a:cxn>
              <a:cxn ang="0">
                <a:pos x="6925" y="2053"/>
              </a:cxn>
              <a:cxn ang="0">
                <a:pos x="0" y="3273"/>
              </a:cxn>
              <a:cxn ang="0">
                <a:pos x="0" y="0"/>
              </a:cxn>
            </a:cxnLst>
            <a:rect l="0" t="0" r="r" b="b"/>
            <a:pathLst>
              <a:path w="6925" h="3273">
                <a:moveTo>
                  <a:pt x="0" y="0"/>
                </a:moveTo>
                <a:lnTo>
                  <a:pt x="6925" y="0"/>
                </a:lnTo>
                <a:lnTo>
                  <a:pt x="6925" y="2053"/>
                </a:lnTo>
                <a:lnTo>
                  <a:pt x="0" y="3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64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607800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068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7799" y="719139"/>
            <a:ext cx="4677635" cy="5210062"/>
          </a:xfrm>
        </p:spPr>
        <p:txBody>
          <a:bodyPr/>
          <a:lstStyle>
            <a:lvl1pPr marL="0" indent="0" algn="l" defTabSz="995363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20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176213" indent="-1762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900" b="1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800" kern="1200" noProof="0" dirty="0" smtClean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8913" indent="-1889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800" kern="1200" noProof="0" dirty="0">
                <a:solidFill>
                  <a:schemeClr val="bg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00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71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5"/>
          <p:cNvSpPr>
            <a:spLocks noChangeAspect="1"/>
          </p:cNvSpPr>
          <p:nvPr userDrawn="1"/>
        </p:nvSpPr>
        <p:spPr bwMode="gray">
          <a:xfrm rot="10800000">
            <a:off x="4370832" y="457200"/>
            <a:ext cx="7221423" cy="4570413"/>
          </a:xfrm>
          <a:custGeom>
            <a:avLst/>
            <a:gdLst>
              <a:gd name="connsiteX0" fmla="*/ 0 w 10000"/>
              <a:gd name="connsiteY0" fmla="*/ 0 h 9745"/>
              <a:gd name="connsiteX1" fmla="*/ 921 w 10000"/>
              <a:gd name="connsiteY1" fmla="*/ 9745 h 9745"/>
              <a:gd name="connsiteX2" fmla="*/ 10000 w 10000"/>
              <a:gd name="connsiteY2" fmla="*/ 7201 h 9745"/>
              <a:gd name="connsiteX3" fmla="*/ 10000 w 10000"/>
              <a:gd name="connsiteY3" fmla="*/ 0 h 9745"/>
              <a:gd name="connsiteX4" fmla="*/ 0 w 10000"/>
              <a:gd name="connsiteY4" fmla="*/ 0 h 9745"/>
              <a:gd name="connsiteX0" fmla="*/ 0 w 9079"/>
              <a:gd name="connsiteY0" fmla="*/ 0 h 10000"/>
              <a:gd name="connsiteX1" fmla="*/ 0 w 9079"/>
              <a:gd name="connsiteY1" fmla="*/ 10000 h 10000"/>
              <a:gd name="connsiteX2" fmla="*/ 9079 w 9079"/>
              <a:gd name="connsiteY2" fmla="*/ 7389 h 10000"/>
              <a:gd name="connsiteX3" fmla="*/ 9079 w 9079"/>
              <a:gd name="connsiteY3" fmla="*/ 0 h 10000"/>
              <a:gd name="connsiteX4" fmla="*/ 0 w 9079"/>
              <a:gd name="connsiteY4" fmla="*/ 0 h 10000"/>
              <a:gd name="connsiteX0" fmla="*/ 5 w 10000"/>
              <a:gd name="connsiteY0" fmla="*/ 2555 h 10000"/>
              <a:gd name="connsiteX1" fmla="*/ 0 w 10000"/>
              <a:gd name="connsiteY1" fmla="*/ 10000 h 10000"/>
              <a:gd name="connsiteX2" fmla="*/ 10000 w 10000"/>
              <a:gd name="connsiteY2" fmla="*/ 7389 h 10000"/>
              <a:gd name="connsiteX3" fmla="*/ 10000 w 10000"/>
              <a:gd name="connsiteY3" fmla="*/ 0 h 10000"/>
              <a:gd name="connsiteX4" fmla="*/ 5 w 10000"/>
              <a:gd name="connsiteY4" fmla="*/ 2555 h 10000"/>
              <a:gd name="connsiteX0" fmla="*/ 5 w 10000"/>
              <a:gd name="connsiteY0" fmla="*/ 0 h 7445"/>
              <a:gd name="connsiteX1" fmla="*/ 0 w 10000"/>
              <a:gd name="connsiteY1" fmla="*/ 7445 h 7445"/>
              <a:gd name="connsiteX2" fmla="*/ 10000 w 10000"/>
              <a:gd name="connsiteY2" fmla="*/ 4834 h 7445"/>
              <a:gd name="connsiteX3" fmla="*/ 10000 w 10000"/>
              <a:gd name="connsiteY3" fmla="*/ 7 h 7445"/>
              <a:gd name="connsiteX4" fmla="*/ 5 w 10000"/>
              <a:gd name="connsiteY4" fmla="*/ 0 h 7445"/>
              <a:gd name="connsiteX0" fmla="*/ 5 w 10000"/>
              <a:gd name="connsiteY0" fmla="*/ 0 h 10000"/>
              <a:gd name="connsiteX1" fmla="*/ 0 w 10000"/>
              <a:gd name="connsiteY1" fmla="*/ 10000 h 10000"/>
              <a:gd name="connsiteX2" fmla="*/ 8453 w 10000"/>
              <a:gd name="connsiteY2" fmla="*/ 7036 h 10000"/>
              <a:gd name="connsiteX3" fmla="*/ 10000 w 10000"/>
              <a:gd name="connsiteY3" fmla="*/ 9 h 10000"/>
              <a:gd name="connsiteX4" fmla="*/ 5 w 10000"/>
              <a:gd name="connsiteY4" fmla="*/ 0 h 10000"/>
              <a:gd name="connsiteX0" fmla="*/ 5 w 8453"/>
              <a:gd name="connsiteY0" fmla="*/ 4143 h 14143"/>
              <a:gd name="connsiteX1" fmla="*/ 0 w 8453"/>
              <a:gd name="connsiteY1" fmla="*/ 14143 h 14143"/>
              <a:gd name="connsiteX2" fmla="*/ 8453 w 8453"/>
              <a:gd name="connsiteY2" fmla="*/ 11179 h 14143"/>
              <a:gd name="connsiteX3" fmla="*/ 8453 w 8453"/>
              <a:gd name="connsiteY3" fmla="*/ 0 h 14143"/>
              <a:gd name="connsiteX4" fmla="*/ 5 w 8453"/>
              <a:gd name="connsiteY4" fmla="*/ 4143 h 14143"/>
              <a:gd name="connsiteX0" fmla="*/ 6 w 10000"/>
              <a:gd name="connsiteY0" fmla="*/ 0 h 10007"/>
              <a:gd name="connsiteX1" fmla="*/ 0 w 10000"/>
              <a:gd name="connsiteY1" fmla="*/ 10007 h 10007"/>
              <a:gd name="connsiteX2" fmla="*/ 10000 w 10000"/>
              <a:gd name="connsiteY2" fmla="*/ 7911 h 10007"/>
              <a:gd name="connsiteX3" fmla="*/ 10000 w 10000"/>
              <a:gd name="connsiteY3" fmla="*/ 7 h 10007"/>
              <a:gd name="connsiteX4" fmla="*/ 6 w 10000"/>
              <a:gd name="connsiteY4" fmla="*/ 0 h 1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7">
                <a:moveTo>
                  <a:pt x="6" y="0"/>
                </a:moveTo>
                <a:cubicBezTo>
                  <a:pt x="4" y="2358"/>
                  <a:pt x="2" y="7650"/>
                  <a:pt x="0" y="10007"/>
                </a:cubicBezTo>
                <a:lnTo>
                  <a:pt x="10000" y="7911"/>
                </a:lnTo>
                <a:lnTo>
                  <a:pt x="10000" y="7"/>
                </a:lnTo>
                <a:lnTo>
                  <a:pt x="6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809744" y="1737360"/>
            <a:ext cx="6400800" cy="860400"/>
          </a:xfrm>
        </p:spPr>
        <p:txBody>
          <a:bodyPr/>
          <a:lstStyle>
            <a:lvl1pPr>
              <a:defRPr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809744" y="2724912"/>
            <a:ext cx="6400800" cy="645742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rgbClr val="40404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764" y="5335782"/>
            <a:ext cx="1520023" cy="11602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0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1"/>
          <p:cNvSpPr>
            <a:spLocks noChangeAspect="1"/>
          </p:cNvSpPr>
          <p:nvPr userDrawn="1"/>
        </p:nvSpPr>
        <p:spPr>
          <a:xfrm>
            <a:off x="3853963" y="615950"/>
            <a:ext cx="7735824" cy="3575304"/>
          </a:xfrm>
          <a:custGeom>
            <a:avLst/>
            <a:gdLst>
              <a:gd name="connsiteX0" fmla="*/ 0 w 6753225"/>
              <a:gd name="connsiteY0" fmla="*/ 0 h 3400425"/>
              <a:gd name="connsiteX1" fmla="*/ 6753225 w 6753225"/>
              <a:gd name="connsiteY1" fmla="*/ 0 h 3400425"/>
              <a:gd name="connsiteX2" fmla="*/ 6753225 w 6753225"/>
              <a:gd name="connsiteY2" fmla="*/ 3400425 h 3400425"/>
              <a:gd name="connsiteX3" fmla="*/ 0 w 6753225"/>
              <a:gd name="connsiteY3" fmla="*/ 3400425 h 3400425"/>
              <a:gd name="connsiteX4" fmla="*/ 0 w 6753225"/>
              <a:gd name="connsiteY4" fmla="*/ 0 h 3400425"/>
              <a:gd name="connsiteX0" fmla="*/ 0 w 6755607"/>
              <a:gd name="connsiteY0" fmla="*/ 1197768 h 3400425"/>
              <a:gd name="connsiteX1" fmla="*/ 6755607 w 6755607"/>
              <a:gd name="connsiteY1" fmla="*/ 0 h 3400425"/>
              <a:gd name="connsiteX2" fmla="*/ 6755607 w 6755607"/>
              <a:gd name="connsiteY2" fmla="*/ 3400425 h 3400425"/>
              <a:gd name="connsiteX3" fmla="*/ 2382 w 6755607"/>
              <a:gd name="connsiteY3" fmla="*/ 3400425 h 3400425"/>
              <a:gd name="connsiteX4" fmla="*/ 0 w 6755607"/>
              <a:gd name="connsiteY4" fmla="*/ 1197768 h 3400425"/>
              <a:gd name="connsiteX0" fmla="*/ 3182 w 6753225"/>
              <a:gd name="connsiteY0" fmla="*/ 1312615 h 3400425"/>
              <a:gd name="connsiteX1" fmla="*/ 6753225 w 6753225"/>
              <a:gd name="connsiteY1" fmla="*/ 0 h 3400425"/>
              <a:gd name="connsiteX2" fmla="*/ 6753225 w 6753225"/>
              <a:gd name="connsiteY2" fmla="*/ 3400425 h 3400425"/>
              <a:gd name="connsiteX3" fmla="*/ 0 w 6753225"/>
              <a:gd name="connsiteY3" fmla="*/ 3400425 h 3400425"/>
              <a:gd name="connsiteX4" fmla="*/ 3182 w 6753225"/>
              <a:gd name="connsiteY4" fmla="*/ 1312615 h 3400425"/>
              <a:gd name="connsiteX0" fmla="*/ 3182 w 6753225"/>
              <a:gd name="connsiteY0" fmla="*/ 67426 h 2155236"/>
              <a:gd name="connsiteX1" fmla="*/ 6619689 w 6753225"/>
              <a:gd name="connsiteY1" fmla="*/ 0 h 2155236"/>
              <a:gd name="connsiteX2" fmla="*/ 6753225 w 6753225"/>
              <a:gd name="connsiteY2" fmla="*/ 2155236 h 2155236"/>
              <a:gd name="connsiteX3" fmla="*/ 0 w 6753225"/>
              <a:gd name="connsiteY3" fmla="*/ 2155236 h 2155236"/>
              <a:gd name="connsiteX4" fmla="*/ 3182 w 6753225"/>
              <a:gd name="connsiteY4" fmla="*/ 67426 h 2155236"/>
              <a:gd name="connsiteX0" fmla="*/ 3182 w 6769917"/>
              <a:gd name="connsiteY0" fmla="*/ 1306570 h 3394380"/>
              <a:gd name="connsiteX1" fmla="*/ 6769917 w 6769917"/>
              <a:gd name="connsiteY1" fmla="*/ 0 h 3394380"/>
              <a:gd name="connsiteX2" fmla="*/ 6753225 w 6769917"/>
              <a:gd name="connsiteY2" fmla="*/ 3394380 h 3394380"/>
              <a:gd name="connsiteX3" fmla="*/ 0 w 6769917"/>
              <a:gd name="connsiteY3" fmla="*/ 3394380 h 3394380"/>
              <a:gd name="connsiteX4" fmla="*/ 3182 w 6769917"/>
              <a:gd name="connsiteY4" fmla="*/ 1306570 h 3394380"/>
              <a:gd name="connsiteX0" fmla="*/ 223 w 6771131"/>
              <a:gd name="connsiteY0" fmla="*/ 1297504 h 3394380"/>
              <a:gd name="connsiteX1" fmla="*/ 6771131 w 6771131"/>
              <a:gd name="connsiteY1" fmla="*/ 0 h 3394380"/>
              <a:gd name="connsiteX2" fmla="*/ 6754439 w 6771131"/>
              <a:gd name="connsiteY2" fmla="*/ 3394380 h 3394380"/>
              <a:gd name="connsiteX3" fmla="*/ 1214 w 6771131"/>
              <a:gd name="connsiteY3" fmla="*/ 3394380 h 3394380"/>
              <a:gd name="connsiteX4" fmla="*/ 223 w 6771131"/>
              <a:gd name="connsiteY4" fmla="*/ 1297504 h 3394380"/>
              <a:gd name="connsiteX0" fmla="*/ 105 w 6775185"/>
              <a:gd name="connsiteY0" fmla="*/ 1297505 h 3394380"/>
              <a:gd name="connsiteX1" fmla="*/ 6775185 w 6775185"/>
              <a:gd name="connsiteY1" fmla="*/ 0 h 3394380"/>
              <a:gd name="connsiteX2" fmla="*/ 6758493 w 6775185"/>
              <a:gd name="connsiteY2" fmla="*/ 3394380 h 3394380"/>
              <a:gd name="connsiteX3" fmla="*/ 5268 w 6775185"/>
              <a:gd name="connsiteY3" fmla="*/ 3394380 h 3394380"/>
              <a:gd name="connsiteX4" fmla="*/ 105 w 6775185"/>
              <a:gd name="connsiteY4" fmla="*/ 1297505 h 3394380"/>
              <a:gd name="connsiteX0" fmla="*/ 105 w 6775185"/>
              <a:gd name="connsiteY0" fmla="*/ 1297505 h 3394380"/>
              <a:gd name="connsiteX1" fmla="*/ 6775185 w 6775185"/>
              <a:gd name="connsiteY1" fmla="*/ 0 h 3394380"/>
              <a:gd name="connsiteX2" fmla="*/ 6769621 w 6775185"/>
              <a:gd name="connsiteY2" fmla="*/ 3394380 h 3394380"/>
              <a:gd name="connsiteX3" fmla="*/ 5268 w 6775185"/>
              <a:gd name="connsiteY3" fmla="*/ 3394380 h 3394380"/>
              <a:gd name="connsiteX4" fmla="*/ 105 w 6775185"/>
              <a:gd name="connsiteY4" fmla="*/ 1297505 h 339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5185" h="3394380">
                <a:moveTo>
                  <a:pt x="105" y="1297505"/>
                </a:moveTo>
                <a:lnTo>
                  <a:pt x="6775185" y="0"/>
                </a:lnTo>
                <a:cubicBezTo>
                  <a:pt x="6773330" y="1131460"/>
                  <a:pt x="6771476" y="2262920"/>
                  <a:pt x="6769621" y="3394380"/>
                </a:cubicBezTo>
                <a:lnTo>
                  <a:pt x="5268" y="3394380"/>
                </a:lnTo>
                <a:cubicBezTo>
                  <a:pt x="6329" y="2698443"/>
                  <a:pt x="-956" y="1993442"/>
                  <a:pt x="105" y="1297505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4151376" y="2240280"/>
            <a:ext cx="7223760" cy="860400"/>
          </a:xfrm>
        </p:spPr>
        <p:txBody>
          <a:bodyPr/>
          <a:lstStyle>
            <a:lvl1pPr>
              <a:defRPr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151376" y="3218688"/>
            <a:ext cx="7223760" cy="645742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rgbClr val="40404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029" y="5340097"/>
            <a:ext cx="1515758" cy="115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158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 noChangeAspect="1"/>
          </p:cNvSpPr>
          <p:nvPr userDrawn="1"/>
        </p:nvSpPr>
        <p:spPr bwMode="gray">
          <a:xfrm rot="10800000">
            <a:off x="4370832" y="457200"/>
            <a:ext cx="7221423" cy="4570413"/>
          </a:xfrm>
          <a:custGeom>
            <a:avLst/>
            <a:gdLst>
              <a:gd name="connsiteX0" fmla="*/ 0 w 10000"/>
              <a:gd name="connsiteY0" fmla="*/ 0 h 9745"/>
              <a:gd name="connsiteX1" fmla="*/ 921 w 10000"/>
              <a:gd name="connsiteY1" fmla="*/ 9745 h 9745"/>
              <a:gd name="connsiteX2" fmla="*/ 10000 w 10000"/>
              <a:gd name="connsiteY2" fmla="*/ 7201 h 9745"/>
              <a:gd name="connsiteX3" fmla="*/ 10000 w 10000"/>
              <a:gd name="connsiteY3" fmla="*/ 0 h 9745"/>
              <a:gd name="connsiteX4" fmla="*/ 0 w 10000"/>
              <a:gd name="connsiteY4" fmla="*/ 0 h 9745"/>
              <a:gd name="connsiteX0" fmla="*/ 0 w 9079"/>
              <a:gd name="connsiteY0" fmla="*/ 0 h 10000"/>
              <a:gd name="connsiteX1" fmla="*/ 0 w 9079"/>
              <a:gd name="connsiteY1" fmla="*/ 10000 h 10000"/>
              <a:gd name="connsiteX2" fmla="*/ 9079 w 9079"/>
              <a:gd name="connsiteY2" fmla="*/ 7389 h 10000"/>
              <a:gd name="connsiteX3" fmla="*/ 9079 w 9079"/>
              <a:gd name="connsiteY3" fmla="*/ 0 h 10000"/>
              <a:gd name="connsiteX4" fmla="*/ 0 w 9079"/>
              <a:gd name="connsiteY4" fmla="*/ 0 h 10000"/>
              <a:gd name="connsiteX0" fmla="*/ 5 w 10000"/>
              <a:gd name="connsiteY0" fmla="*/ 2555 h 10000"/>
              <a:gd name="connsiteX1" fmla="*/ 0 w 10000"/>
              <a:gd name="connsiteY1" fmla="*/ 10000 h 10000"/>
              <a:gd name="connsiteX2" fmla="*/ 10000 w 10000"/>
              <a:gd name="connsiteY2" fmla="*/ 7389 h 10000"/>
              <a:gd name="connsiteX3" fmla="*/ 10000 w 10000"/>
              <a:gd name="connsiteY3" fmla="*/ 0 h 10000"/>
              <a:gd name="connsiteX4" fmla="*/ 5 w 10000"/>
              <a:gd name="connsiteY4" fmla="*/ 2555 h 10000"/>
              <a:gd name="connsiteX0" fmla="*/ 5 w 10000"/>
              <a:gd name="connsiteY0" fmla="*/ 0 h 7445"/>
              <a:gd name="connsiteX1" fmla="*/ 0 w 10000"/>
              <a:gd name="connsiteY1" fmla="*/ 7445 h 7445"/>
              <a:gd name="connsiteX2" fmla="*/ 10000 w 10000"/>
              <a:gd name="connsiteY2" fmla="*/ 4834 h 7445"/>
              <a:gd name="connsiteX3" fmla="*/ 10000 w 10000"/>
              <a:gd name="connsiteY3" fmla="*/ 7 h 7445"/>
              <a:gd name="connsiteX4" fmla="*/ 5 w 10000"/>
              <a:gd name="connsiteY4" fmla="*/ 0 h 7445"/>
              <a:gd name="connsiteX0" fmla="*/ 5 w 10000"/>
              <a:gd name="connsiteY0" fmla="*/ 0 h 10000"/>
              <a:gd name="connsiteX1" fmla="*/ 0 w 10000"/>
              <a:gd name="connsiteY1" fmla="*/ 10000 h 10000"/>
              <a:gd name="connsiteX2" fmla="*/ 8453 w 10000"/>
              <a:gd name="connsiteY2" fmla="*/ 7036 h 10000"/>
              <a:gd name="connsiteX3" fmla="*/ 10000 w 10000"/>
              <a:gd name="connsiteY3" fmla="*/ 9 h 10000"/>
              <a:gd name="connsiteX4" fmla="*/ 5 w 10000"/>
              <a:gd name="connsiteY4" fmla="*/ 0 h 10000"/>
              <a:gd name="connsiteX0" fmla="*/ 5 w 8453"/>
              <a:gd name="connsiteY0" fmla="*/ 4143 h 14143"/>
              <a:gd name="connsiteX1" fmla="*/ 0 w 8453"/>
              <a:gd name="connsiteY1" fmla="*/ 14143 h 14143"/>
              <a:gd name="connsiteX2" fmla="*/ 8453 w 8453"/>
              <a:gd name="connsiteY2" fmla="*/ 11179 h 14143"/>
              <a:gd name="connsiteX3" fmla="*/ 8453 w 8453"/>
              <a:gd name="connsiteY3" fmla="*/ 0 h 14143"/>
              <a:gd name="connsiteX4" fmla="*/ 5 w 8453"/>
              <a:gd name="connsiteY4" fmla="*/ 4143 h 14143"/>
              <a:gd name="connsiteX0" fmla="*/ 6 w 10000"/>
              <a:gd name="connsiteY0" fmla="*/ 0 h 10007"/>
              <a:gd name="connsiteX1" fmla="*/ 0 w 10000"/>
              <a:gd name="connsiteY1" fmla="*/ 10007 h 10007"/>
              <a:gd name="connsiteX2" fmla="*/ 10000 w 10000"/>
              <a:gd name="connsiteY2" fmla="*/ 7911 h 10007"/>
              <a:gd name="connsiteX3" fmla="*/ 10000 w 10000"/>
              <a:gd name="connsiteY3" fmla="*/ 7 h 10007"/>
              <a:gd name="connsiteX4" fmla="*/ 6 w 10000"/>
              <a:gd name="connsiteY4" fmla="*/ 0 h 1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7">
                <a:moveTo>
                  <a:pt x="6" y="0"/>
                </a:moveTo>
                <a:cubicBezTo>
                  <a:pt x="4" y="2358"/>
                  <a:pt x="2" y="7650"/>
                  <a:pt x="0" y="10007"/>
                </a:cubicBezTo>
                <a:lnTo>
                  <a:pt x="10000" y="7911"/>
                </a:lnTo>
                <a:lnTo>
                  <a:pt x="10000" y="7"/>
                </a:lnTo>
                <a:lnTo>
                  <a:pt x="6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809744" y="1737360"/>
            <a:ext cx="6400800" cy="860400"/>
          </a:xfrm>
        </p:spPr>
        <p:txBody>
          <a:bodyPr/>
          <a:lstStyle>
            <a:lvl1pPr>
              <a:defRPr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09744" y="2724912"/>
            <a:ext cx="6400800" cy="645742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rgbClr val="40404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029" y="5340097"/>
            <a:ext cx="1515758" cy="115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0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pproved question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615950"/>
            <a:ext cx="7731125" cy="3575050"/>
          </a:xfrm>
          <a:prstGeom prst="rect">
            <a:avLst/>
          </a:prstGeom>
        </p:spPr>
      </p:pic>
      <p:sp>
        <p:nvSpPr>
          <p:cNvPr id="19" name="Title 1"/>
          <p:cNvSpPr>
            <a:spLocks noGrp="1"/>
          </p:cNvSpPr>
          <p:nvPr>
            <p:ph type="ctrTitle"/>
          </p:nvPr>
        </p:nvSpPr>
        <p:spPr>
          <a:xfrm>
            <a:off x="1005840" y="2240280"/>
            <a:ext cx="6879463" cy="86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0" name="Subtitle 2"/>
          <p:cNvSpPr>
            <a:spLocks noGrp="1"/>
          </p:cNvSpPr>
          <p:nvPr>
            <p:ph type="subTitle" idx="1"/>
          </p:nvPr>
        </p:nvSpPr>
        <p:spPr>
          <a:xfrm>
            <a:off x="1005840" y="3218688"/>
            <a:ext cx="6879463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rgbClr val="40404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1"/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029" y="5340097"/>
            <a:ext cx="1515758" cy="1156968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601662" y="5892019"/>
            <a:ext cx="4152900" cy="603250"/>
            <a:chOff x="601662" y="5892019"/>
            <a:chExt cx="4152900" cy="603250"/>
          </a:xfrm>
        </p:grpSpPr>
        <p:sp>
          <p:nvSpPr>
            <p:cNvPr id="10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601662" y="5892019"/>
              <a:ext cx="415290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609600" y="5892019"/>
              <a:ext cx="100013" cy="984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Rectangle 11"/>
            <p:cNvSpPr>
              <a:spLocks noChangeArrowheads="1"/>
            </p:cNvSpPr>
            <p:nvPr userDrawn="1"/>
          </p:nvSpPr>
          <p:spPr bwMode="auto">
            <a:xfrm>
              <a:off x="776287" y="5892019"/>
              <a:ext cx="101600" cy="984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" name="Rectangle 12"/>
            <p:cNvSpPr>
              <a:spLocks noChangeArrowheads="1"/>
            </p:cNvSpPr>
            <p:nvPr userDrawn="1"/>
          </p:nvSpPr>
          <p:spPr bwMode="auto">
            <a:xfrm>
              <a:off x="946150" y="5892019"/>
              <a:ext cx="100013" cy="984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15" name="Group 14"/>
            <p:cNvGrpSpPr/>
            <p:nvPr userDrawn="1"/>
          </p:nvGrpSpPr>
          <p:grpSpPr>
            <a:xfrm>
              <a:off x="606425" y="6119032"/>
              <a:ext cx="4125913" cy="368300"/>
              <a:chOff x="606425" y="6119032"/>
              <a:chExt cx="4125913" cy="368300"/>
            </a:xfrm>
          </p:grpSpPr>
          <p:sp>
            <p:nvSpPr>
              <p:cNvPr id="16" name="Freeform 15"/>
              <p:cNvSpPr>
                <a:spLocks/>
              </p:cNvSpPr>
              <p:nvPr userDrawn="1"/>
            </p:nvSpPr>
            <p:spPr bwMode="auto">
              <a:xfrm>
                <a:off x="606425" y="6120619"/>
                <a:ext cx="104775" cy="122238"/>
              </a:xfrm>
              <a:custGeom>
                <a:avLst/>
                <a:gdLst>
                  <a:gd name="T0" fmla="*/ 120 w 264"/>
                  <a:gd name="T1" fmla="*/ 305 h 305"/>
                  <a:gd name="T2" fmla="*/ 264 w 264"/>
                  <a:gd name="T3" fmla="*/ 0 h 305"/>
                  <a:gd name="T4" fmla="*/ 212 w 264"/>
                  <a:gd name="T5" fmla="*/ 0 h 305"/>
                  <a:gd name="T6" fmla="*/ 170 w 264"/>
                  <a:gd name="T7" fmla="*/ 98 h 305"/>
                  <a:gd name="T8" fmla="*/ 170 w 264"/>
                  <a:gd name="T9" fmla="*/ 98 h 305"/>
                  <a:gd name="T10" fmla="*/ 153 w 264"/>
                  <a:gd name="T11" fmla="*/ 136 h 305"/>
                  <a:gd name="T12" fmla="*/ 140 w 264"/>
                  <a:gd name="T13" fmla="*/ 167 h 305"/>
                  <a:gd name="T14" fmla="*/ 140 w 264"/>
                  <a:gd name="T15" fmla="*/ 167 h 305"/>
                  <a:gd name="T16" fmla="*/ 126 w 264"/>
                  <a:gd name="T17" fmla="*/ 135 h 305"/>
                  <a:gd name="T18" fmla="*/ 106 w 264"/>
                  <a:gd name="T19" fmla="*/ 97 h 305"/>
                  <a:gd name="T20" fmla="*/ 56 w 264"/>
                  <a:gd name="T21" fmla="*/ 0 h 305"/>
                  <a:gd name="T22" fmla="*/ 0 w 264"/>
                  <a:gd name="T23" fmla="*/ 0 h 305"/>
                  <a:gd name="T24" fmla="*/ 114 w 264"/>
                  <a:gd name="T25" fmla="*/ 213 h 305"/>
                  <a:gd name="T26" fmla="*/ 68 w 264"/>
                  <a:gd name="T27" fmla="*/ 305 h 305"/>
                  <a:gd name="T28" fmla="*/ 120 w 264"/>
                  <a:gd name="T29" fmla="*/ 305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4" h="305">
                    <a:moveTo>
                      <a:pt x="120" y="305"/>
                    </a:moveTo>
                    <a:lnTo>
                      <a:pt x="264" y="0"/>
                    </a:lnTo>
                    <a:lnTo>
                      <a:pt x="212" y="0"/>
                    </a:lnTo>
                    <a:lnTo>
                      <a:pt x="170" y="98"/>
                    </a:lnTo>
                    <a:lnTo>
                      <a:pt x="170" y="98"/>
                    </a:lnTo>
                    <a:lnTo>
                      <a:pt x="153" y="136"/>
                    </a:lnTo>
                    <a:lnTo>
                      <a:pt x="140" y="167"/>
                    </a:lnTo>
                    <a:lnTo>
                      <a:pt x="140" y="167"/>
                    </a:lnTo>
                    <a:lnTo>
                      <a:pt x="126" y="135"/>
                    </a:lnTo>
                    <a:lnTo>
                      <a:pt x="106" y="97"/>
                    </a:lnTo>
                    <a:lnTo>
                      <a:pt x="56" y="0"/>
                    </a:lnTo>
                    <a:lnTo>
                      <a:pt x="0" y="0"/>
                    </a:lnTo>
                    <a:lnTo>
                      <a:pt x="114" y="213"/>
                    </a:lnTo>
                    <a:lnTo>
                      <a:pt x="68" y="305"/>
                    </a:lnTo>
                    <a:lnTo>
                      <a:pt x="120" y="305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Freeform 16"/>
              <p:cNvSpPr>
                <a:spLocks noEditPoints="1"/>
              </p:cNvSpPr>
              <p:nvPr userDrawn="1"/>
            </p:nvSpPr>
            <p:spPr bwMode="auto">
              <a:xfrm>
                <a:off x="768350" y="6150782"/>
                <a:ext cx="73025" cy="92075"/>
              </a:xfrm>
              <a:custGeom>
                <a:avLst/>
                <a:gdLst>
                  <a:gd name="T0" fmla="*/ 0 w 184"/>
                  <a:gd name="T1" fmla="*/ 229 h 229"/>
                  <a:gd name="T2" fmla="*/ 106 w 184"/>
                  <a:gd name="T3" fmla="*/ 229 h 229"/>
                  <a:gd name="T4" fmla="*/ 132 w 184"/>
                  <a:gd name="T5" fmla="*/ 227 h 229"/>
                  <a:gd name="T6" fmla="*/ 146 w 184"/>
                  <a:gd name="T7" fmla="*/ 222 h 229"/>
                  <a:gd name="T8" fmla="*/ 159 w 184"/>
                  <a:gd name="T9" fmla="*/ 215 h 229"/>
                  <a:gd name="T10" fmla="*/ 169 w 184"/>
                  <a:gd name="T11" fmla="*/ 207 h 229"/>
                  <a:gd name="T12" fmla="*/ 176 w 184"/>
                  <a:gd name="T13" fmla="*/ 196 h 229"/>
                  <a:gd name="T14" fmla="*/ 182 w 184"/>
                  <a:gd name="T15" fmla="*/ 182 h 229"/>
                  <a:gd name="T16" fmla="*/ 184 w 184"/>
                  <a:gd name="T17" fmla="*/ 167 h 229"/>
                  <a:gd name="T18" fmla="*/ 184 w 184"/>
                  <a:gd name="T19" fmla="*/ 159 h 229"/>
                  <a:gd name="T20" fmla="*/ 181 w 184"/>
                  <a:gd name="T21" fmla="*/ 138 h 229"/>
                  <a:gd name="T22" fmla="*/ 172 w 184"/>
                  <a:gd name="T23" fmla="*/ 122 h 229"/>
                  <a:gd name="T24" fmla="*/ 161 w 184"/>
                  <a:gd name="T25" fmla="*/ 112 h 229"/>
                  <a:gd name="T26" fmla="*/ 147 w 184"/>
                  <a:gd name="T27" fmla="*/ 106 h 229"/>
                  <a:gd name="T28" fmla="*/ 154 w 184"/>
                  <a:gd name="T29" fmla="*/ 102 h 229"/>
                  <a:gd name="T30" fmla="*/ 164 w 184"/>
                  <a:gd name="T31" fmla="*/ 94 h 229"/>
                  <a:gd name="T32" fmla="*/ 172 w 184"/>
                  <a:gd name="T33" fmla="*/ 82 h 229"/>
                  <a:gd name="T34" fmla="*/ 177 w 184"/>
                  <a:gd name="T35" fmla="*/ 68 h 229"/>
                  <a:gd name="T36" fmla="*/ 177 w 184"/>
                  <a:gd name="T37" fmla="*/ 60 h 229"/>
                  <a:gd name="T38" fmla="*/ 176 w 184"/>
                  <a:gd name="T39" fmla="*/ 46 h 229"/>
                  <a:gd name="T40" fmla="*/ 173 w 184"/>
                  <a:gd name="T41" fmla="*/ 34 h 229"/>
                  <a:gd name="T42" fmla="*/ 167 w 184"/>
                  <a:gd name="T43" fmla="*/ 24 h 229"/>
                  <a:gd name="T44" fmla="*/ 159 w 184"/>
                  <a:gd name="T45" fmla="*/ 15 h 229"/>
                  <a:gd name="T46" fmla="*/ 150 w 184"/>
                  <a:gd name="T47" fmla="*/ 9 h 229"/>
                  <a:gd name="T48" fmla="*/ 126 w 184"/>
                  <a:gd name="T49" fmla="*/ 1 h 229"/>
                  <a:gd name="T50" fmla="*/ 0 w 184"/>
                  <a:gd name="T51" fmla="*/ 0 h 229"/>
                  <a:gd name="T52" fmla="*/ 45 w 184"/>
                  <a:gd name="T53" fmla="*/ 37 h 229"/>
                  <a:gd name="T54" fmla="*/ 104 w 184"/>
                  <a:gd name="T55" fmla="*/ 37 h 229"/>
                  <a:gd name="T56" fmla="*/ 117 w 184"/>
                  <a:gd name="T57" fmla="*/ 39 h 229"/>
                  <a:gd name="T58" fmla="*/ 126 w 184"/>
                  <a:gd name="T59" fmla="*/ 45 h 229"/>
                  <a:gd name="T60" fmla="*/ 131 w 184"/>
                  <a:gd name="T61" fmla="*/ 53 h 229"/>
                  <a:gd name="T62" fmla="*/ 133 w 184"/>
                  <a:gd name="T63" fmla="*/ 64 h 229"/>
                  <a:gd name="T64" fmla="*/ 132 w 184"/>
                  <a:gd name="T65" fmla="*/ 69 h 229"/>
                  <a:gd name="T66" fmla="*/ 129 w 184"/>
                  <a:gd name="T67" fmla="*/ 78 h 229"/>
                  <a:gd name="T68" fmla="*/ 122 w 184"/>
                  <a:gd name="T69" fmla="*/ 85 h 229"/>
                  <a:gd name="T70" fmla="*/ 111 w 184"/>
                  <a:gd name="T71" fmla="*/ 89 h 229"/>
                  <a:gd name="T72" fmla="*/ 45 w 184"/>
                  <a:gd name="T73" fmla="*/ 90 h 229"/>
                  <a:gd name="T74" fmla="*/ 45 w 184"/>
                  <a:gd name="T75" fmla="*/ 127 h 229"/>
                  <a:gd name="T76" fmla="*/ 105 w 184"/>
                  <a:gd name="T77" fmla="*/ 127 h 229"/>
                  <a:gd name="T78" fmla="*/ 120 w 184"/>
                  <a:gd name="T79" fmla="*/ 129 h 229"/>
                  <a:gd name="T80" fmla="*/ 130 w 184"/>
                  <a:gd name="T81" fmla="*/ 136 h 229"/>
                  <a:gd name="T82" fmla="*/ 137 w 184"/>
                  <a:gd name="T83" fmla="*/ 146 h 229"/>
                  <a:gd name="T84" fmla="*/ 140 w 184"/>
                  <a:gd name="T85" fmla="*/ 160 h 229"/>
                  <a:gd name="T86" fmla="*/ 139 w 184"/>
                  <a:gd name="T87" fmla="*/ 167 h 229"/>
                  <a:gd name="T88" fmla="*/ 135 w 184"/>
                  <a:gd name="T89" fmla="*/ 178 h 229"/>
                  <a:gd name="T90" fmla="*/ 127 w 184"/>
                  <a:gd name="T91" fmla="*/ 187 h 229"/>
                  <a:gd name="T92" fmla="*/ 113 w 184"/>
                  <a:gd name="T93" fmla="*/ 191 h 229"/>
                  <a:gd name="T94" fmla="*/ 45 w 184"/>
                  <a:gd name="T95" fmla="*/ 19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4" h="229">
                    <a:moveTo>
                      <a:pt x="0" y="0"/>
                    </a:moveTo>
                    <a:lnTo>
                      <a:pt x="0" y="229"/>
                    </a:lnTo>
                    <a:lnTo>
                      <a:pt x="106" y="229"/>
                    </a:lnTo>
                    <a:lnTo>
                      <a:pt x="106" y="229"/>
                    </a:lnTo>
                    <a:lnTo>
                      <a:pt x="124" y="228"/>
                    </a:lnTo>
                    <a:lnTo>
                      <a:pt x="132" y="227"/>
                    </a:lnTo>
                    <a:lnTo>
                      <a:pt x="139" y="225"/>
                    </a:lnTo>
                    <a:lnTo>
                      <a:pt x="146" y="222"/>
                    </a:lnTo>
                    <a:lnTo>
                      <a:pt x="153" y="219"/>
                    </a:lnTo>
                    <a:lnTo>
                      <a:pt x="159" y="215"/>
                    </a:lnTo>
                    <a:lnTo>
                      <a:pt x="164" y="211"/>
                    </a:lnTo>
                    <a:lnTo>
                      <a:pt x="169" y="207"/>
                    </a:lnTo>
                    <a:lnTo>
                      <a:pt x="173" y="201"/>
                    </a:lnTo>
                    <a:lnTo>
                      <a:pt x="176" y="196"/>
                    </a:lnTo>
                    <a:lnTo>
                      <a:pt x="179" y="189"/>
                    </a:lnTo>
                    <a:lnTo>
                      <a:pt x="182" y="182"/>
                    </a:lnTo>
                    <a:lnTo>
                      <a:pt x="183" y="175"/>
                    </a:lnTo>
                    <a:lnTo>
                      <a:pt x="184" y="167"/>
                    </a:lnTo>
                    <a:lnTo>
                      <a:pt x="184" y="159"/>
                    </a:lnTo>
                    <a:lnTo>
                      <a:pt x="184" y="159"/>
                    </a:lnTo>
                    <a:lnTo>
                      <a:pt x="184" y="148"/>
                    </a:lnTo>
                    <a:lnTo>
                      <a:pt x="181" y="138"/>
                    </a:lnTo>
                    <a:lnTo>
                      <a:pt x="177" y="129"/>
                    </a:lnTo>
                    <a:lnTo>
                      <a:pt x="172" y="122"/>
                    </a:lnTo>
                    <a:lnTo>
                      <a:pt x="167" y="116"/>
                    </a:lnTo>
                    <a:lnTo>
                      <a:pt x="161" y="112"/>
                    </a:lnTo>
                    <a:lnTo>
                      <a:pt x="154" y="108"/>
                    </a:lnTo>
                    <a:lnTo>
                      <a:pt x="147" y="106"/>
                    </a:lnTo>
                    <a:lnTo>
                      <a:pt x="147" y="106"/>
                    </a:lnTo>
                    <a:lnTo>
                      <a:pt x="154" y="102"/>
                    </a:lnTo>
                    <a:lnTo>
                      <a:pt x="159" y="98"/>
                    </a:lnTo>
                    <a:lnTo>
                      <a:pt x="164" y="94"/>
                    </a:lnTo>
                    <a:lnTo>
                      <a:pt x="169" y="88"/>
                    </a:lnTo>
                    <a:lnTo>
                      <a:pt x="172" y="82"/>
                    </a:lnTo>
                    <a:lnTo>
                      <a:pt x="175" y="76"/>
                    </a:lnTo>
                    <a:lnTo>
                      <a:pt x="177" y="68"/>
                    </a:lnTo>
                    <a:lnTo>
                      <a:pt x="177" y="60"/>
                    </a:lnTo>
                    <a:lnTo>
                      <a:pt x="177" y="60"/>
                    </a:lnTo>
                    <a:lnTo>
                      <a:pt x="177" y="53"/>
                    </a:lnTo>
                    <a:lnTo>
                      <a:pt x="176" y="46"/>
                    </a:lnTo>
                    <a:lnTo>
                      <a:pt x="175" y="40"/>
                    </a:lnTo>
                    <a:lnTo>
                      <a:pt x="173" y="34"/>
                    </a:lnTo>
                    <a:lnTo>
                      <a:pt x="170" y="29"/>
                    </a:lnTo>
                    <a:lnTo>
                      <a:pt x="167" y="24"/>
                    </a:lnTo>
                    <a:lnTo>
                      <a:pt x="164" y="19"/>
                    </a:lnTo>
                    <a:lnTo>
                      <a:pt x="159" y="15"/>
                    </a:lnTo>
                    <a:lnTo>
                      <a:pt x="155" y="12"/>
                    </a:lnTo>
                    <a:lnTo>
                      <a:pt x="150" y="9"/>
                    </a:lnTo>
                    <a:lnTo>
                      <a:pt x="139" y="4"/>
                    </a:lnTo>
                    <a:lnTo>
                      <a:pt x="126" y="1"/>
                    </a:lnTo>
                    <a:lnTo>
                      <a:pt x="112" y="0"/>
                    </a:lnTo>
                    <a:lnTo>
                      <a:pt x="0" y="0"/>
                    </a:lnTo>
                    <a:close/>
                    <a:moveTo>
                      <a:pt x="45" y="90"/>
                    </a:moveTo>
                    <a:lnTo>
                      <a:pt x="45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11" y="38"/>
                    </a:lnTo>
                    <a:lnTo>
                      <a:pt x="117" y="39"/>
                    </a:lnTo>
                    <a:lnTo>
                      <a:pt x="122" y="42"/>
                    </a:lnTo>
                    <a:lnTo>
                      <a:pt x="126" y="45"/>
                    </a:lnTo>
                    <a:lnTo>
                      <a:pt x="129" y="49"/>
                    </a:lnTo>
                    <a:lnTo>
                      <a:pt x="131" y="53"/>
                    </a:lnTo>
                    <a:lnTo>
                      <a:pt x="132" y="58"/>
                    </a:lnTo>
                    <a:lnTo>
                      <a:pt x="133" y="64"/>
                    </a:lnTo>
                    <a:lnTo>
                      <a:pt x="133" y="64"/>
                    </a:lnTo>
                    <a:lnTo>
                      <a:pt x="132" y="69"/>
                    </a:lnTo>
                    <a:lnTo>
                      <a:pt x="131" y="74"/>
                    </a:lnTo>
                    <a:lnTo>
                      <a:pt x="129" y="78"/>
                    </a:lnTo>
                    <a:lnTo>
                      <a:pt x="126" y="82"/>
                    </a:lnTo>
                    <a:lnTo>
                      <a:pt x="122" y="85"/>
                    </a:lnTo>
                    <a:lnTo>
                      <a:pt x="117" y="88"/>
                    </a:lnTo>
                    <a:lnTo>
                      <a:pt x="111" y="89"/>
                    </a:lnTo>
                    <a:lnTo>
                      <a:pt x="104" y="90"/>
                    </a:lnTo>
                    <a:lnTo>
                      <a:pt x="45" y="90"/>
                    </a:lnTo>
                    <a:close/>
                    <a:moveTo>
                      <a:pt x="45" y="192"/>
                    </a:moveTo>
                    <a:lnTo>
                      <a:pt x="45" y="127"/>
                    </a:lnTo>
                    <a:lnTo>
                      <a:pt x="105" y="127"/>
                    </a:lnTo>
                    <a:lnTo>
                      <a:pt x="105" y="127"/>
                    </a:lnTo>
                    <a:lnTo>
                      <a:pt x="113" y="128"/>
                    </a:lnTo>
                    <a:lnTo>
                      <a:pt x="120" y="129"/>
                    </a:lnTo>
                    <a:lnTo>
                      <a:pt x="125" y="132"/>
                    </a:lnTo>
                    <a:lnTo>
                      <a:pt x="130" y="136"/>
                    </a:lnTo>
                    <a:lnTo>
                      <a:pt x="134" y="141"/>
                    </a:lnTo>
                    <a:lnTo>
                      <a:pt x="137" y="146"/>
                    </a:lnTo>
                    <a:lnTo>
                      <a:pt x="139" y="153"/>
                    </a:lnTo>
                    <a:lnTo>
                      <a:pt x="140" y="160"/>
                    </a:lnTo>
                    <a:lnTo>
                      <a:pt x="140" y="160"/>
                    </a:lnTo>
                    <a:lnTo>
                      <a:pt x="139" y="167"/>
                    </a:lnTo>
                    <a:lnTo>
                      <a:pt x="138" y="173"/>
                    </a:lnTo>
                    <a:lnTo>
                      <a:pt x="135" y="178"/>
                    </a:lnTo>
                    <a:lnTo>
                      <a:pt x="131" y="183"/>
                    </a:lnTo>
                    <a:lnTo>
                      <a:pt x="127" y="187"/>
                    </a:lnTo>
                    <a:lnTo>
                      <a:pt x="120" y="190"/>
                    </a:lnTo>
                    <a:lnTo>
                      <a:pt x="113" y="191"/>
                    </a:lnTo>
                    <a:lnTo>
                      <a:pt x="104" y="192"/>
                    </a:lnTo>
                    <a:lnTo>
                      <a:pt x="45" y="19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Freeform 17"/>
              <p:cNvSpPr>
                <a:spLocks noEditPoints="1"/>
              </p:cNvSpPr>
              <p:nvPr userDrawn="1"/>
            </p:nvSpPr>
            <p:spPr bwMode="auto">
              <a:xfrm>
                <a:off x="855662" y="6149194"/>
                <a:ext cx="73025" cy="95250"/>
              </a:xfrm>
              <a:custGeom>
                <a:avLst/>
                <a:gdLst>
                  <a:gd name="T0" fmla="*/ 187 w 187"/>
                  <a:gd name="T1" fmla="*/ 77 h 239"/>
                  <a:gd name="T2" fmla="*/ 186 w 187"/>
                  <a:gd name="T3" fmla="*/ 68 h 239"/>
                  <a:gd name="T4" fmla="*/ 183 w 187"/>
                  <a:gd name="T5" fmla="*/ 51 h 239"/>
                  <a:gd name="T6" fmla="*/ 177 w 187"/>
                  <a:gd name="T7" fmla="*/ 36 h 239"/>
                  <a:gd name="T8" fmla="*/ 168 w 187"/>
                  <a:gd name="T9" fmla="*/ 24 h 239"/>
                  <a:gd name="T10" fmla="*/ 157 w 187"/>
                  <a:gd name="T11" fmla="*/ 15 h 239"/>
                  <a:gd name="T12" fmla="*/ 143 w 187"/>
                  <a:gd name="T13" fmla="*/ 8 h 239"/>
                  <a:gd name="T14" fmla="*/ 128 w 187"/>
                  <a:gd name="T15" fmla="*/ 3 h 239"/>
                  <a:gd name="T16" fmla="*/ 110 w 187"/>
                  <a:gd name="T17" fmla="*/ 1 h 239"/>
                  <a:gd name="T18" fmla="*/ 100 w 187"/>
                  <a:gd name="T19" fmla="*/ 0 h 239"/>
                  <a:gd name="T20" fmla="*/ 77 w 187"/>
                  <a:gd name="T21" fmla="*/ 2 h 239"/>
                  <a:gd name="T22" fmla="*/ 57 w 187"/>
                  <a:gd name="T23" fmla="*/ 6 h 239"/>
                  <a:gd name="T24" fmla="*/ 38 w 187"/>
                  <a:gd name="T25" fmla="*/ 12 h 239"/>
                  <a:gd name="T26" fmla="*/ 21 w 187"/>
                  <a:gd name="T27" fmla="*/ 21 h 239"/>
                  <a:gd name="T28" fmla="*/ 39 w 187"/>
                  <a:gd name="T29" fmla="*/ 55 h 239"/>
                  <a:gd name="T30" fmla="*/ 67 w 187"/>
                  <a:gd name="T31" fmla="*/ 44 h 239"/>
                  <a:gd name="T32" fmla="*/ 99 w 187"/>
                  <a:gd name="T33" fmla="*/ 40 h 239"/>
                  <a:gd name="T34" fmla="*/ 109 w 187"/>
                  <a:gd name="T35" fmla="*/ 41 h 239"/>
                  <a:gd name="T36" fmla="*/ 125 w 187"/>
                  <a:gd name="T37" fmla="*/ 46 h 239"/>
                  <a:gd name="T38" fmla="*/ 136 w 187"/>
                  <a:gd name="T39" fmla="*/ 56 h 239"/>
                  <a:gd name="T40" fmla="*/ 142 w 187"/>
                  <a:gd name="T41" fmla="*/ 70 h 239"/>
                  <a:gd name="T42" fmla="*/ 143 w 187"/>
                  <a:gd name="T43" fmla="*/ 96 h 239"/>
                  <a:gd name="T44" fmla="*/ 134 w 187"/>
                  <a:gd name="T45" fmla="*/ 93 h 239"/>
                  <a:gd name="T46" fmla="*/ 107 w 187"/>
                  <a:gd name="T47" fmla="*/ 88 h 239"/>
                  <a:gd name="T48" fmla="*/ 91 w 187"/>
                  <a:gd name="T49" fmla="*/ 88 h 239"/>
                  <a:gd name="T50" fmla="*/ 63 w 187"/>
                  <a:gd name="T51" fmla="*/ 90 h 239"/>
                  <a:gd name="T52" fmla="*/ 47 w 187"/>
                  <a:gd name="T53" fmla="*/ 94 h 239"/>
                  <a:gd name="T54" fmla="*/ 32 w 187"/>
                  <a:gd name="T55" fmla="*/ 101 h 239"/>
                  <a:gd name="T56" fmla="*/ 20 w 187"/>
                  <a:gd name="T57" fmla="*/ 110 h 239"/>
                  <a:gd name="T58" fmla="*/ 10 w 187"/>
                  <a:gd name="T59" fmla="*/ 122 h 239"/>
                  <a:gd name="T60" fmla="*/ 4 w 187"/>
                  <a:gd name="T61" fmla="*/ 136 h 239"/>
                  <a:gd name="T62" fmla="*/ 0 w 187"/>
                  <a:gd name="T63" fmla="*/ 152 h 239"/>
                  <a:gd name="T64" fmla="*/ 0 w 187"/>
                  <a:gd name="T65" fmla="*/ 162 h 239"/>
                  <a:gd name="T66" fmla="*/ 1 w 187"/>
                  <a:gd name="T67" fmla="*/ 181 h 239"/>
                  <a:gd name="T68" fmla="*/ 7 w 187"/>
                  <a:gd name="T69" fmla="*/ 197 h 239"/>
                  <a:gd name="T70" fmla="*/ 15 w 187"/>
                  <a:gd name="T71" fmla="*/ 211 h 239"/>
                  <a:gd name="T72" fmla="*/ 25 w 187"/>
                  <a:gd name="T73" fmla="*/ 221 h 239"/>
                  <a:gd name="T74" fmla="*/ 38 w 187"/>
                  <a:gd name="T75" fmla="*/ 229 h 239"/>
                  <a:gd name="T76" fmla="*/ 51 w 187"/>
                  <a:gd name="T77" fmla="*/ 235 h 239"/>
                  <a:gd name="T78" fmla="*/ 79 w 187"/>
                  <a:gd name="T79" fmla="*/ 239 h 239"/>
                  <a:gd name="T80" fmla="*/ 90 w 187"/>
                  <a:gd name="T81" fmla="*/ 238 h 239"/>
                  <a:gd name="T82" fmla="*/ 109 w 187"/>
                  <a:gd name="T83" fmla="*/ 234 h 239"/>
                  <a:gd name="T84" fmla="*/ 116 w 187"/>
                  <a:gd name="T85" fmla="*/ 231 h 239"/>
                  <a:gd name="T86" fmla="*/ 135 w 187"/>
                  <a:gd name="T87" fmla="*/ 218 h 239"/>
                  <a:gd name="T88" fmla="*/ 143 w 187"/>
                  <a:gd name="T89" fmla="*/ 234 h 239"/>
                  <a:gd name="T90" fmla="*/ 143 w 187"/>
                  <a:gd name="T91" fmla="*/ 169 h 239"/>
                  <a:gd name="T92" fmla="*/ 138 w 187"/>
                  <a:gd name="T93" fmla="*/ 174 h 239"/>
                  <a:gd name="T94" fmla="*/ 127 w 187"/>
                  <a:gd name="T95" fmla="*/ 185 h 239"/>
                  <a:gd name="T96" fmla="*/ 113 w 187"/>
                  <a:gd name="T97" fmla="*/ 193 h 239"/>
                  <a:gd name="T98" fmla="*/ 95 w 187"/>
                  <a:gd name="T99" fmla="*/ 198 h 239"/>
                  <a:gd name="T100" fmla="*/ 86 w 187"/>
                  <a:gd name="T101" fmla="*/ 198 h 239"/>
                  <a:gd name="T102" fmla="*/ 68 w 187"/>
                  <a:gd name="T103" fmla="*/ 196 h 239"/>
                  <a:gd name="T104" fmla="*/ 55 w 187"/>
                  <a:gd name="T105" fmla="*/ 189 h 239"/>
                  <a:gd name="T106" fmla="*/ 50 w 187"/>
                  <a:gd name="T107" fmla="*/ 184 h 239"/>
                  <a:gd name="T108" fmla="*/ 43 w 187"/>
                  <a:gd name="T109" fmla="*/ 170 h 239"/>
                  <a:gd name="T110" fmla="*/ 42 w 187"/>
                  <a:gd name="T111" fmla="*/ 160 h 239"/>
                  <a:gd name="T112" fmla="*/ 46 w 187"/>
                  <a:gd name="T113" fmla="*/ 146 h 239"/>
                  <a:gd name="T114" fmla="*/ 55 w 187"/>
                  <a:gd name="T115" fmla="*/ 136 h 239"/>
                  <a:gd name="T116" fmla="*/ 70 w 187"/>
                  <a:gd name="T117" fmla="*/ 129 h 239"/>
                  <a:gd name="T118" fmla="*/ 89 w 187"/>
                  <a:gd name="T119" fmla="*/ 126 h 239"/>
                  <a:gd name="T120" fmla="*/ 106 w 187"/>
                  <a:gd name="T121" fmla="*/ 127 h 239"/>
                  <a:gd name="T122" fmla="*/ 120 w 187"/>
                  <a:gd name="T123" fmla="*/ 129 h 239"/>
                  <a:gd name="T124" fmla="*/ 143 w 187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7" h="239">
                    <a:moveTo>
                      <a:pt x="187" y="234"/>
                    </a:moveTo>
                    <a:lnTo>
                      <a:pt x="187" y="77"/>
                    </a:lnTo>
                    <a:lnTo>
                      <a:pt x="187" y="77"/>
                    </a:lnTo>
                    <a:lnTo>
                      <a:pt x="186" y="68"/>
                    </a:lnTo>
                    <a:lnTo>
                      <a:pt x="185" y="59"/>
                    </a:lnTo>
                    <a:lnTo>
                      <a:pt x="183" y="51"/>
                    </a:lnTo>
                    <a:lnTo>
                      <a:pt x="181" y="43"/>
                    </a:lnTo>
                    <a:lnTo>
                      <a:pt x="177" y="36"/>
                    </a:lnTo>
                    <a:lnTo>
                      <a:pt x="173" y="30"/>
                    </a:lnTo>
                    <a:lnTo>
                      <a:pt x="168" y="24"/>
                    </a:lnTo>
                    <a:lnTo>
                      <a:pt x="163" y="19"/>
                    </a:lnTo>
                    <a:lnTo>
                      <a:pt x="157" y="15"/>
                    </a:lnTo>
                    <a:lnTo>
                      <a:pt x="150" y="11"/>
                    </a:lnTo>
                    <a:lnTo>
                      <a:pt x="143" y="8"/>
                    </a:lnTo>
                    <a:lnTo>
                      <a:pt x="136" y="5"/>
                    </a:lnTo>
                    <a:lnTo>
                      <a:pt x="128" y="3"/>
                    </a:lnTo>
                    <a:lnTo>
                      <a:pt x="119" y="2"/>
                    </a:lnTo>
                    <a:lnTo>
                      <a:pt x="110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8" y="1"/>
                    </a:lnTo>
                    <a:lnTo>
                      <a:pt x="77" y="2"/>
                    </a:lnTo>
                    <a:lnTo>
                      <a:pt x="67" y="3"/>
                    </a:lnTo>
                    <a:lnTo>
                      <a:pt x="57" y="6"/>
                    </a:lnTo>
                    <a:lnTo>
                      <a:pt x="47" y="8"/>
                    </a:lnTo>
                    <a:lnTo>
                      <a:pt x="38" y="12"/>
                    </a:lnTo>
                    <a:lnTo>
                      <a:pt x="30" y="16"/>
                    </a:lnTo>
                    <a:lnTo>
                      <a:pt x="21" y="21"/>
                    </a:lnTo>
                    <a:lnTo>
                      <a:pt x="39" y="55"/>
                    </a:lnTo>
                    <a:lnTo>
                      <a:pt x="39" y="55"/>
                    </a:lnTo>
                    <a:lnTo>
                      <a:pt x="52" y="48"/>
                    </a:lnTo>
                    <a:lnTo>
                      <a:pt x="67" y="44"/>
                    </a:lnTo>
                    <a:lnTo>
                      <a:pt x="82" y="41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109" y="41"/>
                    </a:lnTo>
                    <a:lnTo>
                      <a:pt x="118" y="43"/>
                    </a:lnTo>
                    <a:lnTo>
                      <a:pt x="125" y="46"/>
                    </a:lnTo>
                    <a:lnTo>
                      <a:pt x="132" y="51"/>
                    </a:lnTo>
                    <a:lnTo>
                      <a:pt x="136" y="56"/>
                    </a:lnTo>
                    <a:lnTo>
                      <a:pt x="140" y="63"/>
                    </a:lnTo>
                    <a:lnTo>
                      <a:pt x="142" y="70"/>
                    </a:lnTo>
                    <a:lnTo>
                      <a:pt x="143" y="79"/>
                    </a:lnTo>
                    <a:lnTo>
                      <a:pt x="143" y="96"/>
                    </a:lnTo>
                    <a:lnTo>
                      <a:pt x="143" y="96"/>
                    </a:lnTo>
                    <a:lnTo>
                      <a:pt x="134" y="93"/>
                    </a:lnTo>
                    <a:lnTo>
                      <a:pt x="122" y="90"/>
                    </a:lnTo>
                    <a:lnTo>
                      <a:pt x="107" y="88"/>
                    </a:lnTo>
                    <a:lnTo>
                      <a:pt x="91" y="88"/>
                    </a:lnTo>
                    <a:lnTo>
                      <a:pt x="91" y="88"/>
                    </a:lnTo>
                    <a:lnTo>
                      <a:pt x="72" y="89"/>
                    </a:lnTo>
                    <a:lnTo>
                      <a:pt x="63" y="90"/>
                    </a:lnTo>
                    <a:lnTo>
                      <a:pt x="55" y="92"/>
                    </a:lnTo>
                    <a:lnTo>
                      <a:pt x="47" y="94"/>
                    </a:lnTo>
                    <a:lnTo>
                      <a:pt x="39" y="98"/>
                    </a:lnTo>
                    <a:lnTo>
                      <a:pt x="32" y="101"/>
                    </a:lnTo>
                    <a:lnTo>
                      <a:pt x="26" y="105"/>
                    </a:lnTo>
                    <a:lnTo>
                      <a:pt x="20" y="110"/>
                    </a:lnTo>
                    <a:lnTo>
                      <a:pt x="15" y="116"/>
                    </a:lnTo>
                    <a:lnTo>
                      <a:pt x="10" y="122"/>
                    </a:lnTo>
                    <a:lnTo>
                      <a:pt x="7" y="129"/>
                    </a:lnTo>
                    <a:lnTo>
                      <a:pt x="4" y="136"/>
                    </a:lnTo>
                    <a:lnTo>
                      <a:pt x="1" y="144"/>
                    </a:lnTo>
                    <a:lnTo>
                      <a:pt x="0" y="152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72"/>
                    </a:lnTo>
                    <a:lnTo>
                      <a:pt x="1" y="181"/>
                    </a:lnTo>
                    <a:lnTo>
                      <a:pt x="4" y="190"/>
                    </a:lnTo>
                    <a:lnTo>
                      <a:pt x="7" y="197"/>
                    </a:lnTo>
                    <a:lnTo>
                      <a:pt x="11" y="204"/>
                    </a:lnTo>
                    <a:lnTo>
                      <a:pt x="15" y="211"/>
                    </a:lnTo>
                    <a:lnTo>
                      <a:pt x="20" y="216"/>
                    </a:lnTo>
                    <a:lnTo>
                      <a:pt x="25" y="221"/>
                    </a:lnTo>
                    <a:lnTo>
                      <a:pt x="31" y="226"/>
                    </a:lnTo>
                    <a:lnTo>
                      <a:pt x="38" y="229"/>
                    </a:lnTo>
                    <a:lnTo>
                      <a:pt x="44" y="232"/>
                    </a:lnTo>
                    <a:lnTo>
                      <a:pt x="51" y="235"/>
                    </a:lnTo>
                    <a:lnTo>
                      <a:pt x="65" y="238"/>
                    </a:lnTo>
                    <a:lnTo>
                      <a:pt x="79" y="239"/>
                    </a:lnTo>
                    <a:lnTo>
                      <a:pt x="79" y="239"/>
                    </a:lnTo>
                    <a:lnTo>
                      <a:pt x="90" y="238"/>
                    </a:lnTo>
                    <a:lnTo>
                      <a:pt x="100" y="236"/>
                    </a:lnTo>
                    <a:lnTo>
                      <a:pt x="109" y="234"/>
                    </a:lnTo>
                    <a:lnTo>
                      <a:pt x="116" y="231"/>
                    </a:lnTo>
                    <a:lnTo>
                      <a:pt x="116" y="231"/>
                    </a:lnTo>
                    <a:lnTo>
                      <a:pt x="128" y="223"/>
                    </a:lnTo>
                    <a:lnTo>
                      <a:pt x="135" y="218"/>
                    </a:lnTo>
                    <a:lnTo>
                      <a:pt x="143" y="211"/>
                    </a:lnTo>
                    <a:lnTo>
                      <a:pt x="143" y="234"/>
                    </a:lnTo>
                    <a:lnTo>
                      <a:pt x="187" y="234"/>
                    </a:lnTo>
                    <a:close/>
                    <a:moveTo>
                      <a:pt x="143" y="169"/>
                    </a:moveTo>
                    <a:lnTo>
                      <a:pt x="143" y="169"/>
                    </a:lnTo>
                    <a:lnTo>
                      <a:pt x="138" y="174"/>
                    </a:lnTo>
                    <a:lnTo>
                      <a:pt x="133" y="180"/>
                    </a:lnTo>
                    <a:lnTo>
                      <a:pt x="127" y="185"/>
                    </a:lnTo>
                    <a:lnTo>
                      <a:pt x="120" y="189"/>
                    </a:lnTo>
                    <a:lnTo>
                      <a:pt x="113" y="193"/>
                    </a:lnTo>
                    <a:lnTo>
                      <a:pt x="104" y="196"/>
                    </a:lnTo>
                    <a:lnTo>
                      <a:pt x="95" y="198"/>
                    </a:lnTo>
                    <a:lnTo>
                      <a:pt x="86" y="198"/>
                    </a:lnTo>
                    <a:lnTo>
                      <a:pt x="86" y="198"/>
                    </a:lnTo>
                    <a:lnTo>
                      <a:pt x="76" y="198"/>
                    </a:lnTo>
                    <a:lnTo>
                      <a:pt x="68" y="196"/>
                    </a:lnTo>
                    <a:lnTo>
                      <a:pt x="61" y="193"/>
                    </a:lnTo>
                    <a:lnTo>
                      <a:pt x="55" y="189"/>
                    </a:lnTo>
                    <a:lnTo>
                      <a:pt x="55" y="189"/>
                    </a:lnTo>
                    <a:lnTo>
                      <a:pt x="50" y="184"/>
                    </a:lnTo>
                    <a:lnTo>
                      <a:pt x="46" y="178"/>
                    </a:lnTo>
                    <a:lnTo>
                      <a:pt x="43" y="170"/>
                    </a:lnTo>
                    <a:lnTo>
                      <a:pt x="42" y="160"/>
                    </a:lnTo>
                    <a:lnTo>
                      <a:pt x="42" y="160"/>
                    </a:lnTo>
                    <a:lnTo>
                      <a:pt x="43" y="153"/>
                    </a:lnTo>
                    <a:lnTo>
                      <a:pt x="46" y="146"/>
                    </a:lnTo>
                    <a:lnTo>
                      <a:pt x="50" y="140"/>
                    </a:lnTo>
                    <a:lnTo>
                      <a:pt x="55" y="136"/>
                    </a:lnTo>
                    <a:lnTo>
                      <a:pt x="62" y="132"/>
                    </a:lnTo>
                    <a:lnTo>
                      <a:pt x="70" y="129"/>
                    </a:lnTo>
                    <a:lnTo>
                      <a:pt x="79" y="127"/>
                    </a:lnTo>
                    <a:lnTo>
                      <a:pt x="89" y="126"/>
                    </a:lnTo>
                    <a:lnTo>
                      <a:pt x="89" y="126"/>
                    </a:lnTo>
                    <a:lnTo>
                      <a:pt x="106" y="127"/>
                    </a:lnTo>
                    <a:lnTo>
                      <a:pt x="120" y="129"/>
                    </a:lnTo>
                    <a:lnTo>
                      <a:pt x="120" y="129"/>
                    </a:lnTo>
                    <a:lnTo>
                      <a:pt x="131" y="132"/>
                    </a:lnTo>
                    <a:lnTo>
                      <a:pt x="143" y="136"/>
                    </a:lnTo>
                    <a:lnTo>
                      <a:pt x="143" y="16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 20"/>
              <p:cNvSpPr>
                <a:spLocks/>
              </p:cNvSpPr>
              <p:nvPr userDrawn="1"/>
            </p:nvSpPr>
            <p:spPr bwMode="auto">
              <a:xfrm>
                <a:off x="947737" y="6149194"/>
                <a:ext cx="71438" cy="95250"/>
              </a:xfrm>
              <a:custGeom>
                <a:avLst/>
                <a:gdLst>
                  <a:gd name="T0" fmla="*/ 181 w 181"/>
                  <a:gd name="T1" fmla="*/ 39 h 239"/>
                  <a:gd name="T2" fmla="*/ 165 w 181"/>
                  <a:gd name="T3" fmla="*/ 22 h 239"/>
                  <a:gd name="T4" fmla="*/ 146 w 181"/>
                  <a:gd name="T5" fmla="*/ 10 h 239"/>
                  <a:gd name="T6" fmla="*/ 124 w 181"/>
                  <a:gd name="T7" fmla="*/ 3 h 239"/>
                  <a:gd name="T8" fmla="*/ 100 w 181"/>
                  <a:gd name="T9" fmla="*/ 0 h 239"/>
                  <a:gd name="T10" fmla="*/ 90 w 181"/>
                  <a:gd name="T11" fmla="*/ 1 h 239"/>
                  <a:gd name="T12" fmla="*/ 70 w 181"/>
                  <a:gd name="T13" fmla="*/ 5 h 239"/>
                  <a:gd name="T14" fmla="*/ 52 w 181"/>
                  <a:gd name="T15" fmla="*/ 13 h 239"/>
                  <a:gd name="T16" fmla="*/ 36 w 181"/>
                  <a:gd name="T17" fmla="*/ 25 h 239"/>
                  <a:gd name="T18" fmla="*/ 23 w 181"/>
                  <a:gd name="T19" fmla="*/ 40 h 239"/>
                  <a:gd name="T20" fmla="*/ 12 w 181"/>
                  <a:gd name="T21" fmla="*/ 59 h 239"/>
                  <a:gd name="T22" fmla="*/ 5 w 181"/>
                  <a:gd name="T23" fmla="*/ 81 h 239"/>
                  <a:gd name="T24" fmla="*/ 1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6 h 239"/>
                  <a:gd name="T30" fmla="*/ 8 w 181"/>
                  <a:gd name="T31" fmla="*/ 169 h 239"/>
                  <a:gd name="T32" fmla="*/ 17 w 181"/>
                  <a:gd name="T33" fmla="*/ 189 h 239"/>
                  <a:gd name="T34" fmla="*/ 29 w 181"/>
                  <a:gd name="T35" fmla="*/ 206 h 239"/>
                  <a:gd name="T36" fmla="*/ 43 w 181"/>
                  <a:gd name="T37" fmla="*/ 220 h 239"/>
                  <a:gd name="T38" fmla="*/ 60 w 181"/>
                  <a:gd name="T39" fmla="*/ 230 h 239"/>
                  <a:gd name="T40" fmla="*/ 79 w 181"/>
                  <a:gd name="T41" fmla="*/ 237 h 239"/>
                  <a:gd name="T42" fmla="*/ 99 w 181"/>
                  <a:gd name="T43" fmla="*/ 239 h 239"/>
                  <a:gd name="T44" fmla="*/ 114 w 181"/>
                  <a:gd name="T45" fmla="*/ 238 h 239"/>
                  <a:gd name="T46" fmla="*/ 139 w 181"/>
                  <a:gd name="T47" fmla="*/ 231 h 239"/>
                  <a:gd name="T48" fmla="*/ 158 w 181"/>
                  <a:gd name="T49" fmla="*/ 220 h 239"/>
                  <a:gd name="T50" fmla="*/ 174 w 181"/>
                  <a:gd name="T51" fmla="*/ 204 h 239"/>
                  <a:gd name="T52" fmla="*/ 152 w 181"/>
                  <a:gd name="T53" fmla="*/ 168 h 239"/>
                  <a:gd name="T54" fmla="*/ 140 w 181"/>
                  <a:gd name="T55" fmla="*/ 180 h 239"/>
                  <a:gd name="T56" fmla="*/ 128 w 181"/>
                  <a:gd name="T57" fmla="*/ 189 h 239"/>
                  <a:gd name="T58" fmla="*/ 115 w 181"/>
                  <a:gd name="T59" fmla="*/ 194 h 239"/>
                  <a:gd name="T60" fmla="*/ 100 w 181"/>
                  <a:gd name="T61" fmla="*/ 196 h 239"/>
                  <a:gd name="T62" fmla="*/ 94 w 181"/>
                  <a:gd name="T63" fmla="*/ 196 h 239"/>
                  <a:gd name="T64" fmla="*/ 82 w 181"/>
                  <a:gd name="T65" fmla="*/ 193 h 239"/>
                  <a:gd name="T66" fmla="*/ 72 w 181"/>
                  <a:gd name="T67" fmla="*/ 187 h 239"/>
                  <a:gd name="T68" fmla="*/ 63 w 181"/>
                  <a:gd name="T69" fmla="*/ 179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9 h 239"/>
                  <a:gd name="T76" fmla="*/ 46 w 181"/>
                  <a:gd name="T77" fmla="*/ 102 h 239"/>
                  <a:gd name="T78" fmla="*/ 54 w 181"/>
                  <a:gd name="T79" fmla="*/ 74 h 239"/>
                  <a:gd name="T80" fmla="*/ 60 w 181"/>
                  <a:gd name="T81" fmla="*/ 64 h 239"/>
                  <a:gd name="T82" fmla="*/ 68 w 181"/>
                  <a:gd name="T83" fmla="*/ 55 h 239"/>
                  <a:gd name="T84" fmla="*/ 77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7 w 181"/>
                  <a:gd name="T91" fmla="*/ 43 h 239"/>
                  <a:gd name="T92" fmla="*/ 121 w 181"/>
                  <a:gd name="T93" fmla="*/ 47 h 239"/>
                  <a:gd name="T94" fmla="*/ 134 w 181"/>
                  <a:gd name="T95" fmla="*/ 54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5" y="22"/>
                    </a:lnTo>
                    <a:lnTo>
                      <a:pt x="155" y="16"/>
                    </a:lnTo>
                    <a:lnTo>
                      <a:pt x="146" y="10"/>
                    </a:lnTo>
                    <a:lnTo>
                      <a:pt x="135" y="6"/>
                    </a:lnTo>
                    <a:lnTo>
                      <a:pt x="124" y="3"/>
                    </a:lnTo>
                    <a:lnTo>
                      <a:pt x="113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1" y="8"/>
                    </a:lnTo>
                    <a:lnTo>
                      <a:pt x="52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5" y="81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3"/>
                    </a:lnTo>
                    <a:lnTo>
                      <a:pt x="2" y="146"/>
                    </a:lnTo>
                    <a:lnTo>
                      <a:pt x="4" y="158"/>
                    </a:lnTo>
                    <a:lnTo>
                      <a:pt x="8" y="169"/>
                    </a:lnTo>
                    <a:lnTo>
                      <a:pt x="12" y="179"/>
                    </a:lnTo>
                    <a:lnTo>
                      <a:pt x="17" y="189"/>
                    </a:lnTo>
                    <a:lnTo>
                      <a:pt x="22" y="198"/>
                    </a:lnTo>
                    <a:lnTo>
                      <a:pt x="29" y="206"/>
                    </a:lnTo>
                    <a:lnTo>
                      <a:pt x="36" y="214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9" y="237"/>
                    </a:lnTo>
                    <a:lnTo>
                      <a:pt x="89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4" y="238"/>
                    </a:lnTo>
                    <a:lnTo>
                      <a:pt x="127" y="235"/>
                    </a:lnTo>
                    <a:lnTo>
                      <a:pt x="139" y="231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7" y="212"/>
                    </a:lnTo>
                    <a:lnTo>
                      <a:pt x="174" y="204"/>
                    </a:lnTo>
                    <a:lnTo>
                      <a:pt x="181" y="196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40" y="180"/>
                    </a:lnTo>
                    <a:lnTo>
                      <a:pt x="134" y="185"/>
                    </a:lnTo>
                    <a:lnTo>
                      <a:pt x="128" y="189"/>
                    </a:lnTo>
                    <a:lnTo>
                      <a:pt x="121" y="192"/>
                    </a:lnTo>
                    <a:lnTo>
                      <a:pt x="115" y="194"/>
                    </a:lnTo>
                    <a:lnTo>
                      <a:pt x="108" y="196"/>
                    </a:lnTo>
                    <a:lnTo>
                      <a:pt x="100" y="196"/>
                    </a:lnTo>
                    <a:lnTo>
                      <a:pt x="100" y="196"/>
                    </a:lnTo>
                    <a:lnTo>
                      <a:pt x="94" y="196"/>
                    </a:lnTo>
                    <a:lnTo>
                      <a:pt x="88" y="195"/>
                    </a:lnTo>
                    <a:lnTo>
                      <a:pt x="82" y="193"/>
                    </a:lnTo>
                    <a:lnTo>
                      <a:pt x="77" y="190"/>
                    </a:lnTo>
                    <a:lnTo>
                      <a:pt x="72" y="187"/>
                    </a:lnTo>
                    <a:lnTo>
                      <a:pt x="67" y="184"/>
                    </a:lnTo>
                    <a:lnTo>
                      <a:pt x="63" y="179"/>
                    </a:lnTo>
                    <a:lnTo>
                      <a:pt x="60" y="174"/>
                    </a:lnTo>
                    <a:lnTo>
                      <a:pt x="56" y="169"/>
                    </a:lnTo>
                    <a:lnTo>
                      <a:pt x="53" y="163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4" y="74"/>
                    </a:lnTo>
                    <a:lnTo>
                      <a:pt x="57" y="69"/>
                    </a:lnTo>
                    <a:lnTo>
                      <a:pt x="60" y="64"/>
                    </a:lnTo>
                    <a:lnTo>
                      <a:pt x="64" y="59"/>
                    </a:lnTo>
                    <a:lnTo>
                      <a:pt x="68" y="55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7" y="43"/>
                    </a:lnTo>
                    <a:lnTo>
                      <a:pt x="114" y="45"/>
                    </a:lnTo>
                    <a:lnTo>
                      <a:pt x="121" y="47"/>
                    </a:lnTo>
                    <a:lnTo>
                      <a:pt x="128" y="50"/>
                    </a:lnTo>
                    <a:lnTo>
                      <a:pt x="134" y="54"/>
                    </a:lnTo>
                    <a:lnTo>
                      <a:pt x="141" y="59"/>
                    </a:lnTo>
                    <a:lnTo>
                      <a:pt x="148" y="64"/>
                    </a:lnTo>
                    <a:lnTo>
                      <a:pt x="155" y="71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 21"/>
              <p:cNvSpPr>
                <a:spLocks noEditPoints="1"/>
              </p:cNvSpPr>
              <p:nvPr userDrawn="1"/>
            </p:nvSpPr>
            <p:spPr bwMode="auto">
              <a:xfrm>
                <a:off x="1077912" y="6149194"/>
                <a:ext cx="77788" cy="95250"/>
              </a:xfrm>
              <a:custGeom>
                <a:avLst/>
                <a:gdLst>
                  <a:gd name="T0" fmla="*/ 197 w 197"/>
                  <a:gd name="T1" fmla="*/ 115 h 239"/>
                  <a:gd name="T2" fmla="*/ 196 w 197"/>
                  <a:gd name="T3" fmla="*/ 92 h 239"/>
                  <a:gd name="T4" fmla="*/ 192 w 197"/>
                  <a:gd name="T5" fmla="*/ 71 h 239"/>
                  <a:gd name="T6" fmla="*/ 184 w 197"/>
                  <a:gd name="T7" fmla="*/ 52 h 239"/>
                  <a:gd name="T8" fmla="*/ 174 w 197"/>
                  <a:gd name="T9" fmla="*/ 34 h 239"/>
                  <a:gd name="T10" fmla="*/ 160 w 197"/>
                  <a:gd name="T11" fmla="*/ 20 h 239"/>
                  <a:gd name="T12" fmla="*/ 144 w 197"/>
                  <a:gd name="T13" fmla="*/ 10 h 239"/>
                  <a:gd name="T14" fmla="*/ 124 w 197"/>
                  <a:gd name="T15" fmla="*/ 3 h 239"/>
                  <a:gd name="T16" fmla="*/ 101 w 197"/>
                  <a:gd name="T17" fmla="*/ 0 h 239"/>
                  <a:gd name="T18" fmla="*/ 90 w 197"/>
                  <a:gd name="T19" fmla="*/ 1 h 239"/>
                  <a:gd name="T20" fmla="*/ 70 w 197"/>
                  <a:gd name="T21" fmla="*/ 5 h 239"/>
                  <a:gd name="T22" fmla="*/ 52 w 197"/>
                  <a:gd name="T23" fmla="*/ 12 h 239"/>
                  <a:gd name="T24" fmla="*/ 35 w 197"/>
                  <a:gd name="T25" fmla="*/ 24 h 239"/>
                  <a:gd name="T26" fmla="*/ 21 w 197"/>
                  <a:gd name="T27" fmla="*/ 39 h 239"/>
                  <a:gd name="T28" fmla="*/ 11 w 197"/>
                  <a:gd name="T29" fmla="*/ 58 h 239"/>
                  <a:gd name="T30" fmla="*/ 4 w 197"/>
                  <a:gd name="T31" fmla="*/ 80 h 239"/>
                  <a:gd name="T32" fmla="*/ 0 w 197"/>
                  <a:gd name="T33" fmla="*/ 106 h 239"/>
                  <a:gd name="T34" fmla="*/ 0 w 197"/>
                  <a:gd name="T35" fmla="*/ 120 h 239"/>
                  <a:gd name="T36" fmla="*/ 2 w 197"/>
                  <a:gd name="T37" fmla="*/ 148 h 239"/>
                  <a:gd name="T38" fmla="*/ 9 w 197"/>
                  <a:gd name="T39" fmla="*/ 172 h 239"/>
                  <a:gd name="T40" fmla="*/ 18 w 197"/>
                  <a:gd name="T41" fmla="*/ 193 h 239"/>
                  <a:gd name="T42" fmla="*/ 30 w 197"/>
                  <a:gd name="T43" fmla="*/ 209 h 239"/>
                  <a:gd name="T44" fmla="*/ 36 w 197"/>
                  <a:gd name="T45" fmla="*/ 215 h 239"/>
                  <a:gd name="T46" fmla="*/ 52 w 197"/>
                  <a:gd name="T47" fmla="*/ 226 h 239"/>
                  <a:gd name="T48" fmla="*/ 69 w 197"/>
                  <a:gd name="T49" fmla="*/ 234 h 239"/>
                  <a:gd name="T50" fmla="*/ 89 w 197"/>
                  <a:gd name="T51" fmla="*/ 238 h 239"/>
                  <a:gd name="T52" fmla="*/ 100 w 197"/>
                  <a:gd name="T53" fmla="*/ 239 h 239"/>
                  <a:gd name="T54" fmla="*/ 125 w 197"/>
                  <a:gd name="T55" fmla="*/ 237 h 239"/>
                  <a:gd name="T56" fmla="*/ 146 w 197"/>
                  <a:gd name="T57" fmla="*/ 231 h 239"/>
                  <a:gd name="T58" fmla="*/ 154 w 197"/>
                  <a:gd name="T59" fmla="*/ 227 h 239"/>
                  <a:gd name="T60" fmla="*/ 170 w 197"/>
                  <a:gd name="T61" fmla="*/ 216 h 239"/>
                  <a:gd name="T62" fmla="*/ 152 w 197"/>
                  <a:gd name="T63" fmla="*/ 180 h 239"/>
                  <a:gd name="T64" fmla="*/ 140 w 197"/>
                  <a:gd name="T65" fmla="*/ 188 h 239"/>
                  <a:gd name="T66" fmla="*/ 129 w 197"/>
                  <a:gd name="T67" fmla="*/ 193 h 239"/>
                  <a:gd name="T68" fmla="*/ 117 w 197"/>
                  <a:gd name="T69" fmla="*/ 197 h 239"/>
                  <a:gd name="T70" fmla="*/ 102 w 197"/>
                  <a:gd name="T71" fmla="*/ 198 h 239"/>
                  <a:gd name="T72" fmla="*/ 92 w 197"/>
                  <a:gd name="T73" fmla="*/ 197 h 239"/>
                  <a:gd name="T74" fmla="*/ 73 w 197"/>
                  <a:gd name="T75" fmla="*/ 190 h 239"/>
                  <a:gd name="T76" fmla="*/ 58 w 197"/>
                  <a:gd name="T77" fmla="*/ 175 h 239"/>
                  <a:gd name="T78" fmla="*/ 48 w 197"/>
                  <a:gd name="T79" fmla="*/ 151 h 239"/>
                  <a:gd name="T80" fmla="*/ 196 w 197"/>
                  <a:gd name="T81" fmla="*/ 136 h 239"/>
                  <a:gd name="T82" fmla="*/ 197 w 197"/>
                  <a:gd name="T83" fmla="*/ 127 h 239"/>
                  <a:gd name="T84" fmla="*/ 197 w 197"/>
                  <a:gd name="T85" fmla="*/ 115 h 239"/>
                  <a:gd name="T86" fmla="*/ 45 w 197"/>
                  <a:gd name="T87" fmla="*/ 98 h 239"/>
                  <a:gd name="T88" fmla="*/ 51 w 197"/>
                  <a:gd name="T89" fmla="*/ 74 h 239"/>
                  <a:gd name="T90" fmla="*/ 62 w 197"/>
                  <a:gd name="T91" fmla="*/ 56 h 239"/>
                  <a:gd name="T92" fmla="*/ 77 w 197"/>
                  <a:gd name="T93" fmla="*/ 45 h 239"/>
                  <a:gd name="T94" fmla="*/ 98 w 197"/>
                  <a:gd name="T95" fmla="*/ 41 h 239"/>
                  <a:gd name="T96" fmla="*/ 105 w 197"/>
                  <a:gd name="T97" fmla="*/ 41 h 239"/>
                  <a:gd name="T98" fmla="*/ 117 w 197"/>
                  <a:gd name="T99" fmla="*/ 44 h 239"/>
                  <a:gd name="T100" fmla="*/ 127 w 197"/>
                  <a:gd name="T101" fmla="*/ 48 h 239"/>
                  <a:gd name="T102" fmla="*/ 138 w 197"/>
                  <a:gd name="T103" fmla="*/ 58 h 239"/>
                  <a:gd name="T104" fmla="*/ 148 w 197"/>
                  <a:gd name="T105" fmla="*/ 76 h 239"/>
                  <a:gd name="T106" fmla="*/ 152 w 197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7" h="239">
                    <a:moveTo>
                      <a:pt x="197" y="115"/>
                    </a:moveTo>
                    <a:lnTo>
                      <a:pt x="197" y="115"/>
                    </a:lnTo>
                    <a:lnTo>
                      <a:pt x="197" y="104"/>
                    </a:lnTo>
                    <a:lnTo>
                      <a:pt x="196" y="92"/>
                    </a:lnTo>
                    <a:lnTo>
                      <a:pt x="194" y="81"/>
                    </a:lnTo>
                    <a:lnTo>
                      <a:pt x="192" y="71"/>
                    </a:lnTo>
                    <a:lnTo>
                      <a:pt x="188" y="61"/>
                    </a:lnTo>
                    <a:lnTo>
                      <a:pt x="184" y="52"/>
                    </a:lnTo>
                    <a:lnTo>
                      <a:pt x="179" y="43"/>
                    </a:lnTo>
                    <a:lnTo>
                      <a:pt x="174" y="34"/>
                    </a:lnTo>
                    <a:lnTo>
                      <a:pt x="167" y="27"/>
                    </a:lnTo>
                    <a:lnTo>
                      <a:pt x="160" y="20"/>
                    </a:lnTo>
                    <a:lnTo>
                      <a:pt x="152" y="14"/>
                    </a:lnTo>
                    <a:lnTo>
                      <a:pt x="144" y="10"/>
                    </a:lnTo>
                    <a:lnTo>
                      <a:pt x="134" y="6"/>
                    </a:lnTo>
                    <a:lnTo>
                      <a:pt x="124" y="3"/>
                    </a:lnTo>
                    <a:lnTo>
                      <a:pt x="113" y="1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0" y="8"/>
                    </a:lnTo>
                    <a:lnTo>
                      <a:pt x="52" y="12"/>
                    </a:lnTo>
                    <a:lnTo>
                      <a:pt x="42" y="18"/>
                    </a:lnTo>
                    <a:lnTo>
                      <a:pt x="35" y="24"/>
                    </a:lnTo>
                    <a:lnTo>
                      <a:pt x="28" y="31"/>
                    </a:lnTo>
                    <a:lnTo>
                      <a:pt x="21" y="39"/>
                    </a:lnTo>
                    <a:lnTo>
                      <a:pt x="16" y="48"/>
                    </a:lnTo>
                    <a:lnTo>
                      <a:pt x="11" y="58"/>
                    </a:lnTo>
                    <a:lnTo>
                      <a:pt x="7" y="68"/>
                    </a:lnTo>
                    <a:lnTo>
                      <a:pt x="4" y="80"/>
                    </a:lnTo>
                    <a:lnTo>
                      <a:pt x="2" y="92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4"/>
                    </a:lnTo>
                    <a:lnTo>
                      <a:pt x="2" y="148"/>
                    </a:lnTo>
                    <a:lnTo>
                      <a:pt x="5" y="160"/>
                    </a:lnTo>
                    <a:lnTo>
                      <a:pt x="9" y="172"/>
                    </a:lnTo>
                    <a:lnTo>
                      <a:pt x="13" y="183"/>
                    </a:lnTo>
                    <a:lnTo>
                      <a:pt x="18" y="193"/>
                    </a:lnTo>
                    <a:lnTo>
                      <a:pt x="24" y="201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6" y="215"/>
                    </a:lnTo>
                    <a:lnTo>
                      <a:pt x="43" y="220"/>
                    </a:lnTo>
                    <a:lnTo>
                      <a:pt x="52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8" y="236"/>
                    </a:lnTo>
                    <a:lnTo>
                      <a:pt x="89" y="238"/>
                    </a:lnTo>
                    <a:lnTo>
                      <a:pt x="100" y="239"/>
                    </a:lnTo>
                    <a:lnTo>
                      <a:pt x="100" y="239"/>
                    </a:lnTo>
                    <a:lnTo>
                      <a:pt x="113" y="238"/>
                    </a:lnTo>
                    <a:lnTo>
                      <a:pt x="125" y="237"/>
                    </a:lnTo>
                    <a:lnTo>
                      <a:pt x="136" y="234"/>
                    </a:lnTo>
                    <a:lnTo>
                      <a:pt x="146" y="231"/>
                    </a:lnTo>
                    <a:lnTo>
                      <a:pt x="146" y="231"/>
                    </a:lnTo>
                    <a:lnTo>
                      <a:pt x="154" y="227"/>
                    </a:lnTo>
                    <a:lnTo>
                      <a:pt x="162" y="222"/>
                    </a:lnTo>
                    <a:lnTo>
                      <a:pt x="170" y="216"/>
                    </a:lnTo>
                    <a:lnTo>
                      <a:pt x="179" y="209"/>
                    </a:lnTo>
                    <a:lnTo>
                      <a:pt x="152" y="180"/>
                    </a:lnTo>
                    <a:lnTo>
                      <a:pt x="152" y="180"/>
                    </a:lnTo>
                    <a:lnTo>
                      <a:pt x="140" y="188"/>
                    </a:lnTo>
                    <a:lnTo>
                      <a:pt x="129" y="193"/>
                    </a:lnTo>
                    <a:lnTo>
                      <a:pt x="129" y="193"/>
                    </a:lnTo>
                    <a:lnTo>
                      <a:pt x="123" y="195"/>
                    </a:lnTo>
                    <a:lnTo>
                      <a:pt x="117" y="197"/>
                    </a:lnTo>
                    <a:lnTo>
                      <a:pt x="110" y="198"/>
                    </a:lnTo>
                    <a:lnTo>
                      <a:pt x="102" y="198"/>
                    </a:lnTo>
                    <a:lnTo>
                      <a:pt x="102" y="198"/>
                    </a:lnTo>
                    <a:lnTo>
                      <a:pt x="92" y="197"/>
                    </a:lnTo>
                    <a:lnTo>
                      <a:pt x="82" y="195"/>
                    </a:lnTo>
                    <a:lnTo>
                      <a:pt x="73" y="190"/>
                    </a:lnTo>
                    <a:lnTo>
                      <a:pt x="65" y="183"/>
                    </a:lnTo>
                    <a:lnTo>
                      <a:pt x="58" y="175"/>
                    </a:lnTo>
                    <a:lnTo>
                      <a:pt x="52" y="164"/>
                    </a:lnTo>
                    <a:lnTo>
                      <a:pt x="48" y="151"/>
                    </a:lnTo>
                    <a:lnTo>
                      <a:pt x="44" y="136"/>
                    </a:lnTo>
                    <a:lnTo>
                      <a:pt x="196" y="136"/>
                    </a:lnTo>
                    <a:lnTo>
                      <a:pt x="196" y="136"/>
                    </a:lnTo>
                    <a:lnTo>
                      <a:pt x="197" y="127"/>
                    </a:lnTo>
                    <a:lnTo>
                      <a:pt x="197" y="115"/>
                    </a:lnTo>
                    <a:lnTo>
                      <a:pt x="197" y="115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8" y="85"/>
                    </a:lnTo>
                    <a:lnTo>
                      <a:pt x="51" y="74"/>
                    </a:lnTo>
                    <a:lnTo>
                      <a:pt x="56" y="64"/>
                    </a:lnTo>
                    <a:lnTo>
                      <a:pt x="62" y="56"/>
                    </a:lnTo>
                    <a:lnTo>
                      <a:pt x="69" y="49"/>
                    </a:lnTo>
                    <a:lnTo>
                      <a:pt x="77" y="45"/>
                    </a:lnTo>
                    <a:lnTo>
                      <a:pt x="87" y="42"/>
                    </a:lnTo>
                    <a:lnTo>
                      <a:pt x="98" y="41"/>
                    </a:lnTo>
                    <a:lnTo>
                      <a:pt x="98" y="41"/>
                    </a:lnTo>
                    <a:lnTo>
                      <a:pt x="105" y="41"/>
                    </a:lnTo>
                    <a:lnTo>
                      <a:pt x="111" y="42"/>
                    </a:lnTo>
                    <a:lnTo>
                      <a:pt x="117" y="44"/>
                    </a:lnTo>
                    <a:lnTo>
                      <a:pt x="122" y="45"/>
                    </a:lnTo>
                    <a:lnTo>
                      <a:pt x="127" y="48"/>
                    </a:lnTo>
                    <a:lnTo>
                      <a:pt x="131" y="51"/>
                    </a:lnTo>
                    <a:lnTo>
                      <a:pt x="138" y="58"/>
                    </a:lnTo>
                    <a:lnTo>
                      <a:pt x="144" y="66"/>
                    </a:lnTo>
                    <a:lnTo>
                      <a:pt x="148" y="76"/>
                    </a:lnTo>
                    <a:lnTo>
                      <a:pt x="151" y="87"/>
                    </a:lnTo>
                    <a:lnTo>
                      <a:pt x="152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Freeform 22"/>
              <p:cNvSpPr>
                <a:spLocks/>
              </p:cNvSpPr>
              <p:nvPr userDrawn="1"/>
            </p:nvSpPr>
            <p:spPr bwMode="auto">
              <a:xfrm>
                <a:off x="1169987" y="6149194"/>
                <a:ext cx="73025" cy="95250"/>
              </a:xfrm>
              <a:custGeom>
                <a:avLst/>
                <a:gdLst>
                  <a:gd name="T0" fmla="*/ 181 w 181"/>
                  <a:gd name="T1" fmla="*/ 39 h 239"/>
                  <a:gd name="T2" fmla="*/ 165 w 181"/>
                  <a:gd name="T3" fmla="*/ 22 h 239"/>
                  <a:gd name="T4" fmla="*/ 145 w 181"/>
                  <a:gd name="T5" fmla="*/ 10 h 239"/>
                  <a:gd name="T6" fmla="*/ 124 w 181"/>
                  <a:gd name="T7" fmla="*/ 3 h 239"/>
                  <a:gd name="T8" fmla="*/ 100 w 181"/>
                  <a:gd name="T9" fmla="*/ 0 h 239"/>
                  <a:gd name="T10" fmla="*/ 90 w 181"/>
                  <a:gd name="T11" fmla="*/ 1 h 239"/>
                  <a:gd name="T12" fmla="*/ 70 w 181"/>
                  <a:gd name="T13" fmla="*/ 5 h 239"/>
                  <a:gd name="T14" fmla="*/ 52 w 181"/>
                  <a:gd name="T15" fmla="*/ 13 h 239"/>
                  <a:gd name="T16" fmla="*/ 36 w 181"/>
                  <a:gd name="T17" fmla="*/ 25 h 239"/>
                  <a:gd name="T18" fmla="*/ 23 w 181"/>
                  <a:gd name="T19" fmla="*/ 40 h 239"/>
                  <a:gd name="T20" fmla="*/ 12 w 181"/>
                  <a:gd name="T21" fmla="*/ 59 h 239"/>
                  <a:gd name="T22" fmla="*/ 5 w 181"/>
                  <a:gd name="T23" fmla="*/ 81 h 239"/>
                  <a:gd name="T24" fmla="*/ 1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6 h 239"/>
                  <a:gd name="T30" fmla="*/ 8 w 181"/>
                  <a:gd name="T31" fmla="*/ 169 h 239"/>
                  <a:gd name="T32" fmla="*/ 17 w 181"/>
                  <a:gd name="T33" fmla="*/ 189 h 239"/>
                  <a:gd name="T34" fmla="*/ 29 w 181"/>
                  <a:gd name="T35" fmla="*/ 206 h 239"/>
                  <a:gd name="T36" fmla="*/ 43 w 181"/>
                  <a:gd name="T37" fmla="*/ 220 h 239"/>
                  <a:gd name="T38" fmla="*/ 60 w 181"/>
                  <a:gd name="T39" fmla="*/ 230 h 239"/>
                  <a:gd name="T40" fmla="*/ 79 w 181"/>
                  <a:gd name="T41" fmla="*/ 237 h 239"/>
                  <a:gd name="T42" fmla="*/ 99 w 181"/>
                  <a:gd name="T43" fmla="*/ 239 h 239"/>
                  <a:gd name="T44" fmla="*/ 114 w 181"/>
                  <a:gd name="T45" fmla="*/ 238 h 239"/>
                  <a:gd name="T46" fmla="*/ 138 w 181"/>
                  <a:gd name="T47" fmla="*/ 231 h 239"/>
                  <a:gd name="T48" fmla="*/ 158 w 181"/>
                  <a:gd name="T49" fmla="*/ 220 h 239"/>
                  <a:gd name="T50" fmla="*/ 174 w 181"/>
                  <a:gd name="T51" fmla="*/ 204 h 239"/>
                  <a:gd name="T52" fmla="*/ 152 w 181"/>
                  <a:gd name="T53" fmla="*/ 168 h 239"/>
                  <a:gd name="T54" fmla="*/ 140 w 181"/>
                  <a:gd name="T55" fmla="*/ 180 h 239"/>
                  <a:gd name="T56" fmla="*/ 128 w 181"/>
                  <a:gd name="T57" fmla="*/ 189 h 239"/>
                  <a:gd name="T58" fmla="*/ 115 w 181"/>
                  <a:gd name="T59" fmla="*/ 194 h 239"/>
                  <a:gd name="T60" fmla="*/ 100 w 181"/>
                  <a:gd name="T61" fmla="*/ 196 h 239"/>
                  <a:gd name="T62" fmla="*/ 94 w 181"/>
                  <a:gd name="T63" fmla="*/ 196 h 239"/>
                  <a:gd name="T64" fmla="*/ 82 w 181"/>
                  <a:gd name="T65" fmla="*/ 193 h 239"/>
                  <a:gd name="T66" fmla="*/ 72 w 181"/>
                  <a:gd name="T67" fmla="*/ 187 h 239"/>
                  <a:gd name="T68" fmla="*/ 63 w 181"/>
                  <a:gd name="T69" fmla="*/ 179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9 h 239"/>
                  <a:gd name="T76" fmla="*/ 46 w 181"/>
                  <a:gd name="T77" fmla="*/ 102 h 239"/>
                  <a:gd name="T78" fmla="*/ 54 w 181"/>
                  <a:gd name="T79" fmla="*/ 74 h 239"/>
                  <a:gd name="T80" fmla="*/ 60 w 181"/>
                  <a:gd name="T81" fmla="*/ 64 h 239"/>
                  <a:gd name="T82" fmla="*/ 68 w 181"/>
                  <a:gd name="T83" fmla="*/ 55 h 239"/>
                  <a:gd name="T84" fmla="*/ 77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7 w 181"/>
                  <a:gd name="T91" fmla="*/ 43 h 239"/>
                  <a:gd name="T92" fmla="*/ 121 w 181"/>
                  <a:gd name="T93" fmla="*/ 47 h 239"/>
                  <a:gd name="T94" fmla="*/ 134 w 181"/>
                  <a:gd name="T95" fmla="*/ 54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5" y="22"/>
                    </a:lnTo>
                    <a:lnTo>
                      <a:pt x="155" y="16"/>
                    </a:lnTo>
                    <a:lnTo>
                      <a:pt x="145" y="10"/>
                    </a:lnTo>
                    <a:lnTo>
                      <a:pt x="135" y="6"/>
                    </a:lnTo>
                    <a:lnTo>
                      <a:pt x="124" y="3"/>
                    </a:lnTo>
                    <a:lnTo>
                      <a:pt x="113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1" y="8"/>
                    </a:lnTo>
                    <a:lnTo>
                      <a:pt x="52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5" y="81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3"/>
                    </a:lnTo>
                    <a:lnTo>
                      <a:pt x="2" y="146"/>
                    </a:lnTo>
                    <a:lnTo>
                      <a:pt x="4" y="158"/>
                    </a:lnTo>
                    <a:lnTo>
                      <a:pt x="8" y="169"/>
                    </a:lnTo>
                    <a:lnTo>
                      <a:pt x="12" y="179"/>
                    </a:lnTo>
                    <a:lnTo>
                      <a:pt x="17" y="189"/>
                    </a:lnTo>
                    <a:lnTo>
                      <a:pt x="22" y="198"/>
                    </a:lnTo>
                    <a:lnTo>
                      <a:pt x="29" y="206"/>
                    </a:lnTo>
                    <a:lnTo>
                      <a:pt x="36" y="214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9" y="237"/>
                    </a:lnTo>
                    <a:lnTo>
                      <a:pt x="89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4" y="238"/>
                    </a:lnTo>
                    <a:lnTo>
                      <a:pt x="127" y="235"/>
                    </a:lnTo>
                    <a:lnTo>
                      <a:pt x="138" y="231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7" y="212"/>
                    </a:lnTo>
                    <a:lnTo>
                      <a:pt x="174" y="204"/>
                    </a:lnTo>
                    <a:lnTo>
                      <a:pt x="181" y="196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40" y="180"/>
                    </a:lnTo>
                    <a:lnTo>
                      <a:pt x="134" y="185"/>
                    </a:lnTo>
                    <a:lnTo>
                      <a:pt x="128" y="189"/>
                    </a:lnTo>
                    <a:lnTo>
                      <a:pt x="121" y="192"/>
                    </a:lnTo>
                    <a:lnTo>
                      <a:pt x="115" y="194"/>
                    </a:lnTo>
                    <a:lnTo>
                      <a:pt x="108" y="196"/>
                    </a:lnTo>
                    <a:lnTo>
                      <a:pt x="100" y="196"/>
                    </a:lnTo>
                    <a:lnTo>
                      <a:pt x="100" y="196"/>
                    </a:lnTo>
                    <a:lnTo>
                      <a:pt x="94" y="196"/>
                    </a:lnTo>
                    <a:lnTo>
                      <a:pt x="88" y="195"/>
                    </a:lnTo>
                    <a:lnTo>
                      <a:pt x="82" y="193"/>
                    </a:lnTo>
                    <a:lnTo>
                      <a:pt x="77" y="190"/>
                    </a:lnTo>
                    <a:lnTo>
                      <a:pt x="72" y="187"/>
                    </a:lnTo>
                    <a:lnTo>
                      <a:pt x="67" y="184"/>
                    </a:lnTo>
                    <a:lnTo>
                      <a:pt x="63" y="179"/>
                    </a:lnTo>
                    <a:lnTo>
                      <a:pt x="60" y="174"/>
                    </a:lnTo>
                    <a:lnTo>
                      <a:pt x="56" y="169"/>
                    </a:lnTo>
                    <a:lnTo>
                      <a:pt x="53" y="163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4" y="74"/>
                    </a:lnTo>
                    <a:lnTo>
                      <a:pt x="57" y="69"/>
                    </a:lnTo>
                    <a:lnTo>
                      <a:pt x="60" y="64"/>
                    </a:lnTo>
                    <a:lnTo>
                      <a:pt x="64" y="59"/>
                    </a:lnTo>
                    <a:lnTo>
                      <a:pt x="68" y="55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7" y="43"/>
                    </a:lnTo>
                    <a:lnTo>
                      <a:pt x="114" y="45"/>
                    </a:lnTo>
                    <a:lnTo>
                      <a:pt x="121" y="47"/>
                    </a:lnTo>
                    <a:lnTo>
                      <a:pt x="128" y="50"/>
                    </a:lnTo>
                    <a:lnTo>
                      <a:pt x="134" y="54"/>
                    </a:lnTo>
                    <a:lnTo>
                      <a:pt x="141" y="59"/>
                    </a:lnTo>
                    <a:lnTo>
                      <a:pt x="148" y="64"/>
                    </a:lnTo>
                    <a:lnTo>
                      <a:pt x="155" y="71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Freeform 23"/>
              <p:cNvSpPr>
                <a:spLocks/>
              </p:cNvSpPr>
              <p:nvPr userDrawn="1"/>
            </p:nvSpPr>
            <p:spPr bwMode="auto">
              <a:xfrm>
                <a:off x="1252537" y="6150782"/>
                <a:ext cx="73025" cy="92075"/>
              </a:xfrm>
              <a:custGeom>
                <a:avLst/>
                <a:gdLst>
                  <a:gd name="T0" fmla="*/ 185 w 185"/>
                  <a:gd name="T1" fmla="*/ 39 h 229"/>
                  <a:gd name="T2" fmla="*/ 185 w 185"/>
                  <a:gd name="T3" fmla="*/ 0 h 229"/>
                  <a:gd name="T4" fmla="*/ 0 w 185"/>
                  <a:gd name="T5" fmla="*/ 0 h 229"/>
                  <a:gd name="T6" fmla="*/ 0 w 185"/>
                  <a:gd name="T7" fmla="*/ 39 h 229"/>
                  <a:gd name="T8" fmla="*/ 70 w 185"/>
                  <a:gd name="T9" fmla="*/ 39 h 229"/>
                  <a:gd name="T10" fmla="*/ 70 w 185"/>
                  <a:gd name="T11" fmla="*/ 229 h 229"/>
                  <a:gd name="T12" fmla="*/ 116 w 185"/>
                  <a:gd name="T13" fmla="*/ 229 h 229"/>
                  <a:gd name="T14" fmla="*/ 116 w 185"/>
                  <a:gd name="T15" fmla="*/ 39 h 229"/>
                  <a:gd name="T16" fmla="*/ 185 w 185"/>
                  <a:gd name="T17" fmla="*/ 3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229">
                    <a:moveTo>
                      <a:pt x="185" y="39"/>
                    </a:moveTo>
                    <a:lnTo>
                      <a:pt x="185" y="0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70" y="39"/>
                    </a:lnTo>
                    <a:lnTo>
                      <a:pt x="70" y="229"/>
                    </a:lnTo>
                    <a:lnTo>
                      <a:pt x="116" y="229"/>
                    </a:lnTo>
                    <a:lnTo>
                      <a:pt x="116" y="39"/>
                    </a:lnTo>
                    <a:lnTo>
                      <a:pt x="185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" name="Freeform 24"/>
              <p:cNvSpPr>
                <a:spLocks noEditPoints="1"/>
              </p:cNvSpPr>
              <p:nvPr userDrawn="1"/>
            </p:nvSpPr>
            <p:spPr bwMode="auto">
              <a:xfrm>
                <a:off x="1338262" y="6150782"/>
                <a:ext cx="74613" cy="92075"/>
              </a:xfrm>
              <a:custGeom>
                <a:avLst/>
                <a:gdLst>
                  <a:gd name="T0" fmla="*/ 44 w 184"/>
                  <a:gd name="T1" fmla="*/ 0 h 229"/>
                  <a:gd name="T2" fmla="*/ 0 w 184"/>
                  <a:gd name="T3" fmla="*/ 0 h 229"/>
                  <a:gd name="T4" fmla="*/ 0 w 184"/>
                  <a:gd name="T5" fmla="*/ 229 h 229"/>
                  <a:gd name="T6" fmla="*/ 105 w 184"/>
                  <a:gd name="T7" fmla="*/ 229 h 229"/>
                  <a:gd name="T8" fmla="*/ 105 w 184"/>
                  <a:gd name="T9" fmla="*/ 229 h 229"/>
                  <a:gd name="T10" fmla="*/ 114 w 184"/>
                  <a:gd name="T11" fmla="*/ 229 h 229"/>
                  <a:gd name="T12" fmla="*/ 122 w 184"/>
                  <a:gd name="T13" fmla="*/ 228 h 229"/>
                  <a:gd name="T14" fmla="*/ 129 w 184"/>
                  <a:gd name="T15" fmla="*/ 226 h 229"/>
                  <a:gd name="T16" fmla="*/ 137 w 184"/>
                  <a:gd name="T17" fmla="*/ 224 h 229"/>
                  <a:gd name="T18" fmla="*/ 144 w 184"/>
                  <a:gd name="T19" fmla="*/ 222 h 229"/>
                  <a:gd name="T20" fmla="*/ 150 w 184"/>
                  <a:gd name="T21" fmla="*/ 218 h 229"/>
                  <a:gd name="T22" fmla="*/ 156 w 184"/>
                  <a:gd name="T23" fmla="*/ 214 h 229"/>
                  <a:gd name="T24" fmla="*/ 162 w 184"/>
                  <a:gd name="T25" fmla="*/ 210 h 229"/>
                  <a:gd name="T26" fmla="*/ 167 w 184"/>
                  <a:gd name="T27" fmla="*/ 205 h 229"/>
                  <a:gd name="T28" fmla="*/ 171 w 184"/>
                  <a:gd name="T29" fmla="*/ 200 h 229"/>
                  <a:gd name="T30" fmla="*/ 175 w 184"/>
                  <a:gd name="T31" fmla="*/ 193 h 229"/>
                  <a:gd name="T32" fmla="*/ 178 w 184"/>
                  <a:gd name="T33" fmla="*/ 187 h 229"/>
                  <a:gd name="T34" fmla="*/ 180 w 184"/>
                  <a:gd name="T35" fmla="*/ 180 h 229"/>
                  <a:gd name="T36" fmla="*/ 182 w 184"/>
                  <a:gd name="T37" fmla="*/ 172 h 229"/>
                  <a:gd name="T38" fmla="*/ 183 w 184"/>
                  <a:gd name="T39" fmla="*/ 163 h 229"/>
                  <a:gd name="T40" fmla="*/ 184 w 184"/>
                  <a:gd name="T41" fmla="*/ 154 h 229"/>
                  <a:gd name="T42" fmla="*/ 184 w 184"/>
                  <a:gd name="T43" fmla="*/ 154 h 229"/>
                  <a:gd name="T44" fmla="*/ 183 w 184"/>
                  <a:gd name="T45" fmla="*/ 146 h 229"/>
                  <a:gd name="T46" fmla="*/ 182 w 184"/>
                  <a:gd name="T47" fmla="*/ 137 h 229"/>
                  <a:gd name="T48" fmla="*/ 180 w 184"/>
                  <a:gd name="T49" fmla="*/ 130 h 229"/>
                  <a:gd name="T50" fmla="*/ 178 w 184"/>
                  <a:gd name="T51" fmla="*/ 122 h 229"/>
                  <a:gd name="T52" fmla="*/ 175 w 184"/>
                  <a:gd name="T53" fmla="*/ 116 h 229"/>
                  <a:gd name="T54" fmla="*/ 171 w 184"/>
                  <a:gd name="T55" fmla="*/ 110 h 229"/>
                  <a:gd name="T56" fmla="*/ 167 w 184"/>
                  <a:gd name="T57" fmla="*/ 104 h 229"/>
                  <a:gd name="T58" fmla="*/ 162 w 184"/>
                  <a:gd name="T59" fmla="*/ 99 h 229"/>
                  <a:gd name="T60" fmla="*/ 157 w 184"/>
                  <a:gd name="T61" fmla="*/ 95 h 229"/>
                  <a:gd name="T62" fmla="*/ 151 w 184"/>
                  <a:gd name="T63" fmla="*/ 91 h 229"/>
                  <a:gd name="T64" fmla="*/ 145 w 184"/>
                  <a:gd name="T65" fmla="*/ 88 h 229"/>
                  <a:gd name="T66" fmla="*/ 138 w 184"/>
                  <a:gd name="T67" fmla="*/ 85 h 229"/>
                  <a:gd name="T68" fmla="*/ 131 w 184"/>
                  <a:gd name="T69" fmla="*/ 83 h 229"/>
                  <a:gd name="T70" fmla="*/ 123 w 184"/>
                  <a:gd name="T71" fmla="*/ 82 h 229"/>
                  <a:gd name="T72" fmla="*/ 116 w 184"/>
                  <a:gd name="T73" fmla="*/ 81 h 229"/>
                  <a:gd name="T74" fmla="*/ 108 w 184"/>
                  <a:gd name="T75" fmla="*/ 81 h 229"/>
                  <a:gd name="T76" fmla="*/ 44 w 184"/>
                  <a:gd name="T77" fmla="*/ 81 h 229"/>
                  <a:gd name="T78" fmla="*/ 44 w 184"/>
                  <a:gd name="T79" fmla="*/ 0 h 229"/>
                  <a:gd name="T80" fmla="*/ 44 w 184"/>
                  <a:gd name="T81" fmla="*/ 192 h 229"/>
                  <a:gd name="T82" fmla="*/ 44 w 184"/>
                  <a:gd name="T83" fmla="*/ 118 h 229"/>
                  <a:gd name="T84" fmla="*/ 102 w 184"/>
                  <a:gd name="T85" fmla="*/ 118 h 229"/>
                  <a:gd name="T86" fmla="*/ 102 w 184"/>
                  <a:gd name="T87" fmla="*/ 118 h 229"/>
                  <a:gd name="T88" fmla="*/ 110 w 184"/>
                  <a:gd name="T89" fmla="*/ 118 h 229"/>
                  <a:gd name="T90" fmla="*/ 117 w 184"/>
                  <a:gd name="T91" fmla="*/ 120 h 229"/>
                  <a:gd name="T92" fmla="*/ 123 w 184"/>
                  <a:gd name="T93" fmla="*/ 123 h 229"/>
                  <a:gd name="T94" fmla="*/ 129 w 184"/>
                  <a:gd name="T95" fmla="*/ 127 h 229"/>
                  <a:gd name="T96" fmla="*/ 133 w 184"/>
                  <a:gd name="T97" fmla="*/ 133 h 229"/>
                  <a:gd name="T98" fmla="*/ 136 w 184"/>
                  <a:gd name="T99" fmla="*/ 139 h 229"/>
                  <a:gd name="T100" fmla="*/ 138 w 184"/>
                  <a:gd name="T101" fmla="*/ 146 h 229"/>
                  <a:gd name="T102" fmla="*/ 139 w 184"/>
                  <a:gd name="T103" fmla="*/ 155 h 229"/>
                  <a:gd name="T104" fmla="*/ 139 w 184"/>
                  <a:gd name="T105" fmla="*/ 155 h 229"/>
                  <a:gd name="T106" fmla="*/ 138 w 184"/>
                  <a:gd name="T107" fmla="*/ 163 h 229"/>
                  <a:gd name="T108" fmla="*/ 136 w 184"/>
                  <a:gd name="T109" fmla="*/ 170 h 229"/>
                  <a:gd name="T110" fmla="*/ 133 w 184"/>
                  <a:gd name="T111" fmla="*/ 177 h 229"/>
                  <a:gd name="T112" fmla="*/ 129 w 184"/>
                  <a:gd name="T113" fmla="*/ 182 h 229"/>
                  <a:gd name="T114" fmla="*/ 124 w 184"/>
                  <a:gd name="T115" fmla="*/ 186 h 229"/>
                  <a:gd name="T116" fmla="*/ 118 w 184"/>
                  <a:gd name="T117" fmla="*/ 189 h 229"/>
                  <a:gd name="T118" fmla="*/ 110 w 184"/>
                  <a:gd name="T119" fmla="*/ 191 h 229"/>
                  <a:gd name="T120" fmla="*/ 102 w 184"/>
                  <a:gd name="T121" fmla="*/ 192 h 229"/>
                  <a:gd name="T122" fmla="*/ 44 w 184"/>
                  <a:gd name="T123" fmla="*/ 19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4" h="229">
                    <a:moveTo>
                      <a:pt x="44" y="0"/>
                    </a:moveTo>
                    <a:lnTo>
                      <a:pt x="0" y="0"/>
                    </a:lnTo>
                    <a:lnTo>
                      <a:pt x="0" y="229"/>
                    </a:lnTo>
                    <a:lnTo>
                      <a:pt x="105" y="229"/>
                    </a:lnTo>
                    <a:lnTo>
                      <a:pt x="105" y="229"/>
                    </a:lnTo>
                    <a:lnTo>
                      <a:pt x="114" y="229"/>
                    </a:lnTo>
                    <a:lnTo>
                      <a:pt x="122" y="228"/>
                    </a:lnTo>
                    <a:lnTo>
                      <a:pt x="129" y="226"/>
                    </a:lnTo>
                    <a:lnTo>
                      <a:pt x="137" y="224"/>
                    </a:lnTo>
                    <a:lnTo>
                      <a:pt x="144" y="222"/>
                    </a:lnTo>
                    <a:lnTo>
                      <a:pt x="150" y="218"/>
                    </a:lnTo>
                    <a:lnTo>
                      <a:pt x="156" y="214"/>
                    </a:lnTo>
                    <a:lnTo>
                      <a:pt x="162" y="210"/>
                    </a:lnTo>
                    <a:lnTo>
                      <a:pt x="167" y="205"/>
                    </a:lnTo>
                    <a:lnTo>
                      <a:pt x="171" y="200"/>
                    </a:lnTo>
                    <a:lnTo>
                      <a:pt x="175" y="193"/>
                    </a:lnTo>
                    <a:lnTo>
                      <a:pt x="178" y="187"/>
                    </a:lnTo>
                    <a:lnTo>
                      <a:pt x="180" y="180"/>
                    </a:lnTo>
                    <a:lnTo>
                      <a:pt x="182" y="172"/>
                    </a:lnTo>
                    <a:lnTo>
                      <a:pt x="183" y="163"/>
                    </a:lnTo>
                    <a:lnTo>
                      <a:pt x="184" y="154"/>
                    </a:lnTo>
                    <a:lnTo>
                      <a:pt x="184" y="154"/>
                    </a:lnTo>
                    <a:lnTo>
                      <a:pt x="183" y="146"/>
                    </a:lnTo>
                    <a:lnTo>
                      <a:pt x="182" y="137"/>
                    </a:lnTo>
                    <a:lnTo>
                      <a:pt x="180" y="130"/>
                    </a:lnTo>
                    <a:lnTo>
                      <a:pt x="178" y="122"/>
                    </a:lnTo>
                    <a:lnTo>
                      <a:pt x="175" y="116"/>
                    </a:lnTo>
                    <a:lnTo>
                      <a:pt x="171" y="110"/>
                    </a:lnTo>
                    <a:lnTo>
                      <a:pt x="167" y="104"/>
                    </a:lnTo>
                    <a:lnTo>
                      <a:pt x="162" y="99"/>
                    </a:lnTo>
                    <a:lnTo>
                      <a:pt x="157" y="95"/>
                    </a:lnTo>
                    <a:lnTo>
                      <a:pt x="151" y="91"/>
                    </a:lnTo>
                    <a:lnTo>
                      <a:pt x="145" y="88"/>
                    </a:lnTo>
                    <a:lnTo>
                      <a:pt x="138" y="85"/>
                    </a:lnTo>
                    <a:lnTo>
                      <a:pt x="131" y="83"/>
                    </a:lnTo>
                    <a:lnTo>
                      <a:pt x="123" y="82"/>
                    </a:lnTo>
                    <a:lnTo>
                      <a:pt x="116" y="81"/>
                    </a:lnTo>
                    <a:lnTo>
                      <a:pt x="108" y="81"/>
                    </a:lnTo>
                    <a:lnTo>
                      <a:pt x="44" y="81"/>
                    </a:lnTo>
                    <a:lnTo>
                      <a:pt x="44" y="0"/>
                    </a:lnTo>
                    <a:close/>
                    <a:moveTo>
                      <a:pt x="44" y="192"/>
                    </a:moveTo>
                    <a:lnTo>
                      <a:pt x="44" y="118"/>
                    </a:lnTo>
                    <a:lnTo>
                      <a:pt x="102" y="118"/>
                    </a:lnTo>
                    <a:lnTo>
                      <a:pt x="102" y="118"/>
                    </a:lnTo>
                    <a:lnTo>
                      <a:pt x="110" y="118"/>
                    </a:lnTo>
                    <a:lnTo>
                      <a:pt x="117" y="120"/>
                    </a:lnTo>
                    <a:lnTo>
                      <a:pt x="123" y="123"/>
                    </a:lnTo>
                    <a:lnTo>
                      <a:pt x="129" y="127"/>
                    </a:lnTo>
                    <a:lnTo>
                      <a:pt x="133" y="133"/>
                    </a:lnTo>
                    <a:lnTo>
                      <a:pt x="136" y="139"/>
                    </a:lnTo>
                    <a:lnTo>
                      <a:pt x="138" y="146"/>
                    </a:lnTo>
                    <a:lnTo>
                      <a:pt x="139" y="155"/>
                    </a:lnTo>
                    <a:lnTo>
                      <a:pt x="139" y="155"/>
                    </a:lnTo>
                    <a:lnTo>
                      <a:pt x="138" y="163"/>
                    </a:lnTo>
                    <a:lnTo>
                      <a:pt x="136" y="170"/>
                    </a:lnTo>
                    <a:lnTo>
                      <a:pt x="133" y="177"/>
                    </a:lnTo>
                    <a:lnTo>
                      <a:pt x="129" y="182"/>
                    </a:lnTo>
                    <a:lnTo>
                      <a:pt x="124" y="186"/>
                    </a:lnTo>
                    <a:lnTo>
                      <a:pt x="118" y="189"/>
                    </a:lnTo>
                    <a:lnTo>
                      <a:pt x="110" y="191"/>
                    </a:lnTo>
                    <a:lnTo>
                      <a:pt x="102" y="192"/>
                    </a:lnTo>
                    <a:lnTo>
                      <a:pt x="44" y="19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" name="Freeform 25"/>
              <p:cNvSpPr>
                <a:spLocks noEditPoints="1"/>
              </p:cNvSpPr>
              <p:nvPr userDrawn="1"/>
            </p:nvSpPr>
            <p:spPr bwMode="auto">
              <a:xfrm>
                <a:off x="1474787" y="6150782"/>
                <a:ext cx="73025" cy="92075"/>
              </a:xfrm>
              <a:custGeom>
                <a:avLst/>
                <a:gdLst>
                  <a:gd name="T0" fmla="*/ 0 w 185"/>
                  <a:gd name="T1" fmla="*/ 229 h 229"/>
                  <a:gd name="T2" fmla="*/ 106 w 185"/>
                  <a:gd name="T3" fmla="*/ 229 h 229"/>
                  <a:gd name="T4" fmla="*/ 132 w 185"/>
                  <a:gd name="T5" fmla="*/ 227 h 229"/>
                  <a:gd name="T6" fmla="*/ 147 w 185"/>
                  <a:gd name="T7" fmla="*/ 222 h 229"/>
                  <a:gd name="T8" fmla="*/ 159 w 185"/>
                  <a:gd name="T9" fmla="*/ 215 h 229"/>
                  <a:gd name="T10" fmla="*/ 169 w 185"/>
                  <a:gd name="T11" fmla="*/ 207 h 229"/>
                  <a:gd name="T12" fmla="*/ 177 w 185"/>
                  <a:gd name="T13" fmla="*/ 196 h 229"/>
                  <a:gd name="T14" fmla="*/ 182 w 185"/>
                  <a:gd name="T15" fmla="*/ 182 h 229"/>
                  <a:gd name="T16" fmla="*/ 184 w 185"/>
                  <a:gd name="T17" fmla="*/ 167 h 229"/>
                  <a:gd name="T18" fmla="*/ 185 w 185"/>
                  <a:gd name="T19" fmla="*/ 159 h 229"/>
                  <a:gd name="T20" fmla="*/ 181 w 185"/>
                  <a:gd name="T21" fmla="*/ 138 h 229"/>
                  <a:gd name="T22" fmla="*/ 173 w 185"/>
                  <a:gd name="T23" fmla="*/ 122 h 229"/>
                  <a:gd name="T24" fmla="*/ 161 w 185"/>
                  <a:gd name="T25" fmla="*/ 112 h 229"/>
                  <a:gd name="T26" fmla="*/ 148 w 185"/>
                  <a:gd name="T27" fmla="*/ 106 h 229"/>
                  <a:gd name="T28" fmla="*/ 154 w 185"/>
                  <a:gd name="T29" fmla="*/ 102 h 229"/>
                  <a:gd name="T30" fmla="*/ 165 w 185"/>
                  <a:gd name="T31" fmla="*/ 94 h 229"/>
                  <a:gd name="T32" fmla="*/ 173 w 185"/>
                  <a:gd name="T33" fmla="*/ 82 h 229"/>
                  <a:gd name="T34" fmla="*/ 177 w 185"/>
                  <a:gd name="T35" fmla="*/ 68 h 229"/>
                  <a:gd name="T36" fmla="*/ 178 w 185"/>
                  <a:gd name="T37" fmla="*/ 60 h 229"/>
                  <a:gd name="T38" fmla="*/ 176 w 185"/>
                  <a:gd name="T39" fmla="*/ 46 h 229"/>
                  <a:gd name="T40" fmla="*/ 173 w 185"/>
                  <a:gd name="T41" fmla="*/ 34 h 229"/>
                  <a:gd name="T42" fmla="*/ 167 w 185"/>
                  <a:gd name="T43" fmla="*/ 24 h 229"/>
                  <a:gd name="T44" fmla="*/ 160 w 185"/>
                  <a:gd name="T45" fmla="*/ 15 h 229"/>
                  <a:gd name="T46" fmla="*/ 150 w 185"/>
                  <a:gd name="T47" fmla="*/ 9 h 229"/>
                  <a:gd name="T48" fmla="*/ 126 w 185"/>
                  <a:gd name="T49" fmla="*/ 1 h 229"/>
                  <a:gd name="T50" fmla="*/ 0 w 185"/>
                  <a:gd name="T51" fmla="*/ 0 h 229"/>
                  <a:gd name="T52" fmla="*/ 45 w 185"/>
                  <a:gd name="T53" fmla="*/ 37 h 229"/>
                  <a:gd name="T54" fmla="*/ 104 w 185"/>
                  <a:gd name="T55" fmla="*/ 37 h 229"/>
                  <a:gd name="T56" fmla="*/ 117 w 185"/>
                  <a:gd name="T57" fmla="*/ 39 h 229"/>
                  <a:gd name="T58" fmla="*/ 126 w 185"/>
                  <a:gd name="T59" fmla="*/ 45 h 229"/>
                  <a:gd name="T60" fmla="*/ 131 w 185"/>
                  <a:gd name="T61" fmla="*/ 53 h 229"/>
                  <a:gd name="T62" fmla="*/ 133 w 185"/>
                  <a:gd name="T63" fmla="*/ 64 h 229"/>
                  <a:gd name="T64" fmla="*/ 132 w 185"/>
                  <a:gd name="T65" fmla="*/ 69 h 229"/>
                  <a:gd name="T66" fmla="*/ 129 w 185"/>
                  <a:gd name="T67" fmla="*/ 78 h 229"/>
                  <a:gd name="T68" fmla="*/ 122 w 185"/>
                  <a:gd name="T69" fmla="*/ 85 h 229"/>
                  <a:gd name="T70" fmla="*/ 111 w 185"/>
                  <a:gd name="T71" fmla="*/ 89 h 229"/>
                  <a:gd name="T72" fmla="*/ 45 w 185"/>
                  <a:gd name="T73" fmla="*/ 90 h 229"/>
                  <a:gd name="T74" fmla="*/ 45 w 185"/>
                  <a:gd name="T75" fmla="*/ 127 h 229"/>
                  <a:gd name="T76" fmla="*/ 105 w 185"/>
                  <a:gd name="T77" fmla="*/ 127 h 229"/>
                  <a:gd name="T78" fmla="*/ 120 w 185"/>
                  <a:gd name="T79" fmla="*/ 129 h 229"/>
                  <a:gd name="T80" fmla="*/ 131 w 185"/>
                  <a:gd name="T81" fmla="*/ 136 h 229"/>
                  <a:gd name="T82" fmla="*/ 137 w 185"/>
                  <a:gd name="T83" fmla="*/ 146 h 229"/>
                  <a:gd name="T84" fmla="*/ 140 w 185"/>
                  <a:gd name="T85" fmla="*/ 160 h 229"/>
                  <a:gd name="T86" fmla="*/ 139 w 185"/>
                  <a:gd name="T87" fmla="*/ 167 h 229"/>
                  <a:gd name="T88" fmla="*/ 135 w 185"/>
                  <a:gd name="T89" fmla="*/ 178 h 229"/>
                  <a:gd name="T90" fmla="*/ 127 w 185"/>
                  <a:gd name="T91" fmla="*/ 187 h 229"/>
                  <a:gd name="T92" fmla="*/ 113 w 185"/>
                  <a:gd name="T93" fmla="*/ 191 h 229"/>
                  <a:gd name="T94" fmla="*/ 45 w 185"/>
                  <a:gd name="T95" fmla="*/ 19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5" h="229">
                    <a:moveTo>
                      <a:pt x="0" y="0"/>
                    </a:moveTo>
                    <a:lnTo>
                      <a:pt x="0" y="229"/>
                    </a:lnTo>
                    <a:lnTo>
                      <a:pt x="106" y="229"/>
                    </a:lnTo>
                    <a:lnTo>
                      <a:pt x="106" y="229"/>
                    </a:lnTo>
                    <a:lnTo>
                      <a:pt x="124" y="228"/>
                    </a:lnTo>
                    <a:lnTo>
                      <a:pt x="132" y="227"/>
                    </a:lnTo>
                    <a:lnTo>
                      <a:pt x="140" y="225"/>
                    </a:lnTo>
                    <a:lnTo>
                      <a:pt x="147" y="222"/>
                    </a:lnTo>
                    <a:lnTo>
                      <a:pt x="153" y="219"/>
                    </a:lnTo>
                    <a:lnTo>
                      <a:pt x="159" y="215"/>
                    </a:lnTo>
                    <a:lnTo>
                      <a:pt x="164" y="211"/>
                    </a:lnTo>
                    <a:lnTo>
                      <a:pt x="169" y="207"/>
                    </a:lnTo>
                    <a:lnTo>
                      <a:pt x="173" y="201"/>
                    </a:lnTo>
                    <a:lnTo>
                      <a:pt x="177" y="196"/>
                    </a:lnTo>
                    <a:lnTo>
                      <a:pt x="179" y="189"/>
                    </a:lnTo>
                    <a:lnTo>
                      <a:pt x="182" y="182"/>
                    </a:lnTo>
                    <a:lnTo>
                      <a:pt x="183" y="175"/>
                    </a:lnTo>
                    <a:lnTo>
                      <a:pt x="184" y="167"/>
                    </a:lnTo>
                    <a:lnTo>
                      <a:pt x="185" y="159"/>
                    </a:lnTo>
                    <a:lnTo>
                      <a:pt x="185" y="159"/>
                    </a:lnTo>
                    <a:lnTo>
                      <a:pt x="184" y="148"/>
                    </a:lnTo>
                    <a:lnTo>
                      <a:pt x="181" y="138"/>
                    </a:lnTo>
                    <a:lnTo>
                      <a:pt x="178" y="129"/>
                    </a:lnTo>
                    <a:lnTo>
                      <a:pt x="173" y="122"/>
                    </a:lnTo>
                    <a:lnTo>
                      <a:pt x="167" y="116"/>
                    </a:lnTo>
                    <a:lnTo>
                      <a:pt x="161" y="112"/>
                    </a:lnTo>
                    <a:lnTo>
                      <a:pt x="154" y="108"/>
                    </a:lnTo>
                    <a:lnTo>
                      <a:pt x="148" y="106"/>
                    </a:lnTo>
                    <a:lnTo>
                      <a:pt x="148" y="106"/>
                    </a:lnTo>
                    <a:lnTo>
                      <a:pt x="154" y="102"/>
                    </a:lnTo>
                    <a:lnTo>
                      <a:pt x="159" y="98"/>
                    </a:lnTo>
                    <a:lnTo>
                      <a:pt x="165" y="94"/>
                    </a:lnTo>
                    <a:lnTo>
                      <a:pt x="169" y="88"/>
                    </a:lnTo>
                    <a:lnTo>
                      <a:pt x="173" y="82"/>
                    </a:lnTo>
                    <a:lnTo>
                      <a:pt x="175" y="76"/>
                    </a:lnTo>
                    <a:lnTo>
                      <a:pt x="177" y="68"/>
                    </a:lnTo>
                    <a:lnTo>
                      <a:pt x="178" y="60"/>
                    </a:lnTo>
                    <a:lnTo>
                      <a:pt x="178" y="60"/>
                    </a:lnTo>
                    <a:lnTo>
                      <a:pt x="177" y="53"/>
                    </a:lnTo>
                    <a:lnTo>
                      <a:pt x="176" y="46"/>
                    </a:lnTo>
                    <a:lnTo>
                      <a:pt x="175" y="40"/>
                    </a:lnTo>
                    <a:lnTo>
                      <a:pt x="173" y="34"/>
                    </a:lnTo>
                    <a:lnTo>
                      <a:pt x="170" y="29"/>
                    </a:lnTo>
                    <a:lnTo>
                      <a:pt x="167" y="24"/>
                    </a:lnTo>
                    <a:lnTo>
                      <a:pt x="164" y="19"/>
                    </a:lnTo>
                    <a:lnTo>
                      <a:pt x="160" y="15"/>
                    </a:lnTo>
                    <a:lnTo>
                      <a:pt x="155" y="12"/>
                    </a:lnTo>
                    <a:lnTo>
                      <a:pt x="150" y="9"/>
                    </a:lnTo>
                    <a:lnTo>
                      <a:pt x="139" y="4"/>
                    </a:lnTo>
                    <a:lnTo>
                      <a:pt x="126" y="1"/>
                    </a:lnTo>
                    <a:lnTo>
                      <a:pt x="112" y="0"/>
                    </a:lnTo>
                    <a:lnTo>
                      <a:pt x="0" y="0"/>
                    </a:lnTo>
                    <a:close/>
                    <a:moveTo>
                      <a:pt x="45" y="90"/>
                    </a:moveTo>
                    <a:lnTo>
                      <a:pt x="45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12" y="38"/>
                    </a:lnTo>
                    <a:lnTo>
                      <a:pt x="117" y="39"/>
                    </a:lnTo>
                    <a:lnTo>
                      <a:pt x="122" y="42"/>
                    </a:lnTo>
                    <a:lnTo>
                      <a:pt x="126" y="45"/>
                    </a:lnTo>
                    <a:lnTo>
                      <a:pt x="129" y="49"/>
                    </a:lnTo>
                    <a:lnTo>
                      <a:pt x="131" y="53"/>
                    </a:lnTo>
                    <a:lnTo>
                      <a:pt x="132" y="58"/>
                    </a:lnTo>
                    <a:lnTo>
                      <a:pt x="133" y="64"/>
                    </a:lnTo>
                    <a:lnTo>
                      <a:pt x="133" y="64"/>
                    </a:lnTo>
                    <a:lnTo>
                      <a:pt x="132" y="69"/>
                    </a:lnTo>
                    <a:lnTo>
                      <a:pt x="131" y="74"/>
                    </a:lnTo>
                    <a:lnTo>
                      <a:pt x="129" y="78"/>
                    </a:lnTo>
                    <a:lnTo>
                      <a:pt x="126" y="82"/>
                    </a:lnTo>
                    <a:lnTo>
                      <a:pt x="122" y="85"/>
                    </a:lnTo>
                    <a:lnTo>
                      <a:pt x="117" y="88"/>
                    </a:lnTo>
                    <a:lnTo>
                      <a:pt x="111" y="89"/>
                    </a:lnTo>
                    <a:lnTo>
                      <a:pt x="104" y="90"/>
                    </a:lnTo>
                    <a:lnTo>
                      <a:pt x="45" y="90"/>
                    </a:lnTo>
                    <a:close/>
                    <a:moveTo>
                      <a:pt x="45" y="192"/>
                    </a:moveTo>
                    <a:lnTo>
                      <a:pt x="45" y="127"/>
                    </a:lnTo>
                    <a:lnTo>
                      <a:pt x="105" y="127"/>
                    </a:lnTo>
                    <a:lnTo>
                      <a:pt x="105" y="127"/>
                    </a:lnTo>
                    <a:lnTo>
                      <a:pt x="113" y="128"/>
                    </a:lnTo>
                    <a:lnTo>
                      <a:pt x="120" y="129"/>
                    </a:lnTo>
                    <a:lnTo>
                      <a:pt x="126" y="132"/>
                    </a:lnTo>
                    <a:lnTo>
                      <a:pt x="131" y="136"/>
                    </a:lnTo>
                    <a:lnTo>
                      <a:pt x="135" y="141"/>
                    </a:lnTo>
                    <a:lnTo>
                      <a:pt x="137" y="146"/>
                    </a:lnTo>
                    <a:lnTo>
                      <a:pt x="139" y="153"/>
                    </a:lnTo>
                    <a:lnTo>
                      <a:pt x="140" y="160"/>
                    </a:lnTo>
                    <a:lnTo>
                      <a:pt x="140" y="160"/>
                    </a:lnTo>
                    <a:lnTo>
                      <a:pt x="139" y="167"/>
                    </a:lnTo>
                    <a:lnTo>
                      <a:pt x="138" y="173"/>
                    </a:lnTo>
                    <a:lnTo>
                      <a:pt x="135" y="178"/>
                    </a:lnTo>
                    <a:lnTo>
                      <a:pt x="132" y="183"/>
                    </a:lnTo>
                    <a:lnTo>
                      <a:pt x="127" y="187"/>
                    </a:lnTo>
                    <a:lnTo>
                      <a:pt x="121" y="190"/>
                    </a:lnTo>
                    <a:lnTo>
                      <a:pt x="113" y="191"/>
                    </a:lnTo>
                    <a:lnTo>
                      <a:pt x="104" y="192"/>
                    </a:lnTo>
                    <a:lnTo>
                      <a:pt x="45" y="19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Freeform 26"/>
              <p:cNvSpPr>
                <a:spLocks noEditPoints="1"/>
              </p:cNvSpPr>
              <p:nvPr userDrawn="1"/>
            </p:nvSpPr>
            <p:spPr bwMode="auto">
              <a:xfrm>
                <a:off x="1560512" y="6149194"/>
                <a:ext cx="80963" cy="95250"/>
              </a:xfrm>
              <a:custGeom>
                <a:avLst/>
                <a:gdLst>
                  <a:gd name="T0" fmla="*/ 203 w 204"/>
                  <a:gd name="T1" fmla="*/ 105 h 239"/>
                  <a:gd name="T2" fmla="*/ 196 w 204"/>
                  <a:gd name="T3" fmla="*/ 70 h 239"/>
                  <a:gd name="T4" fmla="*/ 181 w 204"/>
                  <a:gd name="T5" fmla="*/ 41 h 239"/>
                  <a:gd name="T6" fmla="*/ 160 w 204"/>
                  <a:gd name="T7" fmla="*/ 19 h 239"/>
                  <a:gd name="T8" fmla="*/ 133 w 204"/>
                  <a:gd name="T9" fmla="*/ 5 h 239"/>
                  <a:gd name="T10" fmla="*/ 102 w 204"/>
                  <a:gd name="T11" fmla="*/ 0 h 239"/>
                  <a:gd name="T12" fmla="*/ 81 w 204"/>
                  <a:gd name="T13" fmla="*/ 2 h 239"/>
                  <a:gd name="T14" fmla="*/ 53 w 204"/>
                  <a:gd name="T15" fmla="*/ 13 h 239"/>
                  <a:gd name="T16" fmla="*/ 29 w 204"/>
                  <a:gd name="T17" fmla="*/ 32 h 239"/>
                  <a:gd name="T18" fmla="*/ 12 w 204"/>
                  <a:gd name="T19" fmla="*/ 59 h 239"/>
                  <a:gd name="T20" fmla="*/ 2 w 204"/>
                  <a:gd name="T21" fmla="*/ 93 h 239"/>
                  <a:gd name="T22" fmla="*/ 0 w 204"/>
                  <a:gd name="T23" fmla="*/ 120 h 239"/>
                  <a:gd name="T24" fmla="*/ 4 w 204"/>
                  <a:gd name="T25" fmla="*/ 157 h 239"/>
                  <a:gd name="T26" fmla="*/ 16 w 204"/>
                  <a:gd name="T27" fmla="*/ 189 h 239"/>
                  <a:gd name="T28" fmla="*/ 36 w 204"/>
                  <a:gd name="T29" fmla="*/ 214 h 239"/>
                  <a:gd name="T30" fmla="*/ 60 w 204"/>
                  <a:gd name="T31" fmla="*/ 230 h 239"/>
                  <a:gd name="T32" fmla="*/ 90 w 204"/>
                  <a:gd name="T33" fmla="*/ 238 h 239"/>
                  <a:gd name="T34" fmla="*/ 111 w 204"/>
                  <a:gd name="T35" fmla="*/ 238 h 239"/>
                  <a:gd name="T36" fmla="*/ 141 w 204"/>
                  <a:gd name="T37" fmla="*/ 231 h 239"/>
                  <a:gd name="T38" fmla="*/ 167 w 204"/>
                  <a:gd name="T39" fmla="*/ 214 h 239"/>
                  <a:gd name="T40" fmla="*/ 187 w 204"/>
                  <a:gd name="T41" fmla="*/ 190 h 239"/>
                  <a:gd name="T42" fmla="*/ 199 w 204"/>
                  <a:gd name="T43" fmla="*/ 158 h 239"/>
                  <a:gd name="T44" fmla="*/ 204 w 204"/>
                  <a:gd name="T45" fmla="*/ 119 h 239"/>
                  <a:gd name="T46" fmla="*/ 158 w 204"/>
                  <a:gd name="T47" fmla="*/ 120 h 239"/>
                  <a:gd name="T48" fmla="*/ 150 w 204"/>
                  <a:gd name="T49" fmla="*/ 162 h 239"/>
                  <a:gd name="T50" fmla="*/ 135 w 204"/>
                  <a:gd name="T51" fmla="*/ 183 h 239"/>
                  <a:gd name="T52" fmla="*/ 120 w 204"/>
                  <a:gd name="T53" fmla="*/ 193 h 239"/>
                  <a:gd name="T54" fmla="*/ 102 w 204"/>
                  <a:gd name="T55" fmla="*/ 196 h 239"/>
                  <a:gd name="T56" fmla="*/ 90 w 204"/>
                  <a:gd name="T57" fmla="*/ 195 h 239"/>
                  <a:gd name="T58" fmla="*/ 74 w 204"/>
                  <a:gd name="T59" fmla="*/ 188 h 239"/>
                  <a:gd name="T60" fmla="*/ 61 w 204"/>
                  <a:gd name="T61" fmla="*/ 176 h 239"/>
                  <a:gd name="T62" fmla="*/ 52 w 204"/>
                  <a:gd name="T63" fmla="*/ 159 h 239"/>
                  <a:gd name="T64" fmla="*/ 45 w 204"/>
                  <a:gd name="T65" fmla="*/ 119 h 239"/>
                  <a:gd name="T66" fmla="*/ 49 w 204"/>
                  <a:gd name="T67" fmla="*/ 88 h 239"/>
                  <a:gd name="T68" fmla="*/ 60 w 204"/>
                  <a:gd name="T69" fmla="*/ 64 h 239"/>
                  <a:gd name="T70" fmla="*/ 72 w 204"/>
                  <a:gd name="T71" fmla="*/ 51 h 239"/>
                  <a:gd name="T72" fmla="*/ 88 w 204"/>
                  <a:gd name="T73" fmla="*/ 44 h 239"/>
                  <a:gd name="T74" fmla="*/ 100 w 204"/>
                  <a:gd name="T75" fmla="*/ 43 h 239"/>
                  <a:gd name="T76" fmla="*/ 119 w 204"/>
                  <a:gd name="T77" fmla="*/ 46 h 239"/>
                  <a:gd name="T78" fmla="*/ 134 w 204"/>
                  <a:gd name="T79" fmla="*/ 55 h 239"/>
                  <a:gd name="T80" fmla="*/ 146 w 204"/>
                  <a:gd name="T81" fmla="*/ 69 h 239"/>
                  <a:gd name="T82" fmla="*/ 154 w 204"/>
                  <a:gd name="T83" fmla="*/ 88 h 239"/>
                  <a:gd name="T84" fmla="*/ 158 w 204"/>
                  <a:gd name="T85" fmla="*/ 12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4" h="239">
                    <a:moveTo>
                      <a:pt x="204" y="119"/>
                    </a:moveTo>
                    <a:lnTo>
                      <a:pt x="204" y="119"/>
                    </a:lnTo>
                    <a:lnTo>
                      <a:pt x="203" y="105"/>
                    </a:lnTo>
                    <a:lnTo>
                      <a:pt x="202" y="93"/>
                    </a:lnTo>
                    <a:lnTo>
                      <a:pt x="199" y="81"/>
                    </a:lnTo>
                    <a:lnTo>
                      <a:pt x="196" y="70"/>
                    </a:lnTo>
                    <a:lnTo>
                      <a:pt x="192" y="59"/>
                    </a:lnTo>
                    <a:lnTo>
                      <a:pt x="187" y="50"/>
                    </a:lnTo>
                    <a:lnTo>
                      <a:pt x="181" y="41"/>
                    </a:lnTo>
                    <a:lnTo>
                      <a:pt x="175" y="33"/>
                    </a:lnTo>
                    <a:lnTo>
                      <a:pt x="168" y="25"/>
                    </a:lnTo>
                    <a:lnTo>
                      <a:pt x="160" y="19"/>
                    </a:lnTo>
                    <a:lnTo>
                      <a:pt x="151" y="13"/>
                    </a:lnTo>
                    <a:lnTo>
                      <a:pt x="142" y="9"/>
                    </a:lnTo>
                    <a:lnTo>
                      <a:pt x="133" y="5"/>
                    </a:lnTo>
                    <a:lnTo>
                      <a:pt x="123" y="3"/>
                    </a:lnTo>
                    <a:lnTo>
                      <a:pt x="113" y="1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91" y="1"/>
                    </a:lnTo>
                    <a:lnTo>
                      <a:pt x="81" y="2"/>
                    </a:lnTo>
                    <a:lnTo>
                      <a:pt x="71" y="5"/>
                    </a:lnTo>
                    <a:lnTo>
                      <a:pt x="62" y="8"/>
                    </a:lnTo>
                    <a:lnTo>
                      <a:pt x="53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4" y="81"/>
                    </a:lnTo>
                    <a:lnTo>
                      <a:pt x="2" y="93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2" y="145"/>
                    </a:lnTo>
                    <a:lnTo>
                      <a:pt x="4" y="157"/>
                    </a:lnTo>
                    <a:lnTo>
                      <a:pt x="7" y="169"/>
                    </a:lnTo>
                    <a:lnTo>
                      <a:pt x="12" y="179"/>
                    </a:lnTo>
                    <a:lnTo>
                      <a:pt x="16" y="189"/>
                    </a:lnTo>
                    <a:lnTo>
                      <a:pt x="22" y="198"/>
                    </a:lnTo>
                    <a:lnTo>
                      <a:pt x="29" y="206"/>
                    </a:lnTo>
                    <a:lnTo>
                      <a:pt x="36" y="214"/>
                    </a:lnTo>
                    <a:lnTo>
                      <a:pt x="43" y="220"/>
                    </a:lnTo>
                    <a:lnTo>
                      <a:pt x="52" y="226"/>
                    </a:lnTo>
                    <a:lnTo>
                      <a:pt x="60" y="230"/>
                    </a:lnTo>
                    <a:lnTo>
                      <a:pt x="70" y="234"/>
                    </a:lnTo>
                    <a:lnTo>
                      <a:pt x="80" y="237"/>
                    </a:lnTo>
                    <a:lnTo>
                      <a:pt x="90" y="238"/>
                    </a:lnTo>
                    <a:lnTo>
                      <a:pt x="100" y="239"/>
                    </a:lnTo>
                    <a:lnTo>
                      <a:pt x="100" y="239"/>
                    </a:lnTo>
                    <a:lnTo>
                      <a:pt x="111" y="238"/>
                    </a:lnTo>
                    <a:lnTo>
                      <a:pt x="122" y="237"/>
                    </a:lnTo>
                    <a:lnTo>
                      <a:pt x="132" y="234"/>
                    </a:lnTo>
                    <a:lnTo>
                      <a:pt x="141" y="231"/>
                    </a:lnTo>
                    <a:lnTo>
                      <a:pt x="151" y="226"/>
                    </a:lnTo>
                    <a:lnTo>
                      <a:pt x="159" y="221"/>
                    </a:lnTo>
                    <a:lnTo>
                      <a:pt x="167" y="214"/>
                    </a:lnTo>
                    <a:lnTo>
                      <a:pt x="174" y="207"/>
                    </a:lnTo>
                    <a:lnTo>
                      <a:pt x="181" y="199"/>
                    </a:lnTo>
                    <a:lnTo>
                      <a:pt x="187" y="190"/>
                    </a:lnTo>
                    <a:lnTo>
                      <a:pt x="192" y="180"/>
                    </a:lnTo>
                    <a:lnTo>
                      <a:pt x="196" y="169"/>
                    </a:lnTo>
                    <a:lnTo>
                      <a:pt x="199" y="158"/>
                    </a:lnTo>
                    <a:lnTo>
                      <a:pt x="202" y="145"/>
                    </a:lnTo>
                    <a:lnTo>
                      <a:pt x="203" y="132"/>
                    </a:lnTo>
                    <a:lnTo>
                      <a:pt x="204" y="119"/>
                    </a:lnTo>
                    <a:lnTo>
                      <a:pt x="204" y="119"/>
                    </a:lnTo>
                    <a:close/>
                    <a:moveTo>
                      <a:pt x="158" y="120"/>
                    </a:moveTo>
                    <a:lnTo>
                      <a:pt x="158" y="120"/>
                    </a:lnTo>
                    <a:lnTo>
                      <a:pt x="157" y="135"/>
                    </a:lnTo>
                    <a:lnTo>
                      <a:pt x="154" y="149"/>
                    </a:lnTo>
                    <a:lnTo>
                      <a:pt x="150" y="162"/>
                    </a:lnTo>
                    <a:lnTo>
                      <a:pt x="143" y="174"/>
                    </a:lnTo>
                    <a:lnTo>
                      <a:pt x="139" y="179"/>
                    </a:lnTo>
                    <a:lnTo>
                      <a:pt x="135" y="183"/>
                    </a:lnTo>
                    <a:lnTo>
                      <a:pt x="130" y="187"/>
                    </a:lnTo>
                    <a:lnTo>
                      <a:pt x="125" y="190"/>
                    </a:lnTo>
                    <a:lnTo>
                      <a:pt x="120" y="193"/>
                    </a:lnTo>
                    <a:lnTo>
                      <a:pt x="114" y="195"/>
                    </a:lnTo>
                    <a:lnTo>
                      <a:pt x="108" y="196"/>
                    </a:lnTo>
                    <a:lnTo>
                      <a:pt x="102" y="196"/>
                    </a:lnTo>
                    <a:lnTo>
                      <a:pt x="102" y="196"/>
                    </a:lnTo>
                    <a:lnTo>
                      <a:pt x="96" y="196"/>
                    </a:lnTo>
                    <a:lnTo>
                      <a:pt x="90" y="195"/>
                    </a:lnTo>
                    <a:lnTo>
                      <a:pt x="84" y="193"/>
                    </a:lnTo>
                    <a:lnTo>
                      <a:pt x="79" y="191"/>
                    </a:lnTo>
                    <a:lnTo>
                      <a:pt x="74" y="188"/>
                    </a:lnTo>
                    <a:lnTo>
                      <a:pt x="69" y="185"/>
                    </a:lnTo>
                    <a:lnTo>
                      <a:pt x="65" y="181"/>
                    </a:lnTo>
                    <a:lnTo>
                      <a:pt x="61" y="176"/>
                    </a:lnTo>
                    <a:lnTo>
                      <a:pt x="57" y="171"/>
                    </a:lnTo>
                    <a:lnTo>
                      <a:pt x="54" y="165"/>
                    </a:lnTo>
                    <a:lnTo>
                      <a:pt x="52" y="159"/>
                    </a:lnTo>
                    <a:lnTo>
                      <a:pt x="49" y="152"/>
                    </a:lnTo>
                    <a:lnTo>
                      <a:pt x="46" y="136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8"/>
                    </a:lnTo>
                    <a:lnTo>
                      <a:pt x="54" y="75"/>
                    </a:lnTo>
                    <a:lnTo>
                      <a:pt x="56" y="69"/>
                    </a:lnTo>
                    <a:lnTo>
                      <a:pt x="60" y="64"/>
                    </a:lnTo>
                    <a:lnTo>
                      <a:pt x="64" y="59"/>
                    </a:lnTo>
                    <a:lnTo>
                      <a:pt x="68" y="55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8" y="44"/>
                    </a:lnTo>
                    <a:lnTo>
                      <a:pt x="94" y="43"/>
                    </a:lnTo>
                    <a:lnTo>
                      <a:pt x="100" y="43"/>
                    </a:lnTo>
                    <a:lnTo>
                      <a:pt x="100" y="43"/>
                    </a:lnTo>
                    <a:lnTo>
                      <a:pt x="107" y="43"/>
                    </a:lnTo>
                    <a:lnTo>
                      <a:pt x="113" y="44"/>
                    </a:lnTo>
                    <a:lnTo>
                      <a:pt x="119" y="46"/>
                    </a:lnTo>
                    <a:lnTo>
                      <a:pt x="124" y="49"/>
                    </a:lnTo>
                    <a:lnTo>
                      <a:pt x="130" y="51"/>
                    </a:lnTo>
                    <a:lnTo>
                      <a:pt x="134" y="55"/>
                    </a:lnTo>
                    <a:lnTo>
                      <a:pt x="139" y="59"/>
                    </a:lnTo>
                    <a:lnTo>
                      <a:pt x="143" y="64"/>
                    </a:lnTo>
                    <a:lnTo>
                      <a:pt x="146" y="69"/>
                    </a:lnTo>
                    <a:lnTo>
                      <a:pt x="150" y="75"/>
                    </a:lnTo>
                    <a:lnTo>
                      <a:pt x="152" y="81"/>
                    </a:lnTo>
                    <a:lnTo>
                      <a:pt x="154" y="88"/>
                    </a:lnTo>
                    <a:lnTo>
                      <a:pt x="157" y="103"/>
                    </a:lnTo>
                    <a:lnTo>
                      <a:pt x="158" y="120"/>
                    </a:lnTo>
                    <a:lnTo>
                      <a:pt x="158" y="12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Freeform 27"/>
              <p:cNvSpPr>
                <a:spLocks/>
              </p:cNvSpPr>
              <p:nvPr userDrawn="1"/>
            </p:nvSpPr>
            <p:spPr bwMode="auto">
              <a:xfrm>
                <a:off x="1660525" y="6150782"/>
                <a:ext cx="73025" cy="92075"/>
              </a:xfrm>
              <a:custGeom>
                <a:avLst/>
                <a:gdLst>
                  <a:gd name="T0" fmla="*/ 0 w 185"/>
                  <a:gd name="T1" fmla="*/ 0 h 229"/>
                  <a:gd name="T2" fmla="*/ 0 w 185"/>
                  <a:gd name="T3" fmla="*/ 229 h 229"/>
                  <a:gd name="T4" fmla="*/ 45 w 185"/>
                  <a:gd name="T5" fmla="*/ 229 h 229"/>
                  <a:gd name="T6" fmla="*/ 45 w 185"/>
                  <a:gd name="T7" fmla="*/ 39 h 229"/>
                  <a:gd name="T8" fmla="*/ 140 w 185"/>
                  <a:gd name="T9" fmla="*/ 39 h 229"/>
                  <a:gd name="T10" fmla="*/ 140 w 185"/>
                  <a:gd name="T11" fmla="*/ 229 h 229"/>
                  <a:gd name="T12" fmla="*/ 185 w 185"/>
                  <a:gd name="T13" fmla="*/ 229 h 229"/>
                  <a:gd name="T14" fmla="*/ 185 w 185"/>
                  <a:gd name="T15" fmla="*/ 0 h 229"/>
                  <a:gd name="T16" fmla="*/ 0 w 185"/>
                  <a:gd name="T17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229">
                    <a:moveTo>
                      <a:pt x="0" y="0"/>
                    </a:moveTo>
                    <a:lnTo>
                      <a:pt x="0" y="229"/>
                    </a:lnTo>
                    <a:lnTo>
                      <a:pt x="45" y="229"/>
                    </a:lnTo>
                    <a:lnTo>
                      <a:pt x="45" y="39"/>
                    </a:lnTo>
                    <a:lnTo>
                      <a:pt x="140" y="39"/>
                    </a:lnTo>
                    <a:lnTo>
                      <a:pt x="140" y="229"/>
                    </a:lnTo>
                    <a:lnTo>
                      <a:pt x="185" y="229"/>
                    </a:lnTo>
                    <a:lnTo>
                      <a:pt x="18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Freeform 28"/>
              <p:cNvSpPr>
                <a:spLocks noEditPoints="1"/>
              </p:cNvSpPr>
              <p:nvPr userDrawn="1"/>
            </p:nvSpPr>
            <p:spPr bwMode="auto">
              <a:xfrm>
                <a:off x="1755775" y="6149194"/>
                <a:ext cx="76200" cy="127000"/>
              </a:xfrm>
              <a:custGeom>
                <a:avLst/>
                <a:gdLst>
                  <a:gd name="T0" fmla="*/ 192 w 192"/>
                  <a:gd name="T1" fmla="*/ 123 h 319"/>
                  <a:gd name="T2" fmla="*/ 191 w 192"/>
                  <a:gd name="T3" fmla="*/ 93 h 319"/>
                  <a:gd name="T4" fmla="*/ 186 w 192"/>
                  <a:gd name="T5" fmla="*/ 67 h 319"/>
                  <a:gd name="T6" fmla="*/ 178 w 192"/>
                  <a:gd name="T7" fmla="*/ 46 h 319"/>
                  <a:gd name="T8" fmla="*/ 167 w 192"/>
                  <a:gd name="T9" fmla="*/ 29 h 319"/>
                  <a:gd name="T10" fmla="*/ 154 w 192"/>
                  <a:gd name="T11" fmla="*/ 16 h 319"/>
                  <a:gd name="T12" fmla="*/ 139 w 192"/>
                  <a:gd name="T13" fmla="*/ 7 h 319"/>
                  <a:gd name="T14" fmla="*/ 122 w 192"/>
                  <a:gd name="T15" fmla="*/ 2 h 319"/>
                  <a:gd name="T16" fmla="*/ 104 w 192"/>
                  <a:gd name="T17" fmla="*/ 0 h 319"/>
                  <a:gd name="T18" fmla="*/ 96 w 192"/>
                  <a:gd name="T19" fmla="*/ 1 h 319"/>
                  <a:gd name="T20" fmla="*/ 79 w 192"/>
                  <a:gd name="T21" fmla="*/ 5 h 319"/>
                  <a:gd name="T22" fmla="*/ 64 w 192"/>
                  <a:gd name="T23" fmla="*/ 12 h 319"/>
                  <a:gd name="T24" fmla="*/ 45 w 192"/>
                  <a:gd name="T25" fmla="*/ 27 h 319"/>
                  <a:gd name="T26" fmla="*/ 0 w 192"/>
                  <a:gd name="T27" fmla="*/ 5 h 319"/>
                  <a:gd name="T28" fmla="*/ 45 w 192"/>
                  <a:gd name="T29" fmla="*/ 295 h 319"/>
                  <a:gd name="T30" fmla="*/ 45 w 192"/>
                  <a:gd name="T31" fmla="*/ 213 h 319"/>
                  <a:gd name="T32" fmla="*/ 58 w 192"/>
                  <a:gd name="T33" fmla="*/ 224 h 319"/>
                  <a:gd name="T34" fmla="*/ 72 w 192"/>
                  <a:gd name="T35" fmla="*/ 232 h 319"/>
                  <a:gd name="T36" fmla="*/ 87 w 192"/>
                  <a:gd name="T37" fmla="*/ 237 h 319"/>
                  <a:gd name="T38" fmla="*/ 102 w 192"/>
                  <a:gd name="T39" fmla="*/ 239 h 319"/>
                  <a:gd name="T40" fmla="*/ 111 w 192"/>
                  <a:gd name="T41" fmla="*/ 238 h 319"/>
                  <a:gd name="T42" fmla="*/ 128 w 192"/>
                  <a:gd name="T43" fmla="*/ 235 h 319"/>
                  <a:gd name="T44" fmla="*/ 144 w 192"/>
                  <a:gd name="T45" fmla="*/ 228 h 319"/>
                  <a:gd name="T46" fmla="*/ 159 w 192"/>
                  <a:gd name="T47" fmla="*/ 217 h 319"/>
                  <a:gd name="T48" fmla="*/ 171 w 192"/>
                  <a:gd name="T49" fmla="*/ 203 h 319"/>
                  <a:gd name="T50" fmla="*/ 181 w 192"/>
                  <a:gd name="T51" fmla="*/ 185 h 319"/>
                  <a:gd name="T52" fmla="*/ 188 w 192"/>
                  <a:gd name="T53" fmla="*/ 163 h 319"/>
                  <a:gd name="T54" fmla="*/ 192 w 192"/>
                  <a:gd name="T55" fmla="*/ 138 h 319"/>
                  <a:gd name="T56" fmla="*/ 192 w 192"/>
                  <a:gd name="T57" fmla="*/ 123 h 319"/>
                  <a:gd name="T58" fmla="*/ 147 w 192"/>
                  <a:gd name="T59" fmla="*/ 125 h 319"/>
                  <a:gd name="T60" fmla="*/ 144 w 192"/>
                  <a:gd name="T61" fmla="*/ 156 h 319"/>
                  <a:gd name="T62" fmla="*/ 138 w 192"/>
                  <a:gd name="T63" fmla="*/ 174 h 319"/>
                  <a:gd name="T64" fmla="*/ 132 w 192"/>
                  <a:gd name="T65" fmla="*/ 183 h 319"/>
                  <a:gd name="T66" fmla="*/ 124 w 192"/>
                  <a:gd name="T67" fmla="*/ 190 h 319"/>
                  <a:gd name="T68" fmla="*/ 115 w 192"/>
                  <a:gd name="T69" fmla="*/ 195 h 319"/>
                  <a:gd name="T70" fmla="*/ 104 w 192"/>
                  <a:gd name="T71" fmla="*/ 197 h 319"/>
                  <a:gd name="T72" fmla="*/ 98 w 192"/>
                  <a:gd name="T73" fmla="*/ 197 h 319"/>
                  <a:gd name="T74" fmla="*/ 81 w 192"/>
                  <a:gd name="T75" fmla="*/ 195 h 319"/>
                  <a:gd name="T76" fmla="*/ 66 w 192"/>
                  <a:gd name="T77" fmla="*/ 187 h 319"/>
                  <a:gd name="T78" fmla="*/ 54 w 192"/>
                  <a:gd name="T79" fmla="*/ 178 h 319"/>
                  <a:gd name="T80" fmla="*/ 44 w 192"/>
                  <a:gd name="T81" fmla="*/ 167 h 319"/>
                  <a:gd name="T82" fmla="*/ 44 w 192"/>
                  <a:gd name="T83" fmla="*/ 71 h 319"/>
                  <a:gd name="T84" fmla="*/ 56 w 192"/>
                  <a:gd name="T85" fmla="*/ 59 h 319"/>
                  <a:gd name="T86" fmla="*/ 68 w 192"/>
                  <a:gd name="T87" fmla="*/ 50 h 319"/>
                  <a:gd name="T88" fmla="*/ 82 w 192"/>
                  <a:gd name="T89" fmla="*/ 44 h 319"/>
                  <a:gd name="T90" fmla="*/ 96 w 192"/>
                  <a:gd name="T91" fmla="*/ 42 h 319"/>
                  <a:gd name="T92" fmla="*/ 102 w 192"/>
                  <a:gd name="T93" fmla="*/ 42 h 319"/>
                  <a:gd name="T94" fmla="*/ 113 w 192"/>
                  <a:gd name="T95" fmla="*/ 45 h 319"/>
                  <a:gd name="T96" fmla="*/ 123 w 192"/>
                  <a:gd name="T97" fmla="*/ 49 h 319"/>
                  <a:gd name="T98" fmla="*/ 131 w 192"/>
                  <a:gd name="T99" fmla="*/ 57 h 319"/>
                  <a:gd name="T100" fmla="*/ 137 w 192"/>
                  <a:gd name="T101" fmla="*/ 67 h 319"/>
                  <a:gd name="T102" fmla="*/ 144 w 192"/>
                  <a:gd name="T103" fmla="*/ 88 h 319"/>
                  <a:gd name="T104" fmla="*/ 147 w 192"/>
                  <a:gd name="T105" fmla="*/ 125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2" h="319">
                    <a:moveTo>
                      <a:pt x="192" y="123"/>
                    </a:moveTo>
                    <a:lnTo>
                      <a:pt x="192" y="123"/>
                    </a:lnTo>
                    <a:lnTo>
                      <a:pt x="192" y="107"/>
                    </a:lnTo>
                    <a:lnTo>
                      <a:pt x="191" y="93"/>
                    </a:lnTo>
                    <a:lnTo>
                      <a:pt x="188" y="79"/>
                    </a:lnTo>
                    <a:lnTo>
                      <a:pt x="186" y="67"/>
                    </a:lnTo>
                    <a:lnTo>
                      <a:pt x="182" y="56"/>
                    </a:lnTo>
                    <a:lnTo>
                      <a:pt x="178" y="46"/>
                    </a:lnTo>
                    <a:lnTo>
                      <a:pt x="172" y="37"/>
                    </a:lnTo>
                    <a:lnTo>
                      <a:pt x="167" y="29"/>
                    </a:lnTo>
                    <a:lnTo>
                      <a:pt x="161" y="22"/>
                    </a:lnTo>
                    <a:lnTo>
                      <a:pt x="154" y="16"/>
                    </a:lnTo>
                    <a:lnTo>
                      <a:pt x="147" y="11"/>
                    </a:lnTo>
                    <a:lnTo>
                      <a:pt x="139" y="7"/>
                    </a:lnTo>
                    <a:lnTo>
                      <a:pt x="131" y="4"/>
                    </a:lnTo>
                    <a:lnTo>
                      <a:pt x="122" y="2"/>
                    </a:lnTo>
                    <a:lnTo>
                      <a:pt x="113" y="1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6" y="1"/>
                    </a:lnTo>
                    <a:lnTo>
                      <a:pt x="87" y="2"/>
                    </a:lnTo>
                    <a:lnTo>
                      <a:pt x="79" y="5"/>
                    </a:lnTo>
                    <a:lnTo>
                      <a:pt x="72" y="8"/>
                    </a:lnTo>
                    <a:lnTo>
                      <a:pt x="64" y="12"/>
                    </a:lnTo>
                    <a:lnTo>
                      <a:pt x="58" y="16"/>
                    </a:lnTo>
                    <a:lnTo>
                      <a:pt x="45" y="27"/>
                    </a:lnTo>
                    <a:lnTo>
                      <a:pt x="45" y="5"/>
                    </a:lnTo>
                    <a:lnTo>
                      <a:pt x="0" y="5"/>
                    </a:lnTo>
                    <a:lnTo>
                      <a:pt x="0" y="319"/>
                    </a:lnTo>
                    <a:lnTo>
                      <a:pt x="45" y="295"/>
                    </a:lnTo>
                    <a:lnTo>
                      <a:pt x="45" y="213"/>
                    </a:lnTo>
                    <a:lnTo>
                      <a:pt x="45" y="213"/>
                    </a:lnTo>
                    <a:lnTo>
                      <a:pt x="51" y="219"/>
                    </a:lnTo>
                    <a:lnTo>
                      <a:pt x="58" y="224"/>
                    </a:lnTo>
                    <a:lnTo>
                      <a:pt x="65" y="229"/>
                    </a:lnTo>
                    <a:lnTo>
                      <a:pt x="72" y="232"/>
                    </a:lnTo>
                    <a:lnTo>
                      <a:pt x="79" y="235"/>
                    </a:lnTo>
                    <a:lnTo>
                      <a:pt x="87" y="237"/>
                    </a:lnTo>
                    <a:lnTo>
                      <a:pt x="95" y="238"/>
                    </a:lnTo>
                    <a:lnTo>
                      <a:pt x="102" y="239"/>
                    </a:lnTo>
                    <a:lnTo>
                      <a:pt x="102" y="239"/>
                    </a:lnTo>
                    <a:lnTo>
                      <a:pt x="111" y="238"/>
                    </a:lnTo>
                    <a:lnTo>
                      <a:pt x="120" y="237"/>
                    </a:lnTo>
                    <a:lnTo>
                      <a:pt x="128" y="235"/>
                    </a:lnTo>
                    <a:lnTo>
                      <a:pt x="136" y="232"/>
                    </a:lnTo>
                    <a:lnTo>
                      <a:pt x="144" y="228"/>
                    </a:lnTo>
                    <a:lnTo>
                      <a:pt x="152" y="223"/>
                    </a:lnTo>
                    <a:lnTo>
                      <a:pt x="159" y="217"/>
                    </a:lnTo>
                    <a:lnTo>
                      <a:pt x="165" y="211"/>
                    </a:lnTo>
                    <a:lnTo>
                      <a:pt x="171" y="203"/>
                    </a:lnTo>
                    <a:lnTo>
                      <a:pt x="176" y="194"/>
                    </a:lnTo>
                    <a:lnTo>
                      <a:pt x="181" y="185"/>
                    </a:lnTo>
                    <a:lnTo>
                      <a:pt x="185" y="174"/>
                    </a:lnTo>
                    <a:lnTo>
                      <a:pt x="188" y="163"/>
                    </a:lnTo>
                    <a:lnTo>
                      <a:pt x="190" y="151"/>
                    </a:lnTo>
                    <a:lnTo>
                      <a:pt x="192" y="138"/>
                    </a:lnTo>
                    <a:lnTo>
                      <a:pt x="192" y="123"/>
                    </a:lnTo>
                    <a:lnTo>
                      <a:pt x="192" y="123"/>
                    </a:lnTo>
                    <a:close/>
                    <a:moveTo>
                      <a:pt x="147" y="125"/>
                    </a:moveTo>
                    <a:lnTo>
                      <a:pt x="147" y="125"/>
                    </a:lnTo>
                    <a:lnTo>
                      <a:pt x="147" y="142"/>
                    </a:lnTo>
                    <a:lnTo>
                      <a:pt x="144" y="156"/>
                    </a:lnTo>
                    <a:lnTo>
                      <a:pt x="140" y="169"/>
                    </a:lnTo>
                    <a:lnTo>
                      <a:pt x="138" y="174"/>
                    </a:lnTo>
                    <a:lnTo>
                      <a:pt x="135" y="179"/>
                    </a:lnTo>
                    <a:lnTo>
                      <a:pt x="132" y="183"/>
                    </a:lnTo>
                    <a:lnTo>
                      <a:pt x="128" y="187"/>
                    </a:lnTo>
                    <a:lnTo>
                      <a:pt x="124" y="190"/>
                    </a:lnTo>
                    <a:lnTo>
                      <a:pt x="119" y="193"/>
                    </a:lnTo>
                    <a:lnTo>
                      <a:pt x="115" y="195"/>
                    </a:lnTo>
                    <a:lnTo>
                      <a:pt x="109" y="196"/>
                    </a:lnTo>
                    <a:lnTo>
                      <a:pt x="104" y="197"/>
                    </a:lnTo>
                    <a:lnTo>
                      <a:pt x="98" y="197"/>
                    </a:lnTo>
                    <a:lnTo>
                      <a:pt x="98" y="197"/>
                    </a:lnTo>
                    <a:lnTo>
                      <a:pt x="89" y="197"/>
                    </a:lnTo>
                    <a:lnTo>
                      <a:pt x="81" y="195"/>
                    </a:lnTo>
                    <a:lnTo>
                      <a:pt x="74" y="191"/>
                    </a:lnTo>
                    <a:lnTo>
                      <a:pt x="66" y="187"/>
                    </a:lnTo>
                    <a:lnTo>
                      <a:pt x="60" y="183"/>
                    </a:lnTo>
                    <a:lnTo>
                      <a:pt x="54" y="178"/>
                    </a:lnTo>
                    <a:lnTo>
                      <a:pt x="48" y="173"/>
                    </a:lnTo>
                    <a:lnTo>
                      <a:pt x="44" y="167"/>
                    </a:lnTo>
                    <a:lnTo>
                      <a:pt x="44" y="71"/>
                    </a:lnTo>
                    <a:lnTo>
                      <a:pt x="44" y="71"/>
                    </a:lnTo>
                    <a:lnTo>
                      <a:pt x="50" y="64"/>
                    </a:lnTo>
                    <a:lnTo>
                      <a:pt x="56" y="59"/>
                    </a:lnTo>
                    <a:lnTo>
                      <a:pt x="62" y="54"/>
                    </a:lnTo>
                    <a:lnTo>
                      <a:pt x="68" y="50"/>
                    </a:lnTo>
                    <a:lnTo>
                      <a:pt x="75" y="46"/>
                    </a:lnTo>
                    <a:lnTo>
                      <a:pt x="82" y="44"/>
                    </a:lnTo>
                    <a:lnTo>
                      <a:pt x="89" y="42"/>
                    </a:lnTo>
                    <a:lnTo>
                      <a:pt x="96" y="42"/>
                    </a:lnTo>
                    <a:lnTo>
                      <a:pt x="96" y="42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3" y="45"/>
                    </a:lnTo>
                    <a:lnTo>
                      <a:pt x="118" y="47"/>
                    </a:lnTo>
                    <a:lnTo>
                      <a:pt x="123" y="49"/>
                    </a:lnTo>
                    <a:lnTo>
                      <a:pt x="127" y="53"/>
                    </a:lnTo>
                    <a:lnTo>
                      <a:pt x="131" y="57"/>
                    </a:lnTo>
                    <a:lnTo>
                      <a:pt x="134" y="62"/>
                    </a:lnTo>
                    <a:lnTo>
                      <a:pt x="137" y="67"/>
                    </a:lnTo>
                    <a:lnTo>
                      <a:pt x="140" y="73"/>
                    </a:lnTo>
                    <a:lnTo>
                      <a:pt x="144" y="88"/>
                    </a:lnTo>
                    <a:lnTo>
                      <a:pt x="147" y="105"/>
                    </a:lnTo>
                    <a:lnTo>
                      <a:pt x="147" y="125"/>
                    </a:lnTo>
                    <a:lnTo>
                      <a:pt x="147" y="125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Freeform 29"/>
              <p:cNvSpPr>
                <a:spLocks noEditPoints="1"/>
              </p:cNvSpPr>
              <p:nvPr userDrawn="1"/>
            </p:nvSpPr>
            <p:spPr bwMode="auto">
              <a:xfrm>
                <a:off x="1846262" y="6149194"/>
                <a:ext cx="82550" cy="95250"/>
              </a:xfrm>
              <a:custGeom>
                <a:avLst/>
                <a:gdLst>
                  <a:gd name="T0" fmla="*/ 205 w 206"/>
                  <a:gd name="T1" fmla="*/ 105 h 239"/>
                  <a:gd name="T2" fmla="*/ 198 w 206"/>
                  <a:gd name="T3" fmla="*/ 70 h 239"/>
                  <a:gd name="T4" fmla="*/ 183 w 206"/>
                  <a:gd name="T5" fmla="*/ 41 h 239"/>
                  <a:gd name="T6" fmla="*/ 161 w 206"/>
                  <a:gd name="T7" fmla="*/ 19 h 239"/>
                  <a:gd name="T8" fmla="*/ 135 w 206"/>
                  <a:gd name="T9" fmla="*/ 5 h 239"/>
                  <a:gd name="T10" fmla="*/ 103 w 206"/>
                  <a:gd name="T11" fmla="*/ 0 h 239"/>
                  <a:gd name="T12" fmla="*/ 82 w 206"/>
                  <a:gd name="T13" fmla="*/ 2 h 239"/>
                  <a:gd name="T14" fmla="*/ 53 w 206"/>
                  <a:gd name="T15" fmla="*/ 13 h 239"/>
                  <a:gd name="T16" fmla="*/ 30 w 206"/>
                  <a:gd name="T17" fmla="*/ 32 h 239"/>
                  <a:gd name="T18" fmla="*/ 13 w 206"/>
                  <a:gd name="T19" fmla="*/ 59 h 239"/>
                  <a:gd name="T20" fmla="*/ 2 w 206"/>
                  <a:gd name="T21" fmla="*/ 93 h 239"/>
                  <a:gd name="T22" fmla="*/ 0 w 206"/>
                  <a:gd name="T23" fmla="*/ 120 h 239"/>
                  <a:gd name="T24" fmla="*/ 5 w 206"/>
                  <a:gd name="T25" fmla="*/ 157 h 239"/>
                  <a:gd name="T26" fmla="*/ 17 w 206"/>
                  <a:gd name="T27" fmla="*/ 189 h 239"/>
                  <a:gd name="T28" fmla="*/ 36 w 206"/>
                  <a:gd name="T29" fmla="*/ 214 h 239"/>
                  <a:gd name="T30" fmla="*/ 61 w 206"/>
                  <a:gd name="T31" fmla="*/ 230 h 239"/>
                  <a:gd name="T32" fmla="*/ 91 w 206"/>
                  <a:gd name="T33" fmla="*/ 238 h 239"/>
                  <a:gd name="T34" fmla="*/ 113 w 206"/>
                  <a:gd name="T35" fmla="*/ 238 h 239"/>
                  <a:gd name="T36" fmla="*/ 143 w 206"/>
                  <a:gd name="T37" fmla="*/ 231 h 239"/>
                  <a:gd name="T38" fmla="*/ 169 w 206"/>
                  <a:gd name="T39" fmla="*/ 214 h 239"/>
                  <a:gd name="T40" fmla="*/ 188 w 206"/>
                  <a:gd name="T41" fmla="*/ 190 h 239"/>
                  <a:gd name="T42" fmla="*/ 201 w 206"/>
                  <a:gd name="T43" fmla="*/ 158 h 239"/>
                  <a:gd name="T44" fmla="*/ 206 w 206"/>
                  <a:gd name="T45" fmla="*/ 119 h 239"/>
                  <a:gd name="T46" fmla="*/ 160 w 206"/>
                  <a:gd name="T47" fmla="*/ 120 h 239"/>
                  <a:gd name="T48" fmla="*/ 151 w 206"/>
                  <a:gd name="T49" fmla="*/ 162 h 239"/>
                  <a:gd name="T50" fmla="*/ 137 w 206"/>
                  <a:gd name="T51" fmla="*/ 183 h 239"/>
                  <a:gd name="T52" fmla="*/ 122 w 206"/>
                  <a:gd name="T53" fmla="*/ 193 h 239"/>
                  <a:gd name="T54" fmla="*/ 104 w 206"/>
                  <a:gd name="T55" fmla="*/ 196 h 239"/>
                  <a:gd name="T56" fmla="*/ 91 w 206"/>
                  <a:gd name="T57" fmla="*/ 195 h 239"/>
                  <a:gd name="T58" fmla="*/ 75 w 206"/>
                  <a:gd name="T59" fmla="*/ 188 h 239"/>
                  <a:gd name="T60" fmla="*/ 62 w 206"/>
                  <a:gd name="T61" fmla="*/ 176 h 239"/>
                  <a:gd name="T62" fmla="*/ 52 w 206"/>
                  <a:gd name="T63" fmla="*/ 159 h 239"/>
                  <a:gd name="T64" fmla="*/ 46 w 206"/>
                  <a:gd name="T65" fmla="*/ 119 h 239"/>
                  <a:gd name="T66" fmla="*/ 50 w 206"/>
                  <a:gd name="T67" fmla="*/ 88 h 239"/>
                  <a:gd name="T68" fmla="*/ 61 w 206"/>
                  <a:gd name="T69" fmla="*/ 64 h 239"/>
                  <a:gd name="T70" fmla="*/ 73 w 206"/>
                  <a:gd name="T71" fmla="*/ 51 h 239"/>
                  <a:gd name="T72" fmla="*/ 89 w 206"/>
                  <a:gd name="T73" fmla="*/ 44 h 239"/>
                  <a:gd name="T74" fmla="*/ 101 w 206"/>
                  <a:gd name="T75" fmla="*/ 43 h 239"/>
                  <a:gd name="T76" fmla="*/ 121 w 206"/>
                  <a:gd name="T77" fmla="*/ 46 h 239"/>
                  <a:gd name="T78" fmla="*/ 136 w 206"/>
                  <a:gd name="T79" fmla="*/ 55 h 239"/>
                  <a:gd name="T80" fmla="*/ 148 w 206"/>
                  <a:gd name="T81" fmla="*/ 69 h 239"/>
                  <a:gd name="T82" fmla="*/ 156 w 206"/>
                  <a:gd name="T83" fmla="*/ 88 h 239"/>
                  <a:gd name="T84" fmla="*/ 160 w 206"/>
                  <a:gd name="T85" fmla="*/ 12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6" h="239">
                    <a:moveTo>
                      <a:pt x="206" y="119"/>
                    </a:moveTo>
                    <a:lnTo>
                      <a:pt x="206" y="119"/>
                    </a:lnTo>
                    <a:lnTo>
                      <a:pt x="205" y="105"/>
                    </a:lnTo>
                    <a:lnTo>
                      <a:pt x="204" y="93"/>
                    </a:lnTo>
                    <a:lnTo>
                      <a:pt x="201" y="81"/>
                    </a:lnTo>
                    <a:lnTo>
                      <a:pt x="198" y="70"/>
                    </a:lnTo>
                    <a:lnTo>
                      <a:pt x="194" y="59"/>
                    </a:lnTo>
                    <a:lnTo>
                      <a:pt x="189" y="50"/>
                    </a:lnTo>
                    <a:lnTo>
                      <a:pt x="183" y="41"/>
                    </a:lnTo>
                    <a:lnTo>
                      <a:pt x="176" y="33"/>
                    </a:lnTo>
                    <a:lnTo>
                      <a:pt x="169" y="25"/>
                    </a:lnTo>
                    <a:lnTo>
                      <a:pt x="161" y="19"/>
                    </a:lnTo>
                    <a:lnTo>
                      <a:pt x="153" y="13"/>
                    </a:lnTo>
                    <a:lnTo>
                      <a:pt x="144" y="9"/>
                    </a:lnTo>
                    <a:lnTo>
                      <a:pt x="135" y="5"/>
                    </a:lnTo>
                    <a:lnTo>
                      <a:pt x="125" y="3"/>
                    </a:lnTo>
                    <a:lnTo>
                      <a:pt x="114" y="1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92" y="1"/>
                    </a:lnTo>
                    <a:lnTo>
                      <a:pt x="82" y="2"/>
                    </a:lnTo>
                    <a:lnTo>
                      <a:pt x="72" y="5"/>
                    </a:lnTo>
                    <a:lnTo>
                      <a:pt x="62" y="8"/>
                    </a:lnTo>
                    <a:lnTo>
                      <a:pt x="53" y="13"/>
                    </a:lnTo>
                    <a:lnTo>
                      <a:pt x="45" y="18"/>
                    </a:lnTo>
                    <a:lnTo>
                      <a:pt x="37" y="25"/>
                    </a:lnTo>
                    <a:lnTo>
                      <a:pt x="30" y="32"/>
                    </a:lnTo>
                    <a:lnTo>
                      <a:pt x="23" y="40"/>
                    </a:lnTo>
                    <a:lnTo>
                      <a:pt x="18" y="49"/>
                    </a:lnTo>
                    <a:lnTo>
                      <a:pt x="13" y="59"/>
                    </a:lnTo>
                    <a:lnTo>
                      <a:pt x="8" y="70"/>
                    </a:lnTo>
                    <a:lnTo>
                      <a:pt x="5" y="81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3"/>
                    </a:lnTo>
                    <a:lnTo>
                      <a:pt x="2" y="145"/>
                    </a:lnTo>
                    <a:lnTo>
                      <a:pt x="5" y="157"/>
                    </a:lnTo>
                    <a:lnTo>
                      <a:pt x="8" y="169"/>
                    </a:lnTo>
                    <a:lnTo>
                      <a:pt x="12" y="179"/>
                    </a:lnTo>
                    <a:lnTo>
                      <a:pt x="17" y="189"/>
                    </a:lnTo>
                    <a:lnTo>
                      <a:pt x="23" y="198"/>
                    </a:lnTo>
                    <a:lnTo>
                      <a:pt x="29" y="206"/>
                    </a:lnTo>
                    <a:lnTo>
                      <a:pt x="36" y="214"/>
                    </a:lnTo>
                    <a:lnTo>
                      <a:pt x="44" y="220"/>
                    </a:lnTo>
                    <a:lnTo>
                      <a:pt x="52" y="226"/>
                    </a:lnTo>
                    <a:lnTo>
                      <a:pt x="61" y="230"/>
                    </a:lnTo>
                    <a:lnTo>
                      <a:pt x="71" y="234"/>
                    </a:lnTo>
                    <a:lnTo>
                      <a:pt x="80" y="237"/>
                    </a:lnTo>
                    <a:lnTo>
                      <a:pt x="91" y="238"/>
                    </a:lnTo>
                    <a:lnTo>
                      <a:pt x="101" y="239"/>
                    </a:lnTo>
                    <a:lnTo>
                      <a:pt x="101" y="239"/>
                    </a:lnTo>
                    <a:lnTo>
                      <a:pt x="113" y="238"/>
                    </a:lnTo>
                    <a:lnTo>
                      <a:pt x="124" y="237"/>
                    </a:lnTo>
                    <a:lnTo>
                      <a:pt x="134" y="234"/>
                    </a:lnTo>
                    <a:lnTo>
                      <a:pt x="143" y="231"/>
                    </a:lnTo>
                    <a:lnTo>
                      <a:pt x="152" y="226"/>
                    </a:lnTo>
                    <a:lnTo>
                      <a:pt x="161" y="221"/>
                    </a:lnTo>
                    <a:lnTo>
                      <a:pt x="169" y="214"/>
                    </a:lnTo>
                    <a:lnTo>
                      <a:pt x="176" y="207"/>
                    </a:lnTo>
                    <a:lnTo>
                      <a:pt x="182" y="199"/>
                    </a:lnTo>
                    <a:lnTo>
                      <a:pt x="188" y="190"/>
                    </a:lnTo>
                    <a:lnTo>
                      <a:pt x="193" y="180"/>
                    </a:lnTo>
                    <a:lnTo>
                      <a:pt x="198" y="169"/>
                    </a:lnTo>
                    <a:lnTo>
                      <a:pt x="201" y="158"/>
                    </a:lnTo>
                    <a:lnTo>
                      <a:pt x="203" y="145"/>
                    </a:lnTo>
                    <a:lnTo>
                      <a:pt x="205" y="132"/>
                    </a:lnTo>
                    <a:lnTo>
                      <a:pt x="206" y="119"/>
                    </a:lnTo>
                    <a:lnTo>
                      <a:pt x="206" y="119"/>
                    </a:lnTo>
                    <a:close/>
                    <a:moveTo>
                      <a:pt x="160" y="120"/>
                    </a:moveTo>
                    <a:lnTo>
                      <a:pt x="160" y="120"/>
                    </a:lnTo>
                    <a:lnTo>
                      <a:pt x="159" y="135"/>
                    </a:lnTo>
                    <a:lnTo>
                      <a:pt x="156" y="149"/>
                    </a:lnTo>
                    <a:lnTo>
                      <a:pt x="151" y="162"/>
                    </a:lnTo>
                    <a:lnTo>
                      <a:pt x="145" y="174"/>
                    </a:lnTo>
                    <a:lnTo>
                      <a:pt x="141" y="179"/>
                    </a:lnTo>
                    <a:lnTo>
                      <a:pt x="137" y="183"/>
                    </a:lnTo>
                    <a:lnTo>
                      <a:pt x="132" y="187"/>
                    </a:lnTo>
                    <a:lnTo>
                      <a:pt x="127" y="190"/>
                    </a:lnTo>
                    <a:lnTo>
                      <a:pt x="122" y="193"/>
                    </a:lnTo>
                    <a:lnTo>
                      <a:pt x="116" y="195"/>
                    </a:lnTo>
                    <a:lnTo>
                      <a:pt x="110" y="196"/>
                    </a:lnTo>
                    <a:lnTo>
                      <a:pt x="104" y="196"/>
                    </a:lnTo>
                    <a:lnTo>
                      <a:pt x="104" y="196"/>
                    </a:lnTo>
                    <a:lnTo>
                      <a:pt x="97" y="196"/>
                    </a:lnTo>
                    <a:lnTo>
                      <a:pt x="91" y="195"/>
                    </a:lnTo>
                    <a:lnTo>
                      <a:pt x="85" y="193"/>
                    </a:lnTo>
                    <a:lnTo>
                      <a:pt x="80" y="191"/>
                    </a:lnTo>
                    <a:lnTo>
                      <a:pt x="75" y="188"/>
                    </a:lnTo>
                    <a:lnTo>
                      <a:pt x="70" y="185"/>
                    </a:lnTo>
                    <a:lnTo>
                      <a:pt x="66" y="181"/>
                    </a:lnTo>
                    <a:lnTo>
                      <a:pt x="62" y="176"/>
                    </a:lnTo>
                    <a:lnTo>
                      <a:pt x="58" y="171"/>
                    </a:lnTo>
                    <a:lnTo>
                      <a:pt x="55" y="165"/>
                    </a:lnTo>
                    <a:lnTo>
                      <a:pt x="52" y="159"/>
                    </a:lnTo>
                    <a:lnTo>
                      <a:pt x="50" y="152"/>
                    </a:lnTo>
                    <a:lnTo>
                      <a:pt x="47" y="136"/>
                    </a:lnTo>
                    <a:lnTo>
                      <a:pt x="46" y="119"/>
                    </a:lnTo>
                    <a:lnTo>
                      <a:pt x="46" y="119"/>
                    </a:lnTo>
                    <a:lnTo>
                      <a:pt x="47" y="102"/>
                    </a:lnTo>
                    <a:lnTo>
                      <a:pt x="50" y="88"/>
                    </a:lnTo>
                    <a:lnTo>
                      <a:pt x="54" y="75"/>
                    </a:lnTo>
                    <a:lnTo>
                      <a:pt x="57" y="69"/>
                    </a:lnTo>
                    <a:lnTo>
                      <a:pt x="61" y="64"/>
                    </a:lnTo>
                    <a:lnTo>
                      <a:pt x="64" y="59"/>
                    </a:lnTo>
                    <a:lnTo>
                      <a:pt x="68" y="55"/>
                    </a:lnTo>
                    <a:lnTo>
                      <a:pt x="73" y="51"/>
                    </a:lnTo>
                    <a:lnTo>
                      <a:pt x="78" y="48"/>
                    </a:lnTo>
                    <a:lnTo>
                      <a:pt x="83" y="46"/>
                    </a:lnTo>
                    <a:lnTo>
                      <a:pt x="89" y="44"/>
                    </a:lnTo>
                    <a:lnTo>
                      <a:pt x="95" y="43"/>
                    </a:lnTo>
                    <a:lnTo>
                      <a:pt x="101" y="43"/>
                    </a:lnTo>
                    <a:lnTo>
                      <a:pt x="101" y="43"/>
                    </a:lnTo>
                    <a:lnTo>
                      <a:pt x="108" y="43"/>
                    </a:lnTo>
                    <a:lnTo>
                      <a:pt x="115" y="44"/>
                    </a:lnTo>
                    <a:lnTo>
                      <a:pt x="121" y="46"/>
                    </a:lnTo>
                    <a:lnTo>
                      <a:pt x="126" y="49"/>
                    </a:lnTo>
                    <a:lnTo>
                      <a:pt x="131" y="51"/>
                    </a:lnTo>
                    <a:lnTo>
                      <a:pt x="136" y="55"/>
                    </a:lnTo>
                    <a:lnTo>
                      <a:pt x="141" y="59"/>
                    </a:lnTo>
                    <a:lnTo>
                      <a:pt x="145" y="64"/>
                    </a:lnTo>
                    <a:lnTo>
                      <a:pt x="148" y="69"/>
                    </a:lnTo>
                    <a:lnTo>
                      <a:pt x="151" y="75"/>
                    </a:lnTo>
                    <a:lnTo>
                      <a:pt x="154" y="81"/>
                    </a:lnTo>
                    <a:lnTo>
                      <a:pt x="156" y="88"/>
                    </a:lnTo>
                    <a:lnTo>
                      <a:pt x="159" y="103"/>
                    </a:lnTo>
                    <a:lnTo>
                      <a:pt x="160" y="120"/>
                    </a:lnTo>
                    <a:lnTo>
                      <a:pt x="160" y="12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 30"/>
              <p:cNvSpPr>
                <a:spLocks/>
              </p:cNvSpPr>
              <p:nvPr userDrawn="1"/>
            </p:nvSpPr>
            <p:spPr bwMode="auto">
              <a:xfrm>
                <a:off x="1943100" y="6149194"/>
                <a:ext cx="71438" cy="95250"/>
              </a:xfrm>
              <a:custGeom>
                <a:avLst/>
                <a:gdLst>
                  <a:gd name="T0" fmla="*/ 181 w 181"/>
                  <a:gd name="T1" fmla="*/ 39 h 239"/>
                  <a:gd name="T2" fmla="*/ 164 w 181"/>
                  <a:gd name="T3" fmla="*/ 22 h 239"/>
                  <a:gd name="T4" fmla="*/ 145 w 181"/>
                  <a:gd name="T5" fmla="*/ 10 h 239"/>
                  <a:gd name="T6" fmla="*/ 124 w 181"/>
                  <a:gd name="T7" fmla="*/ 3 h 239"/>
                  <a:gd name="T8" fmla="*/ 100 w 181"/>
                  <a:gd name="T9" fmla="*/ 0 h 239"/>
                  <a:gd name="T10" fmla="*/ 90 w 181"/>
                  <a:gd name="T11" fmla="*/ 1 h 239"/>
                  <a:gd name="T12" fmla="*/ 70 w 181"/>
                  <a:gd name="T13" fmla="*/ 5 h 239"/>
                  <a:gd name="T14" fmla="*/ 52 w 181"/>
                  <a:gd name="T15" fmla="*/ 13 h 239"/>
                  <a:gd name="T16" fmla="*/ 36 w 181"/>
                  <a:gd name="T17" fmla="*/ 25 h 239"/>
                  <a:gd name="T18" fmla="*/ 22 w 181"/>
                  <a:gd name="T19" fmla="*/ 40 h 239"/>
                  <a:gd name="T20" fmla="*/ 12 w 181"/>
                  <a:gd name="T21" fmla="*/ 59 h 239"/>
                  <a:gd name="T22" fmla="*/ 4 w 181"/>
                  <a:gd name="T23" fmla="*/ 81 h 239"/>
                  <a:gd name="T24" fmla="*/ 0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6 h 239"/>
                  <a:gd name="T30" fmla="*/ 7 w 181"/>
                  <a:gd name="T31" fmla="*/ 169 h 239"/>
                  <a:gd name="T32" fmla="*/ 16 w 181"/>
                  <a:gd name="T33" fmla="*/ 189 h 239"/>
                  <a:gd name="T34" fmla="*/ 28 w 181"/>
                  <a:gd name="T35" fmla="*/ 206 h 239"/>
                  <a:gd name="T36" fmla="*/ 43 w 181"/>
                  <a:gd name="T37" fmla="*/ 220 h 239"/>
                  <a:gd name="T38" fmla="*/ 60 w 181"/>
                  <a:gd name="T39" fmla="*/ 230 h 239"/>
                  <a:gd name="T40" fmla="*/ 78 w 181"/>
                  <a:gd name="T41" fmla="*/ 237 h 239"/>
                  <a:gd name="T42" fmla="*/ 99 w 181"/>
                  <a:gd name="T43" fmla="*/ 239 h 239"/>
                  <a:gd name="T44" fmla="*/ 113 w 181"/>
                  <a:gd name="T45" fmla="*/ 238 h 239"/>
                  <a:gd name="T46" fmla="*/ 138 w 181"/>
                  <a:gd name="T47" fmla="*/ 231 h 239"/>
                  <a:gd name="T48" fmla="*/ 158 w 181"/>
                  <a:gd name="T49" fmla="*/ 220 h 239"/>
                  <a:gd name="T50" fmla="*/ 174 w 181"/>
                  <a:gd name="T51" fmla="*/ 204 h 239"/>
                  <a:gd name="T52" fmla="*/ 152 w 181"/>
                  <a:gd name="T53" fmla="*/ 168 h 239"/>
                  <a:gd name="T54" fmla="*/ 139 w 181"/>
                  <a:gd name="T55" fmla="*/ 180 h 239"/>
                  <a:gd name="T56" fmla="*/ 127 w 181"/>
                  <a:gd name="T57" fmla="*/ 189 h 239"/>
                  <a:gd name="T58" fmla="*/ 115 w 181"/>
                  <a:gd name="T59" fmla="*/ 194 h 239"/>
                  <a:gd name="T60" fmla="*/ 100 w 181"/>
                  <a:gd name="T61" fmla="*/ 196 h 239"/>
                  <a:gd name="T62" fmla="*/ 93 w 181"/>
                  <a:gd name="T63" fmla="*/ 196 h 239"/>
                  <a:gd name="T64" fmla="*/ 82 w 181"/>
                  <a:gd name="T65" fmla="*/ 193 h 239"/>
                  <a:gd name="T66" fmla="*/ 71 w 181"/>
                  <a:gd name="T67" fmla="*/ 187 h 239"/>
                  <a:gd name="T68" fmla="*/ 63 w 181"/>
                  <a:gd name="T69" fmla="*/ 179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9 h 239"/>
                  <a:gd name="T76" fmla="*/ 46 w 181"/>
                  <a:gd name="T77" fmla="*/ 102 h 239"/>
                  <a:gd name="T78" fmla="*/ 53 w 181"/>
                  <a:gd name="T79" fmla="*/ 74 h 239"/>
                  <a:gd name="T80" fmla="*/ 60 w 181"/>
                  <a:gd name="T81" fmla="*/ 64 h 239"/>
                  <a:gd name="T82" fmla="*/ 67 w 181"/>
                  <a:gd name="T83" fmla="*/ 55 h 239"/>
                  <a:gd name="T84" fmla="*/ 76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6 w 181"/>
                  <a:gd name="T91" fmla="*/ 43 h 239"/>
                  <a:gd name="T92" fmla="*/ 120 w 181"/>
                  <a:gd name="T93" fmla="*/ 47 h 239"/>
                  <a:gd name="T94" fmla="*/ 134 w 181"/>
                  <a:gd name="T95" fmla="*/ 54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4" y="22"/>
                    </a:lnTo>
                    <a:lnTo>
                      <a:pt x="155" y="16"/>
                    </a:lnTo>
                    <a:lnTo>
                      <a:pt x="145" y="10"/>
                    </a:lnTo>
                    <a:lnTo>
                      <a:pt x="135" y="6"/>
                    </a:lnTo>
                    <a:lnTo>
                      <a:pt x="124" y="3"/>
                    </a:lnTo>
                    <a:lnTo>
                      <a:pt x="112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1" y="8"/>
                    </a:lnTo>
                    <a:lnTo>
                      <a:pt x="52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2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4" y="81"/>
                    </a:lnTo>
                    <a:lnTo>
                      <a:pt x="2" y="93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2" y="146"/>
                    </a:lnTo>
                    <a:lnTo>
                      <a:pt x="4" y="158"/>
                    </a:lnTo>
                    <a:lnTo>
                      <a:pt x="7" y="169"/>
                    </a:lnTo>
                    <a:lnTo>
                      <a:pt x="11" y="179"/>
                    </a:lnTo>
                    <a:lnTo>
                      <a:pt x="16" y="189"/>
                    </a:lnTo>
                    <a:lnTo>
                      <a:pt x="22" y="198"/>
                    </a:lnTo>
                    <a:lnTo>
                      <a:pt x="28" y="206"/>
                    </a:lnTo>
                    <a:lnTo>
                      <a:pt x="35" y="214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8" y="237"/>
                    </a:lnTo>
                    <a:lnTo>
                      <a:pt x="88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3" y="238"/>
                    </a:lnTo>
                    <a:lnTo>
                      <a:pt x="126" y="235"/>
                    </a:lnTo>
                    <a:lnTo>
                      <a:pt x="138" y="231"/>
                    </a:lnTo>
                    <a:lnTo>
                      <a:pt x="148" y="226"/>
                    </a:lnTo>
                    <a:lnTo>
                      <a:pt x="158" y="220"/>
                    </a:lnTo>
                    <a:lnTo>
                      <a:pt x="166" y="212"/>
                    </a:lnTo>
                    <a:lnTo>
                      <a:pt x="174" y="204"/>
                    </a:lnTo>
                    <a:lnTo>
                      <a:pt x="181" y="196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39" y="180"/>
                    </a:lnTo>
                    <a:lnTo>
                      <a:pt x="133" y="185"/>
                    </a:lnTo>
                    <a:lnTo>
                      <a:pt x="127" y="189"/>
                    </a:lnTo>
                    <a:lnTo>
                      <a:pt x="121" y="192"/>
                    </a:lnTo>
                    <a:lnTo>
                      <a:pt x="115" y="194"/>
                    </a:lnTo>
                    <a:lnTo>
                      <a:pt x="108" y="196"/>
                    </a:lnTo>
                    <a:lnTo>
                      <a:pt x="100" y="196"/>
                    </a:lnTo>
                    <a:lnTo>
                      <a:pt x="100" y="196"/>
                    </a:lnTo>
                    <a:lnTo>
                      <a:pt x="93" y="196"/>
                    </a:lnTo>
                    <a:lnTo>
                      <a:pt x="87" y="195"/>
                    </a:lnTo>
                    <a:lnTo>
                      <a:pt x="82" y="193"/>
                    </a:lnTo>
                    <a:lnTo>
                      <a:pt x="76" y="190"/>
                    </a:lnTo>
                    <a:lnTo>
                      <a:pt x="71" y="187"/>
                    </a:lnTo>
                    <a:lnTo>
                      <a:pt x="67" y="184"/>
                    </a:lnTo>
                    <a:lnTo>
                      <a:pt x="63" y="179"/>
                    </a:lnTo>
                    <a:lnTo>
                      <a:pt x="59" y="174"/>
                    </a:lnTo>
                    <a:lnTo>
                      <a:pt x="56" y="169"/>
                    </a:lnTo>
                    <a:lnTo>
                      <a:pt x="53" y="163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3" y="74"/>
                    </a:lnTo>
                    <a:lnTo>
                      <a:pt x="56" y="69"/>
                    </a:lnTo>
                    <a:lnTo>
                      <a:pt x="60" y="64"/>
                    </a:lnTo>
                    <a:lnTo>
                      <a:pt x="63" y="59"/>
                    </a:lnTo>
                    <a:lnTo>
                      <a:pt x="67" y="55"/>
                    </a:lnTo>
                    <a:lnTo>
                      <a:pt x="72" y="51"/>
                    </a:lnTo>
                    <a:lnTo>
                      <a:pt x="76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6" y="43"/>
                    </a:lnTo>
                    <a:lnTo>
                      <a:pt x="113" y="45"/>
                    </a:lnTo>
                    <a:lnTo>
                      <a:pt x="120" y="47"/>
                    </a:lnTo>
                    <a:lnTo>
                      <a:pt x="127" y="50"/>
                    </a:lnTo>
                    <a:lnTo>
                      <a:pt x="134" y="54"/>
                    </a:lnTo>
                    <a:lnTo>
                      <a:pt x="141" y="59"/>
                    </a:lnTo>
                    <a:lnTo>
                      <a:pt x="148" y="64"/>
                    </a:lnTo>
                    <a:lnTo>
                      <a:pt x="154" y="71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Freeform 31"/>
              <p:cNvSpPr>
                <a:spLocks noEditPoints="1"/>
              </p:cNvSpPr>
              <p:nvPr userDrawn="1"/>
            </p:nvSpPr>
            <p:spPr bwMode="auto">
              <a:xfrm>
                <a:off x="2027237" y="6119032"/>
                <a:ext cx="82550" cy="125413"/>
              </a:xfrm>
              <a:custGeom>
                <a:avLst/>
                <a:gdLst>
                  <a:gd name="T0" fmla="*/ 211 w 211"/>
                  <a:gd name="T1" fmla="*/ 81 h 315"/>
                  <a:gd name="T2" fmla="*/ 209 w 211"/>
                  <a:gd name="T3" fmla="*/ 62 h 315"/>
                  <a:gd name="T4" fmla="*/ 204 w 211"/>
                  <a:gd name="T5" fmla="*/ 46 h 315"/>
                  <a:gd name="T6" fmla="*/ 195 w 211"/>
                  <a:gd name="T7" fmla="*/ 32 h 315"/>
                  <a:gd name="T8" fmla="*/ 182 w 211"/>
                  <a:gd name="T9" fmla="*/ 21 h 315"/>
                  <a:gd name="T10" fmla="*/ 167 w 211"/>
                  <a:gd name="T11" fmla="*/ 12 h 315"/>
                  <a:gd name="T12" fmla="*/ 149 w 211"/>
                  <a:gd name="T13" fmla="*/ 5 h 315"/>
                  <a:gd name="T14" fmla="*/ 128 w 211"/>
                  <a:gd name="T15" fmla="*/ 1 h 315"/>
                  <a:gd name="T16" fmla="*/ 106 w 211"/>
                  <a:gd name="T17" fmla="*/ 0 h 315"/>
                  <a:gd name="T18" fmla="*/ 89 w 211"/>
                  <a:gd name="T19" fmla="*/ 1 h 315"/>
                  <a:gd name="T20" fmla="*/ 59 w 211"/>
                  <a:gd name="T21" fmla="*/ 8 h 315"/>
                  <a:gd name="T22" fmla="*/ 32 w 211"/>
                  <a:gd name="T23" fmla="*/ 20 h 315"/>
                  <a:gd name="T24" fmla="*/ 9 w 211"/>
                  <a:gd name="T25" fmla="*/ 36 h 315"/>
                  <a:gd name="T26" fmla="*/ 29 w 211"/>
                  <a:gd name="T27" fmla="*/ 79 h 315"/>
                  <a:gd name="T28" fmla="*/ 38 w 211"/>
                  <a:gd name="T29" fmla="*/ 71 h 315"/>
                  <a:gd name="T30" fmla="*/ 56 w 211"/>
                  <a:gd name="T31" fmla="*/ 58 h 315"/>
                  <a:gd name="T32" fmla="*/ 74 w 211"/>
                  <a:gd name="T33" fmla="*/ 50 h 315"/>
                  <a:gd name="T34" fmla="*/ 94 w 211"/>
                  <a:gd name="T35" fmla="*/ 46 h 315"/>
                  <a:gd name="T36" fmla="*/ 105 w 211"/>
                  <a:gd name="T37" fmla="*/ 45 h 315"/>
                  <a:gd name="T38" fmla="*/ 130 w 211"/>
                  <a:gd name="T39" fmla="*/ 48 h 315"/>
                  <a:gd name="T40" fmla="*/ 149 w 211"/>
                  <a:gd name="T41" fmla="*/ 55 h 315"/>
                  <a:gd name="T42" fmla="*/ 161 w 211"/>
                  <a:gd name="T43" fmla="*/ 67 h 315"/>
                  <a:gd name="T44" fmla="*/ 165 w 211"/>
                  <a:gd name="T45" fmla="*/ 84 h 315"/>
                  <a:gd name="T46" fmla="*/ 164 w 211"/>
                  <a:gd name="T47" fmla="*/ 91 h 315"/>
                  <a:gd name="T48" fmla="*/ 160 w 211"/>
                  <a:gd name="T49" fmla="*/ 103 h 315"/>
                  <a:gd name="T50" fmla="*/ 152 w 211"/>
                  <a:gd name="T51" fmla="*/ 113 h 315"/>
                  <a:gd name="T52" fmla="*/ 131 w 211"/>
                  <a:gd name="T53" fmla="*/ 127 h 315"/>
                  <a:gd name="T54" fmla="*/ 115 w 211"/>
                  <a:gd name="T55" fmla="*/ 137 h 315"/>
                  <a:gd name="T56" fmla="*/ 92 w 211"/>
                  <a:gd name="T57" fmla="*/ 155 h 315"/>
                  <a:gd name="T58" fmla="*/ 84 w 211"/>
                  <a:gd name="T59" fmla="*/ 165 h 315"/>
                  <a:gd name="T60" fmla="*/ 79 w 211"/>
                  <a:gd name="T61" fmla="*/ 177 h 315"/>
                  <a:gd name="T62" fmla="*/ 74 w 211"/>
                  <a:gd name="T63" fmla="*/ 204 h 315"/>
                  <a:gd name="T64" fmla="*/ 121 w 211"/>
                  <a:gd name="T65" fmla="*/ 222 h 315"/>
                  <a:gd name="T66" fmla="*/ 121 w 211"/>
                  <a:gd name="T67" fmla="*/ 211 h 315"/>
                  <a:gd name="T68" fmla="*/ 124 w 211"/>
                  <a:gd name="T69" fmla="*/ 193 h 315"/>
                  <a:gd name="T70" fmla="*/ 131 w 211"/>
                  <a:gd name="T71" fmla="*/ 180 h 315"/>
                  <a:gd name="T72" fmla="*/ 145 w 211"/>
                  <a:gd name="T73" fmla="*/ 168 h 315"/>
                  <a:gd name="T74" fmla="*/ 155 w 211"/>
                  <a:gd name="T75" fmla="*/ 163 h 315"/>
                  <a:gd name="T76" fmla="*/ 179 w 211"/>
                  <a:gd name="T77" fmla="*/ 147 h 315"/>
                  <a:gd name="T78" fmla="*/ 197 w 211"/>
                  <a:gd name="T79" fmla="*/ 130 h 315"/>
                  <a:gd name="T80" fmla="*/ 208 w 211"/>
                  <a:gd name="T81" fmla="*/ 109 h 315"/>
                  <a:gd name="T82" fmla="*/ 211 w 211"/>
                  <a:gd name="T83" fmla="*/ 81 h 315"/>
                  <a:gd name="T84" fmla="*/ 130 w 211"/>
                  <a:gd name="T85" fmla="*/ 282 h 315"/>
                  <a:gd name="T86" fmla="*/ 129 w 211"/>
                  <a:gd name="T87" fmla="*/ 276 h 315"/>
                  <a:gd name="T88" fmla="*/ 124 w 211"/>
                  <a:gd name="T89" fmla="*/ 264 h 315"/>
                  <a:gd name="T90" fmla="*/ 115 w 211"/>
                  <a:gd name="T91" fmla="*/ 255 h 315"/>
                  <a:gd name="T92" fmla="*/ 104 w 211"/>
                  <a:gd name="T93" fmla="*/ 250 h 315"/>
                  <a:gd name="T94" fmla="*/ 97 w 211"/>
                  <a:gd name="T95" fmla="*/ 249 h 315"/>
                  <a:gd name="T96" fmla="*/ 85 w 211"/>
                  <a:gd name="T97" fmla="*/ 252 h 315"/>
                  <a:gd name="T98" fmla="*/ 74 w 211"/>
                  <a:gd name="T99" fmla="*/ 259 h 315"/>
                  <a:gd name="T100" fmla="*/ 67 w 211"/>
                  <a:gd name="T101" fmla="*/ 269 h 315"/>
                  <a:gd name="T102" fmla="*/ 65 w 211"/>
                  <a:gd name="T103" fmla="*/ 282 h 315"/>
                  <a:gd name="T104" fmla="*/ 65 w 211"/>
                  <a:gd name="T105" fmla="*/ 289 h 315"/>
                  <a:gd name="T106" fmla="*/ 70 w 211"/>
                  <a:gd name="T107" fmla="*/ 301 h 315"/>
                  <a:gd name="T108" fmla="*/ 79 w 211"/>
                  <a:gd name="T109" fmla="*/ 309 h 315"/>
                  <a:gd name="T110" fmla="*/ 91 w 211"/>
                  <a:gd name="T111" fmla="*/ 314 h 315"/>
                  <a:gd name="T112" fmla="*/ 97 w 211"/>
                  <a:gd name="T113" fmla="*/ 315 h 315"/>
                  <a:gd name="T114" fmla="*/ 110 w 211"/>
                  <a:gd name="T115" fmla="*/ 312 h 315"/>
                  <a:gd name="T116" fmla="*/ 120 w 211"/>
                  <a:gd name="T117" fmla="*/ 305 h 315"/>
                  <a:gd name="T118" fmla="*/ 127 w 211"/>
                  <a:gd name="T119" fmla="*/ 295 h 315"/>
                  <a:gd name="T120" fmla="*/ 130 w 211"/>
                  <a:gd name="T121" fmla="*/ 282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1" h="315">
                    <a:moveTo>
                      <a:pt x="211" y="81"/>
                    </a:moveTo>
                    <a:lnTo>
                      <a:pt x="211" y="81"/>
                    </a:lnTo>
                    <a:lnTo>
                      <a:pt x="211" y="71"/>
                    </a:lnTo>
                    <a:lnTo>
                      <a:pt x="209" y="62"/>
                    </a:lnTo>
                    <a:lnTo>
                      <a:pt x="207" y="54"/>
                    </a:lnTo>
                    <a:lnTo>
                      <a:pt x="204" y="46"/>
                    </a:lnTo>
                    <a:lnTo>
                      <a:pt x="199" y="39"/>
                    </a:lnTo>
                    <a:lnTo>
                      <a:pt x="195" y="32"/>
                    </a:lnTo>
                    <a:lnTo>
                      <a:pt x="189" y="26"/>
                    </a:lnTo>
                    <a:lnTo>
                      <a:pt x="182" y="21"/>
                    </a:lnTo>
                    <a:lnTo>
                      <a:pt x="175" y="16"/>
                    </a:lnTo>
                    <a:lnTo>
                      <a:pt x="167" y="12"/>
                    </a:lnTo>
                    <a:lnTo>
                      <a:pt x="159" y="8"/>
                    </a:lnTo>
                    <a:lnTo>
                      <a:pt x="149" y="5"/>
                    </a:lnTo>
                    <a:lnTo>
                      <a:pt x="139" y="3"/>
                    </a:lnTo>
                    <a:lnTo>
                      <a:pt x="128" y="1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89" y="1"/>
                    </a:lnTo>
                    <a:lnTo>
                      <a:pt x="74" y="4"/>
                    </a:lnTo>
                    <a:lnTo>
                      <a:pt x="59" y="8"/>
                    </a:lnTo>
                    <a:lnTo>
                      <a:pt x="45" y="13"/>
                    </a:lnTo>
                    <a:lnTo>
                      <a:pt x="32" y="20"/>
                    </a:lnTo>
                    <a:lnTo>
                      <a:pt x="20" y="27"/>
                    </a:lnTo>
                    <a:lnTo>
                      <a:pt x="9" y="36"/>
                    </a:lnTo>
                    <a:lnTo>
                      <a:pt x="0" y="45"/>
                    </a:lnTo>
                    <a:lnTo>
                      <a:pt x="29" y="79"/>
                    </a:lnTo>
                    <a:lnTo>
                      <a:pt x="29" y="79"/>
                    </a:lnTo>
                    <a:lnTo>
                      <a:pt x="38" y="71"/>
                    </a:lnTo>
                    <a:lnTo>
                      <a:pt x="47" y="64"/>
                    </a:lnTo>
                    <a:lnTo>
                      <a:pt x="56" y="58"/>
                    </a:lnTo>
                    <a:lnTo>
                      <a:pt x="65" y="54"/>
                    </a:lnTo>
                    <a:lnTo>
                      <a:pt x="74" y="50"/>
                    </a:lnTo>
                    <a:lnTo>
                      <a:pt x="84" y="47"/>
                    </a:lnTo>
                    <a:lnTo>
                      <a:pt x="94" y="46"/>
                    </a:lnTo>
                    <a:lnTo>
                      <a:pt x="105" y="45"/>
                    </a:lnTo>
                    <a:lnTo>
                      <a:pt x="105" y="45"/>
                    </a:lnTo>
                    <a:lnTo>
                      <a:pt x="118" y="46"/>
                    </a:lnTo>
                    <a:lnTo>
                      <a:pt x="130" y="48"/>
                    </a:lnTo>
                    <a:lnTo>
                      <a:pt x="140" y="51"/>
                    </a:lnTo>
                    <a:lnTo>
                      <a:pt x="149" y="55"/>
                    </a:lnTo>
                    <a:lnTo>
                      <a:pt x="156" y="61"/>
                    </a:lnTo>
                    <a:lnTo>
                      <a:pt x="161" y="67"/>
                    </a:lnTo>
                    <a:lnTo>
                      <a:pt x="164" y="75"/>
                    </a:lnTo>
                    <a:lnTo>
                      <a:pt x="165" y="84"/>
                    </a:lnTo>
                    <a:lnTo>
                      <a:pt x="165" y="84"/>
                    </a:lnTo>
                    <a:lnTo>
                      <a:pt x="164" y="91"/>
                    </a:lnTo>
                    <a:lnTo>
                      <a:pt x="163" y="98"/>
                    </a:lnTo>
                    <a:lnTo>
                      <a:pt x="160" y="103"/>
                    </a:lnTo>
                    <a:lnTo>
                      <a:pt x="157" y="108"/>
                    </a:lnTo>
                    <a:lnTo>
                      <a:pt x="152" y="113"/>
                    </a:lnTo>
                    <a:lnTo>
                      <a:pt x="147" y="118"/>
                    </a:lnTo>
                    <a:lnTo>
                      <a:pt x="131" y="127"/>
                    </a:lnTo>
                    <a:lnTo>
                      <a:pt x="131" y="127"/>
                    </a:lnTo>
                    <a:lnTo>
                      <a:pt x="115" y="137"/>
                    </a:lnTo>
                    <a:lnTo>
                      <a:pt x="102" y="146"/>
                    </a:lnTo>
                    <a:lnTo>
                      <a:pt x="92" y="155"/>
                    </a:lnTo>
                    <a:lnTo>
                      <a:pt x="88" y="160"/>
                    </a:lnTo>
                    <a:lnTo>
                      <a:pt x="84" y="165"/>
                    </a:lnTo>
                    <a:lnTo>
                      <a:pt x="81" y="171"/>
                    </a:lnTo>
                    <a:lnTo>
                      <a:pt x="79" y="177"/>
                    </a:lnTo>
                    <a:lnTo>
                      <a:pt x="76" y="189"/>
                    </a:lnTo>
                    <a:lnTo>
                      <a:pt x="74" y="204"/>
                    </a:lnTo>
                    <a:lnTo>
                      <a:pt x="74" y="222"/>
                    </a:lnTo>
                    <a:lnTo>
                      <a:pt x="121" y="222"/>
                    </a:lnTo>
                    <a:lnTo>
                      <a:pt x="121" y="222"/>
                    </a:lnTo>
                    <a:lnTo>
                      <a:pt x="121" y="211"/>
                    </a:lnTo>
                    <a:lnTo>
                      <a:pt x="122" y="201"/>
                    </a:lnTo>
                    <a:lnTo>
                      <a:pt x="124" y="193"/>
                    </a:lnTo>
                    <a:lnTo>
                      <a:pt x="127" y="186"/>
                    </a:lnTo>
                    <a:lnTo>
                      <a:pt x="131" y="180"/>
                    </a:lnTo>
                    <a:lnTo>
                      <a:pt x="137" y="174"/>
                    </a:lnTo>
                    <a:lnTo>
                      <a:pt x="145" y="168"/>
                    </a:lnTo>
                    <a:lnTo>
                      <a:pt x="155" y="163"/>
                    </a:lnTo>
                    <a:lnTo>
                      <a:pt x="155" y="163"/>
                    </a:lnTo>
                    <a:lnTo>
                      <a:pt x="168" y="155"/>
                    </a:lnTo>
                    <a:lnTo>
                      <a:pt x="179" y="147"/>
                    </a:lnTo>
                    <a:lnTo>
                      <a:pt x="189" y="139"/>
                    </a:lnTo>
                    <a:lnTo>
                      <a:pt x="197" y="130"/>
                    </a:lnTo>
                    <a:lnTo>
                      <a:pt x="203" y="120"/>
                    </a:lnTo>
                    <a:lnTo>
                      <a:pt x="208" y="109"/>
                    </a:lnTo>
                    <a:lnTo>
                      <a:pt x="210" y="96"/>
                    </a:lnTo>
                    <a:lnTo>
                      <a:pt x="211" y="81"/>
                    </a:lnTo>
                    <a:lnTo>
                      <a:pt x="211" y="81"/>
                    </a:lnTo>
                    <a:close/>
                    <a:moveTo>
                      <a:pt x="130" y="282"/>
                    </a:moveTo>
                    <a:lnTo>
                      <a:pt x="130" y="282"/>
                    </a:lnTo>
                    <a:lnTo>
                      <a:pt x="129" y="276"/>
                    </a:lnTo>
                    <a:lnTo>
                      <a:pt x="127" y="269"/>
                    </a:lnTo>
                    <a:lnTo>
                      <a:pt x="124" y="264"/>
                    </a:lnTo>
                    <a:lnTo>
                      <a:pt x="120" y="259"/>
                    </a:lnTo>
                    <a:lnTo>
                      <a:pt x="115" y="255"/>
                    </a:lnTo>
                    <a:lnTo>
                      <a:pt x="110" y="252"/>
                    </a:lnTo>
                    <a:lnTo>
                      <a:pt x="104" y="250"/>
                    </a:lnTo>
                    <a:lnTo>
                      <a:pt x="97" y="249"/>
                    </a:lnTo>
                    <a:lnTo>
                      <a:pt x="97" y="249"/>
                    </a:lnTo>
                    <a:lnTo>
                      <a:pt x="91" y="250"/>
                    </a:lnTo>
                    <a:lnTo>
                      <a:pt x="85" y="252"/>
                    </a:lnTo>
                    <a:lnTo>
                      <a:pt x="79" y="255"/>
                    </a:lnTo>
                    <a:lnTo>
                      <a:pt x="74" y="259"/>
                    </a:lnTo>
                    <a:lnTo>
                      <a:pt x="70" y="264"/>
                    </a:lnTo>
                    <a:lnTo>
                      <a:pt x="67" y="269"/>
                    </a:lnTo>
                    <a:lnTo>
                      <a:pt x="65" y="276"/>
                    </a:lnTo>
                    <a:lnTo>
                      <a:pt x="65" y="282"/>
                    </a:lnTo>
                    <a:lnTo>
                      <a:pt x="65" y="282"/>
                    </a:lnTo>
                    <a:lnTo>
                      <a:pt x="65" y="289"/>
                    </a:lnTo>
                    <a:lnTo>
                      <a:pt x="67" y="295"/>
                    </a:lnTo>
                    <a:lnTo>
                      <a:pt x="70" y="301"/>
                    </a:lnTo>
                    <a:lnTo>
                      <a:pt x="74" y="305"/>
                    </a:lnTo>
                    <a:lnTo>
                      <a:pt x="79" y="309"/>
                    </a:lnTo>
                    <a:lnTo>
                      <a:pt x="85" y="312"/>
                    </a:lnTo>
                    <a:lnTo>
                      <a:pt x="91" y="314"/>
                    </a:lnTo>
                    <a:lnTo>
                      <a:pt x="97" y="315"/>
                    </a:lnTo>
                    <a:lnTo>
                      <a:pt x="97" y="315"/>
                    </a:lnTo>
                    <a:lnTo>
                      <a:pt x="104" y="314"/>
                    </a:lnTo>
                    <a:lnTo>
                      <a:pt x="110" y="312"/>
                    </a:lnTo>
                    <a:lnTo>
                      <a:pt x="115" y="309"/>
                    </a:lnTo>
                    <a:lnTo>
                      <a:pt x="120" y="305"/>
                    </a:lnTo>
                    <a:lnTo>
                      <a:pt x="124" y="301"/>
                    </a:lnTo>
                    <a:lnTo>
                      <a:pt x="127" y="295"/>
                    </a:lnTo>
                    <a:lnTo>
                      <a:pt x="129" y="289"/>
                    </a:lnTo>
                    <a:lnTo>
                      <a:pt x="130" y="282"/>
                    </a:lnTo>
                    <a:lnTo>
                      <a:pt x="130" y="28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Freeform 32"/>
              <p:cNvSpPr>
                <a:spLocks/>
              </p:cNvSpPr>
              <p:nvPr userDrawn="1"/>
            </p:nvSpPr>
            <p:spPr bwMode="auto">
              <a:xfrm>
                <a:off x="2163762" y="6120619"/>
                <a:ext cx="104775" cy="122238"/>
              </a:xfrm>
              <a:custGeom>
                <a:avLst/>
                <a:gdLst>
                  <a:gd name="T0" fmla="*/ 120 w 264"/>
                  <a:gd name="T1" fmla="*/ 305 h 305"/>
                  <a:gd name="T2" fmla="*/ 264 w 264"/>
                  <a:gd name="T3" fmla="*/ 0 h 305"/>
                  <a:gd name="T4" fmla="*/ 212 w 264"/>
                  <a:gd name="T5" fmla="*/ 0 h 305"/>
                  <a:gd name="T6" fmla="*/ 170 w 264"/>
                  <a:gd name="T7" fmla="*/ 98 h 305"/>
                  <a:gd name="T8" fmla="*/ 170 w 264"/>
                  <a:gd name="T9" fmla="*/ 98 h 305"/>
                  <a:gd name="T10" fmla="*/ 154 w 264"/>
                  <a:gd name="T11" fmla="*/ 136 h 305"/>
                  <a:gd name="T12" fmla="*/ 141 w 264"/>
                  <a:gd name="T13" fmla="*/ 167 h 305"/>
                  <a:gd name="T14" fmla="*/ 141 w 264"/>
                  <a:gd name="T15" fmla="*/ 167 h 305"/>
                  <a:gd name="T16" fmla="*/ 126 w 264"/>
                  <a:gd name="T17" fmla="*/ 135 h 305"/>
                  <a:gd name="T18" fmla="*/ 107 w 264"/>
                  <a:gd name="T19" fmla="*/ 97 h 305"/>
                  <a:gd name="T20" fmla="*/ 57 w 264"/>
                  <a:gd name="T21" fmla="*/ 0 h 305"/>
                  <a:gd name="T22" fmla="*/ 0 w 264"/>
                  <a:gd name="T23" fmla="*/ 0 h 305"/>
                  <a:gd name="T24" fmla="*/ 115 w 264"/>
                  <a:gd name="T25" fmla="*/ 213 h 305"/>
                  <a:gd name="T26" fmla="*/ 69 w 264"/>
                  <a:gd name="T27" fmla="*/ 305 h 305"/>
                  <a:gd name="T28" fmla="*/ 120 w 264"/>
                  <a:gd name="T29" fmla="*/ 305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4" h="305">
                    <a:moveTo>
                      <a:pt x="120" y="305"/>
                    </a:moveTo>
                    <a:lnTo>
                      <a:pt x="264" y="0"/>
                    </a:lnTo>
                    <a:lnTo>
                      <a:pt x="212" y="0"/>
                    </a:lnTo>
                    <a:lnTo>
                      <a:pt x="170" y="98"/>
                    </a:lnTo>
                    <a:lnTo>
                      <a:pt x="170" y="98"/>
                    </a:lnTo>
                    <a:lnTo>
                      <a:pt x="154" y="136"/>
                    </a:lnTo>
                    <a:lnTo>
                      <a:pt x="141" y="167"/>
                    </a:lnTo>
                    <a:lnTo>
                      <a:pt x="141" y="167"/>
                    </a:lnTo>
                    <a:lnTo>
                      <a:pt x="126" y="135"/>
                    </a:lnTo>
                    <a:lnTo>
                      <a:pt x="107" y="97"/>
                    </a:lnTo>
                    <a:lnTo>
                      <a:pt x="57" y="0"/>
                    </a:lnTo>
                    <a:lnTo>
                      <a:pt x="0" y="0"/>
                    </a:lnTo>
                    <a:lnTo>
                      <a:pt x="115" y="213"/>
                    </a:lnTo>
                    <a:lnTo>
                      <a:pt x="69" y="305"/>
                    </a:lnTo>
                    <a:lnTo>
                      <a:pt x="120" y="305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" name="Freeform 33"/>
              <p:cNvSpPr>
                <a:spLocks/>
              </p:cNvSpPr>
              <p:nvPr userDrawn="1"/>
            </p:nvSpPr>
            <p:spPr bwMode="auto">
              <a:xfrm>
                <a:off x="2327275" y="6150782"/>
                <a:ext cx="73025" cy="92075"/>
              </a:xfrm>
              <a:custGeom>
                <a:avLst/>
                <a:gdLst>
                  <a:gd name="T0" fmla="*/ 139 w 184"/>
                  <a:gd name="T1" fmla="*/ 0 h 229"/>
                  <a:gd name="T2" fmla="*/ 139 w 184"/>
                  <a:gd name="T3" fmla="*/ 88 h 229"/>
                  <a:gd name="T4" fmla="*/ 45 w 184"/>
                  <a:gd name="T5" fmla="*/ 88 h 229"/>
                  <a:gd name="T6" fmla="*/ 45 w 184"/>
                  <a:gd name="T7" fmla="*/ 0 h 229"/>
                  <a:gd name="T8" fmla="*/ 0 w 184"/>
                  <a:gd name="T9" fmla="*/ 0 h 229"/>
                  <a:gd name="T10" fmla="*/ 0 w 184"/>
                  <a:gd name="T11" fmla="*/ 229 h 229"/>
                  <a:gd name="T12" fmla="*/ 45 w 184"/>
                  <a:gd name="T13" fmla="*/ 229 h 229"/>
                  <a:gd name="T14" fmla="*/ 45 w 184"/>
                  <a:gd name="T15" fmla="*/ 127 h 229"/>
                  <a:gd name="T16" fmla="*/ 139 w 184"/>
                  <a:gd name="T17" fmla="*/ 127 h 229"/>
                  <a:gd name="T18" fmla="*/ 139 w 184"/>
                  <a:gd name="T19" fmla="*/ 229 h 229"/>
                  <a:gd name="T20" fmla="*/ 184 w 184"/>
                  <a:gd name="T21" fmla="*/ 229 h 229"/>
                  <a:gd name="T22" fmla="*/ 184 w 184"/>
                  <a:gd name="T23" fmla="*/ 0 h 229"/>
                  <a:gd name="T24" fmla="*/ 139 w 184"/>
                  <a:gd name="T25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4" h="229">
                    <a:moveTo>
                      <a:pt x="139" y="0"/>
                    </a:moveTo>
                    <a:lnTo>
                      <a:pt x="139" y="88"/>
                    </a:lnTo>
                    <a:lnTo>
                      <a:pt x="45" y="88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45" y="229"/>
                    </a:lnTo>
                    <a:lnTo>
                      <a:pt x="45" y="127"/>
                    </a:lnTo>
                    <a:lnTo>
                      <a:pt x="139" y="127"/>
                    </a:lnTo>
                    <a:lnTo>
                      <a:pt x="139" y="229"/>
                    </a:lnTo>
                    <a:lnTo>
                      <a:pt x="184" y="229"/>
                    </a:lnTo>
                    <a:lnTo>
                      <a:pt x="184" y="0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" name="Freeform 34"/>
              <p:cNvSpPr>
                <a:spLocks noEditPoints="1"/>
              </p:cNvSpPr>
              <p:nvPr userDrawn="1"/>
            </p:nvSpPr>
            <p:spPr bwMode="auto">
              <a:xfrm>
                <a:off x="2419350" y="6149194"/>
                <a:ext cx="73025" cy="95250"/>
              </a:xfrm>
              <a:custGeom>
                <a:avLst/>
                <a:gdLst>
                  <a:gd name="T0" fmla="*/ 187 w 187"/>
                  <a:gd name="T1" fmla="*/ 77 h 239"/>
                  <a:gd name="T2" fmla="*/ 187 w 187"/>
                  <a:gd name="T3" fmla="*/ 68 h 239"/>
                  <a:gd name="T4" fmla="*/ 184 w 187"/>
                  <a:gd name="T5" fmla="*/ 51 h 239"/>
                  <a:gd name="T6" fmla="*/ 178 w 187"/>
                  <a:gd name="T7" fmla="*/ 36 h 239"/>
                  <a:gd name="T8" fmla="*/ 169 w 187"/>
                  <a:gd name="T9" fmla="*/ 24 h 239"/>
                  <a:gd name="T10" fmla="*/ 158 w 187"/>
                  <a:gd name="T11" fmla="*/ 15 h 239"/>
                  <a:gd name="T12" fmla="*/ 143 w 187"/>
                  <a:gd name="T13" fmla="*/ 8 h 239"/>
                  <a:gd name="T14" fmla="*/ 127 w 187"/>
                  <a:gd name="T15" fmla="*/ 3 h 239"/>
                  <a:gd name="T16" fmla="*/ 110 w 187"/>
                  <a:gd name="T17" fmla="*/ 1 h 239"/>
                  <a:gd name="T18" fmla="*/ 101 w 187"/>
                  <a:gd name="T19" fmla="*/ 0 h 239"/>
                  <a:gd name="T20" fmla="*/ 78 w 187"/>
                  <a:gd name="T21" fmla="*/ 2 h 239"/>
                  <a:gd name="T22" fmla="*/ 57 w 187"/>
                  <a:gd name="T23" fmla="*/ 6 h 239"/>
                  <a:gd name="T24" fmla="*/ 39 w 187"/>
                  <a:gd name="T25" fmla="*/ 12 h 239"/>
                  <a:gd name="T26" fmla="*/ 22 w 187"/>
                  <a:gd name="T27" fmla="*/ 21 h 239"/>
                  <a:gd name="T28" fmla="*/ 39 w 187"/>
                  <a:gd name="T29" fmla="*/ 55 h 239"/>
                  <a:gd name="T30" fmla="*/ 67 w 187"/>
                  <a:gd name="T31" fmla="*/ 44 h 239"/>
                  <a:gd name="T32" fmla="*/ 99 w 187"/>
                  <a:gd name="T33" fmla="*/ 40 h 239"/>
                  <a:gd name="T34" fmla="*/ 109 w 187"/>
                  <a:gd name="T35" fmla="*/ 41 h 239"/>
                  <a:gd name="T36" fmla="*/ 125 w 187"/>
                  <a:gd name="T37" fmla="*/ 46 h 239"/>
                  <a:gd name="T38" fmla="*/ 136 w 187"/>
                  <a:gd name="T39" fmla="*/ 56 h 239"/>
                  <a:gd name="T40" fmla="*/ 142 w 187"/>
                  <a:gd name="T41" fmla="*/ 70 h 239"/>
                  <a:gd name="T42" fmla="*/ 142 w 187"/>
                  <a:gd name="T43" fmla="*/ 96 h 239"/>
                  <a:gd name="T44" fmla="*/ 133 w 187"/>
                  <a:gd name="T45" fmla="*/ 93 h 239"/>
                  <a:gd name="T46" fmla="*/ 108 w 187"/>
                  <a:gd name="T47" fmla="*/ 88 h 239"/>
                  <a:gd name="T48" fmla="*/ 91 w 187"/>
                  <a:gd name="T49" fmla="*/ 88 h 239"/>
                  <a:gd name="T50" fmla="*/ 64 w 187"/>
                  <a:gd name="T51" fmla="*/ 90 h 239"/>
                  <a:gd name="T52" fmla="*/ 47 w 187"/>
                  <a:gd name="T53" fmla="*/ 94 h 239"/>
                  <a:gd name="T54" fmla="*/ 33 w 187"/>
                  <a:gd name="T55" fmla="*/ 101 h 239"/>
                  <a:gd name="T56" fmla="*/ 21 w 187"/>
                  <a:gd name="T57" fmla="*/ 110 h 239"/>
                  <a:gd name="T58" fmla="*/ 11 w 187"/>
                  <a:gd name="T59" fmla="*/ 122 h 239"/>
                  <a:gd name="T60" fmla="*/ 4 w 187"/>
                  <a:gd name="T61" fmla="*/ 136 h 239"/>
                  <a:gd name="T62" fmla="*/ 1 w 187"/>
                  <a:gd name="T63" fmla="*/ 152 h 239"/>
                  <a:gd name="T64" fmla="*/ 0 w 187"/>
                  <a:gd name="T65" fmla="*/ 162 h 239"/>
                  <a:gd name="T66" fmla="*/ 2 w 187"/>
                  <a:gd name="T67" fmla="*/ 181 h 239"/>
                  <a:gd name="T68" fmla="*/ 7 w 187"/>
                  <a:gd name="T69" fmla="*/ 197 h 239"/>
                  <a:gd name="T70" fmla="*/ 16 w 187"/>
                  <a:gd name="T71" fmla="*/ 211 h 239"/>
                  <a:gd name="T72" fmla="*/ 26 w 187"/>
                  <a:gd name="T73" fmla="*/ 221 h 239"/>
                  <a:gd name="T74" fmla="*/ 38 w 187"/>
                  <a:gd name="T75" fmla="*/ 229 h 239"/>
                  <a:gd name="T76" fmla="*/ 52 w 187"/>
                  <a:gd name="T77" fmla="*/ 235 h 239"/>
                  <a:gd name="T78" fmla="*/ 80 w 187"/>
                  <a:gd name="T79" fmla="*/ 239 h 239"/>
                  <a:gd name="T80" fmla="*/ 91 w 187"/>
                  <a:gd name="T81" fmla="*/ 238 h 239"/>
                  <a:gd name="T82" fmla="*/ 109 w 187"/>
                  <a:gd name="T83" fmla="*/ 234 h 239"/>
                  <a:gd name="T84" fmla="*/ 116 w 187"/>
                  <a:gd name="T85" fmla="*/ 231 h 239"/>
                  <a:gd name="T86" fmla="*/ 134 w 187"/>
                  <a:gd name="T87" fmla="*/ 218 h 239"/>
                  <a:gd name="T88" fmla="*/ 142 w 187"/>
                  <a:gd name="T89" fmla="*/ 234 h 239"/>
                  <a:gd name="T90" fmla="*/ 142 w 187"/>
                  <a:gd name="T91" fmla="*/ 169 h 239"/>
                  <a:gd name="T92" fmla="*/ 138 w 187"/>
                  <a:gd name="T93" fmla="*/ 174 h 239"/>
                  <a:gd name="T94" fmla="*/ 127 w 187"/>
                  <a:gd name="T95" fmla="*/ 185 h 239"/>
                  <a:gd name="T96" fmla="*/ 112 w 187"/>
                  <a:gd name="T97" fmla="*/ 193 h 239"/>
                  <a:gd name="T98" fmla="*/ 96 w 187"/>
                  <a:gd name="T99" fmla="*/ 198 h 239"/>
                  <a:gd name="T100" fmla="*/ 87 w 187"/>
                  <a:gd name="T101" fmla="*/ 198 h 239"/>
                  <a:gd name="T102" fmla="*/ 69 w 187"/>
                  <a:gd name="T103" fmla="*/ 196 h 239"/>
                  <a:gd name="T104" fmla="*/ 56 w 187"/>
                  <a:gd name="T105" fmla="*/ 189 h 239"/>
                  <a:gd name="T106" fmla="*/ 51 w 187"/>
                  <a:gd name="T107" fmla="*/ 184 h 239"/>
                  <a:gd name="T108" fmla="*/ 44 w 187"/>
                  <a:gd name="T109" fmla="*/ 170 h 239"/>
                  <a:gd name="T110" fmla="*/ 43 w 187"/>
                  <a:gd name="T111" fmla="*/ 160 h 239"/>
                  <a:gd name="T112" fmla="*/ 46 w 187"/>
                  <a:gd name="T113" fmla="*/ 146 h 239"/>
                  <a:gd name="T114" fmla="*/ 56 w 187"/>
                  <a:gd name="T115" fmla="*/ 136 h 239"/>
                  <a:gd name="T116" fmla="*/ 70 w 187"/>
                  <a:gd name="T117" fmla="*/ 129 h 239"/>
                  <a:gd name="T118" fmla="*/ 90 w 187"/>
                  <a:gd name="T119" fmla="*/ 126 h 239"/>
                  <a:gd name="T120" fmla="*/ 107 w 187"/>
                  <a:gd name="T121" fmla="*/ 127 h 239"/>
                  <a:gd name="T122" fmla="*/ 120 w 187"/>
                  <a:gd name="T123" fmla="*/ 129 h 239"/>
                  <a:gd name="T124" fmla="*/ 142 w 187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7" h="239">
                    <a:moveTo>
                      <a:pt x="187" y="234"/>
                    </a:moveTo>
                    <a:lnTo>
                      <a:pt x="187" y="77"/>
                    </a:lnTo>
                    <a:lnTo>
                      <a:pt x="187" y="77"/>
                    </a:lnTo>
                    <a:lnTo>
                      <a:pt x="187" y="68"/>
                    </a:lnTo>
                    <a:lnTo>
                      <a:pt x="186" y="59"/>
                    </a:lnTo>
                    <a:lnTo>
                      <a:pt x="184" y="51"/>
                    </a:lnTo>
                    <a:lnTo>
                      <a:pt x="181" y="43"/>
                    </a:lnTo>
                    <a:lnTo>
                      <a:pt x="178" y="36"/>
                    </a:lnTo>
                    <a:lnTo>
                      <a:pt x="174" y="30"/>
                    </a:lnTo>
                    <a:lnTo>
                      <a:pt x="169" y="24"/>
                    </a:lnTo>
                    <a:lnTo>
                      <a:pt x="164" y="19"/>
                    </a:lnTo>
                    <a:lnTo>
                      <a:pt x="158" y="15"/>
                    </a:lnTo>
                    <a:lnTo>
                      <a:pt x="150" y="11"/>
                    </a:lnTo>
                    <a:lnTo>
                      <a:pt x="143" y="8"/>
                    </a:lnTo>
                    <a:lnTo>
                      <a:pt x="135" y="5"/>
                    </a:lnTo>
                    <a:lnTo>
                      <a:pt x="127" y="3"/>
                    </a:lnTo>
                    <a:lnTo>
                      <a:pt x="119" y="2"/>
                    </a:lnTo>
                    <a:lnTo>
                      <a:pt x="110" y="1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89" y="1"/>
                    </a:lnTo>
                    <a:lnTo>
                      <a:pt x="78" y="2"/>
                    </a:lnTo>
                    <a:lnTo>
                      <a:pt x="67" y="3"/>
                    </a:lnTo>
                    <a:lnTo>
                      <a:pt x="57" y="6"/>
                    </a:lnTo>
                    <a:lnTo>
                      <a:pt x="48" y="8"/>
                    </a:lnTo>
                    <a:lnTo>
                      <a:pt x="39" y="12"/>
                    </a:lnTo>
                    <a:lnTo>
                      <a:pt x="30" y="16"/>
                    </a:lnTo>
                    <a:lnTo>
                      <a:pt x="22" y="21"/>
                    </a:lnTo>
                    <a:lnTo>
                      <a:pt x="39" y="55"/>
                    </a:lnTo>
                    <a:lnTo>
                      <a:pt x="39" y="55"/>
                    </a:lnTo>
                    <a:lnTo>
                      <a:pt x="53" y="48"/>
                    </a:lnTo>
                    <a:lnTo>
                      <a:pt x="67" y="44"/>
                    </a:lnTo>
                    <a:lnTo>
                      <a:pt x="82" y="41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109" y="41"/>
                    </a:lnTo>
                    <a:lnTo>
                      <a:pt x="118" y="43"/>
                    </a:lnTo>
                    <a:lnTo>
                      <a:pt x="125" y="46"/>
                    </a:lnTo>
                    <a:lnTo>
                      <a:pt x="131" y="51"/>
                    </a:lnTo>
                    <a:lnTo>
                      <a:pt x="136" y="56"/>
                    </a:lnTo>
                    <a:lnTo>
                      <a:pt x="140" y="63"/>
                    </a:lnTo>
                    <a:lnTo>
                      <a:pt x="142" y="70"/>
                    </a:lnTo>
                    <a:lnTo>
                      <a:pt x="142" y="79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33" y="93"/>
                    </a:lnTo>
                    <a:lnTo>
                      <a:pt x="122" y="90"/>
                    </a:lnTo>
                    <a:lnTo>
                      <a:pt x="108" y="88"/>
                    </a:lnTo>
                    <a:lnTo>
                      <a:pt x="91" y="88"/>
                    </a:lnTo>
                    <a:lnTo>
                      <a:pt x="91" y="88"/>
                    </a:lnTo>
                    <a:lnTo>
                      <a:pt x="73" y="89"/>
                    </a:lnTo>
                    <a:lnTo>
                      <a:pt x="64" y="90"/>
                    </a:lnTo>
                    <a:lnTo>
                      <a:pt x="55" y="92"/>
                    </a:lnTo>
                    <a:lnTo>
                      <a:pt x="47" y="94"/>
                    </a:lnTo>
                    <a:lnTo>
                      <a:pt x="40" y="98"/>
                    </a:lnTo>
                    <a:lnTo>
                      <a:pt x="33" y="101"/>
                    </a:lnTo>
                    <a:lnTo>
                      <a:pt x="26" y="105"/>
                    </a:lnTo>
                    <a:lnTo>
                      <a:pt x="21" y="110"/>
                    </a:lnTo>
                    <a:lnTo>
                      <a:pt x="15" y="116"/>
                    </a:lnTo>
                    <a:lnTo>
                      <a:pt x="11" y="122"/>
                    </a:lnTo>
                    <a:lnTo>
                      <a:pt x="7" y="129"/>
                    </a:lnTo>
                    <a:lnTo>
                      <a:pt x="4" y="136"/>
                    </a:lnTo>
                    <a:lnTo>
                      <a:pt x="2" y="144"/>
                    </a:lnTo>
                    <a:lnTo>
                      <a:pt x="1" y="152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1" y="172"/>
                    </a:lnTo>
                    <a:lnTo>
                      <a:pt x="2" y="181"/>
                    </a:lnTo>
                    <a:lnTo>
                      <a:pt x="4" y="190"/>
                    </a:lnTo>
                    <a:lnTo>
                      <a:pt x="7" y="197"/>
                    </a:lnTo>
                    <a:lnTo>
                      <a:pt x="11" y="204"/>
                    </a:lnTo>
                    <a:lnTo>
                      <a:pt x="16" y="211"/>
                    </a:lnTo>
                    <a:lnTo>
                      <a:pt x="21" y="216"/>
                    </a:lnTo>
                    <a:lnTo>
                      <a:pt x="26" y="221"/>
                    </a:lnTo>
                    <a:lnTo>
                      <a:pt x="32" y="226"/>
                    </a:lnTo>
                    <a:lnTo>
                      <a:pt x="38" y="229"/>
                    </a:lnTo>
                    <a:lnTo>
                      <a:pt x="45" y="232"/>
                    </a:lnTo>
                    <a:lnTo>
                      <a:pt x="52" y="235"/>
                    </a:lnTo>
                    <a:lnTo>
                      <a:pt x="66" y="238"/>
                    </a:lnTo>
                    <a:lnTo>
                      <a:pt x="80" y="239"/>
                    </a:lnTo>
                    <a:lnTo>
                      <a:pt x="80" y="239"/>
                    </a:lnTo>
                    <a:lnTo>
                      <a:pt x="91" y="238"/>
                    </a:lnTo>
                    <a:lnTo>
                      <a:pt x="100" y="236"/>
                    </a:lnTo>
                    <a:lnTo>
                      <a:pt x="109" y="234"/>
                    </a:lnTo>
                    <a:lnTo>
                      <a:pt x="116" y="231"/>
                    </a:lnTo>
                    <a:lnTo>
                      <a:pt x="116" y="231"/>
                    </a:lnTo>
                    <a:lnTo>
                      <a:pt x="128" y="223"/>
                    </a:lnTo>
                    <a:lnTo>
                      <a:pt x="134" y="218"/>
                    </a:lnTo>
                    <a:lnTo>
                      <a:pt x="142" y="211"/>
                    </a:lnTo>
                    <a:lnTo>
                      <a:pt x="142" y="234"/>
                    </a:lnTo>
                    <a:lnTo>
                      <a:pt x="187" y="234"/>
                    </a:lnTo>
                    <a:close/>
                    <a:moveTo>
                      <a:pt x="142" y="169"/>
                    </a:moveTo>
                    <a:lnTo>
                      <a:pt x="142" y="169"/>
                    </a:lnTo>
                    <a:lnTo>
                      <a:pt x="138" y="174"/>
                    </a:lnTo>
                    <a:lnTo>
                      <a:pt x="133" y="180"/>
                    </a:lnTo>
                    <a:lnTo>
                      <a:pt x="127" y="185"/>
                    </a:lnTo>
                    <a:lnTo>
                      <a:pt x="120" y="189"/>
                    </a:lnTo>
                    <a:lnTo>
                      <a:pt x="112" y="193"/>
                    </a:lnTo>
                    <a:lnTo>
                      <a:pt x="104" y="196"/>
                    </a:lnTo>
                    <a:lnTo>
                      <a:pt x="96" y="198"/>
                    </a:lnTo>
                    <a:lnTo>
                      <a:pt x="87" y="198"/>
                    </a:lnTo>
                    <a:lnTo>
                      <a:pt x="87" y="198"/>
                    </a:lnTo>
                    <a:lnTo>
                      <a:pt x="77" y="198"/>
                    </a:lnTo>
                    <a:lnTo>
                      <a:pt x="69" y="196"/>
                    </a:lnTo>
                    <a:lnTo>
                      <a:pt x="62" y="193"/>
                    </a:lnTo>
                    <a:lnTo>
                      <a:pt x="56" y="189"/>
                    </a:lnTo>
                    <a:lnTo>
                      <a:pt x="56" y="189"/>
                    </a:lnTo>
                    <a:lnTo>
                      <a:pt x="51" y="184"/>
                    </a:lnTo>
                    <a:lnTo>
                      <a:pt x="47" y="178"/>
                    </a:lnTo>
                    <a:lnTo>
                      <a:pt x="44" y="170"/>
                    </a:lnTo>
                    <a:lnTo>
                      <a:pt x="43" y="160"/>
                    </a:lnTo>
                    <a:lnTo>
                      <a:pt x="43" y="160"/>
                    </a:lnTo>
                    <a:lnTo>
                      <a:pt x="44" y="153"/>
                    </a:lnTo>
                    <a:lnTo>
                      <a:pt x="46" y="146"/>
                    </a:lnTo>
                    <a:lnTo>
                      <a:pt x="50" y="140"/>
                    </a:lnTo>
                    <a:lnTo>
                      <a:pt x="56" y="136"/>
                    </a:lnTo>
                    <a:lnTo>
                      <a:pt x="62" y="132"/>
                    </a:lnTo>
                    <a:lnTo>
                      <a:pt x="70" y="129"/>
                    </a:lnTo>
                    <a:lnTo>
                      <a:pt x="80" y="127"/>
                    </a:lnTo>
                    <a:lnTo>
                      <a:pt x="90" y="126"/>
                    </a:lnTo>
                    <a:lnTo>
                      <a:pt x="90" y="126"/>
                    </a:lnTo>
                    <a:lnTo>
                      <a:pt x="107" y="127"/>
                    </a:lnTo>
                    <a:lnTo>
                      <a:pt x="120" y="129"/>
                    </a:lnTo>
                    <a:lnTo>
                      <a:pt x="120" y="129"/>
                    </a:lnTo>
                    <a:lnTo>
                      <a:pt x="131" y="132"/>
                    </a:lnTo>
                    <a:lnTo>
                      <a:pt x="142" y="136"/>
                    </a:lnTo>
                    <a:lnTo>
                      <a:pt x="142" y="16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" name="Freeform 35"/>
              <p:cNvSpPr>
                <a:spLocks/>
              </p:cNvSpPr>
              <p:nvPr userDrawn="1"/>
            </p:nvSpPr>
            <p:spPr bwMode="auto">
              <a:xfrm>
                <a:off x="2511425" y="6149194"/>
                <a:ext cx="71438" cy="95250"/>
              </a:xfrm>
              <a:custGeom>
                <a:avLst/>
                <a:gdLst>
                  <a:gd name="T0" fmla="*/ 181 w 181"/>
                  <a:gd name="T1" fmla="*/ 39 h 239"/>
                  <a:gd name="T2" fmla="*/ 164 w 181"/>
                  <a:gd name="T3" fmla="*/ 22 h 239"/>
                  <a:gd name="T4" fmla="*/ 145 w 181"/>
                  <a:gd name="T5" fmla="*/ 10 h 239"/>
                  <a:gd name="T6" fmla="*/ 124 w 181"/>
                  <a:gd name="T7" fmla="*/ 3 h 239"/>
                  <a:gd name="T8" fmla="*/ 100 w 181"/>
                  <a:gd name="T9" fmla="*/ 0 h 239"/>
                  <a:gd name="T10" fmla="*/ 90 w 181"/>
                  <a:gd name="T11" fmla="*/ 1 h 239"/>
                  <a:gd name="T12" fmla="*/ 70 w 181"/>
                  <a:gd name="T13" fmla="*/ 5 h 239"/>
                  <a:gd name="T14" fmla="*/ 52 w 181"/>
                  <a:gd name="T15" fmla="*/ 13 h 239"/>
                  <a:gd name="T16" fmla="*/ 36 w 181"/>
                  <a:gd name="T17" fmla="*/ 25 h 239"/>
                  <a:gd name="T18" fmla="*/ 23 w 181"/>
                  <a:gd name="T19" fmla="*/ 40 h 239"/>
                  <a:gd name="T20" fmla="*/ 12 w 181"/>
                  <a:gd name="T21" fmla="*/ 59 h 239"/>
                  <a:gd name="T22" fmla="*/ 4 w 181"/>
                  <a:gd name="T23" fmla="*/ 81 h 239"/>
                  <a:gd name="T24" fmla="*/ 0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6 h 239"/>
                  <a:gd name="T30" fmla="*/ 7 w 181"/>
                  <a:gd name="T31" fmla="*/ 169 h 239"/>
                  <a:gd name="T32" fmla="*/ 16 w 181"/>
                  <a:gd name="T33" fmla="*/ 189 h 239"/>
                  <a:gd name="T34" fmla="*/ 28 w 181"/>
                  <a:gd name="T35" fmla="*/ 206 h 239"/>
                  <a:gd name="T36" fmla="*/ 43 w 181"/>
                  <a:gd name="T37" fmla="*/ 220 h 239"/>
                  <a:gd name="T38" fmla="*/ 60 w 181"/>
                  <a:gd name="T39" fmla="*/ 230 h 239"/>
                  <a:gd name="T40" fmla="*/ 78 w 181"/>
                  <a:gd name="T41" fmla="*/ 237 h 239"/>
                  <a:gd name="T42" fmla="*/ 99 w 181"/>
                  <a:gd name="T43" fmla="*/ 239 h 239"/>
                  <a:gd name="T44" fmla="*/ 113 w 181"/>
                  <a:gd name="T45" fmla="*/ 238 h 239"/>
                  <a:gd name="T46" fmla="*/ 138 w 181"/>
                  <a:gd name="T47" fmla="*/ 231 h 239"/>
                  <a:gd name="T48" fmla="*/ 158 w 181"/>
                  <a:gd name="T49" fmla="*/ 220 h 239"/>
                  <a:gd name="T50" fmla="*/ 174 w 181"/>
                  <a:gd name="T51" fmla="*/ 204 h 239"/>
                  <a:gd name="T52" fmla="*/ 152 w 181"/>
                  <a:gd name="T53" fmla="*/ 168 h 239"/>
                  <a:gd name="T54" fmla="*/ 139 w 181"/>
                  <a:gd name="T55" fmla="*/ 180 h 239"/>
                  <a:gd name="T56" fmla="*/ 127 w 181"/>
                  <a:gd name="T57" fmla="*/ 189 h 239"/>
                  <a:gd name="T58" fmla="*/ 115 w 181"/>
                  <a:gd name="T59" fmla="*/ 194 h 239"/>
                  <a:gd name="T60" fmla="*/ 100 w 181"/>
                  <a:gd name="T61" fmla="*/ 196 h 239"/>
                  <a:gd name="T62" fmla="*/ 94 w 181"/>
                  <a:gd name="T63" fmla="*/ 196 h 239"/>
                  <a:gd name="T64" fmla="*/ 82 w 181"/>
                  <a:gd name="T65" fmla="*/ 193 h 239"/>
                  <a:gd name="T66" fmla="*/ 71 w 181"/>
                  <a:gd name="T67" fmla="*/ 187 h 239"/>
                  <a:gd name="T68" fmla="*/ 63 w 181"/>
                  <a:gd name="T69" fmla="*/ 179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9 h 239"/>
                  <a:gd name="T76" fmla="*/ 46 w 181"/>
                  <a:gd name="T77" fmla="*/ 102 h 239"/>
                  <a:gd name="T78" fmla="*/ 53 w 181"/>
                  <a:gd name="T79" fmla="*/ 74 h 239"/>
                  <a:gd name="T80" fmla="*/ 60 w 181"/>
                  <a:gd name="T81" fmla="*/ 64 h 239"/>
                  <a:gd name="T82" fmla="*/ 67 w 181"/>
                  <a:gd name="T83" fmla="*/ 55 h 239"/>
                  <a:gd name="T84" fmla="*/ 77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6 w 181"/>
                  <a:gd name="T91" fmla="*/ 43 h 239"/>
                  <a:gd name="T92" fmla="*/ 120 w 181"/>
                  <a:gd name="T93" fmla="*/ 47 h 239"/>
                  <a:gd name="T94" fmla="*/ 134 w 181"/>
                  <a:gd name="T95" fmla="*/ 54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4" y="22"/>
                    </a:lnTo>
                    <a:lnTo>
                      <a:pt x="155" y="16"/>
                    </a:lnTo>
                    <a:lnTo>
                      <a:pt x="145" y="10"/>
                    </a:lnTo>
                    <a:lnTo>
                      <a:pt x="135" y="6"/>
                    </a:lnTo>
                    <a:lnTo>
                      <a:pt x="124" y="3"/>
                    </a:lnTo>
                    <a:lnTo>
                      <a:pt x="112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1" y="8"/>
                    </a:lnTo>
                    <a:lnTo>
                      <a:pt x="52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4" y="81"/>
                    </a:lnTo>
                    <a:lnTo>
                      <a:pt x="2" y="93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2" y="146"/>
                    </a:lnTo>
                    <a:lnTo>
                      <a:pt x="4" y="158"/>
                    </a:lnTo>
                    <a:lnTo>
                      <a:pt x="7" y="169"/>
                    </a:lnTo>
                    <a:lnTo>
                      <a:pt x="11" y="179"/>
                    </a:lnTo>
                    <a:lnTo>
                      <a:pt x="16" y="189"/>
                    </a:lnTo>
                    <a:lnTo>
                      <a:pt x="22" y="198"/>
                    </a:lnTo>
                    <a:lnTo>
                      <a:pt x="28" y="206"/>
                    </a:lnTo>
                    <a:lnTo>
                      <a:pt x="35" y="214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8" y="237"/>
                    </a:lnTo>
                    <a:lnTo>
                      <a:pt x="88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3" y="238"/>
                    </a:lnTo>
                    <a:lnTo>
                      <a:pt x="126" y="235"/>
                    </a:lnTo>
                    <a:lnTo>
                      <a:pt x="138" y="231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6" y="212"/>
                    </a:lnTo>
                    <a:lnTo>
                      <a:pt x="174" y="204"/>
                    </a:lnTo>
                    <a:lnTo>
                      <a:pt x="181" y="196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39" y="180"/>
                    </a:lnTo>
                    <a:lnTo>
                      <a:pt x="133" y="185"/>
                    </a:lnTo>
                    <a:lnTo>
                      <a:pt x="127" y="189"/>
                    </a:lnTo>
                    <a:lnTo>
                      <a:pt x="121" y="192"/>
                    </a:lnTo>
                    <a:lnTo>
                      <a:pt x="115" y="194"/>
                    </a:lnTo>
                    <a:lnTo>
                      <a:pt x="108" y="196"/>
                    </a:lnTo>
                    <a:lnTo>
                      <a:pt x="100" y="196"/>
                    </a:lnTo>
                    <a:lnTo>
                      <a:pt x="100" y="196"/>
                    </a:lnTo>
                    <a:lnTo>
                      <a:pt x="94" y="196"/>
                    </a:lnTo>
                    <a:lnTo>
                      <a:pt x="87" y="195"/>
                    </a:lnTo>
                    <a:lnTo>
                      <a:pt x="82" y="193"/>
                    </a:lnTo>
                    <a:lnTo>
                      <a:pt x="76" y="190"/>
                    </a:lnTo>
                    <a:lnTo>
                      <a:pt x="71" y="187"/>
                    </a:lnTo>
                    <a:lnTo>
                      <a:pt x="67" y="184"/>
                    </a:lnTo>
                    <a:lnTo>
                      <a:pt x="63" y="179"/>
                    </a:lnTo>
                    <a:lnTo>
                      <a:pt x="59" y="174"/>
                    </a:lnTo>
                    <a:lnTo>
                      <a:pt x="56" y="169"/>
                    </a:lnTo>
                    <a:lnTo>
                      <a:pt x="53" y="163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3" y="74"/>
                    </a:lnTo>
                    <a:lnTo>
                      <a:pt x="56" y="69"/>
                    </a:lnTo>
                    <a:lnTo>
                      <a:pt x="60" y="64"/>
                    </a:lnTo>
                    <a:lnTo>
                      <a:pt x="63" y="59"/>
                    </a:lnTo>
                    <a:lnTo>
                      <a:pt x="67" y="55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6" y="43"/>
                    </a:lnTo>
                    <a:lnTo>
                      <a:pt x="113" y="45"/>
                    </a:lnTo>
                    <a:lnTo>
                      <a:pt x="120" y="47"/>
                    </a:lnTo>
                    <a:lnTo>
                      <a:pt x="127" y="50"/>
                    </a:lnTo>
                    <a:lnTo>
                      <a:pt x="134" y="54"/>
                    </a:lnTo>
                    <a:lnTo>
                      <a:pt x="141" y="59"/>
                    </a:lnTo>
                    <a:lnTo>
                      <a:pt x="148" y="64"/>
                    </a:lnTo>
                    <a:lnTo>
                      <a:pt x="155" y="71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" name="Freeform 36"/>
              <p:cNvSpPr>
                <a:spLocks noEditPoints="1"/>
              </p:cNvSpPr>
              <p:nvPr userDrawn="1"/>
            </p:nvSpPr>
            <p:spPr bwMode="auto">
              <a:xfrm>
                <a:off x="2641600" y="6149194"/>
                <a:ext cx="77788" cy="95250"/>
              </a:xfrm>
              <a:custGeom>
                <a:avLst/>
                <a:gdLst>
                  <a:gd name="T0" fmla="*/ 198 w 198"/>
                  <a:gd name="T1" fmla="*/ 115 h 239"/>
                  <a:gd name="T2" fmla="*/ 197 w 198"/>
                  <a:gd name="T3" fmla="*/ 92 h 239"/>
                  <a:gd name="T4" fmla="*/ 192 w 198"/>
                  <a:gd name="T5" fmla="*/ 71 h 239"/>
                  <a:gd name="T6" fmla="*/ 185 w 198"/>
                  <a:gd name="T7" fmla="*/ 52 h 239"/>
                  <a:gd name="T8" fmla="*/ 174 w 198"/>
                  <a:gd name="T9" fmla="*/ 34 h 239"/>
                  <a:gd name="T10" fmla="*/ 161 w 198"/>
                  <a:gd name="T11" fmla="*/ 20 h 239"/>
                  <a:gd name="T12" fmla="*/ 144 w 198"/>
                  <a:gd name="T13" fmla="*/ 10 h 239"/>
                  <a:gd name="T14" fmla="*/ 125 w 198"/>
                  <a:gd name="T15" fmla="*/ 3 h 239"/>
                  <a:gd name="T16" fmla="*/ 102 w 198"/>
                  <a:gd name="T17" fmla="*/ 0 h 239"/>
                  <a:gd name="T18" fmla="*/ 90 w 198"/>
                  <a:gd name="T19" fmla="*/ 1 h 239"/>
                  <a:gd name="T20" fmla="*/ 69 w 198"/>
                  <a:gd name="T21" fmla="*/ 5 h 239"/>
                  <a:gd name="T22" fmla="*/ 51 w 198"/>
                  <a:gd name="T23" fmla="*/ 12 h 239"/>
                  <a:gd name="T24" fmla="*/ 35 w 198"/>
                  <a:gd name="T25" fmla="*/ 24 h 239"/>
                  <a:gd name="T26" fmla="*/ 22 w 198"/>
                  <a:gd name="T27" fmla="*/ 39 h 239"/>
                  <a:gd name="T28" fmla="*/ 12 w 198"/>
                  <a:gd name="T29" fmla="*/ 58 h 239"/>
                  <a:gd name="T30" fmla="*/ 5 w 198"/>
                  <a:gd name="T31" fmla="*/ 80 h 239"/>
                  <a:gd name="T32" fmla="*/ 1 w 198"/>
                  <a:gd name="T33" fmla="*/ 106 h 239"/>
                  <a:gd name="T34" fmla="*/ 0 w 198"/>
                  <a:gd name="T35" fmla="*/ 120 h 239"/>
                  <a:gd name="T36" fmla="*/ 3 w 198"/>
                  <a:gd name="T37" fmla="*/ 148 h 239"/>
                  <a:gd name="T38" fmla="*/ 9 w 198"/>
                  <a:gd name="T39" fmla="*/ 172 h 239"/>
                  <a:gd name="T40" fmla="*/ 19 w 198"/>
                  <a:gd name="T41" fmla="*/ 193 h 239"/>
                  <a:gd name="T42" fmla="*/ 31 w 198"/>
                  <a:gd name="T43" fmla="*/ 209 h 239"/>
                  <a:gd name="T44" fmla="*/ 37 w 198"/>
                  <a:gd name="T45" fmla="*/ 215 h 239"/>
                  <a:gd name="T46" fmla="*/ 51 w 198"/>
                  <a:gd name="T47" fmla="*/ 226 h 239"/>
                  <a:gd name="T48" fmla="*/ 68 w 198"/>
                  <a:gd name="T49" fmla="*/ 234 h 239"/>
                  <a:gd name="T50" fmla="*/ 88 w 198"/>
                  <a:gd name="T51" fmla="*/ 238 h 239"/>
                  <a:gd name="T52" fmla="*/ 100 w 198"/>
                  <a:gd name="T53" fmla="*/ 239 h 239"/>
                  <a:gd name="T54" fmla="*/ 126 w 198"/>
                  <a:gd name="T55" fmla="*/ 237 h 239"/>
                  <a:gd name="T56" fmla="*/ 146 w 198"/>
                  <a:gd name="T57" fmla="*/ 231 h 239"/>
                  <a:gd name="T58" fmla="*/ 155 w 198"/>
                  <a:gd name="T59" fmla="*/ 227 h 239"/>
                  <a:gd name="T60" fmla="*/ 171 w 198"/>
                  <a:gd name="T61" fmla="*/ 216 h 239"/>
                  <a:gd name="T62" fmla="*/ 153 w 198"/>
                  <a:gd name="T63" fmla="*/ 180 h 239"/>
                  <a:gd name="T64" fmla="*/ 141 w 198"/>
                  <a:gd name="T65" fmla="*/ 188 h 239"/>
                  <a:gd name="T66" fmla="*/ 130 w 198"/>
                  <a:gd name="T67" fmla="*/ 193 h 239"/>
                  <a:gd name="T68" fmla="*/ 117 w 198"/>
                  <a:gd name="T69" fmla="*/ 197 h 239"/>
                  <a:gd name="T70" fmla="*/ 103 w 198"/>
                  <a:gd name="T71" fmla="*/ 198 h 239"/>
                  <a:gd name="T72" fmla="*/ 93 w 198"/>
                  <a:gd name="T73" fmla="*/ 197 h 239"/>
                  <a:gd name="T74" fmla="*/ 73 w 198"/>
                  <a:gd name="T75" fmla="*/ 190 h 239"/>
                  <a:gd name="T76" fmla="*/ 58 w 198"/>
                  <a:gd name="T77" fmla="*/ 175 h 239"/>
                  <a:gd name="T78" fmla="*/ 47 w 198"/>
                  <a:gd name="T79" fmla="*/ 151 h 239"/>
                  <a:gd name="T80" fmla="*/ 197 w 198"/>
                  <a:gd name="T81" fmla="*/ 136 h 239"/>
                  <a:gd name="T82" fmla="*/ 198 w 198"/>
                  <a:gd name="T83" fmla="*/ 127 h 239"/>
                  <a:gd name="T84" fmla="*/ 198 w 198"/>
                  <a:gd name="T85" fmla="*/ 115 h 239"/>
                  <a:gd name="T86" fmla="*/ 45 w 198"/>
                  <a:gd name="T87" fmla="*/ 98 h 239"/>
                  <a:gd name="T88" fmla="*/ 51 w 198"/>
                  <a:gd name="T89" fmla="*/ 74 h 239"/>
                  <a:gd name="T90" fmla="*/ 61 w 198"/>
                  <a:gd name="T91" fmla="*/ 56 h 239"/>
                  <a:gd name="T92" fmla="*/ 77 w 198"/>
                  <a:gd name="T93" fmla="*/ 45 h 239"/>
                  <a:gd name="T94" fmla="*/ 99 w 198"/>
                  <a:gd name="T95" fmla="*/ 41 h 239"/>
                  <a:gd name="T96" fmla="*/ 105 w 198"/>
                  <a:gd name="T97" fmla="*/ 41 h 239"/>
                  <a:gd name="T98" fmla="*/ 117 w 198"/>
                  <a:gd name="T99" fmla="*/ 44 h 239"/>
                  <a:gd name="T100" fmla="*/ 127 w 198"/>
                  <a:gd name="T101" fmla="*/ 48 h 239"/>
                  <a:gd name="T102" fmla="*/ 139 w 198"/>
                  <a:gd name="T103" fmla="*/ 58 h 239"/>
                  <a:gd name="T104" fmla="*/ 149 w 198"/>
                  <a:gd name="T105" fmla="*/ 76 h 239"/>
                  <a:gd name="T106" fmla="*/ 153 w 198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8" h="239">
                    <a:moveTo>
                      <a:pt x="198" y="115"/>
                    </a:moveTo>
                    <a:lnTo>
                      <a:pt x="198" y="115"/>
                    </a:lnTo>
                    <a:lnTo>
                      <a:pt x="198" y="104"/>
                    </a:lnTo>
                    <a:lnTo>
                      <a:pt x="197" y="92"/>
                    </a:lnTo>
                    <a:lnTo>
                      <a:pt x="195" y="81"/>
                    </a:lnTo>
                    <a:lnTo>
                      <a:pt x="192" y="71"/>
                    </a:lnTo>
                    <a:lnTo>
                      <a:pt x="189" y="61"/>
                    </a:lnTo>
                    <a:lnTo>
                      <a:pt x="185" y="52"/>
                    </a:lnTo>
                    <a:lnTo>
                      <a:pt x="180" y="43"/>
                    </a:lnTo>
                    <a:lnTo>
                      <a:pt x="174" y="34"/>
                    </a:lnTo>
                    <a:lnTo>
                      <a:pt x="168" y="27"/>
                    </a:lnTo>
                    <a:lnTo>
                      <a:pt x="161" y="20"/>
                    </a:lnTo>
                    <a:lnTo>
                      <a:pt x="153" y="14"/>
                    </a:lnTo>
                    <a:lnTo>
                      <a:pt x="144" y="10"/>
                    </a:lnTo>
                    <a:lnTo>
                      <a:pt x="135" y="6"/>
                    </a:lnTo>
                    <a:lnTo>
                      <a:pt x="125" y="3"/>
                    </a:lnTo>
                    <a:lnTo>
                      <a:pt x="114" y="1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90" y="1"/>
                    </a:lnTo>
                    <a:lnTo>
                      <a:pt x="79" y="2"/>
                    </a:lnTo>
                    <a:lnTo>
                      <a:pt x="69" y="5"/>
                    </a:lnTo>
                    <a:lnTo>
                      <a:pt x="60" y="8"/>
                    </a:lnTo>
                    <a:lnTo>
                      <a:pt x="51" y="12"/>
                    </a:lnTo>
                    <a:lnTo>
                      <a:pt x="43" y="18"/>
                    </a:lnTo>
                    <a:lnTo>
                      <a:pt x="35" y="24"/>
                    </a:lnTo>
                    <a:lnTo>
                      <a:pt x="28" y="31"/>
                    </a:lnTo>
                    <a:lnTo>
                      <a:pt x="22" y="39"/>
                    </a:lnTo>
                    <a:lnTo>
                      <a:pt x="17" y="48"/>
                    </a:lnTo>
                    <a:lnTo>
                      <a:pt x="12" y="58"/>
                    </a:lnTo>
                    <a:lnTo>
                      <a:pt x="8" y="68"/>
                    </a:lnTo>
                    <a:lnTo>
                      <a:pt x="5" y="80"/>
                    </a:lnTo>
                    <a:lnTo>
                      <a:pt x="2" y="92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4"/>
                    </a:lnTo>
                    <a:lnTo>
                      <a:pt x="3" y="148"/>
                    </a:lnTo>
                    <a:lnTo>
                      <a:pt x="5" y="160"/>
                    </a:lnTo>
                    <a:lnTo>
                      <a:pt x="9" y="172"/>
                    </a:lnTo>
                    <a:lnTo>
                      <a:pt x="14" y="183"/>
                    </a:lnTo>
                    <a:lnTo>
                      <a:pt x="19" y="193"/>
                    </a:lnTo>
                    <a:lnTo>
                      <a:pt x="25" y="201"/>
                    </a:lnTo>
                    <a:lnTo>
                      <a:pt x="31" y="209"/>
                    </a:lnTo>
                    <a:lnTo>
                      <a:pt x="31" y="209"/>
                    </a:lnTo>
                    <a:lnTo>
                      <a:pt x="37" y="215"/>
                    </a:lnTo>
                    <a:lnTo>
                      <a:pt x="44" y="220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8" y="236"/>
                    </a:lnTo>
                    <a:lnTo>
                      <a:pt x="88" y="238"/>
                    </a:lnTo>
                    <a:lnTo>
                      <a:pt x="100" y="239"/>
                    </a:lnTo>
                    <a:lnTo>
                      <a:pt x="100" y="239"/>
                    </a:lnTo>
                    <a:lnTo>
                      <a:pt x="114" y="238"/>
                    </a:lnTo>
                    <a:lnTo>
                      <a:pt x="126" y="237"/>
                    </a:lnTo>
                    <a:lnTo>
                      <a:pt x="137" y="234"/>
                    </a:lnTo>
                    <a:lnTo>
                      <a:pt x="146" y="231"/>
                    </a:lnTo>
                    <a:lnTo>
                      <a:pt x="146" y="231"/>
                    </a:lnTo>
                    <a:lnTo>
                      <a:pt x="155" y="227"/>
                    </a:lnTo>
                    <a:lnTo>
                      <a:pt x="163" y="222"/>
                    </a:lnTo>
                    <a:lnTo>
                      <a:pt x="171" y="216"/>
                    </a:lnTo>
                    <a:lnTo>
                      <a:pt x="179" y="209"/>
                    </a:lnTo>
                    <a:lnTo>
                      <a:pt x="153" y="180"/>
                    </a:lnTo>
                    <a:lnTo>
                      <a:pt x="153" y="180"/>
                    </a:lnTo>
                    <a:lnTo>
                      <a:pt x="141" y="188"/>
                    </a:lnTo>
                    <a:lnTo>
                      <a:pt x="130" y="193"/>
                    </a:lnTo>
                    <a:lnTo>
                      <a:pt x="130" y="193"/>
                    </a:lnTo>
                    <a:lnTo>
                      <a:pt x="124" y="195"/>
                    </a:lnTo>
                    <a:lnTo>
                      <a:pt x="117" y="197"/>
                    </a:lnTo>
                    <a:lnTo>
                      <a:pt x="110" y="198"/>
                    </a:lnTo>
                    <a:lnTo>
                      <a:pt x="103" y="198"/>
                    </a:lnTo>
                    <a:lnTo>
                      <a:pt x="103" y="198"/>
                    </a:lnTo>
                    <a:lnTo>
                      <a:pt x="93" y="197"/>
                    </a:lnTo>
                    <a:lnTo>
                      <a:pt x="82" y="195"/>
                    </a:lnTo>
                    <a:lnTo>
                      <a:pt x="73" y="190"/>
                    </a:lnTo>
                    <a:lnTo>
                      <a:pt x="65" y="183"/>
                    </a:lnTo>
                    <a:lnTo>
                      <a:pt x="58" y="175"/>
                    </a:lnTo>
                    <a:lnTo>
                      <a:pt x="52" y="164"/>
                    </a:lnTo>
                    <a:lnTo>
                      <a:pt x="47" y="151"/>
                    </a:lnTo>
                    <a:lnTo>
                      <a:pt x="45" y="136"/>
                    </a:lnTo>
                    <a:lnTo>
                      <a:pt x="197" y="136"/>
                    </a:lnTo>
                    <a:lnTo>
                      <a:pt x="197" y="136"/>
                    </a:lnTo>
                    <a:lnTo>
                      <a:pt x="198" y="127"/>
                    </a:lnTo>
                    <a:lnTo>
                      <a:pt x="198" y="115"/>
                    </a:lnTo>
                    <a:lnTo>
                      <a:pt x="198" y="115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1" y="74"/>
                    </a:lnTo>
                    <a:lnTo>
                      <a:pt x="56" y="64"/>
                    </a:lnTo>
                    <a:lnTo>
                      <a:pt x="61" y="56"/>
                    </a:lnTo>
                    <a:lnTo>
                      <a:pt x="69" y="49"/>
                    </a:lnTo>
                    <a:lnTo>
                      <a:pt x="77" y="45"/>
                    </a:lnTo>
                    <a:lnTo>
                      <a:pt x="87" y="42"/>
                    </a:lnTo>
                    <a:lnTo>
                      <a:pt x="99" y="41"/>
                    </a:lnTo>
                    <a:lnTo>
                      <a:pt x="99" y="41"/>
                    </a:lnTo>
                    <a:lnTo>
                      <a:pt x="105" y="41"/>
                    </a:lnTo>
                    <a:lnTo>
                      <a:pt x="112" y="42"/>
                    </a:lnTo>
                    <a:lnTo>
                      <a:pt x="117" y="44"/>
                    </a:lnTo>
                    <a:lnTo>
                      <a:pt x="122" y="45"/>
                    </a:lnTo>
                    <a:lnTo>
                      <a:pt x="127" y="48"/>
                    </a:lnTo>
                    <a:lnTo>
                      <a:pt x="132" y="51"/>
                    </a:lnTo>
                    <a:lnTo>
                      <a:pt x="139" y="58"/>
                    </a:lnTo>
                    <a:lnTo>
                      <a:pt x="144" y="66"/>
                    </a:lnTo>
                    <a:lnTo>
                      <a:pt x="149" y="76"/>
                    </a:lnTo>
                    <a:lnTo>
                      <a:pt x="151" y="87"/>
                    </a:lnTo>
                    <a:lnTo>
                      <a:pt x="153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Freeform 37"/>
              <p:cNvSpPr>
                <a:spLocks/>
              </p:cNvSpPr>
              <p:nvPr userDrawn="1"/>
            </p:nvSpPr>
            <p:spPr bwMode="auto">
              <a:xfrm>
                <a:off x="2735262" y="6149194"/>
                <a:ext cx="71438" cy="95250"/>
              </a:xfrm>
              <a:custGeom>
                <a:avLst/>
                <a:gdLst>
                  <a:gd name="T0" fmla="*/ 181 w 181"/>
                  <a:gd name="T1" fmla="*/ 39 h 239"/>
                  <a:gd name="T2" fmla="*/ 164 w 181"/>
                  <a:gd name="T3" fmla="*/ 22 h 239"/>
                  <a:gd name="T4" fmla="*/ 145 w 181"/>
                  <a:gd name="T5" fmla="*/ 10 h 239"/>
                  <a:gd name="T6" fmla="*/ 124 w 181"/>
                  <a:gd name="T7" fmla="*/ 3 h 239"/>
                  <a:gd name="T8" fmla="*/ 100 w 181"/>
                  <a:gd name="T9" fmla="*/ 0 h 239"/>
                  <a:gd name="T10" fmla="*/ 90 w 181"/>
                  <a:gd name="T11" fmla="*/ 1 h 239"/>
                  <a:gd name="T12" fmla="*/ 70 w 181"/>
                  <a:gd name="T13" fmla="*/ 5 h 239"/>
                  <a:gd name="T14" fmla="*/ 52 w 181"/>
                  <a:gd name="T15" fmla="*/ 13 h 239"/>
                  <a:gd name="T16" fmla="*/ 36 w 181"/>
                  <a:gd name="T17" fmla="*/ 25 h 239"/>
                  <a:gd name="T18" fmla="*/ 23 w 181"/>
                  <a:gd name="T19" fmla="*/ 40 h 239"/>
                  <a:gd name="T20" fmla="*/ 12 w 181"/>
                  <a:gd name="T21" fmla="*/ 59 h 239"/>
                  <a:gd name="T22" fmla="*/ 4 w 181"/>
                  <a:gd name="T23" fmla="*/ 81 h 239"/>
                  <a:gd name="T24" fmla="*/ 0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6 h 239"/>
                  <a:gd name="T30" fmla="*/ 7 w 181"/>
                  <a:gd name="T31" fmla="*/ 169 h 239"/>
                  <a:gd name="T32" fmla="*/ 16 w 181"/>
                  <a:gd name="T33" fmla="*/ 189 h 239"/>
                  <a:gd name="T34" fmla="*/ 28 w 181"/>
                  <a:gd name="T35" fmla="*/ 206 h 239"/>
                  <a:gd name="T36" fmla="*/ 43 w 181"/>
                  <a:gd name="T37" fmla="*/ 220 h 239"/>
                  <a:gd name="T38" fmla="*/ 60 w 181"/>
                  <a:gd name="T39" fmla="*/ 230 h 239"/>
                  <a:gd name="T40" fmla="*/ 78 w 181"/>
                  <a:gd name="T41" fmla="*/ 237 h 239"/>
                  <a:gd name="T42" fmla="*/ 99 w 181"/>
                  <a:gd name="T43" fmla="*/ 239 h 239"/>
                  <a:gd name="T44" fmla="*/ 113 w 181"/>
                  <a:gd name="T45" fmla="*/ 238 h 239"/>
                  <a:gd name="T46" fmla="*/ 138 w 181"/>
                  <a:gd name="T47" fmla="*/ 231 h 239"/>
                  <a:gd name="T48" fmla="*/ 158 w 181"/>
                  <a:gd name="T49" fmla="*/ 220 h 239"/>
                  <a:gd name="T50" fmla="*/ 174 w 181"/>
                  <a:gd name="T51" fmla="*/ 204 h 239"/>
                  <a:gd name="T52" fmla="*/ 152 w 181"/>
                  <a:gd name="T53" fmla="*/ 168 h 239"/>
                  <a:gd name="T54" fmla="*/ 139 w 181"/>
                  <a:gd name="T55" fmla="*/ 180 h 239"/>
                  <a:gd name="T56" fmla="*/ 127 w 181"/>
                  <a:gd name="T57" fmla="*/ 189 h 239"/>
                  <a:gd name="T58" fmla="*/ 115 w 181"/>
                  <a:gd name="T59" fmla="*/ 194 h 239"/>
                  <a:gd name="T60" fmla="*/ 100 w 181"/>
                  <a:gd name="T61" fmla="*/ 196 h 239"/>
                  <a:gd name="T62" fmla="*/ 94 w 181"/>
                  <a:gd name="T63" fmla="*/ 196 h 239"/>
                  <a:gd name="T64" fmla="*/ 82 w 181"/>
                  <a:gd name="T65" fmla="*/ 193 h 239"/>
                  <a:gd name="T66" fmla="*/ 71 w 181"/>
                  <a:gd name="T67" fmla="*/ 187 h 239"/>
                  <a:gd name="T68" fmla="*/ 63 w 181"/>
                  <a:gd name="T69" fmla="*/ 179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9 h 239"/>
                  <a:gd name="T76" fmla="*/ 46 w 181"/>
                  <a:gd name="T77" fmla="*/ 102 h 239"/>
                  <a:gd name="T78" fmla="*/ 53 w 181"/>
                  <a:gd name="T79" fmla="*/ 74 h 239"/>
                  <a:gd name="T80" fmla="*/ 60 w 181"/>
                  <a:gd name="T81" fmla="*/ 64 h 239"/>
                  <a:gd name="T82" fmla="*/ 67 w 181"/>
                  <a:gd name="T83" fmla="*/ 55 h 239"/>
                  <a:gd name="T84" fmla="*/ 77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6 w 181"/>
                  <a:gd name="T91" fmla="*/ 43 h 239"/>
                  <a:gd name="T92" fmla="*/ 120 w 181"/>
                  <a:gd name="T93" fmla="*/ 47 h 239"/>
                  <a:gd name="T94" fmla="*/ 134 w 181"/>
                  <a:gd name="T95" fmla="*/ 54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4" y="22"/>
                    </a:lnTo>
                    <a:lnTo>
                      <a:pt x="155" y="16"/>
                    </a:lnTo>
                    <a:lnTo>
                      <a:pt x="145" y="10"/>
                    </a:lnTo>
                    <a:lnTo>
                      <a:pt x="135" y="6"/>
                    </a:lnTo>
                    <a:lnTo>
                      <a:pt x="124" y="3"/>
                    </a:lnTo>
                    <a:lnTo>
                      <a:pt x="112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1" y="8"/>
                    </a:lnTo>
                    <a:lnTo>
                      <a:pt x="52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4" y="81"/>
                    </a:lnTo>
                    <a:lnTo>
                      <a:pt x="2" y="93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2" y="146"/>
                    </a:lnTo>
                    <a:lnTo>
                      <a:pt x="4" y="158"/>
                    </a:lnTo>
                    <a:lnTo>
                      <a:pt x="7" y="169"/>
                    </a:lnTo>
                    <a:lnTo>
                      <a:pt x="11" y="179"/>
                    </a:lnTo>
                    <a:lnTo>
                      <a:pt x="16" y="189"/>
                    </a:lnTo>
                    <a:lnTo>
                      <a:pt x="22" y="198"/>
                    </a:lnTo>
                    <a:lnTo>
                      <a:pt x="28" y="206"/>
                    </a:lnTo>
                    <a:lnTo>
                      <a:pt x="35" y="214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8" y="237"/>
                    </a:lnTo>
                    <a:lnTo>
                      <a:pt x="88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3" y="238"/>
                    </a:lnTo>
                    <a:lnTo>
                      <a:pt x="126" y="235"/>
                    </a:lnTo>
                    <a:lnTo>
                      <a:pt x="138" y="231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6" y="212"/>
                    </a:lnTo>
                    <a:lnTo>
                      <a:pt x="174" y="204"/>
                    </a:lnTo>
                    <a:lnTo>
                      <a:pt x="181" y="196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39" y="180"/>
                    </a:lnTo>
                    <a:lnTo>
                      <a:pt x="133" y="185"/>
                    </a:lnTo>
                    <a:lnTo>
                      <a:pt x="127" y="189"/>
                    </a:lnTo>
                    <a:lnTo>
                      <a:pt x="121" y="192"/>
                    </a:lnTo>
                    <a:lnTo>
                      <a:pt x="115" y="194"/>
                    </a:lnTo>
                    <a:lnTo>
                      <a:pt x="108" y="196"/>
                    </a:lnTo>
                    <a:lnTo>
                      <a:pt x="100" y="196"/>
                    </a:lnTo>
                    <a:lnTo>
                      <a:pt x="100" y="196"/>
                    </a:lnTo>
                    <a:lnTo>
                      <a:pt x="94" y="196"/>
                    </a:lnTo>
                    <a:lnTo>
                      <a:pt x="87" y="195"/>
                    </a:lnTo>
                    <a:lnTo>
                      <a:pt x="82" y="193"/>
                    </a:lnTo>
                    <a:lnTo>
                      <a:pt x="76" y="190"/>
                    </a:lnTo>
                    <a:lnTo>
                      <a:pt x="71" y="187"/>
                    </a:lnTo>
                    <a:lnTo>
                      <a:pt x="67" y="184"/>
                    </a:lnTo>
                    <a:lnTo>
                      <a:pt x="63" y="179"/>
                    </a:lnTo>
                    <a:lnTo>
                      <a:pt x="59" y="174"/>
                    </a:lnTo>
                    <a:lnTo>
                      <a:pt x="56" y="169"/>
                    </a:lnTo>
                    <a:lnTo>
                      <a:pt x="53" y="163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3" y="74"/>
                    </a:lnTo>
                    <a:lnTo>
                      <a:pt x="56" y="69"/>
                    </a:lnTo>
                    <a:lnTo>
                      <a:pt x="60" y="64"/>
                    </a:lnTo>
                    <a:lnTo>
                      <a:pt x="63" y="59"/>
                    </a:lnTo>
                    <a:lnTo>
                      <a:pt x="67" y="55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6" y="43"/>
                    </a:lnTo>
                    <a:lnTo>
                      <a:pt x="113" y="45"/>
                    </a:lnTo>
                    <a:lnTo>
                      <a:pt x="120" y="47"/>
                    </a:lnTo>
                    <a:lnTo>
                      <a:pt x="127" y="50"/>
                    </a:lnTo>
                    <a:lnTo>
                      <a:pt x="134" y="54"/>
                    </a:lnTo>
                    <a:lnTo>
                      <a:pt x="141" y="59"/>
                    </a:lnTo>
                    <a:lnTo>
                      <a:pt x="148" y="64"/>
                    </a:lnTo>
                    <a:lnTo>
                      <a:pt x="155" y="71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Freeform 38"/>
              <p:cNvSpPr>
                <a:spLocks/>
              </p:cNvSpPr>
              <p:nvPr userDrawn="1"/>
            </p:nvSpPr>
            <p:spPr bwMode="auto">
              <a:xfrm>
                <a:off x="2816225" y="6150782"/>
                <a:ext cx="73025" cy="92075"/>
              </a:xfrm>
              <a:custGeom>
                <a:avLst/>
                <a:gdLst>
                  <a:gd name="T0" fmla="*/ 185 w 185"/>
                  <a:gd name="T1" fmla="*/ 39 h 229"/>
                  <a:gd name="T2" fmla="*/ 185 w 185"/>
                  <a:gd name="T3" fmla="*/ 0 h 229"/>
                  <a:gd name="T4" fmla="*/ 0 w 185"/>
                  <a:gd name="T5" fmla="*/ 0 h 229"/>
                  <a:gd name="T6" fmla="*/ 0 w 185"/>
                  <a:gd name="T7" fmla="*/ 39 h 229"/>
                  <a:gd name="T8" fmla="*/ 69 w 185"/>
                  <a:gd name="T9" fmla="*/ 39 h 229"/>
                  <a:gd name="T10" fmla="*/ 69 w 185"/>
                  <a:gd name="T11" fmla="*/ 229 h 229"/>
                  <a:gd name="T12" fmla="*/ 114 w 185"/>
                  <a:gd name="T13" fmla="*/ 229 h 229"/>
                  <a:gd name="T14" fmla="*/ 114 w 185"/>
                  <a:gd name="T15" fmla="*/ 39 h 229"/>
                  <a:gd name="T16" fmla="*/ 185 w 185"/>
                  <a:gd name="T17" fmla="*/ 3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229">
                    <a:moveTo>
                      <a:pt x="185" y="39"/>
                    </a:moveTo>
                    <a:lnTo>
                      <a:pt x="185" y="0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69" y="39"/>
                    </a:lnTo>
                    <a:lnTo>
                      <a:pt x="69" y="229"/>
                    </a:lnTo>
                    <a:lnTo>
                      <a:pt x="114" y="229"/>
                    </a:lnTo>
                    <a:lnTo>
                      <a:pt x="114" y="39"/>
                    </a:lnTo>
                    <a:lnTo>
                      <a:pt x="185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" name="Freeform 39"/>
              <p:cNvSpPr>
                <a:spLocks noEditPoints="1"/>
              </p:cNvSpPr>
              <p:nvPr userDrawn="1"/>
            </p:nvSpPr>
            <p:spPr bwMode="auto">
              <a:xfrm>
                <a:off x="2901950" y="6150782"/>
                <a:ext cx="74613" cy="92075"/>
              </a:xfrm>
              <a:custGeom>
                <a:avLst/>
                <a:gdLst>
                  <a:gd name="T0" fmla="*/ 45 w 184"/>
                  <a:gd name="T1" fmla="*/ 0 h 229"/>
                  <a:gd name="T2" fmla="*/ 0 w 184"/>
                  <a:gd name="T3" fmla="*/ 0 h 229"/>
                  <a:gd name="T4" fmla="*/ 0 w 184"/>
                  <a:gd name="T5" fmla="*/ 229 h 229"/>
                  <a:gd name="T6" fmla="*/ 106 w 184"/>
                  <a:gd name="T7" fmla="*/ 229 h 229"/>
                  <a:gd name="T8" fmla="*/ 106 w 184"/>
                  <a:gd name="T9" fmla="*/ 229 h 229"/>
                  <a:gd name="T10" fmla="*/ 114 w 184"/>
                  <a:gd name="T11" fmla="*/ 229 h 229"/>
                  <a:gd name="T12" fmla="*/ 122 w 184"/>
                  <a:gd name="T13" fmla="*/ 228 h 229"/>
                  <a:gd name="T14" fmla="*/ 130 w 184"/>
                  <a:gd name="T15" fmla="*/ 226 h 229"/>
                  <a:gd name="T16" fmla="*/ 137 w 184"/>
                  <a:gd name="T17" fmla="*/ 224 h 229"/>
                  <a:gd name="T18" fmla="*/ 144 w 184"/>
                  <a:gd name="T19" fmla="*/ 222 h 229"/>
                  <a:gd name="T20" fmla="*/ 151 w 184"/>
                  <a:gd name="T21" fmla="*/ 218 h 229"/>
                  <a:gd name="T22" fmla="*/ 157 w 184"/>
                  <a:gd name="T23" fmla="*/ 214 h 229"/>
                  <a:gd name="T24" fmla="*/ 162 w 184"/>
                  <a:gd name="T25" fmla="*/ 210 h 229"/>
                  <a:gd name="T26" fmla="*/ 167 w 184"/>
                  <a:gd name="T27" fmla="*/ 205 h 229"/>
                  <a:gd name="T28" fmla="*/ 172 w 184"/>
                  <a:gd name="T29" fmla="*/ 200 h 229"/>
                  <a:gd name="T30" fmla="*/ 175 w 184"/>
                  <a:gd name="T31" fmla="*/ 193 h 229"/>
                  <a:gd name="T32" fmla="*/ 178 w 184"/>
                  <a:gd name="T33" fmla="*/ 187 h 229"/>
                  <a:gd name="T34" fmla="*/ 181 w 184"/>
                  <a:gd name="T35" fmla="*/ 180 h 229"/>
                  <a:gd name="T36" fmla="*/ 183 w 184"/>
                  <a:gd name="T37" fmla="*/ 172 h 229"/>
                  <a:gd name="T38" fmla="*/ 184 w 184"/>
                  <a:gd name="T39" fmla="*/ 163 h 229"/>
                  <a:gd name="T40" fmla="*/ 184 w 184"/>
                  <a:gd name="T41" fmla="*/ 154 h 229"/>
                  <a:gd name="T42" fmla="*/ 184 w 184"/>
                  <a:gd name="T43" fmla="*/ 154 h 229"/>
                  <a:gd name="T44" fmla="*/ 184 w 184"/>
                  <a:gd name="T45" fmla="*/ 146 h 229"/>
                  <a:gd name="T46" fmla="*/ 183 w 184"/>
                  <a:gd name="T47" fmla="*/ 137 h 229"/>
                  <a:gd name="T48" fmla="*/ 181 w 184"/>
                  <a:gd name="T49" fmla="*/ 130 h 229"/>
                  <a:gd name="T50" fmla="*/ 178 w 184"/>
                  <a:gd name="T51" fmla="*/ 122 h 229"/>
                  <a:gd name="T52" fmla="*/ 175 w 184"/>
                  <a:gd name="T53" fmla="*/ 116 h 229"/>
                  <a:gd name="T54" fmla="*/ 172 w 184"/>
                  <a:gd name="T55" fmla="*/ 110 h 229"/>
                  <a:gd name="T56" fmla="*/ 167 w 184"/>
                  <a:gd name="T57" fmla="*/ 104 h 229"/>
                  <a:gd name="T58" fmla="*/ 163 w 184"/>
                  <a:gd name="T59" fmla="*/ 99 h 229"/>
                  <a:gd name="T60" fmla="*/ 157 w 184"/>
                  <a:gd name="T61" fmla="*/ 95 h 229"/>
                  <a:gd name="T62" fmla="*/ 151 w 184"/>
                  <a:gd name="T63" fmla="*/ 91 h 229"/>
                  <a:gd name="T64" fmla="*/ 145 w 184"/>
                  <a:gd name="T65" fmla="*/ 88 h 229"/>
                  <a:gd name="T66" fmla="*/ 139 w 184"/>
                  <a:gd name="T67" fmla="*/ 85 h 229"/>
                  <a:gd name="T68" fmla="*/ 132 w 184"/>
                  <a:gd name="T69" fmla="*/ 83 h 229"/>
                  <a:gd name="T70" fmla="*/ 124 w 184"/>
                  <a:gd name="T71" fmla="*/ 82 h 229"/>
                  <a:gd name="T72" fmla="*/ 116 w 184"/>
                  <a:gd name="T73" fmla="*/ 81 h 229"/>
                  <a:gd name="T74" fmla="*/ 108 w 184"/>
                  <a:gd name="T75" fmla="*/ 81 h 229"/>
                  <a:gd name="T76" fmla="*/ 45 w 184"/>
                  <a:gd name="T77" fmla="*/ 81 h 229"/>
                  <a:gd name="T78" fmla="*/ 45 w 184"/>
                  <a:gd name="T79" fmla="*/ 0 h 229"/>
                  <a:gd name="T80" fmla="*/ 45 w 184"/>
                  <a:gd name="T81" fmla="*/ 192 h 229"/>
                  <a:gd name="T82" fmla="*/ 45 w 184"/>
                  <a:gd name="T83" fmla="*/ 118 h 229"/>
                  <a:gd name="T84" fmla="*/ 102 w 184"/>
                  <a:gd name="T85" fmla="*/ 118 h 229"/>
                  <a:gd name="T86" fmla="*/ 102 w 184"/>
                  <a:gd name="T87" fmla="*/ 118 h 229"/>
                  <a:gd name="T88" fmla="*/ 110 w 184"/>
                  <a:gd name="T89" fmla="*/ 118 h 229"/>
                  <a:gd name="T90" fmla="*/ 118 w 184"/>
                  <a:gd name="T91" fmla="*/ 120 h 229"/>
                  <a:gd name="T92" fmla="*/ 124 w 184"/>
                  <a:gd name="T93" fmla="*/ 123 h 229"/>
                  <a:gd name="T94" fmla="*/ 129 w 184"/>
                  <a:gd name="T95" fmla="*/ 127 h 229"/>
                  <a:gd name="T96" fmla="*/ 134 w 184"/>
                  <a:gd name="T97" fmla="*/ 133 h 229"/>
                  <a:gd name="T98" fmla="*/ 137 w 184"/>
                  <a:gd name="T99" fmla="*/ 139 h 229"/>
                  <a:gd name="T100" fmla="*/ 139 w 184"/>
                  <a:gd name="T101" fmla="*/ 146 h 229"/>
                  <a:gd name="T102" fmla="*/ 139 w 184"/>
                  <a:gd name="T103" fmla="*/ 155 h 229"/>
                  <a:gd name="T104" fmla="*/ 139 w 184"/>
                  <a:gd name="T105" fmla="*/ 155 h 229"/>
                  <a:gd name="T106" fmla="*/ 139 w 184"/>
                  <a:gd name="T107" fmla="*/ 163 h 229"/>
                  <a:gd name="T108" fmla="*/ 137 w 184"/>
                  <a:gd name="T109" fmla="*/ 170 h 229"/>
                  <a:gd name="T110" fmla="*/ 134 w 184"/>
                  <a:gd name="T111" fmla="*/ 177 h 229"/>
                  <a:gd name="T112" fmla="*/ 130 w 184"/>
                  <a:gd name="T113" fmla="*/ 182 h 229"/>
                  <a:gd name="T114" fmla="*/ 125 w 184"/>
                  <a:gd name="T115" fmla="*/ 186 h 229"/>
                  <a:gd name="T116" fmla="*/ 119 w 184"/>
                  <a:gd name="T117" fmla="*/ 189 h 229"/>
                  <a:gd name="T118" fmla="*/ 111 w 184"/>
                  <a:gd name="T119" fmla="*/ 191 h 229"/>
                  <a:gd name="T120" fmla="*/ 102 w 184"/>
                  <a:gd name="T121" fmla="*/ 192 h 229"/>
                  <a:gd name="T122" fmla="*/ 45 w 184"/>
                  <a:gd name="T123" fmla="*/ 19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4" h="229">
                    <a:moveTo>
                      <a:pt x="45" y="0"/>
                    </a:moveTo>
                    <a:lnTo>
                      <a:pt x="0" y="0"/>
                    </a:lnTo>
                    <a:lnTo>
                      <a:pt x="0" y="229"/>
                    </a:lnTo>
                    <a:lnTo>
                      <a:pt x="106" y="229"/>
                    </a:lnTo>
                    <a:lnTo>
                      <a:pt x="106" y="229"/>
                    </a:lnTo>
                    <a:lnTo>
                      <a:pt x="114" y="229"/>
                    </a:lnTo>
                    <a:lnTo>
                      <a:pt x="122" y="228"/>
                    </a:lnTo>
                    <a:lnTo>
                      <a:pt x="130" y="226"/>
                    </a:lnTo>
                    <a:lnTo>
                      <a:pt x="137" y="224"/>
                    </a:lnTo>
                    <a:lnTo>
                      <a:pt x="144" y="222"/>
                    </a:lnTo>
                    <a:lnTo>
                      <a:pt x="151" y="218"/>
                    </a:lnTo>
                    <a:lnTo>
                      <a:pt x="157" y="214"/>
                    </a:lnTo>
                    <a:lnTo>
                      <a:pt x="162" y="210"/>
                    </a:lnTo>
                    <a:lnTo>
                      <a:pt x="167" y="205"/>
                    </a:lnTo>
                    <a:lnTo>
                      <a:pt x="172" y="200"/>
                    </a:lnTo>
                    <a:lnTo>
                      <a:pt x="175" y="193"/>
                    </a:lnTo>
                    <a:lnTo>
                      <a:pt x="178" y="187"/>
                    </a:lnTo>
                    <a:lnTo>
                      <a:pt x="181" y="180"/>
                    </a:lnTo>
                    <a:lnTo>
                      <a:pt x="183" y="172"/>
                    </a:lnTo>
                    <a:lnTo>
                      <a:pt x="184" y="163"/>
                    </a:lnTo>
                    <a:lnTo>
                      <a:pt x="184" y="154"/>
                    </a:lnTo>
                    <a:lnTo>
                      <a:pt x="184" y="154"/>
                    </a:lnTo>
                    <a:lnTo>
                      <a:pt x="184" y="146"/>
                    </a:lnTo>
                    <a:lnTo>
                      <a:pt x="183" y="137"/>
                    </a:lnTo>
                    <a:lnTo>
                      <a:pt x="181" y="130"/>
                    </a:lnTo>
                    <a:lnTo>
                      <a:pt x="178" y="122"/>
                    </a:lnTo>
                    <a:lnTo>
                      <a:pt x="175" y="116"/>
                    </a:lnTo>
                    <a:lnTo>
                      <a:pt x="172" y="110"/>
                    </a:lnTo>
                    <a:lnTo>
                      <a:pt x="167" y="104"/>
                    </a:lnTo>
                    <a:lnTo>
                      <a:pt x="163" y="99"/>
                    </a:lnTo>
                    <a:lnTo>
                      <a:pt x="157" y="95"/>
                    </a:lnTo>
                    <a:lnTo>
                      <a:pt x="151" y="91"/>
                    </a:lnTo>
                    <a:lnTo>
                      <a:pt x="145" y="88"/>
                    </a:lnTo>
                    <a:lnTo>
                      <a:pt x="139" y="85"/>
                    </a:lnTo>
                    <a:lnTo>
                      <a:pt x="132" y="83"/>
                    </a:lnTo>
                    <a:lnTo>
                      <a:pt x="124" y="82"/>
                    </a:lnTo>
                    <a:lnTo>
                      <a:pt x="116" y="81"/>
                    </a:lnTo>
                    <a:lnTo>
                      <a:pt x="108" y="81"/>
                    </a:lnTo>
                    <a:lnTo>
                      <a:pt x="45" y="81"/>
                    </a:lnTo>
                    <a:lnTo>
                      <a:pt x="45" y="0"/>
                    </a:lnTo>
                    <a:close/>
                    <a:moveTo>
                      <a:pt x="45" y="192"/>
                    </a:moveTo>
                    <a:lnTo>
                      <a:pt x="45" y="118"/>
                    </a:lnTo>
                    <a:lnTo>
                      <a:pt x="102" y="118"/>
                    </a:lnTo>
                    <a:lnTo>
                      <a:pt x="102" y="118"/>
                    </a:lnTo>
                    <a:lnTo>
                      <a:pt x="110" y="118"/>
                    </a:lnTo>
                    <a:lnTo>
                      <a:pt x="118" y="120"/>
                    </a:lnTo>
                    <a:lnTo>
                      <a:pt x="124" y="123"/>
                    </a:lnTo>
                    <a:lnTo>
                      <a:pt x="129" y="127"/>
                    </a:lnTo>
                    <a:lnTo>
                      <a:pt x="134" y="133"/>
                    </a:lnTo>
                    <a:lnTo>
                      <a:pt x="137" y="139"/>
                    </a:lnTo>
                    <a:lnTo>
                      <a:pt x="139" y="146"/>
                    </a:lnTo>
                    <a:lnTo>
                      <a:pt x="139" y="155"/>
                    </a:lnTo>
                    <a:lnTo>
                      <a:pt x="139" y="155"/>
                    </a:lnTo>
                    <a:lnTo>
                      <a:pt x="139" y="163"/>
                    </a:lnTo>
                    <a:lnTo>
                      <a:pt x="137" y="170"/>
                    </a:lnTo>
                    <a:lnTo>
                      <a:pt x="134" y="177"/>
                    </a:lnTo>
                    <a:lnTo>
                      <a:pt x="130" y="182"/>
                    </a:lnTo>
                    <a:lnTo>
                      <a:pt x="125" y="186"/>
                    </a:lnTo>
                    <a:lnTo>
                      <a:pt x="119" y="189"/>
                    </a:lnTo>
                    <a:lnTo>
                      <a:pt x="111" y="191"/>
                    </a:lnTo>
                    <a:lnTo>
                      <a:pt x="102" y="192"/>
                    </a:lnTo>
                    <a:lnTo>
                      <a:pt x="45" y="19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" name="Freeform 40"/>
              <p:cNvSpPr>
                <a:spLocks noEditPoints="1"/>
              </p:cNvSpPr>
              <p:nvPr userDrawn="1"/>
            </p:nvSpPr>
            <p:spPr bwMode="auto">
              <a:xfrm>
                <a:off x="3033712" y="6149194"/>
                <a:ext cx="80963" cy="95250"/>
              </a:xfrm>
              <a:custGeom>
                <a:avLst/>
                <a:gdLst>
                  <a:gd name="T0" fmla="*/ 205 w 205"/>
                  <a:gd name="T1" fmla="*/ 105 h 239"/>
                  <a:gd name="T2" fmla="*/ 198 w 205"/>
                  <a:gd name="T3" fmla="*/ 70 h 239"/>
                  <a:gd name="T4" fmla="*/ 183 w 205"/>
                  <a:gd name="T5" fmla="*/ 41 h 239"/>
                  <a:gd name="T6" fmla="*/ 161 w 205"/>
                  <a:gd name="T7" fmla="*/ 19 h 239"/>
                  <a:gd name="T8" fmla="*/ 135 w 205"/>
                  <a:gd name="T9" fmla="*/ 5 h 239"/>
                  <a:gd name="T10" fmla="*/ 103 w 205"/>
                  <a:gd name="T11" fmla="*/ 0 h 239"/>
                  <a:gd name="T12" fmla="*/ 81 w 205"/>
                  <a:gd name="T13" fmla="*/ 2 h 239"/>
                  <a:gd name="T14" fmla="*/ 53 w 205"/>
                  <a:gd name="T15" fmla="*/ 13 h 239"/>
                  <a:gd name="T16" fmla="*/ 30 w 205"/>
                  <a:gd name="T17" fmla="*/ 32 h 239"/>
                  <a:gd name="T18" fmla="*/ 12 w 205"/>
                  <a:gd name="T19" fmla="*/ 59 h 239"/>
                  <a:gd name="T20" fmla="*/ 2 w 205"/>
                  <a:gd name="T21" fmla="*/ 93 h 239"/>
                  <a:gd name="T22" fmla="*/ 0 w 205"/>
                  <a:gd name="T23" fmla="*/ 120 h 239"/>
                  <a:gd name="T24" fmla="*/ 5 w 205"/>
                  <a:gd name="T25" fmla="*/ 157 h 239"/>
                  <a:gd name="T26" fmla="*/ 17 w 205"/>
                  <a:gd name="T27" fmla="*/ 189 h 239"/>
                  <a:gd name="T28" fmla="*/ 36 w 205"/>
                  <a:gd name="T29" fmla="*/ 214 h 239"/>
                  <a:gd name="T30" fmla="*/ 61 w 205"/>
                  <a:gd name="T31" fmla="*/ 230 h 239"/>
                  <a:gd name="T32" fmla="*/ 90 w 205"/>
                  <a:gd name="T33" fmla="*/ 238 h 239"/>
                  <a:gd name="T34" fmla="*/ 113 w 205"/>
                  <a:gd name="T35" fmla="*/ 238 h 239"/>
                  <a:gd name="T36" fmla="*/ 143 w 205"/>
                  <a:gd name="T37" fmla="*/ 231 h 239"/>
                  <a:gd name="T38" fmla="*/ 169 w 205"/>
                  <a:gd name="T39" fmla="*/ 214 h 239"/>
                  <a:gd name="T40" fmla="*/ 188 w 205"/>
                  <a:gd name="T41" fmla="*/ 190 h 239"/>
                  <a:gd name="T42" fmla="*/ 201 w 205"/>
                  <a:gd name="T43" fmla="*/ 158 h 239"/>
                  <a:gd name="T44" fmla="*/ 205 w 205"/>
                  <a:gd name="T45" fmla="*/ 119 h 239"/>
                  <a:gd name="T46" fmla="*/ 160 w 205"/>
                  <a:gd name="T47" fmla="*/ 120 h 239"/>
                  <a:gd name="T48" fmla="*/ 151 w 205"/>
                  <a:gd name="T49" fmla="*/ 162 h 239"/>
                  <a:gd name="T50" fmla="*/ 137 w 205"/>
                  <a:gd name="T51" fmla="*/ 183 h 239"/>
                  <a:gd name="T52" fmla="*/ 122 w 205"/>
                  <a:gd name="T53" fmla="*/ 193 h 239"/>
                  <a:gd name="T54" fmla="*/ 104 w 205"/>
                  <a:gd name="T55" fmla="*/ 196 h 239"/>
                  <a:gd name="T56" fmla="*/ 91 w 205"/>
                  <a:gd name="T57" fmla="*/ 195 h 239"/>
                  <a:gd name="T58" fmla="*/ 75 w 205"/>
                  <a:gd name="T59" fmla="*/ 188 h 239"/>
                  <a:gd name="T60" fmla="*/ 62 w 205"/>
                  <a:gd name="T61" fmla="*/ 176 h 239"/>
                  <a:gd name="T62" fmla="*/ 52 w 205"/>
                  <a:gd name="T63" fmla="*/ 159 h 239"/>
                  <a:gd name="T64" fmla="*/ 46 w 205"/>
                  <a:gd name="T65" fmla="*/ 119 h 239"/>
                  <a:gd name="T66" fmla="*/ 50 w 205"/>
                  <a:gd name="T67" fmla="*/ 88 h 239"/>
                  <a:gd name="T68" fmla="*/ 60 w 205"/>
                  <a:gd name="T69" fmla="*/ 64 h 239"/>
                  <a:gd name="T70" fmla="*/ 73 w 205"/>
                  <a:gd name="T71" fmla="*/ 51 h 239"/>
                  <a:gd name="T72" fmla="*/ 89 w 205"/>
                  <a:gd name="T73" fmla="*/ 44 h 239"/>
                  <a:gd name="T74" fmla="*/ 101 w 205"/>
                  <a:gd name="T75" fmla="*/ 43 h 239"/>
                  <a:gd name="T76" fmla="*/ 120 w 205"/>
                  <a:gd name="T77" fmla="*/ 46 h 239"/>
                  <a:gd name="T78" fmla="*/ 136 w 205"/>
                  <a:gd name="T79" fmla="*/ 55 h 239"/>
                  <a:gd name="T80" fmla="*/ 148 w 205"/>
                  <a:gd name="T81" fmla="*/ 69 h 239"/>
                  <a:gd name="T82" fmla="*/ 156 w 205"/>
                  <a:gd name="T83" fmla="*/ 88 h 239"/>
                  <a:gd name="T84" fmla="*/ 160 w 205"/>
                  <a:gd name="T85" fmla="*/ 12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5" h="239">
                    <a:moveTo>
                      <a:pt x="205" y="119"/>
                    </a:moveTo>
                    <a:lnTo>
                      <a:pt x="205" y="119"/>
                    </a:lnTo>
                    <a:lnTo>
                      <a:pt x="205" y="105"/>
                    </a:lnTo>
                    <a:lnTo>
                      <a:pt x="203" y="93"/>
                    </a:lnTo>
                    <a:lnTo>
                      <a:pt x="201" y="81"/>
                    </a:lnTo>
                    <a:lnTo>
                      <a:pt x="198" y="70"/>
                    </a:lnTo>
                    <a:lnTo>
                      <a:pt x="194" y="59"/>
                    </a:lnTo>
                    <a:lnTo>
                      <a:pt x="189" y="50"/>
                    </a:lnTo>
                    <a:lnTo>
                      <a:pt x="183" y="41"/>
                    </a:lnTo>
                    <a:lnTo>
                      <a:pt x="176" y="33"/>
                    </a:lnTo>
                    <a:lnTo>
                      <a:pt x="169" y="25"/>
                    </a:lnTo>
                    <a:lnTo>
                      <a:pt x="161" y="19"/>
                    </a:lnTo>
                    <a:lnTo>
                      <a:pt x="153" y="13"/>
                    </a:lnTo>
                    <a:lnTo>
                      <a:pt x="144" y="9"/>
                    </a:lnTo>
                    <a:lnTo>
                      <a:pt x="135" y="5"/>
                    </a:lnTo>
                    <a:lnTo>
                      <a:pt x="125" y="3"/>
                    </a:lnTo>
                    <a:lnTo>
                      <a:pt x="114" y="1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92" y="1"/>
                    </a:lnTo>
                    <a:lnTo>
                      <a:pt x="81" y="2"/>
                    </a:lnTo>
                    <a:lnTo>
                      <a:pt x="72" y="5"/>
                    </a:lnTo>
                    <a:lnTo>
                      <a:pt x="62" y="8"/>
                    </a:lnTo>
                    <a:lnTo>
                      <a:pt x="53" y="13"/>
                    </a:lnTo>
                    <a:lnTo>
                      <a:pt x="45" y="18"/>
                    </a:lnTo>
                    <a:lnTo>
                      <a:pt x="37" y="25"/>
                    </a:lnTo>
                    <a:lnTo>
                      <a:pt x="30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5" y="81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3"/>
                    </a:lnTo>
                    <a:lnTo>
                      <a:pt x="2" y="145"/>
                    </a:lnTo>
                    <a:lnTo>
                      <a:pt x="5" y="157"/>
                    </a:lnTo>
                    <a:lnTo>
                      <a:pt x="8" y="169"/>
                    </a:lnTo>
                    <a:lnTo>
                      <a:pt x="12" y="179"/>
                    </a:lnTo>
                    <a:lnTo>
                      <a:pt x="17" y="189"/>
                    </a:lnTo>
                    <a:lnTo>
                      <a:pt x="23" y="198"/>
                    </a:lnTo>
                    <a:lnTo>
                      <a:pt x="29" y="206"/>
                    </a:lnTo>
                    <a:lnTo>
                      <a:pt x="36" y="214"/>
                    </a:lnTo>
                    <a:lnTo>
                      <a:pt x="44" y="220"/>
                    </a:lnTo>
                    <a:lnTo>
                      <a:pt x="52" y="226"/>
                    </a:lnTo>
                    <a:lnTo>
                      <a:pt x="61" y="230"/>
                    </a:lnTo>
                    <a:lnTo>
                      <a:pt x="70" y="234"/>
                    </a:lnTo>
                    <a:lnTo>
                      <a:pt x="80" y="237"/>
                    </a:lnTo>
                    <a:lnTo>
                      <a:pt x="90" y="238"/>
                    </a:lnTo>
                    <a:lnTo>
                      <a:pt x="101" y="239"/>
                    </a:lnTo>
                    <a:lnTo>
                      <a:pt x="101" y="239"/>
                    </a:lnTo>
                    <a:lnTo>
                      <a:pt x="113" y="238"/>
                    </a:lnTo>
                    <a:lnTo>
                      <a:pt x="123" y="237"/>
                    </a:lnTo>
                    <a:lnTo>
                      <a:pt x="133" y="234"/>
                    </a:lnTo>
                    <a:lnTo>
                      <a:pt x="143" y="231"/>
                    </a:lnTo>
                    <a:lnTo>
                      <a:pt x="152" y="226"/>
                    </a:lnTo>
                    <a:lnTo>
                      <a:pt x="161" y="221"/>
                    </a:lnTo>
                    <a:lnTo>
                      <a:pt x="169" y="214"/>
                    </a:lnTo>
                    <a:lnTo>
                      <a:pt x="176" y="207"/>
                    </a:lnTo>
                    <a:lnTo>
                      <a:pt x="182" y="199"/>
                    </a:lnTo>
                    <a:lnTo>
                      <a:pt x="188" y="190"/>
                    </a:lnTo>
                    <a:lnTo>
                      <a:pt x="193" y="180"/>
                    </a:lnTo>
                    <a:lnTo>
                      <a:pt x="198" y="169"/>
                    </a:lnTo>
                    <a:lnTo>
                      <a:pt x="201" y="158"/>
                    </a:lnTo>
                    <a:lnTo>
                      <a:pt x="203" y="145"/>
                    </a:lnTo>
                    <a:lnTo>
                      <a:pt x="205" y="132"/>
                    </a:lnTo>
                    <a:lnTo>
                      <a:pt x="205" y="119"/>
                    </a:lnTo>
                    <a:lnTo>
                      <a:pt x="205" y="119"/>
                    </a:lnTo>
                    <a:close/>
                    <a:moveTo>
                      <a:pt x="160" y="120"/>
                    </a:moveTo>
                    <a:lnTo>
                      <a:pt x="160" y="120"/>
                    </a:lnTo>
                    <a:lnTo>
                      <a:pt x="159" y="135"/>
                    </a:lnTo>
                    <a:lnTo>
                      <a:pt x="156" y="149"/>
                    </a:lnTo>
                    <a:lnTo>
                      <a:pt x="151" y="162"/>
                    </a:lnTo>
                    <a:lnTo>
                      <a:pt x="145" y="174"/>
                    </a:lnTo>
                    <a:lnTo>
                      <a:pt x="141" y="179"/>
                    </a:lnTo>
                    <a:lnTo>
                      <a:pt x="137" y="183"/>
                    </a:lnTo>
                    <a:lnTo>
                      <a:pt x="132" y="187"/>
                    </a:lnTo>
                    <a:lnTo>
                      <a:pt x="127" y="190"/>
                    </a:lnTo>
                    <a:lnTo>
                      <a:pt x="122" y="193"/>
                    </a:lnTo>
                    <a:lnTo>
                      <a:pt x="116" y="195"/>
                    </a:lnTo>
                    <a:lnTo>
                      <a:pt x="110" y="196"/>
                    </a:lnTo>
                    <a:lnTo>
                      <a:pt x="104" y="196"/>
                    </a:lnTo>
                    <a:lnTo>
                      <a:pt x="104" y="196"/>
                    </a:lnTo>
                    <a:lnTo>
                      <a:pt x="97" y="196"/>
                    </a:lnTo>
                    <a:lnTo>
                      <a:pt x="91" y="195"/>
                    </a:lnTo>
                    <a:lnTo>
                      <a:pt x="85" y="193"/>
                    </a:lnTo>
                    <a:lnTo>
                      <a:pt x="80" y="191"/>
                    </a:lnTo>
                    <a:lnTo>
                      <a:pt x="75" y="188"/>
                    </a:lnTo>
                    <a:lnTo>
                      <a:pt x="70" y="185"/>
                    </a:lnTo>
                    <a:lnTo>
                      <a:pt x="65" y="181"/>
                    </a:lnTo>
                    <a:lnTo>
                      <a:pt x="62" y="176"/>
                    </a:lnTo>
                    <a:lnTo>
                      <a:pt x="58" y="171"/>
                    </a:lnTo>
                    <a:lnTo>
                      <a:pt x="55" y="165"/>
                    </a:lnTo>
                    <a:lnTo>
                      <a:pt x="52" y="159"/>
                    </a:lnTo>
                    <a:lnTo>
                      <a:pt x="50" y="152"/>
                    </a:lnTo>
                    <a:lnTo>
                      <a:pt x="47" y="136"/>
                    </a:lnTo>
                    <a:lnTo>
                      <a:pt x="46" y="119"/>
                    </a:lnTo>
                    <a:lnTo>
                      <a:pt x="46" y="119"/>
                    </a:lnTo>
                    <a:lnTo>
                      <a:pt x="47" y="102"/>
                    </a:lnTo>
                    <a:lnTo>
                      <a:pt x="50" y="88"/>
                    </a:lnTo>
                    <a:lnTo>
                      <a:pt x="54" y="75"/>
                    </a:lnTo>
                    <a:lnTo>
                      <a:pt x="57" y="69"/>
                    </a:lnTo>
                    <a:lnTo>
                      <a:pt x="60" y="64"/>
                    </a:lnTo>
                    <a:lnTo>
                      <a:pt x="64" y="59"/>
                    </a:lnTo>
                    <a:lnTo>
                      <a:pt x="68" y="55"/>
                    </a:lnTo>
                    <a:lnTo>
                      <a:pt x="73" y="51"/>
                    </a:lnTo>
                    <a:lnTo>
                      <a:pt x="78" y="48"/>
                    </a:lnTo>
                    <a:lnTo>
                      <a:pt x="83" y="46"/>
                    </a:lnTo>
                    <a:lnTo>
                      <a:pt x="89" y="44"/>
                    </a:lnTo>
                    <a:lnTo>
                      <a:pt x="94" y="43"/>
                    </a:lnTo>
                    <a:lnTo>
                      <a:pt x="101" y="43"/>
                    </a:lnTo>
                    <a:lnTo>
                      <a:pt x="101" y="43"/>
                    </a:lnTo>
                    <a:lnTo>
                      <a:pt x="108" y="43"/>
                    </a:lnTo>
                    <a:lnTo>
                      <a:pt x="115" y="44"/>
                    </a:lnTo>
                    <a:lnTo>
                      <a:pt x="120" y="46"/>
                    </a:lnTo>
                    <a:lnTo>
                      <a:pt x="126" y="49"/>
                    </a:lnTo>
                    <a:lnTo>
                      <a:pt x="131" y="51"/>
                    </a:lnTo>
                    <a:lnTo>
                      <a:pt x="136" y="55"/>
                    </a:lnTo>
                    <a:lnTo>
                      <a:pt x="140" y="59"/>
                    </a:lnTo>
                    <a:lnTo>
                      <a:pt x="144" y="64"/>
                    </a:lnTo>
                    <a:lnTo>
                      <a:pt x="148" y="69"/>
                    </a:lnTo>
                    <a:lnTo>
                      <a:pt x="151" y="75"/>
                    </a:lnTo>
                    <a:lnTo>
                      <a:pt x="154" y="81"/>
                    </a:lnTo>
                    <a:lnTo>
                      <a:pt x="156" y="88"/>
                    </a:lnTo>
                    <a:lnTo>
                      <a:pt x="159" y="103"/>
                    </a:lnTo>
                    <a:lnTo>
                      <a:pt x="160" y="120"/>
                    </a:lnTo>
                    <a:lnTo>
                      <a:pt x="160" y="12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Freeform 41"/>
              <p:cNvSpPr>
                <a:spLocks/>
              </p:cNvSpPr>
              <p:nvPr userDrawn="1"/>
            </p:nvSpPr>
            <p:spPr bwMode="auto">
              <a:xfrm>
                <a:off x="3124200" y="6150782"/>
                <a:ext cx="73025" cy="92075"/>
              </a:xfrm>
              <a:custGeom>
                <a:avLst/>
                <a:gdLst>
                  <a:gd name="T0" fmla="*/ 184 w 184"/>
                  <a:gd name="T1" fmla="*/ 39 h 229"/>
                  <a:gd name="T2" fmla="*/ 184 w 184"/>
                  <a:gd name="T3" fmla="*/ 0 h 229"/>
                  <a:gd name="T4" fmla="*/ 0 w 184"/>
                  <a:gd name="T5" fmla="*/ 0 h 229"/>
                  <a:gd name="T6" fmla="*/ 0 w 184"/>
                  <a:gd name="T7" fmla="*/ 39 h 229"/>
                  <a:gd name="T8" fmla="*/ 69 w 184"/>
                  <a:gd name="T9" fmla="*/ 39 h 229"/>
                  <a:gd name="T10" fmla="*/ 69 w 184"/>
                  <a:gd name="T11" fmla="*/ 229 h 229"/>
                  <a:gd name="T12" fmla="*/ 114 w 184"/>
                  <a:gd name="T13" fmla="*/ 229 h 229"/>
                  <a:gd name="T14" fmla="*/ 114 w 184"/>
                  <a:gd name="T15" fmla="*/ 39 h 229"/>
                  <a:gd name="T16" fmla="*/ 184 w 184"/>
                  <a:gd name="T17" fmla="*/ 3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229">
                    <a:moveTo>
                      <a:pt x="184" y="39"/>
                    </a:moveTo>
                    <a:lnTo>
                      <a:pt x="184" y="0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69" y="39"/>
                    </a:lnTo>
                    <a:lnTo>
                      <a:pt x="69" y="229"/>
                    </a:lnTo>
                    <a:lnTo>
                      <a:pt x="114" y="229"/>
                    </a:lnTo>
                    <a:lnTo>
                      <a:pt x="114" y="39"/>
                    </a:lnTo>
                    <a:lnTo>
                      <a:pt x="184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" name="Freeform 42"/>
              <p:cNvSpPr>
                <a:spLocks noEditPoints="1"/>
              </p:cNvSpPr>
              <p:nvPr userDrawn="1"/>
            </p:nvSpPr>
            <p:spPr bwMode="auto">
              <a:xfrm>
                <a:off x="3209925" y="6150782"/>
                <a:ext cx="73025" cy="92075"/>
              </a:xfrm>
              <a:custGeom>
                <a:avLst/>
                <a:gdLst>
                  <a:gd name="T0" fmla="*/ 0 w 185"/>
                  <a:gd name="T1" fmla="*/ 229 h 229"/>
                  <a:gd name="T2" fmla="*/ 105 w 185"/>
                  <a:gd name="T3" fmla="*/ 229 h 229"/>
                  <a:gd name="T4" fmla="*/ 131 w 185"/>
                  <a:gd name="T5" fmla="*/ 227 h 229"/>
                  <a:gd name="T6" fmla="*/ 146 w 185"/>
                  <a:gd name="T7" fmla="*/ 222 h 229"/>
                  <a:gd name="T8" fmla="*/ 159 w 185"/>
                  <a:gd name="T9" fmla="*/ 215 h 229"/>
                  <a:gd name="T10" fmla="*/ 169 w 185"/>
                  <a:gd name="T11" fmla="*/ 207 h 229"/>
                  <a:gd name="T12" fmla="*/ 177 w 185"/>
                  <a:gd name="T13" fmla="*/ 196 h 229"/>
                  <a:gd name="T14" fmla="*/ 182 w 185"/>
                  <a:gd name="T15" fmla="*/ 182 h 229"/>
                  <a:gd name="T16" fmla="*/ 184 w 185"/>
                  <a:gd name="T17" fmla="*/ 167 h 229"/>
                  <a:gd name="T18" fmla="*/ 185 w 185"/>
                  <a:gd name="T19" fmla="*/ 159 h 229"/>
                  <a:gd name="T20" fmla="*/ 181 w 185"/>
                  <a:gd name="T21" fmla="*/ 138 h 229"/>
                  <a:gd name="T22" fmla="*/ 173 w 185"/>
                  <a:gd name="T23" fmla="*/ 122 h 229"/>
                  <a:gd name="T24" fmla="*/ 161 w 185"/>
                  <a:gd name="T25" fmla="*/ 112 h 229"/>
                  <a:gd name="T26" fmla="*/ 147 w 185"/>
                  <a:gd name="T27" fmla="*/ 106 h 229"/>
                  <a:gd name="T28" fmla="*/ 153 w 185"/>
                  <a:gd name="T29" fmla="*/ 102 h 229"/>
                  <a:gd name="T30" fmla="*/ 165 w 185"/>
                  <a:gd name="T31" fmla="*/ 94 h 229"/>
                  <a:gd name="T32" fmla="*/ 173 w 185"/>
                  <a:gd name="T33" fmla="*/ 82 h 229"/>
                  <a:gd name="T34" fmla="*/ 177 w 185"/>
                  <a:gd name="T35" fmla="*/ 68 h 229"/>
                  <a:gd name="T36" fmla="*/ 178 w 185"/>
                  <a:gd name="T37" fmla="*/ 60 h 229"/>
                  <a:gd name="T38" fmla="*/ 177 w 185"/>
                  <a:gd name="T39" fmla="*/ 46 h 229"/>
                  <a:gd name="T40" fmla="*/ 173 w 185"/>
                  <a:gd name="T41" fmla="*/ 34 h 229"/>
                  <a:gd name="T42" fmla="*/ 167 w 185"/>
                  <a:gd name="T43" fmla="*/ 24 h 229"/>
                  <a:gd name="T44" fmla="*/ 160 w 185"/>
                  <a:gd name="T45" fmla="*/ 15 h 229"/>
                  <a:gd name="T46" fmla="*/ 149 w 185"/>
                  <a:gd name="T47" fmla="*/ 9 h 229"/>
                  <a:gd name="T48" fmla="*/ 125 w 185"/>
                  <a:gd name="T49" fmla="*/ 1 h 229"/>
                  <a:gd name="T50" fmla="*/ 0 w 185"/>
                  <a:gd name="T51" fmla="*/ 0 h 229"/>
                  <a:gd name="T52" fmla="*/ 44 w 185"/>
                  <a:gd name="T53" fmla="*/ 37 h 229"/>
                  <a:gd name="T54" fmla="*/ 104 w 185"/>
                  <a:gd name="T55" fmla="*/ 37 h 229"/>
                  <a:gd name="T56" fmla="*/ 117 w 185"/>
                  <a:gd name="T57" fmla="*/ 39 h 229"/>
                  <a:gd name="T58" fmla="*/ 125 w 185"/>
                  <a:gd name="T59" fmla="*/ 45 h 229"/>
                  <a:gd name="T60" fmla="*/ 130 w 185"/>
                  <a:gd name="T61" fmla="*/ 53 h 229"/>
                  <a:gd name="T62" fmla="*/ 132 w 185"/>
                  <a:gd name="T63" fmla="*/ 64 h 229"/>
                  <a:gd name="T64" fmla="*/ 131 w 185"/>
                  <a:gd name="T65" fmla="*/ 69 h 229"/>
                  <a:gd name="T66" fmla="*/ 128 w 185"/>
                  <a:gd name="T67" fmla="*/ 78 h 229"/>
                  <a:gd name="T68" fmla="*/ 121 w 185"/>
                  <a:gd name="T69" fmla="*/ 85 h 229"/>
                  <a:gd name="T70" fmla="*/ 111 w 185"/>
                  <a:gd name="T71" fmla="*/ 89 h 229"/>
                  <a:gd name="T72" fmla="*/ 44 w 185"/>
                  <a:gd name="T73" fmla="*/ 90 h 229"/>
                  <a:gd name="T74" fmla="*/ 44 w 185"/>
                  <a:gd name="T75" fmla="*/ 127 h 229"/>
                  <a:gd name="T76" fmla="*/ 104 w 185"/>
                  <a:gd name="T77" fmla="*/ 127 h 229"/>
                  <a:gd name="T78" fmla="*/ 119 w 185"/>
                  <a:gd name="T79" fmla="*/ 129 h 229"/>
                  <a:gd name="T80" fmla="*/ 130 w 185"/>
                  <a:gd name="T81" fmla="*/ 136 h 229"/>
                  <a:gd name="T82" fmla="*/ 137 w 185"/>
                  <a:gd name="T83" fmla="*/ 146 h 229"/>
                  <a:gd name="T84" fmla="*/ 139 w 185"/>
                  <a:gd name="T85" fmla="*/ 160 h 229"/>
                  <a:gd name="T86" fmla="*/ 138 w 185"/>
                  <a:gd name="T87" fmla="*/ 167 h 229"/>
                  <a:gd name="T88" fmla="*/ 134 w 185"/>
                  <a:gd name="T89" fmla="*/ 178 h 229"/>
                  <a:gd name="T90" fmla="*/ 126 w 185"/>
                  <a:gd name="T91" fmla="*/ 187 h 229"/>
                  <a:gd name="T92" fmla="*/ 112 w 185"/>
                  <a:gd name="T93" fmla="*/ 191 h 229"/>
                  <a:gd name="T94" fmla="*/ 44 w 185"/>
                  <a:gd name="T95" fmla="*/ 19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5" h="229">
                    <a:moveTo>
                      <a:pt x="0" y="0"/>
                    </a:moveTo>
                    <a:lnTo>
                      <a:pt x="0" y="229"/>
                    </a:lnTo>
                    <a:lnTo>
                      <a:pt x="105" y="229"/>
                    </a:lnTo>
                    <a:lnTo>
                      <a:pt x="105" y="229"/>
                    </a:lnTo>
                    <a:lnTo>
                      <a:pt x="123" y="228"/>
                    </a:lnTo>
                    <a:lnTo>
                      <a:pt x="131" y="227"/>
                    </a:lnTo>
                    <a:lnTo>
                      <a:pt x="139" y="225"/>
                    </a:lnTo>
                    <a:lnTo>
                      <a:pt x="146" y="222"/>
                    </a:lnTo>
                    <a:lnTo>
                      <a:pt x="152" y="219"/>
                    </a:lnTo>
                    <a:lnTo>
                      <a:pt x="159" y="215"/>
                    </a:lnTo>
                    <a:lnTo>
                      <a:pt x="164" y="211"/>
                    </a:lnTo>
                    <a:lnTo>
                      <a:pt x="169" y="207"/>
                    </a:lnTo>
                    <a:lnTo>
                      <a:pt x="173" y="201"/>
                    </a:lnTo>
                    <a:lnTo>
                      <a:pt x="177" y="196"/>
                    </a:lnTo>
                    <a:lnTo>
                      <a:pt x="180" y="189"/>
                    </a:lnTo>
                    <a:lnTo>
                      <a:pt x="182" y="182"/>
                    </a:lnTo>
                    <a:lnTo>
                      <a:pt x="183" y="175"/>
                    </a:lnTo>
                    <a:lnTo>
                      <a:pt x="184" y="167"/>
                    </a:lnTo>
                    <a:lnTo>
                      <a:pt x="185" y="159"/>
                    </a:lnTo>
                    <a:lnTo>
                      <a:pt x="185" y="159"/>
                    </a:lnTo>
                    <a:lnTo>
                      <a:pt x="184" y="148"/>
                    </a:lnTo>
                    <a:lnTo>
                      <a:pt x="181" y="138"/>
                    </a:lnTo>
                    <a:lnTo>
                      <a:pt x="178" y="129"/>
                    </a:lnTo>
                    <a:lnTo>
                      <a:pt x="173" y="122"/>
                    </a:lnTo>
                    <a:lnTo>
                      <a:pt x="167" y="116"/>
                    </a:lnTo>
                    <a:lnTo>
                      <a:pt x="161" y="112"/>
                    </a:lnTo>
                    <a:lnTo>
                      <a:pt x="153" y="108"/>
                    </a:lnTo>
                    <a:lnTo>
                      <a:pt x="147" y="106"/>
                    </a:lnTo>
                    <a:lnTo>
                      <a:pt x="147" y="106"/>
                    </a:lnTo>
                    <a:lnTo>
                      <a:pt x="153" y="102"/>
                    </a:lnTo>
                    <a:lnTo>
                      <a:pt x="160" y="98"/>
                    </a:lnTo>
                    <a:lnTo>
                      <a:pt x="165" y="94"/>
                    </a:lnTo>
                    <a:lnTo>
                      <a:pt x="169" y="88"/>
                    </a:lnTo>
                    <a:lnTo>
                      <a:pt x="173" y="82"/>
                    </a:lnTo>
                    <a:lnTo>
                      <a:pt x="175" y="76"/>
                    </a:lnTo>
                    <a:lnTo>
                      <a:pt x="177" y="68"/>
                    </a:lnTo>
                    <a:lnTo>
                      <a:pt x="178" y="60"/>
                    </a:lnTo>
                    <a:lnTo>
                      <a:pt x="178" y="60"/>
                    </a:lnTo>
                    <a:lnTo>
                      <a:pt x="177" y="53"/>
                    </a:lnTo>
                    <a:lnTo>
                      <a:pt x="177" y="46"/>
                    </a:lnTo>
                    <a:lnTo>
                      <a:pt x="175" y="40"/>
                    </a:lnTo>
                    <a:lnTo>
                      <a:pt x="173" y="34"/>
                    </a:lnTo>
                    <a:lnTo>
                      <a:pt x="171" y="29"/>
                    </a:lnTo>
                    <a:lnTo>
                      <a:pt x="167" y="24"/>
                    </a:lnTo>
                    <a:lnTo>
                      <a:pt x="164" y="19"/>
                    </a:lnTo>
                    <a:lnTo>
                      <a:pt x="160" y="15"/>
                    </a:lnTo>
                    <a:lnTo>
                      <a:pt x="154" y="12"/>
                    </a:lnTo>
                    <a:lnTo>
                      <a:pt x="149" y="9"/>
                    </a:lnTo>
                    <a:lnTo>
                      <a:pt x="138" y="4"/>
                    </a:lnTo>
                    <a:lnTo>
                      <a:pt x="125" y="1"/>
                    </a:lnTo>
                    <a:lnTo>
                      <a:pt x="111" y="0"/>
                    </a:lnTo>
                    <a:lnTo>
                      <a:pt x="0" y="0"/>
                    </a:lnTo>
                    <a:close/>
                    <a:moveTo>
                      <a:pt x="44" y="90"/>
                    </a:moveTo>
                    <a:lnTo>
                      <a:pt x="44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11" y="38"/>
                    </a:lnTo>
                    <a:lnTo>
                      <a:pt x="117" y="39"/>
                    </a:lnTo>
                    <a:lnTo>
                      <a:pt x="122" y="42"/>
                    </a:lnTo>
                    <a:lnTo>
                      <a:pt x="125" y="45"/>
                    </a:lnTo>
                    <a:lnTo>
                      <a:pt x="128" y="49"/>
                    </a:lnTo>
                    <a:lnTo>
                      <a:pt x="130" y="53"/>
                    </a:lnTo>
                    <a:lnTo>
                      <a:pt x="132" y="58"/>
                    </a:lnTo>
                    <a:lnTo>
                      <a:pt x="132" y="64"/>
                    </a:lnTo>
                    <a:lnTo>
                      <a:pt x="132" y="64"/>
                    </a:lnTo>
                    <a:lnTo>
                      <a:pt x="131" y="69"/>
                    </a:lnTo>
                    <a:lnTo>
                      <a:pt x="130" y="74"/>
                    </a:lnTo>
                    <a:lnTo>
                      <a:pt x="128" y="78"/>
                    </a:lnTo>
                    <a:lnTo>
                      <a:pt x="125" y="82"/>
                    </a:lnTo>
                    <a:lnTo>
                      <a:pt x="121" y="85"/>
                    </a:lnTo>
                    <a:lnTo>
                      <a:pt x="116" y="88"/>
                    </a:lnTo>
                    <a:lnTo>
                      <a:pt x="111" y="89"/>
                    </a:lnTo>
                    <a:lnTo>
                      <a:pt x="104" y="90"/>
                    </a:lnTo>
                    <a:lnTo>
                      <a:pt x="44" y="90"/>
                    </a:lnTo>
                    <a:close/>
                    <a:moveTo>
                      <a:pt x="44" y="192"/>
                    </a:moveTo>
                    <a:lnTo>
                      <a:pt x="44" y="127"/>
                    </a:lnTo>
                    <a:lnTo>
                      <a:pt x="104" y="127"/>
                    </a:lnTo>
                    <a:lnTo>
                      <a:pt x="104" y="127"/>
                    </a:lnTo>
                    <a:lnTo>
                      <a:pt x="112" y="128"/>
                    </a:lnTo>
                    <a:lnTo>
                      <a:pt x="119" y="129"/>
                    </a:lnTo>
                    <a:lnTo>
                      <a:pt x="125" y="132"/>
                    </a:lnTo>
                    <a:lnTo>
                      <a:pt x="130" y="136"/>
                    </a:lnTo>
                    <a:lnTo>
                      <a:pt x="134" y="141"/>
                    </a:lnTo>
                    <a:lnTo>
                      <a:pt x="137" y="146"/>
                    </a:lnTo>
                    <a:lnTo>
                      <a:pt x="138" y="153"/>
                    </a:lnTo>
                    <a:lnTo>
                      <a:pt x="139" y="160"/>
                    </a:lnTo>
                    <a:lnTo>
                      <a:pt x="139" y="160"/>
                    </a:lnTo>
                    <a:lnTo>
                      <a:pt x="138" y="167"/>
                    </a:lnTo>
                    <a:lnTo>
                      <a:pt x="137" y="173"/>
                    </a:lnTo>
                    <a:lnTo>
                      <a:pt x="134" y="178"/>
                    </a:lnTo>
                    <a:lnTo>
                      <a:pt x="131" y="183"/>
                    </a:lnTo>
                    <a:lnTo>
                      <a:pt x="126" y="187"/>
                    </a:lnTo>
                    <a:lnTo>
                      <a:pt x="120" y="190"/>
                    </a:lnTo>
                    <a:lnTo>
                      <a:pt x="112" y="191"/>
                    </a:lnTo>
                    <a:lnTo>
                      <a:pt x="103" y="192"/>
                    </a:lnTo>
                    <a:lnTo>
                      <a:pt x="44" y="19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" name="Freeform 43"/>
              <p:cNvSpPr>
                <a:spLocks noEditPoints="1"/>
              </p:cNvSpPr>
              <p:nvPr userDrawn="1"/>
            </p:nvSpPr>
            <p:spPr bwMode="auto">
              <a:xfrm>
                <a:off x="3295650" y="6149194"/>
                <a:ext cx="79375" cy="95250"/>
              </a:xfrm>
              <a:custGeom>
                <a:avLst/>
                <a:gdLst>
                  <a:gd name="T0" fmla="*/ 197 w 197"/>
                  <a:gd name="T1" fmla="*/ 115 h 239"/>
                  <a:gd name="T2" fmla="*/ 195 w 197"/>
                  <a:gd name="T3" fmla="*/ 92 h 239"/>
                  <a:gd name="T4" fmla="*/ 191 w 197"/>
                  <a:gd name="T5" fmla="*/ 71 h 239"/>
                  <a:gd name="T6" fmla="*/ 183 w 197"/>
                  <a:gd name="T7" fmla="*/ 52 h 239"/>
                  <a:gd name="T8" fmla="*/ 173 w 197"/>
                  <a:gd name="T9" fmla="*/ 34 h 239"/>
                  <a:gd name="T10" fmla="*/ 159 w 197"/>
                  <a:gd name="T11" fmla="*/ 20 h 239"/>
                  <a:gd name="T12" fmla="*/ 143 w 197"/>
                  <a:gd name="T13" fmla="*/ 10 h 239"/>
                  <a:gd name="T14" fmla="*/ 123 w 197"/>
                  <a:gd name="T15" fmla="*/ 3 h 239"/>
                  <a:gd name="T16" fmla="*/ 100 w 197"/>
                  <a:gd name="T17" fmla="*/ 0 h 239"/>
                  <a:gd name="T18" fmla="*/ 89 w 197"/>
                  <a:gd name="T19" fmla="*/ 1 h 239"/>
                  <a:gd name="T20" fmla="*/ 69 w 197"/>
                  <a:gd name="T21" fmla="*/ 5 h 239"/>
                  <a:gd name="T22" fmla="*/ 51 w 197"/>
                  <a:gd name="T23" fmla="*/ 12 h 239"/>
                  <a:gd name="T24" fmla="*/ 35 w 197"/>
                  <a:gd name="T25" fmla="*/ 24 h 239"/>
                  <a:gd name="T26" fmla="*/ 22 w 197"/>
                  <a:gd name="T27" fmla="*/ 39 h 239"/>
                  <a:gd name="T28" fmla="*/ 11 w 197"/>
                  <a:gd name="T29" fmla="*/ 58 h 239"/>
                  <a:gd name="T30" fmla="*/ 4 w 197"/>
                  <a:gd name="T31" fmla="*/ 80 h 239"/>
                  <a:gd name="T32" fmla="*/ 0 w 197"/>
                  <a:gd name="T33" fmla="*/ 106 h 239"/>
                  <a:gd name="T34" fmla="*/ 0 w 197"/>
                  <a:gd name="T35" fmla="*/ 120 h 239"/>
                  <a:gd name="T36" fmla="*/ 2 w 197"/>
                  <a:gd name="T37" fmla="*/ 148 h 239"/>
                  <a:gd name="T38" fmla="*/ 9 w 197"/>
                  <a:gd name="T39" fmla="*/ 172 h 239"/>
                  <a:gd name="T40" fmla="*/ 18 w 197"/>
                  <a:gd name="T41" fmla="*/ 193 h 239"/>
                  <a:gd name="T42" fmla="*/ 30 w 197"/>
                  <a:gd name="T43" fmla="*/ 209 h 239"/>
                  <a:gd name="T44" fmla="*/ 36 w 197"/>
                  <a:gd name="T45" fmla="*/ 215 h 239"/>
                  <a:gd name="T46" fmla="*/ 51 w 197"/>
                  <a:gd name="T47" fmla="*/ 226 h 239"/>
                  <a:gd name="T48" fmla="*/ 68 w 197"/>
                  <a:gd name="T49" fmla="*/ 234 h 239"/>
                  <a:gd name="T50" fmla="*/ 88 w 197"/>
                  <a:gd name="T51" fmla="*/ 238 h 239"/>
                  <a:gd name="T52" fmla="*/ 99 w 197"/>
                  <a:gd name="T53" fmla="*/ 239 h 239"/>
                  <a:gd name="T54" fmla="*/ 124 w 197"/>
                  <a:gd name="T55" fmla="*/ 237 h 239"/>
                  <a:gd name="T56" fmla="*/ 145 w 197"/>
                  <a:gd name="T57" fmla="*/ 231 h 239"/>
                  <a:gd name="T58" fmla="*/ 153 w 197"/>
                  <a:gd name="T59" fmla="*/ 227 h 239"/>
                  <a:gd name="T60" fmla="*/ 170 w 197"/>
                  <a:gd name="T61" fmla="*/ 216 h 239"/>
                  <a:gd name="T62" fmla="*/ 151 w 197"/>
                  <a:gd name="T63" fmla="*/ 180 h 239"/>
                  <a:gd name="T64" fmla="*/ 139 w 197"/>
                  <a:gd name="T65" fmla="*/ 188 h 239"/>
                  <a:gd name="T66" fmla="*/ 128 w 197"/>
                  <a:gd name="T67" fmla="*/ 193 h 239"/>
                  <a:gd name="T68" fmla="*/ 116 w 197"/>
                  <a:gd name="T69" fmla="*/ 197 h 239"/>
                  <a:gd name="T70" fmla="*/ 101 w 197"/>
                  <a:gd name="T71" fmla="*/ 198 h 239"/>
                  <a:gd name="T72" fmla="*/ 91 w 197"/>
                  <a:gd name="T73" fmla="*/ 197 h 239"/>
                  <a:gd name="T74" fmla="*/ 72 w 197"/>
                  <a:gd name="T75" fmla="*/ 190 h 239"/>
                  <a:gd name="T76" fmla="*/ 57 w 197"/>
                  <a:gd name="T77" fmla="*/ 175 h 239"/>
                  <a:gd name="T78" fmla="*/ 47 w 197"/>
                  <a:gd name="T79" fmla="*/ 151 h 239"/>
                  <a:gd name="T80" fmla="*/ 195 w 197"/>
                  <a:gd name="T81" fmla="*/ 136 h 239"/>
                  <a:gd name="T82" fmla="*/ 196 w 197"/>
                  <a:gd name="T83" fmla="*/ 127 h 239"/>
                  <a:gd name="T84" fmla="*/ 197 w 197"/>
                  <a:gd name="T85" fmla="*/ 115 h 239"/>
                  <a:gd name="T86" fmla="*/ 45 w 197"/>
                  <a:gd name="T87" fmla="*/ 98 h 239"/>
                  <a:gd name="T88" fmla="*/ 50 w 197"/>
                  <a:gd name="T89" fmla="*/ 74 h 239"/>
                  <a:gd name="T90" fmla="*/ 61 w 197"/>
                  <a:gd name="T91" fmla="*/ 56 h 239"/>
                  <a:gd name="T92" fmla="*/ 76 w 197"/>
                  <a:gd name="T93" fmla="*/ 45 h 239"/>
                  <a:gd name="T94" fmla="*/ 97 w 197"/>
                  <a:gd name="T95" fmla="*/ 41 h 239"/>
                  <a:gd name="T96" fmla="*/ 104 w 197"/>
                  <a:gd name="T97" fmla="*/ 41 h 239"/>
                  <a:gd name="T98" fmla="*/ 116 w 197"/>
                  <a:gd name="T99" fmla="*/ 44 h 239"/>
                  <a:gd name="T100" fmla="*/ 126 w 197"/>
                  <a:gd name="T101" fmla="*/ 48 h 239"/>
                  <a:gd name="T102" fmla="*/ 137 w 197"/>
                  <a:gd name="T103" fmla="*/ 58 h 239"/>
                  <a:gd name="T104" fmla="*/ 147 w 197"/>
                  <a:gd name="T105" fmla="*/ 76 h 239"/>
                  <a:gd name="T106" fmla="*/ 151 w 197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7" h="239">
                    <a:moveTo>
                      <a:pt x="197" y="115"/>
                    </a:moveTo>
                    <a:lnTo>
                      <a:pt x="197" y="115"/>
                    </a:lnTo>
                    <a:lnTo>
                      <a:pt x="196" y="104"/>
                    </a:lnTo>
                    <a:lnTo>
                      <a:pt x="195" y="92"/>
                    </a:lnTo>
                    <a:lnTo>
                      <a:pt x="193" y="81"/>
                    </a:lnTo>
                    <a:lnTo>
                      <a:pt x="191" y="71"/>
                    </a:lnTo>
                    <a:lnTo>
                      <a:pt x="187" y="61"/>
                    </a:lnTo>
                    <a:lnTo>
                      <a:pt x="183" y="52"/>
                    </a:lnTo>
                    <a:lnTo>
                      <a:pt x="178" y="43"/>
                    </a:lnTo>
                    <a:lnTo>
                      <a:pt x="173" y="34"/>
                    </a:lnTo>
                    <a:lnTo>
                      <a:pt x="166" y="27"/>
                    </a:lnTo>
                    <a:lnTo>
                      <a:pt x="159" y="20"/>
                    </a:lnTo>
                    <a:lnTo>
                      <a:pt x="151" y="14"/>
                    </a:lnTo>
                    <a:lnTo>
                      <a:pt x="143" y="10"/>
                    </a:lnTo>
                    <a:lnTo>
                      <a:pt x="133" y="6"/>
                    </a:lnTo>
                    <a:lnTo>
                      <a:pt x="123" y="3"/>
                    </a:lnTo>
                    <a:lnTo>
                      <a:pt x="112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9" y="1"/>
                    </a:lnTo>
                    <a:lnTo>
                      <a:pt x="79" y="2"/>
                    </a:lnTo>
                    <a:lnTo>
                      <a:pt x="69" y="5"/>
                    </a:lnTo>
                    <a:lnTo>
                      <a:pt x="60" y="8"/>
                    </a:lnTo>
                    <a:lnTo>
                      <a:pt x="51" y="12"/>
                    </a:lnTo>
                    <a:lnTo>
                      <a:pt x="42" y="18"/>
                    </a:lnTo>
                    <a:lnTo>
                      <a:pt x="35" y="24"/>
                    </a:lnTo>
                    <a:lnTo>
                      <a:pt x="28" y="31"/>
                    </a:lnTo>
                    <a:lnTo>
                      <a:pt x="22" y="39"/>
                    </a:lnTo>
                    <a:lnTo>
                      <a:pt x="16" y="48"/>
                    </a:lnTo>
                    <a:lnTo>
                      <a:pt x="11" y="58"/>
                    </a:lnTo>
                    <a:lnTo>
                      <a:pt x="7" y="68"/>
                    </a:lnTo>
                    <a:lnTo>
                      <a:pt x="4" y="80"/>
                    </a:lnTo>
                    <a:lnTo>
                      <a:pt x="2" y="92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4"/>
                    </a:lnTo>
                    <a:lnTo>
                      <a:pt x="2" y="148"/>
                    </a:lnTo>
                    <a:lnTo>
                      <a:pt x="5" y="160"/>
                    </a:lnTo>
                    <a:lnTo>
                      <a:pt x="9" y="172"/>
                    </a:lnTo>
                    <a:lnTo>
                      <a:pt x="13" y="183"/>
                    </a:lnTo>
                    <a:lnTo>
                      <a:pt x="18" y="193"/>
                    </a:lnTo>
                    <a:lnTo>
                      <a:pt x="24" y="201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6" y="215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7" y="236"/>
                    </a:lnTo>
                    <a:lnTo>
                      <a:pt x="88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2" y="238"/>
                    </a:lnTo>
                    <a:lnTo>
                      <a:pt x="124" y="237"/>
                    </a:lnTo>
                    <a:lnTo>
                      <a:pt x="135" y="234"/>
                    </a:lnTo>
                    <a:lnTo>
                      <a:pt x="145" y="231"/>
                    </a:lnTo>
                    <a:lnTo>
                      <a:pt x="145" y="231"/>
                    </a:lnTo>
                    <a:lnTo>
                      <a:pt x="153" y="227"/>
                    </a:lnTo>
                    <a:lnTo>
                      <a:pt x="162" y="222"/>
                    </a:lnTo>
                    <a:lnTo>
                      <a:pt x="170" y="216"/>
                    </a:lnTo>
                    <a:lnTo>
                      <a:pt x="178" y="209"/>
                    </a:lnTo>
                    <a:lnTo>
                      <a:pt x="151" y="180"/>
                    </a:lnTo>
                    <a:lnTo>
                      <a:pt x="151" y="180"/>
                    </a:lnTo>
                    <a:lnTo>
                      <a:pt x="139" y="188"/>
                    </a:lnTo>
                    <a:lnTo>
                      <a:pt x="128" y="193"/>
                    </a:lnTo>
                    <a:lnTo>
                      <a:pt x="128" y="193"/>
                    </a:lnTo>
                    <a:lnTo>
                      <a:pt x="122" y="195"/>
                    </a:lnTo>
                    <a:lnTo>
                      <a:pt x="116" y="197"/>
                    </a:lnTo>
                    <a:lnTo>
                      <a:pt x="109" y="198"/>
                    </a:lnTo>
                    <a:lnTo>
                      <a:pt x="101" y="198"/>
                    </a:lnTo>
                    <a:lnTo>
                      <a:pt x="101" y="198"/>
                    </a:lnTo>
                    <a:lnTo>
                      <a:pt x="91" y="197"/>
                    </a:lnTo>
                    <a:lnTo>
                      <a:pt x="81" y="195"/>
                    </a:lnTo>
                    <a:lnTo>
                      <a:pt x="72" y="190"/>
                    </a:lnTo>
                    <a:lnTo>
                      <a:pt x="64" y="183"/>
                    </a:lnTo>
                    <a:lnTo>
                      <a:pt x="57" y="175"/>
                    </a:lnTo>
                    <a:lnTo>
                      <a:pt x="51" y="164"/>
                    </a:lnTo>
                    <a:lnTo>
                      <a:pt x="47" y="151"/>
                    </a:lnTo>
                    <a:lnTo>
                      <a:pt x="44" y="136"/>
                    </a:lnTo>
                    <a:lnTo>
                      <a:pt x="195" y="136"/>
                    </a:lnTo>
                    <a:lnTo>
                      <a:pt x="195" y="136"/>
                    </a:lnTo>
                    <a:lnTo>
                      <a:pt x="196" y="127"/>
                    </a:lnTo>
                    <a:lnTo>
                      <a:pt x="197" y="115"/>
                    </a:lnTo>
                    <a:lnTo>
                      <a:pt x="197" y="115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0" y="74"/>
                    </a:lnTo>
                    <a:lnTo>
                      <a:pt x="55" y="64"/>
                    </a:lnTo>
                    <a:lnTo>
                      <a:pt x="61" y="56"/>
                    </a:lnTo>
                    <a:lnTo>
                      <a:pt x="68" y="49"/>
                    </a:lnTo>
                    <a:lnTo>
                      <a:pt x="76" y="45"/>
                    </a:lnTo>
                    <a:lnTo>
                      <a:pt x="86" y="42"/>
                    </a:lnTo>
                    <a:lnTo>
                      <a:pt x="97" y="41"/>
                    </a:lnTo>
                    <a:lnTo>
                      <a:pt x="97" y="41"/>
                    </a:lnTo>
                    <a:lnTo>
                      <a:pt x="104" y="41"/>
                    </a:lnTo>
                    <a:lnTo>
                      <a:pt x="110" y="42"/>
                    </a:lnTo>
                    <a:lnTo>
                      <a:pt x="116" y="44"/>
                    </a:lnTo>
                    <a:lnTo>
                      <a:pt x="121" y="45"/>
                    </a:lnTo>
                    <a:lnTo>
                      <a:pt x="126" y="48"/>
                    </a:lnTo>
                    <a:lnTo>
                      <a:pt x="130" y="51"/>
                    </a:lnTo>
                    <a:lnTo>
                      <a:pt x="137" y="58"/>
                    </a:lnTo>
                    <a:lnTo>
                      <a:pt x="143" y="66"/>
                    </a:lnTo>
                    <a:lnTo>
                      <a:pt x="147" y="76"/>
                    </a:lnTo>
                    <a:lnTo>
                      <a:pt x="150" y="87"/>
                    </a:lnTo>
                    <a:lnTo>
                      <a:pt x="151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" name="Freeform 44"/>
              <p:cNvSpPr>
                <a:spLocks/>
              </p:cNvSpPr>
              <p:nvPr userDrawn="1"/>
            </p:nvSpPr>
            <p:spPr bwMode="auto">
              <a:xfrm>
                <a:off x="3382962" y="6150782"/>
                <a:ext cx="73025" cy="92075"/>
              </a:xfrm>
              <a:custGeom>
                <a:avLst/>
                <a:gdLst>
                  <a:gd name="T0" fmla="*/ 184 w 184"/>
                  <a:gd name="T1" fmla="*/ 39 h 229"/>
                  <a:gd name="T2" fmla="*/ 184 w 184"/>
                  <a:gd name="T3" fmla="*/ 0 h 229"/>
                  <a:gd name="T4" fmla="*/ 0 w 184"/>
                  <a:gd name="T5" fmla="*/ 0 h 229"/>
                  <a:gd name="T6" fmla="*/ 0 w 184"/>
                  <a:gd name="T7" fmla="*/ 39 h 229"/>
                  <a:gd name="T8" fmla="*/ 70 w 184"/>
                  <a:gd name="T9" fmla="*/ 39 h 229"/>
                  <a:gd name="T10" fmla="*/ 70 w 184"/>
                  <a:gd name="T11" fmla="*/ 229 h 229"/>
                  <a:gd name="T12" fmla="*/ 114 w 184"/>
                  <a:gd name="T13" fmla="*/ 229 h 229"/>
                  <a:gd name="T14" fmla="*/ 114 w 184"/>
                  <a:gd name="T15" fmla="*/ 39 h 229"/>
                  <a:gd name="T16" fmla="*/ 184 w 184"/>
                  <a:gd name="T17" fmla="*/ 3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229">
                    <a:moveTo>
                      <a:pt x="184" y="39"/>
                    </a:moveTo>
                    <a:lnTo>
                      <a:pt x="184" y="0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70" y="39"/>
                    </a:lnTo>
                    <a:lnTo>
                      <a:pt x="70" y="229"/>
                    </a:lnTo>
                    <a:lnTo>
                      <a:pt x="114" y="229"/>
                    </a:lnTo>
                    <a:lnTo>
                      <a:pt x="114" y="39"/>
                    </a:lnTo>
                    <a:lnTo>
                      <a:pt x="184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" name="Freeform 45"/>
              <p:cNvSpPr>
                <a:spLocks/>
              </p:cNvSpPr>
              <p:nvPr userDrawn="1"/>
            </p:nvSpPr>
            <p:spPr bwMode="auto">
              <a:xfrm>
                <a:off x="3470275" y="6217457"/>
                <a:ext cx="26988" cy="26988"/>
              </a:xfrm>
              <a:custGeom>
                <a:avLst/>
                <a:gdLst>
                  <a:gd name="T0" fmla="*/ 69 w 69"/>
                  <a:gd name="T1" fmla="*/ 34 h 69"/>
                  <a:gd name="T2" fmla="*/ 69 w 69"/>
                  <a:gd name="T3" fmla="*/ 34 h 69"/>
                  <a:gd name="T4" fmla="*/ 69 w 69"/>
                  <a:gd name="T5" fmla="*/ 27 h 69"/>
                  <a:gd name="T6" fmla="*/ 67 w 69"/>
                  <a:gd name="T7" fmla="*/ 21 h 69"/>
                  <a:gd name="T8" fmla="*/ 63 w 69"/>
                  <a:gd name="T9" fmla="*/ 15 h 69"/>
                  <a:gd name="T10" fmla="*/ 59 w 69"/>
                  <a:gd name="T11" fmla="*/ 10 h 69"/>
                  <a:gd name="T12" fmla="*/ 54 w 69"/>
                  <a:gd name="T13" fmla="*/ 5 h 69"/>
                  <a:gd name="T14" fmla="*/ 48 w 69"/>
                  <a:gd name="T15" fmla="*/ 2 h 69"/>
                  <a:gd name="T16" fmla="*/ 42 w 69"/>
                  <a:gd name="T17" fmla="*/ 0 h 69"/>
                  <a:gd name="T18" fmla="*/ 35 w 69"/>
                  <a:gd name="T19" fmla="*/ 0 h 69"/>
                  <a:gd name="T20" fmla="*/ 35 w 69"/>
                  <a:gd name="T21" fmla="*/ 0 h 69"/>
                  <a:gd name="T22" fmla="*/ 28 w 69"/>
                  <a:gd name="T23" fmla="*/ 0 h 69"/>
                  <a:gd name="T24" fmla="*/ 21 w 69"/>
                  <a:gd name="T25" fmla="*/ 2 h 69"/>
                  <a:gd name="T26" fmla="*/ 15 w 69"/>
                  <a:gd name="T27" fmla="*/ 5 h 69"/>
                  <a:gd name="T28" fmla="*/ 10 w 69"/>
                  <a:gd name="T29" fmla="*/ 10 h 69"/>
                  <a:gd name="T30" fmla="*/ 6 w 69"/>
                  <a:gd name="T31" fmla="*/ 15 h 69"/>
                  <a:gd name="T32" fmla="*/ 3 w 69"/>
                  <a:gd name="T33" fmla="*/ 21 h 69"/>
                  <a:gd name="T34" fmla="*/ 1 w 69"/>
                  <a:gd name="T35" fmla="*/ 27 h 69"/>
                  <a:gd name="T36" fmla="*/ 0 w 69"/>
                  <a:gd name="T37" fmla="*/ 34 h 69"/>
                  <a:gd name="T38" fmla="*/ 0 w 69"/>
                  <a:gd name="T39" fmla="*/ 34 h 69"/>
                  <a:gd name="T40" fmla="*/ 1 w 69"/>
                  <a:gd name="T41" fmla="*/ 42 h 69"/>
                  <a:gd name="T42" fmla="*/ 3 w 69"/>
                  <a:gd name="T43" fmla="*/ 48 h 69"/>
                  <a:gd name="T44" fmla="*/ 6 w 69"/>
                  <a:gd name="T45" fmla="*/ 54 h 69"/>
                  <a:gd name="T46" fmla="*/ 10 w 69"/>
                  <a:gd name="T47" fmla="*/ 59 h 69"/>
                  <a:gd name="T48" fmla="*/ 15 w 69"/>
                  <a:gd name="T49" fmla="*/ 63 h 69"/>
                  <a:gd name="T50" fmla="*/ 21 w 69"/>
                  <a:gd name="T51" fmla="*/ 66 h 69"/>
                  <a:gd name="T52" fmla="*/ 28 w 69"/>
                  <a:gd name="T53" fmla="*/ 68 h 69"/>
                  <a:gd name="T54" fmla="*/ 35 w 69"/>
                  <a:gd name="T55" fmla="*/ 69 h 69"/>
                  <a:gd name="T56" fmla="*/ 35 w 69"/>
                  <a:gd name="T57" fmla="*/ 69 h 69"/>
                  <a:gd name="T58" fmla="*/ 42 w 69"/>
                  <a:gd name="T59" fmla="*/ 68 h 69"/>
                  <a:gd name="T60" fmla="*/ 48 w 69"/>
                  <a:gd name="T61" fmla="*/ 66 h 69"/>
                  <a:gd name="T62" fmla="*/ 54 w 69"/>
                  <a:gd name="T63" fmla="*/ 63 h 69"/>
                  <a:gd name="T64" fmla="*/ 59 w 69"/>
                  <a:gd name="T65" fmla="*/ 59 h 69"/>
                  <a:gd name="T66" fmla="*/ 63 w 69"/>
                  <a:gd name="T67" fmla="*/ 54 h 69"/>
                  <a:gd name="T68" fmla="*/ 67 w 69"/>
                  <a:gd name="T69" fmla="*/ 48 h 69"/>
                  <a:gd name="T70" fmla="*/ 69 w 69"/>
                  <a:gd name="T71" fmla="*/ 42 h 69"/>
                  <a:gd name="T72" fmla="*/ 69 w 69"/>
                  <a:gd name="T73" fmla="*/ 34 h 69"/>
                  <a:gd name="T74" fmla="*/ 69 w 69"/>
                  <a:gd name="T75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9" h="69">
                    <a:moveTo>
                      <a:pt x="69" y="34"/>
                    </a:moveTo>
                    <a:lnTo>
                      <a:pt x="69" y="34"/>
                    </a:lnTo>
                    <a:lnTo>
                      <a:pt x="69" y="27"/>
                    </a:lnTo>
                    <a:lnTo>
                      <a:pt x="67" y="21"/>
                    </a:lnTo>
                    <a:lnTo>
                      <a:pt x="63" y="15"/>
                    </a:lnTo>
                    <a:lnTo>
                      <a:pt x="59" y="10"/>
                    </a:lnTo>
                    <a:lnTo>
                      <a:pt x="54" y="5"/>
                    </a:lnTo>
                    <a:lnTo>
                      <a:pt x="48" y="2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5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3" y="21"/>
                    </a:lnTo>
                    <a:lnTo>
                      <a:pt x="1" y="27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1" y="42"/>
                    </a:lnTo>
                    <a:lnTo>
                      <a:pt x="3" y="48"/>
                    </a:lnTo>
                    <a:lnTo>
                      <a:pt x="6" y="54"/>
                    </a:lnTo>
                    <a:lnTo>
                      <a:pt x="10" y="59"/>
                    </a:lnTo>
                    <a:lnTo>
                      <a:pt x="15" y="63"/>
                    </a:lnTo>
                    <a:lnTo>
                      <a:pt x="21" y="66"/>
                    </a:lnTo>
                    <a:lnTo>
                      <a:pt x="28" y="68"/>
                    </a:lnTo>
                    <a:lnTo>
                      <a:pt x="35" y="69"/>
                    </a:lnTo>
                    <a:lnTo>
                      <a:pt x="35" y="69"/>
                    </a:lnTo>
                    <a:lnTo>
                      <a:pt x="42" y="68"/>
                    </a:lnTo>
                    <a:lnTo>
                      <a:pt x="48" y="66"/>
                    </a:lnTo>
                    <a:lnTo>
                      <a:pt x="54" y="63"/>
                    </a:lnTo>
                    <a:lnTo>
                      <a:pt x="59" y="59"/>
                    </a:lnTo>
                    <a:lnTo>
                      <a:pt x="63" y="54"/>
                    </a:lnTo>
                    <a:lnTo>
                      <a:pt x="67" y="48"/>
                    </a:lnTo>
                    <a:lnTo>
                      <a:pt x="69" y="42"/>
                    </a:lnTo>
                    <a:lnTo>
                      <a:pt x="69" y="34"/>
                    </a:lnTo>
                    <a:lnTo>
                      <a:pt x="69" y="34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" name="Freeform 46"/>
              <p:cNvSpPr>
                <a:spLocks noEditPoints="1"/>
              </p:cNvSpPr>
              <p:nvPr userDrawn="1"/>
            </p:nvSpPr>
            <p:spPr bwMode="auto">
              <a:xfrm>
                <a:off x="617537" y="6331757"/>
                <a:ext cx="90488" cy="122238"/>
              </a:xfrm>
              <a:custGeom>
                <a:avLst/>
                <a:gdLst>
                  <a:gd name="T0" fmla="*/ 227 w 227"/>
                  <a:gd name="T1" fmla="*/ 96 h 307"/>
                  <a:gd name="T2" fmla="*/ 225 w 227"/>
                  <a:gd name="T3" fmla="*/ 74 h 307"/>
                  <a:gd name="T4" fmla="*/ 219 w 227"/>
                  <a:gd name="T5" fmla="*/ 54 h 307"/>
                  <a:gd name="T6" fmla="*/ 210 w 227"/>
                  <a:gd name="T7" fmla="*/ 38 h 307"/>
                  <a:gd name="T8" fmla="*/ 198 w 227"/>
                  <a:gd name="T9" fmla="*/ 24 h 307"/>
                  <a:gd name="T10" fmla="*/ 183 w 227"/>
                  <a:gd name="T11" fmla="*/ 14 h 307"/>
                  <a:gd name="T12" fmla="*/ 167 w 227"/>
                  <a:gd name="T13" fmla="*/ 6 h 307"/>
                  <a:gd name="T14" fmla="*/ 148 w 227"/>
                  <a:gd name="T15" fmla="*/ 2 h 307"/>
                  <a:gd name="T16" fmla="*/ 128 w 227"/>
                  <a:gd name="T17" fmla="*/ 0 h 307"/>
                  <a:gd name="T18" fmla="*/ 0 w 227"/>
                  <a:gd name="T19" fmla="*/ 307 h 307"/>
                  <a:gd name="T20" fmla="*/ 45 w 227"/>
                  <a:gd name="T21" fmla="*/ 192 h 307"/>
                  <a:gd name="T22" fmla="*/ 125 w 227"/>
                  <a:gd name="T23" fmla="*/ 192 h 307"/>
                  <a:gd name="T24" fmla="*/ 146 w 227"/>
                  <a:gd name="T25" fmla="*/ 190 h 307"/>
                  <a:gd name="T26" fmla="*/ 165 w 227"/>
                  <a:gd name="T27" fmla="*/ 186 h 307"/>
                  <a:gd name="T28" fmla="*/ 183 w 227"/>
                  <a:gd name="T29" fmla="*/ 178 h 307"/>
                  <a:gd name="T30" fmla="*/ 197 w 227"/>
                  <a:gd name="T31" fmla="*/ 167 h 307"/>
                  <a:gd name="T32" fmla="*/ 210 w 227"/>
                  <a:gd name="T33" fmla="*/ 154 h 307"/>
                  <a:gd name="T34" fmla="*/ 219 w 227"/>
                  <a:gd name="T35" fmla="*/ 137 h 307"/>
                  <a:gd name="T36" fmla="*/ 225 w 227"/>
                  <a:gd name="T37" fmla="*/ 118 h 307"/>
                  <a:gd name="T38" fmla="*/ 227 w 227"/>
                  <a:gd name="T39" fmla="*/ 96 h 307"/>
                  <a:gd name="T40" fmla="*/ 179 w 227"/>
                  <a:gd name="T41" fmla="*/ 96 h 307"/>
                  <a:gd name="T42" fmla="*/ 178 w 227"/>
                  <a:gd name="T43" fmla="*/ 108 h 307"/>
                  <a:gd name="T44" fmla="*/ 172 w 227"/>
                  <a:gd name="T45" fmla="*/ 127 h 307"/>
                  <a:gd name="T46" fmla="*/ 159 w 227"/>
                  <a:gd name="T47" fmla="*/ 141 h 307"/>
                  <a:gd name="T48" fmla="*/ 139 w 227"/>
                  <a:gd name="T49" fmla="*/ 148 h 307"/>
                  <a:gd name="T50" fmla="*/ 45 w 227"/>
                  <a:gd name="T51" fmla="*/ 149 h 307"/>
                  <a:gd name="T52" fmla="*/ 127 w 227"/>
                  <a:gd name="T53" fmla="*/ 43 h 307"/>
                  <a:gd name="T54" fmla="*/ 138 w 227"/>
                  <a:gd name="T55" fmla="*/ 44 h 307"/>
                  <a:gd name="T56" fmla="*/ 157 w 227"/>
                  <a:gd name="T57" fmla="*/ 51 h 307"/>
                  <a:gd name="T58" fmla="*/ 171 w 227"/>
                  <a:gd name="T59" fmla="*/ 65 h 307"/>
                  <a:gd name="T60" fmla="*/ 178 w 227"/>
                  <a:gd name="T61" fmla="*/ 84 h 307"/>
                  <a:gd name="T62" fmla="*/ 179 w 227"/>
                  <a:gd name="T63" fmla="*/ 96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7" h="307">
                    <a:moveTo>
                      <a:pt x="227" y="96"/>
                    </a:moveTo>
                    <a:lnTo>
                      <a:pt x="227" y="96"/>
                    </a:lnTo>
                    <a:lnTo>
                      <a:pt x="226" y="84"/>
                    </a:lnTo>
                    <a:lnTo>
                      <a:pt x="225" y="74"/>
                    </a:lnTo>
                    <a:lnTo>
                      <a:pt x="222" y="64"/>
                    </a:lnTo>
                    <a:lnTo>
                      <a:pt x="219" y="54"/>
                    </a:lnTo>
                    <a:lnTo>
                      <a:pt x="215" y="46"/>
                    </a:lnTo>
                    <a:lnTo>
                      <a:pt x="210" y="38"/>
                    </a:lnTo>
                    <a:lnTo>
                      <a:pt x="204" y="31"/>
                    </a:lnTo>
                    <a:lnTo>
                      <a:pt x="198" y="24"/>
                    </a:lnTo>
                    <a:lnTo>
                      <a:pt x="191" y="19"/>
                    </a:lnTo>
                    <a:lnTo>
                      <a:pt x="183" y="14"/>
                    </a:lnTo>
                    <a:lnTo>
                      <a:pt x="175" y="10"/>
                    </a:lnTo>
                    <a:lnTo>
                      <a:pt x="167" y="6"/>
                    </a:lnTo>
                    <a:lnTo>
                      <a:pt x="158" y="4"/>
                    </a:lnTo>
                    <a:lnTo>
                      <a:pt x="148" y="2"/>
                    </a:lnTo>
                    <a:lnTo>
                      <a:pt x="138" y="1"/>
                    </a:lnTo>
                    <a:lnTo>
                      <a:pt x="128" y="0"/>
                    </a:lnTo>
                    <a:lnTo>
                      <a:pt x="0" y="0"/>
                    </a:lnTo>
                    <a:lnTo>
                      <a:pt x="0" y="307"/>
                    </a:lnTo>
                    <a:lnTo>
                      <a:pt x="45" y="307"/>
                    </a:lnTo>
                    <a:lnTo>
                      <a:pt x="45" y="192"/>
                    </a:lnTo>
                    <a:lnTo>
                      <a:pt x="125" y="192"/>
                    </a:lnTo>
                    <a:lnTo>
                      <a:pt x="125" y="192"/>
                    </a:lnTo>
                    <a:lnTo>
                      <a:pt x="135" y="191"/>
                    </a:lnTo>
                    <a:lnTo>
                      <a:pt x="146" y="190"/>
                    </a:lnTo>
                    <a:lnTo>
                      <a:pt x="156" y="188"/>
                    </a:lnTo>
                    <a:lnTo>
                      <a:pt x="165" y="186"/>
                    </a:lnTo>
                    <a:lnTo>
                      <a:pt x="174" y="182"/>
                    </a:lnTo>
                    <a:lnTo>
                      <a:pt x="183" y="178"/>
                    </a:lnTo>
                    <a:lnTo>
                      <a:pt x="190" y="173"/>
                    </a:lnTo>
                    <a:lnTo>
                      <a:pt x="197" y="167"/>
                    </a:lnTo>
                    <a:lnTo>
                      <a:pt x="204" y="161"/>
                    </a:lnTo>
                    <a:lnTo>
                      <a:pt x="210" y="154"/>
                    </a:lnTo>
                    <a:lnTo>
                      <a:pt x="215" y="146"/>
                    </a:lnTo>
                    <a:lnTo>
                      <a:pt x="219" y="137"/>
                    </a:lnTo>
                    <a:lnTo>
                      <a:pt x="222" y="128"/>
                    </a:lnTo>
                    <a:lnTo>
                      <a:pt x="225" y="118"/>
                    </a:lnTo>
                    <a:lnTo>
                      <a:pt x="226" y="107"/>
                    </a:lnTo>
                    <a:lnTo>
                      <a:pt x="227" y="96"/>
                    </a:lnTo>
                    <a:lnTo>
                      <a:pt x="227" y="96"/>
                    </a:lnTo>
                    <a:close/>
                    <a:moveTo>
                      <a:pt x="179" y="96"/>
                    </a:moveTo>
                    <a:lnTo>
                      <a:pt x="179" y="96"/>
                    </a:lnTo>
                    <a:lnTo>
                      <a:pt x="178" y="108"/>
                    </a:lnTo>
                    <a:lnTo>
                      <a:pt x="176" y="118"/>
                    </a:lnTo>
                    <a:lnTo>
                      <a:pt x="172" y="127"/>
                    </a:lnTo>
                    <a:lnTo>
                      <a:pt x="166" y="135"/>
                    </a:lnTo>
                    <a:lnTo>
                      <a:pt x="159" y="141"/>
                    </a:lnTo>
                    <a:lnTo>
                      <a:pt x="150" y="145"/>
                    </a:lnTo>
                    <a:lnTo>
                      <a:pt x="139" y="148"/>
                    </a:lnTo>
                    <a:lnTo>
                      <a:pt x="127" y="149"/>
                    </a:lnTo>
                    <a:lnTo>
                      <a:pt x="45" y="149"/>
                    </a:lnTo>
                    <a:lnTo>
                      <a:pt x="45" y="43"/>
                    </a:lnTo>
                    <a:lnTo>
                      <a:pt x="127" y="43"/>
                    </a:lnTo>
                    <a:lnTo>
                      <a:pt x="127" y="43"/>
                    </a:lnTo>
                    <a:lnTo>
                      <a:pt x="138" y="44"/>
                    </a:lnTo>
                    <a:lnTo>
                      <a:pt x="148" y="47"/>
                    </a:lnTo>
                    <a:lnTo>
                      <a:pt x="157" y="51"/>
                    </a:lnTo>
                    <a:lnTo>
                      <a:pt x="165" y="57"/>
                    </a:lnTo>
                    <a:lnTo>
                      <a:pt x="171" y="65"/>
                    </a:lnTo>
                    <a:lnTo>
                      <a:pt x="175" y="73"/>
                    </a:lnTo>
                    <a:lnTo>
                      <a:pt x="178" y="84"/>
                    </a:lnTo>
                    <a:lnTo>
                      <a:pt x="179" y="96"/>
                    </a:lnTo>
                    <a:lnTo>
                      <a:pt x="179" y="96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" name="Freeform 47"/>
              <p:cNvSpPr>
                <a:spLocks noEditPoints="1"/>
              </p:cNvSpPr>
              <p:nvPr userDrawn="1"/>
            </p:nvSpPr>
            <p:spPr bwMode="auto">
              <a:xfrm>
                <a:off x="720725" y="6360332"/>
                <a:ext cx="77788" cy="95250"/>
              </a:xfrm>
              <a:custGeom>
                <a:avLst/>
                <a:gdLst>
                  <a:gd name="T0" fmla="*/ 196 w 196"/>
                  <a:gd name="T1" fmla="*/ 114 h 239"/>
                  <a:gd name="T2" fmla="*/ 195 w 196"/>
                  <a:gd name="T3" fmla="*/ 92 h 239"/>
                  <a:gd name="T4" fmla="*/ 191 w 196"/>
                  <a:gd name="T5" fmla="*/ 70 h 239"/>
                  <a:gd name="T6" fmla="*/ 183 w 196"/>
                  <a:gd name="T7" fmla="*/ 51 h 239"/>
                  <a:gd name="T8" fmla="*/ 173 w 196"/>
                  <a:gd name="T9" fmla="*/ 34 h 239"/>
                  <a:gd name="T10" fmla="*/ 159 w 196"/>
                  <a:gd name="T11" fmla="*/ 20 h 239"/>
                  <a:gd name="T12" fmla="*/ 143 w 196"/>
                  <a:gd name="T13" fmla="*/ 9 h 239"/>
                  <a:gd name="T14" fmla="*/ 123 w 196"/>
                  <a:gd name="T15" fmla="*/ 2 h 239"/>
                  <a:gd name="T16" fmla="*/ 100 w 196"/>
                  <a:gd name="T17" fmla="*/ 0 h 239"/>
                  <a:gd name="T18" fmla="*/ 89 w 196"/>
                  <a:gd name="T19" fmla="*/ 0 h 239"/>
                  <a:gd name="T20" fmla="*/ 69 w 196"/>
                  <a:gd name="T21" fmla="*/ 4 h 239"/>
                  <a:gd name="T22" fmla="*/ 51 w 196"/>
                  <a:gd name="T23" fmla="*/ 12 h 239"/>
                  <a:gd name="T24" fmla="*/ 35 w 196"/>
                  <a:gd name="T25" fmla="*/ 23 h 239"/>
                  <a:gd name="T26" fmla="*/ 21 w 196"/>
                  <a:gd name="T27" fmla="*/ 38 h 239"/>
                  <a:gd name="T28" fmla="*/ 11 w 196"/>
                  <a:gd name="T29" fmla="*/ 57 h 239"/>
                  <a:gd name="T30" fmla="*/ 4 w 196"/>
                  <a:gd name="T31" fmla="*/ 79 h 239"/>
                  <a:gd name="T32" fmla="*/ 0 w 196"/>
                  <a:gd name="T33" fmla="*/ 105 h 239"/>
                  <a:gd name="T34" fmla="*/ 0 w 196"/>
                  <a:gd name="T35" fmla="*/ 119 h 239"/>
                  <a:gd name="T36" fmla="*/ 2 w 196"/>
                  <a:gd name="T37" fmla="*/ 147 h 239"/>
                  <a:gd name="T38" fmla="*/ 9 w 196"/>
                  <a:gd name="T39" fmla="*/ 173 h 239"/>
                  <a:gd name="T40" fmla="*/ 18 w 196"/>
                  <a:gd name="T41" fmla="*/ 193 h 239"/>
                  <a:gd name="T42" fmla="*/ 30 w 196"/>
                  <a:gd name="T43" fmla="*/ 209 h 239"/>
                  <a:gd name="T44" fmla="*/ 36 w 196"/>
                  <a:gd name="T45" fmla="*/ 215 h 239"/>
                  <a:gd name="T46" fmla="*/ 51 w 196"/>
                  <a:gd name="T47" fmla="*/ 226 h 239"/>
                  <a:gd name="T48" fmla="*/ 68 w 196"/>
                  <a:gd name="T49" fmla="*/ 234 h 239"/>
                  <a:gd name="T50" fmla="*/ 88 w 196"/>
                  <a:gd name="T51" fmla="*/ 239 h 239"/>
                  <a:gd name="T52" fmla="*/ 99 w 196"/>
                  <a:gd name="T53" fmla="*/ 239 h 239"/>
                  <a:gd name="T54" fmla="*/ 124 w 196"/>
                  <a:gd name="T55" fmla="*/ 237 h 239"/>
                  <a:gd name="T56" fmla="*/ 145 w 196"/>
                  <a:gd name="T57" fmla="*/ 231 h 239"/>
                  <a:gd name="T58" fmla="*/ 153 w 196"/>
                  <a:gd name="T59" fmla="*/ 227 h 239"/>
                  <a:gd name="T60" fmla="*/ 169 w 196"/>
                  <a:gd name="T61" fmla="*/ 217 h 239"/>
                  <a:gd name="T62" fmla="*/ 151 w 196"/>
                  <a:gd name="T63" fmla="*/ 180 h 239"/>
                  <a:gd name="T64" fmla="*/ 139 w 196"/>
                  <a:gd name="T65" fmla="*/ 188 h 239"/>
                  <a:gd name="T66" fmla="*/ 128 w 196"/>
                  <a:gd name="T67" fmla="*/ 194 h 239"/>
                  <a:gd name="T68" fmla="*/ 116 w 196"/>
                  <a:gd name="T69" fmla="*/ 197 h 239"/>
                  <a:gd name="T70" fmla="*/ 101 w 196"/>
                  <a:gd name="T71" fmla="*/ 199 h 239"/>
                  <a:gd name="T72" fmla="*/ 91 w 196"/>
                  <a:gd name="T73" fmla="*/ 198 h 239"/>
                  <a:gd name="T74" fmla="*/ 72 w 196"/>
                  <a:gd name="T75" fmla="*/ 191 h 239"/>
                  <a:gd name="T76" fmla="*/ 57 w 196"/>
                  <a:gd name="T77" fmla="*/ 175 h 239"/>
                  <a:gd name="T78" fmla="*/ 47 w 196"/>
                  <a:gd name="T79" fmla="*/ 151 h 239"/>
                  <a:gd name="T80" fmla="*/ 195 w 196"/>
                  <a:gd name="T81" fmla="*/ 135 h 239"/>
                  <a:gd name="T82" fmla="*/ 196 w 196"/>
                  <a:gd name="T83" fmla="*/ 126 h 239"/>
                  <a:gd name="T84" fmla="*/ 196 w 196"/>
                  <a:gd name="T85" fmla="*/ 114 h 239"/>
                  <a:gd name="T86" fmla="*/ 45 w 196"/>
                  <a:gd name="T87" fmla="*/ 98 h 239"/>
                  <a:gd name="T88" fmla="*/ 50 w 196"/>
                  <a:gd name="T89" fmla="*/ 73 h 239"/>
                  <a:gd name="T90" fmla="*/ 61 w 196"/>
                  <a:gd name="T91" fmla="*/ 55 h 239"/>
                  <a:gd name="T92" fmla="*/ 76 w 196"/>
                  <a:gd name="T93" fmla="*/ 44 h 239"/>
                  <a:gd name="T94" fmla="*/ 97 w 196"/>
                  <a:gd name="T95" fmla="*/ 40 h 239"/>
                  <a:gd name="T96" fmla="*/ 104 w 196"/>
                  <a:gd name="T97" fmla="*/ 41 h 239"/>
                  <a:gd name="T98" fmla="*/ 116 w 196"/>
                  <a:gd name="T99" fmla="*/ 43 h 239"/>
                  <a:gd name="T100" fmla="*/ 126 w 196"/>
                  <a:gd name="T101" fmla="*/ 47 h 239"/>
                  <a:gd name="T102" fmla="*/ 137 w 196"/>
                  <a:gd name="T103" fmla="*/ 57 h 239"/>
                  <a:gd name="T104" fmla="*/ 147 w 196"/>
                  <a:gd name="T105" fmla="*/ 76 h 239"/>
                  <a:gd name="T106" fmla="*/ 151 w 196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6" h="239">
                    <a:moveTo>
                      <a:pt x="196" y="114"/>
                    </a:moveTo>
                    <a:lnTo>
                      <a:pt x="196" y="114"/>
                    </a:lnTo>
                    <a:lnTo>
                      <a:pt x="196" y="103"/>
                    </a:lnTo>
                    <a:lnTo>
                      <a:pt x="195" y="92"/>
                    </a:lnTo>
                    <a:lnTo>
                      <a:pt x="193" y="81"/>
                    </a:lnTo>
                    <a:lnTo>
                      <a:pt x="191" y="70"/>
                    </a:lnTo>
                    <a:lnTo>
                      <a:pt x="187" y="60"/>
                    </a:lnTo>
                    <a:lnTo>
                      <a:pt x="183" y="51"/>
                    </a:lnTo>
                    <a:lnTo>
                      <a:pt x="178" y="42"/>
                    </a:lnTo>
                    <a:lnTo>
                      <a:pt x="173" y="34"/>
                    </a:lnTo>
                    <a:lnTo>
                      <a:pt x="166" y="26"/>
                    </a:lnTo>
                    <a:lnTo>
                      <a:pt x="159" y="20"/>
                    </a:lnTo>
                    <a:lnTo>
                      <a:pt x="151" y="14"/>
                    </a:lnTo>
                    <a:lnTo>
                      <a:pt x="143" y="9"/>
                    </a:lnTo>
                    <a:lnTo>
                      <a:pt x="133" y="5"/>
                    </a:lnTo>
                    <a:lnTo>
                      <a:pt x="123" y="2"/>
                    </a:lnTo>
                    <a:lnTo>
                      <a:pt x="112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9" y="0"/>
                    </a:lnTo>
                    <a:lnTo>
                      <a:pt x="79" y="2"/>
                    </a:lnTo>
                    <a:lnTo>
                      <a:pt x="69" y="4"/>
                    </a:lnTo>
                    <a:lnTo>
                      <a:pt x="59" y="8"/>
                    </a:lnTo>
                    <a:lnTo>
                      <a:pt x="51" y="12"/>
                    </a:lnTo>
                    <a:lnTo>
                      <a:pt x="42" y="17"/>
                    </a:lnTo>
                    <a:lnTo>
                      <a:pt x="35" y="23"/>
                    </a:lnTo>
                    <a:lnTo>
                      <a:pt x="28" y="30"/>
                    </a:lnTo>
                    <a:lnTo>
                      <a:pt x="21" y="38"/>
                    </a:lnTo>
                    <a:lnTo>
                      <a:pt x="16" y="47"/>
                    </a:lnTo>
                    <a:lnTo>
                      <a:pt x="11" y="57"/>
                    </a:lnTo>
                    <a:lnTo>
                      <a:pt x="7" y="68"/>
                    </a:lnTo>
                    <a:lnTo>
                      <a:pt x="4" y="79"/>
                    </a:lnTo>
                    <a:lnTo>
                      <a:pt x="2" y="92"/>
                    </a:lnTo>
                    <a:lnTo>
                      <a:pt x="0" y="105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34"/>
                    </a:lnTo>
                    <a:lnTo>
                      <a:pt x="2" y="147"/>
                    </a:lnTo>
                    <a:lnTo>
                      <a:pt x="5" y="161"/>
                    </a:lnTo>
                    <a:lnTo>
                      <a:pt x="9" y="173"/>
                    </a:lnTo>
                    <a:lnTo>
                      <a:pt x="13" y="184"/>
                    </a:lnTo>
                    <a:lnTo>
                      <a:pt x="18" y="193"/>
                    </a:lnTo>
                    <a:lnTo>
                      <a:pt x="24" y="202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6" y="215"/>
                    </a:lnTo>
                    <a:lnTo>
                      <a:pt x="43" y="221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7" y="237"/>
                    </a:lnTo>
                    <a:lnTo>
                      <a:pt x="88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2" y="239"/>
                    </a:lnTo>
                    <a:lnTo>
                      <a:pt x="124" y="237"/>
                    </a:lnTo>
                    <a:lnTo>
                      <a:pt x="135" y="235"/>
                    </a:lnTo>
                    <a:lnTo>
                      <a:pt x="145" y="231"/>
                    </a:lnTo>
                    <a:lnTo>
                      <a:pt x="145" y="231"/>
                    </a:lnTo>
                    <a:lnTo>
                      <a:pt x="153" y="227"/>
                    </a:lnTo>
                    <a:lnTo>
                      <a:pt x="161" y="222"/>
                    </a:lnTo>
                    <a:lnTo>
                      <a:pt x="169" y="217"/>
                    </a:lnTo>
                    <a:lnTo>
                      <a:pt x="178" y="209"/>
                    </a:lnTo>
                    <a:lnTo>
                      <a:pt x="151" y="180"/>
                    </a:lnTo>
                    <a:lnTo>
                      <a:pt x="151" y="180"/>
                    </a:lnTo>
                    <a:lnTo>
                      <a:pt x="139" y="188"/>
                    </a:lnTo>
                    <a:lnTo>
                      <a:pt x="128" y="194"/>
                    </a:lnTo>
                    <a:lnTo>
                      <a:pt x="128" y="194"/>
                    </a:lnTo>
                    <a:lnTo>
                      <a:pt x="122" y="196"/>
                    </a:lnTo>
                    <a:lnTo>
                      <a:pt x="116" y="197"/>
                    </a:lnTo>
                    <a:lnTo>
                      <a:pt x="109" y="198"/>
                    </a:lnTo>
                    <a:lnTo>
                      <a:pt x="101" y="199"/>
                    </a:lnTo>
                    <a:lnTo>
                      <a:pt x="101" y="199"/>
                    </a:lnTo>
                    <a:lnTo>
                      <a:pt x="91" y="198"/>
                    </a:lnTo>
                    <a:lnTo>
                      <a:pt x="81" y="195"/>
                    </a:lnTo>
                    <a:lnTo>
                      <a:pt x="72" y="191"/>
                    </a:lnTo>
                    <a:lnTo>
                      <a:pt x="64" y="184"/>
                    </a:lnTo>
                    <a:lnTo>
                      <a:pt x="57" y="175"/>
                    </a:lnTo>
                    <a:lnTo>
                      <a:pt x="51" y="164"/>
                    </a:lnTo>
                    <a:lnTo>
                      <a:pt x="47" y="151"/>
                    </a:lnTo>
                    <a:lnTo>
                      <a:pt x="44" y="135"/>
                    </a:lnTo>
                    <a:lnTo>
                      <a:pt x="195" y="135"/>
                    </a:lnTo>
                    <a:lnTo>
                      <a:pt x="195" y="135"/>
                    </a:lnTo>
                    <a:lnTo>
                      <a:pt x="196" y="126"/>
                    </a:lnTo>
                    <a:lnTo>
                      <a:pt x="196" y="114"/>
                    </a:lnTo>
                    <a:lnTo>
                      <a:pt x="196" y="114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0" y="73"/>
                    </a:lnTo>
                    <a:lnTo>
                      <a:pt x="55" y="64"/>
                    </a:lnTo>
                    <a:lnTo>
                      <a:pt x="61" y="55"/>
                    </a:lnTo>
                    <a:lnTo>
                      <a:pt x="68" y="49"/>
                    </a:lnTo>
                    <a:lnTo>
                      <a:pt x="76" y="44"/>
                    </a:lnTo>
                    <a:lnTo>
                      <a:pt x="86" y="41"/>
                    </a:lnTo>
                    <a:lnTo>
                      <a:pt x="97" y="40"/>
                    </a:lnTo>
                    <a:lnTo>
                      <a:pt x="97" y="40"/>
                    </a:lnTo>
                    <a:lnTo>
                      <a:pt x="104" y="41"/>
                    </a:lnTo>
                    <a:lnTo>
                      <a:pt x="110" y="42"/>
                    </a:lnTo>
                    <a:lnTo>
                      <a:pt x="116" y="43"/>
                    </a:lnTo>
                    <a:lnTo>
                      <a:pt x="121" y="45"/>
                    </a:lnTo>
                    <a:lnTo>
                      <a:pt x="126" y="47"/>
                    </a:lnTo>
                    <a:lnTo>
                      <a:pt x="130" y="50"/>
                    </a:lnTo>
                    <a:lnTo>
                      <a:pt x="137" y="57"/>
                    </a:lnTo>
                    <a:lnTo>
                      <a:pt x="143" y="66"/>
                    </a:lnTo>
                    <a:lnTo>
                      <a:pt x="147" y="76"/>
                    </a:lnTo>
                    <a:lnTo>
                      <a:pt x="150" y="86"/>
                    </a:lnTo>
                    <a:lnTo>
                      <a:pt x="151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9" name="Freeform 48"/>
              <p:cNvSpPr>
                <a:spLocks/>
              </p:cNvSpPr>
              <p:nvPr userDrawn="1"/>
            </p:nvSpPr>
            <p:spPr bwMode="auto">
              <a:xfrm>
                <a:off x="817562" y="6363507"/>
                <a:ext cx="115888" cy="90488"/>
              </a:xfrm>
              <a:custGeom>
                <a:avLst/>
                <a:gdLst>
                  <a:gd name="T0" fmla="*/ 294 w 294"/>
                  <a:gd name="T1" fmla="*/ 0 h 230"/>
                  <a:gd name="T2" fmla="*/ 249 w 294"/>
                  <a:gd name="T3" fmla="*/ 0 h 230"/>
                  <a:gd name="T4" fmla="*/ 249 w 294"/>
                  <a:gd name="T5" fmla="*/ 190 h 230"/>
                  <a:gd name="T6" fmla="*/ 169 w 294"/>
                  <a:gd name="T7" fmla="*/ 190 h 230"/>
                  <a:gd name="T8" fmla="*/ 169 w 294"/>
                  <a:gd name="T9" fmla="*/ 0 h 230"/>
                  <a:gd name="T10" fmla="*/ 124 w 294"/>
                  <a:gd name="T11" fmla="*/ 0 h 230"/>
                  <a:gd name="T12" fmla="*/ 124 w 294"/>
                  <a:gd name="T13" fmla="*/ 190 h 230"/>
                  <a:gd name="T14" fmla="*/ 45 w 294"/>
                  <a:gd name="T15" fmla="*/ 190 h 230"/>
                  <a:gd name="T16" fmla="*/ 45 w 294"/>
                  <a:gd name="T17" fmla="*/ 0 h 230"/>
                  <a:gd name="T18" fmla="*/ 0 w 294"/>
                  <a:gd name="T19" fmla="*/ 0 h 230"/>
                  <a:gd name="T20" fmla="*/ 0 w 294"/>
                  <a:gd name="T21" fmla="*/ 230 h 230"/>
                  <a:gd name="T22" fmla="*/ 294 w 294"/>
                  <a:gd name="T23" fmla="*/ 230 h 230"/>
                  <a:gd name="T24" fmla="*/ 294 w 294"/>
                  <a:gd name="T25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4" h="230">
                    <a:moveTo>
                      <a:pt x="294" y="0"/>
                    </a:moveTo>
                    <a:lnTo>
                      <a:pt x="249" y="0"/>
                    </a:lnTo>
                    <a:lnTo>
                      <a:pt x="249" y="190"/>
                    </a:lnTo>
                    <a:lnTo>
                      <a:pt x="169" y="190"/>
                    </a:lnTo>
                    <a:lnTo>
                      <a:pt x="169" y="0"/>
                    </a:lnTo>
                    <a:lnTo>
                      <a:pt x="124" y="0"/>
                    </a:lnTo>
                    <a:lnTo>
                      <a:pt x="124" y="190"/>
                    </a:lnTo>
                    <a:lnTo>
                      <a:pt x="45" y="19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294" y="230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" name="Freeform 49"/>
              <p:cNvSpPr>
                <a:spLocks noEditPoints="1"/>
              </p:cNvSpPr>
              <p:nvPr userDrawn="1"/>
            </p:nvSpPr>
            <p:spPr bwMode="auto">
              <a:xfrm>
                <a:off x="952500" y="6360332"/>
                <a:ext cx="74613" cy="95250"/>
              </a:xfrm>
              <a:custGeom>
                <a:avLst/>
                <a:gdLst>
                  <a:gd name="T0" fmla="*/ 186 w 186"/>
                  <a:gd name="T1" fmla="*/ 77 h 239"/>
                  <a:gd name="T2" fmla="*/ 185 w 186"/>
                  <a:gd name="T3" fmla="*/ 67 h 239"/>
                  <a:gd name="T4" fmla="*/ 182 w 186"/>
                  <a:gd name="T5" fmla="*/ 50 h 239"/>
                  <a:gd name="T6" fmla="*/ 176 w 186"/>
                  <a:gd name="T7" fmla="*/ 36 h 239"/>
                  <a:gd name="T8" fmla="*/ 167 w 186"/>
                  <a:gd name="T9" fmla="*/ 24 h 239"/>
                  <a:gd name="T10" fmla="*/ 156 w 186"/>
                  <a:gd name="T11" fmla="*/ 14 h 239"/>
                  <a:gd name="T12" fmla="*/ 142 w 186"/>
                  <a:gd name="T13" fmla="*/ 7 h 239"/>
                  <a:gd name="T14" fmla="*/ 127 w 186"/>
                  <a:gd name="T15" fmla="*/ 2 h 239"/>
                  <a:gd name="T16" fmla="*/ 109 w 186"/>
                  <a:gd name="T17" fmla="*/ 0 h 239"/>
                  <a:gd name="T18" fmla="*/ 100 w 186"/>
                  <a:gd name="T19" fmla="*/ 0 h 239"/>
                  <a:gd name="T20" fmla="*/ 77 w 186"/>
                  <a:gd name="T21" fmla="*/ 1 h 239"/>
                  <a:gd name="T22" fmla="*/ 57 w 186"/>
                  <a:gd name="T23" fmla="*/ 5 h 239"/>
                  <a:gd name="T24" fmla="*/ 38 w 186"/>
                  <a:gd name="T25" fmla="*/ 11 h 239"/>
                  <a:gd name="T26" fmla="*/ 21 w 186"/>
                  <a:gd name="T27" fmla="*/ 20 h 239"/>
                  <a:gd name="T28" fmla="*/ 39 w 186"/>
                  <a:gd name="T29" fmla="*/ 54 h 239"/>
                  <a:gd name="T30" fmla="*/ 66 w 186"/>
                  <a:gd name="T31" fmla="*/ 43 h 239"/>
                  <a:gd name="T32" fmla="*/ 98 w 186"/>
                  <a:gd name="T33" fmla="*/ 40 h 239"/>
                  <a:gd name="T34" fmla="*/ 108 w 186"/>
                  <a:gd name="T35" fmla="*/ 41 h 239"/>
                  <a:gd name="T36" fmla="*/ 124 w 186"/>
                  <a:gd name="T37" fmla="*/ 46 h 239"/>
                  <a:gd name="T38" fmla="*/ 135 w 186"/>
                  <a:gd name="T39" fmla="*/ 56 h 239"/>
                  <a:gd name="T40" fmla="*/ 141 w 186"/>
                  <a:gd name="T41" fmla="*/ 70 h 239"/>
                  <a:gd name="T42" fmla="*/ 142 w 186"/>
                  <a:gd name="T43" fmla="*/ 96 h 239"/>
                  <a:gd name="T44" fmla="*/ 132 w 186"/>
                  <a:gd name="T45" fmla="*/ 92 h 239"/>
                  <a:gd name="T46" fmla="*/ 107 w 186"/>
                  <a:gd name="T47" fmla="*/ 88 h 239"/>
                  <a:gd name="T48" fmla="*/ 91 w 186"/>
                  <a:gd name="T49" fmla="*/ 87 h 239"/>
                  <a:gd name="T50" fmla="*/ 63 w 186"/>
                  <a:gd name="T51" fmla="*/ 89 h 239"/>
                  <a:gd name="T52" fmla="*/ 47 w 186"/>
                  <a:gd name="T53" fmla="*/ 94 h 239"/>
                  <a:gd name="T54" fmla="*/ 32 w 186"/>
                  <a:gd name="T55" fmla="*/ 101 h 239"/>
                  <a:gd name="T56" fmla="*/ 20 w 186"/>
                  <a:gd name="T57" fmla="*/ 110 h 239"/>
                  <a:gd name="T58" fmla="*/ 10 w 186"/>
                  <a:gd name="T59" fmla="*/ 121 h 239"/>
                  <a:gd name="T60" fmla="*/ 3 w 186"/>
                  <a:gd name="T61" fmla="*/ 135 h 239"/>
                  <a:gd name="T62" fmla="*/ 0 w 186"/>
                  <a:gd name="T63" fmla="*/ 153 h 239"/>
                  <a:gd name="T64" fmla="*/ 0 w 186"/>
                  <a:gd name="T65" fmla="*/ 162 h 239"/>
                  <a:gd name="T66" fmla="*/ 1 w 186"/>
                  <a:gd name="T67" fmla="*/ 182 h 239"/>
                  <a:gd name="T68" fmla="*/ 7 w 186"/>
                  <a:gd name="T69" fmla="*/ 198 h 239"/>
                  <a:gd name="T70" fmla="*/ 15 w 186"/>
                  <a:gd name="T71" fmla="*/ 211 h 239"/>
                  <a:gd name="T72" fmla="*/ 25 w 186"/>
                  <a:gd name="T73" fmla="*/ 222 h 239"/>
                  <a:gd name="T74" fmla="*/ 37 w 186"/>
                  <a:gd name="T75" fmla="*/ 230 h 239"/>
                  <a:gd name="T76" fmla="*/ 51 w 186"/>
                  <a:gd name="T77" fmla="*/ 235 h 239"/>
                  <a:gd name="T78" fmla="*/ 79 w 186"/>
                  <a:gd name="T79" fmla="*/ 239 h 239"/>
                  <a:gd name="T80" fmla="*/ 90 w 186"/>
                  <a:gd name="T81" fmla="*/ 239 h 239"/>
                  <a:gd name="T82" fmla="*/ 108 w 186"/>
                  <a:gd name="T83" fmla="*/ 234 h 239"/>
                  <a:gd name="T84" fmla="*/ 115 w 186"/>
                  <a:gd name="T85" fmla="*/ 231 h 239"/>
                  <a:gd name="T86" fmla="*/ 134 w 186"/>
                  <a:gd name="T87" fmla="*/ 219 h 239"/>
                  <a:gd name="T88" fmla="*/ 142 w 186"/>
                  <a:gd name="T89" fmla="*/ 235 h 239"/>
                  <a:gd name="T90" fmla="*/ 142 w 186"/>
                  <a:gd name="T91" fmla="*/ 170 h 239"/>
                  <a:gd name="T92" fmla="*/ 137 w 186"/>
                  <a:gd name="T93" fmla="*/ 175 h 239"/>
                  <a:gd name="T94" fmla="*/ 126 w 186"/>
                  <a:gd name="T95" fmla="*/ 185 h 239"/>
                  <a:gd name="T96" fmla="*/ 112 w 186"/>
                  <a:gd name="T97" fmla="*/ 193 h 239"/>
                  <a:gd name="T98" fmla="*/ 95 w 186"/>
                  <a:gd name="T99" fmla="*/ 198 h 239"/>
                  <a:gd name="T100" fmla="*/ 86 w 186"/>
                  <a:gd name="T101" fmla="*/ 199 h 239"/>
                  <a:gd name="T102" fmla="*/ 68 w 186"/>
                  <a:gd name="T103" fmla="*/ 196 h 239"/>
                  <a:gd name="T104" fmla="*/ 55 w 186"/>
                  <a:gd name="T105" fmla="*/ 190 h 239"/>
                  <a:gd name="T106" fmla="*/ 50 w 186"/>
                  <a:gd name="T107" fmla="*/ 185 h 239"/>
                  <a:gd name="T108" fmla="*/ 43 w 186"/>
                  <a:gd name="T109" fmla="*/ 170 h 239"/>
                  <a:gd name="T110" fmla="*/ 42 w 186"/>
                  <a:gd name="T111" fmla="*/ 161 h 239"/>
                  <a:gd name="T112" fmla="*/ 45 w 186"/>
                  <a:gd name="T113" fmla="*/ 146 h 239"/>
                  <a:gd name="T114" fmla="*/ 55 w 186"/>
                  <a:gd name="T115" fmla="*/ 135 h 239"/>
                  <a:gd name="T116" fmla="*/ 70 w 186"/>
                  <a:gd name="T117" fmla="*/ 128 h 239"/>
                  <a:gd name="T118" fmla="*/ 89 w 186"/>
                  <a:gd name="T119" fmla="*/ 126 h 239"/>
                  <a:gd name="T120" fmla="*/ 106 w 186"/>
                  <a:gd name="T121" fmla="*/ 126 h 239"/>
                  <a:gd name="T122" fmla="*/ 119 w 186"/>
                  <a:gd name="T123" fmla="*/ 128 h 239"/>
                  <a:gd name="T124" fmla="*/ 142 w 186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6" h="239">
                    <a:moveTo>
                      <a:pt x="186" y="235"/>
                    </a:moveTo>
                    <a:lnTo>
                      <a:pt x="186" y="77"/>
                    </a:lnTo>
                    <a:lnTo>
                      <a:pt x="186" y="77"/>
                    </a:lnTo>
                    <a:lnTo>
                      <a:pt x="185" y="67"/>
                    </a:lnTo>
                    <a:lnTo>
                      <a:pt x="184" y="58"/>
                    </a:lnTo>
                    <a:lnTo>
                      <a:pt x="182" y="50"/>
                    </a:lnTo>
                    <a:lnTo>
                      <a:pt x="179" y="43"/>
                    </a:lnTo>
                    <a:lnTo>
                      <a:pt x="176" y="36"/>
                    </a:lnTo>
                    <a:lnTo>
                      <a:pt x="172" y="29"/>
                    </a:lnTo>
                    <a:lnTo>
                      <a:pt x="167" y="24"/>
                    </a:lnTo>
                    <a:lnTo>
                      <a:pt x="162" y="19"/>
                    </a:lnTo>
                    <a:lnTo>
                      <a:pt x="156" y="14"/>
                    </a:lnTo>
                    <a:lnTo>
                      <a:pt x="149" y="10"/>
                    </a:lnTo>
                    <a:lnTo>
                      <a:pt x="142" y="7"/>
                    </a:lnTo>
                    <a:lnTo>
                      <a:pt x="135" y="5"/>
                    </a:lnTo>
                    <a:lnTo>
                      <a:pt x="127" y="2"/>
                    </a:lnTo>
                    <a:lnTo>
                      <a:pt x="118" y="1"/>
                    </a:lnTo>
                    <a:lnTo>
                      <a:pt x="10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8" y="0"/>
                    </a:lnTo>
                    <a:lnTo>
                      <a:pt x="77" y="1"/>
                    </a:lnTo>
                    <a:lnTo>
                      <a:pt x="67" y="3"/>
                    </a:lnTo>
                    <a:lnTo>
                      <a:pt x="57" y="5"/>
                    </a:lnTo>
                    <a:lnTo>
                      <a:pt x="47" y="8"/>
                    </a:lnTo>
                    <a:lnTo>
                      <a:pt x="38" y="11"/>
                    </a:lnTo>
                    <a:lnTo>
                      <a:pt x="30" y="16"/>
                    </a:lnTo>
                    <a:lnTo>
                      <a:pt x="21" y="20"/>
                    </a:lnTo>
                    <a:lnTo>
                      <a:pt x="39" y="54"/>
                    </a:lnTo>
                    <a:lnTo>
                      <a:pt x="39" y="54"/>
                    </a:lnTo>
                    <a:lnTo>
                      <a:pt x="52" y="48"/>
                    </a:lnTo>
                    <a:lnTo>
                      <a:pt x="66" y="43"/>
                    </a:lnTo>
                    <a:lnTo>
                      <a:pt x="82" y="41"/>
                    </a:lnTo>
                    <a:lnTo>
                      <a:pt x="98" y="40"/>
                    </a:lnTo>
                    <a:lnTo>
                      <a:pt x="98" y="40"/>
                    </a:lnTo>
                    <a:lnTo>
                      <a:pt x="108" y="41"/>
                    </a:lnTo>
                    <a:lnTo>
                      <a:pt x="117" y="43"/>
                    </a:lnTo>
                    <a:lnTo>
                      <a:pt x="124" y="46"/>
                    </a:lnTo>
                    <a:lnTo>
                      <a:pt x="131" y="50"/>
                    </a:lnTo>
                    <a:lnTo>
                      <a:pt x="135" y="56"/>
                    </a:lnTo>
                    <a:lnTo>
                      <a:pt x="139" y="62"/>
                    </a:lnTo>
                    <a:lnTo>
                      <a:pt x="141" y="70"/>
                    </a:lnTo>
                    <a:lnTo>
                      <a:pt x="142" y="79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32" y="92"/>
                    </a:lnTo>
                    <a:lnTo>
                      <a:pt x="121" y="89"/>
                    </a:lnTo>
                    <a:lnTo>
                      <a:pt x="107" y="88"/>
                    </a:lnTo>
                    <a:lnTo>
                      <a:pt x="91" y="87"/>
                    </a:lnTo>
                    <a:lnTo>
                      <a:pt x="91" y="87"/>
                    </a:lnTo>
                    <a:lnTo>
                      <a:pt x="72" y="88"/>
                    </a:lnTo>
                    <a:lnTo>
                      <a:pt x="63" y="89"/>
                    </a:lnTo>
                    <a:lnTo>
                      <a:pt x="55" y="91"/>
                    </a:lnTo>
                    <a:lnTo>
                      <a:pt x="47" y="94"/>
                    </a:lnTo>
                    <a:lnTo>
                      <a:pt x="39" y="97"/>
                    </a:lnTo>
                    <a:lnTo>
                      <a:pt x="32" y="101"/>
                    </a:lnTo>
                    <a:lnTo>
                      <a:pt x="26" y="105"/>
                    </a:lnTo>
                    <a:lnTo>
                      <a:pt x="20" y="110"/>
                    </a:lnTo>
                    <a:lnTo>
                      <a:pt x="15" y="115"/>
                    </a:lnTo>
                    <a:lnTo>
                      <a:pt x="10" y="121"/>
                    </a:lnTo>
                    <a:lnTo>
                      <a:pt x="6" y="128"/>
                    </a:lnTo>
                    <a:lnTo>
                      <a:pt x="3" y="135"/>
                    </a:lnTo>
                    <a:lnTo>
                      <a:pt x="1" y="143"/>
                    </a:lnTo>
                    <a:lnTo>
                      <a:pt x="0" y="153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72"/>
                    </a:lnTo>
                    <a:lnTo>
                      <a:pt x="1" y="182"/>
                    </a:lnTo>
                    <a:lnTo>
                      <a:pt x="4" y="190"/>
                    </a:lnTo>
                    <a:lnTo>
                      <a:pt x="7" y="198"/>
                    </a:lnTo>
                    <a:lnTo>
                      <a:pt x="10" y="205"/>
                    </a:lnTo>
                    <a:lnTo>
                      <a:pt x="15" y="211"/>
                    </a:lnTo>
                    <a:lnTo>
                      <a:pt x="20" y="217"/>
                    </a:lnTo>
                    <a:lnTo>
                      <a:pt x="25" y="222"/>
                    </a:lnTo>
                    <a:lnTo>
                      <a:pt x="31" y="226"/>
                    </a:lnTo>
                    <a:lnTo>
                      <a:pt x="37" y="230"/>
                    </a:lnTo>
                    <a:lnTo>
                      <a:pt x="44" y="233"/>
                    </a:lnTo>
                    <a:lnTo>
                      <a:pt x="51" y="235"/>
                    </a:lnTo>
                    <a:lnTo>
                      <a:pt x="65" y="238"/>
                    </a:lnTo>
                    <a:lnTo>
                      <a:pt x="79" y="239"/>
                    </a:lnTo>
                    <a:lnTo>
                      <a:pt x="79" y="239"/>
                    </a:lnTo>
                    <a:lnTo>
                      <a:pt x="90" y="239"/>
                    </a:lnTo>
                    <a:lnTo>
                      <a:pt x="100" y="237"/>
                    </a:lnTo>
                    <a:lnTo>
                      <a:pt x="108" y="234"/>
                    </a:lnTo>
                    <a:lnTo>
                      <a:pt x="115" y="231"/>
                    </a:lnTo>
                    <a:lnTo>
                      <a:pt x="115" y="231"/>
                    </a:lnTo>
                    <a:lnTo>
                      <a:pt x="127" y="224"/>
                    </a:lnTo>
                    <a:lnTo>
                      <a:pt x="134" y="219"/>
                    </a:lnTo>
                    <a:lnTo>
                      <a:pt x="142" y="212"/>
                    </a:lnTo>
                    <a:lnTo>
                      <a:pt x="142" y="235"/>
                    </a:lnTo>
                    <a:lnTo>
                      <a:pt x="186" y="235"/>
                    </a:lnTo>
                    <a:close/>
                    <a:moveTo>
                      <a:pt x="142" y="170"/>
                    </a:moveTo>
                    <a:lnTo>
                      <a:pt x="142" y="170"/>
                    </a:lnTo>
                    <a:lnTo>
                      <a:pt x="137" y="175"/>
                    </a:lnTo>
                    <a:lnTo>
                      <a:pt x="132" y="180"/>
                    </a:lnTo>
                    <a:lnTo>
                      <a:pt x="126" y="185"/>
                    </a:lnTo>
                    <a:lnTo>
                      <a:pt x="119" y="190"/>
                    </a:lnTo>
                    <a:lnTo>
                      <a:pt x="112" y="193"/>
                    </a:lnTo>
                    <a:lnTo>
                      <a:pt x="104" y="196"/>
                    </a:lnTo>
                    <a:lnTo>
                      <a:pt x="95" y="198"/>
                    </a:lnTo>
                    <a:lnTo>
                      <a:pt x="86" y="199"/>
                    </a:lnTo>
                    <a:lnTo>
                      <a:pt x="86" y="199"/>
                    </a:lnTo>
                    <a:lnTo>
                      <a:pt x="76" y="198"/>
                    </a:lnTo>
                    <a:lnTo>
                      <a:pt x="68" y="196"/>
                    </a:lnTo>
                    <a:lnTo>
                      <a:pt x="61" y="194"/>
                    </a:lnTo>
                    <a:lnTo>
                      <a:pt x="55" y="190"/>
                    </a:lnTo>
                    <a:lnTo>
                      <a:pt x="55" y="190"/>
                    </a:lnTo>
                    <a:lnTo>
                      <a:pt x="50" y="185"/>
                    </a:lnTo>
                    <a:lnTo>
                      <a:pt x="46" y="178"/>
                    </a:lnTo>
                    <a:lnTo>
                      <a:pt x="43" y="170"/>
                    </a:lnTo>
                    <a:lnTo>
                      <a:pt x="42" y="161"/>
                    </a:lnTo>
                    <a:lnTo>
                      <a:pt x="42" y="161"/>
                    </a:lnTo>
                    <a:lnTo>
                      <a:pt x="43" y="153"/>
                    </a:lnTo>
                    <a:lnTo>
                      <a:pt x="45" y="146"/>
                    </a:lnTo>
                    <a:lnTo>
                      <a:pt x="49" y="140"/>
                    </a:lnTo>
                    <a:lnTo>
                      <a:pt x="55" y="135"/>
                    </a:lnTo>
                    <a:lnTo>
                      <a:pt x="62" y="131"/>
                    </a:lnTo>
                    <a:lnTo>
                      <a:pt x="70" y="128"/>
                    </a:lnTo>
                    <a:lnTo>
                      <a:pt x="79" y="126"/>
                    </a:lnTo>
                    <a:lnTo>
                      <a:pt x="89" y="126"/>
                    </a:lnTo>
                    <a:lnTo>
                      <a:pt x="89" y="126"/>
                    </a:lnTo>
                    <a:lnTo>
                      <a:pt x="106" y="126"/>
                    </a:lnTo>
                    <a:lnTo>
                      <a:pt x="119" y="128"/>
                    </a:lnTo>
                    <a:lnTo>
                      <a:pt x="119" y="128"/>
                    </a:lnTo>
                    <a:lnTo>
                      <a:pt x="130" y="131"/>
                    </a:lnTo>
                    <a:lnTo>
                      <a:pt x="142" y="136"/>
                    </a:lnTo>
                    <a:lnTo>
                      <a:pt x="142" y="17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" name="Freeform 50"/>
              <p:cNvSpPr>
                <a:spLocks noEditPoints="1"/>
              </p:cNvSpPr>
              <p:nvPr userDrawn="1"/>
            </p:nvSpPr>
            <p:spPr bwMode="auto">
              <a:xfrm>
                <a:off x="1041400" y="6363507"/>
                <a:ext cx="76200" cy="90488"/>
              </a:xfrm>
              <a:custGeom>
                <a:avLst/>
                <a:gdLst>
                  <a:gd name="T0" fmla="*/ 0 w 195"/>
                  <a:gd name="T1" fmla="*/ 230 h 230"/>
                  <a:gd name="T2" fmla="*/ 50 w 195"/>
                  <a:gd name="T3" fmla="*/ 230 h 230"/>
                  <a:gd name="T4" fmla="*/ 101 w 195"/>
                  <a:gd name="T5" fmla="*/ 138 h 230"/>
                  <a:gd name="T6" fmla="*/ 151 w 195"/>
                  <a:gd name="T7" fmla="*/ 138 h 230"/>
                  <a:gd name="T8" fmla="*/ 151 w 195"/>
                  <a:gd name="T9" fmla="*/ 230 h 230"/>
                  <a:gd name="T10" fmla="*/ 195 w 195"/>
                  <a:gd name="T11" fmla="*/ 230 h 230"/>
                  <a:gd name="T12" fmla="*/ 195 w 195"/>
                  <a:gd name="T13" fmla="*/ 0 h 230"/>
                  <a:gd name="T14" fmla="*/ 82 w 195"/>
                  <a:gd name="T15" fmla="*/ 0 h 230"/>
                  <a:gd name="T16" fmla="*/ 82 w 195"/>
                  <a:gd name="T17" fmla="*/ 0 h 230"/>
                  <a:gd name="T18" fmla="*/ 67 w 195"/>
                  <a:gd name="T19" fmla="*/ 1 h 230"/>
                  <a:gd name="T20" fmla="*/ 60 w 195"/>
                  <a:gd name="T21" fmla="*/ 2 h 230"/>
                  <a:gd name="T22" fmla="*/ 53 w 195"/>
                  <a:gd name="T23" fmla="*/ 4 h 230"/>
                  <a:gd name="T24" fmla="*/ 47 w 195"/>
                  <a:gd name="T25" fmla="*/ 6 h 230"/>
                  <a:gd name="T26" fmla="*/ 41 w 195"/>
                  <a:gd name="T27" fmla="*/ 9 h 230"/>
                  <a:gd name="T28" fmla="*/ 36 w 195"/>
                  <a:gd name="T29" fmla="*/ 13 h 230"/>
                  <a:gd name="T30" fmla="*/ 31 w 195"/>
                  <a:gd name="T31" fmla="*/ 17 h 230"/>
                  <a:gd name="T32" fmla="*/ 26 w 195"/>
                  <a:gd name="T33" fmla="*/ 21 h 230"/>
                  <a:gd name="T34" fmla="*/ 22 w 195"/>
                  <a:gd name="T35" fmla="*/ 27 h 230"/>
                  <a:gd name="T36" fmla="*/ 19 w 195"/>
                  <a:gd name="T37" fmla="*/ 32 h 230"/>
                  <a:gd name="T38" fmla="*/ 16 w 195"/>
                  <a:gd name="T39" fmla="*/ 38 h 230"/>
                  <a:gd name="T40" fmla="*/ 14 w 195"/>
                  <a:gd name="T41" fmla="*/ 45 h 230"/>
                  <a:gd name="T42" fmla="*/ 12 w 195"/>
                  <a:gd name="T43" fmla="*/ 52 h 230"/>
                  <a:gd name="T44" fmla="*/ 11 w 195"/>
                  <a:gd name="T45" fmla="*/ 60 h 230"/>
                  <a:gd name="T46" fmla="*/ 10 w 195"/>
                  <a:gd name="T47" fmla="*/ 69 h 230"/>
                  <a:gd name="T48" fmla="*/ 10 w 195"/>
                  <a:gd name="T49" fmla="*/ 69 h 230"/>
                  <a:gd name="T50" fmla="*/ 11 w 195"/>
                  <a:gd name="T51" fmla="*/ 82 h 230"/>
                  <a:gd name="T52" fmla="*/ 14 w 195"/>
                  <a:gd name="T53" fmla="*/ 93 h 230"/>
                  <a:gd name="T54" fmla="*/ 18 w 195"/>
                  <a:gd name="T55" fmla="*/ 103 h 230"/>
                  <a:gd name="T56" fmla="*/ 23 w 195"/>
                  <a:gd name="T57" fmla="*/ 112 h 230"/>
                  <a:gd name="T58" fmla="*/ 30 w 195"/>
                  <a:gd name="T59" fmla="*/ 119 h 230"/>
                  <a:gd name="T60" fmla="*/ 38 w 195"/>
                  <a:gd name="T61" fmla="*/ 125 h 230"/>
                  <a:gd name="T62" fmla="*/ 47 w 195"/>
                  <a:gd name="T63" fmla="*/ 129 h 230"/>
                  <a:gd name="T64" fmla="*/ 58 w 195"/>
                  <a:gd name="T65" fmla="*/ 132 h 230"/>
                  <a:gd name="T66" fmla="*/ 0 w 195"/>
                  <a:gd name="T67" fmla="*/ 230 h 230"/>
                  <a:gd name="T68" fmla="*/ 151 w 195"/>
                  <a:gd name="T69" fmla="*/ 37 h 230"/>
                  <a:gd name="T70" fmla="*/ 151 w 195"/>
                  <a:gd name="T71" fmla="*/ 101 h 230"/>
                  <a:gd name="T72" fmla="*/ 87 w 195"/>
                  <a:gd name="T73" fmla="*/ 101 h 230"/>
                  <a:gd name="T74" fmla="*/ 87 w 195"/>
                  <a:gd name="T75" fmla="*/ 101 h 230"/>
                  <a:gd name="T76" fmla="*/ 80 w 195"/>
                  <a:gd name="T77" fmla="*/ 100 h 230"/>
                  <a:gd name="T78" fmla="*/ 73 w 195"/>
                  <a:gd name="T79" fmla="*/ 99 h 230"/>
                  <a:gd name="T80" fmla="*/ 68 w 195"/>
                  <a:gd name="T81" fmla="*/ 96 h 230"/>
                  <a:gd name="T82" fmla="*/ 63 w 195"/>
                  <a:gd name="T83" fmla="*/ 92 h 230"/>
                  <a:gd name="T84" fmla="*/ 60 w 195"/>
                  <a:gd name="T85" fmla="*/ 88 h 230"/>
                  <a:gd name="T86" fmla="*/ 57 w 195"/>
                  <a:gd name="T87" fmla="*/ 82 h 230"/>
                  <a:gd name="T88" fmla="*/ 56 w 195"/>
                  <a:gd name="T89" fmla="*/ 76 h 230"/>
                  <a:gd name="T90" fmla="*/ 55 w 195"/>
                  <a:gd name="T91" fmla="*/ 69 h 230"/>
                  <a:gd name="T92" fmla="*/ 55 w 195"/>
                  <a:gd name="T93" fmla="*/ 69 h 230"/>
                  <a:gd name="T94" fmla="*/ 56 w 195"/>
                  <a:gd name="T95" fmla="*/ 62 h 230"/>
                  <a:gd name="T96" fmla="*/ 58 w 195"/>
                  <a:gd name="T97" fmla="*/ 55 h 230"/>
                  <a:gd name="T98" fmla="*/ 60 w 195"/>
                  <a:gd name="T99" fmla="*/ 50 h 230"/>
                  <a:gd name="T100" fmla="*/ 64 w 195"/>
                  <a:gd name="T101" fmla="*/ 45 h 230"/>
                  <a:gd name="T102" fmla="*/ 69 w 195"/>
                  <a:gd name="T103" fmla="*/ 41 h 230"/>
                  <a:gd name="T104" fmla="*/ 74 w 195"/>
                  <a:gd name="T105" fmla="*/ 39 h 230"/>
                  <a:gd name="T106" fmla="*/ 80 w 195"/>
                  <a:gd name="T107" fmla="*/ 37 h 230"/>
                  <a:gd name="T108" fmla="*/ 87 w 195"/>
                  <a:gd name="T109" fmla="*/ 37 h 230"/>
                  <a:gd name="T110" fmla="*/ 151 w 195"/>
                  <a:gd name="T111" fmla="*/ 37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5" h="230">
                    <a:moveTo>
                      <a:pt x="0" y="230"/>
                    </a:moveTo>
                    <a:lnTo>
                      <a:pt x="50" y="230"/>
                    </a:lnTo>
                    <a:lnTo>
                      <a:pt x="101" y="138"/>
                    </a:lnTo>
                    <a:lnTo>
                      <a:pt x="151" y="138"/>
                    </a:lnTo>
                    <a:lnTo>
                      <a:pt x="151" y="230"/>
                    </a:lnTo>
                    <a:lnTo>
                      <a:pt x="195" y="230"/>
                    </a:lnTo>
                    <a:lnTo>
                      <a:pt x="195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67" y="1"/>
                    </a:lnTo>
                    <a:lnTo>
                      <a:pt x="60" y="2"/>
                    </a:lnTo>
                    <a:lnTo>
                      <a:pt x="53" y="4"/>
                    </a:lnTo>
                    <a:lnTo>
                      <a:pt x="47" y="6"/>
                    </a:lnTo>
                    <a:lnTo>
                      <a:pt x="41" y="9"/>
                    </a:lnTo>
                    <a:lnTo>
                      <a:pt x="36" y="13"/>
                    </a:lnTo>
                    <a:lnTo>
                      <a:pt x="31" y="17"/>
                    </a:lnTo>
                    <a:lnTo>
                      <a:pt x="26" y="21"/>
                    </a:lnTo>
                    <a:lnTo>
                      <a:pt x="22" y="27"/>
                    </a:lnTo>
                    <a:lnTo>
                      <a:pt x="19" y="32"/>
                    </a:lnTo>
                    <a:lnTo>
                      <a:pt x="16" y="38"/>
                    </a:lnTo>
                    <a:lnTo>
                      <a:pt x="14" y="45"/>
                    </a:lnTo>
                    <a:lnTo>
                      <a:pt x="12" y="52"/>
                    </a:lnTo>
                    <a:lnTo>
                      <a:pt x="11" y="60"/>
                    </a:lnTo>
                    <a:lnTo>
                      <a:pt x="10" y="69"/>
                    </a:lnTo>
                    <a:lnTo>
                      <a:pt x="10" y="69"/>
                    </a:lnTo>
                    <a:lnTo>
                      <a:pt x="11" y="82"/>
                    </a:lnTo>
                    <a:lnTo>
                      <a:pt x="14" y="93"/>
                    </a:lnTo>
                    <a:lnTo>
                      <a:pt x="18" y="103"/>
                    </a:lnTo>
                    <a:lnTo>
                      <a:pt x="23" y="112"/>
                    </a:lnTo>
                    <a:lnTo>
                      <a:pt x="30" y="119"/>
                    </a:lnTo>
                    <a:lnTo>
                      <a:pt x="38" y="125"/>
                    </a:lnTo>
                    <a:lnTo>
                      <a:pt x="47" y="129"/>
                    </a:lnTo>
                    <a:lnTo>
                      <a:pt x="58" y="132"/>
                    </a:lnTo>
                    <a:lnTo>
                      <a:pt x="0" y="230"/>
                    </a:lnTo>
                    <a:close/>
                    <a:moveTo>
                      <a:pt x="151" y="37"/>
                    </a:moveTo>
                    <a:lnTo>
                      <a:pt x="151" y="101"/>
                    </a:lnTo>
                    <a:lnTo>
                      <a:pt x="87" y="101"/>
                    </a:lnTo>
                    <a:lnTo>
                      <a:pt x="87" y="101"/>
                    </a:lnTo>
                    <a:lnTo>
                      <a:pt x="80" y="100"/>
                    </a:lnTo>
                    <a:lnTo>
                      <a:pt x="73" y="99"/>
                    </a:lnTo>
                    <a:lnTo>
                      <a:pt x="68" y="96"/>
                    </a:lnTo>
                    <a:lnTo>
                      <a:pt x="63" y="92"/>
                    </a:lnTo>
                    <a:lnTo>
                      <a:pt x="60" y="88"/>
                    </a:lnTo>
                    <a:lnTo>
                      <a:pt x="57" y="82"/>
                    </a:lnTo>
                    <a:lnTo>
                      <a:pt x="56" y="76"/>
                    </a:lnTo>
                    <a:lnTo>
                      <a:pt x="55" y="69"/>
                    </a:lnTo>
                    <a:lnTo>
                      <a:pt x="55" y="69"/>
                    </a:lnTo>
                    <a:lnTo>
                      <a:pt x="56" y="62"/>
                    </a:lnTo>
                    <a:lnTo>
                      <a:pt x="58" y="55"/>
                    </a:lnTo>
                    <a:lnTo>
                      <a:pt x="60" y="50"/>
                    </a:lnTo>
                    <a:lnTo>
                      <a:pt x="64" y="45"/>
                    </a:lnTo>
                    <a:lnTo>
                      <a:pt x="69" y="41"/>
                    </a:lnTo>
                    <a:lnTo>
                      <a:pt x="74" y="39"/>
                    </a:lnTo>
                    <a:lnTo>
                      <a:pt x="80" y="37"/>
                    </a:lnTo>
                    <a:lnTo>
                      <a:pt x="87" y="37"/>
                    </a:lnTo>
                    <a:lnTo>
                      <a:pt x="151" y="37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" name="Freeform 51"/>
              <p:cNvSpPr>
                <a:spLocks/>
              </p:cNvSpPr>
              <p:nvPr userDrawn="1"/>
            </p:nvSpPr>
            <p:spPr bwMode="auto">
              <a:xfrm>
                <a:off x="1181100" y="6360332"/>
                <a:ext cx="71438" cy="95250"/>
              </a:xfrm>
              <a:custGeom>
                <a:avLst/>
                <a:gdLst>
                  <a:gd name="T0" fmla="*/ 181 w 181"/>
                  <a:gd name="T1" fmla="*/ 39 h 239"/>
                  <a:gd name="T2" fmla="*/ 164 w 181"/>
                  <a:gd name="T3" fmla="*/ 22 h 239"/>
                  <a:gd name="T4" fmla="*/ 145 w 181"/>
                  <a:gd name="T5" fmla="*/ 10 h 239"/>
                  <a:gd name="T6" fmla="*/ 124 w 181"/>
                  <a:gd name="T7" fmla="*/ 2 h 239"/>
                  <a:gd name="T8" fmla="*/ 100 w 181"/>
                  <a:gd name="T9" fmla="*/ 0 h 239"/>
                  <a:gd name="T10" fmla="*/ 90 w 181"/>
                  <a:gd name="T11" fmla="*/ 0 h 239"/>
                  <a:gd name="T12" fmla="*/ 70 w 181"/>
                  <a:gd name="T13" fmla="*/ 4 h 239"/>
                  <a:gd name="T14" fmla="*/ 52 w 181"/>
                  <a:gd name="T15" fmla="*/ 12 h 239"/>
                  <a:gd name="T16" fmla="*/ 36 w 181"/>
                  <a:gd name="T17" fmla="*/ 24 h 239"/>
                  <a:gd name="T18" fmla="*/ 23 w 181"/>
                  <a:gd name="T19" fmla="*/ 39 h 239"/>
                  <a:gd name="T20" fmla="*/ 12 w 181"/>
                  <a:gd name="T21" fmla="*/ 58 h 239"/>
                  <a:gd name="T22" fmla="*/ 4 w 181"/>
                  <a:gd name="T23" fmla="*/ 80 h 239"/>
                  <a:gd name="T24" fmla="*/ 0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5 h 239"/>
                  <a:gd name="T30" fmla="*/ 8 w 181"/>
                  <a:gd name="T31" fmla="*/ 169 h 239"/>
                  <a:gd name="T32" fmla="*/ 17 w 181"/>
                  <a:gd name="T33" fmla="*/ 190 h 239"/>
                  <a:gd name="T34" fmla="*/ 29 w 181"/>
                  <a:gd name="T35" fmla="*/ 207 h 239"/>
                  <a:gd name="T36" fmla="*/ 43 w 181"/>
                  <a:gd name="T37" fmla="*/ 221 h 239"/>
                  <a:gd name="T38" fmla="*/ 60 w 181"/>
                  <a:gd name="T39" fmla="*/ 231 h 239"/>
                  <a:gd name="T40" fmla="*/ 79 w 181"/>
                  <a:gd name="T41" fmla="*/ 237 h 239"/>
                  <a:gd name="T42" fmla="*/ 99 w 181"/>
                  <a:gd name="T43" fmla="*/ 239 h 239"/>
                  <a:gd name="T44" fmla="*/ 114 w 181"/>
                  <a:gd name="T45" fmla="*/ 238 h 239"/>
                  <a:gd name="T46" fmla="*/ 138 w 181"/>
                  <a:gd name="T47" fmla="*/ 232 h 239"/>
                  <a:gd name="T48" fmla="*/ 158 w 181"/>
                  <a:gd name="T49" fmla="*/ 220 h 239"/>
                  <a:gd name="T50" fmla="*/ 174 w 181"/>
                  <a:gd name="T51" fmla="*/ 205 h 239"/>
                  <a:gd name="T52" fmla="*/ 152 w 181"/>
                  <a:gd name="T53" fmla="*/ 168 h 239"/>
                  <a:gd name="T54" fmla="*/ 139 w 181"/>
                  <a:gd name="T55" fmla="*/ 181 h 239"/>
                  <a:gd name="T56" fmla="*/ 127 w 181"/>
                  <a:gd name="T57" fmla="*/ 189 h 239"/>
                  <a:gd name="T58" fmla="*/ 115 w 181"/>
                  <a:gd name="T59" fmla="*/ 195 h 239"/>
                  <a:gd name="T60" fmla="*/ 100 w 181"/>
                  <a:gd name="T61" fmla="*/ 197 h 239"/>
                  <a:gd name="T62" fmla="*/ 94 w 181"/>
                  <a:gd name="T63" fmla="*/ 196 h 239"/>
                  <a:gd name="T64" fmla="*/ 82 w 181"/>
                  <a:gd name="T65" fmla="*/ 193 h 239"/>
                  <a:gd name="T66" fmla="*/ 72 w 181"/>
                  <a:gd name="T67" fmla="*/ 188 h 239"/>
                  <a:gd name="T68" fmla="*/ 63 w 181"/>
                  <a:gd name="T69" fmla="*/ 180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8 h 239"/>
                  <a:gd name="T76" fmla="*/ 46 w 181"/>
                  <a:gd name="T77" fmla="*/ 102 h 239"/>
                  <a:gd name="T78" fmla="*/ 54 w 181"/>
                  <a:gd name="T79" fmla="*/ 74 h 239"/>
                  <a:gd name="T80" fmla="*/ 60 w 181"/>
                  <a:gd name="T81" fmla="*/ 63 h 239"/>
                  <a:gd name="T82" fmla="*/ 68 w 181"/>
                  <a:gd name="T83" fmla="*/ 54 h 239"/>
                  <a:gd name="T84" fmla="*/ 77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6 w 181"/>
                  <a:gd name="T91" fmla="*/ 43 h 239"/>
                  <a:gd name="T92" fmla="*/ 121 w 181"/>
                  <a:gd name="T93" fmla="*/ 46 h 239"/>
                  <a:gd name="T94" fmla="*/ 134 w 181"/>
                  <a:gd name="T95" fmla="*/ 53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4" y="22"/>
                    </a:lnTo>
                    <a:lnTo>
                      <a:pt x="155" y="15"/>
                    </a:lnTo>
                    <a:lnTo>
                      <a:pt x="145" y="10"/>
                    </a:lnTo>
                    <a:lnTo>
                      <a:pt x="135" y="5"/>
                    </a:lnTo>
                    <a:lnTo>
                      <a:pt x="124" y="2"/>
                    </a:lnTo>
                    <a:lnTo>
                      <a:pt x="112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0"/>
                    </a:lnTo>
                    <a:lnTo>
                      <a:pt x="80" y="2"/>
                    </a:lnTo>
                    <a:lnTo>
                      <a:pt x="70" y="4"/>
                    </a:lnTo>
                    <a:lnTo>
                      <a:pt x="61" y="8"/>
                    </a:lnTo>
                    <a:lnTo>
                      <a:pt x="52" y="12"/>
                    </a:lnTo>
                    <a:lnTo>
                      <a:pt x="44" y="18"/>
                    </a:lnTo>
                    <a:lnTo>
                      <a:pt x="36" y="24"/>
                    </a:lnTo>
                    <a:lnTo>
                      <a:pt x="29" y="31"/>
                    </a:lnTo>
                    <a:lnTo>
                      <a:pt x="23" y="39"/>
                    </a:lnTo>
                    <a:lnTo>
                      <a:pt x="17" y="48"/>
                    </a:lnTo>
                    <a:lnTo>
                      <a:pt x="12" y="58"/>
                    </a:lnTo>
                    <a:lnTo>
                      <a:pt x="8" y="69"/>
                    </a:lnTo>
                    <a:lnTo>
                      <a:pt x="4" y="80"/>
                    </a:lnTo>
                    <a:lnTo>
                      <a:pt x="2" y="93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2" y="145"/>
                    </a:lnTo>
                    <a:lnTo>
                      <a:pt x="4" y="158"/>
                    </a:lnTo>
                    <a:lnTo>
                      <a:pt x="8" y="169"/>
                    </a:lnTo>
                    <a:lnTo>
                      <a:pt x="12" y="180"/>
                    </a:lnTo>
                    <a:lnTo>
                      <a:pt x="17" y="190"/>
                    </a:lnTo>
                    <a:lnTo>
                      <a:pt x="22" y="199"/>
                    </a:lnTo>
                    <a:lnTo>
                      <a:pt x="29" y="207"/>
                    </a:lnTo>
                    <a:lnTo>
                      <a:pt x="35" y="214"/>
                    </a:lnTo>
                    <a:lnTo>
                      <a:pt x="43" y="221"/>
                    </a:lnTo>
                    <a:lnTo>
                      <a:pt x="51" y="226"/>
                    </a:lnTo>
                    <a:lnTo>
                      <a:pt x="60" y="231"/>
                    </a:lnTo>
                    <a:lnTo>
                      <a:pt x="69" y="234"/>
                    </a:lnTo>
                    <a:lnTo>
                      <a:pt x="79" y="237"/>
                    </a:lnTo>
                    <a:lnTo>
                      <a:pt x="89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4" y="238"/>
                    </a:lnTo>
                    <a:lnTo>
                      <a:pt x="127" y="236"/>
                    </a:lnTo>
                    <a:lnTo>
                      <a:pt x="138" y="232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6" y="213"/>
                    </a:lnTo>
                    <a:lnTo>
                      <a:pt x="174" y="205"/>
                    </a:lnTo>
                    <a:lnTo>
                      <a:pt x="181" y="197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39" y="181"/>
                    </a:lnTo>
                    <a:lnTo>
                      <a:pt x="133" y="185"/>
                    </a:lnTo>
                    <a:lnTo>
                      <a:pt x="127" y="189"/>
                    </a:lnTo>
                    <a:lnTo>
                      <a:pt x="121" y="193"/>
                    </a:lnTo>
                    <a:lnTo>
                      <a:pt x="115" y="195"/>
                    </a:lnTo>
                    <a:lnTo>
                      <a:pt x="108" y="196"/>
                    </a:lnTo>
                    <a:lnTo>
                      <a:pt x="100" y="197"/>
                    </a:lnTo>
                    <a:lnTo>
                      <a:pt x="100" y="197"/>
                    </a:lnTo>
                    <a:lnTo>
                      <a:pt x="94" y="196"/>
                    </a:lnTo>
                    <a:lnTo>
                      <a:pt x="88" y="195"/>
                    </a:lnTo>
                    <a:lnTo>
                      <a:pt x="82" y="193"/>
                    </a:lnTo>
                    <a:lnTo>
                      <a:pt x="77" y="191"/>
                    </a:lnTo>
                    <a:lnTo>
                      <a:pt x="72" y="188"/>
                    </a:lnTo>
                    <a:lnTo>
                      <a:pt x="67" y="184"/>
                    </a:lnTo>
                    <a:lnTo>
                      <a:pt x="63" y="180"/>
                    </a:lnTo>
                    <a:lnTo>
                      <a:pt x="59" y="175"/>
                    </a:lnTo>
                    <a:lnTo>
                      <a:pt x="56" y="169"/>
                    </a:lnTo>
                    <a:lnTo>
                      <a:pt x="53" y="164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8"/>
                    </a:lnTo>
                    <a:lnTo>
                      <a:pt x="45" y="118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4" y="74"/>
                    </a:lnTo>
                    <a:lnTo>
                      <a:pt x="57" y="68"/>
                    </a:lnTo>
                    <a:lnTo>
                      <a:pt x="60" y="63"/>
                    </a:lnTo>
                    <a:lnTo>
                      <a:pt x="64" y="58"/>
                    </a:lnTo>
                    <a:lnTo>
                      <a:pt x="68" y="54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6" y="43"/>
                    </a:lnTo>
                    <a:lnTo>
                      <a:pt x="114" y="44"/>
                    </a:lnTo>
                    <a:lnTo>
                      <a:pt x="121" y="46"/>
                    </a:lnTo>
                    <a:lnTo>
                      <a:pt x="127" y="49"/>
                    </a:lnTo>
                    <a:lnTo>
                      <a:pt x="134" y="53"/>
                    </a:lnTo>
                    <a:lnTo>
                      <a:pt x="141" y="58"/>
                    </a:lnTo>
                    <a:lnTo>
                      <a:pt x="148" y="64"/>
                    </a:lnTo>
                    <a:lnTo>
                      <a:pt x="155" y="70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" name="Freeform 52"/>
              <p:cNvSpPr>
                <a:spLocks/>
              </p:cNvSpPr>
              <p:nvPr userDrawn="1"/>
            </p:nvSpPr>
            <p:spPr bwMode="auto">
              <a:xfrm>
                <a:off x="1260475" y="6363507"/>
                <a:ext cx="82550" cy="92075"/>
              </a:xfrm>
              <a:custGeom>
                <a:avLst/>
                <a:gdLst>
                  <a:gd name="T0" fmla="*/ 93 w 208"/>
                  <a:gd name="T1" fmla="*/ 39 h 234"/>
                  <a:gd name="T2" fmla="*/ 163 w 208"/>
                  <a:gd name="T3" fmla="*/ 39 h 234"/>
                  <a:gd name="T4" fmla="*/ 163 w 208"/>
                  <a:gd name="T5" fmla="*/ 230 h 234"/>
                  <a:gd name="T6" fmla="*/ 208 w 208"/>
                  <a:gd name="T7" fmla="*/ 230 h 234"/>
                  <a:gd name="T8" fmla="*/ 208 w 208"/>
                  <a:gd name="T9" fmla="*/ 0 h 234"/>
                  <a:gd name="T10" fmla="*/ 51 w 208"/>
                  <a:gd name="T11" fmla="*/ 0 h 234"/>
                  <a:gd name="T12" fmla="*/ 46 w 208"/>
                  <a:gd name="T13" fmla="*/ 116 h 234"/>
                  <a:gd name="T14" fmla="*/ 46 w 208"/>
                  <a:gd name="T15" fmla="*/ 116 h 234"/>
                  <a:gd name="T16" fmla="*/ 45 w 208"/>
                  <a:gd name="T17" fmla="*/ 135 h 234"/>
                  <a:gd name="T18" fmla="*/ 42 w 208"/>
                  <a:gd name="T19" fmla="*/ 152 h 234"/>
                  <a:gd name="T20" fmla="*/ 37 w 208"/>
                  <a:gd name="T21" fmla="*/ 165 h 234"/>
                  <a:gd name="T22" fmla="*/ 32 w 208"/>
                  <a:gd name="T23" fmla="*/ 175 h 234"/>
                  <a:gd name="T24" fmla="*/ 25 w 208"/>
                  <a:gd name="T25" fmla="*/ 183 h 234"/>
                  <a:gd name="T26" fmla="*/ 17 w 208"/>
                  <a:gd name="T27" fmla="*/ 189 h 234"/>
                  <a:gd name="T28" fmla="*/ 9 w 208"/>
                  <a:gd name="T29" fmla="*/ 193 h 234"/>
                  <a:gd name="T30" fmla="*/ 0 w 208"/>
                  <a:gd name="T31" fmla="*/ 195 h 234"/>
                  <a:gd name="T32" fmla="*/ 11 w 208"/>
                  <a:gd name="T33" fmla="*/ 234 h 234"/>
                  <a:gd name="T34" fmla="*/ 11 w 208"/>
                  <a:gd name="T35" fmla="*/ 234 h 234"/>
                  <a:gd name="T36" fmla="*/ 18 w 208"/>
                  <a:gd name="T37" fmla="*/ 233 h 234"/>
                  <a:gd name="T38" fmla="*/ 26 w 208"/>
                  <a:gd name="T39" fmla="*/ 230 h 234"/>
                  <a:gd name="T40" fmla="*/ 33 w 208"/>
                  <a:gd name="T41" fmla="*/ 228 h 234"/>
                  <a:gd name="T42" fmla="*/ 40 w 208"/>
                  <a:gd name="T43" fmla="*/ 224 h 234"/>
                  <a:gd name="T44" fmla="*/ 47 w 208"/>
                  <a:gd name="T45" fmla="*/ 220 h 234"/>
                  <a:gd name="T46" fmla="*/ 53 w 208"/>
                  <a:gd name="T47" fmla="*/ 215 h 234"/>
                  <a:gd name="T48" fmla="*/ 59 w 208"/>
                  <a:gd name="T49" fmla="*/ 209 h 234"/>
                  <a:gd name="T50" fmla="*/ 65 w 208"/>
                  <a:gd name="T51" fmla="*/ 203 h 234"/>
                  <a:gd name="T52" fmla="*/ 70 w 208"/>
                  <a:gd name="T53" fmla="*/ 195 h 234"/>
                  <a:gd name="T54" fmla="*/ 75 w 208"/>
                  <a:gd name="T55" fmla="*/ 187 h 234"/>
                  <a:gd name="T56" fmla="*/ 79 w 208"/>
                  <a:gd name="T57" fmla="*/ 178 h 234"/>
                  <a:gd name="T58" fmla="*/ 82 w 208"/>
                  <a:gd name="T59" fmla="*/ 168 h 234"/>
                  <a:gd name="T60" fmla="*/ 86 w 208"/>
                  <a:gd name="T61" fmla="*/ 156 h 234"/>
                  <a:gd name="T62" fmla="*/ 88 w 208"/>
                  <a:gd name="T63" fmla="*/ 143 h 234"/>
                  <a:gd name="T64" fmla="*/ 89 w 208"/>
                  <a:gd name="T65" fmla="*/ 130 h 234"/>
                  <a:gd name="T66" fmla="*/ 90 w 208"/>
                  <a:gd name="T67" fmla="*/ 116 h 234"/>
                  <a:gd name="T68" fmla="*/ 93 w 208"/>
                  <a:gd name="T69" fmla="*/ 39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8" h="234">
                    <a:moveTo>
                      <a:pt x="93" y="39"/>
                    </a:moveTo>
                    <a:lnTo>
                      <a:pt x="163" y="39"/>
                    </a:lnTo>
                    <a:lnTo>
                      <a:pt x="163" y="230"/>
                    </a:lnTo>
                    <a:lnTo>
                      <a:pt x="208" y="230"/>
                    </a:lnTo>
                    <a:lnTo>
                      <a:pt x="208" y="0"/>
                    </a:lnTo>
                    <a:lnTo>
                      <a:pt x="51" y="0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5" y="135"/>
                    </a:lnTo>
                    <a:lnTo>
                      <a:pt x="42" y="152"/>
                    </a:lnTo>
                    <a:lnTo>
                      <a:pt x="37" y="165"/>
                    </a:lnTo>
                    <a:lnTo>
                      <a:pt x="32" y="175"/>
                    </a:lnTo>
                    <a:lnTo>
                      <a:pt x="25" y="183"/>
                    </a:lnTo>
                    <a:lnTo>
                      <a:pt x="17" y="189"/>
                    </a:lnTo>
                    <a:lnTo>
                      <a:pt x="9" y="193"/>
                    </a:lnTo>
                    <a:lnTo>
                      <a:pt x="0" y="195"/>
                    </a:lnTo>
                    <a:lnTo>
                      <a:pt x="11" y="234"/>
                    </a:lnTo>
                    <a:lnTo>
                      <a:pt x="11" y="234"/>
                    </a:lnTo>
                    <a:lnTo>
                      <a:pt x="18" y="233"/>
                    </a:lnTo>
                    <a:lnTo>
                      <a:pt x="26" y="230"/>
                    </a:lnTo>
                    <a:lnTo>
                      <a:pt x="33" y="228"/>
                    </a:lnTo>
                    <a:lnTo>
                      <a:pt x="40" y="224"/>
                    </a:lnTo>
                    <a:lnTo>
                      <a:pt x="47" y="220"/>
                    </a:lnTo>
                    <a:lnTo>
                      <a:pt x="53" y="215"/>
                    </a:lnTo>
                    <a:lnTo>
                      <a:pt x="59" y="209"/>
                    </a:lnTo>
                    <a:lnTo>
                      <a:pt x="65" y="203"/>
                    </a:lnTo>
                    <a:lnTo>
                      <a:pt x="70" y="195"/>
                    </a:lnTo>
                    <a:lnTo>
                      <a:pt x="75" y="187"/>
                    </a:lnTo>
                    <a:lnTo>
                      <a:pt x="79" y="178"/>
                    </a:lnTo>
                    <a:lnTo>
                      <a:pt x="82" y="168"/>
                    </a:lnTo>
                    <a:lnTo>
                      <a:pt x="86" y="156"/>
                    </a:lnTo>
                    <a:lnTo>
                      <a:pt x="88" y="143"/>
                    </a:lnTo>
                    <a:lnTo>
                      <a:pt x="89" y="130"/>
                    </a:lnTo>
                    <a:lnTo>
                      <a:pt x="90" y="116"/>
                    </a:lnTo>
                    <a:lnTo>
                      <a:pt x="93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" name="Freeform 53"/>
              <p:cNvSpPr>
                <a:spLocks noEditPoints="1"/>
              </p:cNvSpPr>
              <p:nvPr userDrawn="1"/>
            </p:nvSpPr>
            <p:spPr bwMode="auto">
              <a:xfrm>
                <a:off x="1362075" y="6360332"/>
                <a:ext cx="80963" cy="95250"/>
              </a:xfrm>
              <a:custGeom>
                <a:avLst/>
                <a:gdLst>
                  <a:gd name="T0" fmla="*/ 204 w 204"/>
                  <a:gd name="T1" fmla="*/ 105 h 239"/>
                  <a:gd name="T2" fmla="*/ 196 w 204"/>
                  <a:gd name="T3" fmla="*/ 69 h 239"/>
                  <a:gd name="T4" fmla="*/ 182 w 204"/>
                  <a:gd name="T5" fmla="*/ 40 h 239"/>
                  <a:gd name="T6" fmla="*/ 160 w 204"/>
                  <a:gd name="T7" fmla="*/ 18 h 239"/>
                  <a:gd name="T8" fmla="*/ 133 w 204"/>
                  <a:gd name="T9" fmla="*/ 5 h 239"/>
                  <a:gd name="T10" fmla="*/ 102 w 204"/>
                  <a:gd name="T11" fmla="*/ 0 h 239"/>
                  <a:gd name="T12" fmla="*/ 81 w 204"/>
                  <a:gd name="T13" fmla="*/ 2 h 239"/>
                  <a:gd name="T14" fmla="*/ 53 w 204"/>
                  <a:gd name="T15" fmla="*/ 12 h 239"/>
                  <a:gd name="T16" fmla="*/ 30 w 204"/>
                  <a:gd name="T17" fmla="*/ 31 h 239"/>
                  <a:gd name="T18" fmla="*/ 12 w 204"/>
                  <a:gd name="T19" fmla="*/ 58 h 239"/>
                  <a:gd name="T20" fmla="*/ 2 w 204"/>
                  <a:gd name="T21" fmla="*/ 93 h 239"/>
                  <a:gd name="T22" fmla="*/ 0 w 204"/>
                  <a:gd name="T23" fmla="*/ 119 h 239"/>
                  <a:gd name="T24" fmla="*/ 5 w 204"/>
                  <a:gd name="T25" fmla="*/ 158 h 239"/>
                  <a:gd name="T26" fmla="*/ 17 w 204"/>
                  <a:gd name="T27" fmla="*/ 189 h 239"/>
                  <a:gd name="T28" fmla="*/ 36 w 204"/>
                  <a:gd name="T29" fmla="*/ 214 h 239"/>
                  <a:gd name="T30" fmla="*/ 61 w 204"/>
                  <a:gd name="T31" fmla="*/ 231 h 239"/>
                  <a:gd name="T32" fmla="*/ 90 w 204"/>
                  <a:gd name="T33" fmla="*/ 239 h 239"/>
                  <a:gd name="T34" fmla="*/ 112 w 204"/>
                  <a:gd name="T35" fmla="*/ 239 h 239"/>
                  <a:gd name="T36" fmla="*/ 142 w 204"/>
                  <a:gd name="T37" fmla="*/ 231 h 239"/>
                  <a:gd name="T38" fmla="*/ 167 w 204"/>
                  <a:gd name="T39" fmla="*/ 215 h 239"/>
                  <a:gd name="T40" fmla="*/ 187 w 204"/>
                  <a:gd name="T41" fmla="*/ 190 h 239"/>
                  <a:gd name="T42" fmla="*/ 200 w 204"/>
                  <a:gd name="T43" fmla="*/ 158 h 239"/>
                  <a:gd name="T44" fmla="*/ 204 w 204"/>
                  <a:gd name="T45" fmla="*/ 118 h 239"/>
                  <a:gd name="T46" fmla="*/ 159 w 204"/>
                  <a:gd name="T47" fmla="*/ 119 h 239"/>
                  <a:gd name="T48" fmla="*/ 150 w 204"/>
                  <a:gd name="T49" fmla="*/ 163 h 239"/>
                  <a:gd name="T50" fmla="*/ 135 w 204"/>
                  <a:gd name="T51" fmla="*/ 183 h 239"/>
                  <a:gd name="T52" fmla="*/ 120 w 204"/>
                  <a:gd name="T53" fmla="*/ 193 h 239"/>
                  <a:gd name="T54" fmla="*/ 103 w 204"/>
                  <a:gd name="T55" fmla="*/ 197 h 239"/>
                  <a:gd name="T56" fmla="*/ 90 w 204"/>
                  <a:gd name="T57" fmla="*/ 195 h 239"/>
                  <a:gd name="T58" fmla="*/ 74 w 204"/>
                  <a:gd name="T59" fmla="*/ 189 h 239"/>
                  <a:gd name="T60" fmla="*/ 61 w 204"/>
                  <a:gd name="T61" fmla="*/ 177 h 239"/>
                  <a:gd name="T62" fmla="*/ 52 w 204"/>
                  <a:gd name="T63" fmla="*/ 159 h 239"/>
                  <a:gd name="T64" fmla="*/ 45 w 204"/>
                  <a:gd name="T65" fmla="*/ 118 h 239"/>
                  <a:gd name="T66" fmla="*/ 49 w 204"/>
                  <a:gd name="T67" fmla="*/ 87 h 239"/>
                  <a:gd name="T68" fmla="*/ 60 w 204"/>
                  <a:gd name="T69" fmla="*/ 63 h 239"/>
                  <a:gd name="T70" fmla="*/ 73 w 204"/>
                  <a:gd name="T71" fmla="*/ 51 h 239"/>
                  <a:gd name="T72" fmla="*/ 88 w 204"/>
                  <a:gd name="T73" fmla="*/ 44 h 239"/>
                  <a:gd name="T74" fmla="*/ 100 w 204"/>
                  <a:gd name="T75" fmla="*/ 43 h 239"/>
                  <a:gd name="T76" fmla="*/ 119 w 204"/>
                  <a:gd name="T77" fmla="*/ 46 h 239"/>
                  <a:gd name="T78" fmla="*/ 135 w 204"/>
                  <a:gd name="T79" fmla="*/ 55 h 239"/>
                  <a:gd name="T80" fmla="*/ 147 w 204"/>
                  <a:gd name="T81" fmla="*/ 69 h 239"/>
                  <a:gd name="T82" fmla="*/ 155 w 204"/>
                  <a:gd name="T83" fmla="*/ 88 h 239"/>
                  <a:gd name="T84" fmla="*/ 159 w 204"/>
                  <a:gd name="T85" fmla="*/ 11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4" h="239">
                    <a:moveTo>
                      <a:pt x="204" y="118"/>
                    </a:moveTo>
                    <a:lnTo>
                      <a:pt x="204" y="118"/>
                    </a:lnTo>
                    <a:lnTo>
                      <a:pt x="204" y="105"/>
                    </a:lnTo>
                    <a:lnTo>
                      <a:pt x="202" y="92"/>
                    </a:lnTo>
                    <a:lnTo>
                      <a:pt x="200" y="81"/>
                    </a:lnTo>
                    <a:lnTo>
                      <a:pt x="196" y="69"/>
                    </a:lnTo>
                    <a:lnTo>
                      <a:pt x="192" y="59"/>
                    </a:lnTo>
                    <a:lnTo>
                      <a:pt x="187" y="49"/>
                    </a:lnTo>
                    <a:lnTo>
                      <a:pt x="182" y="40"/>
                    </a:lnTo>
                    <a:lnTo>
                      <a:pt x="175" y="32"/>
                    </a:lnTo>
                    <a:lnTo>
                      <a:pt x="168" y="25"/>
                    </a:lnTo>
                    <a:lnTo>
                      <a:pt x="160" y="18"/>
                    </a:lnTo>
                    <a:lnTo>
                      <a:pt x="152" y="13"/>
                    </a:lnTo>
                    <a:lnTo>
                      <a:pt x="143" y="8"/>
                    </a:lnTo>
                    <a:lnTo>
                      <a:pt x="133" y="5"/>
                    </a:lnTo>
                    <a:lnTo>
                      <a:pt x="123" y="2"/>
                    </a:lnTo>
                    <a:lnTo>
                      <a:pt x="113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92" y="0"/>
                    </a:lnTo>
                    <a:lnTo>
                      <a:pt x="81" y="2"/>
                    </a:lnTo>
                    <a:lnTo>
                      <a:pt x="71" y="4"/>
                    </a:lnTo>
                    <a:lnTo>
                      <a:pt x="62" y="8"/>
                    </a:lnTo>
                    <a:lnTo>
                      <a:pt x="53" y="12"/>
                    </a:lnTo>
                    <a:lnTo>
                      <a:pt x="45" y="18"/>
                    </a:lnTo>
                    <a:lnTo>
                      <a:pt x="37" y="24"/>
                    </a:lnTo>
                    <a:lnTo>
                      <a:pt x="30" y="31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8"/>
                    </a:lnTo>
                    <a:lnTo>
                      <a:pt x="8" y="69"/>
                    </a:lnTo>
                    <a:lnTo>
                      <a:pt x="5" y="80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5"/>
                    </a:lnTo>
                    <a:lnTo>
                      <a:pt x="5" y="158"/>
                    </a:lnTo>
                    <a:lnTo>
                      <a:pt x="8" y="169"/>
                    </a:lnTo>
                    <a:lnTo>
                      <a:pt x="12" y="180"/>
                    </a:lnTo>
                    <a:lnTo>
                      <a:pt x="17" y="189"/>
                    </a:lnTo>
                    <a:lnTo>
                      <a:pt x="23" y="198"/>
                    </a:lnTo>
                    <a:lnTo>
                      <a:pt x="29" y="207"/>
                    </a:lnTo>
                    <a:lnTo>
                      <a:pt x="36" y="214"/>
                    </a:lnTo>
                    <a:lnTo>
                      <a:pt x="44" y="221"/>
                    </a:lnTo>
                    <a:lnTo>
                      <a:pt x="52" y="226"/>
                    </a:lnTo>
                    <a:lnTo>
                      <a:pt x="61" y="231"/>
                    </a:lnTo>
                    <a:lnTo>
                      <a:pt x="70" y="234"/>
                    </a:lnTo>
                    <a:lnTo>
                      <a:pt x="80" y="237"/>
                    </a:lnTo>
                    <a:lnTo>
                      <a:pt x="90" y="239"/>
                    </a:lnTo>
                    <a:lnTo>
                      <a:pt x="101" y="239"/>
                    </a:lnTo>
                    <a:lnTo>
                      <a:pt x="101" y="239"/>
                    </a:lnTo>
                    <a:lnTo>
                      <a:pt x="112" y="239"/>
                    </a:lnTo>
                    <a:lnTo>
                      <a:pt x="122" y="237"/>
                    </a:lnTo>
                    <a:lnTo>
                      <a:pt x="132" y="235"/>
                    </a:lnTo>
                    <a:lnTo>
                      <a:pt x="142" y="231"/>
                    </a:lnTo>
                    <a:lnTo>
                      <a:pt x="151" y="227"/>
                    </a:lnTo>
                    <a:lnTo>
                      <a:pt x="159" y="221"/>
                    </a:lnTo>
                    <a:lnTo>
                      <a:pt x="167" y="215"/>
                    </a:lnTo>
                    <a:lnTo>
                      <a:pt x="175" y="208"/>
                    </a:lnTo>
                    <a:lnTo>
                      <a:pt x="181" y="199"/>
                    </a:lnTo>
                    <a:lnTo>
                      <a:pt x="187" y="190"/>
                    </a:lnTo>
                    <a:lnTo>
                      <a:pt x="192" y="181"/>
                    </a:lnTo>
                    <a:lnTo>
                      <a:pt x="196" y="170"/>
                    </a:lnTo>
                    <a:lnTo>
                      <a:pt x="200" y="158"/>
                    </a:lnTo>
                    <a:lnTo>
                      <a:pt x="202" y="145"/>
                    </a:lnTo>
                    <a:lnTo>
                      <a:pt x="204" y="132"/>
                    </a:lnTo>
                    <a:lnTo>
                      <a:pt x="204" y="118"/>
                    </a:lnTo>
                    <a:lnTo>
                      <a:pt x="204" y="118"/>
                    </a:lnTo>
                    <a:close/>
                    <a:moveTo>
                      <a:pt x="159" y="119"/>
                    </a:moveTo>
                    <a:lnTo>
                      <a:pt x="159" y="119"/>
                    </a:lnTo>
                    <a:lnTo>
                      <a:pt x="158" y="135"/>
                    </a:lnTo>
                    <a:lnTo>
                      <a:pt x="155" y="150"/>
                    </a:lnTo>
                    <a:lnTo>
                      <a:pt x="150" y="163"/>
                    </a:lnTo>
                    <a:lnTo>
                      <a:pt x="143" y="174"/>
                    </a:lnTo>
                    <a:lnTo>
                      <a:pt x="140" y="179"/>
                    </a:lnTo>
                    <a:lnTo>
                      <a:pt x="135" y="183"/>
                    </a:lnTo>
                    <a:lnTo>
                      <a:pt x="131" y="187"/>
                    </a:lnTo>
                    <a:lnTo>
                      <a:pt x="126" y="191"/>
                    </a:lnTo>
                    <a:lnTo>
                      <a:pt x="120" y="193"/>
                    </a:lnTo>
                    <a:lnTo>
                      <a:pt x="115" y="195"/>
                    </a:lnTo>
                    <a:lnTo>
                      <a:pt x="109" y="196"/>
                    </a:lnTo>
                    <a:lnTo>
                      <a:pt x="103" y="197"/>
                    </a:lnTo>
                    <a:lnTo>
                      <a:pt x="103" y="197"/>
                    </a:lnTo>
                    <a:lnTo>
                      <a:pt x="96" y="196"/>
                    </a:lnTo>
                    <a:lnTo>
                      <a:pt x="90" y="195"/>
                    </a:lnTo>
                    <a:lnTo>
                      <a:pt x="85" y="194"/>
                    </a:lnTo>
                    <a:lnTo>
                      <a:pt x="79" y="192"/>
                    </a:lnTo>
                    <a:lnTo>
                      <a:pt x="74" y="189"/>
                    </a:lnTo>
                    <a:lnTo>
                      <a:pt x="70" y="185"/>
                    </a:lnTo>
                    <a:lnTo>
                      <a:pt x="65" y="181"/>
                    </a:lnTo>
                    <a:lnTo>
                      <a:pt x="61" y="177"/>
                    </a:lnTo>
                    <a:lnTo>
                      <a:pt x="58" y="171"/>
                    </a:lnTo>
                    <a:lnTo>
                      <a:pt x="55" y="166"/>
                    </a:lnTo>
                    <a:lnTo>
                      <a:pt x="52" y="159"/>
                    </a:lnTo>
                    <a:lnTo>
                      <a:pt x="50" y="152"/>
                    </a:lnTo>
                    <a:lnTo>
                      <a:pt x="47" y="136"/>
                    </a:lnTo>
                    <a:lnTo>
                      <a:pt x="45" y="118"/>
                    </a:lnTo>
                    <a:lnTo>
                      <a:pt x="45" y="118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4" y="74"/>
                    </a:lnTo>
                    <a:lnTo>
                      <a:pt x="57" y="68"/>
                    </a:lnTo>
                    <a:lnTo>
                      <a:pt x="60" y="63"/>
                    </a:lnTo>
                    <a:lnTo>
                      <a:pt x="64" y="59"/>
                    </a:lnTo>
                    <a:lnTo>
                      <a:pt x="68" y="54"/>
                    </a:lnTo>
                    <a:lnTo>
                      <a:pt x="73" y="51"/>
                    </a:lnTo>
                    <a:lnTo>
                      <a:pt x="77" y="48"/>
                    </a:lnTo>
                    <a:lnTo>
                      <a:pt x="83" y="46"/>
                    </a:lnTo>
                    <a:lnTo>
                      <a:pt x="88" y="44"/>
                    </a:lnTo>
                    <a:lnTo>
                      <a:pt x="94" y="43"/>
                    </a:lnTo>
                    <a:lnTo>
                      <a:pt x="100" y="43"/>
                    </a:lnTo>
                    <a:lnTo>
                      <a:pt x="100" y="43"/>
                    </a:lnTo>
                    <a:lnTo>
                      <a:pt x="107" y="43"/>
                    </a:lnTo>
                    <a:lnTo>
                      <a:pt x="113" y="44"/>
                    </a:lnTo>
                    <a:lnTo>
                      <a:pt x="119" y="46"/>
                    </a:lnTo>
                    <a:lnTo>
                      <a:pt x="125" y="48"/>
                    </a:lnTo>
                    <a:lnTo>
                      <a:pt x="130" y="51"/>
                    </a:lnTo>
                    <a:lnTo>
                      <a:pt x="135" y="55"/>
                    </a:lnTo>
                    <a:lnTo>
                      <a:pt x="139" y="59"/>
                    </a:lnTo>
                    <a:lnTo>
                      <a:pt x="143" y="63"/>
                    </a:lnTo>
                    <a:lnTo>
                      <a:pt x="147" y="69"/>
                    </a:lnTo>
                    <a:lnTo>
                      <a:pt x="150" y="75"/>
                    </a:lnTo>
                    <a:lnTo>
                      <a:pt x="153" y="81"/>
                    </a:lnTo>
                    <a:lnTo>
                      <a:pt x="155" y="88"/>
                    </a:lnTo>
                    <a:lnTo>
                      <a:pt x="158" y="103"/>
                    </a:lnTo>
                    <a:lnTo>
                      <a:pt x="159" y="119"/>
                    </a:lnTo>
                    <a:lnTo>
                      <a:pt x="159" y="11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5" name="Freeform 54"/>
              <p:cNvSpPr>
                <a:spLocks/>
              </p:cNvSpPr>
              <p:nvPr userDrawn="1"/>
            </p:nvSpPr>
            <p:spPr bwMode="auto">
              <a:xfrm>
                <a:off x="1454150" y="6360332"/>
                <a:ext cx="123825" cy="93663"/>
              </a:xfrm>
              <a:custGeom>
                <a:avLst/>
                <a:gdLst>
                  <a:gd name="T0" fmla="*/ 179 w 313"/>
                  <a:gd name="T1" fmla="*/ 235 h 235"/>
                  <a:gd name="T2" fmla="*/ 206 w 313"/>
                  <a:gd name="T3" fmla="*/ 131 h 235"/>
                  <a:gd name="T4" fmla="*/ 313 w 313"/>
                  <a:gd name="T5" fmla="*/ 235 h 235"/>
                  <a:gd name="T6" fmla="*/ 269 w 313"/>
                  <a:gd name="T7" fmla="*/ 53 h 235"/>
                  <a:gd name="T8" fmla="*/ 273 w 313"/>
                  <a:gd name="T9" fmla="*/ 47 h 235"/>
                  <a:gd name="T10" fmla="*/ 283 w 313"/>
                  <a:gd name="T11" fmla="*/ 40 h 235"/>
                  <a:gd name="T12" fmla="*/ 289 w 313"/>
                  <a:gd name="T13" fmla="*/ 39 h 235"/>
                  <a:gd name="T14" fmla="*/ 300 w 313"/>
                  <a:gd name="T15" fmla="*/ 40 h 235"/>
                  <a:gd name="T16" fmla="*/ 307 w 313"/>
                  <a:gd name="T17" fmla="*/ 44 h 235"/>
                  <a:gd name="T18" fmla="*/ 307 w 313"/>
                  <a:gd name="T19" fmla="*/ 5 h 235"/>
                  <a:gd name="T20" fmla="*/ 291 w 313"/>
                  <a:gd name="T21" fmla="*/ 0 h 235"/>
                  <a:gd name="T22" fmla="*/ 284 w 313"/>
                  <a:gd name="T23" fmla="*/ 0 h 235"/>
                  <a:gd name="T24" fmla="*/ 270 w 313"/>
                  <a:gd name="T25" fmla="*/ 2 h 235"/>
                  <a:gd name="T26" fmla="*/ 258 w 313"/>
                  <a:gd name="T27" fmla="*/ 8 h 235"/>
                  <a:gd name="T28" fmla="*/ 247 w 313"/>
                  <a:gd name="T29" fmla="*/ 19 h 235"/>
                  <a:gd name="T30" fmla="*/ 238 w 313"/>
                  <a:gd name="T31" fmla="*/ 35 h 235"/>
                  <a:gd name="T32" fmla="*/ 179 w 313"/>
                  <a:gd name="T33" fmla="*/ 94 h 235"/>
                  <a:gd name="T34" fmla="*/ 135 w 313"/>
                  <a:gd name="T35" fmla="*/ 5 h 235"/>
                  <a:gd name="T36" fmla="*/ 108 w 313"/>
                  <a:gd name="T37" fmla="*/ 94 h 235"/>
                  <a:gd name="T38" fmla="*/ 75 w 313"/>
                  <a:gd name="T39" fmla="*/ 35 h 235"/>
                  <a:gd name="T40" fmla="*/ 66 w 313"/>
                  <a:gd name="T41" fmla="*/ 19 h 235"/>
                  <a:gd name="T42" fmla="*/ 56 w 313"/>
                  <a:gd name="T43" fmla="*/ 8 h 235"/>
                  <a:gd name="T44" fmla="*/ 43 w 313"/>
                  <a:gd name="T45" fmla="*/ 2 h 235"/>
                  <a:gd name="T46" fmla="*/ 29 w 313"/>
                  <a:gd name="T47" fmla="*/ 0 h 235"/>
                  <a:gd name="T48" fmla="*/ 23 w 313"/>
                  <a:gd name="T49" fmla="*/ 0 h 235"/>
                  <a:gd name="T50" fmla="*/ 6 w 313"/>
                  <a:gd name="T51" fmla="*/ 5 h 235"/>
                  <a:gd name="T52" fmla="*/ 6 w 313"/>
                  <a:gd name="T53" fmla="*/ 44 h 235"/>
                  <a:gd name="T54" fmla="*/ 14 w 313"/>
                  <a:gd name="T55" fmla="*/ 40 h 235"/>
                  <a:gd name="T56" fmla="*/ 25 w 313"/>
                  <a:gd name="T57" fmla="*/ 39 h 235"/>
                  <a:gd name="T58" fmla="*/ 31 w 313"/>
                  <a:gd name="T59" fmla="*/ 40 h 235"/>
                  <a:gd name="T60" fmla="*/ 41 w 313"/>
                  <a:gd name="T61" fmla="*/ 47 h 235"/>
                  <a:gd name="T62" fmla="*/ 73 w 313"/>
                  <a:gd name="T63" fmla="*/ 107 h 235"/>
                  <a:gd name="T64" fmla="*/ 49 w 313"/>
                  <a:gd name="T65" fmla="*/ 235 h 235"/>
                  <a:gd name="T66" fmla="*/ 135 w 313"/>
                  <a:gd name="T67" fmla="*/ 131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35">
                    <a:moveTo>
                      <a:pt x="135" y="235"/>
                    </a:moveTo>
                    <a:lnTo>
                      <a:pt x="179" y="235"/>
                    </a:lnTo>
                    <a:lnTo>
                      <a:pt x="179" y="131"/>
                    </a:lnTo>
                    <a:lnTo>
                      <a:pt x="206" y="131"/>
                    </a:lnTo>
                    <a:lnTo>
                      <a:pt x="264" y="235"/>
                    </a:lnTo>
                    <a:lnTo>
                      <a:pt x="313" y="235"/>
                    </a:lnTo>
                    <a:lnTo>
                      <a:pt x="240" y="107"/>
                    </a:lnTo>
                    <a:lnTo>
                      <a:pt x="269" y="53"/>
                    </a:lnTo>
                    <a:lnTo>
                      <a:pt x="269" y="53"/>
                    </a:lnTo>
                    <a:lnTo>
                      <a:pt x="273" y="47"/>
                    </a:lnTo>
                    <a:lnTo>
                      <a:pt x="277" y="43"/>
                    </a:lnTo>
                    <a:lnTo>
                      <a:pt x="283" y="40"/>
                    </a:lnTo>
                    <a:lnTo>
                      <a:pt x="289" y="39"/>
                    </a:lnTo>
                    <a:lnTo>
                      <a:pt x="289" y="39"/>
                    </a:lnTo>
                    <a:lnTo>
                      <a:pt x="295" y="39"/>
                    </a:lnTo>
                    <a:lnTo>
                      <a:pt x="300" y="40"/>
                    </a:lnTo>
                    <a:lnTo>
                      <a:pt x="304" y="42"/>
                    </a:lnTo>
                    <a:lnTo>
                      <a:pt x="307" y="44"/>
                    </a:lnTo>
                    <a:lnTo>
                      <a:pt x="307" y="5"/>
                    </a:lnTo>
                    <a:lnTo>
                      <a:pt x="307" y="5"/>
                    </a:lnTo>
                    <a:lnTo>
                      <a:pt x="296" y="1"/>
                    </a:lnTo>
                    <a:lnTo>
                      <a:pt x="291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77" y="0"/>
                    </a:lnTo>
                    <a:lnTo>
                      <a:pt x="270" y="2"/>
                    </a:lnTo>
                    <a:lnTo>
                      <a:pt x="264" y="5"/>
                    </a:lnTo>
                    <a:lnTo>
                      <a:pt x="258" y="8"/>
                    </a:lnTo>
                    <a:lnTo>
                      <a:pt x="252" y="13"/>
                    </a:lnTo>
                    <a:lnTo>
                      <a:pt x="247" y="19"/>
                    </a:lnTo>
                    <a:lnTo>
                      <a:pt x="243" y="26"/>
                    </a:lnTo>
                    <a:lnTo>
                      <a:pt x="238" y="35"/>
                    </a:lnTo>
                    <a:lnTo>
                      <a:pt x="206" y="94"/>
                    </a:lnTo>
                    <a:lnTo>
                      <a:pt x="179" y="94"/>
                    </a:lnTo>
                    <a:lnTo>
                      <a:pt x="179" y="5"/>
                    </a:lnTo>
                    <a:lnTo>
                      <a:pt x="135" y="5"/>
                    </a:lnTo>
                    <a:lnTo>
                      <a:pt x="135" y="94"/>
                    </a:lnTo>
                    <a:lnTo>
                      <a:pt x="108" y="94"/>
                    </a:lnTo>
                    <a:lnTo>
                      <a:pt x="75" y="35"/>
                    </a:lnTo>
                    <a:lnTo>
                      <a:pt x="75" y="35"/>
                    </a:lnTo>
                    <a:lnTo>
                      <a:pt x="71" y="26"/>
                    </a:lnTo>
                    <a:lnTo>
                      <a:pt x="66" y="19"/>
                    </a:lnTo>
                    <a:lnTo>
                      <a:pt x="61" y="13"/>
                    </a:lnTo>
                    <a:lnTo>
                      <a:pt x="56" y="8"/>
                    </a:lnTo>
                    <a:lnTo>
                      <a:pt x="50" y="5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6" y="5"/>
                    </a:lnTo>
                    <a:lnTo>
                      <a:pt x="6" y="44"/>
                    </a:lnTo>
                    <a:lnTo>
                      <a:pt x="6" y="44"/>
                    </a:lnTo>
                    <a:lnTo>
                      <a:pt x="10" y="42"/>
                    </a:lnTo>
                    <a:lnTo>
                      <a:pt x="14" y="40"/>
                    </a:lnTo>
                    <a:lnTo>
                      <a:pt x="19" y="39"/>
                    </a:lnTo>
                    <a:lnTo>
                      <a:pt x="25" y="39"/>
                    </a:lnTo>
                    <a:lnTo>
                      <a:pt x="25" y="39"/>
                    </a:lnTo>
                    <a:lnTo>
                      <a:pt x="31" y="40"/>
                    </a:lnTo>
                    <a:lnTo>
                      <a:pt x="36" y="43"/>
                    </a:lnTo>
                    <a:lnTo>
                      <a:pt x="41" y="47"/>
                    </a:lnTo>
                    <a:lnTo>
                      <a:pt x="45" y="53"/>
                    </a:lnTo>
                    <a:lnTo>
                      <a:pt x="73" y="107"/>
                    </a:lnTo>
                    <a:lnTo>
                      <a:pt x="0" y="235"/>
                    </a:lnTo>
                    <a:lnTo>
                      <a:pt x="49" y="235"/>
                    </a:lnTo>
                    <a:lnTo>
                      <a:pt x="108" y="131"/>
                    </a:lnTo>
                    <a:lnTo>
                      <a:pt x="135" y="131"/>
                    </a:lnTo>
                    <a:lnTo>
                      <a:pt x="135" y="235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" name="Freeform 55"/>
              <p:cNvSpPr>
                <a:spLocks/>
              </p:cNvSpPr>
              <p:nvPr userDrawn="1"/>
            </p:nvSpPr>
            <p:spPr bwMode="auto">
              <a:xfrm>
                <a:off x="1593850" y="6363507"/>
                <a:ext cx="73025" cy="90488"/>
              </a:xfrm>
              <a:custGeom>
                <a:avLst/>
                <a:gdLst>
                  <a:gd name="T0" fmla="*/ 139 w 184"/>
                  <a:gd name="T1" fmla="*/ 0 h 230"/>
                  <a:gd name="T2" fmla="*/ 139 w 184"/>
                  <a:gd name="T3" fmla="*/ 87 h 230"/>
                  <a:gd name="T4" fmla="*/ 45 w 184"/>
                  <a:gd name="T5" fmla="*/ 87 h 230"/>
                  <a:gd name="T6" fmla="*/ 45 w 184"/>
                  <a:gd name="T7" fmla="*/ 0 h 230"/>
                  <a:gd name="T8" fmla="*/ 0 w 184"/>
                  <a:gd name="T9" fmla="*/ 0 h 230"/>
                  <a:gd name="T10" fmla="*/ 0 w 184"/>
                  <a:gd name="T11" fmla="*/ 230 h 230"/>
                  <a:gd name="T12" fmla="*/ 45 w 184"/>
                  <a:gd name="T13" fmla="*/ 230 h 230"/>
                  <a:gd name="T14" fmla="*/ 45 w 184"/>
                  <a:gd name="T15" fmla="*/ 126 h 230"/>
                  <a:gd name="T16" fmla="*/ 139 w 184"/>
                  <a:gd name="T17" fmla="*/ 126 h 230"/>
                  <a:gd name="T18" fmla="*/ 139 w 184"/>
                  <a:gd name="T19" fmla="*/ 230 h 230"/>
                  <a:gd name="T20" fmla="*/ 184 w 184"/>
                  <a:gd name="T21" fmla="*/ 230 h 230"/>
                  <a:gd name="T22" fmla="*/ 184 w 184"/>
                  <a:gd name="T23" fmla="*/ 0 h 230"/>
                  <a:gd name="T24" fmla="*/ 139 w 184"/>
                  <a:gd name="T25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4" h="230">
                    <a:moveTo>
                      <a:pt x="139" y="0"/>
                    </a:moveTo>
                    <a:lnTo>
                      <a:pt x="139" y="87"/>
                    </a:lnTo>
                    <a:lnTo>
                      <a:pt x="45" y="87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45" y="230"/>
                    </a:lnTo>
                    <a:lnTo>
                      <a:pt x="45" y="126"/>
                    </a:lnTo>
                    <a:lnTo>
                      <a:pt x="139" y="126"/>
                    </a:lnTo>
                    <a:lnTo>
                      <a:pt x="139" y="230"/>
                    </a:lnTo>
                    <a:lnTo>
                      <a:pt x="184" y="230"/>
                    </a:lnTo>
                    <a:lnTo>
                      <a:pt x="184" y="0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" name="Freeform 56"/>
              <p:cNvSpPr>
                <a:spLocks noEditPoints="1"/>
              </p:cNvSpPr>
              <p:nvPr userDrawn="1"/>
            </p:nvSpPr>
            <p:spPr bwMode="auto">
              <a:xfrm>
                <a:off x="1689100" y="6363507"/>
                <a:ext cx="100013" cy="90488"/>
              </a:xfrm>
              <a:custGeom>
                <a:avLst/>
                <a:gdLst>
                  <a:gd name="T0" fmla="*/ 0 w 248"/>
                  <a:gd name="T1" fmla="*/ 0 h 230"/>
                  <a:gd name="T2" fmla="*/ 91 w 248"/>
                  <a:gd name="T3" fmla="*/ 230 h 230"/>
                  <a:gd name="T4" fmla="*/ 99 w 248"/>
                  <a:gd name="T5" fmla="*/ 229 h 230"/>
                  <a:gd name="T6" fmla="*/ 115 w 248"/>
                  <a:gd name="T7" fmla="*/ 227 h 230"/>
                  <a:gd name="T8" fmla="*/ 129 w 248"/>
                  <a:gd name="T9" fmla="*/ 222 h 230"/>
                  <a:gd name="T10" fmla="*/ 142 w 248"/>
                  <a:gd name="T11" fmla="*/ 215 h 230"/>
                  <a:gd name="T12" fmla="*/ 152 w 248"/>
                  <a:gd name="T13" fmla="*/ 206 h 230"/>
                  <a:gd name="T14" fmla="*/ 160 w 248"/>
                  <a:gd name="T15" fmla="*/ 194 h 230"/>
                  <a:gd name="T16" fmla="*/ 166 w 248"/>
                  <a:gd name="T17" fmla="*/ 180 h 230"/>
                  <a:gd name="T18" fmla="*/ 169 w 248"/>
                  <a:gd name="T19" fmla="*/ 164 h 230"/>
                  <a:gd name="T20" fmla="*/ 169 w 248"/>
                  <a:gd name="T21" fmla="*/ 155 h 230"/>
                  <a:gd name="T22" fmla="*/ 168 w 248"/>
                  <a:gd name="T23" fmla="*/ 137 h 230"/>
                  <a:gd name="T24" fmla="*/ 163 w 248"/>
                  <a:gd name="T25" fmla="*/ 122 h 230"/>
                  <a:gd name="T26" fmla="*/ 157 w 248"/>
                  <a:gd name="T27" fmla="*/ 109 h 230"/>
                  <a:gd name="T28" fmla="*/ 148 w 248"/>
                  <a:gd name="T29" fmla="*/ 99 h 230"/>
                  <a:gd name="T30" fmla="*/ 137 w 248"/>
                  <a:gd name="T31" fmla="*/ 91 h 230"/>
                  <a:gd name="T32" fmla="*/ 124 w 248"/>
                  <a:gd name="T33" fmla="*/ 85 h 230"/>
                  <a:gd name="T34" fmla="*/ 109 w 248"/>
                  <a:gd name="T35" fmla="*/ 81 h 230"/>
                  <a:gd name="T36" fmla="*/ 93 w 248"/>
                  <a:gd name="T37" fmla="*/ 80 h 230"/>
                  <a:gd name="T38" fmla="*/ 45 w 248"/>
                  <a:gd name="T39" fmla="*/ 0 h 230"/>
                  <a:gd name="T40" fmla="*/ 45 w 248"/>
                  <a:gd name="T41" fmla="*/ 117 h 230"/>
                  <a:gd name="T42" fmla="*/ 89 w 248"/>
                  <a:gd name="T43" fmla="*/ 117 h 230"/>
                  <a:gd name="T44" fmla="*/ 105 w 248"/>
                  <a:gd name="T45" fmla="*/ 120 h 230"/>
                  <a:gd name="T46" fmla="*/ 116 w 248"/>
                  <a:gd name="T47" fmla="*/ 127 h 230"/>
                  <a:gd name="T48" fmla="*/ 124 w 248"/>
                  <a:gd name="T49" fmla="*/ 138 h 230"/>
                  <a:gd name="T50" fmla="*/ 126 w 248"/>
                  <a:gd name="T51" fmla="*/ 155 h 230"/>
                  <a:gd name="T52" fmla="*/ 126 w 248"/>
                  <a:gd name="T53" fmla="*/ 163 h 230"/>
                  <a:gd name="T54" fmla="*/ 121 w 248"/>
                  <a:gd name="T55" fmla="*/ 177 h 230"/>
                  <a:gd name="T56" fmla="*/ 112 w 248"/>
                  <a:gd name="T57" fmla="*/ 187 h 230"/>
                  <a:gd name="T58" fmla="*/ 98 w 248"/>
                  <a:gd name="T59" fmla="*/ 192 h 230"/>
                  <a:gd name="T60" fmla="*/ 45 w 248"/>
                  <a:gd name="T61" fmla="*/ 192 h 230"/>
                  <a:gd name="T62" fmla="*/ 248 w 248"/>
                  <a:gd name="T63" fmla="*/ 0 h 230"/>
                  <a:gd name="T64" fmla="*/ 203 w 248"/>
                  <a:gd name="T65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8" h="230">
                    <a:moveTo>
                      <a:pt x="45" y="0"/>
                    </a:moveTo>
                    <a:lnTo>
                      <a:pt x="0" y="0"/>
                    </a:lnTo>
                    <a:lnTo>
                      <a:pt x="0" y="230"/>
                    </a:lnTo>
                    <a:lnTo>
                      <a:pt x="91" y="230"/>
                    </a:lnTo>
                    <a:lnTo>
                      <a:pt x="91" y="230"/>
                    </a:lnTo>
                    <a:lnTo>
                      <a:pt x="99" y="229"/>
                    </a:lnTo>
                    <a:lnTo>
                      <a:pt x="107" y="228"/>
                    </a:lnTo>
                    <a:lnTo>
                      <a:pt x="115" y="227"/>
                    </a:lnTo>
                    <a:lnTo>
                      <a:pt x="122" y="225"/>
                    </a:lnTo>
                    <a:lnTo>
                      <a:pt x="129" y="222"/>
                    </a:lnTo>
                    <a:lnTo>
                      <a:pt x="136" y="219"/>
                    </a:lnTo>
                    <a:lnTo>
                      <a:pt x="142" y="215"/>
                    </a:lnTo>
                    <a:lnTo>
                      <a:pt x="147" y="211"/>
                    </a:lnTo>
                    <a:lnTo>
                      <a:pt x="152" y="206"/>
                    </a:lnTo>
                    <a:lnTo>
                      <a:pt x="157" y="200"/>
                    </a:lnTo>
                    <a:lnTo>
                      <a:pt x="160" y="194"/>
                    </a:lnTo>
                    <a:lnTo>
                      <a:pt x="163" y="187"/>
                    </a:lnTo>
                    <a:lnTo>
                      <a:pt x="166" y="180"/>
                    </a:lnTo>
                    <a:lnTo>
                      <a:pt x="168" y="172"/>
                    </a:lnTo>
                    <a:lnTo>
                      <a:pt x="169" y="164"/>
                    </a:lnTo>
                    <a:lnTo>
                      <a:pt x="169" y="155"/>
                    </a:lnTo>
                    <a:lnTo>
                      <a:pt x="169" y="155"/>
                    </a:lnTo>
                    <a:lnTo>
                      <a:pt x="169" y="146"/>
                    </a:lnTo>
                    <a:lnTo>
                      <a:pt x="168" y="137"/>
                    </a:lnTo>
                    <a:lnTo>
                      <a:pt x="166" y="129"/>
                    </a:lnTo>
                    <a:lnTo>
                      <a:pt x="163" y="122"/>
                    </a:lnTo>
                    <a:lnTo>
                      <a:pt x="160" y="115"/>
                    </a:lnTo>
                    <a:lnTo>
                      <a:pt x="157" y="109"/>
                    </a:lnTo>
                    <a:lnTo>
                      <a:pt x="152" y="104"/>
                    </a:lnTo>
                    <a:lnTo>
                      <a:pt x="148" y="99"/>
                    </a:lnTo>
                    <a:lnTo>
                      <a:pt x="142" y="94"/>
                    </a:lnTo>
                    <a:lnTo>
                      <a:pt x="137" y="91"/>
                    </a:lnTo>
                    <a:lnTo>
                      <a:pt x="130" y="88"/>
                    </a:lnTo>
                    <a:lnTo>
                      <a:pt x="124" y="85"/>
                    </a:lnTo>
                    <a:lnTo>
                      <a:pt x="117" y="83"/>
                    </a:lnTo>
                    <a:lnTo>
                      <a:pt x="109" y="81"/>
                    </a:lnTo>
                    <a:lnTo>
                      <a:pt x="101" y="81"/>
                    </a:lnTo>
                    <a:lnTo>
                      <a:pt x="93" y="80"/>
                    </a:lnTo>
                    <a:lnTo>
                      <a:pt x="45" y="80"/>
                    </a:lnTo>
                    <a:lnTo>
                      <a:pt x="45" y="0"/>
                    </a:lnTo>
                    <a:close/>
                    <a:moveTo>
                      <a:pt x="45" y="192"/>
                    </a:moveTo>
                    <a:lnTo>
                      <a:pt x="45" y="117"/>
                    </a:lnTo>
                    <a:lnTo>
                      <a:pt x="89" y="117"/>
                    </a:lnTo>
                    <a:lnTo>
                      <a:pt x="89" y="117"/>
                    </a:lnTo>
                    <a:lnTo>
                      <a:pt x="98" y="118"/>
                    </a:lnTo>
                    <a:lnTo>
                      <a:pt x="105" y="120"/>
                    </a:lnTo>
                    <a:lnTo>
                      <a:pt x="111" y="123"/>
                    </a:lnTo>
                    <a:lnTo>
                      <a:pt x="116" y="127"/>
                    </a:lnTo>
                    <a:lnTo>
                      <a:pt x="121" y="132"/>
                    </a:lnTo>
                    <a:lnTo>
                      <a:pt x="124" y="138"/>
                    </a:lnTo>
                    <a:lnTo>
                      <a:pt x="126" y="147"/>
                    </a:lnTo>
                    <a:lnTo>
                      <a:pt x="126" y="155"/>
                    </a:lnTo>
                    <a:lnTo>
                      <a:pt x="126" y="155"/>
                    </a:lnTo>
                    <a:lnTo>
                      <a:pt x="126" y="163"/>
                    </a:lnTo>
                    <a:lnTo>
                      <a:pt x="124" y="171"/>
                    </a:lnTo>
                    <a:lnTo>
                      <a:pt x="121" y="177"/>
                    </a:lnTo>
                    <a:lnTo>
                      <a:pt x="117" y="182"/>
                    </a:lnTo>
                    <a:lnTo>
                      <a:pt x="112" y="187"/>
                    </a:lnTo>
                    <a:lnTo>
                      <a:pt x="106" y="190"/>
                    </a:lnTo>
                    <a:lnTo>
                      <a:pt x="98" y="192"/>
                    </a:lnTo>
                    <a:lnTo>
                      <a:pt x="89" y="192"/>
                    </a:lnTo>
                    <a:lnTo>
                      <a:pt x="45" y="192"/>
                    </a:lnTo>
                    <a:close/>
                    <a:moveTo>
                      <a:pt x="248" y="230"/>
                    </a:moveTo>
                    <a:lnTo>
                      <a:pt x="248" y="0"/>
                    </a:lnTo>
                    <a:lnTo>
                      <a:pt x="203" y="0"/>
                    </a:lnTo>
                    <a:lnTo>
                      <a:pt x="203" y="230"/>
                    </a:lnTo>
                    <a:lnTo>
                      <a:pt x="248" y="23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" name="Freeform 57"/>
              <p:cNvSpPr>
                <a:spLocks noEditPoints="1"/>
              </p:cNvSpPr>
              <p:nvPr userDrawn="1"/>
            </p:nvSpPr>
            <p:spPr bwMode="auto">
              <a:xfrm>
                <a:off x="1806575" y="6360332"/>
                <a:ext cx="77788" cy="95250"/>
              </a:xfrm>
              <a:custGeom>
                <a:avLst/>
                <a:gdLst>
                  <a:gd name="T0" fmla="*/ 196 w 196"/>
                  <a:gd name="T1" fmla="*/ 114 h 239"/>
                  <a:gd name="T2" fmla="*/ 195 w 196"/>
                  <a:gd name="T3" fmla="*/ 92 h 239"/>
                  <a:gd name="T4" fmla="*/ 190 w 196"/>
                  <a:gd name="T5" fmla="*/ 70 h 239"/>
                  <a:gd name="T6" fmla="*/ 183 w 196"/>
                  <a:gd name="T7" fmla="*/ 51 h 239"/>
                  <a:gd name="T8" fmla="*/ 173 w 196"/>
                  <a:gd name="T9" fmla="*/ 34 h 239"/>
                  <a:gd name="T10" fmla="*/ 159 w 196"/>
                  <a:gd name="T11" fmla="*/ 20 h 239"/>
                  <a:gd name="T12" fmla="*/ 143 w 196"/>
                  <a:gd name="T13" fmla="*/ 9 h 239"/>
                  <a:gd name="T14" fmla="*/ 123 w 196"/>
                  <a:gd name="T15" fmla="*/ 2 h 239"/>
                  <a:gd name="T16" fmla="*/ 100 w 196"/>
                  <a:gd name="T17" fmla="*/ 0 h 239"/>
                  <a:gd name="T18" fmla="*/ 89 w 196"/>
                  <a:gd name="T19" fmla="*/ 0 h 239"/>
                  <a:gd name="T20" fmla="*/ 69 w 196"/>
                  <a:gd name="T21" fmla="*/ 4 h 239"/>
                  <a:gd name="T22" fmla="*/ 51 w 196"/>
                  <a:gd name="T23" fmla="*/ 12 h 239"/>
                  <a:gd name="T24" fmla="*/ 35 w 196"/>
                  <a:gd name="T25" fmla="*/ 23 h 239"/>
                  <a:gd name="T26" fmla="*/ 21 w 196"/>
                  <a:gd name="T27" fmla="*/ 38 h 239"/>
                  <a:gd name="T28" fmla="*/ 11 w 196"/>
                  <a:gd name="T29" fmla="*/ 57 h 239"/>
                  <a:gd name="T30" fmla="*/ 4 w 196"/>
                  <a:gd name="T31" fmla="*/ 79 h 239"/>
                  <a:gd name="T32" fmla="*/ 0 w 196"/>
                  <a:gd name="T33" fmla="*/ 105 h 239"/>
                  <a:gd name="T34" fmla="*/ 0 w 196"/>
                  <a:gd name="T35" fmla="*/ 119 h 239"/>
                  <a:gd name="T36" fmla="*/ 2 w 196"/>
                  <a:gd name="T37" fmla="*/ 147 h 239"/>
                  <a:gd name="T38" fmla="*/ 8 w 196"/>
                  <a:gd name="T39" fmla="*/ 173 h 239"/>
                  <a:gd name="T40" fmla="*/ 18 w 196"/>
                  <a:gd name="T41" fmla="*/ 193 h 239"/>
                  <a:gd name="T42" fmla="*/ 30 w 196"/>
                  <a:gd name="T43" fmla="*/ 209 h 239"/>
                  <a:gd name="T44" fmla="*/ 36 w 196"/>
                  <a:gd name="T45" fmla="*/ 215 h 239"/>
                  <a:gd name="T46" fmla="*/ 51 w 196"/>
                  <a:gd name="T47" fmla="*/ 226 h 239"/>
                  <a:gd name="T48" fmla="*/ 68 w 196"/>
                  <a:gd name="T49" fmla="*/ 234 h 239"/>
                  <a:gd name="T50" fmla="*/ 88 w 196"/>
                  <a:gd name="T51" fmla="*/ 239 h 239"/>
                  <a:gd name="T52" fmla="*/ 99 w 196"/>
                  <a:gd name="T53" fmla="*/ 239 h 239"/>
                  <a:gd name="T54" fmla="*/ 124 w 196"/>
                  <a:gd name="T55" fmla="*/ 237 h 239"/>
                  <a:gd name="T56" fmla="*/ 145 w 196"/>
                  <a:gd name="T57" fmla="*/ 231 h 239"/>
                  <a:gd name="T58" fmla="*/ 153 w 196"/>
                  <a:gd name="T59" fmla="*/ 227 h 239"/>
                  <a:gd name="T60" fmla="*/ 169 w 196"/>
                  <a:gd name="T61" fmla="*/ 217 h 239"/>
                  <a:gd name="T62" fmla="*/ 151 w 196"/>
                  <a:gd name="T63" fmla="*/ 180 h 239"/>
                  <a:gd name="T64" fmla="*/ 139 w 196"/>
                  <a:gd name="T65" fmla="*/ 188 h 239"/>
                  <a:gd name="T66" fmla="*/ 128 w 196"/>
                  <a:gd name="T67" fmla="*/ 194 h 239"/>
                  <a:gd name="T68" fmla="*/ 115 w 196"/>
                  <a:gd name="T69" fmla="*/ 197 h 239"/>
                  <a:gd name="T70" fmla="*/ 101 w 196"/>
                  <a:gd name="T71" fmla="*/ 199 h 239"/>
                  <a:gd name="T72" fmla="*/ 91 w 196"/>
                  <a:gd name="T73" fmla="*/ 198 h 239"/>
                  <a:gd name="T74" fmla="*/ 72 w 196"/>
                  <a:gd name="T75" fmla="*/ 191 h 239"/>
                  <a:gd name="T76" fmla="*/ 57 w 196"/>
                  <a:gd name="T77" fmla="*/ 175 h 239"/>
                  <a:gd name="T78" fmla="*/ 47 w 196"/>
                  <a:gd name="T79" fmla="*/ 151 h 239"/>
                  <a:gd name="T80" fmla="*/ 195 w 196"/>
                  <a:gd name="T81" fmla="*/ 135 h 239"/>
                  <a:gd name="T82" fmla="*/ 196 w 196"/>
                  <a:gd name="T83" fmla="*/ 126 h 239"/>
                  <a:gd name="T84" fmla="*/ 196 w 196"/>
                  <a:gd name="T85" fmla="*/ 114 h 239"/>
                  <a:gd name="T86" fmla="*/ 45 w 196"/>
                  <a:gd name="T87" fmla="*/ 98 h 239"/>
                  <a:gd name="T88" fmla="*/ 50 w 196"/>
                  <a:gd name="T89" fmla="*/ 73 h 239"/>
                  <a:gd name="T90" fmla="*/ 61 w 196"/>
                  <a:gd name="T91" fmla="*/ 55 h 239"/>
                  <a:gd name="T92" fmla="*/ 76 w 196"/>
                  <a:gd name="T93" fmla="*/ 44 h 239"/>
                  <a:gd name="T94" fmla="*/ 97 w 196"/>
                  <a:gd name="T95" fmla="*/ 40 h 239"/>
                  <a:gd name="T96" fmla="*/ 104 w 196"/>
                  <a:gd name="T97" fmla="*/ 41 h 239"/>
                  <a:gd name="T98" fmla="*/ 116 w 196"/>
                  <a:gd name="T99" fmla="*/ 43 h 239"/>
                  <a:gd name="T100" fmla="*/ 126 w 196"/>
                  <a:gd name="T101" fmla="*/ 47 h 239"/>
                  <a:gd name="T102" fmla="*/ 137 w 196"/>
                  <a:gd name="T103" fmla="*/ 57 h 239"/>
                  <a:gd name="T104" fmla="*/ 147 w 196"/>
                  <a:gd name="T105" fmla="*/ 76 h 239"/>
                  <a:gd name="T106" fmla="*/ 151 w 196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6" h="239">
                    <a:moveTo>
                      <a:pt x="196" y="114"/>
                    </a:moveTo>
                    <a:lnTo>
                      <a:pt x="196" y="114"/>
                    </a:lnTo>
                    <a:lnTo>
                      <a:pt x="196" y="103"/>
                    </a:lnTo>
                    <a:lnTo>
                      <a:pt x="195" y="92"/>
                    </a:lnTo>
                    <a:lnTo>
                      <a:pt x="193" y="81"/>
                    </a:lnTo>
                    <a:lnTo>
                      <a:pt x="190" y="70"/>
                    </a:lnTo>
                    <a:lnTo>
                      <a:pt x="187" y="60"/>
                    </a:lnTo>
                    <a:lnTo>
                      <a:pt x="183" y="51"/>
                    </a:lnTo>
                    <a:lnTo>
                      <a:pt x="178" y="42"/>
                    </a:lnTo>
                    <a:lnTo>
                      <a:pt x="173" y="34"/>
                    </a:lnTo>
                    <a:lnTo>
                      <a:pt x="166" y="26"/>
                    </a:lnTo>
                    <a:lnTo>
                      <a:pt x="159" y="20"/>
                    </a:lnTo>
                    <a:lnTo>
                      <a:pt x="151" y="14"/>
                    </a:lnTo>
                    <a:lnTo>
                      <a:pt x="143" y="9"/>
                    </a:lnTo>
                    <a:lnTo>
                      <a:pt x="133" y="5"/>
                    </a:lnTo>
                    <a:lnTo>
                      <a:pt x="123" y="2"/>
                    </a:lnTo>
                    <a:lnTo>
                      <a:pt x="112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9" y="0"/>
                    </a:lnTo>
                    <a:lnTo>
                      <a:pt x="79" y="2"/>
                    </a:lnTo>
                    <a:lnTo>
                      <a:pt x="69" y="4"/>
                    </a:lnTo>
                    <a:lnTo>
                      <a:pt x="59" y="8"/>
                    </a:lnTo>
                    <a:lnTo>
                      <a:pt x="51" y="12"/>
                    </a:lnTo>
                    <a:lnTo>
                      <a:pt x="42" y="17"/>
                    </a:lnTo>
                    <a:lnTo>
                      <a:pt x="35" y="23"/>
                    </a:lnTo>
                    <a:lnTo>
                      <a:pt x="28" y="30"/>
                    </a:lnTo>
                    <a:lnTo>
                      <a:pt x="21" y="38"/>
                    </a:lnTo>
                    <a:lnTo>
                      <a:pt x="16" y="47"/>
                    </a:lnTo>
                    <a:lnTo>
                      <a:pt x="11" y="57"/>
                    </a:lnTo>
                    <a:lnTo>
                      <a:pt x="7" y="68"/>
                    </a:lnTo>
                    <a:lnTo>
                      <a:pt x="4" y="79"/>
                    </a:lnTo>
                    <a:lnTo>
                      <a:pt x="2" y="92"/>
                    </a:lnTo>
                    <a:lnTo>
                      <a:pt x="0" y="105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34"/>
                    </a:lnTo>
                    <a:lnTo>
                      <a:pt x="2" y="147"/>
                    </a:lnTo>
                    <a:lnTo>
                      <a:pt x="5" y="161"/>
                    </a:lnTo>
                    <a:lnTo>
                      <a:pt x="8" y="173"/>
                    </a:lnTo>
                    <a:lnTo>
                      <a:pt x="13" y="184"/>
                    </a:lnTo>
                    <a:lnTo>
                      <a:pt x="18" y="193"/>
                    </a:lnTo>
                    <a:lnTo>
                      <a:pt x="24" y="202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6" y="215"/>
                    </a:lnTo>
                    <a:lnTo>
                      <a:pt x="43" y="221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7" y="237"/>
                    </a:lnTo>
                    <a:lnTo>
                      <a:pt x="88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2" y="239"/>
                    </a:lnTo>
                    <a:lnTo>
                      <a:pt x="124" y="237"/>
                    </a:lnTo>
                    <a:lnTo>
                      <a:pt x="135" y="235"/>
                    </a:lnTo>
                    <a:lnTo>
                      <a:pt x="145" y="231"/>
                    </a:lnTo>
                    <a:lnTo>
                      <a:pt x="145" y="231"/>
                    </a:lnTo>
                    <a:lnTo>
                      <a:pt x="153" y="227"/>
                    </a:lnTo>
                    <a:lnTo>
                      <a:pt x="161" y="222"/>
                    </a:lnTo>
                    <a:lnTo>
                      <a:pt x="169" y="217"/>
                    </a:lnTo>
                    <a:lnTo>
                      <a:pt x="178" y="209"/>
                    </a:lnTo>
                    <a:lnTo>
                      <a:pt x="151" y="180"/>
                    </a:lnTo>
                    <a:lnTo>
                      <a:pt x="151" y="180"/>
                    </a:lnTo>
                    <a:lnTo>
                      <a:pt x="139" y="188"/>
                    </a:lnTo>
                    <a:lnTo>
                      <a:pt x="128" y="194"/>
                    </a:lnTo>
                    <a:lnTo>
                      <a:pt x="128" y="194"/>
                    </a:lnTo>
                    <a:lnTo>
                      <a:pt x="122" y="196"/>
                    </a:lnTo>
                    <a:lnTo>
                      <a:pt x="115" y="197"/>
                    </a:lnTo>
                    <a:lnTo>
                      <a:pt x="109" y="198"/>
                    </a:lnTo>
                    <a:lnTo>
                      <a:pt x="101" y="199"/>
                    </a:lnTo>
                    <a:lnTo>
                      <a:pt x="101" y="199"/>
                    </a:lnTo>
                    <a:lnTo>
                      <a:pt x="91" y="198"/>
                    </a:lnTo>
                    <a:lnTo>
                      <a:pt x="81" y="195"/>
                    </a:lnTo>
                    <a:lnTo>
                      <a:pt x="72" y="191"/>
                    </a:lnTo>
                    <a:lnTo>
                      <a:pt x="64" y="184"/>
                    </a:lnTo>
                    <a:lnTo>
                      <a:pt x="57" y="175"/>
                    </a:lnTo>
                    <a:lnTo>
                      <a:pt x="51" y="164"/>
                    </a:lnTo>
                    <a:lnTo>
                      <a:pt x="47" y="151"/>
                    </a:lnTo>
                    <a:lnTo>
                      <a:pt x="44" y="135"/>
                    </a:lnTo>
                    <a:lnTo>
                      <a:pt x="195" y="135"/>
                    </a:lnTo>
                    <a:lnTo>
                      <a:pt x="195" y="135"/>
                    </a:lnTo>
                    <a:lnTo>
                      <a:pt x="196" y="126"/>
                    </a:lnTo>
                    <a:lnTo>
                      <a:pt x="196" y="114"/>
                    </a:lnTo>
                    <a:lnTo>
                      <a:pt x="196" y="114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0" y="73"/>
                    </a:lnTo>
                    <a:lnTo>
                      <a:pt x="55" y="64"/>
                    </a:lnTo>
                    <a:lnTo>
                      <a:pt x="61" y="55"/>
                    </a:lnTo>
                    <a:lnTo>
                      <a:pt x="68" y="49"/>
                    </a:lnTo>
                    <a:lnTo>
                      <a:pt x="76" y="44"/>
                    </a:lnTo>
                    <a:lnTo>
                      <a:pt x="86" y="41"/>
                    </a:lnTo>
                    <a:lnTo>
                      <a:pt x="97" y="40"/>
                    </a:lnTo>
                    <a:lnTo>
                      <a:pt x="97" y="40"/>
                    </a:lnTo>
                    <a:lnTo>
                      <a:pt x="104" y="41"/>
                    </a:lnTo>
                    <a:lnTo>
                      <a:pt x="110" y="42"/>
                    </a:lnTo>
                    <a:lnTo>
                      <a:pt x="116" y="43"/>
                    </a:lnTo>
                    <a:lnTo>
                      <a:pt x="121" y="45"/>
                    </a:lnTo>
                    <a:lnTo>
                      <a:pt x="126" y="47"/>
                    </a:lnTo>
                    <a:lnTo>
                      <a:pt x="130" y="50"/>
                    </a:lnTo>
                    <a:lnTo>
                      <a:pt x="137" y="57"/>
                    </a:lnTo>
                    <a:lnTo>
                      <a:pt x="143" y="66"/>
                    </a:lnTo>
                    <a:lnTo>
                      <a:pt x="147" y="76"/>
                    </a:lnTo>
                    <a:lnTo>
                      <a:pt x="150" y="86"/>
                    </a:lnTo>
                    <a:lnTo>
                      <a:pt x="151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" name="Freeform 58"/>
              <p:cNvSpPr>
                <a:spLocks/>
              </p:cNvSpPr>
              <p:nvPr userDrawn="1"/>
            </p:nvSpPr>
            <p:spPr bwMode="auto">
              <a:xfrm>
                <a:off x="1938337" y="6360332"/>
                <a:ext cx="71438" cy="95250"/>
              </a:xfrm>
              <a:custGeom>
                <a:avLst/>
                <a:gdLst>
                  <a:gd name="T0" fmla="*/ 92 w 177"/>
                  <a:gd name="T1" fmla="*/ 131 h 239"/>
                  <a:gd name="T2" fmla="*/ 117 w 177"/>
                  <a:gd name="T3" fmla="*/ 137 h 239"/>
                  <a:gd name="T4" fmla="*/ 129 w 177"/>
                  <a:gd name="T5" fmla="*/ 153 h 239"/>
                  <a:gd name="T6" fmla="*/ 132 w 177"/>
                  <a:gd name="T7" fmla="*/ 166 h 239"/>
                  <a:gd name="T8" fmla="*/ 126 w 177"/>
                  <a:gd name="T9" fmla="*/ 185 h 239"/>
                  <a:gd name="T10" fmla="*/ 106 w 177"/>
                  <a:gd name="T11" fmla="*/ 198 h 239"/>
                  <a:gd name="T12" fmla="*/ 85 w 177"/>
                  <a:gd name="T13" fmla="*/ 201 h 239"/>
                  <a:gd name="T14" fmla="*/ 60 w 177"/>
                  <a:gd name="T15" fmla="*/ 197 h 239"/>
                  <a:gd name="T16" fmla="*/ 36 w 177"/>
                  <a:gd name="T17" fmla="*/ 187 h 239"/>
                  <a:gd name="T18" fmla="*/ 0 w 177"/>
                  <a:gd name="T19" fmla="*/ 210 h 239"/>
                  <a:gd name="T20" fmla="*/ 18 w 177"/>
                  <a:gd name="T21" fmla="*/ 222 h 239"/>
                  <a:gd name="T22" fmla="*/ 49 w 177"/>
                  <a:gd name="T23" fmla="*/ 235 h 239"/>
                  <a:gd name="T24" fmla="*/ 83 w 177"/>
                  <a:gd name="T25" fmla="*/ 239 h 239"/>
                  <a:gd name="T26" fmla="*/ 106 w 177"/>
                  <a:gd name="T27" fmla="*/ 238 h 239"/>
                  <a:gd name="T28" fmla="*/ 133 w 177"/>
                  <a:gd name="T29" fmla="*/ 231 h 239"/>
                  <a:gd name="T30" fmla="*/ 154 w 177"/>
                  <a:gd name="T31" fmla="*/ 218 h 239"/>
                  <a:gd name="T32" fmla="*/ 168 w 177"/>
                  <a:gd name="T33" fmla="*/ 202 h 239"/>
                  <a:gd name="T34" fmla="*/ 175 w 177"/>
                  <a:gd name="T35" fmla="*/ 182 h 239"/>
                  <a:gd name="T36" fmla="*/ 177 w 177"/>
                  <a:gd name="T37" fmla="*/ 168 h 239"/>
                  <a:gd name="T38" fmla="*/ 168 w 177"/>
                  <a:gd name="T39" fmla="*/ 137 h 239"/>
                  <a:gd name="T40" fmla="*/ 148 w 177"/>
                  <a:gd name="T41" fmla="*/ 118 h 239"/>
                  <a:gd name="T42" fmla="*/ 133 w 177"/>
                  <a:gd name="T43" fmla="*/ 112 h 239"/>
                  <a:gd name="T44" fmla="*/ 154 w 177"/>
                  <a:gd name="T45" fmla="*/ 99 h 239"/>
                  <a:gd name="T46" fmla="*/ 167 w 177"/>
                  <a:gd name="T47" fmla="*/ 80 h 239"/>
                  <a:gd name="T48" fmla="*/ 170 w 177"/>
                  <a:gd name="T49" fmla="*/ 64 h 239"/>
                  <a:gd name="T50" fmla="*/ 167 w 177"/>
                  <a:gd name="T51" fmla="*/ 45 h 239"/>
                  <a:gd name="T52" fmla="*/ 158 w 177"/>
                  <a:gd name="T53" fmla="*/ 28 h 239"/>
                  <a:gd name="T54" fmla="*/ 144 w 177"/>
                  <a:gd name="T55" fmla="*/ 15 h 239"/>
                  <a:gd name="T56" fmla="*/ 123 w 177"/>
                  <a:gd name="T57" fmla="*/ 5 h 239"/>
                  <a:gd name="T58" fmla="*/ 95 w 177"/>
                  <a:gd name="T59" fmla="*/ 0 h 239"/>
                  <a:gd name="T60" fmla="*/ 74 w 177"/>
                  <a:gd name="T61" fmla="*/ 0 h 239"/>
                  <a:gd name="T62" fmla="*/ 43 w 177"/>
                  <a:gd name="T63" fmla="*/ 7 h 239"/>
                  <a:gd name="T64" fmla="*/ 15 w 177"/>
                  <a:gd name="T65" fmla="*/ 20 h 239"/>
                  <a:gd name="T66" fmla="*/ 27 w 177"/>
                  <a:gd name="T67" fmla="*/ 60 h 239"/>
                  <a:gd name="T68" fmla="*/ 56 w 177"/>
                  <a:gd name="T69" fmla="*/ 44 h 239"/>
                  <a:gd name="T70" fmla="*/ 79 w 177"/>
                  <a:gd name="T71" fmla="*/ 39 h 239"/>
                  <a:gd name="T72" fmla="*/ 96 w 177"/>
                  <a:gd name="T73" fmla="*/ 39 h 239"/>
                  <a:gd name="T74" fmla="*/ 116 w 177"/>
                  <a:gd name="T75" fmla="*/ 47 h 239"/>
                  <a:gd name="T76" fmla="*/ 125 w 177"/>
                  <a:gd name="T77" fmla="*/ 62 h 239"/>
                  <a:gd name="T78" fmla="*/ 125 w 177"/>
                  <a:gd name="T79" fmla="*/ 72 h 239"/>
                  <a:gd name="T80" fmla="*/ 117 w 177"/>
                  <a:gd name="T81" fmla="*/ 86 h 239"/>
                  <a:gd name="T82" fmla="*/ 99 w 177"/>
                  <a:gd name="T83" fmla="*/ 94 h 239"/>
                  <a:gd name="T84" fmla="*/ 61 w 177"/>
                  <a:gd name="T85" fmla="*/ 131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7" h="239">
                    <a:moveTo>
                      <a:pt x="61" y="131"/>
                    </a:moveTo>
                    <a:lnTo>
                      <a:pt x="92" y="131"/>
                    </a:lnTo>
                    <a:lnTo>
                      <a:pt x="92" y="131"/>
                    </a:lnTo>
                    <a:lnTo>
                      <a:pt x="102" y="132"/>
                    </a:lnTo>
                    <a:lnTo>
                      <a:pt x="110" y="134"/>
                    </a:lnTo>
                    <a:lnTo>
                      <a:pt x="117" y="137"/>
                    </a:lnTo>
                    <a:lnTo>
                      <a:pt x="122" y="142"/>
                    </a:lnTo>
                    <a:lnTo>
                      <a:pt x="126" y="147"/>
                    </a:lnTo>
                    <a:lnTo>
                      <a:pt x="129" y="153"/>
                    </a:lnTo>
                    <a:lnTo>
                      <a:pt x="131" y="159"/>
                    </a:lnTo>
                    <a:lnTo>
                      <a:pt x="132" y="166"/>
                    </a:lnTo>
                    <a:lnTo>
                      <a:pt x="132" y="166"/>
                    </a:lnTo>
                    <a:lnTo>
                      <a:pt x="131" y="173"/>
                    </a:lnTo>
                    <a:lnTo>
                      <a:pt x="129" y="179"/>
                    </a:lnTo>
                    <a:lnTo>
                      <a:pt x="126" y="185"/>
                    </a:lnTo>
                    <a:lnTo>
                      <a:pt x="121" y="190"/>
                    </a:lnTo>
                    <a:lnTo>
                      <a:pt x="114" y="194"/>
                    </a:lnTo>
                    <a:lnTo>
                      <a:pt x="106" y="198"/>
                    </a:lnTo>
                    <a:lnTo>
                      <a:pt x="96" y="200"/>
                    </a:lnTo>
                    <a:lnTo>
                      <a:pt x="85" y="201"/>
                    </a:lnTo>
                    <a:lnTo>
                      <a:pt x="85" y="201"/>
                    </a:lnTo>
                    <a:lnTo>
                      <a:pt x="77" y="200"/>
                    </a:lnTo>
                    <a:lnTo>
                      <a:pt x="69" y="199"/>
                    </a:lnTo>
                    <a:lnTo>
                      <a:pt x="60" y="197"/>
                    </a:lnTo>
                    <a:lnTo>
                      <a:pt x="52" y="194"/>
                    </a:lnTo>
                    <a:lnTo>
                      <a:pt x="44" y="191"/>
                    </a:lnTo>
                    <a:lnTo>
                      <a:pt x="36" y="187"/>
                    </a:lnTo>
                    <a:lnTo>
                      <a:pt x="28" y="182"/>
                    </a:lnTo>
                    <a:lnTo>
                      <a:pt x="20" y="176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8" y="216"/>
                    </a:lnTo>
                    <a:lnTo>
                      <a:pt x="18" y="222"/>
                    </a:lnTo>
                    <a:lnTo>
                      <a:pt x="28" y="227"/>
                    </a:lnTo>
                    <a:lnTo>
                      <a:pt x="38" y="231"/>
                    </a:lnTo>
                    <a:lnTo>
                      <a:pt x="49" y="235"/>
                    </a:lnTo>
                    <a:lnTo>
                      <a:pt x="60" y="237"/>
                    </a:lnTo>
                    <a:lnTo>
                      <a:pt x="72" y="239"/>
                    </a:lnTo>
                    <a:lnTo>
                      <a:pt x="83" y="239"/>
                    </a:lnTo>
                    <a:lnTo>
                      <a:pt x="83" y="239"/>
                    </a:lnTo>
                    <a:lnTo>
                      <a:pt x="95" y="239"/>
                    </a:lnTo>
                    <a:lnTo>
                      <a:pt x="106" y="238"/>
                    </a:lnTo>
                    <a:lnTo>
                      <a:pt x="116" y="236"/>
                    </a:lnTo>
                    <a:lnTo>
                      <a:pt x="125" y="234"/>
                    </a:lnTo>
                    <a:lnTo>
                      <a:pt x="133" y="231"/>
                    </a:lnTo>
                    <a:lnTo>
                      <a:pt x="141" y="227"/>
                    </a:lnTo>
                    <a:lnTo>
                      <a:pt x="148" y="223"/>
                    </a:lnTo>
                    <a:lnTo>
                      <a:pt x="154" y="218"/>
                    </a:lnTo>
                    <a:lnTo>
                      <a:pt x="159" y="213"/>
                    </a:lnTo>
                    <a:lnTo>
                      <a:pt x="164" y="208"/>
                    </a:lnTo>
                    <a:lnTo>
                      <a:pt x="168" y="202"/>
                    </a:lnTo>
                    <a:lnTo>
                      <a:pt x="171" y="196"/>
                    </a:lnTo>
                    <a:lnTo>
                      <a:pt x="173" y="189"/>
                    </a:lnTo>
                    <a:lnTo>
                      <a:pt x="175" y="182"/>
                    </a:lnTo>
                    <a:lnTo>
                      <a:pt x="176" y="175"/>
                    </a:lnTo>
                    <a:lnTo>
                      <a:pt x="177" y="168"/>
                    </a:lnTo>
                    <a:lnTo>
                      <a:pt x="177" y="168"/>
                    </a:lnTo>
                    <a:lnTo>
                      <a:pt x="176" y="157"/>
                    </a:lnTo>
                    <a:lnTo>
                      <a:pt x="173" y="145"/>
                    </a:lnTo>
                    <a:lnTo>
                      <a:pt x="168" y="137"/>
                    </a:lnTo>
                    <a:lnTo>
                      <a:pt x="162" y="129"/>
                    </a:lnTo>
                    <a:lnTo>
                      <a:pt x="156" y="123"/>
                    </a:lnTo>
                    <a:lnTo>
                      <a:pt x="148" y="118"/>
                    </a:lnTo>
                    <a:lnTo>
                      <a:pt x="141" y="114"/>
                    </a:lnTo>
                    <a:lnTo>
                      <a:pt x="133" y="112"/>
                    </a:lnTo>
                    <a:lnTo>
                      <a:pt x="133" y="112"/>
                    </a:lnTo>
                    <a:lnTo>
                      <a:pt x="141" y="108"/>
                    </a:lnTo>
                    <a:lnTo>
                      <a:pt x="148" y="104"/>
                    </a:lnTo>
                    <a:lnTo>
                      <a:pt x="154" y="99"/>
                    </a:lnTo>
                    <a:lnTo>
                      <a:pt x="159" y="94"/>
                    </a:lnTo>
                    <a:lnTo>
                      <a:pt x="164" y="88"/>
                    </a:lnTo>
                    <a:lnTo>
                      <a:pt x="167" y="80"/>
                    </a:lnTo>
                    <a:lnTo>
                      <a:pt x="169" y="73"/>
                    </a:lnTo>
                    <a:lnTo>
                      <a:pt x="170" y="64"/>
                    </a:lnTo>
                    <a:lnTo>
                      <a:pt x="170" y="64"/>
                    </a:lnTo>
                    <a:lnTo>
                      <a:pt x="169" y="57"/>
                    </a:lnTo>
                    <a:lnTo>
                      <a:pt x="168" y="51"/>
                    </a:lnTo>
                    <a:lnTo>
                      <a:pt x="167" y="45"/>
                    </a:lnTo>
                    <a:lnTo>
                      <a:pt x="165" y="39"/>
                    </a:lnTo>
                    <a:lnTo>
                      <a:pt x="162" y="34"/>
                    </a:lnTo>
                    <a:lnTo>
                      <a:pt x="158" y="28"/>
                    </a:lnTo>
                    <a:lnTo>
                      <a:pt x="154" y="23"/>
                    </a:lnTo>
                    <a:lnTo>
                      <a:pt x="149" y="19"/>
                    </a:lnTo>
                    <a:lnTo>
                      <a:pt x="144" y="15"/>
                    </a:lnTo>
                    <a:lnTo>
                      <a:pt x="138" y="11"/>
                    </a:lnTo>
                    <a:lnTo>
                      <a:pt x="131" y="8"/>
                    </a:lnTo>
                    <a:lnTo>
                      <a:pt x="123" y="5"/>
                    </a:lnTo>
                    <a:lnTo>
                      <a:pt x="114" y="3"/>
                    </a:lnTo>
                    <a:lnTo>
                      <a:pt x="105" y="1"/>
                    </a:lnTo>
                    <a:lnTo>
                      <a:pt x="95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74" y="0"/>
                    </a:lnTo>
                    <a:lnTo>
                      <a:pt x="63" y="2"/>
                    </a:lnTo>
                    <a:lnTo>
                      <a:pt x="53" y="4"/>
                    </a:lnTo>
                    <a:lnTo>
                      <a:pt x="43" y="7"/>
                    </a:lnTo>
                    <a:lnTo>
                      <a:pt x="33" y="11"/>
                    </a:lnTo>
                    <a:lnTo>
                      <a:pt x="24" y="15"/>
                    </a:lnTo>
                    <a:lnTo>
                      <a:pt x="15" y="20"/>
                    </a:lnTo>
                    <a:lnTo>
                      <a:pt x="7" y="25"/>
                    </a:lnTo>
                    <a:lnTo>
                      <a:pt x="27" y="60"/>
                    </a:lnTo>
                    <a:lnTo>
                      <a:pt x="27" y="60"/>
                    </a:lnTo>
                    <a:lnTo>
                      <a:pt x="41" y="50"/>
                    </a:lnTo>
                    <a:lnTo>
                      <a:pt x="48" y="47"/>
                    </a:lnTo>
                    <a:lnTo>
                      <a:pt x="56" y="44"/>
                    </a:lnTo>
                    <a:lnTo>
                      <a:pt x="63" y="42"/>
                    </a:lnTo>
                    <a:lnTo>
                      <a:pt x="71" y="40"/>
                    </a:lnTo>
                    <a:lnTo>
                      <a:pt x="79" y="39"/>
                    </a:lnTo>
                    <a:lnTo>
                      <a:pt x="87" y="39"/>
                    </a:lnTo>
                    <a:lnTo>
                      <a:pt x="87" y="39"/>
                    </a:lnTo>
                    <a:lnTo>
                      <a:pt x="96" y="39"/>
                    </a:lnTo>
                    <a:lnTo>
                      <a:pt x="104" y="41"/>
                    </a:lnTo>
                    <a:lnTo>
                      <a:pt x="111" y="44"/>
                    </a:lnTo>
                    <a:lnTo>
                      <a:pt x="116" y="47"/>
                    </a:lnTo>
                    <a:lnTo>
                      <a:pt x="120" y="52"/>
                    </a:lnTo>
                    <a:lnTo>
                      <a:pt x="123" y="56"/>
                    </a:lnTo>
                    <a:lnTo>
                      <a:pt x="125" y="62"/>
                    </a:lnTo>
                    <a:lnTo>
                      <a:pt x="126" y="67"/>
                    </a:lnTo>
                    <a:lnTo>
                      <a:pt x="126" y="67"/>
                    </a:lnTo>
                    <a:lnTo>
                      <a:pt x="125" y="72"/>
                    </a:lnTo>
                    <a:lnTo>
                      <a:pt x="124" y="77"/>
                    </a:lnTo>
                    <a:lnTo>
                      <a:pt x="121" y="82"/>
                    </a:lnTo>
                    <a:lnTo>
                      <a:pt x="117" y="86"/>
                    </a:lnTo>
                    <a:lnTo>
                      <a:pt x="112" y="89"/>
                    </a:lnTo>
                    <a:lnTo>
                      <a:pt x="106" y="92"/>
                    </a:lnTo>
                    <a:lnTo>
                      <a:pt x="99" y="94"/>
                    </a:lnTo>
                    <a:lnTo>
                      <a:pt x="90" y="94"/>
                    </a:lnTo>
                    <a:lnTo>
                      <a:pt x="61" y="94"/>
                    </a:lnTo>
                    <a:lnTo>
                      <a:pt x="61" y="131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0" name="Freeform 59"/>
              <p:cNvSpPr>
                <a:spLocks noEditPoints="1"/>
              </p:cNvSpPr>
              <p:nvPr userDrawn="1"/>
            </p:nvSpPr>
            <p:spPr bwMode="auto">
              <a:xfrm>
                <a:off x="2022475" y="6360332"/>
                <a:ext cx="74613" cy="95250"/>
              </a:xfrm>
              <a:custGeom>
                <a:avLst/>
                <a:gdLst>
                  <a:gd name="T0" fmla="*/ 187 w 187"/>
                  <a:gd name="T1" fmla="*/ 77 h 239"/>
                  <a:gd name="T2" fmla="*/ 186 w 187"/>
                  <a:gd name="T3" fmla="*/ 67 h 239"/>
                  <a:gd name="T4" fmla="*/ 183 w 187"/>
                  <a:gd name="T5" fmla="*/ 50 h 239"/>
                  <a:gd name="T6" fmla="*/ 177 w 187"/>
                  <a:gd name="T7" fmla="*/ 36 h 239"/>
                  <a:gd name="T8" fmla="*/ 168 w 187"/>
                  <a:gd name="T9" fmla="*/ 24 h 239"/>
                  <a:gd name="T10" fmla="*/ 156 w 187"/>
                  <a:gd name="T11" fmla="*/ 14 h 239"/>
                  <a:gd name="T12" fmla="*/ 143 w 187"/>
                  <a:gd name="T13" fmla="*/ 7 h 239"/>
                  <a:gd name="T14" fmla="*/ 127 w 187"/>
                  <a:gd name="T15" fmla="*/ 2 h 239"/>
                  <a:gd name="T16" fmla="*/ 109 w 187"/>
                  <a:gd name="T17" fmla="*/ 0 h 239"/>
                  <a:gd name="T18" fmla="*/ 100 w 187"/>
                  <a:gd name="T19" fmla="*/ 0 h 239"/>
                  <a:gd name="T20" fmla="*/ 77 w 187"/>
                  <a:gd name="T21" fmla="*/ 1 h 239"/>
                  <a:gd name="T22" fmla="*/ 57 w 187"/>
                  <a:gd name="T23" fmla="*/ 5 h 239"/>
                  <a:gd name="T24" fmla="*/ 38 w 187"/>
                  <a:gd name="T25" fmla="*/ 11 h 239"/>
                  <a:gd name="T26" fmla="*/ 22 w 187"/>
                  <a:gd name="T27" fmla="*/ 20 h 239"/>
                  <a:gd name="T28" fmla="*/ 39 w 187"/>
                  <a:gd name="T29" fmla="*/ 54 h 239"/>
                  <a:gd name="T30" fmla="*/ 67 w 187"/>
                  <a:gd name="T31" fmla="*/ 43 h 239"/>
                  <a:gd name="T32" fmla="*/ 99 w 187"/>
                  <a:gd name="T33" fmla="*/ 40 h 239"/>
                  <a:gd name="T34" fmla="*/ 109 w 187"/>
                  <a:gd name="T35" fmla="*/ 41 h 239"/>
                  <a:gd name="T36" fmla="*/ 125 w 187"/>
                  <a:gd name="T37" fmla="*/ 46 h 239"/>
                  <a:gd name="T38" fmla="*/ 136 w 187"/>
                  <a:gd name="T39" fmla="*/ 56 h 239"/>
                  <a:gd name="T40" fmla="*/ 141 w 187"/>
                  <a:gd name="T41" fmla="*/ 70 h 239"/>
                  <a:gd name="T42" fmla="*/ 142 w 187"/>
                  <a:gd name="T43" fmla="*/ 96 h 239"/>
                  <a:gd name="T44" fmla="*/ 133 w 187"/>
                  <a:gd name="T45" fmla="*/ 92 h 239"/>
                  <a:gd name="T46" fmla="*/ 107 w 187"/>
                  <a:gd name="T47" fmla="*/ 88 h 239"/>
                  <a:gd name="T48" fmla="*/ 91 w 187"/>
                  <a:gd name="T49" fmla="*/ 87 h 239"/>
                  <a:gd name="T50" fmla="*/ 63 w 187"/>
                  <a:gd name="T51" fmla="*/ 89 h 239"/>
                  <a:gd name="T52" fmla="*/ 47 w 187"/>
                  <a:gd name="T53" fmla="*/ 94 h 239"/>
                  <a:gd name="T54" fmla="*/ 32 w 187"/>
                  <a:gd name="T55" fmla="*/ 101 h 239"/>
                  <a:gd name="T56" fmla="*/ 20 w 187"/>
                  <a:gd name="T57" fmla="*/ 110 h 239"/>
                  <a:gd name="T58" fmla="*/ 10 w 187"/>
                  <a:gd name="T59" fmla="*/ 121 h 239"/>
                  <a:gd name="T60" fmla="*/ 4 w 187"/>
                  <a:gd name="T61" fmla="*/ 135 h 239"/>
                  <a:gd name="T62" fmla="*/ 0 w 187"/>
                  <a:gd name="T63" fmla="*/ 153 h 239"/>
                  <a:gd name="T64" fmla="*/ 0 w 187"/>
                  <a:gd name="T65" fmla="*/ 162 h 239"/>
                  <a:gd name="T66" fmla="*/ 2 w 187"/>
                  <a:gd name="T67" fmla="*/ 182 h 239"/>
                  <a:gd name="T68" fmla="*/ 7 w 187"/>
                  <a:gd name="T69" fmla="*/ 198 h 239"/>
                  <a:gd name="T70" fmla="*/ 15 w 187"/>
                  <a:gd name="T71" fmla="*/ 211 h 239"/>
                  <a:gd name="T72" fmla="*/ 25 w 187"/>
                  <a:gd name="T73" fmla="*/ 222 h 239"/>
                  <a:gd name="T74" fmla="*/ 38 w 187"/>
                  <a:gd name="T75" fmla="*/ 230 h 239"/>
                  <a:gd name="T76" fmla="*/ 51 w 187"/>
                  <a:gd name="T77" fmla="*/ 235 h 239"/>
                  <a:gd name="T78" fmla="*/ 79 w 187"/>
                  <a:gd name="T79" fmla="*/ 239 h 239"/>
                  <a:gd name="T80" fmla="*/ 90 w 187"/>
                  <a:gd name="T81" fmla="*/ 239 h 239"/>
                  <a:gd name="T82" fmla="*/ 108 w 187"/>
                  <a:gd name="T83" fmla="*/ 234 h 239"/>
                  <a:gd name="T84" fmla="*/ 115 w 187"/>
                  <a:gd name="T85" fmla="*/ 231 h 239"/>
                  <a:gd name="T86" fmla="*/ 134 w 187"/>
                  <a:gd name="T87" fmla="*/ 219 h 239"/>
                  <a:gd name="T88" fmla="*/ 142 w 187"/>
                  <a:gd name="T89" fmla="*/ 235 h 239"/>
                  <a:gd name="T90" fmla="*/ 142 w 187"/>
                  <a:gd name="T91" fmla="*/ 170 h 239"/>
                  <a:gd name="T92" fmla="*/ 138 w 187"/>
                  <a:gd name="T93" fmla="*/ 175 h 239"/>
                  <a:gd name="T94" fmla="*/ 126 w 187"/>
                  <a:gd name="T95" fmla="*/ 185 h 239"/>
                  <a:gd name="T96" fmla="*/ 112 w 187"/>
                  <a:gd name="T97" fmla="*/ 193 h 239"/>
                  <a:gd name="T98" fmla="*/ 95 w 187"/>
                  <a:gd name="T99" fmla="*/ 198 h 239"/>
                  <a:gd name="T100" fmla="*/ 86 w 187"/>
                  <a:gd name="T101" fmla="*/ 199 h 239"/>
                  <a:gd name="T102" fmla="*/ 68 w 187"/>
                  <a:gd name="T103" fmla="*/ 196 h 239"/>
                  <a:gd name="T104" fmla="*/ 55 w 187"/>
                  <a:gd name="T105" fmla="*/ 190 h 239"/>
                  <a:gd name="T106" fmla="*/ 50 w 187"/>
                  <a:gd name="T107" fmla="*/ 185 h 239"/>
                  <a:gd name="T108" fmla="*/ 43 w 187"/>
                  <a:gd name="T109" fmla="*/ 170 h 239"/>
                  <a:gd name="T110" fmla="*/ 42 w 187"/>
                  <a:gd name="T111" fmla="*/ 161 h 239"/>
                  <a:gd name="T112" fmla="*/ 46 w 187"/>
                  <a:gd name="T113" fmla="*/ 146 h 239"/>
                  <a:gd name="T114" fmla="*/ 55 w 187"/>
                  <a:gd name="T115" fmla="*/ 135 h 239"/>
                  <a:gd name="T116" fmla="*/ 70 w 187"/>
                  <a:gd name="T117" fmla="*/ 128 h 239"/>
                  <a:gd name="T118" fmla="*/ 90 w 187"/>
                  <a:gd name="T119" fmla="*/ 126 h 239"/>
                  <a:gd name="T120" fmla="*/ 106 w 187"/>
                  <a:gd name="T121" fmla="*/ 126 h 239"/>
                  <a:gd name="T122" fmla="*/ 120 w 187"/>
                  <a:gd name="T123" fmla="*/ 128 h 239"/>
                  <a:gd name="T124" fmla="*/ 142 w 187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7" h="239">
                    <a:moveTo>
                      <a:pt x="187" y="235"/>
                    </a:moveTo>
                    <a:lnTo>
                      <a:pt x="187" y="77"/>
                    </a:lnTo>
                    <a:lnTo>
                      <a:pt x="187" y="77"/>
                    </a:lnTo>
                    <a:lnTo>
                      <a:pt x="186" y="67"/>
                    </a:lnTo>
                    <a:lnTo>
                      <a:pt x="185" y="58"/>
                    </a:lnTo>
                    <a:lnTo>
                      <a:pt x="183" y="50"/>
                    </a:lnTo>
                    <a:lnTo>
                      <a:pt x="181" y="43"/>
                    </a:lnTo>
                    <a:lnTo>
                      <a:pt x="177" y="36"/>
                    </a:lnTo>
                    <a:lnTo>
                      <a:pt x="173" y="29"/>
                    </a:lnTo>
                    <a:lnTo>
                      <a:pt x="168" y="24"/>
                    </a:lnTo>
                    <a:lnTo>
                      <a:pt x="163" y="19"/>
                    </a:lnTo>
                    <a:lnTo>
                      <a:pt x="156" y="14"/>
                    </a:lnTo>
                    <a:lnTo>
                      <a:pt x="150" y="10"/>
                    </a:lnTo>
                    <a:lnTo>
                      <a:pt x="143" y="7"/>
                    </a:lnTo>
                    <a:lnTo>
                      <a:pt x="135" y="5"/>
                    </a:lnTo>
                    <a:lnTo>
                      <a:pt x="127" y="2"/>
                    </a:lnTo>
                    <a:lnTo>
                      <a:pt x="118" y="1"/>
                    </a:lnTo>
                    <a:lnTo>
                      <a:pt x="10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8" y="0"/>
                    </a:lnTo>
                    <a:lnTo>
                      <a:pt x="77" y="1"/>
                    </a:lnTo>
                    <a:lnTo>
                      <a:pt x="67" y="3"/>
                    </a:lnTo>
                    <a:lnTo>
                      <a:pt x="57" y="5"/>
                    </a:lnTo>
                    <a:lnTo>
                      <a:pt x="47" y="8"/>
                    </a:lnTo>
                    <a:lnTo>
                      <a:pt x="38" y="11"/>
                    </a:lnTo>
                    <a:lnTo>
                      <a:pt x="30" y="16"/>
                    </a:lnTo>
                    <a:lnTo>
                      <a:pt x="22" y="20"/>
                    </a:lnTo>
                    <a:lnTo>
                      <a:pt x="39" y="54"/>
                    </a:lnTo>
                    <a:lnTo>
                      <a:pt x="39" y="54"/>
                    </a:lnTo>
                    <a:lnTo>
                      <a:pt x="53" y="48"/>
                    </a:lnTo>
                    <a:lnTo>
                      <a:pt x="67" y="43"/>
                    </a:lnTo>
                    <a:lnTo>
                      <a:pt x="82" y="41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109" y="41"/>
                    </a:lnTo>
                    <a:lnTo>
                      <a:pt x="117" y="43"/>
                    </a:lnTo>
                    <a:lnTo>
                      <a:pt x="125" y="46"/>
                    </a:lnTo>
                    <a:lnTo>
                      <a:pt x="131" y="50"/>
                    </a:lnTo>
                    <a:lnTo>
                      <a:pt x="136" y="56"/>
                    </a:lnTo>
                    <a:lnTo>
                      <a:pt x="139" y="62"/>
                    </a:lnTo>
                    <a:lnTo>
                      <a:pt x="141" y="70"/>
                    </a:lnTo>
                    <a:lnTo>
                      <a:pt x="142" y="79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33" y="92"/>
                    </a:lnTo>
                    <a:lnTo>
                      <a:pt x="121" y="89"/>
                    </a:lnTo>
                    <a:lnTo>
                      <a:pt x="107" y="88"/>
                    </a:lnTo>
                    <a:lnTo>
                      <a:pt x="91" y="87"/>
                    </a:lnTo>
                    <a:lnTo>
                      <a:pt x="91" y="87"/>
                    </a:lnTo>
                    <a:lnTo>
                      <a:pt x="72" y="88"/>
                    </a:lnTo>
                    <a:lnTo>
                      <a:pt x="63" y="89"/>
                    </a:lnTo>
                    <a:lnTo>
                      <a:pt x="55" y="91"/>
                    </a:lnTo>
                    <a:lnTo>
                      <a:pt x="47" y="94"/>
                    </a:lnTo>
                    <a:lnTo>
                      <a:pt x="39" y="97"/>
                    </a:lnTo>
                    <a:lnTo>
                      <a:pt x="32" y="101"/>
                    </a:lnTo>
                    <a:lnTo>
                      <a:pt x="26" y="105"/>
                    </a:lnTo>
                    <a:lnTo>
                      <a:pt x="20" y="110"/>
                    </a:lnTo>
                    <a:lnTo>
                      <a:pt x="15" y="115"/>
                    </a:lnTo>
                    <a:lnTo>
                      <a:pt x="10" y="121"/>
                    </a:lnTo>
                    <a:lnTo>
                      <a:pt x="7" y="128"/>
                    </a:lnTo>
                    <a:lnTo>
                      <a:pt x="4" y="135"/>
                    </a:lnTo>
                    <a:lnTo>
                      <a:pt x="1" y="143"/>
                    </a:lnTo>
                    <a:lnTo>
                      <a:pt x="0" y="153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72"/>
                    </a:lnTo>
                    <a:lnTo>
                      <a:pt x="2" y="182"/>
                    </a:lnTo>
                    <a:lnTo>
                      <a:pt x="4" y="190"/>
                    </a:lnTo>
                    <a:lnTo>
                      <a:pt x="7" y="198"/>
                    </a:lnTo>
                    <a:lnTo>
                      <a:pt x="11" y="205"/>
                    </a:lnTo>
                    <a:lnTo>
                      <a:pt x="15" y="211"/>
                    </a:lnTo>
                    <a:lnTo>
                      <a:pt x="20" y="217"/>
                    </a:lnTo>
                    <a:lnTo>
                      <a:pt x="25" y="222"/>
                    </a:lnTo>
                    <a:lnTo>
                      <a:pt x="31" y="226"/>
                    </a:lnTo>
                    <a:lnTo>
                      <a:pt x="38" y="230"/>
                    </a:lnTo>
                    <a:lnTo>
                      <a:pt x="44" y="233"/>
                    </a:lnTo>
                    <a:lnTo>
                      <a:pt x="51" y="235"/>
                    </a:lnTo>
                    <a:lnTo>
                      <a:pt x="65" y="238"/>
                    </a:lnTo>
                    <a:lnTo>
                      <a:pt x="79" y="239"/>
                    </a:lnTo>
                    <a:lnTo>
                      <a:pt x="79" y="239"/>
                    </a:lnTo>
                    <a:lnTo>
                      <a:pt x="90" y="239"/>
                    </a:lnTo>
                    <a:lnTo>
                      <a:pt x="100" y="237"/>
                    </a:lnTo>
                    <a:lnTo>
                      <a:pt x="108" y="234"/>
                    </a:lnTo>
                    <a:lnTo>
                      <a:pt x="115" y="231"/>
                    </a:lnTo>
                    <a:lnTo>
                      <a:pt x="115" y="231"/>
                    </a:lnTo>
                    <a:lnTo>
                      <a:pt x="127" y="224"/>
                    </a:lnTo>
                    <a:lnTo>
                      <a:pt x="134" y="219"/>
                    </a:lnTo>
                    <a:lnTo>
                      <a:pt x="142" y="212"/>
                    </a:lnTo>
                    <a:lnTo>
                      <a:pt x="142" y="235"/>
                    </a:lnTo>
                    <a:lnTo>
                      <a:pt x="187" y="235"/>
                    </a:lnTo>
                    <a:close/>
                    <a:moveTo>
                      <a:pt x="142" y="170"/>
                    </a:moveTo>
                    <a:lnTo>
                      <a:pt x="142" y="170"/>
                    </a:lnTo>
                    <a:lnTo>
                      <a:pt x="138" y="175"/>
                    </a:lnTo>
                    <a:lnTo>
                      <a:pt x="132" y="180"/>
                    </a:lnTo>
                    <a:lnTo>
                      <a:pt x="126" y="185"/>
                    </a:lnTo>
                    <a:lnTo>
                      <a:pt x="119" y="190"/>
                    </a:lnTo>
                    <a:lnTo>
                      <a:pt x="112" y="193"/>
                    </a:lnTo>
                    <a:lnTo>
                      <a:pt x="104" y="196"/>
                    </a:lnTo>
                    <a:lnTo>
                      <a:pt x="95" y="198"/>
                    </a:lnTo>
                    <a:lnTo>
                      <a:pt x="86" y="199"/>
                    </a:lnTo>
                    <a:lnTo>
                      <a:pt x="86" y="199"/>
                    </a:lnTo>
                    <a:lnTo>
                      <a:pt x="77" y="198"/>
                    </a:lnTo>
                    <a:lnTo>
                      <a:pt x="68" y="196"/>
                    </a:lnTo>
                    <a:lnTo>
                      <a:pt x="61" y="194"/>
                    </a:lnTo>
                    <a:lnTo>
                      <a:pt x="55" y="190"/>
                    </a:lnTo>
                    <a:lnTo>
                      <a:pt x="55" y="190"/>
                    </a:lnTo>
                    <a:lnTo>
                      <a:pt x="50" y="185"/>
                    </a:lnTo>
                    <a:lnTo>
                      <a:pt x="46" y="178"/>
                    </a:lnTo>
                    <a:lnTo>
                      <a:pt x="43" y="170"/>
                    </a:lnTo>
                    <a:lnTo>
                      <a:pt x="42" y="161"/>
                    </a:lnTo>
                    <a:lnTo>
                      <a:pt x="42" y="161"/>
                    </a:lnTo>
                    <a:lnTo>
                      <a:pt x="43" y="153"/>
                    </a:lnTo>
                    <a:lnTo>
                      <a:pt x="46" y="146"/>
                    </a:lnTo>
                    <a:lnTo>
                      <a:pt x="50" y="140"/>
                    </a:lnTo>
                    <a:lnTo>
                      <a:pt x="55" y="135"/>
                    </a:lnTo>
                    <a:lnTo>
                      <a:pt x="62" y="131"/>
                    </a:lnTo>
                    <a:lnTo>
                      <a:pt x="70" y="128"/>
                    </a:lnTo>
                    <a:lnTo>
                      <a:pt x="79" y="126"/>
                    </a:lnTo>
                    <a:lnTo>
                      <a:pt x="90" y="126"/>
                    </a:lnTo>
                    <a:lnTo>
                      <a:pt x="90" y="126"/>
                    </a:lnTo>
                    <a:lnTo>
                      <a:pt x="106" y="126"/>
                    </a:lnTo>
                    <a:lnTo>
                      <a:pt x="120" y="128"/>
                    </a:lnTo>
                    <a:lnTo>
                      <a:pt x="120" y="128"/>
                    </a:lnTo>
                    <a:lnTo>
                      <a:pt x="130" y="131"/>
                    </a:lnTo>
                    <a:lnTo>
                      <a:pt x="142" y="136"/>
                    </a:lnTo>
                    <a:lnTo>
                      <a:pt x="142" y="17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1" name="Freeform 60"/>
              <p:cNvSpPr>
                <a:spLocks noEditPoints="1"/>
              </p:cNvSpPr>
              <p:nvPr userDrawn="1"/>
            </p:nvSpPr>
            <p:spPr bwMode="auto">
              <a:xfrm>
                <a:off x="2106612" y="6363507"/>
                <a:ext cx="95250" cy="114300"/>
              </a:xfrm>
              <a:custGeom>
                <a:avLst/>
                <a:gdLst>
                  <a:gd name="T0" fmla="*/ 52 w 238"/>
                  <a:gd name="T1" fmla="*/ 0 h 291"/>
                  <a:gd name="T2" fmla="*/ 46 w 238"/>
                  <a:gd name="T3" fmla="*/ 87 h 291"/>
                  <a:gd name="T4" fmla="*/ 46 w 238"/>
                  <a:gd name="T5" fmla="*/ 87 h 291"/>
                  <a:gd name="T6" fmla="*/ 44 w 238"/>
                  <a:gd name="T7" fmla="*/ 105 h 291"/>
                  <a:gd name="T8" fmla="*/ 41 w 238"/>
                  <a:gd name="T9" fmla="*/ 120 h 291"/>
                  <a:gd name="T10" fmla="*/ 38 w 238"/>
                  <a:gd name="T11" fmla="*/ 135 h 291"/>
                  <a:gd name="T12" fmla="*/ 35 w 238"/>
                  <a:gd name="T13" fmla="*/ 149 h 291"/>
                  <a:gd name="T14" fmla="*/ 27 w 238"/>
                  <a:gd name="T15" fmla="*/ 172 h 291"/>
                  <a:gd name="T16" fmla="*/ 20 w 238"/>
                  <a:gd name="T17" fmla="*/ 190 h 291"/>
                  <a:gd name="T18" fmla="*/ 0 w 238"/>
                  <a:gd name="T19" fmla="*/ 190 h 291"/>
                  <a:gd name="T20" fmla="*/ 0 w 238"/>
                  <a:gd name="T21" fmla="*/ 291 h 291"/>
                  <a:gd name="T22" fmla="*/ 42 w 238"/>
                  <a:gd name="T23" fmla="*/ 270 h 291"/>
                  <a:gd name="T24" fmla="*/ 42 w 238"/>
                  <a:gd name="T25" fmla="*/ 230 h 291"/>
                  <a:gd name="T26" fmla="*/ 196 w 238"/>
                  <a:gd name="T27" fmla="*/ 230 h 291"/>
                  <a:gd name="T28" fmla="*/ 196 w 238"/>
                  <a:gd name="T29" fmla="*/ 291 h 291"/>
                  <a:gd name="T30" fmla="*/ 238 w 238"/>
                  <a:gd name="T31" fmla="*/ 270 h 291"/>
                  <a:gd name="T32" fmla="*/ 238 w 238"/>
                  <a:gd name="T33" fmla="*/ 190 h 291"/>
                  <a:gd name="T34" fmla="*/ 208 w 238"/>
                  <a:gd name="T35" fmla="*/ 190 h 291"/>
                  <a:gd name="T36" fmla="*/ 208 w 238"/>
                  <a:gd name="T37" fmla="*/ 0 h 291"/>
                  <a:gd name="T38" fmla="*/ 52 w 238"/>
                  <a:gd name="T39" fmla="*/ 0 h 291"/>
                  <a:gd name="T40" fmla="*/ 163 w 238"/>
                  <a:gd name="T41" fmla="*/ 190 h 291"/>
                  <a:gd name="T42" fmla="*/ 67 w 238"/>
                  <a:gd name="T43" fmla="*/ 190 h 291"/>
                  <a:gd name="T44" fmla="*/ 67 w 238"/>
                  <a:gd name="T45" fmla="*/ 190 h 291"/>
                  <a:gd name="T46" fmla="*/ 74 w 238"/>
                  <a:gd name="T47" fmla="*/ 172 h 291"/>
                  <a:gd name="T48" fmla="*/ 80 w 238"/>
                  <a:gd name="T49" fmla="*/ 150 h 291"/>
                  <a:gd name="T50" fmla="*/ 83 w 238"/>
                  <a:gd name="T51" fmla="*/ 136 h 291"/>
                  <a:gd name="T52" fmla="*/ 86 w 238"/>
                  <a:gd name="T53" fmla="*/ 122 h 291"/>
                  <a:gd name="T54" fmla="*/ 88 w 238"/>
                  <a:gd name="T55" fmla="*/ 105 h 291"/>
                  <a:gd name="T56" fmla="*/ 89 w 238"/>
                  <a:gd name="T57" fmla="*/ 87 h 291"/>
                  <a:gd name="T58" fmla="*/ 93 w 238"/>
                  <a:gd name="T59" fmla="*/ 39 h 291"/>
                  <a:gd name="T60" fmla="*/ 163 w 238"/>
                  <a:gd name="T61" fmla="*/ 39 h 291"/>
                  <a:gd name="T62" fmla="*/ 163 w 238"/>
                  <a:gd name="T63" fmla="*/ 190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38" h="291">
                    <a:moveTo>
                      <a:pt x="52" y="0"/>
                    </a:moveTo>
                    <a:lnTo>
                      <a:pt x="46" y="87"/>
                    </a:lnTo>
                    <a:lnTo>
                      <a:pt x="46" y="87"/>
                    </a:lnTo>
                    <a:lnTo>
                      <a:pt x="44" y="105"/>
                    </a:lnTo>
                    <a:lnTo>
                      <a:pt x="41" y="120"/>
                    </a:lnTo>
                    <a:lnTo>
                      <a:pt x="38" y="135"/>
                    </a:lnTo>
                    <a:lnTo>
                      <a:pt x="35" y="149"/>
                    </a:lnTo>
                    <a:lnTo>
                      <a:pt x="27" y="172"/>
                    </a:lnTo>
                    <a:lnTo>
                      <a:pt x="20" y="190"/>
                    </a:lnTo>
                    <a:lnTo>
                      <a:pt x="0" y="190"/>
                    </a:lnTo>
                    <a:lnTo>
                      <a:pt x="0" y="291"/>
                    </a:lnTo>
                    <a:lnTo>
                      <a:pt x="42" y="270"/>
                    </a:lnTo>
                    <a:lnTo>
                      <a:pt x="42" y="230"/>
                    </a:lnTo>
                    <a:lnTo>
                      <a:pt x="196" y="230"/>
                    </a:lnTo>
                    <a:lnTo>
                      <a:pt x="196" y="291"/>
                    </a:lnTo>
                    <a:lnTo>
                      <a:pt x="238" y="270"/>
                    </a:lnTo>
                    <a:lnTo>
                      <a:pt x="238" y="190"/>
                    </a:lnTo>
                    <a:lnTo>
                      <a:pt x="208" y="190"/>
                    </a:lnTo>
                    <a:lnTo>
                      <a:pt x="208" y="0"/>
                    </a:lnTo>
                    <a:lnTo>
                      <a:pt x="52" y="0"/>
                    </a:lnTo>
                    <a:close/>
                    <a:moveTo>
                      <a:pt x="163" y="190"/>
                    </a:moveTo>
                    <a:lnTo>
                      <a:pt x="67" y="190"/>
                    </a:lnTo>
                    <a:lnTo>
                      <a:pt x="67" y="190"/>
                    </a:lnTo>
                    <a:lnTo>
                      <a:pt x="74" y="172"/>
                    </a:lnTo>
                    <a:lnTo>
                      <a:pt x="80" y="150"/>
                    </a:lnTo>
                    <a:lnTo>
                      <a:pt x="83" y="136"/>
                    </a:lnTo>
                    <a:lnTo>
                      <a:pt x="86" y="122"/>
                    </a:lnTo>
                    <a:lnTo>
                      <a:pt x="88" y="105"/>
                    </a:lnTo>
                    <a:lnTo>
                      <a:pt x="89" y="87"/>
                    </a:lnTo>
                    <a:lnTo>
                      <a:pt x="93" y="39"/>
                    </a:lnTo>
                    <a:lnTo>
                      <a:pt x="163" y="39"/>
                    </a:lnTo>
                    <a:lnTo>
                      <a:pt x="163" y="19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" name="Freeform 61"/>
              <p:cNvSpPr>
                <a:spLocks noEditPoints="1"/>
              </p:cNvSpPr>
              <p:nvPr userDrawn="1"/>
            </p:nvSpPr>
            <p:spPr bwMode="auto">
              <a:xfrm>
                <a:off x="2211387" y="6360332"/>
                <a:ext cx="73025" cy="95250"/>
              </a:xfrm>
              <a:custGeom>
                <a:avLst/>
                <a:gdLst>
                  <a:gd name="T0" fmla="*/ 187 w 187"/>
                  <a:gd name="T1" fmla="*/ 77 h 239"/>
                  <a:gd name="T2" fmla="*/ 187 w 187"/>
                  <a:gd name="T3" fmla="*/ 67 h 239"/>
                  <a:gd name="T4" fmla="*/ 184 w 187"/>
                  <a:gd name="T5" fmla="*/ 50 h 239"/>
                  <a:gd name="T6" fmla="*/ 177 w 187"/>
                  <a:gd name="T7" fmla="*/ 36 h 239"/>
                  <a:gd name="T8" fmla="*/ 168 w 187"/>
                  <a:gd name="T9" fmla="*/ 24 h 239"/>
                  <a:gd name="T10" fmla="*/ 156 w 187"/>
                  <a:gd name="T11" fmla="*/ 14 h 239"/>
                  <a:gd name="T12" fmla="*/ 143 w 187"/>
                  <a:gd name="T13" fmla="*/ 7 h 239"/>
                  <a:gd name="T14" fmla="*/ 127 w 187"/>
                  <a:gd name="T15" fmla="*/ 2 h 239"/>
                  <a:gd name="T16" fmla="*/ 110 w 187"/>
                  <a:gd name="T17" fmla="*/ 0 h 239"/>
                  <a:gd name="T18" fmla="*/ 100 w 187"/>
                  <a:gd name="T19" fmla="*/ 0 h 239"/>
                  <a:gd name="T20" fmla="*/ 78 w 187"/>
                  <a:gd name="T21" fmla="*/ 1 h 239"/>
                  <a:gd name="T22" fmla="*/ 57 w 187"/>
                  <a:gd name="T23" fmla="*/ 5 h 239"/>
                  <a:gd name="T24" fmla="*/ 39 w 187"/>
                  <a:gd name="T25" fmla="*/ 11 h 239"/>
                  <a:gd name="T26" fmla="*/ 22 w 187"/>
                  <a:gd name="T27" fmla="*/ 20 h 239"/>
                  <a:gd name="T28" fmla="*/ 39 w 187"/>
                  <a:gd name="T29" fmla="*/ 54 h 239"/>
                  <a:gd name="T30" fmla="*/ 67 w 187"/>
                  <a:gd name="T31" fmla="*/ 43 h 239"/>
                  <a:gd name="T32" fmla="*/ 99 w 187"/>
                  <a:gd name="T33" fmla="*/ 40 h 239"/>
                  <a:gd name="T34" fmla="*/ 109 w 187"/>
                  <a:gd name="T35" fmla="*/ 41 h 239"/>
                  <a:gd name="T36" fmla="*/ 125 w 187"/>
                  <a:gd name="T37" fmla="*/ 46 h 239"/>
                  <a:gd name="T38" fmla="*/ 136 w 187"/>
                  <a:gd name="T39" fmla="*/ 56 h 239"/>
                  <a:gd name="T40" fmla="*/ 141 w 187"/>
                  <a:gd name="T41" fmla="*/ 70 h 239"/>
                  <a:gd name="T42" fmla="*/ 142 w 187"/>
                  <a:gd name="T43" fmla="*/ 96 h 239"/>
                  <a:gd name="T44" fmla="*/ 133 w 187"/>
                  <a:gd name="T45" fmla="*/ 92 h 239"/>
                  <a:gd name="T46" fmla="*/ 108 w 187"/>
                  <a:gd name="T47" fmla="*/ 88 h 239"/>
                  <a:gd name="T48" fmla="*/ 91 w 187"/>
                  <a:gd name="T49" fmla="*/ 87 h 239"/>
                  <a:gd name="T50" fmla="*/ 64 w 187"/>
                  <a:gd name="T51" fmla="*/ 89 h 239"/>
                  <a:gd name="T52" fmla="*/ 47 w 187"/>
                  <a:gd name="T53" fmla="*/ 94 h 239"/>
                  <a:gd name="T54" fmla="*/ 33 w 187"/>
                  <a:gd name="T55" fmla="*/ 101 h 239"/>
                  <a:gd name="T56" fmla="*/ 20 w 187"/>
                  <a:gd name="T57" fmla="*/ 110 h 239"/>
                  <a:gd name="T58" fmla="*/ 11 w 187"/>
                  <a:gd name="T59" fmla="*/ 121 h 239"/>
                  <a:gd name="T60" fmla="*/ 4 w 187"/>
                  <a:gd name="T61" fmla="*/ 135 h 239"/>
                  <a:gd name="T62" fmla="*/ 1 w 187"/>
                  <a:gd name="T63" fmla="*/ 153 h 239"/>
                  <a:gd name="T64" fmla="*/ 0 w 187"/>
                  <a:gd name="T65" fmla="*/ 162 h 239"/>
                  <a:gd name="T66" fmla="*/ 2 w 187"/>
                  <a:gd name="T67" fmla="*/ 182 h 239"/>
                  <a:gd name="T68" fmla="*/ 7 w 187"/>
                  <a:gd name="T69" fmla="*/ 198 h 239"/>
                  <a:gd name="T70" fmla="*/ 15 w 187"/>
                  <a:gd name="T71" fmla="*/ 211 h 239"/>
                  <a:gd name="T72" fmla="*/ 26 w 187"/>
                  <a:gd name="T73" fmla="*/ 222 h 239"/>
                  <a:gd name="T74" fmla="*/ 38 w 187"/>
                  <a:gd name="T75" fmla="*/ 230 h 239"/>
                  <a:gd name="T76" fmla="*/ 51 w 187"/>
                  <a:gd name="T77" fmla="*/ 235 h 239"/>
                  <a:gd name="T78" fmla="*/ 79 w 187"/>
                  <a:gd name="T79" fmla="*/ 239 h 239"/>
                  <a:gd name="T80" fmla="*/ 90 w 187"/>
                  <a:gd name="T81" fmla="*/ 239 h 239"/>
                  <a:gd name="T82" fmla="*/ 109 w 187"/>
                  <a:gd name="T83" fmla="*/ 234 h 239"/>
                  <a:gd name="T84" fmla="*/ 116 w 187"/>
                  <a:gd name="T85" fmla="*/ 231 h 239"/>
                  <a:gd name="T86" fmla="*/ 134 w 187"/>
                  <a:gd name="T87" fmla="*/ 219 h 239"/>
                  <a:gd name="T88" fmla="*/ 142 w 187"/>
                  <a:gd name="T89" fmla="*/ 235 h 239"/>
                  <a:gd name="T90" fmla="*/ 142 w 187"/>
                  <a:gd name="T91" fmla="*/ 170 h 239"/>
                  <a:gd name="T92" fmla="*/ 138 w 187"/>
                  <a:gd name="T93" fmla="*/ 175 h 239"/>
                  <a:gd name="T94" fmla="*/ 127 w 187"/>
                  <a:gd name="T95" fmla="*/ 185 h 239"/>
                  <a:gd name="T96" fmla="*/ 112 w 187"/>
                  <a:gd name="T97" fmla="*/ 193 h 239"/>
                  <a:gd name="T98" fmla="*/ 96 w 187"/>
                  <a:gd name="T99" fmla="*/ 198 h 239"/>
                  <a:gd name="T100" fmla="*/ 87 w 187"/>
                  <a:gd name="T101" fmla="*/ 199 h 239"/>
                  <a:gd name="T102" fmla="*/ 69 w 187"/>
                  <a:gd name="T103" fmla="*/ 196 h 239"/>
                  <a:gd name="T104" fmla="*/ 55 w 187"/>
                  <a:gd name="T105" fmla="*/ 190 h 239"/>
                  <a:gd name="T106" fmla="*/ 50 w 187"/>
                  <a:gd name="T107" fmla="*/ 185 h 239"/>
                  <a:gd name="T108" fmla="*/ 44 w 187"/>
                  <a:gd name="T109" fmla="*/ 170 h 239"/>
                  <a:gd name="T110" fmla="*/ 43 w 187"/>
                  <a:gd name="T111" fmla="*/ 161 h 239"/>
                  <a:gd name="T112" fmla="*/ 46 w 187"/>
                  <a:gd name="T113" fmla="*/ 146 h 239"/>
                  <a:gd name="T114" fmla="*/ 55 w 187"/>
                  <a:gd name="T115" fmla="*/ 135 h 239"/>
                  <a:gd name="T116" fmla="*/ 70 w 187"/>
                  <a:gd name="T117" fmla="*/ 128 h 239"/>
                  <a:gd name="T118" fmla="*/ 90 w 187"/>
                  <a:gd name="T119" fmla="*/ 126 h 239"/>
                  <a:gd name="T120" fmla="*/ 107 w 187"/>
                  <a:gd name="T121" fmla="*/ 126 h 239"/>
                  <a:gd name="T122" fmla="*/ 120 w 187"/>
                  <a:gd name="T123" fmla="*/ 128 h 239"/>
                  <a:gd name="T124" fmla="*/ 142 w 187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7" h="239">
                    <a:moveTo>
                      <a:pt x="187" y="235"/>
                    </a:moveTo>
                    <a:lnTo>
                      <a:pt x="187" y="77"/>
                    </a:lnTo>
                    <a:lnTo>
                      <a:pt x="187" y="77"/>
                    </a:lnTo>
                    <a:lnTo>
                      <a:pt x="187" y="67"/>
                    </a:lnTo>
                    <a:lnTo>
                      <a:pt x="186" y="58"/>
                    </a:lnTo>
                    <a:lnTo>
                      <a:pt x="184" y="50"/>
                    </a:lnTo>
                    <a:lnTo>
                      <a:pt x="181" y="43"/>
                    </a:lnTo>
                    <a:lnTo>
                      <a:pt x="177" y="36"/>
                    </a:lnTo>
                    <a:lnTo>
                      <a:pt x="173" y="29"/>
                    </a:lnTo>
                    <a:lnTo>
                      <a:pt x="168" y="24"/>
                    </a:lnTo>
                    <a:lnTo>
                      <a:pt x="162" y="19"/>
                    </a:lnTo>
                    <a:lnTo>
                      <a:pt x="156" y="14"/>
                    </a:lnTo>
                    <a:lnTo>
                      <a:pt x="150" y="10"/>
                    </a:lnTo>
                    <a:lnTo>
                      <a:pt x="143" y="7"/>
                    </a:lnTo>
                    <a:lnTo>
                      <a:pt x="135" y="5"/>
                    </a:lnTo>
                    <a:lnTo>
                      <a:pt x="127" y="2"/>
                    </a:lnTo>
                    <a:lnTo>
                      <a:pt x="119" y="1"/>
                    </a:lnTo>
                    <a:lnTo>
                      <a:pt x="110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9" y="0"/>
                    </a:lnTo>
                    <a:lnTo>
                      <a:pt x="78" y="1"/>
                    </a:lnTo>
                    <a:lnTo>
                      <a:pt x="67" y="3"/>
                    </a:lnTo>
                    <a:lnTo>
                      <a:pt x="57" y="5"/>
                    </a:lnTo>
                    <a:lnTo>
                      <a:pt x="48" y="8"/>
                    </a:lnTo>
                    <a:lnTo>
                      <a:pt x="39" y="11"/>
                    </a:lnTo>
                    <a:lnTo>
                      <a:pt x="30" y="16"/>
                    </a:lnTo>
                    <a:lnTo>
                      <a:pt x="22" y="20"/>
                    </a:lnTo>
                    <a:lnTo>
                      <a:pt x="39" y="54"/>
                    </a:lnTo>
                    <a:lnTo>
                      <a:pt x="39" y="54"/>
                    </a:lnTo>
                    <a:lnTo>
                      <a:pt x="53" y="48"/>
                    </a:lnTo>
                    <a:lnTo>
                      <a:pt x="67" y="43"/>
                    </a:lnTo>
                    <a:lnTo>
                      <a:pt x="82" y="41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109" y="41"/>
                    </a:lnTo>
                    <a:lnTo>
                      <a:pt x="118" y="43"/>
                    </a:lnTo>
                    <a:lnTo>
                      <a:pt x="125" y="46"/>
                    </a:lnTo>
                    <a:lnTo>
                      <a:pt x="131" y="50"/>
                    </a:lnTo>
                    <a:lnTo>
                      <a:pt x="136" y="56"/>
                    </a:lnTo>
                    <a:lnTo>
                      <a:pt x="139" y="62"/>
                    </a:lnTo>
                    <a:lnTo>
                      <a:pt x="141" y="70"/>
                    </a:lnTo>
                    <a:lnTo>
                      <a:pt x="142" y="79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33" y="92"/>
                    </a:lnTo>
                    <a:lnTo>
                      <a:pt x="122" y="89"/>
                    </a:lnTo>
                    <a:lnTo>
                      <a:pt x="108" y="88"/>
                    </a:lnTo>
                    <a:lnTo>
                      <a:pt x="91" y="87"/>
                    </a:lnTo>
                    <a:lnTo>
                      <a:pt x="91" y="87"/>
                    </a:lnTo>
                    <a:lnTo>
                      <a:pt x="72" y="88"/>
                    </a:lnTo>
                    <a:lnTo>
                      <a:pt x="64" y="89"/>
                    </a:lnTo>
                    <a:lnTo>
                      <a:pt x="55" y="91"/>
                    </a:lnTo>
                    <a:lnTo>
                      <a:pt x="47" y="94"/>
                    </a:lnTo>
                    <a:lnTo>
                      <a:pt x="40" y="97"/>
                    </a:lnTo>
                    <a:lnTo>
                      <a:pt x="33" y="101"/>
                    </a:lnTo>
                    <a:lnTo>
                      <a:pt x="26" y="105"/>
                    </a:lnTo>
                    <a:lnTo>
                      <a:pt x="20" y="110"/>
                    </a:lnTo>
                    <a:lnTo>
                      <a:pt x="15" y="115"/>
                    </a:lnTo>
                    <a:lnTo>
                      <a:pt x="11" y="121"/>
                    </a:lnTo>
                    <a:lnTo>
                      <a:pt x="7" y="128"/>
                    </a:lnTo>
                    <a:lnTo>
                      <a:pt x="4" y="135"/>
                    </a:lnTo>
                    <a:lnTo>
                      <a:pt x="2" y="143"/>
                    </a:lnTo>
                    <a:lnTo>
                      <a:pt x="1" y="153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1" y="172"/>
                    </a:lnTo>
                    <a:lnTo>
                      <a:pt x="2" y="182"/>
                    </a:lnTo>
                    <a:lnTo>
                      <a:pt x="4" y="190"/>
                    </a:lnTo>
                    <a:lnTo>
                      <a:pt x="7" y="198"/>
                    </a:lnTo>
                    <a:lnTo>
                      <a:pt x="11" y="205"/>
                    </a:lnTo>
                    <a:lnTo>
                      <a:pt x="15" y="211"/>
                    </a:lnTo>
                    <a:lnTo>
                      <a:pt x="20" y="217"/>
                    </a:lnTo>
                    <a:lnTo>
                      <a:pt x="26" y="222"/>
                    </a:lnTo>
                    <a:lnTo>
                      <a:pt x="32" y="226"/>
                    </a:lnTo>
                    <a:lnTo>
                      <a:pt x="38" y="230"/>
                    </a:lnTo>
                    <a:lnTo>
                      <a:pt x="45" y="233"/>
                    </a:lnTo>
                    <a:lnTo>
                      <a:pt x="51" y="235"/>
                    </a:lnTo>
                    <a:lnTo>
                      <a:pt x="65" y="238"/>
                    </a:lnTo>
                    <a:lnTo>
                      <a:pt x="79" y="239"/>
                    </a:lnTo>
                    <a:lnTo>
                      <a:pt x="79" y="239"/>
                    </a:lnTo>
                    <a:lnTo>
                      <a:pt x="90" y="239"/>
                    </a:lnTo>
                    <a:lnTo>
                      <a:pt x="100" y="237"/>
                    </a:lnTo>
                    <a:lnTo>
                      <a:pt x="109" y="234"/>
                    </a:lnTo>
                    <a:lnTo>
                      <a:pt x="116" y="231"/>
                    </a:lnTo>
                    <a:lnTo>
                      <a:pt x="116" y="231"/>
                    </a:lnTo>
                    <a:lnTo>
                      <a:pt x="128" y="224"/>
                    </a:lnTo>
                    <a:lnTo>
                      <a:pt x="134" y="219"/>
                    </a:lnTo>
                    <a:lnTo>
                      <a:pt x="142" y="212"/>
                    </a:lnTo>
                    <a:lnTo>
                      <a:pt x="142" y="235"/>
                    </a:lnTo>
                    <a:lnTo>
                      <a:pt x="187" y="235"/>
                    </a:lnTo>
                    <a:close/>
                    <a:moveTo>
                      <a:pt x="142" y="170"/>
                    </a:moveTo>
                    <a:lnTo>
                      <a:pt x="142" y="170"/>
                    </a:lnTo>
                    <a:lnTo>
                      <a:pt x="138" y="175"/>
                    </a:lnTo>
                    <a:lnTo>
                      <a:pt x="133" y="180"/>
                    </a:lnTo>
                    <a:lnTo>
                      <a:pt x="127" y="185"/>
                    </a:lnTo>
                    <a:lnTo>
                      <a:pt x="120" y="190"/>
                    </a:lnTo>
                    <a:lnTo>
                      <a:pt x="112" y="193"/>
                    </a:lnTo>
                    <a:lnTo>
                      <a:pt x="104" y="196"/>
                    </a:lnTo>
                    <a:lnTo>
                      <a:pt x="96" y="198"/>
                    </a:lnTo>
                    <a:lnTo>
                      <a:pt x="87" y="199"/>
                    </a:lnTo>
                    <a:lnTo>
                      <a:pt x="87" y="199"/>
                    </a:lnTo>
                    <a:lnTo>
                      <a:pt x="77" y="198"/>
                    </a:lnTo>
                    <a:lnTo>
                      <a:pt x="69" y="196"/>
                    </a:lnTo>
                    <a:lnTo>
                      <a:pt x="61" y="194"/>
                    </a:lnTo>
                    <a:lnTo>
                      <a:pt x="55" y="190"/>
                    </a:lnTo>
                    <a:lnTo>
                      <a:pt x="55" y="190"/>
                    </a:lnTo>
                    <a:lnTo>
                      <a:pt x="50" y="185"/>
                    </a:lnTo>
                    <a:lnTo>
                      <a:pt x="46" y="178"/>
                    </a:lnTo>
                    <a:lnTo>
                      <a:pt x="44" y="170"/>
                    </a:lnTo>
                    <a:lnTo>
                      <a:pt x="43" y="161"/>
                    </a:lnTo>
                    <a:lnTo>
                      <a:pt x="43" y="161"/>
                    </a:lnTo>
                    <a:lnTo>
                      <a:pt x="44" y="153"/>
                    </a:lnTo>
                    <a:lnTo>
                      <a:pt x="46" y="146"/>
                    </a:lnTo>
                    <a:lnTo>
                      <a:pt x="50" y="140"/>
                    </a:lnTo>
                    <a:lnTo>
                      <a:pt x="55" y="135"/>
                    </a:lnTo>
                    <a:lnTo>
                      <a:pt x="62" y="131"/>
                    </a:lnTo>
                    <a:lnTo>
                      <a:pt x="70" y="128"/>
                    </a:lnTo>
                    <a:lnTo>
                      <a:pt x="79" y="126"/>
                    </a:lnTo>
                    <a:lnTo>
                      <a:pt x="90" y="126"/>
                    </a:lnTo>
                    <a:lnTo>
                      <a:pt x="90" y="126"/>
                    </a:lnTo>
                    <a:lnTo>
                      <a:pt x="107" y="126"/>
                    </a:lnTo>
                    <a:lnTo>
                      <a:pt x="120" y="128"/>
                    </a:lnTo>
                    <a:lnTo>
                      <a:pt x="120" y="128"/>
                    </a:lnTo>
                    <a:lnTo>
                      <a:pt x="131" y="131"/>
                    </a:lnTo>
                    <a:lnTo>
                      <a:pt x="142" y="136"/>
                    </a:lnTo>
                    <a:lnTo>
                      <a:pt x="142" y="17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3" name="Freeform 62"/>
              <p:cNvSpPr>
                <a:spLocks/>
              </p:cNvSpPr>
              <p:nvPr userDrawn="1"/>
            </p:nvSpPr>
            <p:spPr bwMode="auto">
              <a:xfrm>
                <a:off x="2303462" y="6363507"/>
                <a:ext cx="69850" cy="90488"/>
              </a:xfrm>
              <a:custGeom>
                <a:avLst/>
                <a:gdLst>
                  <a:gd name="T0" fmla="*/ 178 w 178"/>
                  <a:gd name="T1" fmla="*/ 0 h 230"/>
                  <a:gd name="T2" fmla="*/ 133 w 178"/>
                  <a:gd name="T3" fmla="*/ 0 h 230"/>
                  <a:gd name="T4" fmla="*/ 133 w 178"/>
                  <a:gd name="T5" fmla="*/ 92 h 230"/>
                  <a:gd name="T6" fmla="*/ 133 w 178"/>
                  <a:gd name="T7" fmla="*/ 92 h 230"/>
                  <a:gd name="T8" fmla="*/ 123 w 178"/>
                  <a:gd name="T9" fmla="*/ 98 h 230"/>
                  <a:gd name="T10" fmla="*/ 112 w 178"/>
                  <a:gd name="T11" fmla="*/ 102 h 230"/>
                  <a:gd name="T12" fmla="*/ 99 w 178"/>
                  <a:gd name="T13" fmla="*/ 105 h 230"/>
                  <a:gd name="T14" fmla="*/ 85 w 178"/>
                  <a:gd name="T15" fmla="*/ 106 h 230"/>
                  <a:gd name="T16" fmla="*/ 85 w 178"/>
                  <a:gd name="T17" fmla="*/ 106 h 230"/>
                  <a:gd name="T18" fmla="*/ 76 w 178"/>
                  <a:gd name="T19" fmla="*/ 105 h 230"/>
                  <a:gd name="T20" fmla="*/ 68 w 178"/>
                  <a:gd name="T21" fmla="*/ 103 h 230"/>
                  <a:gd name="T22" fmla="*/ 61 w 178"/>
                  <a:gd name="T23" fmla="*/ 101 h 230"/>
                  <a:gd name="T24" fmla="*/ 55 w 178"/>
                  <a:gd name="T25" fmla="*/ 97 h 230"/>
                  <a:gd name="T26" fmla="*/ 51 w 178"/>
                  <a:gd name="T27" fmla="*/ 91 h 230"/>
                  <a:gd name="T28" fmla="*/ 48 w 178"/>
                  <a:gd name="T29" fmla="*/ 85 h 230"/>
                  <a:gd name="T30" fmla="*/ 46 w 178"/>
                  <a:gd name="T31" fmla="*/ 76 h 230"/>
                  <a:gd name="T32" fmla="*/ 45 w 178"/>
                  <a:gd name="T33" fmla="*/ 66 h 230"/>
                  <a:gd name="T34" fmla="*/ 45 w 178"/>
                  <a:gd name="T35" fmla="*/ 0 h 230"/>
                  <a:gd name="T36" fmla="*/ 0 w 178"/>
                  <a:gd name="T37" fmla="*/ 0 h 230"/>
                  <a:gd name="T38" fmla="*/ 0 w 178"/>
                  <a:gd name="T39" fmla="*/ 64 h 230"/>
                  <a:gd name="T40" fmla="*/ 0 w 178"/>
                  <a:gd name="T41" fmla="*/ 64 h 230"/>
                  <a:gd name="T42" fmla="*/ 0 w 178"/>
                  <a:gd name="T43" fmla="*/ 74 h 230"/>
                  <a:gd name="T44" fmla="*/ 1 w 178"/>
                  <a:gd name="T45" fmla="*/ 83 h 230"/>
                  <a:gd name="T46" fmla="*/ 3 w 178"/>
                  <a:gd name="T47" fmla="*/ 91 h 230"/>
                  <a:gd name="T48" fmla="*/ 5 w 178"/>
                  <a:gd name="T49" fmla="*/ 99 h 230"/>
                  <a:gd name="T50" fmla="*/ 7 w 178"/>
                  <a:gd name="T51" fmla="*/ 106 h 230"/>
                  <a:gd name="T52" fmla="*/ 11 w 178"/>
                  <a:gd name="T53" fmla="*/ 113 h 230"/>
                  <a:gd name="T54" fmla="*/ 14 w 178"/>
                  <a:gd name="T55" fmla="*/ 119 h 230"/>
                  <a:gd name="T56" fmla="*/ 19 w 178"/>
                  <a:gd name="T57" fmla="*/ 124 h 230"/>
                  <a:gd name="T58" fmla="*/ 24 w 178"/>
                  <a:gd name="T59" fmla="*/ 129 h 230"/>
                  <a:gd name="T60" fmla="*/ 29 w 178"/>
                  <a:gd name="T61" fmla="*/ 133 h 230"/>
                  <a:gd name="T62" fmla="*/ 35 w 178"/>
                  <a:gd name="T63" fmla="*/ 137 h 230"/>
                  <a:gd name="T64" fmla="*/ 42 w 178"/>
                  <a:gd name="T65" fmla="*/ 140 h 230"/>
                  <a:gd name="T66" fmla="*/ 49 w 178"/>
                  <a:gd name="T67" fmla="*/ 142 h 230"/>
                  <a:gd name="T68" fmla="*/ 57 w 178"/>
                  <a:gd name="T69" fmla="*/ 145 h 230"/>
                  <a:gd name="T70" fmla="*/ 65 w 178"/>
                  <a:gd name="T71" fmla="*/ 145 h 230"/>
                  <a:gd name="T72" fmla="*/ 74 w 178"/>
                  <a:gd name="T73" fmla="*/ 146 h 230"/>
                  <a:gd name="T74" fmla="*/ 74 w 178"/>
                  <a:gd name="T75" fmla="*/ 146 h 230"/>
                  <a:gd name="T76" fmla="*/ 91 w 178"/>
                  <a:gd name="T77" fmla="*/ 145 h 230"/>
                  <a:gd name="T78" fmla="*/ 106 w 178"/>
                  <a:gd name="T79" fmla="*/ 141 h 230"/>
                  <a:gd name="T80" fmla="*/ 120 w 178"/>
                  <a:gd name="T81" fmla="*/ 137 h 230"/>
                  <a:gd name="T82" fmla="*/ 133 w 178"/>
                  <a:gd name="T83" fmla="*/ 131 h 230"/>
                  <a:gd name="T84" fmla="*/ 133 w 178"/>
                  <a:gd name="T85" fmla="*/ 230 h 230"/>
                  <a:gd name="T86" fmla="*/ 178 w 178"/>
                  <a:gd name="T87" fmla="*/ 230 h 230"/>
                  <a:gd name="T88" fmla="*/ 178 w 178"/>
                  <a:gd name="T8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8" h="230">
                    <a:moveTo>
                      <a:pt x="178" y="0"/>
                    </a:moveTo>
                    <a:lnTo>
                      <a:pt x="133" y="0"/>
                    </a:lnTo>
                    <a:lnTo>
                      <a:pt x="133" y="92"/>
                    </a:lnTo>
                    <a:lnTo>
                      <a:pt x="133" y="92"/>
                    </a:lnTo>
                    <a:lnTo>
                      <a:pt x="123" y="98"/>
                    </a:lnTo>
                    <a:lnTo>
                      <a:pt x="112" y="102"/>
                    </a:lnTo>
                    <a:lnTo>
                      <a:pt x="99" y="105"/>
                    </a:lnTo>
                    <a:lnTo>
                      <a:pt x="85" y="106"/>
                    </a:lnTo>
                    <a:lnTo>
                      <a:pt x="85" y="106"/>
                    </a:lnTo>
                    <a:lnTo>
                      <a:pt x="76" y="105"/>
                    </a:lnTo>
                    <a:lnTo>
                      <a:pt x="68" y="103"/>
                    </a:lnTo>
                    <a:lnTo>
                      <a:pt x="61" y="101"/>
                    </a:lnTo>
                    <a:lnTo>
                      <a:pt x="55" y="97"/>
                    </a:lnTo>
                    <a:lnTo>
                      <a:pt x="51" y="91"/>
                    </a:lnTo>
                    <a:lnTo>
                      <a:pt x="48" y="85"/>
                    </a:lnTo>
                    <a:lnTo>
                      <a:pt x="46" y="76"/>
                    </a:lnTo>
                    <a:lnTo>
                      <a:pt x="45" y="66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1" y="83"/>
                    </a:lnTo>
                    <a:lnTo>
                      <a:pt x="3" y="91"/>
                    </a:lnTo>
                    <a:lnTo>
                      <a:pt x="5" y="99"/>
                    </a:lnTo>
                    <a:lnTo>
                      <a:pt x="7" y="106"/>
                    </a:lnTo>
                    <a:lnTo>
                      <a:pt x="11" y="113"/>
                    </a:lnTo>
                    <a:lnTo>
                      <a:pt x="14" y="119"/>
                    </a:lnTo>
                    <a:lnTo>
                      <a:pt x="19" y="124"/>
                    </a:lnTo>
                    <a:lnTo>
                      <a:pt x="24" y="129"/>
                    </a:lnTo>
                    <a:lnTo>
                      <a:pt x="29" y="133"/>
                    </a:lnTo>
                    <a:lnTo>
                      <a:pt x="35" y="137"/>
                    </a:lnTo>
                    <a:lnTo>
                      <a:pt x="42" y="140"/>
                    </a:lnTo>
                    <a:lnTo>
                      <a:pt x="49" y="142"/>
                    </a:lnTo>
                    <a:lnTo>
                      <a:pt x="57" y="145"/>
                    </a:lnTo>
                    <a:lnTo>
                      <a:pt x="65" y="145"/>
                    </a:lnTo>
                    <a:lnTo>
                      <a:pt x="74" y="146"/>
                    </a:lnTo>
                    <a:lnTo>
                      <a:pt x="74" y="146"/>
                    </a:lnTo>
                    <a:lnTo>
                      <a:pt x="91" y="145"/>
                    </a:lnTo>
                    <a:lnTo>
                      <a:pt x="106" y="141"/>
                    </a:lnTo>
                    <a:lnTo>
                      <a:pt x="120" y="137"/>
                    </a:lnTo>
                    <a:lnTo>
                      <a:pt x="133" y="131"/>
                    </a:lnTo>
                    <a:lnTo>
                      <a:pt x="133" y="230"/>
                    </a:lnTo>
                    <a:lnTo>
                      <a:pt x="178" y="23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4" name="Freeform 63"/>
              <p:cNvSpPr>
                <a:spLocks/>
              </p:cNvSpPr>
              <p:nvPr userDrawn="1"/>
            </p:nvSpPr>
            <p:spPr bwMode="auto">
              <a:xfrm>
                <a:off x="2397125" y="6363507"/>
                <a:ext cx="74613" cy="90488"/>
              </a:xfrm>
              <a:custGeom>
                <a:avLst/>
                <a:gdLst>
                  <a:gd name="T0" fmla="*/ 0 w 186"/>
                  <a:gd name="T1" fmla="*/ 0 h 230"/>
                  <a:gd name="T2" fmla="*/ 0 w 186"/>
                  <a:gd name="T3" fmla="*/ 230 h 230"/>
                  <a:gd name="T4" fmla="*/ 45 w 186"/>
                  <a:gd name="T5" fmla="*/ 230 h 230"/>
                  <a:gd name="T6" fmla="*/ 125 w 186"/>
                  <a:gd name="T7" fmla="*/ 101 h 230"/>
                  <a:gd name="T8" fmla="*/ 125 w 186"/>
                  <a:gd name="T9" fmla="*/ 101 h 230"/>
                  <a:gd name="T10" fmla="*/ 142 w 186"/>
                  <a:gd name="T11" fmla="*/ 72 h 230"/>
                  <a:gd name="T12" fmla="*/ 142 w 186"/>
                  <a:gd name="T13" fmla="*/ 72 h 230"/>
                  <a:gd name="T14" fmla="*/ 142 w 186"/>
                  <a:gd name="T15" fmla="*/ 120 h 230"/>
                  <a:gd name="T16" fmla="*/ 142 w 186"/>
                  <a:gd name="T17" fmla="*/ 230 h 230"/>
                  <a:gd name="T18" fmla="*/ 186 w 186"/>
                  <a:gd name="T19" fmla="*/ 230 h 230"/>
                  <a:gd name="T20" fmla="*/ 186 w 186"/>
                  <a:gd name="T21" fmla="*/ 0 h 230"/>
                  <a:gd name="T22" fmla="*/ 142 w 186"/>
                  <a:gd name="T23" fmla="*/ 0 h 230"/>
                  <a:gd name="T24" fmla="*/ 62 w 186"/>
                  <a:gd name="T25" fmla="*/ 127 h 230"/>
                  <a:gd name="T26" fmla="*/ 62 w 186"/>
                  <a:gd name="T27" fmla="*/ 127 h 230"/>
                  <a:gd name="T28" fmla="*/ 52 w 186"/>
                  <a:gd name="T29" fmla="*/ 143 h 230"/>
                  <a:gd name="T30" fmla="*/ 44 w 186"/>
                  <a:gd name="T31" fmla="*/ 158 h 230"/>
                  <a:gd name="T32" fmla="*/ 44 w 186"/>
                  <a:gd name="T33" fmla="*/ 158 h 230"/>
                  <a:gd name="T34" fmla="*/ 45 w 186"/>
                  <a:gd name="T35" fmla="*/ 108 h 230"/>
                  <a:gd name="T36" fmla="*/ 45 w 186"/>
                  <a:gd name="T37" fmla="*/ 0 h 230"/>
                  <a:gd name="T38" fmla="*/ 0 w 186"/>
                  <a:gd name="T3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6" h="230">
                    <a:moveTo>
                      <a:pt x="0" y="0"/>
                    </a:moveTo>
                    <a:lnTo>
                      <a:pt x="0" y="230"/>
                    </a:lnTo>
                    <a:lnTo>
                      <a:pt x="45" y="230"/>
                    </a:lnTo>
                    <a:lnTo>
                      <a:pt x="125" y="101"/>
                    </a:lnTo>
                    <a:lnTo>
                      <a:pt x="125" y="101"/>
                    </a:lnTo>
                    <a:lnTo>
                      <a:pt x="142" y="72"/>
                    </a:lnTo>
                    <a:lnTo>
                      <a:pt x="142" y="72"/>
                    </a:lnTo>
                    <a:lnTo>
                      <a:pt x="142" y="120"/>
                    </a:lnTo>
                    <a:lnTo>
                      <a:pt x="142" y="230"/>
                    </a:lnTo>
                    <a:lnTo>
                      <a:pt x="186" y="230"/>
                    </a:lnTo>
                    <a:lnTo>
                      <a:pt x="186" y="0"/>
                    </a:lnTo>
                    <a:lnTo>
                      <a:pt x="142" y="0"/>
                    </a:lnTo>
                    <a:lnTo>
                      <a:pt x="62" y="127"/>
                    </a:lnTo>
                    <a:lnTo>
                      <a:pt x="62" y="127"/>
                    </a:lnTo>
                    <a:lnTo>
                      <a:pt x="52" y="143"/>
                    </a:lnTo>
                    <a:lnTo>
                      <a:pt x="44" y="158"/>
                    </a:lnTo>
                    <a:lnTo>
                      <a:pt x="44" y="158"/>
                    </a:lnTo>
                    <a:lnTo>
                      <a:pt x="45" y="108"/>
                    </a:lnTo>
                    <a:lnTo>
                      <a:pt x="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" name="Freeform 64"/>
              <p:cNvSpPr>
                <a:spLocks noEditPoints="1"/>
              </p:cNvSpPr>
              <p:nvPr userDrawn="1"/>
            </p:nvSpPr>
            <p:spPr bwMode="auto">
              <a:xfrm>
                <a:off x="2535237" y="6325407"/>
                <a:ext cx="79375" cy="130175"/>
              </a:xfrm>
              <a:custGeom>
                <a:avLst/>
                <a:gdLst>
                  <a:gd name="T0" fmla="*/ 159 w 198"/>
                  <a:gd name="T1" fmla="*/ 4 h 328"/>
                  <a:gd name="T2" fmla="*/ 124 w 198"/>
                  <a:gd name="T3" fmla="*/ 5 h 328"/>
                  <a:gd name="T4" fmla="*/ 83 w 198"/>
                  <a:gd name="T5" fmla="*/ 13 h 328"/>
                  <a:gd name="T6" fmla="*/ 48 w 198"/>
                  <a:gd name="T7" fmla="*/ 31 h 328"/>
                  <a:gd name="T8" fmla="*/ 22 w 198"/>
                  <a:gd name="T9" fmla="*/ 59 h 328"/>
                  <a:gd name="T10" fmla="*/ 6 w 198"/>
                  <a:gd name="T11" fmla="*/ 96 h 328"/>
                  <a:gd name="T12" fmla="*/ 0 w 198"/>
                  <a:gd name="T13" fmla="*/ 143 h 328"/>
                  <a:gd name="T14" fmla="*/ 1 w 198"/>
                  <a:gd name="T15" fmla="*/ 223 h 328"/>
                  <a:gd name="T16" fmla="*/ 8 w 198"/>
                  <a:gd name="T17" fmla="*/ 259 h 328"/>
                  <a:gd name="T18" fmla="*/ 22 w 198"/>
                  <a:gd name="T19" fmla="*/ 288 h 328"/>
                  <a:gd name="T20" fmla="*/ 42 w 198"/>
                  <a:gd name="T21" fmla="*/ 310 h 328"/>
                  <a:gd name="T22" fmla="*/ 68 w 198"/>
                  <a:gd name="T23" fmla="*/ 324 h 328"/>
                  <a:gd name="T24" fmla="*/ 98 w 198"/>
                  <a:gd name="T25" fmla="*/ 328 h 328"/>
                  <a:gd name="T26" fmla="*/ 118 w 198"/>
                  <a:gd name="T27" fmla="*/ 326 h 328"/>
                  <a:gd name="T28" fmla="*/ 146 w 198"/>
                  <a:gd name="T29" fmla="*/ 316 h 328"/>
                  <a:gd name="T30" fmla="*/ 169 w 198"/>
                  <a:gd name="T31" fmla="*/ 297 h 328"/>
                  <a:gd name="T32" fmla="*/ 186 w 198"/>
                  <a:gd name="T33" fmla="*/ 271 h 328"/>
                  <a:gd name="T34" fmla="*/ 196 w 198"/>
                  <a:gd name="T35" fmla="*/ 236 h 328"/>
                  <a:gd name="T36" fmla="*/ 198 w 198"/>
                  <a:gd name="T37" fmla="*/ 210 h 328"/>
                  <a:gd name="T38" fmla="*/ 194 w 198"/>
                  <a:gd name="T39" fmla="*/ 173 h 328"/>
                  <a:gd name="T40" fmla="*/ 184 w 198"/>
                  <a:gd name="T41" fmla="*/ 142 h 328"/>
                  <a:gd name="T42" fmla="*/ 167 w 198"/>
                  <a:gd name="T43" fmla="*/ 118 h 328"/>
                  <a:gd name="T44" fmla="*/ 144 w 198"/>
                  <a:gd name="T45" fmla="*/ 102 h 328"/>
                  <a:gd name="T46" fmla="*/ 117 w 198"/>
                  <a:gd name="T47" fmla="*/ 94 h 328"/>
                  <a:gd name="T48" fmla="*/ 96 w 198"/>
                  <a:gd name="T49" fmla="*/ 94 h 328"/>
                  <a:gd name="T50" fmla="*/ 69 w 198"/>
                  <a:gd name="T51" fmla="*/ 103 h 328"/>
                  <a:gd name="T52" fmla="*/ 48 w 198"/>
                  <a:gd name="T53" fmla="*/ 123 h 328"/>
                  <a:gd name="T54" fmla="*/ 42 w 198"/>
                  <a:gd name="T55" fmla="*/ 123 h 328"/>
                  <a:gd name="T56" fmla="*/ 47 w 198"/>
                  <a:gd name="T57" fmla="*/ 97 h 328"/>
                  <a:gd name="T58" fmla="*/ 59 w 198"/>
                  <a:gd name="T59" fmla="*/ 76 h 328"/>
                  <a:gd name="T60" fmla="*/ 78 w 198"/>
                  <a:gd name="T61" fmla="*/ 59 h 328"/>
                  <a:gd name="T62" fmla="*/ 105 w 198"/>
                  <a:gd name="T63" fmla="*/ 48 h 328"/>
                  <a:gd name="T64" fmla="*/ 139 w 198"/>
                  <a:gd name="T65" fmla="*/ 44 h 328"/>
                  <a:gd name="T66" fmla="*/ 162 w 198"/>
                  <a:gd name="T67" fmla="*/ 43 h 328"/>
                  <a:gd name="T68" fmla="*/ 153 w 198"/>
                  <a:gd name="T69" fmla="*/ 211 h 328"/>
                  <a:gd name="T70" fmla="*/ 149 w 198"/>
                  <a:gd name="T71" fmla="*/ 241 h 328"/>
                  <a:gd name="T72" fmla="*/ 135 w 198"/>
                  <a:gd name="T73" fmla="*/ 270 h 328"/>
                  <a:gd name="T74" fmla="*/ 121 w 198"/>
                  <a:gd name="T75" fmla="*/ 281 h 328"/>
                  <a:gd name="T76" fmla="*/ 105 w 198"/>
                  <a:gd name="T77" fmla="*/ 286 h 328"/>
                  <a:gd name="T78" fmla="*/ 93 w 198"/>
                  <a:gd name="T79" fmla="*/ 287 h 328"/>
                  <a:gd name="T80" fmla="*/ 77 w 198"/>
                  <a:gd name="T81" fmla="*/ 282 h 328"/>
                  <a:gd name="T82" fmla="*/ 63 w 198"/>
                  <a:gd name="T83" fmla="*/ 272 h 328"/>
                  <a:gd name="T84" fmla="*/ 53 w 198"/>
                  <a:gd name="T85" fmla="*/ 256 h 328"/>
                  <a:gd name="T86" fmla="*/ 45 w 198"/>
                  <a:gd name="T87" fmla="*/ 227 h 328"/>
                  <a:gd name="T88" fmla="*/ 45 w 198"/>
                  <a:gd name="T89" fmla="*/ 193 h 328"/>
                  <a:gd name="T90" fmla="*/ 55 w 198"/>
                  <a:gd name="T91" fmla="*/ 161 h 328"/>
                  <a:gd name="T92" fmla="*/ 66 w 198"/>
                  <a:gd name="T93" fmla="*/ 147 h 328"/>
                  <a:gd name="T94" fmla="*/ 82 w 198"/>
                  <a:gd name="T95" fmla="*/ 138 h 328"/>
                  <a:gd name="T96" fmla="*/ 101 w 198"/>
                  <a:gd name="T97" fmla="*/ 135 h 328"/>
                  <a:gd name="T98" fmla="*/ 113 w 198"/>
                  <a:gd name="T99" fmla="*/ 136 h 328"/>
                  <a:gd name="T100" fmla="*/ 128 w 198"/>
                  <a:gd name="T101" fmla="*/ 143 h 328"/>
                  <a:gd name="T102" fmla="*/ 139 w 198"/>
                  <a:gd name="T103" fmla="*/ 156 h 328"/>
                  <a:gd name="T104" fmla="*/ 152 w 198"/>
                  <a:gd name="T105" fmla="*/ 194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8" h="328">
                    <a:moveTo>
                      <a:pt x="182" y="0"/>
                    </a:moveTo>
                    <a:lnTo>
                      <a:pt x="182" y="0"/>
                    </a:lnTo>
                    <a:lnTo>
                      <a:pt x="159" y="4"/>
                    </a:lnTo>
                    <a:lnTo>
                      <a:pt x="139" y="5"/>
                    </a:lnTo>
                    <a:lnTo>
                      <a:pt x="139" y="5"/>
                    </a:lnTo>
                    <a:lnTo>
                      <a:pt x="124" y="5"/>
                    </a:lnTo>
                    <a:lnTo>
                      <a:pt x="109" y="7"/>
                    </a:lnTo>
                    <a:lnTo>
                      <a:pt x="96" y="10"/>
                    </a:lnTo>
                    <a:lnTo>
                      <a:pt x="83" y="13"/>
                    </a:lnTo>
                    <a:lnTo>
                      <a:pt x="70" y="18"/>
                    </a:lnTo>
                    <a:lnTo>
                      <a:pt x="59" y="24"/>
                    </a:lnTo>
                    <a:lnTo>
                      <a:pt x="48" y="31"/>
                    </a:lnTo>
                    <a:lnTo>
                      <a:pt x="39" y="39"/>
                    </a:lnTo>
                    <a:lnTo>
                      <a:pt x="30" y="48"/>
                    </a:lnTo>
                    <a:lnTo>
                      <a:pt x="22" y="59"/>
                    </a:lnTo>
                    <a:lnTo>
                      <a:pt x="16" y="70"/>
                    </a:lnTo>
                    <a:lnTo>
                      <a:pt x="10" y="82"/>
                    </a:lnTo>
                    <a:lnTo>
                      <a:pt x="6" y="96"/>
                    </a:lnTo>
                    <a:lnTo>
                      <a:pt x="3" y="111"/>
                    </a:lnTo>
                    <a:lnTo>
                      <a:pt x="1" y="126"/>
                    </a:lnTo>
                    <a:lnTo>
                      <a:pt x="0" y="143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1" y="223"/>
                    </a:lnTo>
                    <a:lnTo>
                      <a:pt x="2" y="236"/>
                    </a:lnTo>
                    <a:lnTo>
                      <a:pt x="4" y="248"/>
                    </a:lnTo>
                    <a:lnTo>
                      <a:pt x="8" y="259"/>
                    </a:lnTo>
                    <a:lnTo>
                      <a:pt x="12" y="270"/>
                    </a:lnTo>
                    <a:lnTo>
                      <a:pt x="16" y="279"/>
                    </a:lnTo>
                    <a:lnTo>
                      <a:pt x="22" y="288"/>
                    </a:lnTo>
                    <a:lnTo>
                      <a:pt x="28" y="296"/>
                    </a:lnTo>
                    <a:lnTo>
                      <a:pt x="35" y="303"/>
                    </a:lnTo>
                    <a:lnTo>
                      <a:pt x="42" y="310"/>
                    </a:lnTo>
                    <a:lnTo>
                      <a:pt x="50" y="315"/>
                    </a:lnTo>
                    <a:lnTo>
                      <a:pt x="59" y="320"/>
                    </a:lnTo>
                    <a:lnTo>
                      <a:pt x="68" y="324"/>
                    </a:lnTo>
                    <a:lnTo>
                      <a:pt x="78" y="326"/>
                    </a:lnTo>
                    <a:lnTo>
                      <a:pt x="87" y="328"/>
                    </a:lnTo>
                    <a:lnTo>
                      <a:pt x="98" y="328"/>
                    </a:lnTo>
                    <a:lnTo>
                      <a:pt x="98" y="328"/>
                    </a:lnTo>
                    <a:lnTo>
                      <a:pt x="108" y="328"/>
                    </a:lnTo>
                    <a:lnTo>
                      <a:pt x="118" y="326"/>
                    </a:lnTo>
                    <a:lnTo>
                      <a:pt x="128" y="324"/>
                    </a:lnTo>
                    <a:lnTo>
                      <a:pt x="138" y="320"/>
                    </a:lnTo>
                    <a:lnTo>
                      <a:pt x="146" y="316"/>
                    </a:lnTo>
                    <a:lnTo>
                      <a:pt x="155" y="311"/>
                    </a:lnTo>
                    <a:lnTo>
                      <a:pt x="162" y="304"/>
                    </a:lnTo>
                    <a:lnTo>
                      <a:pt x="169" y="297"/>
                    </a:lnTo>
                    <a:lnTo>
                      <a:pt x="176" y="289"/>
                    </a:lnTo>
                    <a:lnTo>
                      <a:pt x="181" y="280"/>
                    </a:lnTo>
                    <a:lnTo>
                      <a:pt x="186" y="271"/>
                    </a:lnTo>
                    <a:lnTo>
                      <a:pt x="190" y="260"/>
                    </a:lnTo>
                    <a:lnTo>
                      <a:pt x="194" y="249"/>
                    </a:lnTo>
                    <a:lnTo>
                      <a:pt x="196" y="236"/>
                    </a:lnTo>
                    <a:lnTo>
                      <a:pt x="198" y="223"/>
                    </a:lnTo>
                    <a:lnTo>
                      <a:pt x="198" y="210"/>
                    </a:lnTo>
                    <a:lnTo>
                      <a:pt x="198" y="210"/>
                    </a:lnTo>
                    <a:lnTo>
                      <a:pt x="198" y="197"/>
                    </a:lnTo>
                    <a:lnTo>
                      <a:pt x="196" y="184"/>
                    </a:lnTo>
                    <a:lnTo>
                      <a:pt x="194" y="173"/>
                    </a:lnTo>
                    <a:lnTo>
                      <a:pt x="191" y="162"/>
                    </a:lnTo>
                    <a:lnTo>
                      <a:pt x="188" y="152"/>
                    </a:lnTo>
                    <a:lnTo>
                      <a:pt x="184" y="142"/>
                    </a:lnTo>
                    <a:lnTo>
                      <a:pt x="179" y="133"/>
                    </a:lnTo>
                    <a:lnTo>
                      <a:pt x="173" y="125"/>
                    </a:lnTo>
                    <a:lnTo>
                      <a:pt x="167" y="118"/>
                    </a:lnTo>
                    <a:lnTo>
                      <a:pt x="160" y="112"/>
                    </a:lnTo>
                    <a:lnTo>
                      <a:pt x="152" y="106"/>
                    </a:lnTo>
                    <a:lnTo>
                      <a:pt x="144" y="102"/>
                    </a:lnTo>
                    <a:lnTo>
                      <a:pt x="135" y="98"/>
                    </a:lnTo>
                    <a:lnTo>
                      <a:pt x="126" y="96"/>
                    </a:lnTo>
                    <a:lnTo>
                      <a:pt x="117" y="94"/>
                    </a:lnTo>
                    <a:lnTo>
                      <a:pt x="106" y="94"/>
                    </a:lnTo>
                    <a:lnTo>
                      <a:pt x="106" y="94"/>
                    </a:lnTo>
                    <a:lnTo>
                      <a:pt x="96" y="94"/>
                    </a:lnTo>
                    <a:lnTo>
                      <a:pt x="87" y="96"/>
                    </a:lnTo>
                    <a:lnTo>
                      <a:pt x="78" y="99"/>
                    </a:lnTo>
                    <a:lnTo>
                      <a:pt x="69" y="103"/>
                    </a:lnTo>
                    <a:lnTo>
                      <a:pt x="62" y="108"/>
                    </a:lnTo>
                    <a:lnTo>
                      <a:pt x="54" y="115"/>
                    </a:lnTo>
                    <a:lnTo>
                      <a:pt x="48" y="123"/>
                    </a:lnTo>
                    <a:lnTo>
                      <a:pt x="42" y="133"/>
                    </a:lnTo>
                    <a:lnTo>
                      <a:pt x="42" y="133"/>
                    </a:lnTo>
                    <a:lnTo>
                      <a:pt x="42" y="123"/>
                    </a:lnTo>
                    <a:lnTo>
                      <a:pt x="43" y="114"/>
                    </a:lnTo>
                    <a:lnTo>
                      <a:pt x="45" y="106"/>
                    </a:lnTo>
                    <a:lnTo>
                      <a:pt x="47" y="97"/>
                    </a:lnTo>
                    <a:lnTo>
                      <a:pt x="50" y="90"/>
                    </a:lnTo>
                    <a:lnTo>
                      <a:pt x="54" y="82"/>
                    </a:lnTo>
                    <a:lnTo>
                      <a:pt x="59" y="76"/>
                    </a:lnTo>
                    <a:lnTo>
                      <a:pt x="65" y="69"/>
                    </a:lnTo>
                    <a:lnTo>
                      <a:pt x="71" y="64"/>
                    </a:lnTo>
                    <a:lnTo>
                      <a:pt x="78" y="59"/>
                    </a:lnTo>
                    <a:lnTo>
                      <a:pt x="86" y="54"/>
                    </a:lnTo>
                    <a:lnTo>
                      <a:pt x="95" y="51"/>
                    </a:lnTo>
                    <a:lnTo>
                      <a:pt x="105" y="48"/>
                    </a:lnTo>
                    <a:lnTo>
                      <a:pt x="115" y="46"/>
                    </a:lnTo>
                    <a:lnTo>
                      <a:pt x="127" y="44"/>
                    </a:lnTo>
                    <a:lnTo>
                      <a:pt x="139" y="44"/>
                    </a:lnTo>
                    <a:lnTo>
                      <a:pt x="139" y="44"/>
                    </a:lnTo>
                    <a:lnTo>
                      <a:pt x="151" y="44"/>
                    </a:lnTo>
                    <a:lnTo>
                      <a:pt x="162" y="43"/>
                    </a:lnTo>
                    <a:lnTo>
                      <a:pt x="182" y="40"/>
                    </a:lnTo>
                    <a:lnTo>
                      <a:pt x="182" y="0"/>
                    </a:lnTo>
                    <a:close/>
                    <a:moveTo>
                      <a:pt x="153" y="211"/>
                    </a:moveTo>
                    <a:lnTo>
                      <a:pt x="153" y="211"/>
                    </a:lnTo>
                    <a:lnTo>
                      <a:pt x="152" y="226"/>
                    </a:lnTo>
                    <a:lnTo>
                      <a:pt x="149" y="241"/>
                    </a:lnTo>
                    <a:lnTo>
                      <a:pt x="145" y="254"/>
                    </a:lnTo>
                    <a:lnTo>
                      <a:pt x="138" y="265"/>
                    </a:lnTo>
                    <a:lnTo>
                      <a:pt x="135" y="270"/>
                    </a:lnTo>
                    <a:lnTo>
                      <a:pt x="131" y="274"/>
                    </a:lnTo>
                    <a:lnTo>
                      <a:pt x="126" y="278"/>
                    </a:lnTo>
                    <a:lnTo>
                      <a:pt x="121" y="281"/>
                    </a:lnTo>
                    <a:lnTo>
                      <a:pt x="116" y="283"/>
                    </a:lnTo>
                    <a:lnTo>
                      <a:pt x="111" y="285"/>
                    </a:lnTo>
                    <a:lnTo>
                      <a:pt x="105" y="286"/>
                    </a:lnTo>
                    <a:lnTo>
                      <a:pt x="99" y="287"/>
                    </a:lnTo>
                    <a:lnTo>
                      <a:pt x="99" y="287"/>
                    </a:lnTo>
                    <a:lnTo>
                      <a:pt x="93" y="287"/>
                    </a:lnTo>
                    <a:lnTo>
                      <a:pt x="87" y="286"/>
                    </a:lnTo>
                    <a:lnTo>
                      <a:pt x="82" y="284"/>
                    </a:lnTo>
                    <a:lnTo>
                      <a:pt x="77" y="282"/>
                    </a:lnTo>
                    <a:lnTo>
                      <a:pt x="72" y="279"/>
                    </a:lnTo>
                    <a:lnTo>
                      <a:pt x="67" y="276"/>
                    </a:lnTo>
                    <a:lnTo>
                      <a:pt x="63" y="272"/>
                    </a:lnTo>
                    <a:lnTo>
                      <a:pt x="59" y="267"/>
                    </a:lnTo>
                    <a:lnTo>
                      <a:pt x="56" y="262"/>
                    </a:lnTo>
                    <a:lnTo>
                      <a:pt x="53" y="256"/>
                    </a:lnTo>
                    <a:lnTo>
                      <a:pt x="50" y="250"/>
                    </a:lnTo>
                    <a:lnTo>
                      <a:pt x="48" y="243"/>
                    </a:lnTo>
                    <a:lnTo>
                      <a:pt x="45" y="227"/>
                    </a:lnTo>
                    <a:lnTo>
                      <a:pt x="44" y="209"/>
                    </a:lnTo>
                    <a:lnTo>
                      <a:pt x="44" y="209"/>
                    </a:lnTo>
                    <a:lnTo>
                      <a:pt x="45" y="193"/>
                    </a:lnTo>
                    <a:lnTo>
                      <a:pt x="48" y="179"/>
                    </a:lnTo>
                    <a:lnTo>
                      <a:pt x="52" y="166"/>
                    </a:lnTo>
                    <a:lnTo>
                      <a:pt x="55" y="161"/>
                    </a:lnTo>
                    <a:lnTo>
                      <a:pt x="58" y="155"/>
                    </a:lnTo>
                    <a:lnTo>
                      <a:pt x="62" y="151"/>
                    </a:lnTo>
                    <a:lnTo>
                      <a:pt x="66" y="147"/>
                    </a:lnTo>
                    <a:lnTo>
                      <a:pt x="71" y="143"/>
                    </a:lnTo>
                    <a:lnTo>
                      <a:pt x="76" y="140"/>
                    </a:lnTo>
                    <a:lnTo>
                      <a:pt x="82" y="138"/>
                    </a:lnTo>
                    <a:lnTo>
                      <a:pt x="88" y="136"/>
                    </a:lnTo>
                    <a:lnTo>
                      <a:pt x="94" y="135"/>
                    </a:lnTo>
                    <a:lnTo>
                      <a:pt x="101" y="135"/>
                    </a:lnTo>
                    <a:lnTo>
                      <a:pt x="101" y="135"/>
                    </a:lnTo>
                    <a:lnTo>
                      <a:pt x="107" y="135"/>
                    </a:lnTo>
                    <a:lnTo>
                      <a:pt x="113" y="136"/>
                    </a:lnTo>
                    <a:lnTo>
                      <a:pt x="118" y="138"/>
                    </a:lnTo>
                    <a:lnTo>
                      <a:pt x="123" y="140"/>
                    </a:lnTo>
                    <a:lnTo>
                      <a:pt x="128" y="143"/>
                    </a:lnTo>
                    <a:lnTo>
                      <a:pt x="132" y="147"/>
                    </a:lnTo>
                    <a:lnTo>
                      <a:pt x="136" y="151"/>
                    </a:lnTo>
                    <a:lnTo>
                      <a:pt x="139" y="156"/>
                    </a:lnTo>
                    <a:lnTo>
                      <a:pt x="145" y="167"/>
                    </a:lnTo>
                    <a:lnTo>
                      <a:pt x="150" y="180"/>
                    </a:lnTo>
                    <a:lnTo>
                      <a:pt x="152" y="194"/>
                    </a:lnTo>
                    <a:lnTo>
                      <a:pt x="153" y="211"/>
                    </a:lnTo>
                    <a:lnTo>
                      <a:pt x="153" y="211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" name="Freeform 65"/>
              <p:cNvSpPr>
                <a:spLocks/>
              </p:cNvSpPr>
              <p:nvPr userDrawn="1"/>
            </p:nvSpPr>
            <p:spPr bwMode="auto">
              <a:xfrm>
                <a:off x="2633662" y="6363507"/>
                <a:ext cx="74613" cy="90488"/>
              </a:xfrm>
              <a:custGeom>
                <a:avLst/>
                <a:gdLst>
                  <a:gd name="T0" fmla="*/ 0 w 188"/>
                  <a:gd name="T1" fmla="*/ 0 h 230"/>
                  <a:gd name="T2" fmla="*/ 0 w 188"/>
                  <a:gd name="T3" fmla="*/ 230 h 230"/>
                  <a:gd name="T4" fmla="*/ 45 w 188"/>
                  <a:gd name="T5" fmla="*/ 230 h 230"/>
                  <a:gd name="T6" fmla="*/ 126 w 188"/>
                  <a:gd name="T7" fmla="*/ 101 h 230"/>
                  <a:gd name="T8" fmla="*/ 126 w 188"/>
                  <a:gd name="T9" fmla="*/ 101 h 230"/>
                  <a:gd name="T10" fmla="*/ 143 w 188"/>
                  <a:gd name="T11" fmla="*/ 72 h 230"/>
                  <a:gd name="T12" fmla="*/ 143 w 188"/>
                  <a:gd name="T13" fmla="*/ 72 h 230"/>
                  <a:gd name="T14" fmla="*/ 143 w 188"/>
                  <a:gd name="T15" fmla="*/ 120 h 230"/>
                  <a:gd name="T16" fmla="*/ 143 w 188"/>
                  <a:gd name="T17" fmla="*/ 230 h 230"/>
                  <a:gd name="T18" fmla="*/ 188 w 188"/>
                  <a:gd name="T19" fmla="*/ 230 h 230"/>
                  <a:gd name="T20" fmla="*/ 188 w 188"/>
                  <a:gd name="T21" fmla="*/ 0 h 230"/>
                  <a:gd name="T22" fmla="*/ 143 w 188"/>
                  <a:gd name="T23" fmla="*/ 0 h 230"/>
                  <a:gd name="T24" fmla="*/ 62 w 188"/>
                  <a:gd name="T25" fmla="*/ 127 h 230"/>
                  <a:gd name="T26" fmla="*/ 62 w 188"/>
                  <a:gd name="T27" fmla="*/ 127 h 230"/>
                  <a:gd name="T28" fmla="*/ 52 w 188"/>
                  <a:gd name="T29" fmla="*/ 143 h 230"/>
                  <a:gd name="T30" fmla="*/ 45 w 188"/>
                  <a:gd name="T31" fmla="*/ 158 h 230"/>
                  <a:gd name="T32" fmla="*/ 45 w 188"/>
                  <a:gd name="T33" fmla="*/ 158 h 230"/>
                  <a:gd name="T34" fmla="*/ 45 w 188"/>
                  <a:gd name="T35" fmla="*/ 108 h 230"/>
                  <a:gd name="T36" fmla="*/ 45 w 188"/>
                  <a:gd name="T37" fmla="*/ 0 h 230"/>
                  <a:gd name="T38" fmla="*/ 0 w 188"/>
                  <a:gd name="T3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8" h="230">
                    <a:moveTo>
                      <a:pt x="0" y="0"/>
                    </a:moveTo>
                    <a:lnTo>
                      <a:pt x="0" y="230"/>
                    </a:lnTo>
                    <a:lnTo>
                      <a:pt x="45" y="230"/>
                    </a:lnTo>
                    <a:lnTo>
                      <a:pt x="126" y="101"/>
                    </a:lnTo>
                    <a:lnTo>
                      <a:pt x="126" y="101"/>
                    </a:lnTo>
                    <a:lnTo>
                      <a:pt x="143" y="72"/>
                    </a:lnTo>
                    <a:lnTo>
                      <a:pt x="143" y="72"/>
                    </a:lnTo>
                    <a:lnTo>
                      <a:pt x="143" y="120"/>
                    </a:lnTo>
                    <a:lnTo>
                      <a:pt x="143" y="230"/>
                    </a:lnTo>
                    <a:lnTo>
                      <a:pt x="188" y="230"/>
                    </a:lnTo>
                    <a:lnTo>
                      <a:pt x="188" y="0"/>
                    </a:lnTo>
                    <a:lnTo>
                      <a:pt x="143" y="0"/>
                    </a:lnTo>
                    <a:lnTo>
                      <a:pt x="62" y="127"/>
                    </a:lnTo>
                    <a:lnTo>
                      <a:pt x="62" y="127"/>
                    </a:lnTo>
                    <a:lnTo>
                      <a:pt x="52" y="143"/>
                    </a:lnTo>
                    <a:lnTo>
                      <a:pt x="45" y="158"/>
                    </a:lnTo>
                    <a:lnTo>
                      <a:pt x="45" y="158"/>
                    </a:lnTo>
                    <a:lnTo>
                      <a:pt x="45" y="108"/>
                    </a:lnTo>
                    <a:lnTo>
                      <a:pt x="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Freeform 66"/>
              <p:cNvSpPr>
                <a:spLocks/>
              </p:cNvSpPr>
              <p:nvPr userDrawn="1"/>
            </p:nvSpPr>
            <p:spPr bwMode="auto">
              <a:xfrm>
                <a:off x="2722562" y="6360332"/>
                <a:ext cx="69850" cy="95250"/>
              </a:xfrm>
              <a:custGeom>
                <a:avLst/>
                <a:gdLst>
                  <a:gd name="T0" fmla="*/ 93 w 177"/>
                  <a:gd name="T1" fmla="*/ 131 h 239"/>
                  <a:gd name="T2" fmla="*/ 117 w 177"/>
                  <a:gd name="T3" fmla="*/ 137 h 239"/>
                  <a:gd name="T4" fmla="*/ 130 w 177"/>
                  <a:gd name="T5" fmla="*/ 153 h 239"/>
                  <a:gd name="T6" fmla="*/ 132 w 177"/>
                  <a:gd name="T7" fmla="*/ 166 h 239"/>
                  <a:gd name="T8" fmla="*/ 126 w 177"/>
                  <a:gd name="T9" fmla="*/ 185 h 239"/>
                  <a:gd name="T10" fmla="*/ 106 w 177"/>
                  <a:gd name="T11" fmla="*/ 198 h 239"/>
                  <a:gd name="T12" fmla="*/ 85 w 177"/>
                  <a:gd name="T13" fmla="*/ 201 h 239"/>
                  <a:gd name="T14" fmla="*/ 61 w 177"/>
                  <a:gd name="T15" fmla="*/ 197 h 239"/>
                  <a:gd name="T16" fmla="*/ 36 w 177"/>
                  <a:gd name="T17" fmla="*/ 187 h 239"/>
                  <a:gd name="T18" fmla="*/ 0 w 177"/>
                  <a:gd name="T19" fmla="*/ 210 h 239"/>
                  <a:gd name="T20" fmla="*/ 18 w 177"/>
                  <a:gd name="T21" fmla="*/ 222 h 239"/>
                  <a:gd name="T22" fmla="*/ 50 w 177"/>
                  <a:gd name="T23" fmla="*/ 235 h 239"/>
                  <a:gd name="T24" fmla="*/ 83 w 177"/>
                  <a:gd name="T25" fmla="*/ 239 h 239"/>
                  <a:gd name="T26" fmla="*/ 106 w 177"/>
                  <a:gd name="T27" fmla="*/ 238 h 239"/>
                  <a:gd name="T28" fmla="*/ 134 w 177"/>
                  <a:gd name="T29" fmla="*/ 231 h 239"/>
                  <a:gd name="T30" fmla="*/ 154 w 177"/>
                  <a:gd name="T31" fmla="*/ 218 h 239"/>
                  <a:gd name="T32" fmla="*/ 168 w 177"/>
                  <a:gd name="T33" fmla="*/ 202 h 239"/>
                  <a:gd name="T34" fmla="*/ 176 w 177"/>
                  <a:gd name="T35" fmla="*/ 182 h 239"/>
                  <a:gd name="T36" fmla="*/ 177 w 177"/>
                  <a:gd name="T37" fmla="*/ 168 h 239"/>
                  <a:gd name="T38" fmla="*/ 168 w 177"/>
                  <a:gd name="T39" fmla="*/ 137 h 239"/>
                  <a:gd name="T40" fmla="*/ 149 w 177"/>
                  <a:gd name="T41" fmla="*/ 118 h 239"/>
                  <a:gd name="T42" fmla="*/ 133 w 177"/>
                  <a:gd name="T43" fmla="*/ 112 h 239"/>
                  <a:gd name="T44" fmla="*/ 154 w 177"/>
                  <a:gd name="T45" fmla="*/ 99 h 239"/>
                  <a:gd name="T46" fmla="*/ 167 w 177"/>
                  <a:gd name="T47" fmla="*/ 80 h 239"/>
                  <a:gd name="T48" fmla="*/ 170 w 177"/>
                  <a:gd name="T49" fmla="*/ 64 h 239"/>
                  <a:gd name="T50" fmla="*/ 167 w 177"/>
                  <a:gd name="T51" fmla="*/ 45 h 239"/>
                  <a:gd name="T52" fmla="*/ 159 w 177"/>
                  <a:gd name="T53" fmla="*/ 28 h 239"/>
                  <a:gd name="T54" fmla="*/ 144 w 177"/>
                  <a:gd name="T55" fmla="*/ 15 h 239"/>
                  <a:gd name="T56" fmla="*/ 123 w 177"/>
                  <a:gd name="T57" fmla="*/ 5 h 239"/>
                  <a:gd name="T58" fmla="*/ 96 w 177"/>
                  <a:gd name="T59" fmla="*/ 0 h 239"/>
                  <a:gd name="T60" fmla="*/ 74 w 177"/>
                  <a:gd name="T61" fmla="*/ 0 h 239"/>
                  <a:gd name="T62" fmla="*/ 43 w 177"/>
                  <a:gd name="T63" fmla="*/ 7 h 239"/>
                  <a:gd name="T64" fmla="*/ 15 w 177"/>
                  <a:gd name="T65" fmla="*/ 20 h 239"/>
                  <a:gd name="T66" fmla="*/ 27 w 177"/>
                  <a:gd name="T67" fmla="*/ 60 h 239"/>
                  <a:gd name="T68" fmla="*/ 56 w 177"/>
                  <a:gd name="T69" fmla="*/ 44 h 239"/>
                  <a:gd name="T70" fmla="*/ 79 w 177"/>
                  <a:gd name="T71" fmla="*/ 39 h 239"/>
                  <a:gd name="T72" fmla="*/ 97 w 177"/>
                  <a:gd name="T73" fmla="*/ 39 h 239"/>
                  <a:gd name="T74" fmla="*/ 117 w 177"/>
                  <a:gd name="T75" fmla="*/ 47 h 239"/>
                  <a:gd name="T76" fmla="*/ 125 w 177"/>
                  <a:gd name="T77" fmla="*/ 62 h 239"/>
                  <a:gd name="T78" fmla="*/ 125 w 177"/>
                  <a:gd name="T79" fmla="*/ 72 h 239"/>
                  <a:gd name="T80" fmla="*/ 118 w 177"/>
                  <a:gd name="T81" fmla="*/ 86 h 239"/>
                  <a:gd name="T82" fmla="*/ 99 w 177"/>
                  <a:gd name="T83" fmla="*/ 94 h 239"/>
                  <a:gd name="T84" fmla="*/ 61 w 177"/>
                  <a:gd name="T85" fmla="*/ 131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7" h="239">
                    <a:moveTo>
                      <a:pt x="61" y="131"/>
                    </a:moveTo>
                    <a:lnTo>
                      <a:pt x="93" y="131"/>
                    </a:lnTo>
                    <a:lnTo>
                      <a:pt x="93" y="131"/>
                    </a:lnTo>
                    <a:lnTo>
                      <a:pt x="102" y="132"/>
                    </a:lnTo>
                    <a:lnTo>
                      <a:pt x="111" y="134"/>
                    </a:lnTo>
                    <a:lnTo>
                      <a:pt x="117" y="137"/>
                    </a:lnTo>
                    <a:lnTo>
                      <a:pt x="123" y="142"/>
                    </a:lnTo>
                    <a:lnTo>
                      <a:pt x="127" y="147"/>
                    </a:lnTo>
                    <a:lnTo>
                      <a:pt x="130" y="153"/>
                    </a:lnTo>
                    <a:lnTo>
                      <a:pt x="131" y="159"/>
                    </a:lnTo>
                    <a:lnTo>
                      <a:pt x="132" y="166"/>
                    </a:lnTo>
                    <a:lnTo>
                      <a:pt x="132" y="166"/>
                    </a:lnTo>
                    <a:lnTo>
                      <a:pt x="131" y="173"/>
                    </a:lnTo>
                    <a:lnTo>
                      <a:pt x="129" y="179"/>
                    </a:lnTo>
                    <a:lnTo>
                      <a:pt x="126" y="185"/>
                    </a:lnTo>
                    <a:lnTo>
                      <a:pt x="121" y="190"/>
                    </a:lnTo>
                    <a:lnTo>
                      <a:pt x="115" y="194"/>
                    </a:lnTo>
                    <a:lnTo>
                      <a:pt x="106" y="198"/>
                    </a:lnTo>
                    <a:lnTo>
                      <a:pt x="97" y="200"/>
                    </a:lnTo>
                    <a:lnTo>
                      <a:pt x="85" y="201"/>
                    </a:lnTo>
                    <a:lnTo>
                      <a:pt x="85" y="201"/>
                    </a:lnTo>
                    <a:lnTo>
                      <a:pt x="77" y="200"/>
                    </a:lnTo>
                    <a:lnTo>
                      <a:pt x="69" y="199"/>
                    </a:lnTo>
                    <a:lnTo>
                      <a:pt x="61" y="197"/>
                    </a:lnTo>
                    <a:lnTo>
                      <a:pt x="53" y="194"/>
                    </a:lnTo>
                    <a:lnTo>
                      <a:pt x="44" y="191"/>
                    </a:lnTo>
                    <a:lnTo>
                      <a:pt x="36" y="187"/>
                    </a:lnTo>
                    <a:lnTo>
                      <a:pt x="28" y="182"/>
                    </a:lnTo>
                    <a:lnTo>
                      <a:pt x="20" y="176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9" y="216"/>
                    </a:lnTo>
                    <a:lnTo>
                      <a:pt x="18" y="222"/>
                    </a:lnTo>
                    <a:lnTo>
                      <a:pt x="28" y="227"/>
                    </a:lnTo>
                    <a:lnTo>
                      <a:pt x="39" y="231"/>
                    </a:lnTo>
                    <a:lnTo>
                      <a:pt x="50" y="235"/>
                    </a:lnTo>
                    <a:lnTo>
                      <a:pt x="61" y="237"/>
                    </a:lnTo>
                    <a:lnTo>
                      <a:pt x="72" y="239"/>
                    </a:lnTo>
                    <a:lnTo>
                      <a:pt x="83" y="239"/>
                    </a:lnTo>
                    <a:lnTo>
                      <a:pt x="83" y="239"/>
                    </a:lnTo>
                    <a:lnTo>
                      <a:pt x="95" y="239"/>
                    </a:lnTo>
                    <a:lnTo>
                      <a:pt x="106" y="238"/>
                    </a:lnTo>
                    <a:lnTo>
                      <a:pt x="116" y="236"/>
                    </a:lnTo>
                    <a:lnTo>
                      <a:pt x="125" y="234"/>
                    </a:lnTo>
                    <a:lnTo>
                      <a:pt x="134" y="231"/>
                    </a:lnTo>
                    <a:lnTo>
                      <a:pt x="141" y="227"/>
                    </a:lnTo>
                    <a:lnTo>
                      <a:pt x="148" y="223"/>
                    </a:lnTo>
                    <a:lnTo>
                      <a:pt x="154" y="218"/>
                    </a:lnTo>
                    <a:lnTo>
                      <a:pt x="160" y="213"/>
                    </a:lnTo>
                    <a:lnTo>
                      <a:pt x="164" y="208"/>
                    </a:lnTo>
                    <a:lnTo>
                      <a:pt x="168" y="202"/>
                    </a:lnTo>
                    <a:lnTo>
                      <a:pt x="171" y="196"/>
                    </a:lnTo>
                    <a:lnTo>
                      <a:pt x="174" y="189"/>
                    </a:lnTo>
                    <a:lnTo>
                      <a:pt x="176" y="182"/>
                    </a:lnTo>
                    <a:lnTo>
                      <a:pt x="177" y="175"/>
                    </a:lnTo>
                    <a:lnTo>
                      <a:pt x="177" y="168"/>
                    </a:lnTo>
                    <a:lnTo>
                      <a:pt x="177" y="168"/>
                    </a:lnTo>
                    <a:lnTo>
                      <a:pt x="176" y="157"/>
                    </a:lnTo>
                    <a:lnTo>
                      <a:pt x="173" y="145"/>
                    </a:lnTo>
                    <a:lnTo>
                      <a:pt x="168" y="137"/>
                    </a:lnTo>
                    <a:lnTo>
                      <a:pt x="163" y="129"/>
                    </a:lnTo>
                    <a:lnTo>
                      <a:pt x="156" y="123"/>
                    </a:lnTo>
                    <a:lnTo>
                      <a:pt x="149" y="118"/>
                    </a:lnTo>
                    <a:lnTo>
                      <a:pt x="141" y="114"/>
                    </a:lnTo>
                    <a:lnTo>
                      <a:pt x="133" y="112"/>
                    </a:lnTo>
                    <a:lnTo>
                      <a:pt x="133" y="112"/>
                    </a:lnTo>
                    <a:lnTo>
                      <a:pt x="141" y="108"/>
                    </a:lnTo>
                    <a:lnTo>
                      <a:pt x="148" y="104"/>
                    </a:lnTo>
                    <a:lnTo>
                      <a:pt x="154" y="99"/>
                    </a:lnTo>
                    <a:lnTo>
                      <a:pt x="159" y="94"/>
                    </a:lnTo>
                    <a:lnTo>
                      <a:pt x="164" y="88"/>
                    </a:lnTo>
                    <a:lnTo>
                      <a:pt x="167" y="80"/>
                    </a:lnTo>
                    <a:lnTo>
                      <a:pt x="169" y="73"/>
                    </a:lnTo>
                    <a:lnTo>
                      <a:pt x="170" y="64"/>
                    </a:lnTo>
                    <a:lnTo>
                      <a:pt x="170" y="64"/>
                    </a:lnTo>
                    <a:lnTo>
                      <a:pt x="170" y="57"/>
                    </a:lnTo>
                    <a:lnTo>
                      <a:pt x="169" y="51"/>
                    </a:lnTo>
                    <a:lnTo>
                      <a:pt x="167" y="45"/>
                    </a:lnTo>
                    <a:lnTo>
                      <a:pt x="165" y="39"/>
                    </a:lnTo>
                    <a:lnTo>
                      <a:pt x="162" y="34"/>
                    </a:lnTo>
                    <a:lnTo>
                      <a:pt x="159" y="28"/>
                    </a:lnTo>
                    <a:lnTo>
                      <a:pt x="155" y="23"/>
                    </a:lnTo>
                    <a:lnTo>
                      <a:pt x="150" y="19"/>
                    </a:lnTo>
                    <a:lnTo>
                      <a:pt x="144" y="15"/>
                    </a:lnTo>
                    <a:lnTo>
                      <a:pt x="138" y="11"/>
                    </a:lnTo>
                    <a:lnTo>
                      <a:pt x="131" y="8"/>
                    </a:lnTo>
                    <a:lnTo>
                      <a:pt x="123" y="5"/>
                    </a:lnTo>
                    <a:lnTo>
                      <a:pt x="115" y="3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74" y="0"/>
                    </a:lnTo>
                    <a:lnTo>
                      <a:pt x="64" y="2"/>
                    </a:lnTo>
                    <a:lnTo>
                      <a:pt x="53" y="4"/>
                    </a:lnTo>
                    <a:lnTo>
                      <a:pt x="43" y="7"/>
                    </a:lnTo>
                    <a:lnTo>
                      <a:pt x="33" y="11"/>
                    </a:lnTo>
                    <a:lnTo>
                      <a:pt x="24" y="15"/>
                    </a:lnTo>
                    <a:lnTo>
                      <a:pt x="15" y="20"/>
                    </a:lnTo>
                    <a:lnTo>
                      <a:pt x="7" y="25"/>
                    </a:lnTo>
                    <a:lnTo>
                      <a:pt x="27" y="60"/>
                    </a:lnTo>
                    <a:lnTo>
                      <a:pt x="27" y="60"/>
                    </a:lnTo>
                    <a:lnTo>
                      <a:pt x="41" y="50"/>
                    </a:lnTo>
                    <a:lnTo>
                      <a:pt x="49" y="47"/>
                    </a:lnTo>
                    <a:lnTo>
                      <a:pt x="56" y="44"/>
                    </a:lnTo>
                    <a:lnTo>
                      <a:pt x="63" y="42"/>
                    </a:lnTo>
                    <a:lnTo>
                      <a:pt x="71" y="40"/>
                    </a:lnTo>
                    <a:lnTo>
                      <a:pt x="79" y="39"/>
                    </a:lnTo>
                    <a:lnTo>
                      <a:pt x="87" y="39"/>
                    </a:lnTo>
                    <a:lnTo>
                      <a:pt x="87" y="39"/>
                    </a:lnTo>
                    <a:lnTo>
                      <a:pt x="97" y="39"/>
                    </a:lnTo>
                    <a:lnTo>
                      <a:pt x="105" y="41"/>
                    </a:lnTo>
                    <a:lnTo>
                      <a:pt x="111" y="44"/>
                    </a:lnTo>
                    <a:lnTo>
                      <a:pt x="117" y="47"/>
                    </a:lnTo>
                    <a:lnTo>
                      <a:pt x="121" y="52"/>
                    </a:lnTo>
                    <a:lnTo>
                      <a:pt x="124" y="56"/>
                    </a:lnTo>
                    <a:lnTo>
                      <a:pt x="125" y="62"/>
                    </a:lnTo>
                    <a:lnTo>
                      <a:pt x="126" y="67"/>
                    </a:lnTo>
                    <a:lnTo>
                      <a:pt x="126" y="67"/>
                    </a:lnTo>
                    <a:lnTo>
                      <a:pt x="125" y="72"/>
                    </a:lnTo>
                    <a:lnTo>
                      <a:pt x="124" y="77"/>
                    </a:lnTo>
                    <a:lnTo>
                      <a:pt x="121" y="82"/>
                    </a:lnTo>
                    <a:lnTo>
                      <a:pt x="118" y="86"/>
                    </a:lnTo>
                    <a:lnTo>
                      <a:pt x="113" y="89"/>
                    </a:lnTo>
                    <a:lnTo>
                      <a:pt x="107" y="92"/>
                    </a:lnTo>
                    <a:lnTo>
                      <a:pt x="99" y="94"/>
                    </a:lnTo>
                    <a:lnTo>
                      <a:pt x="91" y="94"/>
                    </a:lnTo>
                    <a:lnTo>
                      <a:pt x="61" y="94"/>
                    </a:lnTo>
                    <a:lnTo>
                      <a:pt x="61" y="131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Freeform 67"/>
              <p:cNvSpPr>
                <a:spLocks/>
              </p:cNvSpPr>
              <p:nvPr userDrawn="1"/>
            </p:nvSpPr>
            <p:spPr bwMode="auto">
              <a:xfrm>
                <a:off x="2809875" y="6363507"/>
                <a:ext cx="73025" cy="90488"/>
              </a:xfrm>
              <a:custGeom>
                <a:avLst/>
                <a:gdLst>
                  <a:gd name="T0" fmla="*/ 139 w 185"/>
                  <a:gd name="T1" fmla="*/ 0 h 230"/>
                  <a:gd name="T2" fmla="*/ 139 w 185"/>
                  <a:gd name="T3" fmla="*/ 87 h 230"/>
                  <a:gd name="T4" fmla="*/ 45 w 185"/>
                  <a:gd name="T5" fmla="*/ 87 h 230"/>
                  <a:gd name="T6" fmla="*/ 45 w 185"/>
                  <a:gd name="T7" fmla="*/ 0 h 230"/>
                  <a:gd name="T8" fmla="*/ 0 w 185"/>
                  <a:gd name="T9" fmla="*/ 0 h 230"/>
                  <a:gd name="T10" fmla="*/ 0 w 185"/>
                  <a:gd name="T11" fmla="*/ 230 h 230"/>
                  <a:gd name="T12" fmla="*/ 45 w 185"/>
                  <a:gd name="T13" fmla="*/ 230 h 230"/>
                  <a:gd name="T14" fmla="*/ 45 w 185"/>
                  <a:gd name="T15" fmla="*/ 126 h 230"/>
                  <a:gd name="T16" fmla="*/ 139 w 185"/>
                  <a:gd name="T17" fmla="*/ 126 h 230"/>
                  <a:gd name="T18" fmla="*/ 139 w 185"/>
                  <a:gd name="T19" fmla="*/ 230 h 230"/>
                  <a:gd name="T20" fmla="*/ 185 w 185"/>
                  <a:gd name="T21" fmla="*/ 230 h 230"/>
                  <a:gd name="T22" fmla="*/ 185 w 185"/>
                  <a:gd name="T23" fmla="*/ 0 h 230"/>
                  <a:gd name="T24" fmla="*/ 139 w 185"/>
                  <a:gd name="T25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" h="230">
                    <a:moveTo>
                      <a:pt x="139" y="0"/>
                    </a:moveTo>
                    <a:lnTo>
                      <a:pt x="139" y="87"/>
                    </a:lnTo>
                    <a:lnTo>
                      <a:pt x="45" y="87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45" y="230"/>
                    </a:lnTo>
                    <a:lnTo>
                      <a:pt x="45" y="126"/>
                    </a:lnTo>
                    <a:lnTo>
                      <a:pt x="139" y="126"/>
                    </a:lnTo>
                    <a:lnTo>
                      <a:pt x="139" y="230"/>
                    </a:lnTo>
                    <a:lnTo>
                      <a:pt x="185" y="230"/>
                    </a:lnTo>
                    <a:lnTo>
                      <a:pt x="185" y="0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" name="Freeform 68"/>
              <p:cNvSpPr>
                <a:spLocks noEditPoints="1"/>
              </p:cNvSpPr>
              <p:nvPr userDrawn="1"/>
            </p:nvSpPr>
            <p:spPr bwMode="auto">
              <a:xfrm>
                <a:off x="2901950" y="6360332"/>
                <a:ext cx="77788" cy="95250"/>
              </a:xfrm>
              <a:custGeom>
                <a:avLst/>
                <a:gdLst>
                  <a:gd name="T0" fmla="*/ 197 w 197"/>
                  <a:gd name="T1" fmla="*/ 114 h 239"/>
                  <a:gd name="T2" fmla="*/ 195 w 197"/>
                  <a:gd name="T3" fmla="*/ 92 h 239"/>
                  <a:gd name="T4" fmla="*/ 191 w 197"/>
                  <a:gd name="T5" fmla="*/ 70 h 239"/>
                  <a:gd name="T6" fmla="*/ 183 w 197"/>
                  <a:gd name="T7" fmla="*/ 51 h 239"/>
                  <a:gd name="T8" fmla="*/ 173 w 197"/>
                  <a:gd name="T9" fmla="*/ 34 h 239"/>
                  <a:gd name="T10" fmla="*/ 159 w 197"/>
                  <a:gd name="T11" fmla="*/ 20 h 239"/>
                  <a:gd name="T12" fmla="*/ 143 w 197"/>
                  <a:gd name="T13" fmla="*/ 9 h 239"/>
                  <a:gd name="T14" fmla="*/ 123 w 197"/>
                  <a:gd name="T15" fmla="*/ 2 h 239"/>
                  <a:gd name="T16" fmla="*/ 100 w 197"/>
                  <a:gd name="T17" fmla="*/ 0 h 239"/>
                  <a:gd name="T18" fmla="*/ 89 w 197"/>
                  <a:gd name="T19" fmla="*/ 0 h 239"/>
                  <a:gd name="T20" fmla="*/ 69 w 197"/>
                  <a:gd name="T21" fmla="*/ 4 h 239"/>
                  <a:gd name="T22" fmla="*/ 51 w 197"/>
                  <a:gd name="T23" fmla="*/ 12 h 239"/>
                  <a:gd name="T24" fmla="*/ 35 w 197"/>
                  <a:gd name="T25" fmla="*/ 23 h 239"/>
                  <a:gd name="T26" fmla="*/ 22 w 197"/>
                  <a:gd name="T27" fmla="*/ 38 h 239"/>
                  <a:gd name="T28" fmla="*/ 11 w 197"/>
                  <a:gd name="T29" fmla="*/ 57 h 239"/>
                  <a:gd name="T30" fmla="*/ 4 w 197"/>
                  <a:gd name="T31" fmla="*/ 79 h 239"/>
                  <a:gd name="T32" fmla="*/ 1 w 197"/>
                  <a:gd name="T33" fmla="*/ 105 h 239"/>
                  <a:gd name="T34" fmla="*/ 0 w 197"/>
                  <a:gd name="T35" fmla="*/ 119 h 239"/>
                  <a:gd name="T36" fmla="*/ 2 w 197"/>
                  <a:gd name="T37" fmla="*/ 147 h 239"/>
                  <a:gd name="T38" fmla="*/ 9 w 197"/>
                  <a:gd name="T39" fmla="*/ 173 h 239"/>
                  <a:gd name="T40" fmla="*/ 19 w 197"/>
                  <a:gd name="T41" fmla="*/ 193 h 239"/>
                  <a:gd name="T42" fmla="*/ 30 w 197"/>
                  <a:gd name="T43" fmla="*/ 209 h 239"/>
                  <a:gd name="T44" fmla="*/ 36 w 197"/>
                  <a:gd name="T45" fmla="*/ 215 h 239"/>
                  <a:gd name="T46" fmla="*/ 51 w 197"/>
                  <a:gd name="T47" fmla="*/ 226 h 239"/>
                  <a:gd name="T48" fmla="*/ 68 w 197"/>
                  <a:gd name="T49" fmla="*/ 234 h 239"/>
                  <a:gd name="T50" fmla="*/ 88 w 197"/>
                  <a:gd name="T51" fmla="*/ 239 h 239"/>
                  <a:gd name="T52" fmla="*/ 99 w 197"/>
                  <a:gd name="T53" fmla="*/ 239 h 239"/>
                  <a:gd name="T54" fmla="*/ 124 w 197"/>
                  <a:gd name="T55" fmla="*/ 237 h 239"/>
                  <a:gd name="T56" fmla="*/ 145 w 197"/>
                  <a:gd name="T57" fmla="*/ 231 h 239"/>
                  <a:gd name="T58" fmla="*/ 154 w 197"/>
                  <a:gd name="T59" fmla="*/ 227 h 239"/>
                  <a:gd name="T60" fmla="*/ 170 w 197"/>
                  <a:gd name="T61" fmla="*/ 217 h 239"/>
                  <a:gd name="T62" fmla="*/ 151 w 197"/>
                  <a:gd name="T63" fmla="*/ 180 h 239"/>
                  <a:gd name="T64" fmla="*/ 139 w 197"/>
                  <a:gd name="T65" fmla="*/ 188 h 239"/>
                  <a:gd name="T66" fmla="*/ 128 w 197"/>
                  <a:gd name="T67" fmla="*/ 194 h 239"/>
                  <a:gd name="T68" fmla="*/ 116 w 197"/>
                  <a:gd name="T69" fmla="*/ 197 h 239"/>
                  <a:gd name="T70" fmla="*/ 102 w 197"/>
                  <a:gd name="T71" fmla="*/ 199 h 239"/>
                  <a:gd name="T72" fmla="*/ 91 w 197"/>
                  <a:gd name="T73" fmla="*/ 198 h 239"/>
                  <a:gd name="T74" fmla="*/ 73 w 197"/>
                  <a:gd name="T75" fmla="*/ 191 h 239"/>
                  <a:gd name="T76" fmla="*/ 57 w 197"/>
                  <a:gd name="T77" fmla="*/ 175 h 239"/>
                  <a:gd name="T78" fmla="*/ 47 w 197"/>
                  <a:gd name="T79" fmla="*/ 151 h 239"/>
                  <a:gd name="T80" fmla="*/ 195 w 197"/>
                  <a:gd name="T81" fmla="*/ 135 h 239"/>
                  <a:gd name="T82" fmla="*/ 196 w 197"/>
                  <a:gd name="T83" fmla="*/ 126 h 239"/>
                  <a:gd name="T84" fmla="*/ 197 w 197"/>
                  <a:gd name="T85" fmla="*/ 114 h 239"/>
                  <a:gd name="T86" fmla="*/ 45 w 197"/>
                  <a:gd name="T87" fmla="*/ 98 h 239"/>
                  <a:gd name="T88" fmla="*/ 50 w 197"/>
                  <a:gd name="T89" fmla="*/ 73 h 239"/>
                  <a:gd name="T90" fmla="*/ 61 w 197"/>
                  <a:gd name="T91" fmla="*/ 55 h 239"/>
                  <a:gd name="T92" fmla="*/ 77 w 197"/>
                  <a:gd name="T93" fmla="*/ 44 h 239"/>
                  <a:gd name="T94" fmla="*/ 97 w 197"/>
                  <a:gd name="T95" fmla="*/ 40 h 239"/>
                  <a:gd name="T96" fmla="*/ 104 w 197"/>
                  <a:gd name="T97" fmla="*/ 41 h 239"/>
                  <a:gd name="T98" fmla="*/ 116 w 197"/>
                  <a:gd name="T99" fmla="*/ 43 h 239"/>
                  <a:gd name="T100" fmla="*/ 126 w 197"/>
                  <a:gd name="T101" fmla="*/ 47 h 239"/>
                  <a:gd name="T102" fmla="*/ 137 w 197"/>
                  <a:gd name="T103" fmla="*/ 57 h 239"/>
                  <a:gd name="T104" fmla="*/ 147 w 197"/>
                  <a:gd name="T105" fmla="*/ 76 h 239"/>
                  <a:gd name="T106" fmla="*/ 151 w 197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7" h="239">
                    <a:moveTo>
                      <a:pt x="197" y="114"/>
                    </a:moveTo>
                    <a:lnTo>
                      <a:pt x="197" y="114"/>
                    </a:lnTo>
                    <a:lnTo>
                      <a:pt x="196" y="103"/>
                    </a:lnTo>
                    <a:lnTo>
                      <a:pt x="195" y="92"/>
                    </a:lnTo>
                    <a:lnTo>
                      <a:pt x="193" y="81"/>
                    </a:lnTo>
                    <a:lnTo>
                      <a:pt x="191" y="70"/>
                    </a:lnTo>
                    <a:lnTo>
                      <a:pt x="187" y="60"/>
                    </a:lnTo>
                    <a:lnTo>
                      <a:pt x="183" y="51"/>
                    </a:lnTo>
                    <a:lnTo>
                      <a:pt x="178" y="42"/>
                    </a:lnTo>
                    <a:lnTo>
                      <a:pt x="173" y="34"/>
                    </a:lnTo>
                    <a:lnTo>
                      <a:pt x="166" y="26"/>
                    </a:lnTo>
                    <a:lnTo>
                      <a:pt x="159" y="20"/>
                    </a:lnTo>
                    <a:lnTo>
                      <a:pt x="151" y="14"/>
                    </a:lnTo>
                    <a:lnTo>
                      <a:pt x="143" y="9"/>
                    </a:lnTo>
                    <a:lnTo>
                      <a:pt x="133" y="5"/>
                    </a:lnTo>
                    <a:lnTo>
                      <a:pt x="123" y="2"/>
                    </a:lnTo>
                    <a:lnTo>
                      <a:pt x="112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9" y="0"/>
                    </a:lnTo>
                    <a:lnTo>
                      <a:pt x="79" y="2"/>
                    </a:lnTo>
                    <a:lnTo>
                      <a:pt x="69" y="4"/>
                    </a:lnTo>
                    <a:lnTo>
                      <a:pt x="60" y="8"/>
                    </a:lnTo>
                    <a:lnTo>
                      <a:pt x="51" y="12"/>
                    </a:lnTo>
                    <a:lnTo>
                      <a:pt x="43" y="17"/>
                    </a:lnTo>
                    <a:lnTo>
                      <a:pt x="35" y="23"/>
                    </a:lnTo>
                    <a:lnTo>
                      <a:pt x="28" y="30"/>
                    </a:lnTo>
                    <a:lnTo>
                      <a:pt x="22" y="38"/>
                    </a:lnTo>
                    <a:lnTo>
                      <a:pt x="16" y="47"/>
                    </a:lnTo>
                    <a:lnTo>
                      <a:pt x="11" y="57"/>
                    </a:lnTo>
                    <a:lnTo>
                      <a:pt x="7" y="68"/>
                    </a:lnTo>
                    <a:lnTo>
                      <a:pt x="4" y="79"/>
                    </a:lnTo>
                    <a:lnTo>
                      <a:pt x="2" y="92"/>
                    </a:lnTo>
                    <a:lnTo>
                      <a:pt x="1" y="105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34"/>
                    </a:lnTo>
                    <a:lnTo>
                      <a:pt x="2" y="147"/>
                    </a:lnTo>
                    <a:lnTo>
                      <a:pt x="5" y="161"/>
                    </a:lnTo>
                    <a:lnTo>
                      <a:pt x="9" y="173"/>
                    </a:lnTo>
                    <a:lnTo>
                      <a:pt x="13" y="184"/>
                    </a:lnTo>
                    <a:lnTo>
                      <a:pt x="19" y="193"/>
                    </a:lnTo>
                    <a:lnTo>
                      <a:pt x="24" y="202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6" y="215"/>
                    </a:lnTo>
                    <a:lnTo>
                      <a:pt x="43" y="221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8" y="237"/>
                    </a:lnTo>
                    <a:lnTo>
                      <a:pt x="88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2" y="239"/>
                    </a:lnTo>
                    <a:lnTo>
                      <a:pt x="124" y="237"/>
                    </a:lnTo>
                    <a:lnTo>
                      <a:pt x="135" y="235"/>
                    </a:lnTo>
                    <a:lnTo>
                      <a:pt x="145" y="231"/>
                    </a:lnTo>
                    <a:lnTo>
                      <a:pt x="145" y="231"/>
                    </a:lnTo>
                    <a:lnTo>
                      <a:pt x="154" y="227"/>
                    </a:lnTo>
                    <a:lnTo>
                      <a:pt x="162" y="222"/>
                    </a:lnTo>
                    <a:lnTo>
                      <a:pt x="170" y="217"/>
                    </a:lnTo>
                    <a:lnTo>
                      <a:pt x="178" y="209"/>
                    </a:lnTo>
                    <a:lnTo>
                      <a:pt x="151" y="180"/>
                    </a:lnTo>
                    <a:lnTo>
                      <a:pt x="151" y="180"/>
                    </a:lnTo>
                    <a:lnTo>
                      <a:pt x="139" y="188"/>
                    </a:lnTo>
                    <a:lnTo>
                      <a:pt x="128" y="194"/>
                    </a:lnTo>
                    <a:lnTo>
                      <a:pt x="128" y="194"/>
                    </a:lnTo>
                    <a:lnTo>
                      <a:pt x="122" y="196"/>
                    </a:lnTo>
                    <a:lnTo>
                      <a:pt x="116" y="197"/>
                    </a:lnTo>
                    <a:lnTo>
                      <a:pt x="109" y="198"/>
                    </a:lnTo>
                    <a:lnTo>
                      <a:pt x="102" y="199"/>
                    </a:lnTo>
                    <a:lnTo>
                      <a:pt x="102" y="199"/>
                    </a:lnTo>
                    <a:lnTo>
                      <a:pt x="91" y="198"/>
                    </a:lnTo>
                    <a:lnTo>
                      <a:pt x="82" y="195"/>
                    </a:lnTo>
                    <a:lnTo>
                      <a:pt x="73" y="191"/>
                    </a:lnTo>
                    <a:lnTo>
                      <a:pt x="64" y="184"/>
                    </a:lnTo>
                    <a:lnTo>
                      <a:pt x="57" y="175"/>
                    </a:lnTo>
                    <a:lnTo>
                      <a:pt x="51" y="164"/>
                    </a:lnTo>
                    <a:lnTo>
                      <a:pt x="47" y="151"/>
                    </a:lnTo>
                    <a:lnTo>
                      <a:pt x="44" y="135"/>
                    </a:lnTo>
                    <a:lnTo>
                      <a:pt x="195" y="135"/>
                    </a:lnTo>
                    <a:lnTo>
                      <a:pt x="195" y="135"/>
                    </a:lnTo>
                    <a:lnTo>
                      <a:pt x="196" y="126"/>
                    </a:lnTo>
                    <a:lnTo>
                      <a:pt x="197" y="114"/>
                    </a:lnTo>
                    <a:lnTo>
                      <a:pt x="197" y="114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0" y="73"/>
                    </a:lnTo>
                    <a:lnTo>
                      <a:pt x="55" y="64"/>
                    </a:lnTo>
                    <a:lnTo>
                      <a:pt x="61" y="55"/>
                    </a:lnTo>
                    <a:lnTo>
                      <a:pt x="68" y="49"/>
                    </a:lnTo>
                    <a:lnTo>
                      <a:pt x="77" y="44"/>
                    </a:lnTo>
                    <a:lnTo>
                      <a:pt x="86" y="41"/>
                    </a:lnTo>
                    <a:lnTo>
                      <a:pt x="97" y="40"/>
                    </a:lnTo>
                    <a:lnTo>
                      <a:pt x="97" y="40"/>
                    </a:lnTo>
                    <a:lnTo>
                      <a:pt x="104" y="41"/>
                    </a:lnTo>
                    <a:lnTo>
                      <a:pt x="110" y="42"/>
                    </a:lnTo>
                    <a:lnTo>
                      <a:pt x="116" y="43"/>
                    </a:lnTo>
                    <a:lnTo>
                      <a:pt x="121" y="45"/>
                    </a:lnTo>
                    <a:lnTo>
                      <a:pt x="126" y="47"/>
                    </a:lnTo>
                    <a:lnTo>
                      <a:pt x="130" y="50"/>
                    </a:lnTo>
                    <a:lnTo>
                      <a:pt x="137" y="57"/>
                    </a:lnTo>
                    <a:lnTo>
                      <a:pt x="143" y="66"/>
                    </a:lnTo>
                    <a:lnTo>
                      <a:pt x="147" y="76"/>
                    </a:lnTo>
                    <a:lnTo>
                      <a:pt x="150" y="86"/>
                    </a:lnTo>
                    <a:lnTo>
                      <a:pt x="151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0" name="Freeform 69"/>
              <p:cNvSpPr>
                <a:spLocks/>
              </p:cNvSpPr>
              <p:nvPr userDrawn="1"/>
            </p:nvSpPr>
            <p:spPr bwMode="auto">
              <a:xfrm>
                <a:off x="2994025" y="6360332"/>
                <a:ext cx="73025" cy="95250"/>
              </a:xfrm>
              <a:custGeom>
                <a:avLst/>
                <a:gdLst>
                  <a:gd name="T0" fmla="*/ 182 w 182"/>
                  <a:gd name="T1" fmla="*/ 39 h 239"/>
                  <a:gd name="T2" fmla="*/ 165 w 182"/>
                  <a:gd name="T3" fmla="*/ 22 h 239"/>
                  <a:gd name="T4" fmla="*/ 146 w 182"/>
                  <a:gd name="T5" fmla="*/ 10 h 239"/>
                  <a:gd name="T6" fmla="*/ 124 w 182"/>
                  <a:gd name="T7" fmla="*/ 2 h 239"/>
                  <a:gd name="T8" fmla="*/ 101 w 182"/>
                  <a:gd name="T9" fmla="*/ 0 h 239"/>
                  <a:gd name="T10" fmla="*/ 90 w 182"/>
                  <a:gd name="T11" fmla="*/ 0 h 239"/>
                  <a:gd name="T12" fmla="*/ 71 w 182"/>
                  <a:gd name="T13" fmla="*/ 4 h 239"/>
                  <a:gd name="T14" fmla="*/ 53 w 182"/>
                  <a:gd name="T15" fmla="*/ 12 h 239"/>
                  <a:gd name="T16" fmla="*/ 37 w 182"/>
                  <a:gd name="T17" fmla="*/ 24 h 239"/>
                  <a:gd name="T18" fmla="*/ 23 w 182"/>
                  <a:gd name="T19" fmla="*/ 39 h 239"/>
                  <a:gd name="T20" fmla="*/ 12 w 182"/>
                  <a:gd name="T21" fmla="*/ 58 h 239"/>
                  <a:gd name="T22" fmla="*/ 5 w 182"/>
                  <a:gd name="T23" fmla="*/ 80 h 239"/>
                  <a:gd name="T24" fmla="*/ 1 w 182"/>
                  <a:gd name="T25" fmla="*/ 106 h 239"/>
                  <a:gd name="T26" fmla="*/ 0 w 182"/>
                  <a:gd name="T27" fmla="*/ 120 h 239"/>
                  <a:gd name="T28" fmla="*/ 2 w 182"/>
                  <a:gd name="T29" fmla="*/ 145 h 239"/>
                  <a:gd name="T30" fmla="*/ 8 w 182"/>
                  <a:gd name="T31" fmla="*/ 169 h 239"/>
                  <a:gd name="T32" fmla="*/ 17 w 182"/>
                  <a:gd name="T33" fmla="*/ 190 h 239"/>
                  <a:gd name="T34" fmla="*/ 29 w 182"/>
                  <a:gd name="T35" fmla="*/ 207 h 239"/>
                  <a:gd name="T36" fmla="*/ 43 w 182"/>
                  <a:gd name="T37" fmla="*/ 221 h 239"/>
                  <a:gd name="T38" fmla="*/ 60 w 182"/>
                  <a:gd name="T39" fmla="*/ 231 h 239"/>
                  <a:gd name="T40" fmla="*/ 79 w 182"/>
                  <a:gd name="T41" fmla="*/ 237 h 239"/>
                  <a:gd name="T42" fmla="*/ 99 w 182"/>
                  <a:gd name="T43" fmla="*/ 239 h 239"/>
                  <a:gd name="T44" fmla="*/ 114 w 182"/>
                  <a:gd name="T45" fmla="*/ 238 h 239"/>
                  <a:gd name="T46" fmla="*/ 139 w 182"/>
                  <a:gd name="T47" fmla="*/ 232 h 239"/>
                  <a:gd name="T48" fmla="*/ 158 w 182"/>
                  <a:gd name="T49" fmla="*/ 220 h 239"/>
                  <a:gd name="T50" fmla="*/ 174 w 182"/>
                  <a:gd name="T51" fmla="*/ 205 h 239"/>
                  <a:gd name="T52" fmla="*/ 152 w 182"/>
                  <a:gd name="T53" fmla="*/ 168 h 239"/>
                  <a:gd name="T54" fmla="*/ 140 w 182"/>
                  <a:gd name="T55" fmla="*/ 181 h 239"/>
                  <a:gd name="T56" fmla="*/ 128 w 182"/>
                  <a:gd name="T57" fmla="*/ 189 h 239"/>
                  <a:gd name="T58" fmla="*/ 115 w 182"/>
                  <a:gd name="T59" fmla="*/ 195 h 239"/>
                  <a:gd name="T60" fmla="*/ 101 w 182"/>
                  <a:gd name="T61" fmla="*/ 197 h 239"/>
                  <a:gd name="T62" fmla="*/ 94 w 182"/>
                  <a:gd name="T63" fmla="*/ 196 h 239"/>
                  <a:gd name="T64" fmla="*/ 82 w 182"/>
                  <a:gd name="T65" fmla="*/ 193 h 239"/>
                  <a:gd name="T66" fmla="*/ 72 w 182"/>
                  <a:gd name="T67" fmla="*/ 188 h 239"/>
                  <a:gd name="T68" fmla="*/ 63 w 182"/>
                  <a:gd name="T69" fmla="*/ 180 h 239"/>
                  <a:gd name="T70" fmla="*/ 56 w 182"/>
                  <a:gd name="T71" fmla="*/ 169 h 239"/>
                  <a:gd name="T72" fmla="*/ 49 w 182"/>
                  <a:gd name="T73" fmla="*/ 150 h 239"/>
                  <a:gd name="T74" fmla="*/ 46 w 182"/>
                  <a:gd name="T75" fmla="*/ 118 h 239"/>
                  <a:gd name="T76" fmla="*/ 47 w 182"/>
                  <a:gd name="T77" fmla="*/ 102 h 239"/>
                  <a:gd name="T78" fmla="*/ 54 w 182"/>
                  <a:gd name="T79" fmla="*/ 74 h 239"/>
                  <a:gd name="T80" fmla="*/ 60 w 182"/>
                  <a:gd name="T81" fmla="*/ 63 h 239"/>
                  <a:gd name="T82" fmla="*/ 68 w 182"/>
                  <a:gd name="T83" fmla="*/ 54 h 239"/>
                  <a:gd name="T84" fmla="*/ 77 w 182"/>
                  <a:gd name="T85" fmla="*/ 48 h 239"/>
                  <a:gd name="T86" fmla="*/ 88 w 182"/>
                  <a:gd name="T87" fmla="*/ 44 h 239"/>
                  <a:gd name="T88" fmla="*/ 99 w 182"/>
                  <a:gd name="T89" fmla="*/ 43 h 239"/>
                  <a:gd name="T90" fmla="*/ 107 w 182"/>
                  <a:gd name="T91" fmla="*/ 43 h 239"/>
                  <a:gd name="T92" fmla="*/ 121 w 182"/>
                  <a:gd name="T93" fmla="*/ 46 h 239"/>
                  <a:gd name="T94" fmla="*/ 135 w 182"/>
                  <a:gd name="T95" fmla="*/ 53 h 239"/>
                  <a:gd name="T96" fmla="*/ 148 w 182"/>
                  <a:gd name="T97" fmla="*/ 64 h 239"/>
                  <a:gd name="T98" fmla="*/ 182 w 182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2" h="239">
                    <a:moveTo>
                      <a:pt x="182" y="39"/>
                    </a:moveTo>
                    <a:lnTo>
                      <a:pt x="182" y="39"/>
                    </a:lnTo>
                    <a:lnTo>
                      <a:pt x="173" y="30"/>
                    </a:lnTo>
                    <a:lnTo>
                      <a:pt x="165" y="22"/>
                    </a:lnTo>
                    <a:lnTo>
                      <a:pt x="155" y="15"/>
                    </a:lnTo>
                    <a:lnTo>
                      <a:pt x="146" y="10"/>
                    </a:lnTo>
                    <a:lnTo>
                      <a:pt x="135" y="5"/>
                    </a:lnTo>
                    <a:lnTo>
                      <a:pt x="124" y="2"/>
                    </a:lnTo>
                    <a:lnTo>
                      <a:pt x="113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0" y="0"/>
                    </a:lnTo>
                    <a:lnTo>
                      <a:pt x="80" y="2"/>
                    </a:lnTo>
                    <a:lnTo>
                      <a:pt x="71" y="4"/>
                    </a:lnTo>
                    <a:lnTo>
                      <a:pt x="61" y="8"/>
                    </a:lnTo>
                    <a:lnTo>
                      <a:pt x="53" y="12"/>
                    </a:lnTo>
                    <a:lnTo>
                      <a:pt x="44" y="18"/>
                    </a:lnTo>
                    <a:lnTo>
                      <a:pt x="37" y="24"/>
                    </a:lnTo>
                    <a:lnTo>
                      <a:pt x="30" y="31"/>
                    </a:lnTo>
                    <a:lnTo>
                      <a:pt x="23" y="39"/>
                    </a:lnTo>
                    <a:lnTo>
                      <a:pt x="17" y="48"/>
                    </a:lnTo>
                    <a:lnTo>
                      <a:pt x="12" y="58"/>
                    </a:lnTo>
                    <a:lnTo>
                      <a:pt x="8" y="69"/>
                    </a:lnTo>
                    <a:lnTo>
                      <a:pt x="5" y="80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3"/>
                    </a:lnTo>
                    <a:lnTo>
                      <a:pt x="2" y="145"/>
                    </a:lnTo>
                    <a:lnTo>
                      <a:pt x="5" y="158"/>
                    </a:lnTo>
                    <a:lnTo>
                      <a:pt x="8" y="169"/>
                    </a:lnTo>
                    <a:lnTo>
                      <a:pt x="12" y="180"/>
                    </a:lnTo>
                    <a:lnTo>
                      <a:pt x="17" y="190"/>
                    </a:lnTo>
                    <a:lnTo>
                      <a:pt x="23" y="199"/>
                    </a:lnTo>
                    <a:lnTo>
                      <a:pt x="29" y="207"/>
                    </a:lnTo>
                    <a:lnTo>
                      <a:pt x="36" y="214"/>
                    </a:lnTo>
                    <a:lnTo>
                      <a:pt x="43" y="221"/>
                    </a:lnTo>
                    <a:lnTo>
                      <a:pt x="52" y="226"/>
                    </a:lnTo>
                    <a:lnTo>
                      <a:pt x="60" y="231"/>
                    </a:lnTo>
                    <a:lnTo>
                      <a:pt x="69" y="234"/>
                    </a:lnTo>
                    <a:lnTo>
                      <a:pt x="79" y="237"/>
                    </a:lnTo>
                    <a:lnTo>
                      <a:pt x="89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4" y="238"/>
                    </a:lnTo>
                    <a:lnTo>
                      <a:pt x="127" y="236"/>
                    </a:lnTo>
                    <a:lnTo>
                      <a:pt x="139" y="232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7" y="213"/>
                    </a:lnTo>
                    <a:lnTo>
                      <a:pt x="174" y="205"/>
                    </a:lnTo>
                    <a:lnTo>
                      <a:pt x="181" y="197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40" y="181"/>
                    </a:lnTo>
                    <a:lnTo>
                      <a:pt x="134" y="185"/>
                    </a:lnTo>
                    <a:lnTo>
                      <a:pt x="128" y="189"/>
                    </a:lnTo>
                    <a:lnTo>
                      <a:pt x="122" y="193"/>
                    </a:lnTo>
                    <a:lnTo>
                      <a:pt x="115" y="195"/>
                    </a:lnTo>
                    <a:lnTo>
                      <a:pt x="108" y="196"/>
                    </a:lnTo>
                    <a:lnTo>
                      <a:pt x="101" y="197"/>
                    </a:lnTo>
                    <a:lnTo>
                      <a:pt x="101" y="197"/>
                    </a:lnTo>
                    <a:lnTo>
                      <a:pt x="94" y="196"/>
                    </a:lnTo>
                    <a:lnTo>
                      <a:pt x="88" y="195"/>
                    </a:lnTo>
                    <a:lnTo>
                      <a:pt x="82" y="193"/>
                    </a:lnTo>
                    <a:lnTo>
                      <a:pt x="77" y="191"/>
                    </a:lnTo>
                    <a:lnTo>
                      <a:pt x="72" y="188"/>
                    </a:lnTo>
                    <a:lnTo>
                      <a:pt x="67" y="184"/>
                    </a:lnTo>
                    <a:lnTo>
                      <a:pt x="63" y="180"/>
                    </a:lnTo>
                    <a:lnTo>
                      <a:pt x="60" y="175"/>
                    </a:lnTo>
                    <a:lnTo>
                      <a:pt x="56" y="169"/>
                    </a:lnTo>
                    <a:lnTo>
                      <a:pt x="54" y="164"/>
                    </a:lnTo>
                    <a:lnTo>
                      <a:pt x="49" y="150"/>
                    </a:lnTo>
                    <a:lnTo>
                      <a:pt x="47" y="135"/>
                    </a:lnTo>
                    <a:lnTo>
                      <a:pt x="46" y="118"/>
                    </a:lnTo>
                    <a:lnTo>
                      <a:pt x="46" y="118"/>
                    </a:lnTo>
                    <a:lnTo>
                      <a:pt x="47" y="102"/>
                    </a:lnTo>
                    <a:lnTo>
                      <a:pt x="49" y="87"/>
                    </a:lnTo>
                    <a:lnTo>
                      <a:pt x="54" y="74"/>
                    </a:lnTo>
                    <a:lnTo>
                      <a:pt x="57" y="68"/>
                    </a:lnTo>
                    <a:lnTo>
                      <a:pt x="60" y="63"/>
                    </a:lnTo>
                    <a:lnTo>
                      <a:pt x="64" y="58"/>
                    </a:lnTo>
                    <a:lnTo>
                      <a:pt x="68" y="54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8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7" y="43"/>
                    </a:lnTo>
                    <a:lnTo>
                      <a:pt x="114" y="44"/>
                    </a:lnTo>
                    <a:lnTo>
                      <a:pt x="121" y="46"/>
                    </a:lnTo>
                    <a:lnTo>
                      <a:pt x="128" y="49"/>
                    </a:lnTo>
                    <a:lnTo>
                      <a:pt x="135" y="53"/>
                    </a:lnTo>
                    <a:lnTo>
                      <a:pt x="141" y="58"/>
                    </a:lnTo>
                    <a:lnTo>
                      <a:pt x="148" y="64"/>
                    </a:lnTo>
                    <a:lnTo>
                      <a:pt x="155" y="70"/>
                    </a:lnTo>
                    <a:lnTo>
                      <a:pt x="182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1" name="Freeform 70"/>
              <p:cNvSpPr>
                <a:spLocks noEditPoints="1"/>
              </p:cNvSpPr>
              <p:nvPr userDrawn="1"/>
            </p:nvSpPr>
            <p:spPr bwMode="auto">
              <a:xfrm>
                <a:off x="3081337" y="6360332"/>
                <a:ext cx="74613" cy="95250"/>
              </a:xfrm>
              <a:custGeom>
                <a:avLst/>
                <a:gdLst>
                  <a:gd name="T0" fmla="*/ 186 w 186"/>
                  <a:gd name="T1" fmla="*/ 77 h 239"/>
                  <a:gd name="T2" fmla="*/ 185 w 186"/>
                  <a:gd name="T3" fmla="*/ 67 h 239"/>
                  <a:gd name="T4" fmla="*/ 182 w 186"/>
                  <a:gd name="T5" fmla="*/ 50 h 239"/>
                  <a:gd name="T6" fmla="*/ 176 w 186"/>
                  <a:gd name="T7" fmla="*/ 36 h 239"/>
                  <a:gd name="T8" fmla="*/ 167 w 186"/>
                  <a:gd name="T9" fmla="*/ 24 h 239"/>
                  <a:gd name="T10" fmla="*/ 156 w 186"/>
                  <a:gd name="T11" fmla="*/ 14 h 239"/>
                  <a:gd name="T12" fmla="*/ 142 w 186"/>
                  <a:gd name="T13" fmla="*/ 7 h 239"/>
                  <a:gd name="T14" fmla="*/ 127 w 186"/>
                  <a:gd name="T15" fmla="*/ 2 h 239"/>
                  <a:gd name="T16" fmla="*/ 109 w 186"/>
                  <a:gd name="T17" fmla="*/ 0 h 239"/>
                  <a:gd name="T18" fmla="*/ 100 w 186"/>
                  <a:gd name="T19" fmla="*/ 0 h 239"/>
                  <a:gd name="T20" fmla="*/ 77 w 186"/>
                  <a:gd name="T21" fmla="*/ 1 h 239"/>
                  <a:gd name="T22" fmla="*/ 57 w 186"/>
                  <a:gd name="T23" fmla="*/ 5 h 239"/>
                  <a:gd name="T24" fmla="*/ 38 w 186"/>
                  <a:gd name="T25" fmla="*/ 11 h 239"/>
                  <a:gd name="T26" fmla="*/ 21 w 186"/>
                  <a:gd name="T27" fmla="*/ 20 h 239"/>
                  <a:gd name="T28" fmla="*/ 39 w 186"/>
                  <a:gd name="T29" fmla="*/ 54 h 239"/>
                  <a:gd name="T30" fmla="*/ 67 w 186"/>
                  <a:gd name="T31" fmla="*/ 43 h 239"/>
                  <a:gd name="T32" fmla="*/ 99 w 186"/>
                  <a:gd name="T33" fmla="*/ 40 h 239"/>
                  <a:gd name="T34" fmla="*/ 108 w 186"/>
                  <a:gd name="T35" fmla="*/ 41 h 239"/>
                  <a:gd name="T36" fmla="*/ 125 w 186"/>
                  <a:gd name="T37" fmla="*/ 46 h 239"/>
                  <a:gd name="T38" fmla="*/ 135 w 186"/>
                  <a:gd name="T39" fmla="*/ 56 h 239"/>
                  <a:gd name="T40" fmla="*/ 141 w 186"/>
                  <a:gd name="T41" fmla="*/ 70 h 239"/>
                  <a:gd name="T42" fmla="*/ 142 w 186"/>
                  <a:gd name="T43" fmla="*/ 96 h 239"/>
                  <a:gd name="T44" fmla="*/ 133 w 186"/>
                  <a:gd name="T45" fmla="*/ 92 h 239"/>
                  <a:gd name="T46" fmla="*/ 107 w 186"/>
                  <a:gd name="T47" fmla="*/ 88 h 239"/>
                  <a:gd name="T48" fmla="*/ 91 w 186"/>
                  <a:gd name="T49" fmla="*/ 87 h 239"/>
                  <a:gd name="T50" fmla="*/ 63 w 186"/>
                  <a:gd name="T51" fmla="*/ 89 h 239"/>
                  <a:gd name="T52" fmla="*/ 47 w 186"/>
                  <a:gd name="T53" fmla="*/ 94 h 239"/>
                  <a:gd name="T54" fmla="*/ 32 w 186"/>
                  <a:gd name="T55" fmla="*/ 101 h 239"/>
                  <a:gd name="T56" fmla="*/ 20 w 186"/>
                  <a:gd name="T57" fmla="*/ 110 h 239"/>
                  <a:gd name="T58" fmla="*/ 10 w 186"/>
                  <a:gd name="T59" fmla="*/ 121 h 239"/>
                  <a:gd name="T60" fmla="*/ 4 w 186"/>
                  <a:gd name="T61" fmla="*/ 135 h 239"/>
                  <a:gd name="T62" fmla="*/ 0 w 186"/>
                  <a:gd name="T63" fmla="*/ 153 h 239"/>
                  <a:gd name="T64" fmla="*/ 0 w 186"/>
                  <a:gd name="T65" fmla="*/ 162 h 239"/>
                  <a:gd name="T66" fmla="*/ 2 w 186"/>
                  <a:gd name="T67" fmla="*/ 182 h 239"/>
                  <a:gd name="T68" fmla="*/ 7 w 186"/>
                  <a:gd name="T69" fmla="*/ 198 h 239"/>
                  <a:gd name="T70" fmla="*/ 15 w 186"/>
                  <a:gd name="T71" fmla="*/ 211 h 239"/>
                  <a:gd name="T72" fmla="*/ 25 w 186"/>
                  <a:gd name="T73" fmla="*/ 222 h 239"/>
                  <a:gd name="T74" fmla="*/ 38 w 186"/>
                  <a:gd name="T75" fmla="*/ 230 h 239"/>
                  <a:gd name="T76" fmla="*/ 51 w 186"/>
                  <a:gd name="T77" fmla="*/ 235 h 239"/>
                  <a:gd name="T78" fmla="*/ 79 w 186"/>
                  <a:gd name="T79" fmla="*/ 239 h 239"/>
                  <a:gd name="T80" fmla="*/ 90 w 186"/>
                  <a:gd name="T81" fmla="*/ 239 h 239"/>
                  <a:gd name="T82" fmla="*/ 108 w 186"/>
                  <a:gd name="T83" fmla="*/ 234 h 239"/>
                  <a:gd name="T84" fmla="*/ 115 w 186"/>
                  <a:gd name="T85" fmla="*/ 231 h 239"/>
                  <a:gd name="T86" fmla="*/ 134 w 186"/>
                  <a:gd name="T87" fmla="*/ 219 h 239"/>
                  <a:gd name="T88" fmla="*/ 142 w 186"/>
                  <a:gd name="T89" fmla="*/ 235 h 239"/>
                  <a:gd name="T90" fmla="*/ 142 w 186"/>
                  <a:gd name="T91" fmla="*/ 170 h 239"/>
                  <a:gd name="T92" fmla="*/ 137 w 186"/>
                  <a:gd name="T93" fmla="*/ 175 h 239"/>
                  <a:gd name="T94" fmla="*/ 126 w 186"/>
                  <a:gd name="T95" fmla="*/ 185 h 239"/>
                  <a:gd name="T96" fmla="*/ 112 w 186"/>
                  <a:gd name="T97" fmla="*/ 193 h 239"/>
                  <a:gd name="T98" fmla="*/ 95 w 186"/>
                  <a:gd name="T99" fmla="*/ 198 h 239"/>
                  <a:gd name="T100" fmla="*/ 86 w 186"/>
                  <a:gd name="T101" fmla="*/ 199 h 239"/>
                  <a:gd name="T102" fmla="*/ 68 w 186"/>
                  <a:gd name="T103" fmla="*/ 196 h 239"/>
                  <a:gd name="T104" fmla="*/ 55 w 186"/>
                  <a:gd name="T105" fmla="*/ 190 h 239"/>
                  <a:gd name="T106" fmla="*/ 50 w 186"/>
                  <a:gd name="T107" fmla="*/ 185 h 239"/>
                  <a:gd name="T108" fmla="*/ 43 w 186"/>
                  <a:gd name="T109" fmla="*/ 170 h 239"/>
                  <a:gd name="T110" fmla="*/ 42 w 186"/>
                  <a:gd name="T111" fmla="*/ 161 h 239"/>
                  <a:gd name="T112" fmla="*/ 46 w 186"/>
                  <a:gd name="T113" fmla="*/ 146 h 239"/>
                  <a:gd name="T114" fmla="*/ 55 w 186"/>
                  <a:gd name="T115" fmla="*/ 135 h 239"/>
                  <a:gd name="T116" fmla="*/ 70 w 186"/>
                  <a:gd name="T117" fmla="*/ 128 h 239"/>
                  <a:gd name="T118" fmla="*/ 89 w 186"/>
                  <a:gd name="T119" fmla="*/ 126 h 239"/>
                  <a:gd name="T120" fmla="*/ 106 w 186"/>
                  <a:gd name="T121" fmla="*/ 126 h 239"/>
                  <a:gd name="T122" fmla="*/ 120 w 186"/>
                  <a:gd name="T123" fmla="*/ 128 h 239"/>
                  <a:gd name="T124" fmla="*/ 142 w 186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6" h="239">
                    <a:moveTo>
                      <a:pt x="186" y="235"/>
                    </a:moveTo>
                    <a:lnTo>
                      <a:pt x="186" y="77"/>
                    </a:lnTo>
                    <a:lnTo>
                      <a:pt x="186" y="77"/>
                    </a:lnTo>
                    <a:lnTo>
                      <a:pt x="185" y="67"/>
                    </a:lnTo>
                    <a:lnTo>
                      <a:pt x="184" y="58"/>
                    </a:lnTo>
                    <a:lnTo>
                      <a:pt x="182" y="50"/>
                    </a:lnTo>
                    <a:lnTo>
                      <a:pt x="180" y="43"/>
                    </a:lnTo>
                    <a:lnTo>
                      <a:pt x="176" y="36"/>
                    </a:lnTo>
                    <a:lnTo>
                      <a:pt x="172" y="29"/>
                    </a:lnTo>
                    <a:lnTo>
                      <a:pt x="167" y="24"/>
                    </a:lnTo>
                    <a:lnTo>
                      <a:pt x="162" y="19"/>
                    </a:lnTo>
                    <a:lnTo>
                      <a:pt x="156" y="14"/>
                    </a:lnTo>
                    <a:lnTo>
                      <a:pt x="149" y="10"/>
                    </a:lnTo>
                    <a:lnTo>
                      <a:pt x="142" y="7"/>
                    </a:lnTo>
                    <a:lnTo>
                      <a:pt x="135" y="5"/>
                    </a:lnTo>
                    <a:lnTo>
                      <a:pt x="127" y="2"/>
                    </a:lnTo>
                    <a:lnTo>
                      <a:pt x="118" y="1"/>
                    </a:lnTo>
                    <a:lnTo>
                      <a:pt x="10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8" y="0"/>
                    </a:lnTo>
                    <a:lnTo>
                      <a:pt x="77" y="1"/>
                    </a:lnTo>
                    <a:lnTo>
                      <a:pt x="67" y="3"/>
                    </a:lnTo>
                    <a:lnTo>
                      <a:pt x="57" y="5"/>
                    </a:lnTo>
                    <a:lnTo>
                      <a:pt x="47" y="8"/>
                    </a:lnTo>
                    <a:lnTo>
                      <a:pt x="38" y="11"/>
                    </a:lnTo>
                    <a:lnTo>
                      <a:pt x="30" y="16"/>
                    </a:lnTo>
                    <a:lnTo>
                      <a:pt x="21" y="20"/>
                    </a:lnTo>
                    <a:lnTo>
                      <a:pt x="39" y="54"/>
                    </a:lnTo>
                    <a:lnTo>
                      <a:pt x="39" y="54"/>
                    </a:lnTo>
                    <a:lnTo>
                      <a:pt x="52" y="48"/>
                    </a:lnTo>
                    <a:lnTo>
                      <a:pt x="67" y="43"/>
                    </a:lnTo>
                    <a:lnTo>
                      <a:pt x="82" y="41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108" y="41"/>
                    </a:lnTo>
                    <a:lnTo>
                      <a:pt x="117" y="43"/>
                    </a:lnTo>
                    <a:lnTo>
                      <a:pt x="125" y="46"/>
                    </a:lnTo>
                    <a:lnTo>
                      <a:pt x="131" y="50"/>
                    </a:lnTo>
                    <a:lnTo>
                      <a:pt x="135" y="56"/>
                    </a:lnTo>
                    <a:lnTo>
                      <a:pt x="139" y="62"/>
                    </a:lnTo>
                    <a:lnTo>
                      <a:pt x="141" y="70"/>
                    </a:lnTo>
                    <a:lnTo>
                      <a:pt x="142" y="79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33" y="92"/>
                    </a:lnTo>
                    <a:lnTo>
                      <a:pt x="121" y="89"/>
                    </a:lnTo>
                    <a:lnTo>
                      <a:pt x="107" y="88"/>
                    </a:lnTo>
                    <a:lnTo>
                      <a:pt x="91" y="87"/>
                    </a:lnTo>
                    <a:lnTo>
                      <a:pt x="91" y="87"/>
                    </a:lnTo>
                    <a:lnTo>
                      <a:pt x="72" y="88"/>
                    </a:lnTo>
                    <a:lnTo>
                      <a:pt x="63" y="89"/>
                    </a:lnTo>
                    <a:lnTo>
                      <a:pt x="55" y="91"/>
                    </a:lnTo>
                    <a:lnTo>
                      <a:pt x="47" y="94"/>
                    </a:lnTo>
                    <a:lnTo>
                      <a:pt x="39" y="97"/>
                    </a:lnTo>
                    <a:lnTo>
                      <a:pt x="32" y="101"/>
                    </a:lnTo>
                    <a:lnTo>
                      <a:pt x="26" y="105"/>
                    </a:lnTo>
                    <a:lnTo>
                      <a:pt x="20" y="110"/>
                    </a:lnTo>
                    <a:lnTo>
                      <a:pt x="15" y="115"/>
                    </a:lnTo>
                    <a:lnTo>
                      <a:pt x="10" y="121"/>
                    </a:lnTo>
                    <a:lnTo>
                      <a:pt x="7" y="128"/>
                    </a:lnTo>
                    <a:lnTo>
                      <a:pt x="4" y="135"/>
                    </a:lnTo>
                    <a:lnTo>
                      <a:pt x="1" y="143"/>
                    </a:lnTo>
                    <a:lnTo>
                      <a:pt x="0" y="153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72"/>
                    </a:lnTo>
                    <a:lnTo>
                      <a:pt x="2" y="182"/>
                    </a:lnTo>
                    <a:lnTo>
                      <a:pt x="4" y="190"/>
                    </a:lnTo>
                    <a:lnTo>
                      <a:pt x="7" y="198"/>
                    </a:lnTo>
                    <a:lnTo>
                      <a:pt x="11" y="205"/>
                    </a:lnTo>
                    <a:lnTo>
                      <a:pt x="15" y="211"/>
                    </a:lnTo>
                    <a:lnTo>
                      <a:pt x="20" y="217"/>
                    </a:lnTo>
                    <a:lnTo>
                      <a:pt x="25" y="222"/>
                    </a:lnTo>
                    <a:lnTo>
                      <a:pt x="31" y="226"/>
                    </a:lnTo>
                    <a:lnTo>
                      <a:pt x="38" y="230"/>
                    </a:lnTo>
                    <a:lnTo>
                      <a:pt x="44" y="233"/>
                    </a:lnTo>
                    <a:lnTo>
                      <a:pt x="51" y="235"/>
                    </a:lnTo>
                    <a:lnTo>
                      <a:pt x="65" y="238"/>
                    </a:lnTo>
                    <a:lnTo>
                      <a:pt x="79" y="239"/>
                    </a:lnTo>
                    <a:lnTo>
                      <a:pt x="79" y="239"/>
                    </a:lnTo>
                    <a:lnTo>
                      <a:pt x="90" y="239"/>
                    </a:lnTo>
                    <a:lnTo>
                      <a:pt x="100" y="237"/>
                    </a:lnTo>
                    <a:lnTo>
                      <a:pt x="108" y="234"/>
                    </a:lnTo>
                    <a:lnTo>
                      <a:pt x="115" y="231"/>
                    </a:lnTo>
                    <a:lnTo>
                      <a:pt x="115" y="231"/>
                    </a:lnTo>
                    <a:lnTo>
                      <a:pt x="127" y="224"/>
                    </a:lnTo>
                    <a:lnTo>
                      <a:pt x="134" y="219"/>
                    </a:lnTo>
                    <a:lnTo>
                      <a:pt x="142" y="212"/>
                    </a:lnTo>
                    <a:lnTo>
                      <a:pt x="142" y="235"/>
                    </a:lnTo>
                    <a:lnTo>
                      <a:pt x="186" y="235"/>
                    </a:lnTo>
                    <a:close/>
                    <a:moveTo>
                      <a:pt x="142" y="170"/>
                    </a:moveTo>
                    <a:lnTo>
                      <a:pt x="142" y="170"/>
                    </a:lnTo>
                    <a:lnTo>
                      <a:pt x="137" y="175"/>
                    </a:lnTo>
                    <a:lnTo>
                      <a:pt x="132" y="180"/>
                    </a:lnTo>
                    <a:lnTo>
                      <a:pt x="126" y="185"/>
                    </a:lnTo>
                    <a:lnTo>
                      <a:pt x="119" y="190"/>
                    </a:lnTo>
                    <a:lnTo>
                      <a:pt x="112" y="193"/>
                    </a:lnTo>
                    <a:lnTo>
                      <a:pt x="104" y="196"/>
                    </a:lnTo>
                    <a:lnTo>
                      <a:pt x="95" y="198"/>
                    </a:lnTo>
                    <a:lnTo>
                      <a:pt x="86" y="199"/>
                    </a:lnTo>
                    <a:lnTo>
                      <a:pt x="86" y="199"/>
                    </a:lnTo>
                    <a:lnTo>
                      <a:pt x="76" y="198"/>
                    </a:lnTo>
                    <a:lnTo>
                      <a:pt x="68" y="196"/>
                    </a:lnTo>
                    <a:lnTo>
                      <a:pt x="61" y="194"/>
                    </a:lnTo>
                    <a:lnTo>
                      <a:pt x="55" y="190"/>
                    </a:lnTo>
                    <a:lnTo>
                      <a:pt x="55" y="190"/>
                    </a:lnTo>
                    <a:lnTo>
                      <a:pt x="50" y="185"/>
                    </a:lnTo>
                    <a:lnTo>
                      <a:pt x="46" y="178"/>
                    </a:lnTo>
                    <a:lnTo>
                      <a:pt x="43" y="170"/>
                    </a:lnTo>
                    <a:lnTo>
                      <a:pt x="42" y="161"/>
                    </a:lnTo>
                    <a:lnTo>
                      <a:pt x="42" y="161"/>
                    </a:lnTo>
                    <a:lnTo>
                      <a:pt x="43" y="153"/>
                    </a:lnTo>
                    <a:lnTo>
                      <a:pt x="46" y="146"/>
                    </a:lnTo>
                    <a:lnTo>
                      <a:pt x="50" y="140"/>
                    </a:lnTo>
                    <a:lnTo>
                      <a:pt x="55" y="135"/>
                    </a:lnTo>
                    <a:lnTo>
                      <a:pt x="62" y="131"/>
                    </a:lnTo>
                    <a:lnTo>
                      <a:pt x="70" y="128"/>
                    </a:lnTo>
                    <a:lnTo>
                      <a:pt x="79" y="126"/>
                    </a:lnTo>
                    <a:lnTo>
                      <a:pt x="89" y="126"/>
                    </a:lnTo>
                    <a:lnTo>
                      <a:pt x="89" y="126"/>
                    </a:lnTo>
                    <a:lnTo>
                      <a:pt x="106" y="126"/>
                    </a:lnTo>
                    <a:lnTo>
                      <a:pt x="120" y="128"/>
                    </a:lnTo>
                    <a:lnTo>
                      <a:pt x="120" y="128"/>
                    </a:lnTo>
                    <a:lnTo>
                      <a:pt x="130" y="131"/>
                    </a:lnTo>
                    <a:lnTo>
                      <a:pt x="142" y="136"/>
                    </a:lnTo>
                    <a:lnTo>
                      <a:pt x="142" y="17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" name="Freeform 71"/>
              <p:cNvSpPr>
                <a:spLocks/>
              </p:cNvSpPr>
              <p:nvPr userDrawn="1"/>
            </p:nvSpPr>
            <p:spPr bwMode="auto">
              <a:xfrm>
                <a:off x="3178175" y="6430182"/>
                <a:ext cx="25400" cy="44450"/>
              </a:xfrm>
              <a:custGeom>
                <a:avLst/>
                <a:gdLst>
                  <a:gd name="T0" fmla="*/ 64 w 64"/>
                  <a:gd name="T1" fmla="*/ 0 h 115"/>
                  <a:gd name="T2" fmla="*/ 6 w 64"/>
                  <a:gd name="T3" fmla="*/ 0 h 115"/>
                  <a:gd name="T4" fmla="*/ 0 w 64"/>
                  <a:gd name="T5" fmla="*/ 115 h 115"/>
                  <a:gd name="T6" fmla="*/ 31 w 64"/>
                  <a:gd name="T7" fmla="*/ 115 h 115"/>
                  <a:gd name="T8" fmla="*/ 64 w 64"/>
                  <a:gd name="T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115">
                    <a:moveTo>
                      <a:pt x="64" y="0"/>
                    </a:moveTo>
                    <a:lnTo>
                      <a:pt x="6" y="0"/>
                    </a:lnTo>
                    <a:lnTo>
                      <a:pt x="0" y="115"/>
                    </a:lnTo>
                    <a:lnTo>
                      <a:pt x="31" y="115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3" name="Freeform 72"/>
              <p:cNvSpPr>
                <a:spLocks/>
              </p:cNvSpPr>
              <p:nvPr userDrawn="1"/>
            </p:nvSpPr>
            <p:spPr bwMode="auto">
              <a:xfrm>
                <a:off x="3271837" y="6363507"/>
                <a:ext cx="90488" cy="92075"/>
              </a:xfrm>
              <a:custGeom>
                <a:avLst/>
                <a:gdLst>
                  <a:gd name="T0" fmla="*/ 226 w 226"/>
                  <a:gd name="T1" fmla="*/ 230 h 233"/>
                  <a:gd name="T2" fmla="*/ 226 w 226"/>
                  <a:gd name="T3" fmla="*/ 0 h 233"/>
                  <a:gd name="T4" fmla="*/ 177 w 226"/>
                  <a:gd name="T5" fmla="*/ 0 h 233"/>
                  <a:gd name="T6" fmla="*/ 128 w 226"/>
                  <a:gd name="T7" fmla="*/ 111 h 233"/>
                  <a:gd name="T8" fmla="*/ 128 w 226"/>
                  <a:gd name="T9" fmla="*/ 111 h 233"/>
                  <a:gd name="T10" fmla="*/ 113 w 226"/>
                  <a:gd name="T11" fmla="*/ 151 h 233"/>
                  <a:gd name="T12" fmla="*/ 113 w 226"/>
                  <a:gd name="T13" fmla="*/ 151 h 233"/>
                  <a:gd name="T14" fmla="*/ 106 w 226"/>
                  <a:gd name="T15" fmla="*/ 132 h 233"/>
                  <a:gd name="T16" fmla="*/ 98 w 226"/>
                  <a:gd name="T17" fmla="*/ 111 h 233"/>
                  <a:gd name="T18" fmla="*/ 49 w 226"/>
                  <a:gd name="T19" fmla="*/ 0 h 233"/>
                  <a:gd name="T20" fmla="*/ 0 w 226"/>
                  <a:gd name="T21" fmla="*/ 0 h 233"/>
                  <a:gd name="T22" fmla="*/ 0 w 226"/>
                  <a:gd name="T23" fmla="*/ 230 h 233"/>
                  <a:gd name="T24" fmla="*/ 43 w 226"/>
                  <a:gd name="T25" fmla="*/ 230 h 233"/>
                  <a:gd name="T26" fmla="*/ 43 w 226"/>
                  <a:gd name="T27" fmla="*/ 110 h 233"/>
                  <a:gd name="T28" fmla="*/ 43 w 226"/>
                  <a:gd name="T29" fmla="*/ 110 h 233"/>
                  <a:gd name="T30" fmla="*/ 42 w 226"/>
                  <a:gd name="T31" fmla="*/ 69 h 233"/>
                  <a:gd name="T32" fmla="*/ 42 w 226"/>
                  <a:gd name="T33" fmla="*/ 69 h 233"/>
                  <a:gd name="T34" fmla="*/ 48 w 226"/>
                  <a:gd name="T35" fmla="*/ 85 h 233"/>
                  <a:gd name="T36" fmla="*/ 57 w 226"/>
                  <a:gd name="T37" fmla="*/ 106 h 233"/>
                  <a:gd name="T38" fmla="*/ 112 w 226"/>
                  <a:gd name="T39" fmla="*/ 233 h 233"/>
                  <a:gd name="T40" fmla="*/ 166 w 226"/>
                  <a:gd name="T41" fmla="*/ 106 h 233"/>
                  <a:gd name="T42" fmla="*/ 166 w 226"/>
                  <a:gd name="T43" fmla="*/ 106 h 233"/>
                  <a:gd name="T44" fmla="*/ 176 w 226"/>
                  <a:gd name="T45" fmla="*/ 85 h 233"/>
                  <a:gd name="T46" fmla="*/ 182 w 226"/>
                  <a:gd name="T47" fmla="*/ 69 h 233"/>
                  <a:gd name="T48" fmla="*/ 182 w 226"/>
                  <a:gd name="T49" fmla="*/ 69 h 233"/>
                  <a:gd name="T50" fmla="*/ 181 w 226"/>
                  <a:gd name="T51" fmla="*/ 110 h 233"/>
                  <a:gd name="T52" fmla="*/ 181 w 226"/>
                  <a:gd name="T53" fmla="*/ 230 h 233"/>
                  <a:gd name="T54" fmla="*/ 226 w 226"/>
                  <a:gd name="T55" fmla="*/ 23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6" h="233">
                    <a:moveTo>
                      <a:pt x="226" y="230"/>
                    </a:moveTo>
                    <a:lnTo>
                      <a:pt x="226" y="0"/>
                    </a:lnTo>
                    <a:lnTo>
                      <a:pt x="177" y="0"/>
                    </a:lnTo>
                    <a:lnTo>
                      <a:pt x="128" y="111"/>
                    </a:lnTo>
                    <a:lnTo>
                      <a:pt x="128" y="111"/>
                    </a:lnTo>
                    <a:lnTo>
                      <a:pt x="113" y="151"/>
                    </a:lnTo>
                    <a:lnTo>
                      <a:pt x="113" y="151"/>
                    </a:lnTo>
                    <a:lnTo>
                      <a:pt x="106" y="132"/>
                    </a:lnTo>
                    <a:lnTo>
                      <a:pt x="98" y="111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43" y="23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2" y="69"/>
                    </a:lnTo>
                    <a:lnTo>
                      <a:pt x="42" y="69"/>
                    </a:lnTo>
                    <a:lnTo>
                      <a:pt x="48" y="85"/>
                    </a:lnTo>
                    <a:lnTo>
                      <a:pt x="57" y="106"/>
                    </a:lnTo>
                    <a:lnTo>
                      <a:pt x="112" y="233"/>
                    </a:lnTo>
                    <a:lnTo>
                      <a:pt x="166" y="106"/>
                    </a:lnTo>
                    <a:lnTo>
                      <a:pt x="166" y="106"/>
                    </a:lnTo>
                    <a:lnTo>
                      <a:pt x="176" y="85"/>
                    </a:lnTo>
                    <a:lnTo>
                      <a:pt x="182" y="69"/>
                    </a:lnTo>
                    <a:lnTo>
                      <a:pt x="182" y="69"/>
                    </a:lnTo>
                    <a:lnTo>
                      <a:pt x="181" y="110"/>
                    </a:lnTo>
                    <a:lnTo>
                      <a:pt x="181" y="230"/>
                    </a:lnTo>
                    <a:lnTo>
                      <a:pt x="226" y="23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4" name="Freeform 73"/>
              <p:cNvSpPr>
                <a:spLocks noEditPoints="1"/>
              </p:cNvSpPr>
              <p:nvPr userDrawn="1"/>
            </p:nvSpPr>
            <p:spPr bwMode="auto">
              <a:xfrm>
                <a:off x="3384550" y="6363507"/>
                <a:ext cx="98425" cy="90488"/>
              </a:xfrm>
              <a:custGeom>
                <a:avLst/>
                <a:gdLst>
                  <a:gd name="T0" fmla="*/ 0 w 248"/>
                  <a:gd name="T1" fmla="*/ 0 h 230"/>
                  <a:gd name="T2" fmla="*/ 90 w 248"/>
                  <a:gd name="T3" fmla="*/ 230 h 230"/>
                  <a:gd name="T4" fmla="*/ 99 w 248"/>
                  <a:gd name="T5" fmla="*/ 229 h 230"/>
                  <a:gd name="T6" fmla="*/ 115 w 248"/>
                  <a:gd name="T7" fmla="*/ 227 h 230"/>
                  <a:gd name="T8" fmla="*/ 129 w 248"/>
                  <a:gd name="T9" fmla="*/ 222 h 230"/>
                  <a:gd name="T10" fmla="*/ 142 w 248"/>
                  <a:gd name="T11" fmla="*/ 215 h 230"/>
                  <a:gd name="T12" fmla="*/ 152 w 248"/>
                  <a:gd name="T13" fmla="*/ 206 h 230"/>
                  <a:gd name="T14" fmla="*/ 160 w 248"/>
                  <a:gd name="T15" fmla="*/ 194 h 230"/>
                  <a:gd name="T16" fmla="*/ 166 w 248"/>
                  <a:gd name="T17" fmla="*/ 180 h 230"/>
                  <a:gd name="T18" fmla="*/ 169 w 248"/>
                  <a:gd name="T19" fmla="*/ 164 h 230"/>
                  <a:gd name="T20" fmla="*/ 169 w 248"/>
                  <a:gd name="T21" fmla="*/ 155 h 230"/>
                  <a:gd name="T22" fmla="*/ 167 w 248"/>
                  <a:gd name="T23" fmla="*/ 137 h 230"/>
                  <a:gd name="T24" fmla="*/ 163 w 248"/>
                  <a:gd name="T25" fmla="*/ 122 h 230"/>
                  <a:gd name="T26" fmla="*/ 156 w 248"/>
                  <a:gd name="T27" fmla="*/ 109 h 230"/>
                  <a:gd name="T28" fmla="*/ 147 w 248"/>
                  <a:gd name="T29" fmla="*/ 99 h 230"/>
                  <a:gd name="T30" fmla="*/ 136 w 248"/>
                  <a:gd name="T31" fmla="*/ 91 h 230"/>
                  <a:gd name="T32" fmla="*/ 123 w 248"/>
                  <a:gd name="T33" fmla="*/ 85 h 230"/>
                  <a:gd name="T34" fmla="*/ 109 w 248"/>
                  <a:gd name="T35" fmla="*/ 81 h 230"/>
                  <a:gd name="T36" fmla="*/ 93 w 248"/>
                  <a:gd name="T37" fmla="*/ 80 h 230"/>
                  <a:gd name="T38" fmla="*/ 45 w 248"/>
                  <a:gd name="T39" fmla="*/ 0 h 230"/>
                  <a:gd name="T40" fmla="*/ 45 w 248"/>
                  <a:gd name="T41" fmla="*/ 117 h 230"/>
                  <a:gd name="T42" fmla="*/ 89 w 248"/>
                  <a:gd name="T43" fmla="*/ 117 h 230"/>
                  <a:gd name="T44" fmla="*/ 104 w 248"/>
                  <a:gd name="T45" fmla="*/ 120 h 230"/>
                  <a:gd name="T46" fmla="*/ 116 w 248"/>
                  <a:gd name="T47" fmla="*/ 127 h 230"/>
                  <a:gd name="T48" fmla="*/ 124 w 248"/>
                  <a:gd name="T49" fmla="*/ 138 h 230"/>
                  <a:gd name="T50" fmla="*/ 126 w 248"/>
                  <a:gd name="T51" fmla="*/ 155 h 230"/>
                  <a:gd name="T52" fmla="*/ 126 w 248"/>
                  <a:gd name="T53" fmla="*/ 163 h 230"/>
                  <a:gd name="T54" fmla="*/ 121 w 248"/>
                  <a:gd name="T55" fmla="*/ 177 h 230"/>
                  <a:gd name="T56" fmla="*/ 112 w 248"/>
                  <a:gd name="T57" fmla="*/ 187 h 230"/>
                  <a:gd name="T58" fmla="*/ 98 w 248"/>
                  <a:gd name="T59" fmla="*/ 192 h 230"/>
                  <a:gd name="T60" fmla="*/ 45 w 248"/>
                  <a:gd name="T61" fmla="*/ 192 h 230"/>
                  <a:gd name="T62" fmla="*/ 248 w 248"/>
                  <a:gd name="T63" fmla="*/ 0 h 230"/>
                  <a:gd name="T64" fmla="*/ 202 w 248"/>
                  <a:gd name="T65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8" h="230">
                    <a:moveTo>
                      <a:pt x="45" y="0"/>
                    </a:moveTo>
                    <a:lnTo>
                      <a:pt x="0" y="0"/>
                    </a:lnTo>
                    <a:lnTo>
                      <a:pt x="0" y="230"/>
                    </a:lnTo>
                    <a:lnTo>
                      <a:pt x="90" y="230"/>
                    </a:lnTo>
                    <a:lnTo>
                      <a:pt x="90" y="230"/>
                    </a:lnTo>
                    <a:lnTo>
                      <a:pt x="99" y="229"/>
                    </a:lnTo>
                    <a:lnTo>
                      <a:pt x="107" y="228"/>
                    </a:lnTo>
                    <a:lnTo>
                      <a:pt x="115" y="227"/>
                    </a:lnTo>
                    <a:lnTo>
                      <a:pt x="122" y="225"/>
                    </a:lnTo>
                    <a:lnTo>
                      <a:pt x="129" y="222"/>
                    </a:lnTo>
                    <a:lnTo>
                      <a:pt x="136" y="219"/>
                    </a:lnTo>
                    <a:lnTo>
                      <a:pt x="142" y="215"/>
                    </a:lnTo>
                    <a:lnTo>
                      <a:pt x="147" y="211"/>
                    </a:lnTo>
                    <a:lnTo>
                      <a:pt x="152" y="206"/>
                    </a:lnTo>
                    <a:lnTo>
                      <a:pt x="156" y="200"/>
                    </a:lnTo>
                    <a:lnTo>
                      <a:pt x="160" y="194"/>
                    </a:lnTo>
                    <a:lnTo>
                      <a:pt x="163" y="187"/>
                    </a:lnTo>
                    <a:lnTo>
                      <a:pt x="166" y="180"/>
                    </a:lnTo>
                    <a:lnTo>
                      <a:pt x="167" y="172"/>
                    </a:lnTo>
                    <a:lnTo>
                      <a:pt x="169" y="164"/>
                    </a:lnTo>
                    <a:lnTo>
                      <a:pt x="169" y="155"/>
                    </a:lnTo>
                    <a:lnTo>
                      <a:pt x="169" y="155"/>
                    </a:lnTo>
                    <a:lnTo>
                      <a:pt x="169" y="146"/>
                    </a:lnTo>
                    <a:lnTo>
                      <a:pt x="167" y="137"/>
                    </a:lnTo>
                    <a:lnTo>
                      <a:pt x="166" y="129"/>
                    </a:lnTo>
                    <a:lnTo>
                      <a:pt x="163" y="122"/>
                    </a:lnTo>
                    <a:lnTo>
                      <a:pt x="160" y="115"/>
                    </a:lnTo>
                    <a:lnTo>
                      <a:pt x="156" y="109"/>
                    </a:lnTo>
                    <a:lnTo>
                      <a:pt x="152" y="104"/>
                    </a:lnTo>
                    <a:lnTo>
                      <a:pt x="147" y="99"/>
                    </a:lnTo>
                    <a:lnTo>
                      <a:pt x="142" y="94"/>
                    </a:lnTo>
                    <a:lnTo>
                      <a:pt x="136" y="91"/>
                    </a:lnTo>
                    <a:lnTo>
                      <a:pt x="130" y="88"/>
                    </a:lnTo>
                    <a:lnTo>
                      <a:pt x="123" y="85"/>
                    </a:lnTo>
                    <a:lnTo>
                      <a:pt x="116" y="83"/>
                    </a:lnTo>
                    <a:lnTo>
                      <a:pt x="109" y="81"/>
                    </a:lnTo>
                    <a:lnTo>
                      <a:pt x="101" y="81"/>
                    </a:lnTo>
                    <a:lnTo>
                      <a:pt x="93" y="80"/>
                    </a:lnTo>
                    <a:lnTo>
                      <a:pt x="45" y="80"/>
                    </a:lnTo>
                    <a:lnTo>
                      <a:pt x="45" y="0"/>
                    </a:lnTo>
                    <a:close/>
                    <a:moveTo>
                      <a:pt x="45" y="192"/>
                    </a:moveTo>
                    <a:lnTo>
                      <a:pt x="45" y="117"/>
                    </a:lnTo>
                    <a:lnTo>
                      <a:pt x="89" y="117"/>
                    </a:lnTo>
                    <a:lnTo>
                      <a:pt x="89" y="117"/>
                    </a:lnTo>
                    <a:lnTo>
                      <a:pt x="97" y="118"/>
                    </a:lnTo>
                    <a:lnTo>
                      <a:pt x="104" y="120"/>
                    </a:lnTo>
                    <a:lnTo>
                      <a:pt x="111" y="123"/>
                    </a:lnTo>
                    <a:lnTo>
                      <a:pt x="116" y="127"/>
                    </a:lnTo>
                    <a:lnTo>
                      <a:pt x="120" y="132"/>
                    </a:lnTo>
                    <a:lnTo>
                      <a:pt x="124" y="138"/>
                    </a:lnTo>
                    <a:lnTo>
                      <a:pt x="125" y="147"/>
                    </a:lnTo>
                    <a:lnTo>
                      <a:pt x="126" y="155"/>
                    </a:lnTo>
                    <a:lnTo>
                      <a:pt x="126" y="155"/>
                    </a:lnTo>
                    <a:lnTo>
                      <a:pt x="126" y="163"/>
                    </a:lnTo>
                    <a:lnTo>
                      <a:pt x="124" y="171"/>
                    </a:lnTo>
                    <a:lnTo>
                      <a:pt x="121" y="177"/>
                    </a:lnTo>
                    <a:lnTo>
                      <a:pt x="117" y="182"/>
                    </a:lnTo>
                    <a:lnTo>
                      <a:pt x="112" y="187"/>
                    </a:lnTo>
                    <a:lnTo>
                      <a:pt x="105" y="190"/>
                    </a:lnTo>
                    <a:lnTo>
                      <a:pt x="98" y="192"/>
                    </a:lnTo>
                    <a:lnTo>
                      <a:pt x="89" y="192"/>
                    </a:lnTo>
                    <a:lnTo>
                      <a:pt x="45" y="192"/>
                    </a:lnTo>
                    <a:close/>
                    <a:moveTo>
                      <a:pt x="248" y="230"/>
                    </a:moveTo>
                    <a:lnTo>
                      <a:pt x="248" y="0"/>
                    </a:lnTo>
                    <a:lnTo>
                      <a:pt x="202" y="0"/>
                    </a:lnTo>
                    <a:lnTo>
                      <a:pt x="202" y="230"/>
                    </a:lnTo>
                    <a:lnTo>
                      <a:pt x="248" y="23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5" name="Freeform 74"/>
              <p:cNvSpPr>
                <a:spLocks/>
              </p:cNvSpPr>
              <p:nvPr userDrawn="1"/>
            </p:nvSpPr>
            <p:spPr bwMode="auto">
              <a:xfrm>
                <a:off x="3541712" y="6363507"/>
                <a:ext cx="85725" cy="122238"/>
              </a:xfrm>
              <a:custGeom>
                <a:avLst/>
                <a:gdLst>
                  <a:gd name="T0" fmla="*/ 214 w 214"/>
                  <a:gd name="T1" fmla="*/ 0 h 310"/>
                  <a:gd name="T2" fmla="*/ 166 w 214"/>
                  <a:gd name="T3" fmla="*/ 0 h 310"/>
                  <a:gd name="T4" fmla="*/ 107 w 214"/>
                  <a:gd name="T5" fmla="*/ 173 h 310"/>
                  <a:gd name="T6" fmla="*/ 49 w 214"/>
                  <a:gd name="T7" fmla="*/ 0 h 310"/>
                  <a:gd name="T8" fmla="*/ 0 w 214"/>
                  <a:gd name="T9" fmla="*/ 0 h 310"/>
                  <a:gd name="T10" fmla="*/ 84 w 214"/>
                  <a:gd name="T11" fmla="*/ 225 h 310"/>
                  <a:gd name="T12" fmla="*/ 51 w 214"/>
                  <a:gd name="T13" fmla="*/ 310 h 310"/>
                  <a:gd name="T14" fmla="*/ 99 w 214"/>
                  <a:gd name="T15" fmla="*/ 310 h 310"/>
                  <a:gd name="T16" fmla="*/ 214 w 214"/>
                  <a:gd name="T17" fmla="*/ 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" h="310">
                    <a:moveTo>
                      <a:pt x="214" y="0"/>
                    </a:moveTo>
                    <a:lnTo>
                      <a:pt x="166" y="0"/>
                    </a:lnTo>
                    <a:lnTo>
                      <a:pt x="107" y="173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84" y="225"/>
                    </a:lnTo>
                    <a:lnTo>
                      <a:pt x="51" y="310"/>
                    </a:lnTo>
                    <a:lnTo>
                      <a:pt x="99" y="31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" name="Freeform 75"/>
              <p:cNvSpPr>
                <a:spLocks/>
              </p:cNvSpPr>
              <p:nvPr userDrawn="1"/>
            </p:nvSpPr>
            <p:spPr bwMode="auto">
              <a:xfrm>
                <a:off x="3630612" y="6363507"/>
                <a:ext cx="82550" cy="92075"/>
              </a:xfrm>
              <a:custGeom>
                <a:avLst/>
                <a:gdLst>
                  <a:gd name="T0" fmla="*/ 94 w 209"/>
                  <a:gd name="T1" fmla="*/ 39 h 234"/>
                  <a:gd name="T2" fmla="*/ 164 w 209"/>
                  <a:gd name="T3" fmla="*/ 39 h 234"/>
                  <a:gd name="T4" fmla="*/ 164 w 209"/>
                  <a:gd name="T5" fmla="*/ 230 h 234"/>
                  <a:gd name="T6" fmla="*/ 209 w 209"/>
                  <a:gd name="T7" fmla="*/ 230 h 234"/>
                  <a:gd name="T8" fmla="*/ 209 w 209"/>
                  <a:gd name="T9" fmla="*/ 0 h 234"/>
                  <a:gd name="T10" fmla="*/ 52 w 209"/>
                  <a:gd name="T11" fmla="*/ 0 h 234"/>
                  <a:gd name="T12" fmla="*/ 47 w 209"/>
                  <a:gd name="T13" fmla="*/ 116 h 234"/>
                  <a:gd name="T14" fmla="*/ 47 w 209"/>
                  <a:gd name="T15" fmla="*/ 116 h 234"/>
                  <a:gd name="T16" fmla="*/ 45 w 209"/>
                  <a:gd name="T17" fmla="*/ 135 h 234"/>
                  <a:gd name="T18" fmla="*/ 42 w 209"/>
                  <a:gd name="T19" fmla="*/ 152 h 234"/>
                  <a:gd name="T20" fmla="*/ 38 w 209"/>
                  <a:gd name="T21" fmla="*/ 165 h 234"/>
                  <a:gd name="T22" fmla="*/ 32 w 209"/>
                  <a:gd name="T23" fmla="*/ 175 h 234"/>
                  <a:gd name="T24" fmla="*/ 26 w 209"/>
                  <a:gd name="T25" fmla="*/ 183 h 234"/>
                  <a:gd name="T26" fmla="*/ 18 w 209"/>
                  <a:gd name="T27" fmla="*/ 189 h 234"/>
                  <a:gd name="T28" fmla="*/ 9 w 209"/>
                  <a:gd name="T29" fmla="*/ 193 h 234"/>
                  <a:gd name="T30" fmla="*/ 0 w 209"/>
                  <a:gd name="T31" fmla="*/ 195 h 234"/>
                  <a:gd name="T32" fmla="*/ 12 w 209"/>
                  <a:gd name="T33" fmla="*/ 234 h 234"/>
                  <a:gd name="T34" fmla="*/ 12 w 209"/>
                  <a:gd name="T35" fmla="*/ 234 h 234"/>
                  <a:gd name="T36" fmla="*/ 19 w 209"/>
                  <a:gd name="T37" fmla="*/ 233 h 234"/>
                  <a:gd name="T38" fmla="*/ 27 w 209"/>
                  <a:gd name="T39" fmla="*/ 230 h 234"/>
                  <a:gd name="T40" fmla="*/ 34 w 209"/>
                  <a:gd name="T41" fmla="*/ 228 h 234"/>
                  <a:gd name="T42" fmla="*/ 41 w 209"/>
                  <a:gd name="T43" fmla="*/ 224 h 234"/>
                  <a:gd name="T44" fmla="*/ 48 w 209"/>
                  <a:gd name="T45" fmla="*/ 220 h 234"/>
                  <a:gd name="T46" fmla="*/ 54 w 209"/>
                  <a:gd name="T47" fmla="*/ 215 h 234"/>
                  <a:gd name="T48" fmla="*/ 60 w 209"/>
                  <a:gd name="T49" fmla="*/ 209 h 234"/>
                  <a:gd name="T50" fmla="*/ 66 w 209"/>
                  <a:gd name="T51" fmla="*/ 203 h 234"/>
                  <a:gd name="T52" fmla="*/ 71 w 209"/>
                  <a:gd name="T53" fmla="*/ 195 h 234"/>
                  <a:gd name="T54" fmla="*/ 75 w 209"/>
                  <a:gd name="T55" fmla="*/ 187 h 234"/>
                  <a:gd name="T56" fmla="*/ 79 w 209"/>
                  <a:gd name="T57" fmla="*/ 178 h 234"/>
                  <a:gd name="T58" fmla="*/ 83 w 209"/>
                  <a:gd name="T59" fmla="*/ 168 h 234"/>
                  <a:gd name="T60" fmla="*/ 86 w 209"/>
                  <a:gd name="T61" fmla="*/ 156 h 234"/>
                  <a:gd name="T62" fmla="*/ 88 w 209"/>
                  <a:gd name="T63" fmla="*/ 143 h 234"/>
                  <a:gd name="T64" fmla="*/ 89 w 209"/>
                  <a:gd name="T65" fmla="*/ 130 h 234"/>
                  <a:gd name="T66" fmla="*/ 91 w 209"/>
                  <a:gd name="T67" fmla="*/ 116 h 234"/>
                  <a:gd name="T68" fmla="*/ 94 w 209"/>
                  <a:gd name="T69" fmla="*/ 39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9" h="234">
                    <a:moveTo>
                      <a:pt x="94" y="39"/>
                    </a:moveTo>
                    <a:lnTo>
                      <a:pt x="164" y="39"/>
                    </a:lnTo>
                    <a:lnTo>
                      <a:pt x="164" y="230"/>
                    </a:lnTo>
                    <a:lnTo>
                      <a:pt x="209" y="230"/>
                    </a:lnTo>
                    <a:lnTo>
                      <a:pt x="209" y="0"/>
                    </a:lnTo>
                    <a:lnTo>
                      <a:pt x="52" y="0"/>
                    </a:lnTo>
                    <a:lnTo>
                      <a:pt x="47" y="116"/>
                    </a:lnTo>
                    <a:lnTo>
                      <a:pt x="47" y="116"/>
                    </a:lnTo>
                    <a:lnTo>
                      <a:pt x="45" y="135"/>
                    </a:lnTo>
                    <a:lnTo>
                      <a:pt x="42" y="152"/>
                    </a:lnTo>
                    <a:lnTo>
                      <a:pt x="38" y="165"/>
                    </a:lnTo>
                    <a:lnTo>
                      <a:pt x="32" y="175"/>
                    </a:lnTo>
                    <a:lnTo>
                      <a:pt x="26" y="183"/>
                    </a:lnTo>
                    <a:lnTo>
                      <a:pt x="18" y="189"/>
                    </a:lnTo>
                    <a:lnTo>
                      <a:pt x="9" y="193"/>
                    </a:lnTo>
                    <a:lnTo>
                      <a:pt x="0" y="195"/>
                    </a:lnTo>
                    <a:lnTo>
                      <a:pt x="12" y="234"/>
                    </a:lnTo>
                    <a:lnTo>
                      <a:pt x="12" y="234"/>
                    </a:lnTo>
                    <a:lnTo>
                      <a:pt x="19" y="233"/>
                    </a:lnTo>
                    <a:lnTo>
                      <a:pt x="27" y="230"/>
                    </a:lnTo>
                    <a:lnTo>
                      <a:pt x="34" y="228"/>
                    </a:lnTo>
                    <a:lnTo>
                      <a:pt x="41" y="224"/>
                    </a:lnTo>
                    <a:lnTo>
                      <a:pt x="48" y="220"/>
                    </a:lnTo>
                    <a:lnTo>
                      <a:pt x="54" y="215"/>
                    </a:lnTo>
                    <a:lnTo>
                      <a:pt x="60" y="209"/>
                    </a:lnTo>
                    <a:lnTo>
                      <a:pt x="66" y="203"/>
                    </a:lnTo>
                    <a:lnTo>
                      <a:pt x="71" y="195"/>
                    </a:lnTo>
                    <a:lnTo>
                      <a:pt x="75" y="187"/>
                    </a:lnTo>
                    <a:lnTo>
                      <a:pt x="79" y="178"/>
                    </a:lnTo>
                    <a:lnTo>
                      <a:pt x="83" y="168"/>
                    </a:lnTo>
                    <a:lnTo>
                      <a:pt x="86" y="156"/>
                    </a:lnTo>
                    <a:lnTo>
                      <a:pt x="88" y="143"/>
                    </a:lnTo>
                    <a:lnTo>
                      <a:pt x="89" y="130"/>
                    </a:lnTo>
                    <a:lnTo>
                      <a:pt x="91" y="116"/>
                    </a:lnTo>
                    <a:lnTo>
                      <a:pt x="94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" name="Freeform 76"/>
              <p:cNvSpPr>
                <a:spLocks/>
              </p:cNvSpPr>
              <p:nvPr userDrawn="1"/>
            </p:nvSpPr>
            <p:spPr bwMode="auto">
              <a:xfrm>
                <a:off x="3729037" y="6363507"/>
                <a:ext cx="85725" cy="122238"/>
              </a:xfrm>
              <a:custGeom>
                <a:avLst/>
                <a:gdLst>
                  <a:gd name="T0" fmla="*/ 214 w 214"/>
                  <a:gd name="T1" fmla="*/ 0 h 310"/>
                  <a:gd name="T2" fmla="*/ 166 w 214"/>
                  <a:gd name="T3" fmla="*/ 0 h 310"/>
                  <a:gd name="T4" fmla="*/ 107 w 214"/>
                  <a:gd name="T5" fmla="*/ 173 h 310"/>
                  <a:gd name="T6" fmla="*/ 49 w 214"/>
                  <a:gd name="T7" fmla="*/ 0 h 310"/>
                  <a:gd name="T8" fmla="*/ 0 w 214"/>
                  <a:gd name="T9" fmla="*/ 0 h 310"/>
                  <a:gd name="T10" fmla="*/ 84 w 214"/>
                  <a:gd name="T11" fmla="*/ 225 h 310"/>
                  <a:gd name="T12" fmla="*/ 51 w 214"/>
                  <a:gd name="T13" fmla="*/ 310 h 310"/>
                  <a:gd name="T14" fmla="*/ 99 w 214"/>
                  <a:gd name="T15" fmla="*/ 310 h 310"/>
                  <a:gd name="T16" fmla="*/ 214 w 214"/>
                  <a:gd name="T17" fmla="*/ 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" h="310">
                    <a:moveTo>
                      <a:pt x="214" y="0"/>
                    </a:moveTo>
                    <a:lnTo>
                      <a:pt x="166" y="0"/>
                    </a:lnTo>
                    <a:lnTo>
                      <a:pt x="107" y="173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84" y="225"/>
                    </a:lnTo>
                    <a:lnTo>
                      <a:pt x="51" y="310"/>
                    </a:lnTo>
                    <a:lnTo>
                      <a:pt x="99" y="31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8" name="Freeform 77"/>
              <p:cNvSpPr>
                <a:spLocks/>
              </p:cNvSpPr>
              <p:nvPr userDrawn="1"/>
            </p:nvSpPr>
            <p:spPr bwMode="auto">
              <a:xfrm>
                <a:off x="3825875" y="6363507"/>
                <a:ext cx="69850" cy="90488"/>
              </a:xfrm>
              <a:custGeom>
                <a:avLst/>
                <a:gdLst>
                  <a:gd name="T0" fmla="*/ 179 w 179"/>
                  <a:gd name="T1" fmla="*/ 0 h 230"/>
                  <a:gd name="T2" fmla="*/ 134 w 179"/>
                  <a:gd name="T3" fmla="*/ 0 h 230"/>
                  <a:gd name="T4" fmla="*/ 134 w 179"/>
                  <a:gd name="T5" fmla="*/ 92 h 230"/>
                  <a:gd name="T6" fmla="*/ 134 w 179"/>
                  <a:gd name="T7" fmla="*/ 92 h 230"/>
                  <a:gd name="T8" fmla="*/ 125 w 179"/>
                  <a:gd name="T9" fmla="*/ 98 h 230"/>
                  <a:gd name="T10" fmla="*/ 113 w 179"/>
                  <a:gd name="T11" fmla="*/ 102 h 230"/>
                  <a:gd name="T12" fmla="*/ 100 w 179"/>
                  <a:gd name="T13" fmla="*/ 105 h 230"/>
                  <a:gd name="T14" fmla="*/ 85 w 179"/>
                  <a:gd name="T15" fmla="*/ 106 h 230"/>
                  <a:gd name="T16" fmla="*/ 85 w 179"/>
                  <a:gd name="T17" fmla="*/ 106 h 230"/>
                  <a:gd name="T18" fmla="*/ 76 w 179"/>
                  <a:gd name="T19" fmla="*/ 105 h 230"/>
                  <a:gd name="T20" fmla="*/ 68 w 179"/>
                  <a:gd name="T21" fmla="*/ 103 h 230"/>
                  <a:gd name="T22" fmla="*/ 61 w 179"/>
                  <a:gd name="T23" fmla="*/ 101 h 230"/>
                  <a:gd name="T24" fmla="*/ 56 w 179"/>
                  <a:gd name="T25" fmla="*/ 97 h 230"/>
                  <a:gd name="T26" fmla="*/ 51 w 179"/>
                  <a:gd name="T27" fmla="*/ 91 h 230"/>
                  <a:gd name="T28" fmla="*/ 48 w 179"/>
                  <a:gd name="T29" fmla="*/ 85 h 230"/>
                  <a:gd name="T30" fmla="*/ 46 w 179"/>
                  <a:gd name="T31" fmla="*/ 76 h 230"/>
                  <a:gd name="T32" fmla="*/ 45 w 179"/>
                  <a:gd name="T33" fmla="*/ 66 h 230"/>
                  <a:gd name="T34" fmla="*/ 45 w 179"/>
                  <a:gd name="T35" fmla="*/ 0 h 230"/>
                  <a:gd name="T36" fmla="*/ 0 w 179"/>
                  <a:gd name="T37" fmla="*/ 0 h 230"/>
                  <a:gd name="T38" fmla="*/ 0 w 179"/>
                  <a:gd name="T39" fmla="*/ 64 h 230"/>
                  <a:gd name="T40" fmla="*/ 0 w 179"/>
                  <a:gd name="T41" fmla="*/ 64 h 230"/>
                  <a:gd name="T42" fmla="*/ 1 w 179"/>
                  <a:gd name="T43" fmla="*/ 74 h 230"/>
                  <a:gd name="T44" fmla="*/ 2 w 179"/>
                  <a:gd name="T45" fmla="*/ 83 h 230"/>
                  <a:gd name="T46" fmla="*/ 3 w 179"/>
                  <a:gd name="T47" fmla="*/ 91 h 230"/>
                  <a:gd name="T48" fmla="*/ 5 w 179"/>
                  <a:gd name="T49" fmla="*/ 99 h 230"/>
                  <a:gd name="T50" fmla="*/ 8 w 179"/>
                  <a:gd name="T51" fmla="*/ 106 h 230"/>
                  <a:gd name="T52" fmla="*/ 11 w 179"/>
                  <a:gd name="T53" fmla="*/ 113 h 230"/>
                  <a:gd name="T54" fmla="*/ 15 w 179"/>
                  <a:gd name="T55" fmla="*/ 119 h 230"/>
                  <a:gd name="T56" fmla="*/ 19 w 179"/>
                  <a:gd name="T57" fmla="*/ 124 h 230"/>
                  <a:gd name="T58" fmla="*/ 24 w 179"/>
                  <a:gd name="T59" fmla="*/ 129 h 230"/>
                  <a:gd name="T60" fmla="*/ 30 w 179"/>
                  <a:gd name="T61" fmla="*/ 133 h 230"/>
                  <a:gd name="T62" fmla="*/ 36 w 179"/>
                  <a:gd name="T63" fmla="*/ 137 h 230"/>
                  <a:gd name="T64" fmla="*/ 42 w 179"/>
                  <a:gd name="T65" fmla="*/ 140 h 230"/>
                  <a:gd name="T66" fmla="*/ 50 w 179"/>
                  <a:gd name="T67" fmla="*/ 142 h 230"/>
                  <a:gd name="T68" fmla="*/ 57 w 179"/>
                  <a:gd name="T69" fmla="*/ 145 h 230"/>
                  <a:gd name="T70" fmla="*/ 65 w 179"/>
                  <a:gd name="T71" fmla="*/ 145 h 230"/>
                  <a:gd name="T72" fmla="*/ 74 w 179"/>
                  <a:gd name="T73" fmla="*/ 146 h 230"/>
                  <a:gd name="T74" fmla="*/ 74 w 179"/>
                  <a:gd name="T75" fmla="*/ 146 h 230"/>
                  <a:gd name="T76" fmla="*/ 91 w 179"/>
                  <a:gd name="T77" fmla="*/ 145 h 230"/>
                  <a:gd name="T78" fmla="*/ 108 w 179"/>
                  <a:gd name="T79" fmla="*/ 141 h 230"/>
                  <a:gd name="T80" fmla="*/ 122 w 179"/>
                  <a:gd name="T81" fmla="*/ 137 h 230"/>
                  <a:gd name="T82" fmla="*/ 134 w 179"/>
                  <a:gd name="T83" fmla="*/ 131 h 230"/>
                  <a:gd name="T84" fmla="*/ 134 w 179"/>
                  <a:gd name="T85" fmla="*/ 230 h 230"/>
                  <a:gd name="T86" fmla="*/ 179 w 179"/>
                  <a:gd name="T87" fmla="*/ 230 h 230"/>
                  <a:gd name="T88" fmla="*/ 179 w 179"/>
                  <a:gd name="T8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9" h="230">
                    <a:moveTo>
                      <a:pt x="179" y="0"/>
                    </a:moveTo>
                    <a:lnTo>
                      <a:pt x="134" y="0"/>
                    </a:lnTo>
                    <a:lnTo>
                      <a:pt x="134" y="92"/>
                    </a:lnTo>
                    <a:lnTo>
                      <a:pt x="134" y="92"/>
                    </a:lnTo>
                    <a:lnTo>
                      <a:pt x="125" y="98"/>
                    </a:lnTo>
                    <a:lnTo>
                      <a:pt x="113" y="102"/>
                    </a:lnTo>
                    <a:lnTo>
                      <a:pt x="100" y="105"/>
                    </a:lnTo>
                    <a:lnTo>
                      <a:pt x="85" y="106"/>
                    </a:lnTo>
                    <a:lnTo>
                      <a:pt x="85" y="106"/>
                    </a:lnTo>
                    <a:lnTo>
                      <a:pt x="76" y="105"/>
                    </a:lnTo>
                    <a:lnTo>
                      <a:pt x="68" y="103"/>
                    </a:lnTo>
                    <a:lnTo>
                      <a:pt x="61" y="101"/>
                    </a:lnTo>
                    <a:lnTo>
                      <a:pt x="56" y="97"/>
                    </a:lnTo>
                    <a:lnTo>
                      <a:pt x="51" y="91"/>
                    </a:lnTo>
                    <a:lnTo>
                      <a:pt x="48" y="85"/>
                    </a:lnTo>
                    <a:lnTo>
                      <a:pt x="46" y="76"/>
                    </a:lnTo>
                    <a:lnTo>
                      <a:pt x="45" y="66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1" y="74"/>
                    </a:lnTo>
                    <a:lnTo>
                      <a:pt x="2" y="83"/>
                    </a:lnTo>
                    <a:lnTo>
                      <a:pt x="3" y="91"/>
                    </a:lnTo>
                    <a:lnTo>
                      <a:pt x="5" y="99"/>
                    </a:lnTo>
                    <a:lnTo>
                      <a:pt x="8" y="106"/>
                    </a:lnTo>
                    <a:lnTo>
                      <a:pt x="11" y="113"/>
                    </a:lnTo>
                    <a:lnTo>
                      <a:pt x="15" y="119"/>
                    </a:lnTo>
                    <a:lnTo>
                      <a:pt x="19" y="124"/>
                    </a:lnTo>
                    <a:lnTo>
                      <a:pt x="24" y="129"/>
                    </a:lnTo>
                    <a:lnTo>
                      <a:pt x="30" y="133"/>
                    </a:lnTo>
                    <a:lnTo>
                      <a:pt x="36" y="137"/>
                    </a:lnTo>
                    <a:lnTo>
                      <a:pt x="42" y="140"/>
                    </a:lnTo>
                    <a:lnTo>
                      <a:pt x="50" y="142"/>
                    </a:lnTo>
                    <a:lnTo>
                      <a:pt x="57" y="145"/>
                    </a:lnTo>
                    <a:lnTo>
                      <a:pt x="65" y="145"/>
                    </a:lnTo>
                    <a:lnTo>
                      <a:pt x="74" y="146"/>
                    </a:lnTo>
                    <a:lnTo>
                      <a:pt x="74" y="146"/>
                    </a:lnTo>
                    <a:lnTo>
                      <a:pt x="91" y="145"/>
                    </a:lnTo>
                    <a:lnTo>
                      <a:pt x="108" y="141"/>
                    </a:lnTo>
                    <a:lnTo>
                      <a:pt x="122" y="137"/>
                    </a:lnTo>
                    <a:lnTo>
                      <a:pt x="134" y="131"/>
                    </a:lnTo>
                    <a:lnTo>
                      <a:pt x="134" y="230"/>
                    </a:lnTo>
                    <a:lnTo>
                      <a:pt x="179" y="230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9" name="Freeform 78"/>
              <p:cNvSpPr>
                <a:spLocks/>
              </p:cNvSpPr>
              <p:nvPr userDrawn="1"/>
            </p:nvSpPr>
            <p:spPr bwMode="auto">
              <a:xfrm>
                <a:off x="3919537" y="6363507"/>
                <a:ext cx="117475" cy="90488"/>
              </a:xfrm>
              <a:custGeom>
                <a:avLst/>
                <a:gdLst>
                  <a:gd name="T0" fmla="*/ 294 w 294"/>
                  <a:gd name="T1" fmla="*/ 0 h 230"/>
                  <a:gd name="T2" fmla="*/ 249 w 294"/>
                  <a:gd name="T3" fmla="*/ 0 h 230"/>
                  <a:gd name="T4" fmla="*/ 249 w 294"/>
                  <a:gd name="T5" fmla="*/ 190 h 230"/>
                  <a:gd name="T6" fmla="*/ 169 w 294"/>
                  <a:gd name="T7" fmla="*/ 190 h 230"/>
                  <a:gd name="T8" fmla="*/ 169 w 294"/>
                  <a:gd name="T9" fmla="*/ 0 h 230"/>
                  <a:gd name="T10" fmla="*/ 125 w 294"/>
                  <a:gd name="T11" fmla="*/ 0 h 230"/>
                  <a:gd name="T12" fmla="*/ 125 w 294"/>
                  <a:gd name="T13" fmla="*/ 190 h 230"/>
                  <a:gd name="T14" fmla="*/ 45 w 294"/>
                  <a:gd name="T15" fmla="*/ 190 h 230"/>
                  <a:gd name="T16" fmla="*/ 45 w 294"/>
                  <a:gd name="T17" fmla="*/ 0 h 230"/>
                  <a:gd name="T18" fmla="*/ 0 w 294"/>
                  <a:gd name="T19" fmla="*/ 0 h 230"/>
                  <a:gd name="T20" fmla="*/ 0 w 294"/>
                  <a:gd name="T21" fmla="*/ 230 h 230"/>
                  <a:gd name="T22" fmla="*/ 294 w 294"/>
                  <a:gd name="T23" fmla="*/ 230 h 230"/>
                  <a:gd name="T24" fmla="*/ 294 w 294"/>
                  <a:gd name="T25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4" h="230">
                    <a:moveTo>
                      <a:pt x="294" y="0"/>
                    </a:moveTo>
                    <a:lnTo>
                      <a:pt x="249" y="0"/>
                    </a:lnTo>
                    <a:lnTo>
                      <a:pt x="249" y="190"/>
                    </a:lnTo>
                    <a:lnTo>
                      <a:pt x="169" y="190"/>
                    </a:lnTo>
                    <a:lnTo>
                      <a:pt x="169" y="0"/>
                    </a:lnTo>
                    <a:lnTo>
                      <a:pt x="125" y="0"/>
                    </a:lnTo>
                    <a:lnTo>
                      <a:pt x="125" y="190"/>
                    </a:lnTo>
                    <a:lnTo>
                      <a:pt x="45" y="19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294" y="230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0" name="Freeform 79"/>
              <p:cNvSpPr>
                <a:spLocks noEditPoints="1"/>
              </p:cNvSpPr>
              <p:nvPr userDrawn="1"/>
            </p:nvSpPr>
            <p:spPr bwMode="auto">
              <a:xfrm>
                <a:off x="4054475" y="6360332"/>
                <a:ext cx="74613" cy="95250"/>
              </a:xfrm>
              <a:custGeom>
                <a:avLst/>
                <a:gdLst>
                  <a:gd name="T0" fmla="*/ 187 w 187"/>
                  <a:gd name="T1" fmla="*/ 77 h 239"/>
                  <a:gd name="T2" fmla="*/ 187 w 187"/>
                  <a:gd name="T3" fmla="*/ 67 h 239"/>
                  <a:gd name="T4" fmla="*/ 183 w 187"/>
                  <a:gd name="T5" fmla="*/ 50 h 239"/>
                  <a:gd name="T6" fmla="*/ 177 w 187"/>
                  <a:gd name="T7" fmla="*/ 36 h 239"/>
                  <a:gd name="T8" fmla="*/ 169 w 187"/>
                  <a:gd name="T9" fmla="*/ 24 h 239"/>
                  <a:gd name="T10" fmla="*/ 157 w 187"/>
                  <a:gd name="T11" fmla="*/ 14 h 239"/>
                  <a:gd name="T12" fmla="*/ 144 w 187"/>
                  <a:gd name="T13" fmla="*/ 7 h 239"/>
                  <a:gd name="T14" fmla="*/ 128 w 187"/>
                  <a:gd name="T15" fmla="*/ 2 h 239"/>
                  <a:gd name="T16" fmla="*/ 110 w 187"/>
                  <a:gd name="T17" fmla="*/ 0 h 239"/>
                  <a:gd name="T18" fmla="*/ 101 w 187"/>
                  <a:gd name="T19" fmla="*/ 0 h 239"/>
                  <a:gd name="T20" fmla="*/ 78 w 187"/>
                  <a:gd name="T21" fmla="*/ 1 h 239"/>
                  <a:gd name="T22" fmla="*/ 58 w 187"/>
                  <a:gd name="T23" fmla="*/ 5 h 239"/>
                  <a:gd name="T24" fmla="*/ 40 w 187"/>
                  <a:gd name="T25" fmla="*/ 11 h 239"/>
                  <a:gd name="T26" fmla="*/ 23 w 187"/>
                  <a:gd name="T27" fmla="*/ 20 h 239"/>
                  <a:gd name="T28" fmla="*/ 40 w 187"/>
                  <a:gd name="T29" fmla="*/ 54 h 239"/>
                  <a:gd name="T30" fmla="*/ 68 w 187"/>
                  <a:gd name="T31" fmla="*/ 43 h 239"/>
                  <a:gd name="T32" fmla="*/ 100 w 187"/>
                  <a:gd name="T33" fmla="*/ 40 h 239"/>
                  <a:gd name="T34" fmla="*/ 110 w 187"/>
                  <a:gd name="T35" fmla="*/ 41 h 239"/>
                  <a:gd name="T36" fmla="*/ 126 w 187"/>
                  <a:gd name="T37" fmla="*/ 46 h 239"/>
                  <a:gd name="T38" fmla="*/ 137 w 187"/>
                  <a:gd name="T39" fmla="*/ 56 h 239"/>
                  <a:gd name="T40" fmla="*/ 142 w 187"/>
                  <a:gd name="T41" fmla="*/ 70 h 239"/>
                  <a:gd name="T42" fmla="*/ 143 w 187"/>
                  <a:gd name="T43" fmla="*/ 96 h 239"/>
                  <a:gd name="T44" fmla="*/ 134 w 187"/>
                  <a:gd name="T45" fmla="*/ 92 h 239"/>
                  <a:gd name="T46" fmla="*/ 109 w 187"/>
                  <a:gd name="T47" fmla="*/ 88 h 239"/>
                  <a:gd name="T48" fmla="*/ 92 w 187"/>
                  <a:gd name="T49" fmla="*/ 87 h 239"/>
                  <a:gd name="T50" fmla="*/ 64 w 187"/>
                  <a:gd name="T51" fmla="*/ 89 h 239"/>
                  <a:gd name="T52" fmla="*/ 48 w 187"/>
                  <a:gd name="T53" fmla="*/ 94 h 239"/>
                  <a:gd name="T54" fmla="*/ 33 w 187"/>
                  <a:gd name="T55" fmla="*/ 101 h 239"/>
                  <a:gd name="T56" fmla="*/ 21 w 187"/>
                  <a:gd name="T57" fmla="*/ 110 h 239"/>
                  <a:gd name="T58" fmla="*/ 11 w 187"/>
                  <a:gd name="T59" fmla="*/ 121 h 239"/>
                  <a:gd name="T60" fmla="*/ 4 w 187"/>
                  <a:gd name="T61" fmla="*/ 135 h 239"/>
                  <a:gd name="T62" fmla="*/ 0 w 187"/>
                  <a:gd name="T63" fmla="*/ 153 h 239"/>
                  <a:gd name="T64" fmla="*/ 0 w 187"/>
                  <a:gd name="T65" fmla="*/ 162 h 239"/>
                  <a:gd name="T66" fmla="*/ 2 w 187"/>
                  <a:gd name="T67" fmla="*/ 182 h 239"/>
                  <a:gd name="T68" fmla="*/ 7 w 187"/>
                  <a:gd name="T69" fmla="*/ 198 h 239"/>
                  <a:gd name="T70" fmla="*/ 15 w 187"/>
                  <a:gd name="T71" fmla="*/ 211 h 239"/>
                  <a:gd name="T72" fmla="*/ 27 w 187"/>
                  <a:gd name="T73" fmla="*/ 222 h 239"/>
                  <a:gd name="T74" fmla="*/ 39 w 187"/>
                  <a:gd name="T75" fmla="*/ 230 h 239"/>
                  <a:gd name="T76" fmla="*/ 52 w 187"/>
                  <a:gd name="T77" fmla="*/ 235 h 239"/>
                  <a:gd name="T78" fmla="*/ 80 w 187"/>
                  <a:gd name="T79" fmla="*/ 239 h 239"/>
                  <a:gd name="T80" fmla="*/ 91 w 187"/>
                  <a:gd name="T81" fmla="*/ 239 h 239"/>
                  <a:gd name="T82" fmla="*/ 109 w 187"/>
                  <a:gd name="T83" fmla="*/ 234 h 239"/>
                  <a:gd name="T84" fmla="*/ 116 w 187"/>
                  <a:gd name="T85" fmla="*/ 231 h 239"/>
                  <a:gd name="T86" fmla="*/ 135 w 187"/>
                  <a:gd name="T87" fmla="*/ 219 h 239"/>
                  <a:gd name="T88" fmla="*/ 143 w 187"/>
                  <a:gd name="T89" fmla="*/ 235 h 239"/>
                  <a:gd name="T90" fmla="*/ 143 w 187"/>
                  <a:gd name="T91" fmla="*/ 170 h 239"/>
                  <a:gd name="T92" fmla="*/ 139 w 187"/>
                  <a:gd name="T93" fmla="*/ 175 h 239"/>
                  <a:gd name="T94" fmla="*/ 127 w 187"/>
                  <a:gd name="T95" fmla="*/ 185 h 239"/>
                  <a:gd name="T96" fmla="*/ 113 w 187"/>
                  <a:gd name="T97" fmla="*/ 193 h 239"/>
                  <a:gd name="T98" fmla="*/ 96 w 187"/>
                  <a:gd name="T99" fmla="*/ 198 h 239"/>
                  <a:gd name="T100" fmla="*/ 88 w 187"/>
                  <a:gd name="T101" fmla="*/ 199 h 239"/>
                  <a:gd name="T102" fmla="*/ 69 w 187"/>
                  <a:gd name="T103" fmla="*/ 196 h 239"/>
                  <a:gd name="T104" fmla="*/ 56 w 187"/>
                  <a:gd name="T105" fmla="*/ 190 h 239"/>
                  <a:gd name="T106" fmla="*/ 51 w 187"/>
                  <a:gd name="T107" fmla="*/ 185 h 239"/>
                  <a:gd name="T108" fmla="*/ 45 w 187"/>
                  <a:gd name="T109" fmla="*/ 170 h 239"/>
                  <a:gd name="T110" fmla="*/ 44 w 187"/>
                  <a:gd name="T111" fmla="*/ 161 h 239"/>
                  <a:gd name="T112" fmla="*/ 47 w 187"/>
                  <a:gd name="T113" fmla="*/ 146 h 239"/>
                  <a:gd name="T114" fmla="*/ 56 w 187"/>
                  <a:gd name="T115" fmla="*/ 135 h 239"/>
                  <a:gd name="T116" fmla="*/ 71 w 187"/>
                  <a:gd name="T117" fmla="*/ 128 h 239"/>
                  <a:gd name="T118" fmla="*/ 91 w 187"/>
                  <a:gd name="T119" fmla="*/ 126 h 239"/>
                  <a:gd name="T120" fmla="*/ 108 w 187"/>
                  <a:gd name="T121" fmla="*/ 126 h 239"/>
                  <a:gd name="T122" fmla="*/ 121 w 187"/>
                  <a:gd name="T123" fmla="*/ 128 h 239"/>
                  <a:gd name="T124" fmla="*/ 143 w 187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7" h="239">
                    <a:moveTo>
                      <a:pt x="187" y="235"/>
                    </a:moveTo>
                    <a:lnTo>
                      <a:pt x="187" y="77"/>
                    </a:lnTo>
                    <a:lnTo>
                      <a:pt x="187" y="77"/>
                    </a:lnTo>
                    <a:lnTo>
                      <a:pt x="187" y="67"/>
                    </a:lnTo>
                    <a:lnTo>
                      <a:pt x="185" y="58"/>
                    </a:lnTo>
                    <a:lnTo>
                      <a:pt x="183" y="50"/>
                    </a:lnTo>
                    <a:lnTo>
                      <a:pt x="181" y="43"/>
                    </a:lnTo>
                    <a:lnTo>
                      <a:pt x="177" y="36"/>
                    </a:lnTo>
                    <a:lnTo>
                      <a:pt x="173" y="29"/>
                    </a:lnTo>
                    <a:lnTo>
                      <a:pt x="169" y="24"/>
                    </a:lnTo>
                    <a:lnTo>
                      <a:pt x="163" y="19"/>
                    </a:lnTo>
                    <a:lnTo>
                      <a:pt x="157" y="14"/>
                    </a:lnTo>
                    <a:lnTo>
                      <a:pt x="151" y="10"/>
                    </a:lnTo>
                    <a:lnTo>
                      <a:pt x="144" y="7"/>
                    </a:lnTo>
                    <a:lnTo>
                      <a:pt x="136" y="5"/>
                    </a:lnTo>
                    <a:lnTo>
                      <a:pt x="128" y="2"/>
                    </a:lnTo>
                    <a:lnTo>
                      <a:pt x="119" y="1"/>
                    </a:lnTo>
                    <a:lnTo>
                      <a:pt x="110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89" y="0"/>
                    </a:lnTo>
                    <a:lnTo>
                      <a:pt x="78" y="1"/>
                    </a:lnTo>
                    <a:lnTo>
                      <a:pt x="68" y="3"/>
                    </a:lnTo>
                    <a:lnTo>
                      <a:pt x="58" y="5"/>
                    </a:lnTo>
                    <a:lnTo>
                      <a:pt x="49" y="8"/>
                    </a:lnTo>
                    <a:lnTo>
                      <a:pt x="40" y="11"/>
                    </a:lnTo>
                    <a:lnTo>
                      <a:pt x="31" y="16"/>
                    </a:lnTo>
                    <a:lnTo>
                      <a:pt x="23" y="20"/>
                    </a:lnTo>
                    <a:lnTo>
                      <a:pt x="40" y="54"/>
                    </a:lnTo>
                    <a:lnTo>
                      <a:pt x="40" y="54"/>
                    </a:lnTo>
                    <a:lnTo>
                      <a:pt x="54" y="48"/>
                    </a:lnTo>
                    <a:lnTo>
                      <a:pt x="68" y="43"/>
                    </a:lnTo>
                    <a:lnTo>
                      <a:pt x="83" y="41"/>
                    </a:lnTo>
                    <a:lnTo>
                      <a:pt x="100" y="40"/>
                    </a:lnTo>
                    <a:lnTo>
                      <a:pt x="100" y="40"/>
                    </a:lnTo>
                    <a:lnTo>
                      <a:pt x="110" y="41"/>
                    </a:lnTo>
                    <a:lnTo>
                      <a:pt x="118" y="43"/>
                    </a:lnTo>
                    <a:lnTo>
                      <a:pt x="126" y="46"/>
                    </a:lnTo>
                    <a:lnTo>
                      <a:pt x="132" y="50"/>
                    </a:lnTo>
                    <a:lnTo>
                      <a:pt x="137" y="56"/>
                    </a:lnTo>
                    <a:lnTo>
                      <a:pt x="140" y="62"/>
                    </a:lnTo>
                    <a:lnTo>
                      <a:pt x="142" y="70"/>
                    </a:lnTo>
                    <a:lnTo>
                      <a:pt x="143" y="79"/>
                    </a:lnTo>
                    <a:lnTo>
                      <a:pt x="143" y="96"/>
                    </a:lnTo>
                    <a:lnTo>
                      <a:pt x="143" y="96"/>
                    </a:lnTo>
                    <a:lnTo>
                      <a:pt x="134" y="92"/>
                    </a:lnTo>
                    <a:lnTo>
                      <a:pt x="122" y="89"/>
                    </a:lnTo>
                    <a:lnTo>
                      <a:pt x="109" y="88"/>
                    </a:lnTo>
                    <a:lnTo>
                      <a:pt x="92" y="87"/>
                    </a:lnTo>
                    <a:lnTo>
                      <a:pt x="92" y="87"/>
                    </a:lnTo>
                    <a:lnTo>
                      <a:pt x="73" y="88"/>
                    </a:lnTo>
                    <a:lnTo>
                      <a:pt x="64" y="89"/>
                    </a:lnTo>
                    <a:lnTo>
                      <a:pt x="56" y="91"/>
                    </a:lnTo>
                    <a:lnTo>
                      <a:pt x="48" y="94"/>
                    </a:lnTo>
                    <a:lnTo>
                      <a:pt x="40" y="97"/>
                    </a:lnTo>
                    <a:lnTo>
                      <a:pt x="33" y="101"/>
                    </a:lnTo>
                    <a:lnTo>
                      <a:pt x="27" y="105"/>
                    </a:lnTo>
                    <a:lnTo>
                      <a:pt x="21" y="110"/>
                    </a:lnTo>
                    <a:lnTo>
                      <a:pt x="15" y="115"/>
                    </a:lnTo>
                    <a:lnTo>
                      <a:pt x="11" y="121"/>
                    </a:lnTo>
                    <a:lnTo>
                      <a:pt x="7" y="128"/>
                    </a:lnTo>
                    <a:lnTo>
                      <a:pt x="4" y="135"/>
                    </a:lnTo>
                    <a:lnTo>
                      <a:pt x="2" y="143"/>
                    </a:lnTo>
                    <a:lnTo>
                      <a:pt x="0" y="153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72"/>
                    </a:lnTo>
                    <a:lnTo>
                      <a:pt x="2" y="182"/>
                    </a:lnTo>
                    <a:lnTo>
                      <a:pt x="4" y="190"/>
                    </a:lnTo>
                    <a:lnTo>
                      <a:pt x="7" y="198"/>
                    </a:lnTo>
                    <a:lnTo>
                      <a:pt x="11" y="205"/>
                    </a:lnTo>
                    <a:lnTo>
                      <a:pt x="15" y="211"/>
                    </a:lnTo>
                    <a:lnTo>
                      <a:pt x="21" y="217"/>
                    </a:lnTo>
                    <a:lnTo>
                      <a:pt x="27" y="222"/>
                    </a:lnTo>
                    <a:lnTo>
                      <a:pt x="33" y="226"/>
                    </a:lnTo>
                    <a:lnTo>
                      <a:pt x="39" y="230"/>
                    </a:lnTo>
                    <a:lnTo>
                      <a:pt x="45" y="233"/>
                    </a:lnTo>
                    <a:lnTo>
                      <a:pt x="52" y="235"/>
                    </a:lnTo>
                    <a:lnTo>
                      <a:pt x="66" y="238"/>
                    </a:lnTo>
                    <a:lnTo>
                      <a:pt x="80" y="239"/>
                    </a:lnTo>
                    <a:lnTo>
                      <a:pt x="80" y="239"/>
                    </a:lnTo>
                    <a:lnTo>
                      <a:pt x="91" y="239"/>
                    </a:lnTo>
                    <a:lnTo>
                      <a:pt x="101" y="237"/>
                    </a:lnTo>
                    <a:lnTo>
                      <a:pt x="109" y="234"/>
                    </a:lnTo>
                    <a:lnTo>
                      <a:pt x="116" y="231"/>
                    </a:lnTo>
                    <a:lnTo>
                      <a:pt x="116" y="231"/>
                    </a:lnTo>
                    <a:lnTo>
                      <a:pt x="128" y="224"/>
                    </a:lnTo>
                    <a:lnTo>
                      <a:pt x="135" y="219"/>
                    </a:lnTo>
                    <a:lnTo>
                      <a:pt x="143" y="212"/>
                    </a:lnTo>
                    <a:lnTo>
                      <a:pt x="143" y="235"/>
                    </a:lnTo>
                    <a:lnTo>
                      <a:pt x="187" y="235"/>
                    </a:lnTo>
                    <a:close/>
                    <a:moveTo>
                      <a:pt x="143" y="170"/>
                    </a:moveTo>
                    <a:lnTo>
                      <a:pt x="143" y="170"/>
                    </a:lnTo>
                    <a:lnTo>
                      <a:pt x="139" y="175"/>
                    </a:lnTo>
                    <a:lnTo>
                      <a:pt x="133" y="180"/>
                    </a:lnTo>
                    <a:lnTo>
                      <a:pt x="127" y="185"/>
                    </a:lnTo>
                    <a:lnTo>
                      <a:pt x="121" y="190"/>
                    </a:lnTo>
                    <a:lnTo>
                      <a:pt x="113" y="193"/>
                    </a:lnTo>
                    <a:lnTo>
                      <a:pt x="105" y="196"/>
                    </a:lnTo>
                    <a:lnTo>
                      <a:pt x="96" y="198"/>
                    </a:lnTo>
                    <a:lnTo>
                      <a:pt x="88" y="199"/>
                    </a:lnTo>
                    <a:lnTo>
                      <a:pt x="88" y="199"/>
                    </a:lnTo>
                    <a:lnTo>
                      <a:pt x="78" y="198"/>
                    </a:lnTo>
                    <a:lnTo>
                      <a:pt x="69" y="196"/>
                    </a:lnTo>
                    <a:lnTo>
                      <a:pt x="62" y="194"/>
                    </a:lnTo>
                    <a:lnTo>
                      <a:pt x="56" y="190"/>
                    </a:lnTo>
                    <a:lnTo>
                      <a:pt x="56" y="190"/>
                    </a:lnTo>
                    <a:lnTo>
                      <a:pt x="51" y="185"/>
                    </a:lnTo>
                    <a:lnTo>
                      <a:pt x="47" y="178"/>
                    </a:lnTo>
                    <a:lnTo>
                      <a:pt x="45" y="170"/>
                    </a:lnTo>
                    <a:lnTo>
                      <a:pt x="44" y="161"/>
                    </a:lnTo>
                    <a:lnTo>
                      <a:pt x="44" y="161"/>
                    </a:lnTo>
                    <a:lnTo>
                      <a:pt x="44" y="153"/>
                    </a:lnTo>
                    <a:lnTo>
                      <a:pt x="47" y="146"/>
                    </a:lnTo>
                    <a:lnTo>
                      <a:pt x="51" y="140"/>
                    </a:lnTo>
                    <a:lnTo>
                      <a:pt x="56" y="135"/>
                    </a:lnTo>
                    <a:lnTo>
                      <a:pt x="63" y="131"/>
                    </a:lnTo>
                    <a:lnTo>
                      <a:pt x="71" y="128"/>
                    </a:lnTo>
                    <a:lnTo>
                      <a:pt x="80" y="126"/>
                    </a:lnTo>
                    <a:lnTo>
                      <a:pt x="91" y="126"/>
                    </a:lnTo>
                    <a:lnTo>
                      <a:pt x="91" y="126"/>
                    </a:lnTo>
                    <a:lnTo>
                      <a:pt x="108" y="126"/>
                    </a:lnTo>
                    <a:lnTo>
                      <a:pt x="121" y="128"/>
                    </a:lnTo>
                    <a:lnTo>
                      <a:pt x="121" y="128"/>
                    </a:lnTo>
                    <a:lnTo>
                      <a:pt x="131" y="131"/>
                    </a:lnTo>
                    <a:lnTo>
                      <a:pt x="143" y="136"/>
                    </a:lnTo>
                    <a:lnTo>
                      <a:pt x="143" y="17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1" name="Freeform 80"/>
              <p:cNvSpPr>
                <a:spLocks noEditPoints="1"/>
              </p:cNvSpPr>
              <p:nvPr userDrawn="1"/>
            </p:nvSpPr>
            <p:spPr bwMode="auto">
              <a:xfrm>
                <a:off x="4146550" y="6360332"/>
                <a:ext cx="79375" cy="95250"/>
              </a:xfrm>
              <a:custGeom>
                <a:avLst/>
                <a:gdLst>
                  <a:gd name="T0" fmla="*/ 197 w 197"/>
                  <a:gd name="T1" fmla="*/ 114 h 239"/>
                  <a:gd name="T2" fmla="*/ 196 w 197"/>
                  <a:gd name="T3" fmla="*/ 92 h 239"/>
                  <a:gd name="T4" fmla="*/ 191 w 197"/>
                  <a:gd name="T5" fmla="*/ 70 h 239"/>
                  <a:gd name="T6" fmla="*/ 184 w 197"/>
                  <a:gd name="T7" fmla="*/ 51 h 239"/>
                  <a:gd name="T8" fmla="*/ 173 w 197"/>
                  <a:gd name="T9" fmla="*/ 34 h 239"/>
                  <a:gd name="T10" fmla="*/ 160 w 197"/>
                  <a:gd name="T11" fmla="*/ 20 h 239"/>
                  <a:gd name="T12" fmla="*/ 143 w 197"/>
                  <a:gd name="T13" fmla="*/ 9 h 239"/>
                  <a:gd name="T14" fmla="*/ 123 w 197"/>
                  <a:gd name="T15" fmla="*/ 2 h 239"/>
                  <a:gd name="T16" fmla="*/ 101 w 197"/>
                  <a:gd name="T17" fmla="*/ 0 h 239"/>
                  <a:gd name="T18" fmla="*/ 90 w 197"/>
                  <a:gd name="T19" fmla="*/ 0 h 239"/>
                  <a:gd name="T20" fmla="*/ 69 w 197"/>
                  <a:gd name="T21" fmla="*/ 4 h 239"/>
                  <a:gd name="T22" fmla="*/ 51 w 197"/>
                  <a:gd name="T23" fmla="*/ 12 h 239"/>
                  <a:gd name="T24" fmla="*/ 35 w 197"/>
                  <a:gd name="T25" fmla="*/ 23 h 239"/>
                  <a:gd name="T26" fmla="*/ 22 w 197"/>
                  <a:gd name="T27" fmla="*/ 38 h 239"/>
                  <a:gd name="T28" fmla="*/ 12 w 197"/>
                  <a:gd name="T29" fmla="*/ 57 h 239"/>
                  <a:gd name="T30" fmla="*/ 5 w 197"/>
                  <a:gd name="T31" fmla="*/ 79 h 239"/>
                  <a:gd name="T32" fmla="*/ 1 w 197"/>
                  <a:gd name="T33" fmla="*/ 105 h 239"/>
                  <a:gd name="T34" fmla="*/ 0 w 197"/>
                  <a:gd name="T35" fmla="*/ 119 h 239"/>
                  <a:gd name="T36" fmla="*/ 2 w 197"/>
                  <a:gd name="T37" fmla="*/ 147 h 239"/>
                  <a:gd name="T38" fmla="*/ 9 w 197"/>
                  <a:gd name="T39" fmla="*/ 173 h 239"/>
                  <a:gd name="T40" fmla="*/ 19 w 197"/>
                  <a:gd name="T41" fmla="*/ 193 h 239"/>
                  <a:gd name="T42" fmla="*/ 30 w 197"/>
                  <a:gd name="T43" fmla="*/ 209 h 239"/>
                  <a:gd name="T44" fmla="*/ 37 w 197"/>
                  <a:gd name="T45" fmla="*/ 215 h 239"/>
                  <a:gd name="T46" fmla="*/ 51 w 197"/>
                  <a:gd name="T47" fmla="*/ 226 h 239"/>
                  <a:gd name="T48" fmla="*/ 68 w 197"/>
                  <a:gd name="T49" fmla="*/ 234 h 239"/>
                  <a:gd name="T50" fmla="*/ 88 w 197"/>
                  <a:gd name="T51" fmla="*/ 239 h 239"/>
                  <a:gd name="T52" fmla="*/ 99 w 197"/>
                  <a:gd name="T53" fmla="*/ 239 h 239"/>
                  <a:gd name="T54" fmla="*/ 125 w 197"/>
                  <a:gd name="T55" fmla="*/ 237 h 239"/>
                  <a:gd name="T56" fmla="*/ 145 w 197"/>
                  <a:gd name="T57" fmla="*/ 231 h 239"/>
                  <a:gd name="T58" fmla="*/ 154 w 197"/>
                  <a:gd name="T59" fmla="*/ 227 h 239"/>
                  <a:gd name="T60" fmla="*/ 170 w 197"/>
                  <a:gd name="T61" fmla="*/ 217 h 239"/>
                  <a:gd name="T62" fmla="*/ 152 w 197"/>
                  <a:gd name="T63" fmla="*/ 180 h 239"/>
                  <a:gd name="T64" fmla="*/ 139 w 197"/>
                  <a:gd name="T65" fmla="*/ 188 h 239"/>
                  <a:gd name="T66" fmla="*/ 129 w 197"/>
                  <a:gd name="T67" fmla="*/ 194 h 239"/>
                  <a:gd name="T68" fmla="*/ 116 w 197"/>
                  <a:gd name="T69" fmla="*/ 197 h 239"/>
                  <a:gd name="T70" fmla="*/ 102 w 197"/>
                  <a:gd name="T71" fmla="*/ 199 h 239"/>
                  <a:gd name="T72" fmla="*/ 92 w 197"/>
                  <a:gd name="T73" fmla="*/ 198 h 239"/>
                  <a:gd name="T74" fmla="*/ 73 w 197"/>
                  <a:gd name="T75" fmla="*/ 191 h 239"/>
                  <a:gd name="T76" fmla="*/ 58 w 197"/>
                  <a:gd name="T77" fmla="*/ 175 h 239"/>
                  <a:gd name="T78" fmla="*/ 47 w 197"/>
                  <a:gd name="T79" fmla="*/ 151 h 239"/>
                  <a:gd name="T80" fmla="*/ 196 w 197"/>
                  <a:gd name="T81" fmla="*/ 135 h 239"/>
                  <a:gd name="T82" fmla="*/ 196 w 197"/>
                  <a:gd name="T83" fmla="*/ 126 h 239"/>
                  <a:gd name="T84" fmla="*/ 197 w 197"/>
                  <a:gd name="T85" fmla="*/ 114 h 239"/>
                  <a:gd name="T86" fmla="*/ 45 w 197"/>
                  <a:gd name="T87" fmla="*/ 98 h 239"/>
                  <a:gd name="T88" fmla="*/ 51 w 197"/>
                  <a:gd name="T89" fmla="*/ 73 h 239"/>
                  <a:gd name="T90" fmla="*/ 61 w 197"/>
                  <a:gd name="T91" fmla="*/ 55 h 239"/>
                  <a:gd name="T92" fmla="*/ 77 w 197"/>
                  <a:gd name="T93" fmla="*/ 44 h 239"/>
                  <a:gd name="T94" fmla="*/ 98 w 197"/>
                  <a:gd name="T95" fmla="*/ 40 h 239"/>
                  <a:gd name="T96" fmla="*/ 104 w 197"/>
                  <a:gd name="T97" fmla="*/ 41 h 239"/>
                  <a:gd name="T98" fmla="*/ 116 w 197"/>
                  <a:gd name="T99" fmla="*/ 43 h 239"/>
                  <a:gd name="T100" fmla="*/ 126 w 197"/>
                  <a:gd name="T101" fmla="*/ 47 h 239"/>
                  <a:gd name="T102" fmla="*/ 138 w 197"/>
                  <a:gd name="T103" fmla="*/ 57 h 239"/>
                  <a:gd name="T104" fmla="*/ 147 w 197"/>
                  <a:gd name="T105" fmla="*/ 76 h 239"/>
                  <a:gd name="T106" fmla="*/ 152 w 197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7" h="239">
                    <a:moveTo>
                      <a:pt x="197" y="114"/>
                    </a:moveTo>
                    <a:lnTo>
                      <a:pt x="197" y="114"/>
                    </a:lnTo>
                    <a:lnTo>
                      <a:pt x="197" y="103"/>
                    </a:lnTo>
                    <a:lnTo>
                      <a:pt x="196" y="92"/>
                    </a:lnTo>
                    <a:lnTo>
                      <a:pt x="194" y="81"/>
                    </a:lnTo>
                    <a:lnTo>
                      <a:pt x="191" y="70"/>
                    </a:lnTo>
                    <a:lnTo>
                      <a:pt x="188" y="60"/>
                    </a:lnTo>
                    <a:lnTo>
                      <a:pt x="184" y="51"/>
                    </a:lnTo>
                    <a:lnTo>
                      <a:pt x="179" y="42"/>
                    </a:lnTo>
                    <a:lnTo>
                      <a:pt x="173" y="34"/>
                    </a:lnTo>
                    <a:lnTo>
                      <a:pt x="167" y="26"/>
                    </a:lnTo>
                    <a:lnTo>
                      <a:pt x="160" y="20"/>
                    </a:lnTo>
                    <a:lnTo>
                      <a:pt x="152" y="14"/>
                    </a:lnTo>
                    <a:lnTo>
                      <a:pt x="143" y="9"/>
                    </a:lnTo>
                    <a:lnTo>
                      <a:pt x="134" y="5"/>
                    </a:lnTo>
                    <a:lnTo>
                      <a:pt x="123" y="2"/>
                    </a:lnTo>
                    <a:lnTo>
                      <a:pt x="11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0" y="0"/>
                    </a:lnTo>
                    <a:lnTo>
                      <a:pt x="79" y="2"/>
                    </a:lnTo>
                    <a:lnTo>
                      <a:pt x="69" y="4"/>
                    </a:lnTo>
                    <a:lnTo>
                      <a:pt x="60" y="8"/>
                    </a:lnTo>
                    <a:lnTo>
                      <a:pt x="51" y="12"/>
                    </a:lnTo>
                    <a:lnTo>
                      <a:pt x="43" y="17"/>
                    </a:lnTo>
                    <a:lnTo>
                      <a:pt x="35" y="23"/>
                    </a:lnTo>
                    <a:lnTo>
                      <a:pt x="28" y="30"/>
                    </a:lnTo>
                    <a:lnTo>
                      <a:pt x="22" y="38"/>
                    </a:lnTo>
                    <a:lnTo>
                      <a:pt x="16" y="47"/>
                    </a:lnTo>
                    <a:lnTo>
                      <a:pt x="12" y="57"/>
                    </a:lnTo>
                    <a:lnTo>
                      <a:pt x="8" y="68"/>
                    </a:lnTo>
                    <a:lnTo>
                      <a:pt x="5" y="79"/>
                    </a:lnTo>
                    <a:lnTo>
                      <a:pt x="2" y="92"/>
                    </a:lnTo>
                    <a:lnTo>
                      <a:pt x="1" y="105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1" y="134"/>
                    </a:lnTo>
                    <a:lnTo>
                      <a:pt x="2" y="147"/>
                    </a:lnTo>
                    <a:lnTo>
                      <a:pt x="5" y="161"/>
                    </a:lnTo>
                    <a:lnTo>
                      <a:pt x="9" y="173"/>
                    </a:lnTo>
                    <a:lnTo>
                      <a:pt x="14" y="184"/>
                    </a:lnTo>
                    <a:lnTo>
                      <a:pt x="19" y="193"/>
                    </a:lnTo>
                    <a:lnTo>
                      <a:pt x="24" y="202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7" y="215"/>
                    </a:lnTo>
                    <a:lnTo>
                      <a:pt x="44" y="221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8" y="237"/>
                    </a:lnTo>
                    <a:lnTo>
                      <a:pt x="88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2" y="239"/>
                    </a:lnTo>
                    <a:lnTo>
                      <a:pt x="125" y="237"/>
                    </a:lnTo>
                    <a:lnTo>
                      <a:pt x="135" y="235"/>
                    </a:lnTo>
                    <a:lnTo>
                      <a:pt x="145" y="231"/>
                    </a:lnTo>
                    <a:lnTo>
                      <a:pt x="145" y="231"/>
                    </a:lnTo>
                    <a:lnTo>
                      <a:pt x="154" y="227"/>
                    </a:lnTo>
                    <a:lnTo>
                      <a:pt x="162" y="222"/>
                    </a:lnTo>
                    <a:lnTo>
                      <a:pt x="170" y="217"/>
                    </a:lnTo>
                    <a:lnTo>
                      <a:pt x="178" y="209"/>
                    </a:lnTo>
                    <a:lnTo>
                      <a:pt x="152" y="180"/>
                    </a:lnTo>
                    <a:lnTo>
                      <a:pt x="152" y="180"/>
                    </a:lnTo>
                    <a:lnTo>
                      <a:pt x="139" y="188"/>
                    </a:lnTo>
                    <a:lnTo>
                      <a:pt x="129" y="194"/>
                    </a:lnTo>
                    <a:lnTo>
                      <a:pt x="129" y="194"/>
                    </a:lnTo>
                    <a:lnTo>
                      <a:pt x="122" y="196"/>
                    </a:lnTo>
                    <a:lnTo>
                      <a:pt x="116" y="197"/>
                    </a:lnTo>
                    <a:lnTo>
                      <a:pt x="109" y="198"/>
                    </a:lnTo>
                    <a:lnTo>
                      <a:pt x="102" y="199"/>
                    </a:lnTo>
                    <a:lnTo>
                      <a:pt x="102" y="199"/>
                    </a:lnTo>
                    <a:lnTo>
                      <a:pt x="92" y="198"/>
                    </a:lnTo>
                    <a:lnTo>
                      <a:pt x="82" y="195"/>
                    </a:lnTo>
                    <a:lnTo>
                      <a:pt x="73" y="191"/>
                    </a:lnTo>
                    <a:lnTo>
                      <a:pt x="65" y="184"/>
                    </a:lnTo>
                    <a:lnTo>
                      <a:pt x="58" y="175"/>
                    </a:lnTo>
                    <a:lnTo>
                      <a:pt x="52" y="164"/>
                    </a:lnTo>
                    <a:lnTo>
                      <a:pt x="47" y="151"/>
                    </a:lnTo>
                    <a:lnTo>
                      <a:pt x="44" y="135"/>
                    </a:lnTo>
                    <a:lnTo>
                      <a:pt x="196" y="135"/>
                    </a:lnTo>
                    <a:lnTo>
                      <a:pt x="196" y="135"/>
                    </a:lnTo>
                    <a:lnTo>
                      <a:pt x="196" y="126"/>
                    </a:lnTo>
                    <a:lnTo>
                      <a:pt x="197" y="114"/>
                    </a:lnTo>
                    <a:lnTo>
                      <a:pt x="197" y="114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1" y="73"/>
                    </a:lnTo>
                    <a:lnTo>
                      <a:pt x="55" y="64"/>
                    </a:lnTo>
                    <a:lnTo>
                      <a:pt x="61" y="55"/>
                    </a:lnTo>
                    <a:lnTo>
                      <a:pt x="68" y="49"/>
                    </a:lnTo>
                    <a:lnTo>
                      <a:pt x="77" y="44"/>
                    </a:lnTo>
                    <a:lnTo>
                      <a:pt x="87" y="41"/>
                    </a:lnTo>
                    <a:lnTo>
                      <a:pt x="98" y="40"/>
                    </a:lnTo>
                    <a:lnTo>
                      <a:pt x="98" y="40"/>
                    </a:lnTo>
                    <a:lnTo>
                      <a:pt x="104" y="41"/>
                    </a:lnTo>
                    <a:lnTo>
                      <a:pt x="110" y="42"/>
                    </a:lnTo>
                    <a:lnTo>
                      <a:pt x="116" y="43"/>
                    </a:lnTo>
                    <a:lnTo>
                      <a:pt x="121" y="45"/>
                    </a:lnTo>
                    <a:lnTo>
                      <a:pt x="126" y="47"/>
                    </a:lnTo>
                    <a:lnTo>
                      <a:pt x="130" y="50"/>
                    </a:lnTo>
                    <a:lnTo>
                      <a:pt x="138" y="57"/>
                    </a:lnTo>
                    <a:lnTo>
                      <a:pt x="143" y="66"/>
                    </a:lnTo>
                    <a:lnTo>
                      <a:pt x="147" y="76"/>
                    </a:lnTo>
                    <a:lnTo>
                      <a:pt x="150" y="86"/>
                    </a:lnTo>
                    <a:lnTo>
                      <a:pt x="152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2" name="Freeform 81"/>
              <p:cNvSpPr>
                <a:spLocks/>
              </p:cNvSpPr>
              <p:nvPr userDrawn="1"/>
            </p:nvSpPr>
            <p:spPr bwMode="auto">
              <a:xfrm>
                <a:off x="4244975" y="6363507"/>
                <a:ext cx="88900" cy="92075"/>
              </a:xfrm>
              <a:custGeom>
                <a:avLst/>
                <a:gdLst>
                  <a:gd name="T0" fmla="*/ 226 w 226"/>
                  <a:gd name="T1" fmla="*/ 230 h 233"/>
                  <a:gd name="T2" fmla="*/ 226 w 226"/>
                  <a:gd name="T3" fmla="*/ 0 h 233"/>
                  <a:gd name="T4" fmla="*/ 177 w 226"/>
                  <a:gd name="T5" fmla="*/ 0 h 233"/>
                  <a:gd name="T6" fmla="*/ 128 w 226"/>
                  <a:gd name="T7" fmla="*/ 111 h 233"/>
                  <a:gd name="T8" fmla="*/ 128 w 226"/>
                  <a:gd name="T9" fmla="*/ 111 h 233"/>
                  <a:gd name="T10" fmla="*/ 113 w 226"/>
                  <a:gd name="T11" fmla="*/ 151 h 233"/>
                  <a:gd name="T12" fmla="*/ 113 w 226"/>
                  <a:gd name="T13" fmla="*/ 151 h 233"/>
                  <a:gd name="T14" fmla="*/ 107 w 226"/>
                  <a:gd name="T15" fmla="*/ 132 h 233"/>
                  <a:gd name="T16" fmla="*/ 98 w 226"/>
                  <a:gd name="T17" fmla="*/ 111 h 233"/>
                  <a:gd name="T18" fmla="*/ 49 w 226"/>
                  <a:gd name="T19" fmla="*/ 0 h 233"/>
                  <a:gd name="T20" fmla="*/ 0 w 226"/>
                  <a:gd name="T21" fmla="*/ 0 h 233"/>
                  <a:gd name="T22" fmla="*/ 0 w 226"/>
                  <a:gd name="T23" fmla="*/ 230 h 233"/>
                  <a:gd name="T24" fmla="*/ 43 w 226"/>
                  <a:gd name="T25" fmla="*/ 230 h 233"/>
                  <a:gd name="T26" fmla="*/ 43 w 226"/>
                  <a:gd name="T27" fmla="*/ 110 h 233"/>
                  <a:gd name="T28" fmla="*/ 43 w 226"/>
                  <a:gd name="T29" fmla="*/ 110 h 233"/>
                  <a:gd name="T30" fmla="*/ 42 w 226"/>
                  <a:gd name="T31" fmla="*/ 69 h 233"/>
                  <a:gd name="T32" fmla="*/ 42 w 226"/>
                  <a:gd name="T33" fmla="*/ 69 h 233"/>
                  <a:gd name="T34" fmla="*/ 48 w 226"/>
                  <a:gd name="T35" fmla="*/ 85 h 233"/>
                  <a:gd name="T36" fmla="*/ 57 w 226"/>
                  <a:gd name="T37" fmla="*/ 106 h 233"/>
                  <a:gd name="T38" fmla="*/ 112 w 226"/>
                  <a:gd name="T39" fmla="*/ 233 h 233"/>
                  <a:gd name="T40" fmla="*/ 167 w 226"/>
                  <a:gd name="T41" fmla="*/ 106 h 233"/>
                  <a:gd name="T42" fmla="*/ 167 w 226"/>
                  <a:gd name="T43" fmla="*/ 106 h 233"/>
                  <a:gd name="T44" fmla="*/ 176 w 226"/>
                  <a:gd name="T45" fmla="*/ 85 h 233"/>
                  <a:gd name="T46" fmla="*/ 182 w 226"/>
                  <a:gd name="T47" fmla="*/ 69 h 233"/>
                  <a:gd name="T48" fmla="*/ 182 w 226"/>
                  <a:gd name="T49" fmla="*/ 69 h 233"/>
                  <a:gd name="T50" fmla="*/ 181 w 226"/>
                  <a:gd name="T51" fmla="*/ 110 h 233"/>
                  <a:gd name="T52" fmla="*/ 181 w 226"/>
                  <a:gd name="T53" fmla="*/ 230 h 233"/>
                  <a:gd name="T54" fmla="*/ 226 w 226"/>
                  <a:gd name="T55" fmla="*/ 23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6" h="233">
                    <a:moveTo>
                      <a:pt x="226" y="230"/>
                    </a:moveTo>
                    <a:lnTo>
                      <a:pt x="226" y="0"/>
                    </a:lnTo>
                    <a:lnTo>
                      <a:pt x="177" y="0"/>
                    </a:lnTo>
                    <a:lnTo>
                      <a:pt x="128" y="111"/>
                    </a:lnTo>
                    <a:lnTo>
                      <a:pt x="128" y="111"/>
                    </a:lnTo>
                    <a:lnTo>
                      <a:pt x="113" y="151"/>
                    </a:lnTo>
                    <a:lnTo>
                      <a:pt x="113" y="151"/>
                    </a:lnTo>
                    <a:lnTo>
                      <a:pt x="107" y="132"/>
                    </a:lnTo>
                    <a:lnTo>
                      <a:pt x="98" y="111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43" y="23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2" y="69"/>
                    </a:lnTo>
                    <a:lnTo>
                      <a:pt x="42" y="69"/>
                    </a:lnTo>
                    <a:lnTo>
                      <a:pt x="48" y="85"/>
                    </a:lnTo>
                    <a:lnTo>
                      <a:pt x="57" y="106"/>
                    </a:lnTo>
                    <a:lnTo>
                      <a:pt x="112" y="233"/>
                    </a:lnTo>
                    <a:lnTo>
                      <a:pt x="167" y="106"/>
                    </a:lnTo>
                    <a:lnTo>
                      <a:pt x="167" y="106"/>
                    </a:lnTo>
                    <a:lnTo>
                      <a:pt x="176" y="85"/>
                    </a:lnTo>
                    <a:lnTo>
                      <a:pt x="182" y="69"/>
                    </a:lnTo>
                    <a:lnTo>
                      <a:pt x="182" y="69"/>
                    </a:lnTo>
                    <a:lnTo>
                      <a:pt x="181" y="110"/>
                    </a:lnTo>
                    <a:lnTo>
                      <a:pt x="181" y="230"/>
                    </a:lnTo>
                    <a:lnTo>
                      <a:pt x="226" y="23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3" name="Freeform 82"/>
              <p:cNvSpPr>
                <a:spLocks/>
              </p:cNvSpPr>
              <p:nvPr userDrawn="1"/>
            </p:nvSpPr>
            <p:spPr bwMode="auto">
              <a:xfrm>
                <a:off x="4400550" y="6363507"/>
                <a:ext cx="88900" cy="92075"/>
              </a:xfrm>
              <a:custGeom>
                <a:avLst/>
                <a:gdLst>
                  <a:gd name="T0" fmla="*/ 227 w 227"/>
                  <a:gd name="T1" fmla="*/ 230 h 233"/>
                  <a:gd name="T2" fmla="*/ 227 w 227"/>
                  <a:gd name="T3" fmla="*/ 0 h 233"/>
                  <a:gd name="T4" fmla="*/ 178 w 227"/>
                  <a:gd name="T5" fmla="*/ 0 h 233"/>
                  <a:gd name="T6" fmla="*/ 128 w 227"/>
                  <a:gd name="T7" fmla="*/ 111 h 233"/>
                  <a:gd name="T8" fmla="*/ 128 w 227"/>
                  <a:gd name="T9" fmla="*/ 111 h 233"/>
                  <a:gd name="T10" fmla="*/ 113 w 227"/>
                  <a:gd name="T11" fmla="*/ 151 h 233"/>
                  <a:gd name="T12" fmla="*/ 113 w 227"/>
                  <a:gd name="T13" fmla="*/ 151 h 233"/>
                  <a:gd name="T14" fmla="*/ 106 w 227"/>
                  <a:gd name="T15" fmla="*/ 132 h 233"/>
                  <a:gd name="T16" fmla="*/ 98 w 227"/>
                  <a:gd name="T17" fmla="*/ 111 h 233"/>
                  <a:gd name="T18" fmla="*/ 49 w 227"/>
                  <a:gd name="T19" fmla="*/ 0 h 233"/>
                  <a:gd name="T20" fmla="*/ 0 w 227"/>
                  <a:gd name="T21" fmla="*/ 0 h 233"/>
                  <a:gd name="T22" fmla="*/ 0 w 227"/>
                  <a:gd name="T23" fmla="*/ 230 h 233"/>
                  <a:gd name="T24" fmla="*/ 43 w 227"/>
                  <a:gd name="T25" fmla="*/ 230 h 233"/>
                  <a:gd name="T26" fmla="*/ 43 w 227"/>
                  <a:gd name="T27" fmla="*/ 110 h 233"/>
                  <a:gd name="T28" fmla="*/ 43 w 227"/>
                  <a:gd name="T29" fmla="*/ 110 h 233"/>
                  <a:gd name="T30" fmla="*/ 42 w 227"/>
                  <a:gd name="T31" fmla="*/ 69 h 233"/>
                  <a:gd name="T32" fmla="*/ 42 w 227"/>
                  <a:gd name="T33" fmla="*/ 69 h 233"/>
                  <a:gd name="T34" fmla="*/ 48 w 227"/>
                  <a:gd name="T35" fmla="*/ 85 h 233"/>
                  <a:gd name="T36" fmla="*/ 57 w 227"/>
                  <a:gd name="T37" fmla="*/ 106 h 233"/>
                  <a:gd name="T38" fmla="*/ 112 w 227"/>
                  <a:gd name="T39" fmla="*/ 233 h 233"/>
                  <a:gd name="T40" fmla="*/ 167 w 227"/>
                  <a:gd name="T41" fmla="*/ 106 h 233"/>
                  <a:gd name="T42" fmla="*/ 167 w 227"/>
                  <a:gd name="T43" fmla="*/ 106 h 233"/>
                  <a:gd name="T44" fmla="*/ 177 w 227"/>
                  <a:gd name="T45" fmla="*/ 85 h 233"/>
                  <a:gd name="T46" fmla="*/ 183 w 227"/>
                  <a:gd name="T47" fmla="*/ 69 h 233"/>
                  <a:gd name="T48" fmla="*/ 183 w 227"/>
                  <a:gd name="T49" fmla="*/ 69 h 233"/>
                  <a:gd name="T50" fmla="*/ 182 w 227"/>
                  <a:gd name="T51" fmla="*/ 110 h 233"/>
                  <a:gd name="T52" fmla="*/ 182 w 227"/>
                  <a:gd name="T53" fmla="*/ 230 h 233"/>
                  <a:gd name="T54" fmla="*/ 227 w 227"/>
                  <a:gd name="T55" fmla="*/ 23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7" h="233">
                    <a:moveTo>
                      <a:pt x="227" y="230"/>
                    </a:moveTo>
                    <a:lnTo>
                      <a:pt x="227" y="0"/>
                    </a:lnTo>
                    <a:lnTo>
                      <a:pt x="178" y="0"/>
                    </a:lnTo>
                    <a:lnTo>
                      <a:pt x="128" y="111"/>
                    </a:lnTo>
                    <a:lnTo>
                      <a:pt x="128" y="111"/>
                    </a:lnTo>
                    <a:lnTo>
                      <a:pt x="113" y="151"/>
                    </a:lnTo>
                    <a:lnTo>
                      <a:pt x="113" y="151"/>
                    </a:lnTo>
                    <a:lnTo>
                      <a:pt x="106" y="132"/>
                    </a:lnTo>
                    <a:lnTo>
                      <a:pt x="98" y="111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43" y="23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2" y="69"/>
                    </a:lnTo>
                    <a:lnTo>
                      <a:pt x="42" y="69"/>
                    </a:lnTo>
                    <a:lnTo>
                      <a:pt x="48" y="85"/>
                    </a:lnTo>
                    <a:lnTo>
                      <a:pt x="57" y="106"/>
                    </a:lnTo>
                    <a:lnTo>
                      <a:pt x="112" y="233"/>
                    </a:lnTo>
                    <a:lnTo>
                      <a:pt x="167" y="106"/>
                    </a:lnTo>
                    <a:lnTo>
                      <a:pt x="167" y="106"/>
                    </a:lnTo>
                    <a:lnTo>
                      <a:pt x="177" y="85"/>
                    </a:lnTo>
                    <a:lnTo>
                      <a:pt x="183" y="69"/>
                    </a:lnTo>
                    <a:lnTo>
                      <a:pt x="183" y="69"/>
                    </a:lnTo>
                    <a:lnTo>
                      <a:pt x="182" y="110"/>
                    </a:lnTo>
                    <a:lnTo>
                      <a:pt x="182" y="230"/>
                    </a:lnTo>
                    <a:lnTo>
                      <a:pt x="227" y="23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4" name="Freeform 83"/>
              <p:cNvSpPr>
                <a:spLocks/>
              </p:cNvSpPr>
              <p:nvPr userDrawn="1"/>
            </p:nvSpPr>
            <p:spPr bwMode="auto">
              <a:xfrm>
                <a:off x="4513262" y="6363507"/>
                <a:ext cx="74613" cy="90488"/>
              </a:xfrm>
              <a:custGeom>
                <a:avLst/>
                <a:gdLst>
                  <a:gd name="T0" fmla="*/ 0 w 186"/>
                  <a:gd name="T1" fmla="*/ 0 h 230"/>
                  <a:gd name="T2" fmla="*/ 0 w 186"/>
                  <a:gd name="T3" fmla="*/ 230 h 230"/>
                  <a:gd name="T4" fmla="*/ 45 w 186"/>
                  <a:gd name="T5" fmla="*/ 230 h 230"/>
                  <a:gd name="T6" fmla="*/ 124 w 186"/>
                  <a:gd name="T7" fmla="*/ 101 h 230"/>
                  <a:gd name="T8" fmla="*/ 124 w 186"/>
                  <a:gd name="T9" fmla="*/ 101 h 230"/>
                  <a:gd name="T10" fmla="*/ 142 w 186"/>
                  <a:gd name="T11" fmla="*/ 72 h 230"/>
                  <a:gd name="T12" fmla="*/ 142 w 186"/>
                  <a:gd name="T13" fmla="*/ 72 h 230"/>
                  <a:gd name="T14" fmla="*/ 141 w 186"/>
                  <a:gd name="T15" fmla="*/ 120 h 230"/>
                  <a:gd name="T16" fmla="*/ 141 w 186"/>
                  <a:gd name="T17" fmla="*/ 230 h 230"/>
                  <a:gd name="T18" fmla="*/ 186 w 186"/>
                  <a:gd name="T19" fmla="*/ 230 h 230"/>
                  <a:gd name="T20" fmla="*/ 186 w 186"/>
                  <a:gd name="T21" fmla="*/ 0 h 230"/>
                  <a:gd name="T22" fmla="*/ 141 w 186"/>
                  <a:gd name="T23" fmla="*/ 0 h 230"/>
                  <a:gd name="T24" fmla="*/ 62 w 186"/>
                  <a:gd name="T25" fmla="*/ 127 h 230"/>
                  <a:gd name="T26" fmla="*/ 62 w 186"/>
                  <a:gd name="T27" fmla="*/ 127 h 230"/>
                  <a:gd name="T28" fmla="*/ 52 w 186"/>
                  <a:gd name="T29" fmla="*/ 143 h 230"/>
                  <a:gd name="T30" fmla="*/ 44 w 186"/>
                  <a:gd name="T31" fmla="*/ 158 h 230"/>
                  <a:gd name="T32" fmla="*/ 44 w 186"/>
                  <a:gd name="T33" fmla="*/ 158 h 230"/>
                  <a:gd name="T34" fmla="*/ 45 w 186"/>
                  <a:gd name="T35" fmla="*/ 108 h 230"/>
                  <a:gd name="T36" fmla="*/ 45 w 186"/>
                  <a:gd name="T37" fmla="*/ 0 h 230"/>
                  <a:gd name="T38" fmla="*/ 0 w 186"/>
                  <a:gd name="T3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6" h="230">
                    <a:moveTo>
                      <a:pt x="0" y="0"/>
                    </a:moveTo>
                    <a:lnTo>
                      <a:pt x="0" y="230"/>
                    </a:lnTo>
                    <a:lnTo>
                      <a:pt x="45" y="230"/>
                    </a:lnTo>
                    <a:lnTo>
                      <a:pt x="124" y="101"/>
                    </a:lnTo>
                    <a:lnTo>
                      <a:pt x="124" y="101"/>
                    </a:lnTo>
                    <a:lnTo>
                      <a:pt x="142" y="72"/>
                    </a:lnTo>
                    <a:lnTo>
                      <a:pt x="142" y="72"/>
                    </a:lnTo>
                    <a:lnTo>
                      <a:pt x="141" y="120"/>
                    </a:lnTo>
                    <a:lnTo>
                      <a:pt x="141" y="230"/>
                    </a:lnTo>
                    <a:lnTo>
                      <a:pt x="186" y="230"/>
                    </a:lnTo>
                    <a:lnTo>
                      <a:pt x="186" y="0"/>
                    </a:lnTo>
                    <a:lnTo>
                      <a:pt x="141" y="0"/>
                    </a:lnTo>
                    <a:lnTo>
                      <a:pt x="62" y="127"/>
                    </a:lnTo>
                    <a:lnTo>
                      <a:pt x="62" y="127"/>
                    </a:lnTo>
                    <a:lnTo>
                      <a:pt x="52" y="143"/>
                    </a:lnTo>
                    <a:lnTo>
                      <a:pt x="44" y="158"/>
                    </a:lnTo>
                    <a:lnTo>
                      <a:pt x="44" y="158"/>
                    </a:lnTo>
                    <a:lnTo>
                      <a:pt x="45" y="108"/>
                    </a:lnTo>
                    <a:lnTo>
                      <a:pt x="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5" name="Freeform 84"/>
              <p:cNvSpPr>
                <a:spLocks noEditPoints="1"/>
              </p:cNvSpPr>
              <p:nvPr userDrawn="1"/>
            </p:nvSpPr>
            <p:spPr bwMode="auto">
              <a:xfrm>
                <a:off x="4610100" y="6360332"/>
                <a:ext cx="76200" cy="127000"/>
              </a:xfrm>
              <a:custGeom>
                <a:avLst/>
                <a:gdLst>
                  <a:gd name="T0" fmla="*/ 194 w 194"/>
                  <a:gd name="T1" fmla="*/ 123 h 319"/>
                  <a:gd name="T2" fmla="*/ 192 w 194"/>
                  <a:gd name="T3" fmla="*/ 92 h 319"/>
                  <a:gd name="T4" fmla="*/ 187 w 194"/>
                  <a:gd name="T5" fmla="*/ 67 h 319"/>
                  <a:gd name="T6" fmla="*/ 179 w 194"/>
                  <a:gd name="T7" fmla="*/ 45 h 319"/>
                  <a:gd name="T8" fmla="*/ 168 w 194"/>
                  <a:gd name="T9" fmla="*/ 28 h 319"/>
                  <a:gd name="T10" fmla="*/ 155 w 194"/>
                  <a:gd name="T11" fmla="*/ 16 h 319"/>
                  <a:gd name="T12" fmla="*/ 140 w 194"/>
                  <a:gd name="T13" fmla="*/ 7 h 319"/>
                  <a:gd name="T14" fmla="*/ 123 w 194"/>
                  <a:gd name="T15" fmla="*/ 2 h 319"/>
                  <a:gd name="T16" fmla="*/ 105 w 194"/>
                  <a:gd name="T17" fmla="*/ 0 h 319"/>
                  <a:gd name="T18" fmla="*/ 96 w 194"/>
                  <a:gd name="T19" fmla="*/ 0 h 319"/>
                  <a:gd name="T20" fmla="*/ 79 w 194"/>
                  <a:gd name="T21" fmla="*/ 4 h 319"/>
                  <a:gd name="T22" fmla="*/ 65 w 194"/>
                  <a:gd name="T23" fmla="*/ 11 h 319"/>
                  <a:gd name="T24" fmla="*/ 45 w 194"/>
                  <a:gd name="T25" fmla="*/ 26 h 319"/>
                  <a:gd name="T26" fmla="*/ 0 w 194"/>
                  <a:gd name="T27" fmla="*/ 5 h 319"/>
                  <a:gd name="T28" fmla="*/ 45 w 194"/>
                  <a:gd name="T29" fmla="*/ 296 h 319"/>
                  <a:gd name="T30" fmla="*/ 45 w 194"/>
                  <a:gd name="T31" fmla="*/ 213 h 319"/>
                  <a:gd name="T32" fmla="*/ 58 w 194"/>
                  <a:gd name="T33" fmla="*/ 225 h 319"/>
                  <a:gd name="T34" fmla="*/ 72 w 194"/>
                  <a:gd name="T35" fmla="*/ 233 h 319"/>
                  <a:gd name="T36" fmla="*/ 87 w 194"/>
                  <a:gd name="T37" fmla="*/ 238 h 319"/>
                  <a:gd name="T38" fmla="*/ 102 w 194"/>
                  <a:gd name="T39" fmla="*/ 239 h 319"/>
                  <a:gd name="T40" fmla="*/ 111 w 194"/>
                  <a:gd name="T41" fmla="*/ 239 h 319"/>
                  <a:gd name="T42" fmla="*/ 129 w 194"/>
                  <a:gd name="T43" fmla="*/ 235 h 319"/>
                  <a:gd name="T44" fmla="*/ 145 w 194"/>
                  <a:gd name="T45" fmla="*/ 228 h 319"/>
                  <a:gd name="T46" fmla="*/ 160 w 194"/>
                  <a:gd name="T47" fmla="*/ 218 h 319"/>
                  <a:gd name="T48" fmla="*/ 172 w 194"/>
                  <a:gd name="T49" fmla="*/ 203 h 319"/>
                  <a:gd name="T50" fmla="*/ 182 w 194"/>
                  <a:gd name="T51" fmla="*/ 185 h 319"/>
                  <a:gd name="T52" fmla="*/ 189 w 194"/>
                  <a:gd name="T53" fmla="*/ 164 h 319"/>
                  <a:gd name="T54" fmla="*/ 193 w 194"/>
                  <a:gd name="T55" fmla="*/ 137 h 319"/>
                  <a:gd name="T56" fmla="*/ 194 w 194"/>
                  <a:gd name="T57" fmla="*/ 123 h 319"/>
                  <a:gd name="T58" fmla="*/ 149 w 194"/>
                  <a:gd name="T59" fmla="*/ 124 h 319"/>
                  <a:gd name="T60" fmla="*/ 146 w 194"/>
                  <a:gd name="T61" fmla="*/ 157 h 319"/>
                  <a:gd name="T62" fmla="*/ 139 w 194"/>
                  <a:gd name="T63" fmla="*/ 175 h 319"/>
                  <a:gd name="T64" fmla="*/ 133 w 194"/>
                  <a:gd name="T65" fmla="*/ 184 h 319"/>
                  <a:gd name="T66" fmla="*/ 125 w 194"/>
                  <a:gd name="T67" fmla="*/ 191 h 319"/>
                  <a:gd name="T68" fmla="*/ 116 w 194"/>
                  <a:gd name="T69" fmla="*/ 195 h 319"/>
                  <a:gd name="T70" fmla="*/ 104 w 194"/>
                  <a:gd name="T71" fmla="*/ 198 h 319"/>
                  <a:gd name="T72" fmla="*/ 98 w 194"/>
                  <a:gd name="T73" fmla="*/ 198 h 319"/>
                  <a:gd name="T74" fmla="*/ 81 w 194"/>
                  <a:gd name="T75" fmla="*/ 195 h 319"/>
                  <a:gd name="T76" fmla="*/ 66 w 194"/>
                  <a:gd name="T77" fmla="*/ 188 h 319"/>
                  <a:gd name="T78" fmla="*/ 54 w 194"/>
                  <a:gd name="T79" fmla="*/ 178 h 319"/>
                  <a:gd name="T80" fmla="*/ 44 w 194"/>
                  <a:gd name="T81" fmla="*/ 168 h 319"/>
                  <a:gd name="T82" fmla="*/ 44 w 194"/>
                  <a:gd name="T83" fmla="*/ 70 h 319"/>
                  <a:gd name="T84" fmla="*/ 56 w 194"/>
                  <a:gd name="T85" fmla="*/ 58 h 319"/>
                  <a:gd name="T86" fmla="*/ 69 w 194"/>
                  <a:gd name="T87" fmla="*/ 49 h 319"/>
                  <a:gd name="T88" fmla="*/ 82 w 194"/>
                  <a:gd name="T89" fmla="*/ 43 h 319"/>
                  <a:gd name="T90" fmla="*/ 96 w 194"/>
                  <a:gd name="T91" fmla="*/ 41 h 319"/>
                  <a:gd name="T92" fmla="*/ 102 w 194"/>
                  <a:gd name="T93" fmla="*/ 42 h 319"/>
                  <a:gd name="T94" fmla="*/ 113 w 194"/>
                  <a:gd name="T95" fmla="*/ 44 h 319"/>
                  <a:gd name="T96" fmla="*/ 124 w 194"/>
                  <a:gd name="T97" fmla="*/ 49 h 319"/>
                  <a:gd name="T98" fmla="*/ 132 w 194"/>
                  <a:gd name="T99" fmla="*/ 56 h 319"/>
                  <a:gd name="T100" fmla="*/ 138 w 194"/>
                  <a:gd name="T101" fmla="*/ 67 h 319"/>
                  <a:gd name="T102" fmla="*/ 145 w 194"/>
                  <a:gd name="T103" fmla="*/ 87 h 319"/>
                  <a:gd name="T104" fmla="*/ 149 w 194"/>
                  <a:gd name="T105" fmla="*/ 124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4" h="319">
                    <a:moveTo>
                      <a:pt x="194" y="123"/>
                    </a:moveTo>
                    <a:lnTo>
                      <a:pt x="194" y="123"/>
                    </a:lnTo>
                    <a:lnTo>
                      <a:pt x="193" y="107"/>
                    </a:lnTo>
                    <a:lnTo>
                      <a:pt x="192" y="92"/>
                    </a:lnTo>
                    <a:lnTo>
                      <a:pt x="190" y="79"/>
                    </a:lnTo>
                    <a:lnTo>
                      <a:pt x="187" y="67"/>
                    </a:lnTo>
                    <a:lnTo>
                      <a:pt x="183" y="55"/>
                    </a:lnTo>
                    <a:lnTo>
                      <a:pt x="179" y="45"/>
                    </a:lnTo>
                    <a:lnTo>
                      <a:pt x="174" y="36"/>
                    </a:lnTo>
                    <a:lnTo>
                      <a:pt x="168" y="28"/>
                    </a:lnTo>
                    <a:lnTo>
                      <a:pt x="162" y="22"/>
                    </a:lnTo>
                    <a:lnTo>
                      <a:pt x="155" y="16"/>
                    </a:lnTo>
                    <a:lnTo>
                      <a:pt x="148" y="11"/>
                    </a:lnTo>
                    <a:lnTo>
                      <a:pt x="140" y="7"/>
                    </a:lnTo>
                    <a:lnTo>
                      <a:pt x="132" y="4"/>
                    </a:lnTo>
                    <a:lnTo>
                      <a:pt x="123" y="2"/>
                    </a:lnTo>
                    <a:lnTo>
                      <a:pt x="11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96" y="0"/>
                    </a:lnTo>
                    <a:lnTo>
                      <a:pt x="87" y="2"/>
                    </a:lnTo>
                    <a:lnTo>
                      <a:pt x="79" y="4"/>
                    </a:lnTo>
                    <a:lnTo>
                      <a:pt x="72" y="7"/>
                    </a:lnTo>
                    <a:lnTo>
                      <a:pt x="65" y="11"/>
                    </a:lnTo>
                    <a:lnTo>
                      <a:pt x="58" y="16"/>
                    </a:lnTo>
                    <a:lnTo>
                      <a:pt x="45" y="26"/>
                    </a:lnTo>
                    <a:lnTo>
                      <a:pt x="45" y="5"/>
                    </a:lnTo>
                    <a:lnTo>
                      <a:pt x="0" y="5"/>
                    </a:lnTo>
                    <a:lnTo>
                      <a:pt x="0" y="319"/>
                    </a:lnTo>
                    <a:lnTo>
                      <a:pt x="45" y="296"/>
                    </a:lnTo>
                    <a:lnTo>
                      <a:pt x="45" y="213"/>
                    </a:lnTo>
                    <a:lnTo>
                      <a:pt x="45" y="213"/>
                    </a:lnTo>
                    <a:lnTo>
                      <a:pt x="51" y="219"/>
                    </a:lnTo>
                    <a:lnTo>
                      <a:pt x="58" y="225"/>
                    </a:lnTo>
                    <a:lnTo>
                      <a:pt x="65" y="229"/>
                    </a:lnTo>
                    <a:lnTo>
                      <a:pt x="72" y="233"/>
                    </a:lnTo>
                    <a:lnTo>
                      <a:pt x="80" y="236"/>
                    </a:lnTo>
                    <a:lnTo>
                      <a:pt x="87" y="238"/>
                    </a:lnTo>
                    <a:lnTo>
                      <a:pt x="95" y="239"/>
                    </a:lnTo>
                    <a:lnTo>
                      <a:pt x="102" y="239"/>
                    </a:lnTo>
                    <a:lnTo>
                      <a:pt x="102" y="239"/>
                    </a:lnTo>
                    <a:lnTo>
                      <a:pt x="111" y="239"/>
                    </a:lnTo>
                    <a:lnTo>
                      <a:pt x="121" y="238"/>
                    </a:lnTo>
                    <a:lnTo>
                      <a:pt x="129" y="235"/>
                    </a:lnTo>
                    <a:lnTo>
                      <a:pt x="138" y="232"/>
                    </a:lnTo>
                    <a:lnTo>
                      <a:pt x="145" y="228"/>
                    </a:lnTo>
                    <a:lnTo>
                      <a:pt x="153" y="223"/>
                    </a:lnTo>
                    <a:lnTo>
                      <a:pt x="160" y="218"/>
                    </a:lnTo>
                    <a:lnTo>
                      <a:pt x="166" y="211"/>
                    </a:lnTo>
                    <a:lnTo>
                      <a:pt x="172" y="203"/>
                    </a:lnTo>
                    <a:lnTo>
                      <a:pt x="178" y="195"/>
                    </a:lnTo>
                    <a:lnTo>
                      <a:pt x="182" y="185"/>
                    </a:lnTo>
                    <a:lnTo>
                      <a:pt x="186" y="175"/>
                    </a:lnTo>
                    <a:lnTo>
                      <a:pt x="189" y="164"/>
                    </a:lnTo>
                    <a:lnTo>
                      <a:pt x="192" y="151"/>
                    </a:lnTo>
                    <a:lnTo>
                      <a:pt x="193" y="137"/>
                    </a:lnTo>
                    <a:lnTo>
                      <a:pt x="194" y="123"/>
                    </a:lnTo>
                    <a:lnTo>
                      <a:pt x="194" y="123"/>
                    </a:lnTo>
                    <a:close/>
                    <a:moveTo>
                      <a:pt x="149" y="124"/>
                    </a:moveTo>
                    <a:lnTo>
                      <a:pt x="149" y="124"/>
                    </a:lnTo>
                    <a:lnTo>
                      <a:pt x="148" y="141"/>
                    </a:lnTo>
                    <a:lnTo>
                      <a:pt x="146" y="157"/>
                    </a:lnTo>
                    <a:lnTo>
                      <a:pt x="142" y="169"/>
                    </a:lnTo>
                    <a:lnTo>
                      <a:pt x="139" y="175"/>
                    </a:lnTo>
                    <a:lnTo>
                      <a:pt x="136" y="180"/>
                    </a:lnTo>
                    <a:lnTo>
                      <a:pt x="133" y="184"/>
                    </a:lnTo>
                    <a:lnTo>
                      <a:pt x="129" y="188"/>
                    </a:lnTo>
                    <a:lnTo>
                      <a:pt x="125" y="191"/>
                    </a:lnTo>
                    <a:lnTo>
                      <a:pt x="121" y="193"/>
                    </a:lnTo>
                    <a:lnTo>
                      <a:pt x="116" y="195"/>
                    </a:lnTo>
                    <a:lnTo>
                      <a:pt x="110" y="197"/>
                    </a:lnTo>
                    <a:lnTo>
                      <a:pt x="104" y="198"/>
                    </a:lnTo>
                    <a:lnTo>
                      <a:pt x="98" y="198"/>
                    </a:lnTo>
                    <a:lnTo>
                      <a:pt x="98" y="198"/>
                    </a:lnTo>
                    <a:lnTo>
                      <a:pt x="90" y="197"/>
                    </a:lnTo>
                    <a:lnTo>
                      <a:pt x="81" y="195"/>
                    </a:lnTo>
                    <a:lnTo>
                      <a:pt x="74" y="192"/>
                    </a:lnTo>
                    <a:lnTo>
                      <a:pt x="66" y="188"/>
                    </a:lnTo>
                    <a:lnTo>
                      <a:pt x="60" y="183"/>
                    </a:lnTo>
                    <a:lnTo>
                      <a:pt x="54" y="178"/>
                    </a:lnTo>
                    <a:lnTo>
                      <a:pt x="49" y="173"/>
                    </a:lnTo>
                    <a:lnTo>
                      <a:pt x="44" y="168"/>
                    </a:lnTo>
                    <a:lnTo>
                      <a:pt x="44" y="70"/>
                    </a:lnTo>
                    <a:lnTo>
                      <a:pt x="44" y="70"/>
                    </a:lnTo>
                    <a:lnTo>
                      <a:pt x="50" y="64"/>
                    </a:lnTo>
                    <a:lnTo>
                      <a:pt x="56" y="58"/>
                    </a:lnTo>
                    <a:lnTo>
                      <a:pt x="62" y="53"/>
                    </a:lnTo>
                    <a:lnTo>
                      <a:pt x="69" y="49"/>
                    </a:lnTo>
                    <a:lnTo>
                      <a:pt x="75" y="46"/>
                    </a:lnTo>
                    <a:lnTo>
                      <a:pt x="82" y="43"/>
                    </a:lnTo>
                    <a:lnTo>
                      <a:pt x="89" y="42"/>
                    </a:lnTo>
                    <a:lnTo>
                      <a:pt x="96" y="41"/>
                    </a:lnTo>
                    <a:lnTo>
                      <a:pt x="96" y="41"/>
                    </a:lnTo>
                    <a:lnTo>
                      <a:pt x="102" y="42"/>
                    </a:lnTo>
                    <a:lnTo>
                      <a:pt x="108" y="42"/>
                    </a:lnTo>
                    <a:lnTo>
                      <a:pt x="113" y="44"/>
                    </a:lnTo>
                    <a:lnTo>
                      <a:pt x="119" y="46"/>
                    </a:lnTo>
                    <a:lnTo>
                      <a:pt x="124" y="49"/>
                    </a:lnTo>
                    <a:lnTo>
                      <a:pt x="128" y="52"/>
                    </a:lnTo>
                    <a:lnTo>
                      <a:pt x="132" y="56"/>
                    </a:lnTo>
                    <a:lnTo>
                      <a:pt x="135" y="61"/>
                    </a:lnTo>
                    <a:lnTo>
                      <a:pt x="138" y="67"/>
                    </a:lnTo>
                    <a:lnTo>
                      <a:pt x="141" y="73"/>
                    </a:lnTo>
                    <a:lnTo>
                      <a:pt x="145" y="87"/>
                    </a:lnTo>
                    <a:lnTo>
                      <a:pt x="148" y="104"/>
                    </a:lnTo>
                    <a:lnTo>
                      <a:pt x="149" y="124"/>
                    </a:lnTo>
                    <a:lnTo>
                      <a:pt x="149" y="124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6" name="Freeform 85"/>
              <p:cNvSpPr>
                <a:spLocks/>
              </p:cNvSpPr>
              <p:nvPr userDrawn="1"/>
            </p:nvSpPr>
            <p:spPr bwMode="auto">
              <a:xfrm>
                <a:off x="4705350" y="6428594"/>
                <a:ext cx="26988" cy="26988"/>
              </a:xfrm>
              <a:custGeom>
                <a:avLst/>
                <a:gdLst>
                  <a:gd name="T0" fmla="*/ 68 w 68"/>
                  <a:gd name="T1" fmla="*/ 35 h 69"/>
                  <a:gd name="T2" fmla="*/ 68 w 68"/>
                  <a:gd name="T3" fmla="*/ 35 h 69"/>
                  <a:gd name="T4" fmla="*/ 68 w 68"/>
                  <a:gd name="T5" fmla="*/ 28 h 69"/>
                  <a:gd name="T6" fmla="*/ 66 w 68"/>
                  <a:gd name="T7" fmla="*/ 21 h 69"/>
                  <a:gd name="T8" fmla="*/ 63 w 68"/>
                  <a:gd name="T9" fmla="*/ 15 h 69"/>
                  <a:gd name="T10" fmla="*/ 58 w 68"/>
                  <a:gd name="T11" fmla="*/ 10 h 69"/>
                  <a:gd name="T12" fmla="*/ 53 w 68"/>
                  <a:gd name="T13" fmla="*/ 6 h 69"/>
                  <a:gd name="T14" fmla="*/ 47 w 68"/>
                  <a:gd name="T15" fmla="*/ 3 h 69"/>
                  <a:gd name="T16" fmla="*/ 41 w 68"/>
                  <a:gd name="T17" fmla="*/ 1 h 69"/>
                  <a:gd name="T18" fmla="*/ 34 w 68"/>
                  <a:gd name="T19" fmla="*/ 0 h 69"/>
                  <a:gd name="T20" fmla="*/ 34 w 68"/>
                  <a:gd name="T21" fmla="*/ 0 h 69"/>
                  <a:gd name="T22" fmla="*/ 27 w 68"/>
                  <a:gd name="T23" fmla="*/ 1 h 69"/>
                  <a:gd name="T24" fmla="*/ 20 w 68"/>
                  <a:gd name="T25" fmla="*/ 3 h 69"/>
                  <a:gd name="T26" fmla="*/ 14 w 68"/>
                  <a:gd name="T27" fmla="*/ 6 h 69"/>
                  <a:gd name="T28" fmla="*/ 9 w 68"/>
                  <a:gd name="T29" fmla="*/ 10 h 69"/>
                  <a:gd name="T30" fmla="*/ 5 w 68"/>
                  <a:gd name="T31" fmla="*/ 15 h 69"/>
                  <a:gd name="T32" fmla="*/ 2 w 68"/>
                  <a:gd name="T33" fmla="*/ 21 h 69"/>
                  <a:gd name="T34" fmla="*/ 0 w 68"/>
                  <a:gd name="T35" fmla="*/ 28 h 69"/>
                  <a:gd name="T36" fmla="*/ 0 w 68"/>
                  <a:gd name="T37" fmla="*/ 35 h 69"/>
                  <a:gd name="T38" fmla="*/ 0 w 68"/>
                  <a:gd name="T39" fmla="*/ 35 h 69"/>
                  <a:gd name="T40" fmla="*/ 0 w 68"/>
                  <a:gd name="T41" fmla="*/ 42 h 69"/>
                  <a:gd name="T42" fmla="*/ 2 w 68"/>
                  <a:gd name="T43" fmla="*/ 49 h 69"/>
                  <a:gd name="T44" fmla="*/ 5 w 68"/>
                  <a:gd name="T45" fmla="*/ 54 h 69"/>
                  <a:gd name="T46" fmla="*/ 9 w 68"/>
                  <a:gd name="T47" fmla="*/ 59 h 69"/>
                  <a:gd name="T48" fmla="*/ 14 w 68"/>
                  <a:gd name="T49" fmla="*/ 64 h 69"/>
                  <a:gd name="T50" fmla="*/ 20 w 68"/>
                  <a:gd name="T51" fmla="*/ 67 h 69"/>
                  <a:gd name="T52" fmla="*/ 27 w 68"/>
                  <a:gd name="T53" fmla="*/ 69 h 69"/>
                  <a:gd name="T54" fmla="*/ 34 w 68"/>
                  <a:gd name="T55" fmla="*/ 69 h 69"/>
                  <a:gd name="T56" fmla="*/ 34 w 68"/>
                  <a:gd name="T57" fmla="*/ 69 h 69"/>
                  <a:gd name="T58" fmla="*/ 41 w 68"/>
                  <a:gd name="T59" fmla="*/ 69 h 69"/>
                  <a:gd name="T60" fmla="*/ 47 w 68"/>
                  <a:gd name="T61" fmla="*/ 67 h 69"/>
                  <a:gd name="T62" fmla="*/ 53 w 68"/>
                  <a:gd name="T63" fmla="*/ 64 h 69"/>
                  <a:gd name="T64" fmla="*/ 58 w 68"/>
                  <a:gd name="T65" fmla="*/ 59 h 69"/>
                  <a:gd name="T66" fmla="*/ 63 w 68"/>
                  <a:gd name="T67" fmla="*/ 54 h 69"/>
                  <a:gd name="T68" fmla="*/ 66 w 68"/>
                  <a:gd name="T69" fmla="*/ 49 h 69"/>
                  <a:gd name="T70" fmla="*/ 68 w 68"/>
                  <a:gd name="T71" fmla="*/ 42 h 69"/>
                  <a:gd name="T72" fmla="*/ 68 w 68"/>
                  <a:gd name="T73" fmla="*/ 35 h 69"/>
                  <a:gd name="T74" fmla="*/ 68 w 68"/>
                  <a:gd name="T75" fmla="*/ 3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35"/>
                    </a:lnTo>
                    <a:lnTo>
                      <a:pt x="68" y="28"/>
                    </a:lnTo>
                    <a:lnTo>
                      <a:pt x="66" y="21"/>
                    </a:lnTo>
                    <a:lnTo>
                      <a:pt x="63" y="15"/>
                    </a:lnTo>
                    <a:lnTo>
                      <a:pt x="58" y="10"/>
                    </a:lnTo>
                    <a:lnTo>
                      <a:pt x="53" y="6"/>
                    </a:lnTo>
                    <a:lnTo>
                      <a:pt x="47" y="3"/>
                    </a:lnTo>
                    <a:lnTo>
                      <a:pt x="41" y="1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1"/>
                    </a:lnTo>
                    <a:lnTo>
                      <a:pt x="20" y="3"/>
                    </a:lnTo>
                    <a:lnTo>
                      <a:pt x="14" y="6"/>
                    </a:lnTo>
                    <a:lnTo>
                      <a:pt x="9" y="10"/>
                    </a:lnTo>
                    <a:lnTo>
                      <a:pt x="5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5" y="54"/>
                    </a:lnTo>
                    <a:lnTo>
                      <a:pt x="9" y="59"/>
                    </a:lnTo>
                    <a:lnTo>
                      <a:pt x="14" y="64"/>
                    </a:lnTo>
                    <a:lnTo>
                      <a:pt x="20" y="67"/>
                    </a:lnTo>
                    <a:lnTo>
                      <a:pt x="27" y="69"/>
                    </a:lnTo>
                    <a:lnTo>
                      <a:pt x="34" y="69"/>
                    </a:lnTo>
                    <a:lnTo>
                      <a:pt x="34" y="69"/>
                    </a:lnTo>
                    <a:lnTo>
                      <a:pt x="41" y="69"/>
                    </a:lnTo>
                    <a:lnTo>
                      <a:pt x="47" y="67"/>
                    </a:lnTo>
                    <a:lnTo>
                      <a:pt x="53" y="64"/>
                    </a:lnTo>
                    <a:lnTo>
                      <a:pt x="58" y="59"/>
                    </a:lnTo>
                    <a:lnTo>
                      <a:pt x="63" y="54"/>
                    </a:lnTo>
                    <a:lnTo>
                      <a:pt x="66" y="49"/>
                    </a:lnTo>
                    <a:lnTo>
                      <a:pt x="68" y="42"/>
                    </a:lnTo>
                    <a:lnTo>
                      <a:pt x="68" y="35"/>
                    </a:lnTo>
                    <a:lnTo>
                      <a:pt x="68" y="35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950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pproved question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3" y="384047"/>
            <a:ext cx="5413248" cy="4572744"/>
          </a:xfrm>
          <a:prstGeom prst="rect">
            <a:avLst/>
          </a:prstGeom>
        </p:spPr>
      </p:pic>
      <p:sp>
        <p:nvSpPr>
          <p:cNvPr id="20" name="Title 1"/>
          <p:cNvSpPr>
            <a:spLocks noGrp="1"/>
          </p:cNvSpPr>
          <p:nvPr>
            <p:ph type="ctrTitle"/>
          </p:nvPr>
        </p:nvSpPr>
        <p:spPr>
          <a:xfrm>
            <a:off x="996696" y="1691640"/>
            <a:ext cx="4597400" cy="86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1" name="Subtitle 2"/>
          <p:cNvSpPr>
            <a:spLocks noGrp="1"/>
          </p:cNvSpPr>
          <p:nvPr>
            <p:ph type="subTitle" idx="1"/>
          </p:nvPr>
        </p:nvSpPr>
        <p:spPr>
          <a:xfrm>
            <a:off x="996696" y="2660904"/>
            <a:ext cx="4597400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rgbClr val="40404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029" y="5340097"/>
            <a:ext cx="1515758" cy="1156968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601662" y="5892019"/>
            <a:ext cx="4152900" cy="603250"/>
            <a:chOff x="601662" y="5892019"/>
            <a:chExt cx="4152900" cy="603250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601662" y="5892019"/>
              <a:ext cx="415290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" name="Rectangle 9"/>
            <p:cNvSpPr>
              <a:spLocks noChangeArrowheads="1"/>
            </p:cNvSpPr>
            <p:nvPr userDrawn="1"/>
          </p:nvSpPr>
          <p:spPr bwMode="auto">
            <a:xfrm>
              <a:off x="609600" y="5892019"/>
              <a:ext cx="100013" cy="984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" name="Rectangle 10"/>
            <p:cNvSpPr>
              <a:spLocks noChangeArrowheads="1"/>
            </p:cNvSpPr>
            <p:nvPr userDrawn="1"/>
          </p:nvSpPr>
          <p:spPr bwMode="auto">
            <a:xfrm>
              <a:off x="776287" y="5892019"/>
              <a:ext cx="101600" cy="984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Rectangle 11"/>
            <p:cNvSpPr>
              <a:spLocks noChangeArrowheads="1"/>
            </p:cNvSpPr>
            <p:nvPr userDrawn="1"/>
          </p:nvSpPr>
          <p:spPr bwMode="auto">
            <a:xfrm>
              <a:off x="946150" y="5892019"/>
              <a:ext cx="100013" cy="984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13" name="Group 12"/>
            <p:cNvGrpSpPr/>
            <p:nvPr userDrawn="1"/>
          </p:nvGrpSpPr>
          <p:grpSpPr>
            <a:xfrm>
              <a:off x="606425" y="6119032"/>
              <a:ext cx="4125913" cy="368300"/>
              <a:chOff x="606425" y="6119032"/>
              <a:chExt cx="4125913" cy="368300"/>
            </a:xfrm>
          </p:grpSpPr>
          <p:sp>
            <p:nvSpPr>
              <p:cNvPr id="14" name="Freeform 13"/>
              <p:cNvSpPr>
                <a:spLocks/>
              </p:cNvSpPr>
              <p:nvPr userDrawn="1"/>
            </p:nvSpPr>
            <p:spPr bwMode="auto">
              <a:xfrm>
                <a:off x="606425" y="6120619"/>
                <a:ext cx="104775" cy="122238"/>
              </a:xfrm>
              <a:custGeom>
                <a:avLst/>
                <a:gdLst>
                  <a:gd name="T0" fmla="*/ 120 w 264"/>
                  <a:gd name="T1" fmla="*/ 305 h 305"/>
                  <a:gd name="T2" fmla="*/ 264 w 264"/>
                  <a:gd name="T3" fmla="*/ 0 h 305"/>
                  <a:gd name="T4" fmla="*/ 212 w 264"/>
                  <a:gd name="T5" fmla="*/ 0 h 305"/>
                  <a:gd name="T6" fmla="*/ 170 w 264"/>
                  <a:gd name="T7" fmla="*/ 98 h 305"/>
                  <a:gd name="T8" fmla="*/ 170 w 264"/>
                  <a:gd name="T9" fmla="*/ 98 h 305"/>
                  <a:gd name="T10" fmla="*/ 153 w 264"/>
                  <a:gd name="T11" fmla="*/ 136 h 305"/>
                  <a:gd name="T12" fmla="*/ 140 w 264"/>
                  <a:gd name="T13" fmla="*/ 167 h 305"/>
                  <a:gd name="T14" fmla="*/ 140 w 264"/>
                  <a:gd name="T15" fmla="*/ 167 h 305"/>
                  <a:gd name="T16" fmla="*/ 126 w 264"/>
                  <a:gd name="T17" fmla="*/ 135 h 305"/>
                  <a:gd name="T18" fmla="*/ 106 w 264"/>
                  <a:gd name="T19" fmla="*/ 97 h 305"/>
                  <a:gd name="T20" fmla="*/ 56 w 264"/>
                  <a:gd name="T21" fmla="*/ 0 h 305"/>
                  <a:gd name="T22" fmla="*/ 0 w 264"/>
                  <a:gd name="T23" fmla="*/ 0 h 305"/>
                  <a:gd name="T24" fmla="*/ 114 w 264"/>
                  <a:gd name="T25" fmla="*/ 213 h 305"/>
                  <a:gd name="T26" fmla="*/ 68 w 264"/>
                  <a:gd name="T27" fmla="*/ 305 h 305"/>
                  <a:gd name="T28" fmla="*/ 120 w 264"/>
                  <a:gd name="T29" fmla="*/ 305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4" h="305">
                    <a:moveTo>
                      <a:pt x="120" y="305"/>
                    </a:moveTo>
                    <a:lnTo>
                      <a:pt x="264" y="0"/>
                    </a:lnTo>
                    <a:lnTo>
                      <a:pt x="212" y="0"/>
                    </a:lnTo>
                    <a:lnTo>
                      <a:pt x="170" y="98"/>
                    </a:lnTo>
                    <a:lnTo>
                      <a:pt x="170" y="98"/>
                    </a:lnTo>
                    <a:lnTo>
                      <a:pt x="153" y="136"/>
                    </a:lnTo>
                    <a:lnTo>
                      <a:pt x="140" y="167"/>
                    </a:lnTo>
                    <a:lnTo>
                      <a:pt x="140" y="167"/>
                    </a:lnTo>
                    <a:lnTo>
                      <a:pt x="126" y="135"/>
                    </a:lnTo>
                    <a:lnTo>
                      <a:pt x="106" y="97"/>
                    </a:lnTo>
                    <a:lnTo>
                      <a:pt x="56" y="0"/>
                    </a:lnTo>
                    <a:lnTo>
                      <a:pt x="0" y="0"/>
                    </a:lnTo>
                    <a:lnTo>
                      <a:pt x="114" y="213"/>
                    </a:lnTo>
                    <a:lnTo>
                      <a:pt x="68" y="305"/>
                    </a:lnTo>
                    <a:lnTo>
                      <a:pt x="120" y="305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5" name="Freeform 14"/>
              <p:cNvSpPr>
                <a:spLocks noEditPoints="1"/>
              </p:cNvSpPr>
              <p:nvPr userDrawn="1"/>
            </p:nvSpPr>
            <p:spPr bwMode="auto">
              <a:xfrm>
                <a:off x="768350" y="6150782"/>
                <a:ext cx="73025" cy="92075"/>
              </a:xfrm>
              <a:custGeom>
                <a:avLst/>
                <a:gdLst>
                  <a:gd name="T0" fmla="*/ 0 w 184"/>
                  <a:gd name="T1" fmla="*/ 229 h 229"/>
                  <a:gd name="T2" fmla="*/ 106 w 184"/>
                  <a:gd name="T3" fmla="*/ 229 h 229"/>
                  <a:gd name="T4" fmla="*/ 132 w 184"/>
                  <a:gd name="T5" fmla="*/ 227 h 229"/>
                  <a:gd name="T6" fmla="*/ 146 w 184"/>
                  <a:gd name="T7" fmla="*/ 222 h 229"/>
                  <a:gd name="T8" fmla="*/ 159 w 184"/>
                  <a:gd name="T9" fmla="*/ 215 h 229"/>
                  <a:gd name="T10" fmla="*/ 169 w 184"/>
                  <a:gd name="T11" fmla="*/ 207 h 229"/>
                  <a:gd name="T12" fmla="*/ 176 w 184"/>
                  <a:gd name="T13" fmla="*/ 196 h 229"/>
                  <a:gd name="T14" fmla="*/ 182 w 184"/>
                  <a:gd name="T15" fmla="*/ 182 h 229"/>
                  <a:gd name="T16" fmla="*/ 184 w 184"/>
                  <a:gd name="T17" fmla="*/ 167 h 229"/>
                  <a:gd name="T18" fmla="*/ 184 w 184"/>
                  <a:gd name="T19" fmla="*/ 159 h 229"/>
                  <a:gd name="T20" fmla="*/ 181 w 184"/>
                  <a:gd name="T21" fmla="*/ 138 h 229"/>
                  <a:gd name="T22" fmla="*/ 172 w 184"/>
                  <a:gd name="T23" fmla="*/ 122 h 229"/>
                  <a:gd name="T24" fmla="*/ 161 w 184"/>
                  <a:gd name="T25" fmla="*/ 112 h 229"/>
                  <a:gd name="T26" fmla="*/ 147 w 184"/>
                  <a:gd name="T27" fmla="*/ 106 h 229"/>
                  <a:gd name="T28" fmla="*/ 154 w 184"/>
                  <a:gd name="T29" fmla="*/ 102 h 229"/>
                  <a:gd name="T30" fmla="*/ 164 w 184"/>
                  <a:gd name="T31" fmla="*/ 94 h 229"/>
                  <a:gd name="T32" fmla="*/ 172 w 184"/>
                  <a:gd name="T33" fmla="*/ 82 h 229"/>
                  <a:gd name="T34" fmla="*/ 177 w 184"/>
                  <a:gd name="T35" fmla="*/ 68 h 229"/>
                  <a:gd name="T36" fmla="*/ 177 w 184"/>
                  <a:gd name="T37" fmla="*/ 60 h 229"/>
                  <a:gd name="T38" fmla="*/ 176 w 184"/>
                  <a:gd name="T39" fmla="*/ 46 h 229"/>
                  <a:gd name="T40" fmla="*/ 173 w 184"/>
                  <a:gd name="T41" fmla="*/ 34 h 229"/>
                  <a:gd name="T42" fmla="*/ 167 w 184"/>
                  <a:gd name="T43" fmla="*/ 24 h 229"/>
                  <a:gd name="T44" fmla="*/ 159 w 184"/>
                  <a:gd name="T45" fmla="*/ 15 h 229"/>
                  <a:gd name="T46" fmla="*/ 150 w 184"/>
                  <a:gd name="T47" fmla="*/ 9 h 229"/>
                  <a:gd name="T48" fmla="*/ 126 w 184"/>
                  <a:gd name="T49" fmla="*/ 1 h 229"/>
                  <a:gd name="T50" fmla="*/ 0 w 184"/>
                  <a:gd name="T51" fmla="*/ 0 h 229"/>
                  <a:gd name="T52" fmla="*/ 45 w 184"/>
                  <a:gd name="T53" fmla="*/ 37 h 229"/>
                  <a:gd name="T54" fmla="*/ 104 w 184"/>
                  <a:gd name="T55" fmla="*/ 37 h 229"/>
                  <a:gd name="T56" fmla="*/ 117 w 184"/>
                  <a:gd name="T57" fmla="*/ 39 h 229"/>
                  <a:gd name="T58" fmla="*/ 126 w 184"/>
                  <a:gd name="T59" fmla="*/ 45 h 229"/>
                  <a:gd name="T60" fmla="*/ 131 w 184"/>
                  <a:gd name="T61" fmla="*/ 53 h 229"/>
                  <a:gd name="T62" fmla="*/ 133 w 184"/>
                  <a:gd name="T63" fmla="*/ 64 h 229"/>
                  <a:gd name="T64" fmla="*/ 132 w 184"/>
                  <a:gd name="T65" fmla="*/ 69 h 229"/>
                  <a:gd name="T66" fmla="*/ 129 w 184"/>
                  <a:gd name="T67" fmla="*/ 78 h 229"/>
                  <a:gd name="T68" fmla="*/ 122 w 184"/>
                  <a:gd name="T69" fmla="*/ 85 h 229"/>
                  <a:gd name="T70" fmla="*/ 111 w 184"/>
                  <a:gd name="T71" fmla="*/ 89 h 229"/>
                  <a:gd name="T72" fmla="*/ 45 w 184"/>
                  <a:gd name="T73" fmla="*/ 90 h 229"/>
                  <a:gd name="T74" fmla="*/ 45 w 184"/>
                  <a:gd name="T75" fmla="*/ 127 h 229"/>
                  <a:gd name="T76" fmla="*/ 105 w 184"/>
                  <a:gd name="T77" fmla="*/ 127 h 229"/>
                  <a:gd name="T78" fmla="*/ 120 w 184"/>
                  <a:gd name="T79" fmla="*/ 129 h 229"/>
                  <a:gd name="T80" fmla="*/ 130 w 184"/>
                  <a:gd name="T81" fmla="*/ 136 h 229"/>
                  <a:gd name="T82" fmla="*/ 137 w 184"/>
                  <a:gd name="T83" fmla="*/ 146 h 229"/>
                  <a:gd name="T84" fmla="*/ 140 w 184"/>
                  <a:gd name="T85" fmla="*/ 160 h 229"/>
                  <a:gd name="T86" fmla="*/ 139 w 184"/>
                  <a:gd name="T87" fmla="*/ 167 h 229"/>
                  <a:gd name="T88" fmla="*/ 135 w 184"/>
                  <a:gd name="T89" fmla="*/ 178 h 229"/>
                  <a:gd name="T90" fmla="*/ 127 w 184"/>
                  <a:gd name="T91" fmla="*/ 187 h 229"/>
                  <a:gd name="T92" fmla="*/ 113 w 184"/>
                  <a:gd name="T93" fmla="*/ 191 h 229"/>
                  <a:gd name="T94" fmla="*/ 45 w 184"/>
                  <a:gd name="T95" fmla="*/ 19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4" h="229">
                    <a:moveTo>
                      <a:pt x="0" y="0"/>
                    </a:moveTo>
                    <a:lnTo>
                      <a:pt x="0" y="229"/>
                    </a:lnTo>
                    <a:lnTo>
                      <a:pt x="106" y="229"/>
                    </a:lnTo>
                    <a:lnTo>
                      <a:pt x="106" y="229"/>
                    </a:lnTo>
                    <a:lnTo>
                      <a:pt x="124" y="228"/>
                    </a:lnTo>
                    <a:lnTo>
                      <a:pt x="132" y="227"/>
                    </a:lnTo>
                    <a:lnTo>
                      <a:pt x="139" y="225"/>
                    </a:lnTo>
                    <a:lnTo>
                      <a:pt x="146" y="222"/>
                    </a:lnTo>
                    <a:lnTo>
                      <a:pt x="153" y="219"/>
                    </a:lnTo>
                    <a:lnTo>
                      <a:pt x="159" y="215"/>
                    </a:lnTo>
                    <a:lnTo>
                      <a:pt x="164" y="211"/>
                    </a:lnTo>
                    <a:lnTo>
                      <a:pt x="169" y="207"/>
                    </a:lnTo>
                    <a:lnTo>
                      <a:pt x="173" y="201"/>
                    </a:lnTo>
                    <a:lnTo>
                      <a:pt x="176" y="196"/>
                    </a:lnTo>
                    <a:lnTo>
                      <a:pt x="179" y="189"/>
                    </a:lnTo>
                    <a:lnTo>
                      <a:pt x="182" y="182"/>
                    </a:lnTo>
                    <a:lnTo>
                      <a:pt x="183" y="175"/>
                    </a:lnTo>
                    <a:lnTo>
                      <a:pt x="184" y="167"/>
                    </a:lnTo>
                    <a:lnTo>
                      <a:pt x="184" y="159"/>
                    </a:lnTo>
                    <a:lnTo>
                      <a:pt x="184" y="159"/>
                    </a:lnTo>
                    <a:lnTo>
                      <a:pt x="184" y="148"/>
                    </a:lnTo>
                    <a:lnTo>
                      <a:pt x="181" y="138"/>
                    </a:lnTo>
                    <a:lnTo>
                      <a:pt x="177" y="129"/>
                    </a:lnTo>
                    <a:lnTo>
                      <a:pt x="172" y="122"/>
                    </a:lnTo>
                    <a:lnTo>
                      <a:pt x="167" y="116"/>
                    </a:lnTo>
                    <a:lnTo>
                      <a:pt x="161" y="112"/>
                    </a:lnTo>
                    <a:lnTo>
                      <a:pt x="154" y="108"/>
                    </a:lnTo>
                    <a:lnTo>
                      <a:pt x="147" y="106"/>
                    </a:lnTo>
                    <a:lnTo>
                      <a:pt x="147" y="106"/>
                    </a:lnTo>
                    <a:lnTo>
                      <a:pt x="154" y="102"/>
                    </a:lnTo>
                    <a:lnTo>
                      <a:pt x="159" y="98"/>
                    </a:lnTo>
                    <a:lnTo>
                      <a:pt x="164" y="94"/>
                    </a:lnTo>
                    <a:lnTo>
                      <a:pt x="169" y="88"/>
                    </a:lnTo>
                    <a:lnTo>
                      <a:pt x="172" y="82"/>
                    </a:lnTo>
                    <a:lnTo>
                      <a:pt x="175" y="76"/>
                    </a:lnTo>
                    <a:lnTo>
                      <a:pt x="177" y="68"/>
                    </a:lnTo>
                    <a:lnTo>
                      <a:pt x="177" y="60"/>
                    </a:lnTo>
                    <a:lnTo>
                      <a:pt x="177" y="60"/>
                    </a:lnTo>
                    <a:lnTo>
                      <a:pt x="177" y="53"/>
                    </a:lnTo>
                    <a:lnTo>
                      <a:pt x="176" y="46"/>
                    </a:lnTo>
                    <a:lnTo>
                      <a:pt x="175" y="40"/>
                    </a:lnTo>
                    <a:lnTo>
                      <a:pt x="173" y="34"/>
                    </a:lnTo>
                    <a:lnTo>
                      <a:pt x="170" y="29"/>
                    </a:lnTo>
                    <a:lnTo>
                      <a:pt x="167" y="24"/>
                    </a:lnTo>
                    <a:lnTo>
                      <a:pt x="164" y="19"/>
                    </a:lnTo>
                    <a:lnTo>
                      <a:pt x="159" y="15"/>
                    </a:lnTo>
                    <a:lnTo>
                      <a:pt x="155" y="12"/>
                    </a:lnTo>
                    <a:lnTo>
                      <a:pt x="150" y="9"/>
                    </a:lnTo>
                    <a:lnTo>
                      <a:pt x="139" y="4"/>
                    </a:lnTo>
                    <a:lnTo>
                      <a:pt x="126" y="1"/>
                    </a:lnTo>
                    <a:lnTo>
                      <a:pt x="112" y="0"/>
                    </a:lnTo>
                    <a:lnTo>
                      <a:pt x="0" y="0"/>
                    </a:lnTo>
                    <a:close/>
                    <a:moveTo>
                      <a:pt x="45" y="90"/>
                    </a:moveTo>
                    <a:lnTo>
                      <a:pt x="45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11" y="38"/>
                    </a:lnTo>
                    <a:lnTo>
                      <a:pt x="117" y="39"/>
                    </a:lnTo>
                    <a:lnTo>
                      <a:pt x="122" y="42"/>
                    </a:lnTo>
                    <a:lnTo>
                      <a:pt x="126" y="45"/>
                    </a:lnTo>
                    <a:lnTo>
                      <a:pt x="129" y="49"/>
                    </a:lnTo>
                    <a:lnTo>
                      <a:pt x="131" y="53"/>
                    </a:lnTo>
                    <a:lnTo>
                      <a:pt x="132" y="58"/>
                    </a:lnTo>
                    <a:lnTo>
                      <a:pt x="133" y="64"/>
                    </a:lnTo>
                    <a:lnTo>
                      <a:pt x="133" y="64"/>
                    </a:lnTo>
                    <a:lnTo>
                      <a:pt x="132" y="69"/>
                    </a:lnTo>
                    <a:lnTo>
                      <a:pt x="131" y="74"/>
                    </a:lnTo>
                    <a:lnTo>
                      <a:pt x="129" y="78"/>
                    </a:lnTo>
                    <a:lnTo>
                      <a:pt x="126" y="82"/>
                    </a:lnTo>
                    <a:lnTo>
                      <a:pt x="122" y="85"/>
                    </a:lnTo>
                    <a:lnTo>
                      <a:pt x="117" y="88"/>
                    </a:lnTo>
                    <a:lnTo>
                      <a:pt x="111" y="89"/>
                    </a:lnTo>
                    <a:lnTo>
                      <a:pt x="104" y="90"/>
                    </a:lnTo>
                    <a:lnTo>
                      <a:pt x="45" y="90"/>
                    </a:lnTo>
                    <a:close/>
                    <a:moveTo>
                      <a:pt x="45" y="192"/>
                    </a:moveTo>
                    <a:lnTo>
                      <a:pt x="45" y="127"/>
                    </a:lnTo>
                    <a:lnTo>
                      <a:pt x="105" y="127"/>
                    </a:lnTo>
                    <a:lnTo>
                      <a:pt x="105" y="127"/>
                    </a:lnTo>
                    <a:lnTo>
                      <a:pt x="113" y="128"/>
                    </a:lnTo>
                    <a:lnTo>
                      <a:pt x="120" y="129"/>
                    </a:lnTo>
                    <a:lnTo>
                      <a:pt x="125" y="132"/>
                    </a:lnTo>
                    <a:lnTo>
                      <a:pt x="130" y="136"/>
                    </a:lnTo>
                    <a:lnTo>
                      <a:pt x="134" y="141"/>
                    </a:lnTo>
                    <a:lnTo>
                      <a:pt x="137" y="146"/>
                    </a:lnTo>
                    <a:lnTo>
                      <a:pt x="139" y="153"/>
                    </a:lnTo>
                    <a:lnTo>
                      <a:pt x="140" y="160"/>
                    </a:lnTo>
                    <a:lnTo>
                      <a:pt x="140" y="160"/>
                    </a:lnTo>
                    <a:lnTo>
                      <a:pt x="139" y="167"/>
                    </a:lnTo>
                    <a:lnTo>
                      <a:pt x="138" y="173"/>
                    </a:lnTo>
                    <a:lnTo>
                      <a:pt x="135" y="178"/>
                    </a:lnTo>
                    <a:lnTo>
                      <a:pt x="131" y="183"/>
                    </a:lnTo>
                    <a:lnTo>
                      <a:pt x="127" y="187"/>
                    </a:lnTo>
                    <a:lnTo>
                      <a:pt x="120" y="190"/>
                    </a:lnTo>
                    <a:lnTo>
                      <a:pt x="113" y="191"/>
                    </a:lnTo>
                    <a:lnTo>
                      <a:pt x="104" y="192"/>
                    </a:lnTo>
                    <a:lnTo>
                      <a:pt x="45" y="19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6" name="Freeform 15"/>
              <p:cNvSpPr>
                <a:spLocks noEditPoints="1"/>
              </p:cNvSpPr>
              <p:nvPr userDrawn="1"/>
            </p:nvSpPr>
            <p:spPr bwMode="auto">
              <a:xfrm>
                <a:off x="855662" y="6149194"/>
                <a:ext cx="73025" cy="95250"/>
              </a:xfrm>
              <a:custGeom>
                <a:avLst/>
                <a:gdLst>
                  <a:gd name="T0" fmla="*/ 187 w 187"/>
                  <a:gd name="T1" fmla="*/ 77 h 239"/>
                  <a:gd name="T2" fmla="*/ 186 w 187"/>
                  <a:gd name="T3" fmla="*/ 68 h 239"/>
                  <a:gd name="T4" fmla="*/ 183 w 187"/>
                  <a:gd name="T5" fmla="*/ 51 h 239"/>
                  <a:gd name="T6" fmla="*/ 177 w 187"/>
                  <a:gd name="T7" fmla="*/ 36 h 239"/>
                  <a:gd name="T8" fmla="*/ 168 w 187"/>
                  <a:gd name="T9" fmla="*/ 24 h 239"/>
                  <a:gd name="T10" fmla="*/ 157 w 187"/>
                  <a:gd name="T11" fmla="*/ 15 h 239"/>
                  <a:gd name="T12" fmla="*/ 143 w 187"/>
                  <a:gd name="T13" fmla="*/ 8 h 239"/>
                  <a:gd name="T14" fmla="*/ 128 w 187"/>
                  <a:gd name="T15" fmla="*/ 3 h 239"/>
                  <a:gd name="T16" fmla="*/ 110 w 187"/>
                  <a:gd name="T17" fmla="*/ 1 h 239"/>
                  <a:gd name="T18" fmla="*/ 100 w 187"/>
                  <a:gd name="T19" fmla="*/ 0 h 239"/>
                  <a:gd name="T20" fmla="*/ 77 w 187"/>
                  <a:gd name="T21" fmla="*/ 2 h 239"/>
                  <a:gd name="T22" fmla="*/ 57 w 187"/>
                  <a:gd name="T23" fmla="*/ 6 h 239"/>
                  <a:gd name="T24" fmla="*/ 38 w 187"/>
                  <a:gd name="T25" fmla="*/ 12 h 239"/>
                  <a:gd name="T26" fmla="*/ 21 w 187"/>
                  <a:gd name="T27" fmla="*/ 21 h 239"/>
                  <a:gd name="T28" fmla="*/ 39 w 187"/>
                  <a:gd name="T29" fmla="*/ 55 h 239"/>
                  <a:gd name="T30" fmla="*/ 67 w 187"/>
                  <a:gd name="T31" fmla="*/ 44 h 239"/>
                  <a:gd name="T32" fmla="*/ 99 w 187"/>
                  <a:gd name="T33" fmla="*/ 40 h 239"/>
                  <a:gd name="T34" fmla="*/ 109 w 187"/>
                  <a:gd name="T35" fmla="*/ 41 h 239"/>
                  <a:gd name="T36" fmla="*/ 125 w 187"/>
                  <a:gd name="T37" fmla="*/ 46 h 239"/>
                  <a:gd name="T38" fmla="*/ 136 w 187"/>
                  <a:gd name="T39" fmla="*/ 56 h 239"/>
                  <a:gd name="T40" fmla="*/ 142 w 187"/>
                  <a:gd name="T41" fmla="*/ 70 h 239"/>
                  <a:gd name="T42" fmla="*/ 143 w 187"/>
                  <a:gd name="T43" fmla="*/ 96 h 239"/>
                  <a:gd name="T44" fmla="*/ 134 w 187"/>
                  <a:gd name="T45" fmla="*/ 93 h 239"/>
                  <a:gd name="T46" fmla="*/ 107 w 187"/>
                  <a:gd name="T47" fmla="*/ 88 h 239"/>
                  <a:gd name="T48" fmla="*/ 91 w 187"/>
                  <a:gd name="T49" fmla="*/ 88 h 239"/>
                  <a:gd name="T50" fmla="*/ 63 w 187"/>
                  <a:gd name="T51" fmla="*/ 90 h 239"/>
                  <a:gd name="T52" fmla="*/ 47 w 187"/>
                  <a:gd name="T53" fmla="*/ 94 h 239"/>
                  <a:gd name="T54" fmla="*/ 32 w 187"/>
                  <a:gd name="T55" fmla="*/ 101 h 239"/>
                  <a:gd name="T56" fmla="*/ 20 w 187"/>
                  <a:gd name="T57" fmla="*/ 110 h 239"/>
                  <a:gd name="T58" fmla="*/ 10 w 187"/>
                  <a:gd name="T59" fmla="*/ 122 h 239"/>
                  <a:gd name="T60" fmla="*/ 4 w 187"/>
                  <a:gd name="T61" fmla="*/ 136 h 239"/>
                  <a:gd name="T62" fmla="*/ 0 w 187"/>
                  <a:gd name="T63" fmla="*/ 152 h 239"/>
                  <a:gd name="T64" fmla="*/ 0 w 187"/>
                  <a:gd name="T65" fmla="*/ 162 h 239"/>
                  <a:gd name="T66" fmla="*/ 1 w 187"/>
                  <a:gd name="T67" fmla="*/ 181 h 239"/>
                  <a:gd name="T68" fmla="*/ 7 w 187"/>
                  <a:gd name="T69" fmla="*/ 197 h 239"/>
                  <a:gd name="T70" fmla="*/ 15 w 187"/>
                  <a:gd name="T71" fmla="*/ 211 h 239"/>
                  <a:gd name="T72" fmla="*/ 25 w 187"/>
                  <a:gd name="T73" fmla="*/ 221 h 239"/>
                  <a:gd name="T74" fmla="*/ 38 w 187"/>
                  <a:gd name="T75" fmla="*/ 229 h 239"/>
                  <a:gd name="T76" fmla="*/ 51 w 187"/>
                  <a:gd name="T77" fmla="*/ 235 h 239"/>
                  <a:gd name="T78" fmla="*/ 79 w 187"/>
                  <a:gd name="T79" fmla="*/ 239 h 239"/>
                  <a:gd name="T80" fmla="*/ 90 w 187"/>
                  <a:gd name="T81" fmla="*/ 238 h 239"/>
                  <a:gd name="T82" fmla="*/ 109 w 187"/>
                  <a:gd name="T83" fmla="*/ 234 h 239"/>
                  <a:gd name="T84" fmla="*/ 116 w 187"/>
                  <a:gd name="T85" fmla="*/ 231 h 239"/>
                  <a:gd name="T86" fmla="*/ 135 w 187"/>
                  <a:gd name="T87" fmla="*/ 218 h 239"/>
                  <a:gd name="T88" fmla="*/ 143 w 187"/>
                  <a:gd name="T89" fmla="*/ 234 h 239"/>
                  <a:gd name="T90" fmla="*/ 143 w 187"/>
                  <a:gd name="T91" fmla="*/ 169 h 239"/>
                  <a:gd name="T92" fmla="*/ 138 w 187"/>
                  <a:gd name="T93" fmla="*/ 174 h 239"/>
                  <a:gd name="T94" fmla="*/ 127 w 187"/>
                  <a:gd name="T95" fmla="*/ 185 h 239"/>
                  <a:gd name="T96" fmla="*/ 113 w 187"/>
                  <a:gd name="T97" fmla="*/ 193 h 239"/>
                  <a:gd name="T98" fmla="*/ 95 w 187"/>
                  <a:gd name="T99" fmla="*/ 198 h 239"/>
                  <a:gd name="T100" fmla="*/ 86 w 187"/>
                  <a:gd name="T101" fmla="*/ 198 h 239"/>
                  <a:gd name="T102" fmla="*/ 68 w 187"/>
                  <a:gd name="T103" fmla="*/ 196 h 239"/>
                  <a:gd name="T104" fmla="*/ 55 w 187"/>
                  <a:gd name="T105" fmla="*/ 189 h 239"/>
                  <a:gd name="T106" fmla="*/ 50 w 187"/>
                  <a:gd name="T107" fmla="*/ 184 h 239"/>
                  <a:gd name="T108" fmla="*/ 43 w 187"/>
                  <a:gd name="T109" fmla="*/ 170 h 239"/>
                  <a:gd name="T110" fmla="*/ 42 w 187"/>
                  <a:gd name="T111" fmla="*/ 160 h 239"/>
                  <a:gd name="T112" fmla="*/ 46 w 187"/>
                  <a:gd name="T113" fmla="*/ 146 h 239"/>
                  <a:gd name="T114" fmla="*/ 55 w 187"/>
                  <a:gd name="T115" fmla="*/ 136 h 239"/>
                  <a:gd name="T116" fmla="*/ 70 w 187"/>
                  <a:gd name="T117" fmla="*/ 129 h 239"/>
                  <a:gd name="T118" fmla="*/ 89 w 187"/>
                  <a:gd name="T119" fmla="*/ 126 h 239"/>
                  <a:gd name="T120" fmla="*/ 106 w 187"/>
                  <a:gd name="T121" fmla="*/ 127 h 239"/>
                  <a:gd name="T122" fmla="*/ 120 w 187"/>
                  <a:gd name="T123" fmla="*/ 129 h 239"/>
                  <a:gd name="T124" fmla="*/ 143 w 187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7" h="239">
                    <a:moveTo>
                      <a:pt x="187" y="234"/>
                    </a:moveTo>
                    <a:lnTo>
                      <a:pt x="187" y="77"/>
                    </a:lnTo>
                    <a:lnTo>
                      <a:pt x="187" y="77"/>
                    </a:lnTo>
                    <a:lnTo>
                      <a:pt x="186" y="68"/>
                    </a:lnTo>
                    <a:lnTo>
                      <a:pt x="185" y="59"/>
                    </a:lnTo>
                    <a:lnTo>
                      <a:pt x="183" y="51"/>
                    </a:lnTo>
                    <a:lnTo>
                      <a:pt x="181" y="43"/>
                    </a:lnTo>
                    <a:lnTo>
                      <a:pt x="177" y="36"/>
                    </a:lnTo>
                    <a:lnTo>
                      <a:pt x="173" y="30"/>
                    </a:lnTo>
                    <a:lnTo>
                      <a:pt x="168" y="24"/>
                    </a:lnTo>
                    <a:lnTo>
                      <a:pt x="163" y="19"/>
                    </a:lnTo>
                    <a:lnTo>
                      <a:pt x="157" y="15"/>
                    </a:lnTo>
                    <a:lnTo>
                      <a:pt x="150" y="11"/>
                    </a:lnTo>
                    <a:lnTo>
                      <a:pt x="143" y="8"/>
                    </a:lnTo>
                    <a:lnTo>
                      <a:pt x="136" y="5"/>
                    </a:lnTo>
                    <a:lnTo>
                      <a:pt x="128" y="3"/>
                    </a:lnTo>
                    <a:lnTo>
                      <a:pt x="119" y="2"/>
                    </a:lnTo>
                    <a:lnTo>
                      <a:pt x="110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8" y="1"/>
                    </a:lnTo>
                    <a:lnTo>
                      <a:pt x="77" y="2"/>
                    </a:lnTo>
                    <a:lnTo>
                      <a:pt x="67" y="3"/>
                    </a:lnTo>
                    <a:lnTo>
                      <a:pt x="57" y="6"/>
                    </a:lnTo>
                    <a:lnTo>
                      <a:pt x="47" y="8"/>
                    </a:lnTo>
                    <a:lnTo>
                      <a:pt x="38" y="12"/>
                    </a:lnTo>
                    <a:lnTo>
                      <a:pt x="30" y="16"/>
                    </a:lnTo>
                    <a:lnTo>
                      <a:pt x="21" y="21"/>
                    </a:lnTo>
                    <a:lnTo>
                      <a:pt x="39" y="55"/>
                    </a:lnTo>
                    <a:lnTo>
                      <a:pt x="39" y="55"/>
                    </a:lnTo>
                    <a:lnTo>
                      <a:pt x="52" y="48"/>
                    </a:lnTo>
                    <a:lnTo>
                      <a:pt x="67" y="44"/>
                    </a:lnTo>
                    <a:lnTo>
                      <a:pt x="82" y="41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109" y="41"/>
                    </a:lnTo>
                    <a:lnTo>
                      <a:pt x="118" y="43"/>
                    </a:lnTo>
                    <a:lnTo>
                      <a:pt x="125" y="46"/>
                    </a:lnTo>
                    <a:lnTo>
                      <a:pt x="132" y="51"/>
                    </a:lnTo>
                    <a:lnTo>
                      <a:pt x="136" y="56"/>
                    </a:lnTo>
                    <a:lnTo>
                      <a:pt x="140" y="63"/>
                    </a:lnTo>
                    <a:lnTo>
                      <a:pt x="142" y="70"/>
                    </a:lnTo>
                    <a:lnTo>
                      <a:pt x="143" y="79"/>
                    </a:lnTo>
                    <a:lnTo>
                      <a:pt x="143" y="96"/>
                    </a:lnTo>
                    <a:lnTo>
                      <a:pt x="143" y="96"/>
                    </a:lnTo>
                    <a:lnTo>
                      <a:pt x="134" y="93"/>
                    </a:lnTo>
                    <a:lnTo>
                      <a:pt x="122" y="90"/>
                    </a:lnTo>
                    <a:lnTo>
                      <a:pt x="107" y="88"/>
                    </a:lnTo>
                    <a:lnTo>
                      <a:pt x="91" y="88"/>
                    </a:lnTo>
                    <a:lnTo>
                      <a:pt x="91" y="88"/>
                    </a:lnTo>
                    <a:lnTo>
                      <a:pt x="72" y="89"/>
                    </a:lnTo>
                    <a:lnTo>
                      <a:pt x="63" y="90"/>
                    </a:lnTo>
                    <a:lnTo>
                      <a:pt x="55" y="92"/>
                    </a:lnTo>
                    <a:lnTo>
                      <a:pt x="47" y="94"/>
                    </a:lnTo>
                    <a:lnTo>
                      <a:pt x="39" y="98"/>
                    </a:lnTo>
                    <a:lnTo>
                      <a:pt x="32" y="101"/>
                    </a:lnTo>
                    <a:lnTo>
                      <a:pt x="26" y="105"/>
                    </a:lnTo>
                    <a:lnTo>
                      <a:pt x="20" y="110"/>
                    </a:lnTo>
                    <a:lnTo>
                      <a:pt x="15" y="116"/>
                    </a:lnTo>
                    <a:lnTo>
                      <a:pt x="10" y="122"/>
                    </a:lnTo>
                    <a:lnTo>
                      <a:pt x="7" y="129"/>
                    </a:lnTo>
                    <a:lnTo>
                      <a:pt x="4" y="136"/>
                    </a:lnTo>
                    <a:lnTo>
                      <a:pt x="1" y="144"/>
                    </a:lnTo>
                    <a:lnTo>
                      <a:pt x="0" y="152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72"/>
                    </a:lnTo>
                    <a:lnTo>
                      <a:pt x="1" y="181"/>
                    </a:lnTo>
                    <a:lnTo>
                      <a:pt x="4" y="190"/>
                    </a:lnTo>
                    <a:lnTo>
                      <a:pt x="7" y="197"/>
                    </a:lnTo>
                    <a:lnTo>
                      <a:pt x="11" y="204"/>
                    </a:lnTo>
                    <a:lnTo>
                      <a:pt x="15" y="211"/>
                    </a:lnTo>
                    <a:lnTo>
                      <a:pt x="20" y="216"/>
                    </a:lnTo>
                    <a:lnTo>
                      <a:pt x="25" y="221"/>
                    </a:lnTo>
                    <a:lnTo>
                      <a:pt x="31" y="226"/>
                    </a:lnTo>
                    <a:lnTo>
                      <a:pt x="38" y="229"/>
                    </a:lnTo>
                    <a:lnTo>
                      <a:pt x="44" y="232"/>
                    </a:lnTo>
                    <a:lnTo>
                      <a:pt x="51" y="235"/>
                    </a:lnTo>
                    <a:lnTo>
                      <a:pt x="65" y="238"/>
                    </a:lnTo>
                    <a:lnTo>
                      <a:pt x="79" y="239"/>
                    </a:lnTo>
                    <a:lnTo>
                      <a:pt x="79" y="239"/>
                    </a:lnTo>
                    <a:lnTo>
                      <a:pt x="90" y="238"/>
                    </a:lnTo>
                    <a:lnTo>
                      <a:pt x="100" y="236"/>
                    </a:lnTo>
                    <a:lnTo>
                      <a:pt x="109" y="234"/>
                    </a:lnTo>
                    <a:lnTo>
                      <a:pt x="116" y="231"/>
                    </a:lnTo>
                    <a:lnTo>
                      <a:pt x="116" y="231"/>
                    </a:lnTo>
                    <a:lnTo>
                      <a:pt x="128" y="223"/>
                    </a:lnTo>
                    <a:lnTo>
                      <a:pt x="135" y="218"/>
                    </a:lnTo>
                    <a:lnTo>
                      <a:pt x="143" y="211"/>
                    </a:lnTo>
                    <a:lnTo>
                      <a:pt x="143" y="234"/>
                    </a:lnTo>
                    <a:lnTo>
                      <a:pt x="187" y="234"/>
                    </a:lnTo>
                    <a:close/>
                    <a:moveTo>
                      <a:pt x="143" y="169"/>
                    </a:moveTo>
                    <a:lnTo>
                      <a:pt x="143" y="169"/>
                    </a:lnTo>
                    <a:lnTo>
                      <a:pt x="138" y="174"/>
                    </a:lnTo>
                    <a:lnTo>
                      <a:pt x="133" y="180"/>
                    </a:lnTo>
                    <a:lnTo>
                      <a:pt x="127" y="185"/>
                    </a:lnTo>
                    <a:lnTo>
                      <a:pt x="120" y="189"/>
                    </a:lnTo>
                    <a:lnTo>
                      <a:pt x="113" y="193"/>
                    </a:lnTo>
                    <a:lnTo>
                      <a:pt x="104" y="196"/>
                    </a:lnTo>
                    <a:lnTo>
                      <a:pt x="95" y="198"/>
                    </a:lnTo>
                    <a:lnTo>
                      <a:pt x="86" y="198"/>
                    </a:lnTo>
                    <a:lnTo>
                      <a:pt x="86" y="198"/>
                    </a:lnTo>
                    <a:lnTo>
                      <a:pt x="76" y="198"/>
                    </a:lnTo>
                    <a:lnTo>
                      <a:pt x="68" y="196"/>
                    </a:lnTo>
                    <a:lnTo>
                      <a:pt x="61" y="193"/>
                    </a:lnTo>
                    <a:lnTo>
                      <a:pt x="55" y="189"/>
                    </a:lnTo>
                    <a:lnTo>
                      <a:pt x="55" y="189"/>
                    </a:lnTo>
                    <a:lnTo>
                      <a:pt x="50" y="184"/>
                    </a:lnTo>
                    <a:lnTo>
                      <a:pt x="46" y="178"/>
                    </a:lnTo>
                    <a:lnTo>
                      <a:pt x="43" y="170"/>
                    </a:lnTo>
                    <a:lnTo>
                      <a:pt x="42" y="160"/>
                    </a:lnTo>
                    <a:lnTo>
                      <a:pt x="42" y="160"/>
                    </a:lnTo>
                    <a:lnTo>
                      <a:pt x="43" y="153"/>
                    </a:lnTo>
                    <a:lnTo>
                      <a:pt x="46" y="146"/>
                    </a:lnTo>
                    <a:lnTo>
                      <a:pt x="50" y="140"/>
                    </a:lnTo>
                    <a:lnTo>
                      <a:pt x="55" y="136"/>
                    </a:lnTo>
                    <a:lnTo>
                      <a:pt x="62" y="132"/>
                    </a:lnTo>
                    <a:lnTo>
                      <a:pt x="70" y="129"/>
                    </a:lnTo>
                    <a:lnTo>
                      <a:pt x="79" y="127"/>
                    </a:lnTo>
                    <a:lnTo>
                      <a:pt x="89" y="126"/>
                    </a:lnTo>
                    <a:lnTo>
                      <a:pt x="89" y="126"/>
                    </a:lnTo>
                    <a:lnTo>
                      <a:pt x="106" y="127"/>
                    </a:lnTo>
                    <a:lnTo>
                      <a:pt x="120" y="129"/>
                    </a:lnTo>
                    <a:lnTo>
                      <a:pt x="120" y="129"/>
                    </a:lnTo>
                    <a:lnTo>
                      <a:pt x="131" y="132"/>
                    </a:lnTo>
                    <a:lnTo>
                      <a:pt x="143" y="136"/>
                    </a:lnTo>
                    <a:lnTo>
                      <a:pt x="143" y="16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7" name="Freeform 16"/>
              <p:cNvSpPr>
                <a:spLocks/>
              </p:cNvSpPr>
              <p:nvPr userDrawn="1"/>
            </p:nvSpPr>
            <p:spPr bwMode="auto">
              <a:xfrm>
                <a:off x="947737" y="6149194"/>
                <a:ext cx="71438" cy="95250"/>
              </a:xfrm>
              <a:custGeom>
                <a:avLst/>
                <a:gdLst>
                  <a:gd name="T0" fmla="*/ 181 w 181"/>
                  <a:gd name="T1" fmla="*/ 39 h 239"/>
                  <a:gd name="T2" fmla="*/ 165 w 181"/>
                  <a:gd name="T3" fmla="*/ 22 h 239"/>
                  <a:gd name="T4" fmla="*/ 146 w 181"/>
                  <a:gd name="T5" fmla="*/ 10 h 239"/>
                  <a:gd name="T6" fmla="*/ 124 w 181"/>
                  <a:gd name="T7" fmla="*/ 3 h 239"/>
                  <a:gd name="T8" fmla="*/ 100 w 181"/>
                  <a:gd name="T9" fmla="*/ 0 h 239"/>
                  <a:gd name="T10" fmla="*/ 90 w 181"/>
                  <a:gd name="T11" fmla="*/ 1 h 239"/>
                  <a:gd name="T12" fmla="*/ 70 w 181"/>
                  <a:gd name="T13" fmla="*/ 5 h 239"/>
                  <a:gd name="T14" fmla="*/ 52 w 181"/>
                  <a:gd name="T15" fmla="*/ 13 h 239"/>
                  <a:gd name="T16" fmla="*/ 36 w 181"/>
                  <a:gd name="T17" fmla="*/ 25 h 239"/>
                  <a:gd name="T18" fmla="*/ 23 w 181"/>
                  <a:gd name="T19" fmla="*/ 40 h 239"/>
                  <a:gd name="T20" fmla="*/ 12 w 181"/>
                  <a:gd name="T21" fmla="*/ 59 h 239"/>
                  <a:gd name="T22" fmla="*/ 5 w 181"/>
                  <a:gd name="T23" fmla="*/ 81 h 239"/>
                  <a:gd name="T24" fmla="*/ 1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6 h 239"/>
                  <a:gd name="T30" fmla="*/ 8 w 181"/>
                  <a:gd name="T31" fmla="*/ 169 h 239"/>
                  <a:gd name="T32" fmla="*/ 17 w 181"/>
                  <a:gd name="T33" fmla="*/ 189 h 239"/>
                  <a:gd name="T34" fmla="*/ 29 w 181"/>
                  <a:gd name="T35" fmla="*/ 206 h 239"/>
                  <a:gd name="T36" fmla="*/ 43 w 181"/>
                  <a:gd name="T37" fmla="*/ 220 h 239"/>
                  <a:gd name="T38" fmla="*/ 60 w 181"/>
                  <a:gd name="T39" fmla="*/ 230 h 239"/>
                  <a:gd name="T40" fmla="*/ 79 w 181"/>
                  <a:gd name="T41" fmla="*/ 237 h 239"/>
                  <a:gd name="T42" fmla="*/ 99 w 181"/>
                  <a:gd name="T43" fmla="*/ 239 h 239"/>
                  <a:gd name="T44" fmla="*/ 114 w 181"/>
                  <a:gd name="T45" fmla="*/ 238 h 239"/>
                  <a:gd name="T46" fmla="*/ 139 w 181"/>
                  <a:gd name="T47" fmla="*/ 231 h 239"/>
                  <a:gd name="T48" fmla="*/ 158 w 181"/>
                  <a:gd name="T49" fmla="*/ 220 h 239"/>
                  <a:gd name="T50" fmla="*/ 174 w 181"/>
                  <a:gd name="T51" fmla="*/ 204 h 239"/>
                  <a:gd name="T52" fmla="*/ 152 w 181"/>
                  <a:gd name="T53" fmla="*/ 168 h 239"/>
                  <a:gd name="T54" fmla="*/ 140 w 181"/>
                  <a:gd name="T55" fmla="*/ 180 h 239"/>
                  <a:gd name="T56" fmla="*/ 128 w 181"/>
                  <a:gd name="T57" fmla="*/ 189 h 239"/>
                  <a:gd name="T58" fmla="*/ 115 w 181"/>
                  <a:gd name="T59" fmla="*/ 194 h 239"/>
                  <a:gd name="T60" fmla="*/ 100 w 181"/>
                  <a:gd name="T61" fmla="*/ 196 h 239"/>
                  <a:gd name="T62" fmla="*/ 94 w 181"/>
                  <a:gd name="T63" fmla="*/ 196 h 239"/>
                  <a:gd name="T64" fmla="*/ 82 w 181"/>
                  <a:gd name="T65" fmla="*/ 193 h 239"/>
                  <a:gd name="T66" fmla="*/ 72 w 181"/>
                  <a:gd name="T67" fmla="*/ 187 h 239"/>
                  <a:gd name="T68" fmla="*/ 63 w 181"/>
                  <a:gd name="T69" fmla="*/ 179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9 h 239"/>
                  <a:gd name="T76" fmla="*/ 46 w 181"/>
                  <a:gd name="T77" fmla="*/ 102 h 239"/>
                  <a:gd name="T78" fmla="*/ 54 w 181"/>
                  <a:gd name="T79" fmla="*/ 74 h 239"/>
                  <a:gd name="T80" fmla="*/ 60 w 181"/>
                  <a:gd name="T81" fmla="*/ 64 h 239"/>
                  <a:gd name="T82" fmla="*/ 68 w 181"/>
                  <a:gd name="T83" fmla="*/ 55 h 239"/>
                  <a:gd name="T84" fmla="*/ 77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7 w 181"/>
                  <a:gd name="T91" fmla="*/ 43 h 239"/>
                  <a:gd name="T92" fmla="*/ 121 w 181"/>
                  <a:gd name="T93" fmla="*/ 47 h 239"/>
                  <a:gd name="T94" fmla="*/ 134 w 181"/>
                  <a:gd name="T95" fmla="*/ 54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5" y="22"/>
                    </a:lnTo>
                    <a:lnTo>
                      <a:pt x="155" y="16"/>
                    </a:lnTo>
                    <a:lnTo>
                      <a:pt x="146" y="10"/>
                    </a:lnTo>
                    <a:lnTo>
                      <a:pt x="135" y="6"/>
                    </a:lnTo>
                    <a:lnTo>
                      <a:pt x="124" y="3"/>
                    </a:lnTo>
                    <a:lnTo>
                      <a:pt x="113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1" y="8"/>
                    </a:lnTo>
                    <a:lnTo>
                      <a:pt x="52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5" y="81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3"/>
                    </a:lnTo>
                    <a:lnTo>
                      <a:pt x="2" y="146"/>
                    </a:lnTo>
                    <a:lnTo>
                      <a:pt x="4" y="158"/>
                    </a:lnTo>
                    <a:lnTo>
                      <a:pt x="8" y="169"/>
                    </a:lnTo>
                    <a:lnTo>
                      <a:pt x="12" y="179"/>
                    </a:lnTo>
                    <a:lnTo>
                      <a:pt x="17" y="189"/>
                    </a:lnTo>
                    <a:lnTo>
                      <a:pt x="22" y="198"/>
                    </a:lnTo>
                    <a:lnTo>
                      <a:pt x="29" y="206"/>
                    </a:lnTo>
                    <a:lnTo>
                      <a:pt x="36" y="214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9" y="237"/>
                    </a:lnTo>
                    <a:lnTo>
                      <a:pt x="89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4" y="238"/>
                    </a:lnTo>
                    <a:lnTo>
                      <a:pt x="127" y="235"/>
                    </a:lnTo>
                    <a:lnTo>
                      <a:pt x="139" y="231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7" y="212"/>
                    </a:lnTo>
                    <a:lnTo>
                      <a:pt x="174" y="204"/>
                    </a:lnTo>
                    <a:lnTo>
                      <a:pt x="181" y="196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40" y="180"/>
                    </a:lnTo>
                    <a:lnTo>
                      <a:pt x="134" y="185"/>
                    </a:lnTo>
                    <a:lnTo>
                      <a:pt x="128" y="189"/>
                    </a:lnTo>
                    <a:lnTo>
                      <a:pt x="121" y="192"/>
                    </a:lnTo>
                    <a:lnTo>
                      <a:pt x="115" y="194"/>
                    </a:lnTo>
                    <a:lnTo>
                      <a:pt x="108" y="196"/>
                    </a:lnTo>
                    <a:lnTo>
                      <a:pt x="100" y="196"/>
                    </a:lnTo>
                    <a:lnTo>
                      <a:pt x="100" y="196"/>
                    </a:lnTo>
                    <a:lnTo>
                      <a:pt x="94" y="196"/>
                    </a:lnTo>
                    <a:lnTo>
                      <a:pt x="88" y="195"/>
                    </a:lnTo>
                    <a:lnTo>
                      <a:pt x="82" y="193"/>
                    </a:lnTo>
                    <a:lnTo>
                      <a:pt x="77" y="190"/>
                    </a:lnTo>
                    <a:lnTo>
                      <a:pt x="72" y="187"/>
                    </a:lnTo>
                    <a:lnTo>
                      <a:pt x="67" y="184"/>
                    </a:lnTo>
                    <a:lnTo>
                      <a:pt x="63" y="179"/>
                    </a:lnTo>
                    <a:lnTo>
                      <a:pt x="60" y="174"/>
                    </a:lnTo>
                    <a:lnTo>
                      <a:pt x="56" y="169"/>
                    </a:lnTo>
                    <a:lnTo>
                      <a:pt x="53" y="163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4" y="74"/>
                    </a:lnTo>
                    <a:lnTo>
                      <a:pt x="57" y="69"/>
                    </a:lnTo>
                    <a:lnTo>
                      <a:pt x="60" y="64"/>
                    </a:lnTo>
                    <a:lnTo>
                      <a:pt x="64" y="59"/>
                    </a:lnTo>
                    <a:lnTo>
                      <a:pt x="68" y="55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7" y="43"/>
                    </a:lnTo>
                    <a:lnTo>
                      <a:pt x="114" y="45"/>
                    </a:lnTo>
                    <a:lnTo>
                      <a:pt x="121" y="47"/>
                    </a:lnTo>
                    <a:lnTo>
                      <a:pt x="128" y="50"/>
                    </a:lnTo>
                    <a:lnTo>
                      <a:pt x="134" y="54"/>
                    </a:lnTo>
                    <a:lnTo>
                      <a:pt x="141" y="59"/>
                    </a:lnTo>
                    <a:lnTo>
                      <a:pt x="148" y="64"/>
                    </a:lnTo>
                    <a:lnTo>
                      <a:pt x="155" y="71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 18"/>
              <p:cNvSpPr>
                <a:spLocks noEditPoints="1"/>
              </p:cNvSpPr>
              <p:nvPr userDrawn="1"/>
            </p:nvSpPr>
            <p:spPr bwMode="auto">
              <a:xfrm>
                <a:off x="1077912" y="6149194"/>
                <a:ext cx="77788" cy="95250"/>
              </a:xfrm>
              <a:custGeom>
                <a:avLst/>
                <a:gdLst>
                  <a:gd name="T0" fmla="*/ 197 w 197"/>
                  <a:gd name="T1" fmla="*/ 115 h 239"/>
                  <a:gd name="T2" fmla="*/ 196 w 197"/>
                  <a:gd name="T3" fmla="*/ 92 h 239"/>
                  <a:gd name="T4" fmla="*/ 192 w 197"/>
                  <a:gd name="T5" fmla="*/ 71 h 239"/>
                  <a:gd name="T6" fmla="*/ 184 w 197"/>
                  <a:gd name="T7" fmla="*/ 52 h 239"/>
                  <a:gd name="T8" fmla="*/ 174 w 197"/>
                  <a:gd name="T9" fmla="*/ 34 h 239"/>
                  <a:gd name="T10" fmla="*/ 160 w 197"/>
                  <a:gd name="T11" fmla="*/ 20 h 239"/>
                  <a:gd name="T12" fmla="*/ 144 w 197"/>
                  <a:gd name="T13" fmla="*/ 10 h 239"/>
                  <a:gd name="T14" fmla="*/ 124 w 197"/>
                  <a:gd name="T15" fmla="*/ 3 h 239"/>
                  <a:gd name="T16" fmla="*/ 101 w 197"/>
                  <a:gd name="T17" fmla="*/ 0 h 239"/>
                  <a:gd name="T18" fmla="*/ 90 w 197"/>
                  <a:gd name="T19" fmla="*/ 1 h 239"/>
                  <a:gd name="T20" fmla="*/ 70 w 197"/>
                  <a:gd name="T21" fmla="*/ 5 h 239"/>
                  <a:gd name="T22" fmla="*/ 52 w 197"/>
                  <a:gd name="T23" fmla="*/ 12 h 239"/>
                  <a:gd name="T24" fmla="*/ 35 w 197"/>
                  <a:gd name="T25" fmla="*/ 24 h 239"/>
                  <a:gd name="T26" fmla="*/ 21 w 197"/>
                  <a:gd name="T27" fmla="*/ 39 h 239"/>
                  <a:gd name="T28" fmla="*/ 11 w 197"/>
                  <a:gd name="T29" fmla="*/ 58 h 239"/>
                  <a:gd name="T30" fmla="*/ 4 w 197"/>
                  <a:gd name="T31" fmla="*/ 80 h 239"/>
                  <a:gd name="T32" fmla="*/ 0 w 197"/>
                  <a:gd name="T33" fmla="*/ 106 h 239"/>
                  <a:gd name="T34" fmla="*/ 0 w 197"/>
                  <a:gd name="T35" fmla="*/ 120 h 239"/>
                  <a:gd name="T36" fmla="*/ 2 w 197"/>
                  <a:gd name="T37" fmla="*/ 148 h 239"/>
                  <a:gd name="T38" fmla="*/ 9 w 197"/>
                  <a:gd name="T39" fmla="*/ 172 h 239"/>
                  <a:gd name="T40" fmla="*/ 18 w 197"/>
                  <a:gd name="T41" fmla="*/ 193 h 239"/>
                  <a:gd name="T42" fmla="*/ 30 w 197"/>
                  <a:gd name="T43" fmla="*/ 209 h 239"/>
                  <a:gd name="T44" fmla="*/ 36 w 197"/>
                  <a:gd name="T45" fmla="*/ 215 h 239"/>
                  <a:gd name="T46" fmla="*/ 52 w 197"/>
                  <a:gd name="T47" fmla="*/ 226 h 239"/>
                  <a:gd name="T48" fmla="*/ 69 w 197"/>
                  <a:gd name="T49" fmla="*/ 234 h 239"/>
                  <a:gd name="T50" fmla="*/ 89 w 197"/>
                  <a:gd name="T51" fmla="*/ 238 h 239"/>
                  <a:gd name="T52" fmla="*/ 100 w 197"/>
                  <a:gd name="T53" fmla="*/ 239 h 239"/>
                  <a:gd name="T54" fmla="*/ 125 w 197"/>
                  <a:gd name="T55" fmla="*/ 237 h 239"/>
                  <a:gd name="T56" fmla="*/ 146 w 197"/>
                  <a:gd name="T57" fmla="*/ 231 h 239"/>
                  <a:gd name="T58" fmla="*/ 154 w 197"/>
                  <a:gd name="T59" fmla="*/ 227 h 239"/>
                  <a:gd name="T60" fmla="*/ 170 w 197"/>
                  <a:gd name="T61" fmla="*/ 216 h 239"/>
                  <a:gd name="T62" fmla="*/ 152 w 197"/>
                  <a:gd name="T63" fmla="*/ 180 h 239"/>
                  <a:gd name="T64" fmla="*/ 140 w 197"/>
                  <a:gd name="T65" fmla="*/ 188 h 239"/>
                  <a:gd name="T66" fmla="*/ 129 w 197"/>
                  <a:gd name="T67" fmla="*/ 193 h 239"/>
                  <a:gd name="T68" fmla="*/ 117 w 197"/>
                  <a:gd name="T69" fmla="*/ 197 h 239"/>
                  <a:gd name="T70" fmla="*/ 102 w 197"/>
                  <a:gd name="T71" fmla="*/ 198 h 239"/>
                  <a:gd name="T72" fmla="*/ 92 w 197"/>
                  <a:gd name="T73" fmla="*/ 197 h 239"/>
                  <a:gd name="T74" fmla="*/ 73 w 197"/>
                  <a:gd name="T75" fmla="*/ 190 h 239"/>
                  <a:gd name="T76" fmla="*/ 58 w 197"/>
                  <a:gd name="T77" fmla="*/ 175 h 239"/>
                  <a:gd name="T78" fmla="*/ 48 w 197"/>
                  <a:gd name="T79" fmla="*/ 151 h 239"/>
                  <a:gd name="T80" fmla="*/ 196 w 197"/>
                  <a:gd name="T81" fmla="*/ 136 h 239"/>
                  <a:gd name="T82" fmla="*/ 197 w 197"/>
                  <a:gd name="T83" fmla="*/ 127 h 239"/>
                  <a:gd name="T84" fmla="*/ 197 w 197"/>
                  <a:gd name="T85" fmla="*/ 115 h 239"/>
                  <a:gd name="T86" fmla="*/ 45 w 197"/>
                  <a:gd name="T87" fmla="*/ 98 h 239"/>
                  <a:gd name="T88" fmla="*/ 51 w 197"/>
                  <a:gd name="T89" fmla="*/ 74 h 239"/>
                  <a:gd name="T90" fmla="*/ 62 w 197"/>
                  <a:gd name="T91" fmla="*/ 56 h 239"/>
                  <a:gd name="T92" fmla="*/ 77 w 197"/>
                  <a:gd name="T93" fmla="*/ 45 h 239"/>
                  <a:gd name="T94" fmla="*/ 98 w 197"/>
                  <a:gd name="T95" fmla="*/ 41 h 239"/>
                  <a:gd name="T96" fmla="*/ 105 w 197"/>
                  <a:gd name="T97" fmla="*/ 41 h 239"/>
                  <a:gd name="T98" fmla="*/ 117 w 197"/>
                  <a:gd name="T99" fmla="*/ 44 h 239"/>
                  <a:gd name="T100" fmla="*/ 127 w 197"/>
                  <a:gd name="T101" fmla="*/ 48 h 239"/>
                  <a:gd name="T102" fmla="*/ 138 w 197"/>
                  <a:gd name="T103" fmla="*/ 58 h 239"/>
                  <a:gd name="T104" fmla="*/ 148 w 197"/>
                  <a:gd name="T105" fmla="*/ 76 h 239"/>
                  <a:gd name="T106" fmla="*/ 152 w 197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7" h="239">
                    <a:moveTo>
                      <a:pt x="197" y="115"/>
                    </a:moveTo>
                    <a:lnTo>
                      <a:pt x="197" y="115"/>
                    </a:lnTo>
                    <a:lnTo>
                      <a:pt x="197" y="104"/>
                    </a:lnTo>
                    <a:lnTo>
                      <a:pt x="196" y="92"/>
                    </a:lnTo>
                    <a:lnTo>
                      <a:pt x="194" y="81"/>
                    </a:lnTo>
                    <a:lnTo>
                      <a:pt x="192" y="71"/>
                    </a:lnTo>
                    <a:lnTo>
                      <a:pt x="188" y="61"/>
                    </a:lnTo>
                    <a:lnTo>
                      <a:pt x="184" y="52"/>
                    </a:lnTo>
                    <a:lnTo>
                      <a:pt x="179" y="43"/>
                    </a:lnTo>
                    <a:lnTo>
                      <a:pt x="174" y="34"/>
                    </a:lnTo>
                    <a:lnTo>
                      <a:pt x="167" y="27"/>
                    </a:lnTo>
                    <a:lnTo>
                      <a:pt x="160" y="20"/>
                    </a:lnTo>
                    <a:lnTo>
                      <a:pt x="152" y="14"/>
                    </a:lnTo>
                    <a:lnTo>
                      <a:pt x="144" y="10"/>
                    </a:lnTo>
                    <a:lnTo>
                      <a:pt x="134" y="6"/>
                    </a:lnTo>
                    <a:lnTo>
                      <a:pt x="124" y="3"/>
                    </a:lnTo>
                    <a:lnTo>
                      <a:pt x="113" y="1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0" y="8"/>
                    </a:lnTo>
                    <a:lnTo>
                      <a:pt x="52" y="12"/>
                    </a:lnTo>
                    <a:lnTo>
                      <a:pt x="42" y="18"/>
                    </a:lnTo>
                    <a:lnTo>
                      <a:pt x="35" y="24"/>
                    </a:lnTo>
                    <a:lnTo>
                      <a:pt x="28" y="31"/>
                    </a:lnTo>
                    <a:lnTo>
                      <a:pt x="21" y="39"/>
                    </a:lnTo>
                    <a:lnTo>
                      <a:pt x="16" y="48"/>
                    </a:lnTo>
                    <a:lnTo>
                      <a:pt x="11" y="58"/>
                    </a:lnTo>
                    <a:lnTo>
                      <a:pt x="7" y="68"/>
                    </a:lnTo>
                    <a:lnTo>
                      <a:pt x="4" y="80"/>
                    </a:lnTo>
                    <a:lnTo>
                      <a:pt x="2" y="92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4"/>
                    </a:lnTo>
                    <a:lnTo>
                      <a:pt x="2" y="148"/>
                    </a:lnTo>
                    <a:lnTo>
                      <a:pt x="5" y="160"/>
                    </a:lnTo>
                    <a:lnTo>
                      <a:pt x="9" y="172"/>
                    </a:lnTo>
                    <a:lnTo>
                      <a:pt x="13" y="183"/>
                    </a:lnTo>
                    <a:lnTo>
                      <a:pt x="18" y="193"/>
                    </a:lnTo>
                    <a:lnTo>
                      <a:pt x="24" y="201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6" y="215"/>
                    </a:lnTo>
                    <a:lnTo>
                      <a:pt x="43" y="220"/>
                    </a:lnTo>
                    <a:lnTo>
                      <a:pt x="52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8" y="236"/>
                    </a:lnTo>
                    <a:lnTo>
                      <a:pt x="89" y="238"/>
                    </a:lnTo>
                    <a:lnTo>
                      <a:pt x="100" y="239"/>
                    </a:lnTo>
                    <a:lnTo>
                      <a:pt x="100" y="239"/>
                    </a:lnTo>
                    <a:lnTo>
                      <a:pt x="113" y="238"/>
                    </a:lnTo>
                    <a:lnTo>
                      <a:pt x="125" y="237"/>
                    </a:lnTo>
                    <a:lnTo>
                      <a:pt x="136" y="234"/>
                    </a:lnTo>
                    <a:lnTo>
                      <a:pt x="146" y="231"/>
                    </a:lnTo>
                    <a:lnTo>
                      <a:pt x="146" y="231"/>
                    </a:lnTo>
                    <a:lnTo>
                      <a:pt x="154" y="227"/>
                    </a:lnTo>
                    <a:lnTo>
                      <a:pt x="162" y="222"/>
                    </a:lnTo>
                    <a:lnTo>
                      <a:pt x="170" y="216"/>
                    </a:lnTo>
                    <a:lnTo>
                      <a:pt x="179" y="209"/>
                    </a:lnTo>
                    <a:lnTo>
                      <a:pt x="152" y="180"/>
                    </a:lnTo>
                    <a:lnTo>
                      <a:pt x="152" y="180"/>
                    </a:lnTo>
                    <a:lnTo>
                      <a:pt x="140" y="188"/>
                    </a:lnTo>
                    <a:lnTo>
                      <a:pt x="129" y="193"/>
                    </a:lnTo>
                    <a:lnTo>
                      <a:pt x="129" y="193"/>
                    </a:lnTo>
                    <a:lnTo>
                      <a:pt x="123" y="195"/>
                    </a:lnTo>
                    <a:lnTo>
                      <a:pt x="117" y="197"/>
                    </a:lnTo>
                    <a:lnTo>
                      <a:pt x="110" y="198"/>
                    </a:lnTo>
                    <a:lnTo>
                      <a:pt x="102" y="198"/>
                    </a:lnTo>
                    <a:lnTo>
                      <a:pt x="102" y="198"/>
                    </a:lnTo>
                    <a:lnTo>
                      <a:pt x="92" y="197"/>
                    </a:lnTo>
                    <a:lnTo>
                      <a:pt x="82" y="195"/>
                    </a:lnTo>
                    <a:lnTo>
                      <a:pt x="73" y="190"/>
                    </a:lnTo>
                    <a:lnTo>
                      <a:pt x="65" y="183"/>
                    </a:lnTo>
                    <a:lnTo>
                      <a:pt x="58" y="175"/>
                    </a:lnTo>
                    <a:lnTo>
                      <a:pt x="52" y="164"/>
                    </a:lnTo>
                    <a:lnTo>
                      <a:pt x="48" y="151"/>
                    </a:lnTo>
                    <a:lnTo>
                      <a:pt x="44" y="136"/>
                    </a:lnTo>
                    <a:lnTo>
                      <a:pt x="196" y="136"/>
                    </a:lnTo>
                    <a:lnTo>
                      <a:pt x="196" y="136"/>
                    </a:lnTo>
                    <a:lnTo>
                      <a:pt x="197" y="127"/>
                    </a:lnTo>
                    <a:lnTo>
                      <a:pt x="197" y="115"/>
                    </a:lnTo>
                    <a:lnTo>
                      <a:pt x="197" y="115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8" y="85"/>
                    </a:lnTo>
                    <a:lnTo>
                      <a:pt x="51" y="74"/>
                    </a:lnTo>
                    <a:lnTo>
                      <a:pt x="56" y="64"/>
                    </a:lnTo>
                    <a:lnTo>
                      <a:pt x="62" y="56"/>
                    </a:lnTo>
                    <a:lnTo>
                      <a:pt x="69" y="49"/>
                    </a:lnTo>
                    <a:lnTo>
                      <a:pt x="77" y="45"/>
                    </a:lnTo>
                    <a:lnTo>
                      <a:pt x="87" y="42"/>
                    </a:lnTo>
                    <a:lnTo>
                      <a:pt x="98" y="41"/>
                    </a:lnTo>
                    <a:lnTo>
                      <a:pt x="98" y="41"/>
                    </a:lnTo>
                    <a:lnTo>
                      <a:pt x="105" y="41"/>
                    </a:lnTo>
                    <a:lnTo>
                      <a:pt x="111" y="42"/>
                    </a:lnTo>
                    <a:lnTo>
                      <a:pt x="117" y="44"/>
                    </a:lnTo>
                    <a:lnTo>
                      <a:pt x="122" y="45"/>
                    </a:lnTo>
                    <a:lnTo>
                      <a:pt x="127" y="48"/>
                    </a:lnTo>
                    <a:lnTo>
                      <a:pt x="131" y="51"/>
                    </a:lnTo>
                    <a:lnTo>
                      <a:pt x="138" y="58"/>
                    </a:lnTo>
                    <a:lnTo>
                      <a:pt x="144" y="66"/>
                    </a:lnTo>
                    <a:lnTo>
                      <a:pt x="148" y="76"/>
                    </a:lnTo>
                    <a:lnTo>
                      <a:pt x="151" y="87"/>
                    </a:lnTo>
                    <a:lnTo>
                      <a:pt x="152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Freeform 22"/>
              <p:cNvSpPr>
                <a:spLocks/>
              </p:cNvSpPr>
              <p:nvPr userDrawn="1"/>
            </p:nvSpPr>
            <p:spPr bwMode="auto">
              <a:xfrm>
                <a:off x="1169987" y="6149194"/>
                <a:ext cx="73025" cy="95250"/>
              </a:xfrm>
              <a:custGeom>
                <a:avLst/>
                <a:gdLst>
                  <a:gd name="T0" fmla="*/ 181 w 181"/>
                  <a:gd name="T1" fmla="*/ 39 h 239"/>
                  <a:gd name="T2" fmla="*/ 165 w 181"/>
                  <a:gd name="T3" fmla="*/ 22 h 239"/>
                  <a:gd name="T4" fmla="*/ 145 w 181"/>
                  <a:gd name="T5" fmla="*/ 10 h 239"/>
                  <a:gd name="T6" fmla="*/ 124 w 181"/>
                  <a:gd name="T7" fmla="*/ 3 h 239"/>
                  <a:gd name="T8" fmla="*/ 100 w 181"/>
                  <a:gd name="T9" fmla="*/ 0 h 239"/>
                  <a:gd name="T10" fmla="*/ 90 w 181"/>
                  <a:gd name="T11" fmla="*/ 1 h 239"/>
                  <a:gd name="T12" fmla="*/ 70 w 181"/>
                  <a:gd name="T13" fmla="*/ 5 h 239"/>
                  <a:gd name="T14" fmla="*/ 52 w 181"/>
                  <a:gd name="T15" fmla="*/ 13 h 239"/>
                  <a:gd name="T16" fmla="*/ 36 w 181"/>
                  <a:gd name="T17" fmla="*/ 25 h 239"/>
                  <a:gd name="T18" fmla="*/ 23 w 181"/>
                  <a:gd name="T19" fmla="*/ 40 h 239"/>
                  <a:gd name="T20" fmla="*/ 12 w 181"/>
                  <a:gd name="T21" fmla="*/ 59 h 239"/>
                  <a:gd name="T22" fmla="*/ 5 w 181"/>
                  <a:gd name="T23" fmla="*/ 81 h 239"/>
                  <a:gd name="T24" fmla="*/ 1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6 h 239"/>
                  <a:gd name="T30" fmla="*/ 8 w 181"/>
                  <a:gd name="T31" fmla="*/ 169 h 239"/>
                  <a:gd name="T32" fmla="*/ 17 w 181"/>
                  <a:gd name="T33" fmla="*/ 189 h 239"/>
                  <a:gd name="T34" fmla="*/ 29 w 181"/>
                  <a:gd name="T35" fmla="*/ 206 h 239"/>
                  <a:gd name="T36" fmla="*/ 43 w 181"/>
                  <a:gd name="T37" fmla="*/ 220 h 239"/>
                  <a:gd name="T38" fmla="*/ 60 w 181"/>
                  <a:gd name="T39" fmla="*/ 230 h 239"/>
                  <a:gd name="T40" fmla="*/ 79 w 181"/>
                  <a:gd name="T41" fmla="*/ 237 h 239"/>
                  <a:gd name="T42" fmla="*/ 99 w 181"/>
                  <a:gd name="T43" fmla="*/ 239 h 239"/>
                  <a:gd name="T44" fmla="*/ 114 w 181"/>
                  <a:gd name="T45" fmla="*/ 238 h 239"/>
                  <a:gd name="T46" fmla="*/ 138 w 181"/>
                  <a:gd name="T47" fmla="*/ 231 h 239"/>
                  <a:gd name="T48" fmla="*/ 158 w 181"/>
                  <a:gd name="T49" fmla="*/ 220 h 239"/>
                  <a:gd name="T50" fmla="*/ 174 w 181"/>
                  <a:gd name="T51" fmla="*/ 204 h 239"/>
                  <a:gd name="T52" fmla="*/ 152 w 181"/>
                  <a:gd name="T53" fmla="*/ 168 h 239"/>
                  <a:gd name="T54" fmla="*/ 140 w 181"/>
                  <a:gd name="T55" fmla="*/ 180 h 239"/>
                  <a:gd name="T56" fmla="*/ 128 w 181"/>
                  <a:gd name="T57" fmla="*/ 189 h 239"/>
                  <a:gd name="T58" fmla="*/ 115 w 181"/>
                  <a:gd name="T59" fmla="*/ 194 h 239"/>
                  <a:gd name="T60" fmla="*/ 100 w 181"/>
                  <a:gd name="T61" fmla="*/ 196 h 239"/>
                  <a:gd name="T62" fmla="*/ 94 w 181"/>
                  <a:gd name="T63" fmla="*/ 196 h 239"/>
                  <a:gd name="T64" fmla="*/ 82 w 181"/>
                  <a:gd name="T65" fmla="*/ 193 h 239"/>
                  <a:gd name="T66" fmla="*/ 72 w 181"/>
                  <a:gd name="T67" fmla="*/ 187 h 239"/>
                  <a:gd name="T68" fmla="*/ 63 w 181"/>
                  <a:gd name="T69" fmla="*/ 179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9 h 239"/>
                  <a:gd name="T76" fmla="*/ 46 w 181"/>
                  <a:gd name="T77" fmla="*/ 102 h 239"/>
                  <a:gd name="T78" fmla="*/ 54 w 181"/>
                  <a:gd name="T79" fmla="*/ 74 h 239"/>
                  <a:gd name="T80" fmla="*/ 60 w 181"/>
                  <a:gd name="T81" fmla="*/ 64 h 239"/>
                  <a:gd name="T82" fmla="*/ 68 w 181"/>
                  <a:gd name="T83" fmla="*/ 55 h 239"/>
                  <a:gd name="T84" fmla="*/ 77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7 w 181"/>
                  <a:gd name="T91" fmla="*/ 43 h 239"/>
                  <a:gd name="T92" fmla="*/ 121 w 181"/>
                  <a:gd name="T93" fmla="*/ 47 h 239"/>
                  <a:gd name="T94" fmla="*/ 134 w 181"/>
                  <a:gd name="T95" fmla="*/ 54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5" y="22"/>
                    </a:lnTo>
                    <a:lnTo>
                      <a:pt x="155" y="16"/>
                    </a:lnTo>
                    <a:lnTo>
                      <a:pt x="145" y="10"/>
                    </a:lnTo>
                    <a:lnTo>
                      <a:pt x="135" y="6"/>
                    </a:lnTo>
                    <a:lnTo>
                      <a:pt x="124" y="3"/>
                    </a:lnTo>
                    <a:lnTo>
                      <a:pt x="113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1" y="8"/>
                    </a:lnTo>
                    <a:lnTo>
                      <a:pt x="52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5" y="81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3"/>
                    </a:lnTo>
                    <a:lnTo>
                      <a:pt x="2" y="146"/>
                    </a:lnTo>
                    <a:lnTo>
                      <a:pt x="4" y="158"/>
                    </a:lnTo>
                    <a:lnTo>
                      <a:pt x="8" y="169"/>
                    </a:lnTo>
                    <a:lnTo>
                      <a:pt x="12" y="179"/>
                    </a:lnTo>
                    <a:lnTo>
                      <a:pt x="17" y="189"/>
                    </a:lnTo>
                    <a:lnTo>
                      <a:pt x="22" y="198"/>
                    </a:lnTo>
                    <a:lnTo>
                      <a:pt x="29" y="206"/>
                    </a:lnTo>
                    <a:lnTo>
                      <a:pt x="36" y="214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9" y="237"/>
                    </a:lnTo>
                    <a:lnTo>
                      <a:pt x="89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4" y="238"/>
                    </a:lnTo>
                    <a:lnTo>
                      <a:pt x="127" y="235"/>
                    </a:lnTo>
                    <a:lnTo>
                      <a:pt x="138" y="231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7" y="212"/>
                    </a:lnTo>
                    <a:lnTo>
                      <a:pt x="174" y="204"/>
                    </a:lnTo>
                    <a:lnTo>
                      <a:pt x="181" y="196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40" y="180"/>
                    </a:lnTo>
                    <a:lnTo>
                      <a:pt x="134" y="185"/>
                    </a:lnTo>
                    <a:lnTo>
                      <a:pt x="128" y="189"/>
                    </a:lnTo>
                    <a:lnTo>
                      <a:pt x="121" y="192"/>
                    </a:lnTo>
                    <a:lnTo>
                      <a:pt x="115" y="194"/>
                    </a:lnTo>
                    <a:lnTo>
                      <a:pt x="108" y="196"/>
                    </a:lnTo>
                    <a:lnTo>
                      <a:pt x="100" y="196"/>
                    </a:lnTo>
                    <a:lnTo>
                      <a:pt x="100" y="196"/>
                    </a:lnTo>
                    <a:lnTo>
                      <a:pt x="94" y="196"/>
                    </a:lnTo>
                    <a:lnTo>
                      <a:pt x="88" y="195"/>
                    </a:lnTo>
                    <a:lnTo>
                      <a:pt x="82" y="193"/>
                    </a:lnTo>
                    <a:lnTo>
                      <a:pt x="77" y="190"/>
                    </a:lnTo>
                    <a:lnTo>
                      <a:pt x="72" y="187"/>
                    </a:lnTo>
                    <a:lnTo>
                      <a:pt x="67" y="184"/>
                    </a:lnTo>
                    <a:lnTo>
                      <a:pt x="63" y="179"/>
                    </a:lnTo>
                    <a:lnTo>
                      <a:pt x="60" y="174"/>
                    </a:lnTo>
                    <a:lnTo>
                      <a:pt x="56" y="169"/>
                    </a:lnTo>
                    <a:lnTo>
                      <a:pt x="53" y="163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4" y="74"/>
                    </a:lnTo>
                    <a:lnTo>
                      <a:pt x="57" y="69"/>
                    </a:lnTo>
                    <a:lnTo>
                      <a:pt x="60" y="64"/>
                    </a:lnTo>
                    <a:lnTo>
                      <a:pt x="64" y="59"/>
                    </a:lnTo>
                    <a:lnTo>
                      <a:pt x="68" y="55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7" y="43"/>
                    </a:lnTo>
                    <a:lnTo>
                      <a:pt x="114" y="45"/>
                    </a:lnTo>
                    <a:lnTo>
                      <a:pt x="121" y="47"/>
                    </a:lnTo>
                    <a:lnTo>
                      <a:pt x="128" y="50"/>
                    </a:lnTo>
                    <a:lnTo>
                      <a:pt x="134" y="54"/>
                    </a:lnTo>
                    <a:lnTo>
                      <a:pt x="141" y="59"/>
                    </a:lnTo>
                    <a:lnTo>
                      <a:pt x="148" y="64"/>
                    </a:lnTo>
                    <a:lnTo>
                      <a:pt x="155" y="71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Freeform 23"/>
              <p:cNvSpPr>
                <a:spLocks/>
              </p:cNvSpPr>
              <p:nvPr userDrawn="1"/>
            </p:nvSpPr>
            <p:spPr bwMode="auto">
              <a:xfrm>
                <a:off x="1252537" y="6150782"/>
                <a:ext cx="73025" cy="92075"/>
              </a:xfrm>
              <a:custGeom>
                <a:avLst/>
                <a:gdLst>
                  <a:gd name="T0" fmla="*/ 185 w 185"/>
                  <a:gd name="T1" fmla="*/ 39 h 229"/>
                  <a:gd name="T2" fmla="*/ 185 w 185"/>
                  <a:gd name="T3" fmla="*/ 0 h 229"/>
                  <a:gd name="T4" fmla="*/ 0 w 185"/>
                  <a:gd name="T5" fmla="*/ 0 h 229"/>
                  <a:gd name="T6" fmla="*/ 0 w 185"/>
                  <a:gd name="T7" fmla="*/ 39 h 229"/>
                  <a:gd name="T8" fmla="*/ 70 w 185"/>
                  <a:gd name="T9" fmla="*/ 39 h 229"/>
                  <a:gd name="T10" fmla="*/ 70 w 185"/>
                  <a:gd name="T11" fmla="*/ 229 h 229"/>
                  <a:gd name="T12" fmla="*/ 116 w 185"/>
                  <a:gd name="T13" fmla="*/ 229 h 229"/>
                  <a:gd name="T14" fmla="*/ 116 w 185"/>
                  <a:gd name="T15" fmla="*/ 39 h 229"/>
                  <a:gd name="T16" fmla="*/ 185 w 185"/>
                  <a:gd name="T17" fmla="*/ 3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229">
                    <a:moveTo>
                      <a:pt x="185" y="39"/>
                    </a:moveTo>
                    <a:lnTo>
                      <a:pt x="185" y="0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70" y="39"/>
                    </a:lnTo>
                    <a:lnTo>
                      <a:pt x="70" y="229"/>
                    </a:lnTo>
                    <a:lnTo>
                      <a:pt x="116" y="229"/>
                    </a:lnTo>
                    <a:lnTo>
                      <a:pt x="116" y="39"/>
                    </a:lnTo>
                    <a:lnTo>
                      <a:pt x="185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" name="Freeform 24"/>
              <p:cNvSpPr>
                <a:spLocks noEditPoints="1"/>
              </p:cNvSpPr>
              <p:nvPr userDrawn="1"/>
            </p:nvSpPr>
            <p:spPr bwMode="auto">
              <a:xfrm>
                <a:off x="1338262" y="6150782"/>
                <a:ext cx="74613" cy="92075"/>
              </a:xfrm>
              <a:custGeom>
                <a:avLst/>
                <a:gdLst>
                  <a:gd name="T0" fmla="*/ 44 w 184"/>
                  <a:gd name="T1" fmla="*/ 0 h 229"/>
                  <a:gd name="T2" fmla="*/ 0 w 184"/>
                  <a:gd name="T3" fmla="*/ 0 h 229"/>
                  <a:gd name="T4" fmla="*/ 0 w 184"/>
                  <a:gd name="T5" fmla="*/ 229 h 229"/>
                  <a:gd name="T6" fmla="*/ 105 w 184"/>
                  <a:gd name="T7" fmla="*/ 229 h 229"/>
                  <a:gd name="T8" fmla="*/ 105 w 184"/>
                  <a:gd name="T9" fmla="*/ 229 h 229"/>
                  <a:gd name="T10" fmla="*/ 114 w 184"/>
                  <a:gd name="T11" fmla="*/ 229 h 229"/>
                  <a:gd name="T12" fmla="*/ 122 w 184"/>
                  <a:gd name="T13" fmla="*/ 228 h 229"/>
                  <a:gd name="T14" fmla="*/ 129 w 184"/>
                  <a:gd name="T15" fmla="*/ 226 h 229"/>
                  <a:gd name="T16" fmla="*/ 137 w 184"/>
                  <a:gd name="T17" fmla="*/ 224 h 229"/>
                  <a:gd name="T18" fmla="*/ 144 w 184"/>
                  <a:gd name="T19" fmla="*/ 222 h 229"/>
                  <a:gd name="T20" fmla="*/ 150 w 184"/>
                  <a:gd name="T21" fmla="*/ 218 h 229"/>
                  <a:gd name="T22" fmla="*/ 156 w 184"/>
                  <a:gd name="T23" fmla="*/ 214 h 229"/>
                  <a:gd name="T24" fmla="*/ 162 w 184"/>
                  <a:gd name="T25" fmla="*/ 210 h 229"/>
                  <a:gd name="T26" fmla="*/ 167 w 184"/>
                  <a:gd name="T27" fmla="*/ 205 h 229"/>
                  <a:gd name="T28" fmla="*/ 171 w 184"/>
                  <a:gd name="T29" fmla="*/ 200 h 229"/>
                  <a:gd name="T30" fmla="*/ 175 w 184"/>
                  <a:gd name="T31" fmla="*/ 193 h 229"/>
                  <a:gd name="T32" fmla="*/ 178 w 184"/>
                  <a:gd name="T33" fmla="*/ 187 h 229"/>
                  <a:gd name="T34" fmla="*/ 180 w 184"/>
                  <a:gd name="T35" fmla="*/ 180 h 229"/>
                  <a:gd name="T36" fmla="*/ 182 w 184"/>
                  <a:gd name="T37" fmla="*/ 172 h 229"/>
                  <a:gd name="T38" fmla="*/ 183 w 184"/>
                  <a:gd name="T39" fmla="*/ 163 h 229"/>
                  <a:gd name="T40" fmla="*/ 184 w 184"/>
                  <a:gd name="T41" fmla="*/ 154 h 229"/>
                  <a:gd name="T42" fmla="*/ 184 w 184"/>
                  <a:gd name="T43" fmla="*/ 154 h 229"/>
                  <a:gd name="T44" fmla="*/ 183 w 184"/>
                  <a:gd name="T45" fmla="*/ 146 h 229"/>
                  <a:gd name="T46" fmla="*/ 182 w 184"/>
                  <a:gd name="T47" fmla="*/ 137 h 229"/>
                  <a:gd name="T48" fmla="*/ 180 w 184"/>
                  <a:gd name="T49" fmla="*/ 130 h 229"/>
                  <a:gd name="T50" fmla="*/ 178 w 184"/>
                  <a:gd name="T51" fmla="*/ 122 h 229"/>
                  <a:gd name="T52" fmla="*/ 175 w 184"/>
                  <a:gd name="T53" fmla="*/ 116 h 229"/>
                  <a:gd name="T54" fmla="*/ 171 w 184"/>
                  <a:gd name="T55" fmla="*/ 110 h 229"/>
                  <a:gd name="T56" fmla="*/ 167 w 184"/>
                  <a:gd name="T57" fmla="*/ 104 h 229"/>
                  <a:gd name="T58" fmla="*/ 162 w 184"/>
                  <a:gd name="T59" fmla="*/ 99 h 229"/>
                  <a:gd name="T60" fmla="*/ 157 w 184"/>
                  <a:gd name="T61" fmla="*/ 95 h 229"/>
                  <a:gd name="T62" fmla="*/ 151 w 184"/>
                  <a:gd name="T63" fmla="*/ 91 h 229"/>
                  <a:gd name="T64" fmla="*/ 145 w 184"/>
                  <a:gd name="T65" fmla="*/ 88 h 229"/>
                  <a:gd name="T66" fmla="*/ 138 w 184"/>
                  <a:gd name="T67" fmla="*/ 85 h 229"/>
                  <a:gd name="T68" fmla="*/ 131 w 184"/>
                  <a:gd name="T69" fmla="*/ 83 h 229"/>
                  <a:gd name="T70" fmla="*/ 123 w 184"/>
                  <a:gd name="T71" fmla="*/ 82 h 229"/>
                  <a:gd name="T72" fmla="*/ 116 w 184"/>
                  <a:gd name="T73" fmla="*/ 81 h 229"/>
                  <a:gd name="T74" fmla="*/ 108 w 184"/>
                  <a:gd name="T75" fmla="*/ 81 h 229"/>
                  <a:gd name="T76" fmla="*/ 44 w 184"/>
                  <a:gd name="T77" fmla="*/ 81 h 229"/>
                  <a:gd name="T78" fmla="*/ 44 w 184"/>
                  <a:gd name="T79" fmla="*/ 0 h 229"/>
                  <a:gd name="T80" fmla="*/ 44 w 184"/>
                  <a:gd name="T81" fmla="*/ 192 h 229"/>
                  <a:gd name="T82" fmla="*/ 44 w 184"/>
                  <a:gd name="T83" fmla="*/ 118 h 229"/>
                  <a:gd name="T84" fmla="*/ 102 w 184"/>
                  <a:gd name="T85" fmla="*/ 118 h 229"/>
                  <a:gd name="T86" fmla="*/ 102 w 184"/>
                  <a:gd name="T87" fmla="*/ 118 h 229"/>
                  <a:gd name="T88" fmla="*/ 110 w 184"/>
                  <a:gd name="T89" fmla="*/ 118 h 229"/>
                  <a:gd name="T90" fmla="*/ 117 w 184"/>
                  <a:gd name="T91" fmla="*/ 120 h 229"/>
                  <a:gd name="T92" fmla="*/ 123 w 184"/>
                  <a:gd name="T93" fmla="*/ 123 h 229"/>
                  <a:gd name="T94" fmla="*/ 129 w 184"/>
                  <a:gd name="T95" fmla="*/ 127 h 229"/>
                  <a:gd name="T96" fmla="*/ 133 w 184"/>
                  <a:gd name="T97" fmla="*/ 133 h 229"/>
                  <a:gd name="T98" fmla="*/ 136 w 184"/>
                  <a:gd name="T99" fmla="*/ 139 h 229"/>
                  <a:gd name="T100" fmla="*/ 138 w 184"/>
                  <a:gd name="T101" fmla="*/ 146 h 229"/>
                  <a:gd name="T102" fmla="*/ 139 w 184"/>
                  <a:gd name="T103" fmla="*/ 155 h 229"/>
                  <a:gd name="T104" fmla="*/ 139 w 184"/>
                  <a:gd name="T105" fmla="*/ 155 h 229"/>
                  <a:gd name="T106" fmla="*/ 138 w 184"/>
                  <a:gd name="T107" fmla="*/ 163 h 229"/>
                  <a:gd name="T108" fmla="*/ 136 w 184"/>
                  <a:gd name="T109" fmla="*/ 170 h 229"/>
                  <a:gd name="T110" fmla="*/ 133 w 184"/>
                  <a:gd name="T111" fmla="*/ 177 h 229"/>
                  <a:gd name="T112" fmla="*/ 129 w 184"/>
                  <a:gd name="T113" fmla="*/ 182 h 229"/>
                  <a:gd name="T114" fmla="*/ 124 w 184"/>
                  <a:gd name="T115" fmla="*/ 186 h 229"/>
                  <a:gd name="T116" fmla="*/ 118 w 184"/>
                  <a:gd name="T117" fmla="*/ 189 h 229"/>
                  <a:gd name="T118" fmla="*/ 110 w 184"/>
                  <a:gd name="T119" fmla="*/ 191 h 229"/>
                  <a:gd name="T120" fmla="*/ 102 w 184"/>
                  <a:gd name="T121" fmla="*/ 192 h 229"/>
                  <a:gd name="T122" fmla="*/ 44 w 184"/>
                  <a:gd name="T123" fmla="*/ 19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4" h="229">
                    <a:moveTo>
                      <a:pt x="44" y="0"/>
                    </a:moveTo>
                    <a:lnTo>
                      <a:pt x="0" y="0"/>
                    </a:lnTo>
                    <a:lnTo>
                      <a:pt x="0" y="229"/>
                    </a:lnTo>
                    <a:lnTo>
                      <a:pt x="105" y="229"/>
                    </a:lnTo>
                    <a:lnTo>
                      <a:pt x="105" y="229"/>
                    </a:lnTo>
                    <a:lnTo>
                      <a:pt x="114" y="229"/>
                    </a:lnTo>
                    <a:lnTo>
                      <a:pt x="122" y="228"/>
                    </a:lnTo>
                    <a:lnTo>
                      <a:pt x="129" y="226"/>
                    </a:lnTo>
                    <a:lnTo>
                      <a:pt x="137" y="224"/>
                    </a:lnTo>
                    <a:lnTo>
                      <a:pt x="144" y="222"/>
                    </a:lnTo>
                    <a:lnTo>
                      <a:pt x="150" y="218"/>
                    </a:lnTo>
                    <a:lnTo>
                      <a:pt x="156" y="214"/>
                    </a:lnTo>
                    <a:lnTo>
                      <a:pt x="162" y="210"/>
                    </a:lnTo>
                    <a:lnTo>
                      <a:pt x="167" y="205"/>
                    </a:lnTo>
                    <a:lnTo>
                      <a:pt x="171" y="200"/>
                    </a:lnTo>
                    <a:lnTo>
                      <a:pt x="175" y="193"/>
                    </a:lnTo>
                    <a:lnTo>
                      <a:pt x="178" y="187"/>
                    </a:lnTo>
                    <a:lnTo>
                      <a:pt x="180" y="180"/>
                    </a:lnTo>
                    <a:lnTo>
                      <a:pt x="182" y="172"/>
                    </a:lnTo>
                    <a:lnTo>
                      <a:pt x="183" y="163"/>
                    </a:lnTo>
                    <a:lnTo>
                      <a:pt x="184" y="154"/>
                    </a:lnTo>
                    <a:lnTo>
                      <a:pt x="184" y="154"/>
                    </a:lnTo>
                    <a:lnTo>
                      <a:pt x="183" y="146"/>
                    </a:lnTo>
                    <a:lnTo>
                      <a:pt x="182" y="137"/>
                    </a:lnTo>
                    <a:lnTo>
                      <a:pt x="180" y="130"/>
                    </a:lnTo>
                    <a:lnTo>
                      <a:pt x="178" y="122"/>
                    </a:lnTo>
                    <a:lnTo>
                      <a:pt x="175" y="116"/>
                    </a:lnTo>
                    <a:lnTo>
                      <a:pt x="171" y="110"/>
                    </a:lnTo>
                    <a:lnTo>
                      <a:pt x="167" y="104"/>
                    </a:lnTo>
                    <a:lnTo>
                      <a:pt x="162" y="99"/>
                    </a:lnTo>
                    <a:lnTo>
                      <a:pt x="157" y="95"/>
                    </a:lnTo>
                    <a:lnTo>
                      <a:pt x="151" y="91"/>
                    </a:lnTo>
                    <a:lnTo>
                      <a:pt x="145" y="88"/>
                    </a:lnTo>
                    <a:lnTo>
                      <a:pt x="138" y="85"/>
                    </a:lnTo>
                    <a:lnTo>
                      <a:pt x="131" y="83"/>
                    </a:lnTo>
                    <a:lnTo>
                      <a:pt x="123" y="82"/>
                    </a:lnTo>
                    <a:lnTo>
                      <a:pt x="116" y="81"/>
                    </a:lnTo>
                    <a:lnTo>
                      <a:pt x="108" y="81"/>
                    </a:lnTo>
                    <a:lnTo>
                      <a:pt x="44" y="81"/>
                    </a:lnTo>
                    <a:lnTo>
                      <a:pt x="44" y="0"/>
                    </a:lnTo>
                    <a:close/>
                    <a:moveTo>
                      <a:pt x="44" y="192"/>
                    </a:moveTo>
                    <a:lnTo>
                      <a:pt x="44" y="118"/>
                    </a:lnTo>
                    <a:lnTo>
                      <a:pt x="102" y="118"/>
                    </a:lnTo>
                    <a:lnTo>
                      <a:pt x="102" y="118"/>
                    </a:lnTo>
                    <a:lnTo>
                      <a:pt x="110" y="118"/>
                    </a:lnTo>
                    <a:lnTo>
                      <a:pt x="117" y="120"/>
                    </a:lnTo>
                    <a:lnTo>
                      <a:pt x="123" y="123"/>
                    </a:lnTo>
                    <a:lnTo>
                      <a:pt x="129" y="127"/>
                    </a:lnTo>
                    <a:lnTo>
                      <a:pt x="133" y="133"/>
                    </a:lnTo>
                    <a:lnTo>
                      <a:pt x="136" y="139"/>
                    </a:lnTo>
                    <a:lnTo>
                      <a:pt x="138" y="146"/>
                    </a:lnTo>
                    <a:lnTo>
                      <a:pt x="139" y="155"/>
                    </a:lnTo>
                    <a:lnTo>
                      <a:pt x="139" y="155"/>
                    </a:lnTo>
                    <a:lnTo>
                      <a:pt x="138" y="163"/>
                    </a:lnTo>
                    <a:lnTo>
                      <a:pt x="136" y="170"/>
                    </a:lnTo>
                    <a:lnTo>
                      <a:pt x="133" y="177"/>
                    </a:lnTo>
                    <a:lnTo>
                      <a:pt x="129" y="182"/>
                    </a:lnTo>
                    <a:lnTo>
                      <a:pt x="124" y="186"/>
                    </a:lnTo>
                    <a:lnTo>
                      <a:pt x="118" y="189"/>
                    </a:lnTo>
                    <a:lnTo>
                      <a:pt x="110" y="191"/>
                    </a:lnTo>
                    <a:lnTo>
                      <a:pt x="102" y="192"/>
                    </a:lnTo>
                    <a:lnTo>
                      <a:pt x="44" y="19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" name="Freeform 25"/>
              <p:cNvSpPr>
                <a:spLocks noEditPoints="1"/>
              </p:cNvSpPr>
              <p:nvPr userDrawn="1"/>
            </p:nvSpPr>
            <p:spPr bwMode="auto">
              <a:xfrm>
                <a:off x="1474787" y="6150782"/>
                <a:ext cx="73025" cy="92075"/>
              </a:xfrm>
              <a:custGeom>
                <a:avLst/>
                <a:gdLst>
                  <a:gd name="T0" fmla="*/ 0 w 185"/>
                  <a:gd name="T1" fmla="*/ 229 h 229"/>
                  <a:gd name="T2" fmla="*/ 106 w 185"/>
                  <a:gd name="T3" fmla="*/ 229 h 229"/>
                  <a:gd name="T4" fmla="*/ 132 w 185"/>
                  <a:gd name="T5" fmla="*/ 227 h 229"/>
                  <a:gd name="T6" fmla="*/ 147 w 185"/>
                  <a:gd name="T7" fmla="*/ 222 h 229"/>
                  <a:gd name="T8" fmla="*/ 159 w 185"/>
                  <a:gd name="T9" fmla="*/ 215 h 229"/>
                  <a:gd name="T10" fmla="*/ 169 w 185"/>
                  <a:gd name="T11" fmla="*/ 207 h 229"/>
                  <a:gd name="T12" fmla="*/ 177 w 185"/>
                  <a:gd name="T13" fmla="*/ 196 h 229"/>
                  <a:gd name="T14" fmla="*/ 182 w 185"/>
                  <a:gd name="T15" fmla="*/ 182 h 229"/>
                  <a:gd name="T16" fmla="*/ 184 w 185"/>
                  <a:gd name="T17" fmla="*/ 167 h 229"/>
                  <a:gd name="T18" fmla="*/ 185 w 185"/>
                  <a:gd name="T19" fmla="*/ 159 h 229"/>
                  <a:gd name="T20" fmla="*/ 181 w 185"/>
                  <a:gd name="T21" fmla="*/ 138 h 229"/>
                  <a:gd name="T22" fmla="*/ 173 w 185"/>
                  <a:gd name="T23" fmla="*/ 122 h 229"/>
                  <a:gd name="T24" fmla="*/ 161 w 185"/>
                  <a:gd name="T25" fmla="*/ 112 h 229"/>
                  <a:gd name="T26" fmla="*/ 148 w 185"/>
                  <a:gd name="T27" fmla="*/ 106 h 229"/>
                  <a:gd name="T28" fmla="*/ 154 w 185"/>
                  <a:gd name="T29" fmla="*/ 102 h 229"/>
                  <a:gd name="T30" fmla="*/ 165 w 185"/>
                  <a:gd name="T31" fmla="*/ 94 h 229"/>
                  <a:gd name="T32" fmla="*/ 173 w 185"/>
                  <a:gd name="T33" fmla="*/ 82 h 229"/>
                  <a:gd name="T34" fmla="*/ 177 w 185"/>
                  <a:gd name="T35" fmla="*/ 68 h 229"/>
                  <a:gd name="T36" fmla="*/ 178 w 185"/>
                  <a:gd name="T37" fmla="*/ 60 h 229"/>
                  <a:gd name="T38" fmla="*/ 176 w 185"/>
                  <a:gd name="T39" fmla="*/ 46 h 229"/>
                  <a:gd name="T40" fmla="*/ 173 w 185"/>
                  <a:gd name="T41" fmla="*/ 34 h 229"/>
                  <a:gd name="T42" fmla="*/ 167 w 185"/>
                  <a:gd name="T43" fmla="*/ 24 h 229"/>
                  <a:gd name="T44" fmla="*/ 160 w 185"/>
                  <a:gd name="T45" fmla="*/ 15 h 229"/>
                  <a:gd name="T46" fmla="*/ 150 w 185"/>
                  <a:gd name="T47" fmla="*/ 9 h 229"/>
                  <a:gd name="T48" fmla="*/ 126 w 185"/>
                  <a:gd name="T49" fmla="*/ 1 h 229"/>
                  <a:gd name="T50" fmla="*/ 0 w 185"/>
                  <a:gd name="T51" fmla="*/ 0 h 229"/>
                  <a:gd name="T52" fmla="*/ 45 w 185"/>
                  <a:gd name="T53" fmla="*/ 37 h 229"/>
                  <a:gd name="T54" fmla="*/ 104 w 185"/>
                  <a:gd name="T55" fmla="*/ 37 h 229"/>
                  <a:gd name="T56" fmla="*/ 117 w 185"/>
                  <a:gd name="T57" fmla="*/ 39 h 229"/>
                  <a:gd name="T58" fmla="*/ 126 w 185"/>
                  <a:gd name="T59" fmla="*/ 45 h 229"/>
                  <a:gd name="T60" fmla="*/ 131 w 185"/>
                  <a:gd name="T61" fmla="*/ 53 h 229"/>
                  <a:gd name="T62" fmla="*/ 133 w 185"/>
                  <a:gd name="T63" fmla="*/ 64 h 229"/>
                  <a:gd name="T64" fmla="*/ 132 w 185"/>
                  <a:gd name="T65" fmla="*/ 69 h 229"/>
                  <a:gd name="T66" fmla="*/ 129 w 185"/>
                  <a:gd name="T67" fmla="*/ 78 h 229"/>
                  <a:gd name="T68" fmla="*/ 122 w 185"/>
                  <a:gd name="T69" fmla="*/ 85 h 229"/>
                  <a:gd name="T70" fmla="*/ 111 w 185"/>
                  <a:gd name="T71" fmla="*/ 89 h 229"/>
                  <a:gd name="T72" fmla="*/ 45 w 185"/>
                  <a:gd name="T73" fmla="*/ 90 h 229"/>
                  <a:gd name="T74" fmla="*/ 45 w 185"/>
                  <a:gd name="T75" fmla="*/ 127 h 229"/>
                  <a:gd name="T76" fmla="*/ 105 w 185"/>
                  <a:gd name="T77" fmla="*/ 127 h 229"/>
                  <a:gd name="T78" fmla="*/ 120 w 185"/>
                  <a:gd name="T79" fmla="*/ 129 h 229"/>
                  <a:gd name="T80" fmla="*/ 131 w 185"/>
                  <a:gd name="T81" fmla="*/ 136 h 229"/>
                  <a:gd name="T82" fmla="*/ 137 w 185"/>
                  <a:gd name="T83" fmla="*/ 146 h 229"/>
                  <a:gd name="T84" fmla="*/ 140 w 185"/>
                  <a:gd name="T85" fmla="*/ 160 h 229"/>
                  <a:gd name="T86" fmla="*/ 139 w 185"/>
                  <a:gd name="T87" fmla="*/ 167 h 229"/>
                  <a:gd name="T88" fmla="*/ 135 w 185"/>
                  <a:gd name="T89" fmla="*/ 178 h 229"/>
                  <a:gd name="T90" fmla="*/ 127 w 185"/>
                  <a:gd name="T91" fmla="*/ 187 h 229"/>
                  <a:gd name="T92" fmla="*/ 113 w 185"/>
                  <a:gd name="T93" fmla="*/ 191 h 229"/>
                  <a:gd name="T94" fmla="*/ 45 w 185"/>
                  <a:gd name="T95" fmla="*/ 19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5" h="229">
                    <a:moveTo>
                      <a:pt x="0" y="0"/>
                    </a:moveTo>
                    <a:lnTo>
                      <a:pt x="0" y="229"/>
                    </a:lnTo>
                    <a:lnTo>
                      <a:pt x="106" y="229"/>
                    </a:lnTo>
                    <a:lnTo>
                      <a:pt x="106" y="229"/>
                    </a:lnTo>
                    <a:lnTo>
                      <a:pt x="124" y="228"/>
                    </a:lnTo>
                    <a:lnTo>
                      <a:pt x="132" y="227"/>
                    </a:lnTo>
                    <a:lnTo>
                      <a:pt x="140" y="225"/>
                    </a:lnTo>
                    <a:lnTo>
                      <a:pt x="147" y="222"/>
                    </a:lnTo>
                    <a:lnTo>
                      <a:pt x="153" y="219"/>
                    </a:lnTo>
                    <a:lnTo>
                      <a:pt x="159" y="215"/>
                    </a:lnTo>
                    <a:lnTo>
                      <a:pt x="164" y="211"/>
                    </a:lnTo>
                    <a:lnTo>
                      <a:pt x="169" y="207"/>
                    </a:lnTo>
                    <a:lnTo>
                      <a:pt x="173" y="201"/>
                    </a:lnTo>
                    <a:lnTo>
                      <a:pt x="177" y="196"/>
                    </a:lnTo>
                    <a:lnTo>
                      <a:pt x="179" y="189"/>
                    </a:lnTo>
                    <a:lnTo>
                      <a:pt x="182" y="182"/>
                    </a:lnTo>
                    <a:lnTo>
                      <a:pt x="183" y="175"/>
                    </a:lnTo>
                    <a:lnTo>
                      <a:pt x="184" y="167"/>
                    </a:lnTo>
                    <a:lnTo>
                      <a:pt x="185" y="159"/>
                    </a:lnTo>
                    <a:lnTo>
                      <a:pt x="185" y="159"/>
                    </a:lnTo>
                    <a:lnTo>
                      <a:pt x="184" y="148"/>
                    </a:lnTo>
                    <a:lnTo>
                      <a:pt x="181" y="138"/>
                    </a:lnTo>
                    <a:lnTo>
                      <a:pt x="178" y="129"/>
                    </a:lnTo>
                    <a:lnTo>
                      <a:pt x="173" y="122"/>
                    </a:lnTo>
                    <a:lnTo>
                      <a:pt x="167" y="116"/>
                    </a:lnTo>
                    <a:lnTo>
                      <a:pt x="161" y="112"/>
                    </a:lnTo>
                    <a:lnTo>
                      <a:pt x="154" y="108"/>
                    </a:lnTo>
                    <a:lnTo>
                      <a:pt x="148" y="106"/>
                    </a:lnTo>
                    <a:lnTo>
                      <a:pt x="148" y="106"/>
                    </a:lnTo>
                    <a:lnTo>
                      <a:pt x="154" y="102"/>
                    </a:lnTo>
                    <a:lnTo>
                      <a:pt x="159" y="98"/>
                    </a:lnTo>
                    <a:lnTo>
                      <a:pt x="165" y="94"/>
                    </a:lnTo>
                    <a:lnTo>
                      <a:pt x="169" y="88"/>
                    </a:lnTo>
                    <a:lnTo>
                      <a:pt x="173" y="82"/>
                    </a:lnTo>
                    <a:lnTo>
                      <a:pt x="175" y="76"/>
                    </a:lnTo>
                    <a:lnTo>
                      <a:pt x="177" y="68"/>
                    </a:lnTo>
                    <a:lnTo>
                      <a:pt x="178" y="60"/>
                    </a:lnTo>
                    <a:lnTo>
                      <a:pt x="178" y="60"/>
                    </a:lnTo>
                    <a:lnTo>
                      <a:pt x="177" y="53"/>
                    </a:lnTo>
                    <a:lnTo>
                      <a:pt x="176" y="46"/>
                    </a:lnTo>
                    <a:lnTo>
                      <a:pt x="175" y="40"/>
                    </a:lnTo>
                    <a:lnTo>
                      <a:pt x="173" y="34"/>
                    </a:lnTo>
                    <a:lnTo>
                      <a:pt x="170" y="29"/>
                    </a:lnTo>
                    <a:lnTo>
                      <a:pt x="167" y="24"/>
                    </a:lnTo>
                    <a:lnTo>
                      <a:pt x="164" y="19"/>
                    </a:lnTo>
                    <a:lnTo>
                      <a:pt x="160" y="15"/>
                    </a:lnTo>
                    <a:lnTo>
                      <a:pt x="155" y="12"/>
                    </a:lnTo>
                    <a:lnTo>
                      <a:pt x="150" y="9"/>
                    </a:lnTo>
                    <a:lnTo>
                      <a:pt x="139" y="4"/>
                    </a:lnTo>
                    <a:lnTo>
                      <a:pt x="126" y="1"/>
                    </a:lnTo>
                    <a:lnTo>
                      <a:pt x="112" y="0"/>
                    </a:lnTo>
                    <a:lnTo>
                      <a:pt x="0" y="0"/>
                    </a:lnTo>
                    <a:close/>
                    <a:moveTo>
                      <a:pt x="45" y="90"/>
                    </a:moveTo>
                    <a:lnTo>
                      <a:pt x="45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12" y="38"/>
                    </a:lnTo>
                    <a:lnTo>
                      <a:pt x="117" y="39"/>
                    </a:lnTo>
                    <a:lnTo>
                      <a:pt x="122" y="42"/>
                    </a:lnTo>
                    <a:lnTo>
                      <a:pt x="126" y="45"/>
                    </a:lnTo>
                    <a:lnTo>
                      <a:pt x="129" y="49"/>
                    </a:lnTo>
                    <a:lnTo>
                      <a:pt x="131" y="53"/>
                    </a:lnTo>
                    <a:lnTo>
                      <a:pt x="132" y="58"/>
                    </a:lnTo>
                    <a:lnTo>
                      <a:pt x="133" y="64"/>
                    </a:lnTo>
                    <a:lnTo>
                      <a:pt x="133" y="64"/>
                    </a:lnTo>
                    <a:lnTo>
                      <a:pt x="132" y="69"/>
                    </a:lnTo>
                    <a:lnTo>
                      <a:pt x="131" y="74"/>
                    </a:lnTo>
                    <a:lnTo>
                      <a:pt x="129" y="78"/>
                    </a:lnTo>
                    <a:lnTo>
                      <a:pt x="126" y="82"/>
                    </a:lnTo>
                    <a:lnTo>
                      <a:pt x="122" y="85"/>
                    </a:lnTo>
                    <a:lnTo>
                      <a:pt x="117" y="88"/>
                    </a:lnTo>
                    <a:lnTo>
                      <a:pt x="111" y="89"/>
                    </a:lnTo>
                    <a:lnTo>
                      <a:pt x="104" y="90"/>
                    </a:lnTo>
                    <a:lnTo>
                      <a:pt x="45" y="90"/>
                    </a:lnTo>
                    <a:close/>
                    <a:moveTo>
                      <a:pt x="45" y="192"/>
                    </a:moveTo>
                    <a:lnTo>
                      <a:pt x="45" y="127"/>
                    </a:lnTo>
                    <a:lnTo>
                      <a:pt x="105" y="127"/>
                    </a:lnTo>
                    <a:lnTo>
                      <a:pt x="105" y="127"/>
                    </a:lnTo>
                    <a:lnTo>
                      <a:pt x="113" y="128"/>
                    </a:lnTo>
                    <a:lnTo>
                      <a:pt x="120" y="129"/>
                    </a:lnTo>
                    <a:lnTo>
                      <a:pt x="126" y="132"/>
                    </a:lnTo>
                    <a:lnTo>
                      <a:pt x="131" y="136"/>
                    </a:lnTo>
                    <a:lnTo>
                      <a:pt x="135" y="141"/>
                    </a:lnTo>
                    <a:lnTo>
                      <a:pt x="137" y="146"/>
                    </a:lnTo>
                    <a:lnTo>
                      <a:pt x="139" y="153"/>
                    </a:lnTo>
                    <a:lnTo>
                      <a:pt x="140" y="160"/>
                    </a:lnTo>
                    <a:lnTo>
                      <a:pt x="140" y="160"/>
                    </a:lnTo>
                    <a:lnTo>
                      <a:pt x="139" y="167"/>
                    </a:lnTo>
                    <a:lnTo>
                      <a:pt x="138" y="173"/>
                    </a:lnTo>
                    <a:lnTo>
                      <a:pt x="135" y="178"/>
                    </a:lnTo>
                    <a:lnTo>
                      <a:pt x="132" y="183"/>
                    </a:lnTo>
                    <a:lnTo>
                      <a:pt x="127" y="187"/>
                    </a:lnTo>
                    <a:lnTo>
                      <a:pt x="121" y="190"/>
                    </a:lnTo>
                    <a:lnTo>
                      <a:pt x="113" y="191"/>
                    </a:lnTo>
                    <a:lnTo>
                      <a:pt x="104" y="192"/>
                    </a:lnTo>
                    <a:lnTo>
                      <a:pt x="45" y="19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Freeform 26"/>
              <p:cNvSpPr>
                <a:spLocks noEditPoints="1"/>
              </p:cNvSpPr>
              <p:nvPr userDrawn="1"/>
            </p:nvSpPr>
            <p:spPr bwMode="auto">
              <a:xfrm>
                <a:off x="1560512" y="6149194"/>
                <a:ext cx="80963" cy="95250"/>
              </a:xfrm>
              <a:custGeom>
                <a:avLst/>
                <a:gdLst>
                  <a:gd name="T0" fmla="*/ 203 w 204"/>
                  <a:gd name="T1" fmla="*/ 105 h 239"/>
                  <a:gd name="T2" fmla="*/ 196 w 204"/>
                  <a:gd name="T3" fmla="*/ 70 h 239"/>
                  <a:gd name="T4" fmla="*/ 181 w 204"/>
                  <a:gd name="T5" fmla="*/ 41 h 239"/>
                  <a:gd name="T6" fmla="*/ 160 w 204"/>
                  <a:gd name="T7" fmla="*/ 19 h 239"/>
                  <a:gd name="T8" fmla="*/ 133 w 204"/>
                  <a:gd name="T9" fmla="*/ 5 h 239"/>
                  <a:gd name="T10" fmla="*/ 102 w 204"/>
                  <a:gd name="T11" fmla="*/ 0 h 239"/>
                  <a:gd name="T12" fmla="*/ 81 w 204"/>
                  <a:gd name="T13" fmla="*/ 2 h 239"/>
                  <a:gd name="T14" fmla="*/ 53 w 204"/>
                  <a:gd name="T15" fmla="*/ 13 h 239"/>
                  <a:gd name="T16" fmla="*/ 29 w 204"/>
                  <a:gd name="T17" fmla="*/ 32 h 239"/>
                  <a:gd name="T18" fmla="*/ 12 w 204"/>
                  <a:gd name="T19" fmla="*/ 59 h 239"/>
                  <a:gd name="T20" fmla="*/ 2 w 204"/>
                  <a:gd name="T21" fmla="*/ 93 h 239"/>
                  <a:gd name="T22" fmla="*/ 0 w 204"/>
                  <a:gd name="T23" fmla="*/ 120 h 239"/>
                  <a:gd name="T24" fmla="*/ 4 w 204"/>
                  <a:gd name="T25" fmla="*/ 157 h 239"/>
                  <a:gd name="T26" fmla="*/ 16 w 204"/>
                  <a:gd name="T27" fmla="*/ 189 h 239"/>
                  <a:gd name="T28" fmla="*/ 36 w 204"/>
                  <a:gd name="T29" fmla="*/ 214 h 239"/>
                  <a:gd name="T30" fmla="*/ 60 w 204"/>
                  <a:gd name="T31" fmla="*/ 230 h 239"/>
                  <a:gd name="T32" fmla="*/ 90 w 204"/>
                  <a:gd name="T33" fmla="*/ 238 h 239"/>
                  <a:gd name="T34" fmla="*/ 111 w 204"/>
                  <a:gd name="T35" fmla="*/ 238 h 239"/>
                  <a:gd name="T36" fmla="*/ 141 w 204"/>
                  <a:gd name="T37" fmla="*/ 231 h 239"/>
                  <a:gd name="T38" fmla="*/ 167 w 204"/>
                  <a:gd name="T39" fmla="*/ 214 h 239"/>
                  <a:gd name="T40" fmla="*/ 187 w 204"/>
                  <a:gd name="T41" fmla="*/ 190 h 239"/>
                  <a:gd name="T42" fmla="*/ 199 w 204"/>
                  <a:gd name="T43" fmla="*/ 158 h 239"/>
                  <a:gd name="T44" fmla="*/ 204 w 204"/>
                  <a:gd name="T45" fmla="*/ 119 h 239"/>
                  <a:gd name="T46" fmla="*/ 158 w 204"/>
                  <a:gd name="T47" fmla="*/ 120 h 239"/>
                  <a:gd name="T48" fmla="*/ 150 w 204"/>
                  <a:gd name="T49" fmla="*/ 162 h 239"/>
                  <a:gd name="T50" fmla="*/ 135 w 204"/>
                  <a:gd name="T51" fmla="*/ 183 h 239"/>
                  <a:gd name="T52" fmla="*/ 120 w 204"/>
                  <a:gd name="T53" fmla="*/ 193 h 239"/>
                  <a:gd name="T54" fmla="*/ 102 w 204"/>
                  <a:gd name="T55" fmla="*/ 196 h 239"/>
                  <a:gd name="T56" fmla="*/ 90 w 204"/>
                  <a:gd name="T57" fmla="*/ 195 h 239"/>
                  <a:gd name="T58" fmla="*/ 74 w 204"/>
                  <a:gd name="T59" fmla="*/ 188 h 239"/>
                  <a:gd name="T60" fmla="*/ 61 w 204"/>
                  <a:gd name="T61" fmla="*/ 176 h 239"/>
                  <a:gd name="T62" fmla="*/ 52 w 204"/>
                  <a:gd name="T63" fmla="*/ 159 h 239"/>
                  <a:gd name="T64" fmla="*/ 45 w 204"/>
                  <a:gd name="T65" fmla="*/ 119 h 239"/>
                  <a:gd name="T66" fmla="*/ 49 w 204"/>
                  <a:gd name="T67" fmla="*/ 88 h 239"/>
                  <a:gd name="T68" fmla="*/ 60 w 204"/>
                  <a:gd name="T69" fmla="*/ 64 h 239"/>
                  <a:gd name="T70" fmla="*/ 72 w 204"/>
                  <a:gd name="T71" fmla="*/ 51 h 239"/>
                  <a:gd name="T72" fmla="*/ 88 w 204"/>
                  <a:gd name="T73" fmla="*/ 44 h 239"/>
                  <a:gd name="T74" fmla="*/ 100 w 204"/>
                  <a:gd name="T75" fmla="*/ 43 h 239"/>
                  <a:gd name="T76" fmla="*/ 119 w 204"/>
                  <a:gd name="T77" fmla="*/ 46 h 239"/>
                  <a:gd name="T78" fmla="*/ 134 w 204"/>
                  <a:gd name="T79" fmla="*/ 55 h 239"/>
                  <a:gd name="T80" fmla="*/ 146 w 204"/>
                  <a:gd name="T81" fmla="*/ 69 h 239"/>
                  <a:gd name="T82" fmla="*/ 154 w 204"/>
                  <a:gd name="T83" fmla="*/ 88 h 239"/>
                  <a:gd name="T84" fmla="*/ 158 w 204"/>
                  <a:gd name="T85" fmla="*/ 12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4" h="239">
                    <a:moveTo>
                      <a:pt x="204" y="119"/>
                    </a:moveTo>
                    <a:lnTo>
                      <a:pt x="204" y="119"/>
                    </a:lnTo>
                    <a:lnTo>
                      <a:pt x="203" y="105"/>
                    </a:lnTo>
                    <a:lnTo>
                      <a:pt x="202" y="93"/>
                    </a:lnTo>
                    <a:lnTo>
                      <a:pt x="199" y="81"/>
                    </a:lnTo>
                    <a:lnTo>
                      <a:pt x="196" y="70"/>
                    </a:lnTo>
                    <a:lnTo>
                      <a:pt x="192" y="59"/>
                    </a:lnTo>
                    <a:lnTo>
                      <a:pt x="187" y="50"/>
                    </a:lnTo>
                    <a:lnTo>
                      <a:pt x="181" y="41"/>
                    </a:lnTo>
                    <a:lnTo>
                      <a:pt x="175" y="33"/>
                    </a:lnTo>
                    <a:lnTo>
                      <a:pt x="168" y="25"/>
                    </a:lnTo>
                    <a:lnTo>
                      <a:pt x="160" y="19"/>
                    </a:lnTo>
                    <a:lnTo>
                      <a:pt x="151" y="13"/>
                    </a:lnTo>
                    <a:lnTo>
                      <a:pt x="142" y="9"/>
                    </a:lnTo>
                    <a:lnTo>
                      <a:pt x="133" y="5"/>
                    </a:lnTo>
                    <a:lnTo>
                      <a:pt x="123" y="3"/>
                    </a:lnTo>
                    <a:lnTo>
                      <a:pt x="113" y="1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91" y="1"/>
                    </a:lnTo>
                    <a:lnTo>
                      <a:pt x="81" y="2"/>
                    </a:lnTo>
                    <a:lnTo>
                      <a:pt x="71" y="5"/>
                    </a:lnTo>
                    <a:lnTo>
                      <a:pt x="62" y="8"/>
                    </a:lnTo>
                    <a:lnTo>
                      <a:pt x="53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4" y="81"/>
                    </a:lnTo>
                    <a:lnTo>
                      <a:pt x="2" y="93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2" y="145"/>
                    </a:lnTo>
                    <a:lnTo>
                      <a:pt x="4" y="157"/>
                    </a:lnTo>
                    <a:lnTo>
                      <a:pt x="7" y="169"/>
                    </a:lnTo>
                    <a:lnTo>
                      <a:pt x="12" y="179"/>
                    </a:lnTo>
                    <a:lnTo>
                      <a:pt x="16" y="189"/>
                    </a:lnTo>
                    <a:lnTo>
                      <a:pt x="22" y="198"/>
                    </a:lnTo>
                    <a:lnTo>
                      <a:pt x="29" y="206"/>
                    </a:lnTo>
                    <a:lnTo>
                      <a:pt x="36" y="214"/>
                    </a:lnTo>
                    <a:lnTo>
                      <a:pt x="43" y="220"/>
                    </a:lnTo>
                    <a:lnTo>
                      <a:pt x="52" y="226"/>
                    </a:lnTo>
                    <a:lnTo>
                      <a:pt x="60" y="230"/>
                    </a:lnTo>
                    <a:lnTo>
                      <a:pt x="70" y="234"/>
                    </a:lnTo>
                    <a:lnTo>
                      <a:pt x="80" y="237"/>
                    </a:lnTo>
                    <a:lnTo>
                      <a:pt x="90" y="238"/>
                    </a:lnTo>
                    <a:lnTo>
                      <a:pt x="100" y="239"/>
                    </a:lnTo>
                    <a:lnTo>
                      <a:pt x="100" y="239"/>
                    </a:lnTo>
                    <a:lnTo>
                      <a:pt x="111" y="238"/>
                    </a:lnTo>
                    <a:lnTo>
                      <a:pt x="122" y="237"/>
                    </a:lnTo>
                    <a:lnTo>
                      <a:pt x="132" y="234"/>
                    </a:lnTo>
                    <a:lnTo>
                      <a:pt x="141" y="231"/>
                    </a:lnTo>
                    <a:lnTo>
                      <a:pt x="151" y="226"/>
                    </a:lnTo>
                    <a:lnTo>
                      <a:pt x="159" y="221"/>
                    </a:lnTo>
                    <a:lnTo>
                      <a:pt x="167" y="214"/>
                    </a:lnTo>
                    <a:lnTo>
                      <a:pt x="174" y="207"/>
                    </a:lnTo>
                    <a:lnTo>
                      <a:pt x="181" y="199"/>
                    </a:lnTo>
                    <a:lnTo>
                      <a:pt x="187" y="190"/>
                    </a:lnTo>
                    <a:lnTo>
                      <a:pt x="192" y="180"/>
                    </a:lnTo>
                    <a:lnTo>
                      <a:pt x="196" y="169"/>
                    </a:lnTo>
                    <a:lnTo>
                      <a:pt x="199" y="158"/>
                    </a:lnTo>
                    <a:lnTo>
                      <a:pt x="202" y="145"/>
                    </a:lnTo>
                    <a:lnTo>
                      <a:pt x="203" y="132"/>
                    </a:lnTo>
                    <a:lnTo>
                      <a:pt x="204" y="119"/>
                    </a:lnTo>
                    <a:lnTo>
                      <a:pt x="204" y="119"/>
                    </a:lnTo>
                    <a:close/>
                    <a:moveTo>
                      <a:pt x="158" y="120"/>
                    </a:moveTo>
                    <a:lnTo>
                      <a:pt x="158" y="120"/>
                    </a:lnTo>
                    <a:lnTo>
                      <a:pt x="157" y="135"/>
                    </a:lnTo>
                    <a:lnTo>
                      <a:pt x="154" y="149"/>
                    </a:lnTo>
                    <a:lnTo>
                      <a:pt x="150" y="162"/>
                    </a:lnTo>
                    <a:lnTo>
                      <a:pt x="143" y="174"/>
                    </a:lnTo>
                    <a:lnTo>
                      <a:pt x="139" y="179"/>
                    </a:lnTo>
                    <a:lnTo>
                      <a:pt x="135" y="183"/>
                    </a:lnTo>
                    <a:lnTo>
                      <a:pt x="130" y="187"/>
                    </a:lnTo>
                    <a:lnTo>
                      <a:pt x="125" y="190"/>
                    </a:lnTo>
                    <a:lnTo>
                      <a:pt x="120" y="193"/>
                    </a:lnTo>
                    <a:lnTo>
                      <a:pt x="114" y="195"/>
                    </a:lnTo>
                    <a:lnTo>
                      <a:pt x="108" y="196"/>
                    </a:lnTo>
                    <a:lnTo>
                      <a:pt x="102" y="196"/>
                    </a:lnTo>
                    <a:lnTo>
                      <a:pt x="102" y="196"/>
                    </a:lnTo>
                    <a:lnTo>
                      <a:pt x="96" y="196"/>
                    </a:lnTo>
                    <a:lnTo>
                      <a:pt x="90" y="195"/>
                    </a:lnTo>
                    <a:lnTo>
                      <a:pt x="84" y="193"/>
                    </a:lnTo>
                    <a:lnTo>
                      <a:pt x="79" y="191"/>
                    </a:lnTo>
                    <a:lnTo>
                      <a:pt x="74" y="188"/>
                    </a:lnTo>
                    <a:lnTo>
                      <a:pt x="69" y="185"/>
                    </a:lnTo>
                    <a:lnTo>
                      <a:pt x="65" y="181"/>
                    </a:lnTo>
                    <a:lnTo>
                      <a:pt x="61" y="176"/>
                    </a:lnTo>
                    <a:lnTo>
                      <a:pt x="57" y="171"/>
                    </a:lnTo>
                    <a:lnTo>
                      <a:pt x="54" y="165"/>
                    </a:lnTo>
                    <a:lnTo>
                      <a:pt x="52" y="159"/>
                    </a:lnTo>
                    <a:lnTo>
                      <a:pt x="49" y="152"/>
                    </a:lnTo>
                    <a:lnTo>
                      <a:pt x="46" y="136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8"/>
                    </a:lnTo>
                    <a:lnTo>
                      <a:pt x="54" y="75"/>
                    </a:lnTo>
                    <a:lnTo>
                      <a:pt x="56" y="69"/>
                    </a:lnTo>
                    <a:lnTo>
                      <a:pt x="60" y="64"/>
                    </a:lnTo>
                    <a:lnTo>
                      <a:pt x="64" y="59"/>
                    </a:lnTo>
                    <a:lnTo>
                      <a:pt x="68" y="55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8" y="44"/>
                    </a:lnTo>
                    <a:lnTo>
                      <a:pt x="94" y="43"/>
                    </a:lnTo>
                    <a:lnTo>
                      <a:pt x="100" y="43"/>
                    </a:lnTo>
                    <a:lnTo>
                      <a:pt x="100" y="43"/>
                    </a:lnTo>
                    <a:lnTo>
                      <a:pt x="107" y="43"/>
                    </a:lnTo>
                    <a:lnTo>
                      <a:pt x="113" y="44"/>
                    </a:lnTo>
                    <a:lnTo>
                      <a:pt x="119" y="46"/>
                    </a:lnTo>
                    <a:lnTo>
                      <a:pt x="124" y="49"/>
                    </a:lnTo>
                    <a:lnTo>
                      <a:pt x="130" y="51"/>
                    </a:lnTo>
                    <a:lnTo>
                      <a:pt x="134" y="55"/>
                    </a:lnTo>
                    <a:lnTo>
                      <a:pt x="139" y="59"/>
                    </a:lnTo>
                    <a:lnTo>
                      <a:pt x="143" y="64"/>
                    </a:lnTo>
                    <a:lnTo>
                      <a:pt x="146" y="69"/>
                    </a:lnTo>
                    <a:lnTo>
                      <a:pt x="150" y="75"/>
                    </a:lnTo>
                    <a:lnTo>
                      <a:pt x="152" y="81"/>
                    </a:lnTo>
                    <a:lnTo>
                      <a:pt x="154" y="88"/>
                    </a:lnTo>
                    <a:lnTo>
                      <a:pt x="157" y="103"/>
                    </a:lnTo>
                    <a:lnTo>
                      <a:pt x="158" y="120"/>
                    </a:lnTo>
                    <a:lnTo>
                      <a:pt x="158" y="12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Freeform 27"/>
              <p:cNvSpPr>
                <a:spLocks/>
              </p:cNvSpPr>
              <p:nvPr userDrawn="1"/>
            </p:nvSpPr>
            <p:spPr bwMode="auto">
              <a:xfrm>
                <a:off x="1660525" y="6150782"/>
                <a:ext cx="73025" cy="92075"/>
              </a:xfrm>
              <a:custGeom>
                <a:avLst/>
                <a:gdLst>
                  <a:gd name="T0" fmla="*/ 0 w 185"/>
                  <a:gd name="T1" fmla="*/ 0 h 229"/>
                  <a:gd name="T2" fmla="*/ 0 w 185"/>
                  <a:gd name="T3" fmla="*/ 229 h 229"/>
                  <a:gd name="T4" fmla="*/ 45 w 185"/>
                  <a:gd name="T5" fmla="*/ 229 h 229"/>
                  <a:gd name="T6" fmla="*/ 45 w 185"/>
                  <a:gd name="T7" fmla="*/ 39 h 229"/>
                  <a:gd name="T8" fmla="*/ 140 w 185"/>
                  <a:gd name="T9" fmla="*/ 39 h 229"/>
                  <a:gd name="T10" fmla="*/ 140 w 185"/>
                  <a:gd name="T11" fmla="*/ 229 h 229"/>
                  <a:gd name="T12" fmla="*/ 185 w 185"/>
                  <a:gd name="T13" fmla="*/ 229 h 229"/>
                  <a:gd name="T14" fmla="*/ 185 w 185"/>
                  <a:gd name="T15" fmla="*/ 0 h 229"/>
                  <a:gd name="T16" fmla="*/ 0 w 185"/>
                  <a:gd name="T17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229">
                    <a:moveTo>
                      <a:pt x="0" y="0"/>
                    </a:moveTo>
                    <a:lnTo>
                      <a:pt x="0" y="229"/>
                    </a:lnTo>
                    <a:lnTo>
                      <a:pt x="45" y="229"/>
                    </a:lnTo>
                    <a:lnTo>
                      <a:pt x="45" y="39"/>
                    </a:lnTo>
                    <a:lnTo>
                      <a:pt x="140" y="39"/>
                    </a:lnTo>
                    <a:lnTo>
                      <a:pt x="140" y="229"/>
                    </a:lnTo>
                    <a:lnTo>
                      <a:pt x="185" y="229"/>
                    </a:lnTo>
                    <a:lnTo>
                      <a:pt x="18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Freeform 28"/>
              <p:cNvSpPr>
                <a:spLocks noEditPoints="1"/>
              </p:cNvSpPr>
              <p:nvPr userDrawn="1"/>
            </p:nvSpPr>
            <p:spPr bwMode="auto">
              <a:xfrm>
                <a:off x="1755775" y="6149194"/>
                <a:ext cx="76200" cy="127000"/>
              </a:xfrm>
              <a:custGeom>
                <a:avLst/>
                <a:gdLst>
                  <a:gd name="T0" fmla="*/ 192 w 192"/>
                  <a:gd name="T1" fmla="*/ 123 h 319"/>
                  <a:gd name="T2" fmla="*/ 191 w 192"/>
                  <a:gd name="T3" fmla="*/ 93 h 319"/>
                  <a:gd name="T4" fmla="*/ 186 w 192"/>
                  <a:gd name="T5" fmla="*/ 67 h 319"/>
                  <a:gd name="T6" fmla="*/ 178 w 192"/>
                  <a:gd name="T7" fmla="*/ 46 h 319"/>
                  <a:gd name="T8" fmla="*/ 167 w 192"/>
                  <a:gd name="T9" fmla="*/ 29 h 319"/>
                  <a:gd name="T10" fmla="*/ 154 w 192"/>
                  <a:gd name="T11" fmla="*/ 16 h 319"/>
                  <a:gd name="T12" fmla="*/ 139 w 192"/>
                  <a:gd name="T13" fmla="*/ 7 h 319"/>
                  <a:gd name="T14" fmla="*/ 122 w 192"/>
                  <a:gd name="T15" fmla="*/ 2 h 319"/>
                  <a:gd name="T16" fmla="*/ 104 w 192"/>
                  <a:gd name="T17" fmla="*/ 0 h 319"/>
                  <a:gd name="T18" fmla="*/ 96 w 192"/>
                  <a:gd name="T19" fmla="*/ 1 h 319"/>
                  <a:gd name="T20" fmla="*/ 79 w 192"/>
                  <a:gd name="T21" fmla="*/ 5 h 319"/>
                  <a:gd name="T22" fmla="*/ 64 w 192"/>
                  <a:gd name="T23" fmla="*/ 12 h 319"/>
                  <a:gd name="T24" fmla="*/ 45 w 192"/>
                  <a:gd name="T25" fmla="*/ 27 h 319"/>
                  <a:gd name="T26" fmla="*/ 0 w 192"/>
                  <a:gd name="T27" fmla="*/ 5 h 319"/>
                  <a:gd name="T28" fmla="*/ 45 w 192"/>
                  <a:gd name="T29" fmla="*/ 295 h 319"/>
                  <a:gd name="T30" fmla="*/ 45 w 192"/>
                  <a:gd name="T31" fmla="*/ 213 h 319"/>
                  <a:gd name="T32" fmla="*/ 58 w 192"/>
                  <a:gd name="T33" fmla="*/ 224 h 319"/>
                  <a:gd name="T34" fmla="*/ 72 w 192"/>
                  <a:gd name="T35" fmla="*/ 232 h 319"/>
                  <a:gd name="T36" fmla="*/ 87 w 192"/>
                  <a:gd name="T37" fmla="*/ 237 h 319"/>
                  <a:gd name="T38" fmla="*/ 102 w 192"/>
                  <a:gd name="T39" fmla="*/ 239 h 319"/>
                  <a:gd name="T40" fmla="*/ 111 w 192"/>
                  <a:gd name="T41" fmla="*/ 238 h 319"/>
                  <a:gd name="T42" fmla="*/ 128 w 192"/>
                  <a:gd name="T43" fmla="*/ 235 h 319"/>
                  <a:gd name="T44" fmla="*/ 144 w 192"/>
                  <a:gd name="T45" fmla="*/ 228 h 319"/>
                  <a:gd name="T46" fmla="*/ 159 w 192"/>
                  <a:gd name="T47" fmla="*/ 217 h 319"/>
                  <a:gd name="T48" fmla="*/ 171 w 192"/>
                  <a:gd name="T49" fmla="*/ 203 h 319"/>
                  <a:gd name="T50" fmla="*/ 181 w 192"/>
                  <a:gd name="T51" fmla="*/ 185 h 319"/>
                  <a:gd name="T52" fmla="*/ 188 w 192"/>
                  <a:gd name="T53" fmla="*/ 163 h 319"/>
                  <a:gd name="T54" fmla="*/ 192 w 192"/>
                  <a:gd name="T55" fmla="*/ 138 h 319"/>
                  <a:gd name="T56" fmla="*/ 192 w 192"/>
                  <a:gd name="T57" fmla="*/ 123 h 319"/>
                  <a:gd name="T58" fmla="*/ 147 w 192"/>
                  <a:gd name="T59" fmla="*/ 125 h 319"/>
                  <a:gd name="T60" fmla="*/ 144 w 192"/>
                  <a:gd name="T61" fmla="*/ 156 h 319"/>
                  <a:gd name="T62" fmla="*/ 138 w 192"/>
                  <a:gd name="T63" fmla="*/ 174 h 319"/>
                  <a:gd name="T64" fmla="*/ 132 w 192"/>
                  <a:gd name="T65" fmla="*/ 183 h 319"/>
                  <a:gd name="T66" fmla="*/ 124 w 192"/>
                  <a:gd name="T67" fmla="*/ 190 h 319"/>
                  <a:gd name="T68" fmla="*/ 115 w 192"/>
                  <a:gd name="T69" fmla="*/ 195 h 319"/>
                  <a:gd name="T70" fmla="*/ 104 w 192"/>
                  <a:gd name="T71" fmla="*/ 197 h 319"/>
                  <a:gd name="T72" fmla="*/ 98 w 192"/>
                  <a:gd name="T73" fmla="*/ 197 h 319"/>
                  <a:gd name="T74" fmla="*/ 81 w 192"/>
                  <a:gd name="T75" fmla="*/ 195 h 319"/>
                  <a:gd name="T76" fmla="*/ 66 w 192"/>
                  <a:gd name="T77" fmla="*/ 187 h 319"/>
                  <a:gd name="T78" fmla="*/ 54 w 192"/>
                  <a:gd name="T79" fmla="*/ 178 h 319"/>
                  <a:gd name="T80" fmla="*/ 44 w 192"/>
                  <a:gd name="T81" fmla="*/ 167 h 319"/>
                  <a:gd name="T82" fmla="*/ 44 w 192"/>
                  <a:gd name="T83" fmla="*/ 71 h 319"/>
                  <a:gd name="T84" fmla="*/ 56 w 192"/>
                  <a:gd name="T85" fmla="*/ 59 h 319"/>
                  <a:gd name="T86" fmla="*/ 68 w 192"/>
                  <a:gd name="T87" fmla="*/ 50 h 319"/>
                  <a:gd name="T88" fmla="*/ 82 w 192"/>
                  <a:gd name="T89" fmla="*/ 44 h 319"/>
                  <a:gd name="T90" fmla="*/ 96 w 192"/>
                  <a:gd name="T91" fmla="*/ 42 h 319"/>
                  <a:gd name="T92" fmla="*/ 102 w 192"/>
                  <a:gd name="T93" fmla="*/ 42 h 319"/>
                  <a:gd name="T94" fmla="*/ 113 w 192"/>
                  <a:gd name="T95" fmla="*/ 45 h 319"/>
                  <a:gd name="T96" fmla="*/ 123 w 192"/>
                  <a:gd name="T97" fmla="*/ 49 h 319"/>
                  <a:gd name="T98" fmla="*/ 131 w 192"/>
                  <a:gd name="T99" fmla="*/ 57 h 319"/>
                  <a:gd name="T100" fmla="*/ 137 w 192"/>
                  <a:gd name="T101" fmla="*/ 67 h 319"/>
                  <a:gd name="T102" fmla="*/ 144 w 192"/>
                  <a:gd name="T103" fmla="*/ 88 h 319"/>
                  <a:gd name="T104" fmla="*/ 147 w 192"/>
                  <a:gd name="T105" fmla="*/ 125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2" h="319">
                    <a:moveTo>
                      <a:pt x="192" y="123"/>
                    </a:moveTo>
                    <a:lnTo>
                      <a:pt x="192" y="123"/>
                    </a:lnTo>
                    <a:lnTo>
                      <a:pt x="192" y="107"/>
                    </a:lnTo>
                    <a:lnTo>
                      <a:pt x="191" y="93"/>
                    </a:lnTo>
                    <a:lnTo>
                      <a:pt x="188" y="79"/>
                    </a:lnTo>
                    <a:lnTo>
                      <a:pt x="186" y="67"/>
                    </a:lnTo>
                    <a:lnTo>
                      <a:pt x="182" y="56"/>
                    </a:lnTo>
                    <a:lnTo>
                      <a:pt x="178" y="46"/>
                    </a:lnTo>
                    <a:lnTo>
                      <a:pt x="172" y="37"/>
                    </a:lnTo>
                    <a:lnTo>
                      <a:pt x="167" y="29"/>
                    </a:lnTo>
                    <a:lnTo>
                      <a:pt x="161" y="22"/>
                    </a:lnTo>
                    <a:lnTo>
                      <a:pt x="154" y="16"/>
                    </a:lnTo>
                    <a:lnTo>
                      <a:pt x="147" y="11"/>
                    </a:lnTo>
                    <a:lnTo>
                      <a:pt x="139" y="7"/>
                    </a:lnTo>
                    <a:lnTo>
                      <a:pt x="131" y="4"/>
                    </a:lnTo>
                    <a:lnTo>
                      <a:pt x="122" y="2"/>
                    </a:lnTo>
                    <a:lnTo>
                      <a:pt x="113" y="1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6" y="1"/>
                    </a:lnTo>
                    <a:lnTo>
                      <a:pt x="87" y="2"/>
                    </a:lnTo>
                    <a:lnTo>
                      <a:pt x="79" y="5"/>
                    </a:lnTo>
                    <a:lnTo>
                      <a:pt x="72" y="8"/>
                    </a:lnTo>
                    <a:lnTo>
                      <a:pt x="64" y="12"/>
                    </a:lnTo>
                    <a:lnTo>
                      <a:pt x="58" y="16"/>
                    </a:lnTo>
                    <a:lnTo>
                      <a:pt x="45" y="27"/>
                    </a:lnTo>
                    <a:lnTo>
                      <a:pt x="45" y="5"/>
                    </a:lnTo>
                    <a:lnTo>
                      <a:pt x="0" y="5"/>
                    </a:lnTo>
                    <a:lnTo>
                      <a:pt x="0" y="319"/>
                    </a:lnTo>
                    <a:lnTo>
                      <a:pt x="45" y="295"/>
                    </a:lnTo>
                    <a:lnTo>
                      <a:pt x="45" y="213"/>
                    </a:lnTo>
                    <a:lnTo>
                      <a:pt x="45" y="213"/>
                    </a:lnTo>
                    <a:lnTo>
                      <a:pt x="51" y="219"/>
                    </a:lnTo>
                    <a:lnTo>
                      <a:pt x="58" y="224"/>
                    </a:lnTo>
                    <a:lnTo>
                      <a:pt x="65" y="229"/>
                    </a:lnTo>
                    <a:lnTo>
                      <a:pt x="72" y="232"/>
                    </a:lnTo>
                    <a:lnTo>
                      <a:pt x="79" y="235"/>
                    </a:lnTo>
                    <a:lnTo>
                      <a:pt x="87" y="237"/>
                    </a:lnTo>
                    <a:lnTo>
                      <a:pt x="95" y="238"/>
                    </a:lnTo>
                    <a:lnTo>
                      <a:pt x="102" y="239"/>
                    </a:lnTo>
                    <a:lnTo>
                      <a:pt x="102" y="239"/>
                    </a:lnTo>
                    <a:lnTo>
                      <a:pt x="111" y="238"/>
                    </a:lnTo>
                    <a:lnTo>
                      <a:pt x="120" y="237"/>
                    </a:lnTo>
                    <a:lnTo>
                      <a:pt x="128" y="235"/>
                    </a:lnTo>
                    <a:lnTo>
                      <a:pt x="136" y="232"/>
                    </a:lnTo>
                    <a:lnTo>
                      <a:pt x="144" y="228"/>
                    </a:lnTo>
                    <a:lnTo>
                      <a:pt x="152" y="223"/>
                    </a:lnTo>
                    <a:lnTo>
                      <a:pt x="159" y="217"/>
                    </a:lnTo>
                    <a:lnTo>
                      <a:pt x="165" y="211"/>
                    </a:lnTo>
                    <a:lnTo>
                      <a:pt x="171" y="203"/>
                    </a:lnTo>
                    <a:lnTo>
                      <a:pt x="176" y="194"/>
                    </a:lnTo>
                    <a:lnTo>
                      <a:pt x="181" y="185"/>
                    </a:lnTo>
                    <a:lnTo>
                      <a:pt x="185" y="174"/>
                    </a:lnTo>
                    <a:lnTo>
                      <a:pt x="188" y="163"/>
                    </a:lnTo>
                    <a:lnTo>
                      <a:pt x="190" y="151"/>
                    </a:lnTo>
                    <a:lnTo>
                      <a:pt x="192" y="138"/>
                    </a:lnTo>
                    <a:lnTo>
                      <a:pt x="192" y="123"/>
                    </a:lnTo>
                    <a:lnTo>
                      <a:pt x="192" y="123"/>
                    </a:lnTo>
                    <a:close/>
                    <a:moveTo>
                      <a:pt x="147" y="125"/>
                    </a:moveTo>
                    <a:lnTo>
                      <a:pt x="147" y="125"/>
                    </a:lnTo>
                    <a:lnTo>
                      <a:pt x="147" y="142"/>
                    </a:lnTo>
                    <a:lnTo>
                      <a:pt x="144" y="156"/>
                    </a:lnTo>
                    <a:lnTo>
                      <a:pt x="140" y="169"/>
                    </a:lnTo>
                    <a:lnTo>
                      <a:pt x="138" y="174"/>
                    </a:lnTo>
                    <a:lnTo>
                      <a:pt x="135" y="179"/>
                    </a:lnTo>
                    <a:lnTo>
                      <a:pt x="132" y="183"/>
                    </a:lnTo>
                    <a:lnTo>
                      <a:pt x="128" y="187"/>
                    </a:lnTo>
                    <a:lnTo>
                      <a:pt x="124" y="190"/>
                    </a:lnTo>
                    <a:lnTo>
                      <a:pt x="119" y="193"/>
                    </a:lnTo>
                    <a:lnTo>
                      <a:pt x="115" y="195"/>
                    </a:lnTo>
                    <a:lnTo>
                      <a:pt x="109" y="196"/>
                    </a:lnTo>
                    <a:lnTo>
                      <a:pt x="104" y="197"/>
                    </a:lnTo>
                    <a:lnTo>
                      <a:pt x="98" y="197"/>
                    </a:lnTo>
                    <a:lnTo>
                      <a:pt x="98" y="197"/>
                    </a:lnTo>
                    <a:lnTo>
                      <a:pt x="89" y="197"/>
                    </a:lnTo>
                    <a:lnTo>
                      <a:pt x="81" y="195"/>
                    </a:lnTo>
                    <a:lnTo>
                      <a:pt x="74" y="191"/>
                    </a:lnTo>
                    <a:lnTo>
                      <a:pt x="66" y="187"/>
                    </a:lnTo>
                    <a:lnTo>
                      <a:pt x="60" y="183"/>
                    </a:lnTo>
                    <a:lnTo>
                      <a:pt x="54" y="178"/>
                    </a:lnTo>
                    <a:lnTo>
                      <a:pt x="48" y="173"/>
                    </a:lnTo>
                    <a:lnTo>
                      <a:pt x="44" y="167"/>
                    </a:lnTo>
                    <a:lnTo>
                      <a:pt x="44" y="71"/>
                    </a:lnTo>
                    <a:lnTo>
                      <a:pt x="44" y="71"/>
                    </a:lnTo>
                    <a:lnTo>
                      <a:pt x="50" y="64"/>
                    </a:lnTo>
                    <a:lnTo>
                      <a:pt x="56" y="59"/>
                    </a:lnTo>
                    <a:lnTo>
                      <a:pt x="62" y="54"/>
                    </a:lnTo>
                    <a:lnTo>
                      <a:pt x="68" y="50"/>
                    </a:lnTo>
                    <a:lnTo>
                      <a:pt x="75" y="46"/>
                    </a:lnTo>
                    <a:lnTo>
                      <a:pt x="82" y="44"/>
                    </a:lnTo>
                    <a:lnTo>
                      <a:pt x="89" y="42"/>
                    </a:lnTo>
                    <a:lnTo>
                      <a:pt x="96" y="42"/>
                    </a:lnTo>
                    <a:lnTo>
                      <a:pt x="96" y="42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3" y="45"/>
                    </a:lnTo>
                    <a:lnTo>
                      <a:pt x="118" y="47"/>
                    </a:lnTo>
                    <a:lnTo>
                      <a:pt x="123" y="49"/>
                    </a:lnTo>
                    <a:lnTo>
                      <a:pt x="127" y="53"/>
                    </a:lnTo>
                    <a:lnTo>
                      <a:pt x="131" y="57"/>
                    </a:lnTo>
                    <a:lnTo>
                      <a:pt x="134" y="62"/>
                    </a:lnTo>
                    <a:lnTo>
                      <a:pt x="137" y="67"/>
                    </a:lnTo>
                    <a:lnTo>
                      <a:pt x="140" y="73"/>
                    </a:lnTo>
                    <a:lnTo>
                      <a:pt x="144" y="88"/>
                    </a:lnTo>
                    <a:lnTo>
                      <a:pt x="147" y="105"/>
                    </a:lnTo>
                    <a:lnTo>
                      <a:pt x="147" y="125"/>
                    </a:lnTo>
                    <a:lnTo>
                      <a:pt x="147" y="125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Freeform 29"/>
              <p:cNvSpPr>
                <a:spLocks noEditPoints="1"/>
              </p:cNvSpPr>
              <p:nvPr userDrawn="1"/>
            </p:nvSpPr>
            <p:spPr bwMode="auto">
              <a:xfrm>
                <a:off x="1846262" y="6149194"/>
                <a:ext cx="82550" cy="95250"/>
              </a:xfrm>
              <a:custGeom>
                <a:avLst/>
                <a:gdLst>
                  <a:gd name="T0" fmla="*/ 205 w 206"/>
                  <a:gd name="T1" fmla="*/ 105 h 239"/>
                  <a:gd name="T2" fmla="*/ 198 w 206"/>
                  <a:gd name="T3" fmla="*/ 70 h 239"/>
                  <a:gd name="T4" fmla="*/ 183 w 206"/>
                  <a:gd name="T5" fmla="*/ 41 h 239"/>
                  <a:gd name="T6" fmla="*/ 161 w 206"/>
                  <a:gd name="T7" fmla="*/ 19 h 239"/>
                  <a:gd name="T8" fmla="*/ 135 w 206"/>
                  <a:gd name="T9" fmla="*/ 5 h 239"/>
                  <a:gd name="T10" fmla="*/ 103 w 206"/>
                  <a:gd name="T11" fmla="*/ 0 h 239"/>
                  <a:gd name="T12" fmla="*/ 82 w 206"/>
                  <a:gd name="T13" fmla="*/ 2 h 239"/>
                  <a:gd name="T14" fmla="*/ 53 w 206"/>
                  <a:gd name="T15" fmla="*/ 13 h 239"/>
                  <a:gd name="T16" fmla="*/ 30 w 206"/>
                  <a:gd name="T17" fmla="*/ 32 h 239"/>
                  <a:gd name="T18" fmla="*/ 13 w 206"/>
                  <a:gd name="T19" fmla="*/ 59 h 239"/>
                  <a:gd name="T20" fmla="*/ 2 w 206"/>
                  <a:gd name="T21" fmla="*/ 93 h 239"/>
                  <a:gd name="T22" fmla="*/ 0 w 206"/>
                  <a:gd name="T23" fmla="*/ 120 h 239"/>
                  <a:gd name="T24" fmla="*/ 5 w 206"/>
                  <a:gd name="T25" fmla="*/ 157 h 239"/>
                  <a:gd name="T26" fmla="*/ 17 w 206"/>
                  <a:gd name="T27" fmla="*/ 189 h 239"/>
                  <a:gd name="T28" fmla="*/ 36 w 206"/>
                  <a:gd name="T29" fmla="*/ 214 h 239"/>
                  <a:gd name="T30" fmla="*/ 61 w 206"/>
                  <a:gd name="T31" fmla="*/ 230 h 239"/>
                  <a:gd name="T32" fmla="*/ 91 w 206"/>
                  <a:gd name="T33" fmla="*/ 238 h 239"/>
                  <a:gd name="T34" fmla="*/ 113 w 206"/>
                  <a:gd name="T35" fmla="*/ 238 h 239"/>
                  <a:gd name="T36" fmla="*/ 143 w 206"/>
                  <a:gd name="T37" fmla="*/ 231 h 239"/>
                  <a:gd name="T38" fmla="*/ 169 w 206"/>
                  <a:gd name="T39" fmla="*/ 214 h 239"/>
                  <a:gd name="T40" fmla="*/ 188 w 206"/>
                  <a:gd name="T41" fmla="*/ 190 h 239"/>
                  <a:gd name="T42" fmla="*/ 201 w 206"/>
                  <a:gd name="T43" fmla="*/ 158 h 239"/>
                  <a:gd name="T44" fmla="*/ 206 w 206"/>
                  <a:gd name="T45" fmla="*/ 119 h 239"/>
                  <a:gd name="T46" fmla="*/ 160 w 206"/>
                  <a:gd name="T47" fmla="*/ 120 h 239"/>
                  <a:gd name="T48" fmla="*/ 151 w 206"/>
                  <a:gd name="T49" fmla="*/ 162 h 239"/>
                  <a:gd name="T50" fmla="*/ 137 w 206"/>
                  <a:gd name="T51" fmla="*/ 183 h 239"/>
                  <a:gd name="T52" fmla="*/ 122 w 206"/>
                  <a:gd name="T53" fmla="*/ 193 h 239"/>
                  <a:gd name="T54" fmla="*/ 104 w 206"/>
                  <a:gd name="T55" fmla="*/ 196 h 239"/>
                  <a:gd name="T56" fmla="*/ 91 w 206"/>
                  <a:gd name="T57" fmla="*/ 195 h 239"/>
                  <a:gd name="T58" fmla="*/ 75 w 206"/>
                  <a:gd name="T59" fmla="*/ 188 h 239"/>
                  <a:gd name="T60" fmla="*/ 62 w 206"/>
                  <a:gd name="T61" fmla="*/ 176 h 239"/>
                  <a:gd name="T62" fmla="*/ 52 w 206"/>
                  <a:gd name="T63" fmla="*/ 159 h 239"/>
                  <a:gd name="T64" fmla="*/ 46 w 206"/>
                  <a:gd name="T65" fmla="*/ 119 h 239"/>
                  <a:gd name="T66" fmla="*/ 50 w 206"/>
                  <a:gd name="T67" fmla="*/ 88 h 239"/>
                  <a:gd name="T68" fmla="*/ 61 w 206"/>
                  <a:gd name="T69" fmla="*/ 64 h 239"/>
                  <a:gd name="T70" fmla="*/ 73 w 206"/>
                  <a:gd name="T71" fmla="*/ 51 h 239"/>
                  <a:gd name="T72" fmla="*/ 89 w 206"/>
                  <a:gd name="T73" fmla="*/ 44 h 239"/>
                  <a:gd name="T74" fmla="*/ 101 w 206"/>
                  <a:gd name="T75" fmla="*/ 43 h 239"/>
                  <a:gd name="T76" fmla="*/ 121 w 206"/>
                  <a:gd name="T77" fmla="*/ 46 h 239"/>
                  <a:gd name="T78" fmla="*/ 136 w 206"/>
                  <a:gd name="T79" fmla="*/ 55 h 239"/>
                  <a:gd name="T80" fmla="*/ 148 w 206"/>
                  <a:gd name="T81" fmla="*/ 69 h 239"/>
                  <a:gd name="T82" fmla="*/ 156 w 206"/>
                  <a:gd name="T83" fmla="*/ 88 h 239"/>
                  <a:gd name="T84" fmla="*/ 160 w 206"/>
                  <a:gd name="T85" fmla="*/ 12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6" h="239">
                    <a:moveTo>
                      <a:pt x="206" y="119"/>
                    </a:moveTo>
                    <a:lnTo>
                      <a:pt x="206" y="119"/>
                    </a:lnTo>
                    <a:lnTo>
                      <a:pt x="205" y="105"/>
                    </a:lnTo>
                    <a:lnTo>
                      <a:pt x="204" y="93"/>
                    </a:lnTo>
                    <a:lnTo>
                      <a:pt x="201" y="81"/>
                    </a:lnTo>
                    <a:lnTo>
                      <a:pt x="198" y="70"/>
                    </a:lnTo>
                    <a:lnTo>
                      <a:pt x="194" y="59"/>
                    </a:lnTo>
                    <a:lnTo>
                      <a:pt x="189" y="50"/>
                    </a:lnTo>
                    <a:lnTo>
                      <a:pt x="183" y="41"/>
                    </a:lnTo>
                    <a:lnTo>
                      <a:pt x="176" y="33"/>
                    </a:lnTo>
                    <a:lnTo>
                      <a:pt x="169" y="25"/>
                    </a:lnTo>
                    <a:lnTo>
                      <a:pt x="161" y="19"/>
                    </a:lnTo>
                    <a:lnTo>
                      <a:pt x="153" y="13"/>
                    </a:lnTo>
                    <a:lnTo>
                      <a:pt x="144" y="9"/>
                    </a:lnTo>
                    <a:lnTo>
                      <a:pt x="135" y="5"/>
                    </a:lnTo>
                    <a:lnTo>
                      <a:pt x="125" y="3"/>
                    </a:lnTo>
                    <a:lnTo>
                      <a:pt x="114" y="1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92" y="1"/>
                    </a:lnTo>
                    <a:lnTo>
                      <a:pt x="82" y="2"/>
                    </a:lnTo>
                    <a:lnTo>
                      <a:pt x="72" y="5"/>
                    </a:lnTo>
                    <a:lnTo>
                      <a:pt x="62" y="8"/>
                    </a:lnTo>
                    <a:lnTo>
                      <a:pt x="53" y="13"/>
                    </a:lnTo>
                    <a:lnTo>
                      <a:pt x="45" y="18"/>
                    </a:lnTo>
                    <a:lnTo>
                      <a:pt x="37" y="25"/>
                    </a:lnTo>
                    <a:lnTo>
                      <a:pt x="30" y="32"/>
                    </a:lnTo>
                    <a:lnTo>
                      <a:pt x="23" y="40"/>
                    </a:lnTo>
                    <a:lnTo>
                      <a:pt x="18" y="49"/>
                    </a:lnTo>
                    <a:lnTo>
                      <a:pt x="13" y="59"/>
                    </a:lnTo>
                    <a:lnTo>
                      <a:pt x="8" y="70"/>
                    </a:lnTo>
                    <a:lnTo>
                      <a:pt x="5" y="81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3"/>
                    </a:lnTo>
                    <a:lnTo>
                      <a:pt x="2" y="145"/>
                    </a:lnTo>
                    <a:lnTo>
                      <a:pt x="5" y="157"/>
                    </a:lnTo>
                    <a:lnTo>
                      <a:pt x="8" y="169"/>
                    </a:lnTo>
                    <a:lnTo>
                      <a:pt x="12" y="179"/>
                    </a:lnTo>
                    <a:lnTo>
                      <a:pt x="17" y="189"/>
                    </a:lnTo>
                    <a:lnTo>
                      <a:pt x="23" y="198"/>
                    </a:lnTo>
                    <a:lnTo>
                      <a:pt x="29" y="206"/>
                    </a:lnTo>
                    <a:lnTo>
                      <a:pt x="36" y="214"/>
                    </a:lnTo>
                    <a:lnTo>
                      <a:pt x="44" y="220"/>
                    </a:lnTo>
                    <a:lnTo>
                      <a:pt x="52" y="226"/>
                    </a:lnTo>
                    <a:lnTo>
                      <a:pt x="61" y="230"/>
                    </a:lnTo>
                    <a:lnTo>
                      <a:pt x="71" y="234"/>
                    </a:lnTo>
                    <a:lnTo>
                      <a:pt x="80" y="237"/>
                    </a:lnTo>
                    <a:lnTo>
                      <a:pt x="91" y="238"/>
                    </a:lnTo>
                    <a:lnTo>
                      <a:pt x="101" y="239"/>
                    </a:lnTo>
                    <a:lnTo>
                      <a:pt x="101" y="239"/>
                    </a:lnTo>
                    <a:lnTo>
                      <a:pt x="113" y="238"/>
                    </a:lnTo>
                    <a:lnTo>
                      <a:pt x="124" y="237"/>
                    </a:lnTo>
                    <a:lnTo>
                      <a:pt x="134" y="234"/>
                    </a:lnTo>
                    <a:lnTo>
                      <a:pt x="143" y="231"/>
                    </a:lnTo>
                    <a:lnTo>
                      <a:pt x="152" y="226"/>
                    </a:lnTo>
                    <a:lnTo>
                      <a:pt x="161" y="221"/>
                    </a:lnTo>
                    <a:lnTo>
                      <a:pt x="169" y="214"/>
                    </a:lnTo>
                    <a:lnTo>
                      <a:pt x="176" y="207"/>
                    </a:lnTo>
                    <a:lnTo>
                      <a:pt x="182" y="199"/>
                    </a:lnTo>
                    <a:lnTo>
                      <a:pt x="188" y="190"/>
                    </a:lnTo>
                    <a:lnTo>
                      <a:pt x="193" y="180"/>
                    </a:lnTo>
                    <a:lnTo>
                      <a:pt x="198" y="169"/>
                    </a:lnTo>
                    <a:lnTo>
                      <a:pt x="201" y="158"/>
                    </a:lnTo>
                    <a:lnTo>
                      <a:pt x="203" y="145"/>
                    </a:lnTo>
                    <a:lnTo>
                      <a:pt x="205" y="132"/>
                    </a:lnTo>
                    <a:lnTo>
                      <a:pt x="206" y="119"/>
                    </a:lnTo>
                    <a:lnTo>
                      <a:pt x="206" y="119"/>
                    </a:lnTo>
                    <a:close/>
                    <a:moveTo>
                      <a:pt x="160" y="120"/>
                    </a:moveTo>
                    <a:lnTo>
                      <a:pt x="160" y="120"/>
                    </a:lnTo>
                    <a:lnTo>
                      <a:pt x="159" y="135"/>
                    </a:lnTo>
                    <a:lnTo>
                      <a:pt x="156" y="149"/>
                    </a:lnTo>
                    <a:lnTo>
                      <a:pt x="151" y="162"/>
                    </a:lnTo>
                    <a:lnTo>
                      <a:pt x="145" y="174"/>
                    </a:lnTo>
                    <a:lnTo>
                      <a:pt x="141" y="179"/>
                    </a:lnTo>
                    <a:lnTo>
                      <a:pt x="137" y="183"/>
                    </a:lnTo>
                    <a:lnTo>
                      <a:pt x="132" y="187"/>
                    </a:lnTo>
                    <a:lnTo>
                      <a:pt x="127" y="190"/>
                    </a:lnTo>
                    <a:lnTo>
                      <a:pt x="122" y="193"/>
                    </a:lnTo>
                    <a:lnTo>
                      <a:pt x="116" y="195"/>
                    </a:lnTo>
                    <a:lnTo>
                      <a:pt x="110" y="196"/>
                    </a:lnTo>
                    <a:lnTo>
                      <a:pt x="104" y="196"/>
                    </a:lnTo>
                    <a:lnTo>
                      <a:pt x="104" y="196"/>
                    </a:lnTo>
                    <a:lnTo>
                      <a:pt x="97" y="196"/>
                    </a:lnTo>
                    <a:lnTo>
                      <a:pt x="91" y="195"/>
                    </a:lnTo>
                    <a:lnTo>
                      <a:pt x="85" y="193"/>
                    </a:lnTo>
                    <a:lnTo>
                      <a:pt x="80" y="191"/>
                    </a:lnTo>
                    <a:lnTo>
                      <a:pt x="75" y="188"/>
                    </a:lnTo>
                    <a:lnTo>
                      <a:pt x="70" y="185"/>
                    </a:lnTo>
                    <a:lnTo>
                      <a:pt x="66" y="181"/>
                    </a:lnTo>
                    <a:lnTo>
                      <a:pt x="62" y="176"/>
                    </a:lnTo>
                    <a:lnTo>
                      <a:pt x="58" y="171"/>
                    </a:lnTo>
                    <a:lnTo>
                      <a:pt x="55" y="165"/>
                    </a:lnTo>
                    <a:lnTo>
                      <a:pt x="52" y="159"/>
                    </a:lnTo>
                    <a:lnTo>
                      <a:pt x="50" y="152"/>
                    </a:lnTo>
                    <a:lnTo>
                      <a:pt x="47" y="136"/>
                    </a:lnTo>
                    <a:lnTo>
                      <a:pt x="46" y="119"/>
                    </a:lnTo>
                    <a:lnTo>
                      <a:pt x="46" y="119"/>
                    </a:lnTo>
                    <a:lnTo>
                      <a:pt x="47" y="102"/>
                    </a:lnTo>
                    <a:lnTo>
                      <a:pt x="50" y="88"/>
                    </a:lnTo>
                    <a:lnTo>
                      <a:pt x="54" y="75"/>
                    </a:lnTo>
                    <a:lnTo>
                      <a:pt x="57" y="69"/>
                    </a:lnTo>
                    <a:lnTo>
                      <a:pt x="61" y="64"/>
                    </a:lnTo>
                    <a:lnTo>
                      <a:pt x="64" y="59"/>
                    </a:lnTo>
                    <a:lnTo>
                      <a:pt x="68" y="55"/>
                    </a:lnTo>
                    <a:lnTo>
                      <a:pt x="73" y="51"/>
                    </a:lnTo>
                    <a:lnTo>
                      <a:pt x="78" y="48"/>
                    </a:lnTo>
                    <a:lnTo>
                      <a:pt x="83" y="46"/>
                    </a:lnTo>
                    <a:lnTo>
                      <a:pt x="89" y="44"/>
                    </a:lnTo>
                    <a:lnTo>
                      <a:pt x="95" y="43"/>
                    </a:lnTo>
                    <a:lnTo>
                      <a:pt x="101" y="43"/>
                    </a:lnTo>
                    <a:lnTo>
                      <a:pt x="101" y="43"/>
                    </a:lnTo>
                    <a:lnTo>
                      <a:pt x="108" y="43"/>
                    </a:lnTo>
                    <a:lnTo>
                      <a:pt x="115" y="44"/>
                    </a:lnTo>
                    <a:lnTo>
                      <a:pt x="121" y="46"/>
                    </a:lnTo>
                    <a:lnTo>
                      <a:pt x="126" y="49"/>
                    </a:lnTo>
                    <a:lnTo>
                      <a:pt x="131" y="51"/>
                    </a:lnTo>
                    <a:lnTo>
                      <a:pt x="136" y="55"/>
                    </a:lnTo>
                    <a:lnTo>
                      <a:pt x="141" y="59"/>
                    </a:lnTo>
                    <a:lnTo>
                      <a:pt x="145" y="64"/>
                    </a:lnTo>
                    <a:lnTo>
                      <a:pt x="148" y="69"/>
                    </a:lnTo>
                    <a:lnTo>
                      <a:pt x="151" y="75"/>
                    </a:lnTo>
                    <a:lnTo>
                      <a:pt x="154" y="81"/>
                    </a:lnTo>
                    <a:lnTo>
                      <a:pt x="156" y="88"/>
                    </a:lnTo>
                    <a:lnTo>
                      <a:pt x="159" y="103"/>
                    </a:lnTo>
                    <a:lnTo>
                      <a:pt x="160" y="120"/>
                    </a:lnTo>
                    <a:lnTo>
                      <a:pt x="160" y="12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 30"/>
              <p:cNvSpPr>
                <a:spLocks/>
              </p:cNvSpPr>
              <p:nvPr userDrawn="1"/>
            </p:nvSpPr>
            <p:spPr bwMode="auto">
              <a:xfrm>
                <a:off x="1943100" y="6149194"/>
                <a:ext cx="71438" cy="95250"/>
              </a:xfrm>
              <a:custGeom>
                <a:avLst/>
                <a:gdLst>
                  <a:gd name="T0" fmla="*/ 181 w 181"/>
                  <a:gd name="T1" fmla="*/ 39 h 239"/>
                  <a:gd name="T2" fmla="*/ 164 w 181"/>
                  <a:gd name="T3" fmla="*/ 22 h 239"/>
                  <a:gd name="T4" fmla="*/ 145 w 181"/>
                  <a:gd name="T5" fmla="*/ 10 h 239"/>
                  <a:gd name="T6" fmla="*/ 124 w 181"/>
                  <a:gd name="T7" fmla="*/ 3 h 239"/>
                  <a:gd name="T8" fmla="*/ 100 w 181"/>
                  <a:gd name="T9" fmla="*/ 0 h 239"/>
                  <a:gd name="T10" fmla="*/ 90 w 181"/>
                  <a:gd name="T11" fmla="*/ 1 h 239"/>
                  <a:gd name="T12" fmla="*/ 70 w 181"/>
                  <a:gd name="T13" fmla="*/ 5 h 239"/>
                  <a:gd name="T14" fmla="*/ 52 w 181"/>
                  <a:gd name="T15" fmla="*/ 13 h 239"/>
                  <a:gd name="T16" fmla="*/ 36 w 181"/>
                  <a:gd name="T17" fmla="*/ 25 h 239"/>
                  <a:gd name="T18" fmla="*/ 22 w 181"/>
                  <a:gd name="T19" fmla="*/ 40 h 239"/>
                  <a:gd name="T20" fmla="*/ 12 w 181"/>
                  <a:gd name="T21" fmla="*/ 59 h 239"/>
                  <a:gd name="T22" fmla="*/ 4 w 181"/>
                  <a:gd name="T23" fmla="*/ 81 h 239"/>
                  <a:gd name="T24" fmla="*/ 0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6 h 239"/>
                  <a:gd name="T30" fmla="*/ 7 w 181"/>
                  <a:gd name="T31" fmla="*/ 169 h 239"/>
                  <a:gd name="T32" fmla="*/ 16 w 181"/>
                  <a:gd name="T33" fmla="*/ 189 h 239"/>
                  <a:gd name="T34" fmla="*/ 28 w 181"/>
                  <a:gd name="T35" fmla="*/ 206 h 239"/>
                  <a:gd name="T36" fmla="*/ 43 w 181"/>
                  <a:gd name="T37" fmla="*/ 220 h 239"/>
                  <a:gd name="T38" fmla="*/ 60 w 181"/>
                  <a:gd name="T39" fmla="*/ 230 h 239"/>
                  <a:gd name="T40" fmla="*/ 78 w 181"/>
                  <a:gd name="T41" fmla="*/ 237 h 239"/>
                  <a:gd name="T42" fmla="*/ 99 w 181"/>
                  <a:gd name="T43" fmla="*/ 239 h 239"/>
                  <a:gd name="T44" fmla="*/ 113 w 181"/>
                  <a:gd name="T45" fmla="*/ 238 h 239"/>
                  <a:gd name="T46" fmla="*/ 138 w 181"/>
                  <a:gd name="T47" fmla="*/ 231 h 239"/>
                  <a:gd name="T48" fmla="*/ 158 w 181"/>
                  <a:gd name="T49" fmla="*/ 220 h 239"/>
                  <a:gd name="T50" fmla="*/ 174 w 181"/>
                  <a:gd name="T51" fmla="*/ 204 h 239"/>
                  <a:gd name="T52" fmla="*/ 152 w 181"/>
                  <a:gd name="T53" fmla="*/ 168 h 239"/>
                  <a:gd name="T54" fmla="*/ 139 w 181"/>
                  <a:gd name="T55" fmla="*/ 180 h 239"/>
                  <a:gd name="T56" fmla="*/ 127 w 181"/>
                  <a:gd name="T57" fmla="*/ 189 h 239"/>
                  <a:gd name="T58" fmla="*/ 115 w 181"/>
                  <a:gd name="T59" fmla="*/ 194 h 239"/>
                  <a:gd name="T60" fmla="*/ 100 w 181"/>
                  <a:gd name="T61" fmla="*/ 196 h 239"/>
                  <a:gd name="T62" fmla="*/ 93 w 181"/>
                  <a:gd name="T63" fmla="*/ 196 h 239"/>
                  <a:gd name="T64" fmla="*/ 82 w 181"/>
                  <a:gd name="T65" fmla="*/ 193 h 239"/>
                  <a:gd name="T66" fmla="*/ 71 w 181"/>
                  <a:gd name="T67" fmla="*/ 187 h 239"/>
                  <a:gd name="T68" fmla="*/ 63 w 181"/>
                  <a:gd name="T69" fmla="*/ 179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9 h 239"/>
                  <a:gd name="T76" fmla="*/ 46 w 181"/>
                  <a:gd name="T77" fmla="*/ 102 h 239"/>
                  <a:gd name="T78" fmla="*/ 53 w 181"/>
                  <a:gd name="T79" fmla="*/ 74 h 239"/>
                  <a:gd name="T80" fmla="*/ 60 w 181"/>
                  <a:gd name="T81" fmla="*/ 64 h 239"/>
                  <a:gd name="T82" fmla="*/ 67 w 181"/>
                  <a:gd name="T83" fmla="*/ 55 h 239"/>
                  <a:gd name="T84" fmla="*/ 76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6 w 181"/>
                  <a:gd name="T91" fmla="*/ 43 h 239"/>
                  <a:gd name="T92" fmla="*/ 120 w 181"/>
                  <a:gd name="T93" fmla="*/ 47 h 239"/>
                  <a:gd name="T94" fmla="*/ 134 w 181"/>
                  <a:gd name="T95" fmla="*/ 54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4" y="22"/>
                    </a:lnTo>
                    <a:lnTo>
                      <a:pt x="155" y="16"/>
                    </a:lnTo>
                    <a:lnTo>
                      <a:pt x="145" y="10"/>
                    </a:lnTo>
                    <a:lnTo>
                      <a:pt x="135" y="6"/>
                    </a:lnTo>
                    <a:lnTo>
                      <a:pt x="124" y="3"/>
                    </a:lnTo>
                    <a:lnTo>
                      <a:pt x="112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1" y="8"/>
                    </a:lnTo>
                    <a:lnTo>
                      <a:pt x="52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2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4" y="81"/>
                    </a:lnTo>
                    <a:lnTo>
                      <a:pt x="2" y="93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2" y="146"/>
                    </a:lnTo>
                    <a:lnTo>
                      <a:pt x="4" y="158"/>
                    </a:lnTo>
                    <a:lnTo>
                      <a:pt x="7" y="169"/>
                    </a:lnTo>
                    <a:lnTo>
                      <a:pt x="11" y="179"/>
                    </a:lnTo>
                    <a:lnTo>
                      <a:pt x="16" y="189"/>
                    </a:lnTo>
                    <a:lnTo>
                      <a:pt x="22" y="198"/>
                    </a:lnTo>
                    <a:lnTo>
                      <a:pt x="28" y="206"/>
                    </a:lnTo>
                    <a:lnTo>
                      <a:pt x="35" y="214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8" y="237"/>
                    </a:lnTo>
                    <a:lnTo>
                      <a:pt x="88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3" y="238"/>
                    </a:lnTo>
                    <a:lnTo>
                      <a:pt x="126" y="235"/>
                    </a:lnTo>
                    <a:lnTo>
                      <a:pt x="138" y="231"/>
                    </a:lnTo>
                    <a:lnTo>
                      <a:pt x="148" y="226"/>
                    </a:lnTo>
                    <a:lnTo>
                      <a:pt x="158" y="220"/>
                    </a:lnTo>
                    <a:lnTo>
                      <a:pt x="166" y="212"/>
                    </a:lnTo>
                    <a:lnTo>
                      <a:pt x="174" y="204"/>
                    </a:lnTo>
                    <a:lnTo>
                      <a:pt x="181" y="196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39" y="180"/>
                    </a:lnTo>
                    <a:lnTo>
                      <a:pt x="133" y="185"/>
                    </a:lnTo>
                    <a:lnTo>
                      <a:pt x="127" y="189"/>
                    </a:lnTo>
                    <a:lnTo>
                      <a:pt x="121" y="192"/>
                    </a:lnTo>
                    <a:lnTo>
                      <a:pt x="115" y="194"/>
                    </a:lnTo>
                    <a:lnTo>
                      <a:pt x="108" y="196"/>
                    </a:lnTo>
                    <a:lnTo>
                      <a:pt x="100" y="196"/>
                    </a:lnTo>
                    <a:lnTo>
                      <a:pt x="100" y="196"/>
                    </a:lnTo>
                    <a:lnTo>
                      <a:pt x="93" y="196"/>
                    </a:lnTo>
                    <a:lnTo>
                      <a:pt x="87" y="195"/>
                    </a:lnTo>
                    <a:lnTo>
                      <a:pt x="82" y="193"/>
                    </a:lnTo>
                    <a:lnTo>
                      <a:pt x="76" y="190"/>
                    </a:lnTo>
                    <a:lnTo>
                      <a:pt x="71" y="187"/>
                    </a:lnTo>
                    <a:lnTo>
                      <a:pt x="67" y="184"/>
                    </a:lnTo>
                    <a:lnTo>
                      <a:pt x="63" y="179"/>
                    </a:lnTo>
                    <a:lnTo>
                      <a:pt x="59" y="174"/>
                    </a:lnTo>
                    <a:lnTo>
                      <a:pt x="56" y="169"/>
                    </a:lnTo>
                    <a:lnTo>
                      <a:pt x="53" y="163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3" y="74"/>
                    </a:lnTo>
                    <a:lnTo>
                      <a:pt x="56" y="69"/>
                    </a:lnTo>
                    <a:lnTo>
                      <a:pt x="60" y="64"/>
                    </a:lnTo>
                    <a:lnTo>
                      <a:pt x="63" y="59"/>
                    </a:lnTo>
                    <a:lnTo>
                      <a:pt x="67" y="55"/>
                    </a:lnTo>
                    <a:lnTo>
                      <a:pt x="72" y="51"/>
                    </a:lnTo>
                    <a:lnTo>
                      <a:pt x="76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6" y="43"/>
                    </a:lnTo>
                    <a:lnTo>
                      <a:pt x="113" y="45"/>
                    </a:lnTo>
                    <a:lnTo>
                      <a:pt x="120" y="47"/>
                    </a:lnTo>
                    <a:lnTo>
                      <a:pt x="127" y="50"/>
                    </a:lnTo>
                    <a:lnTo>
                      <a:pt x="134" y="54"/>
                    </a:lnTo>
                    <a:lnTo>
                      <a:pt x="141" y="59"/>
                    </a:lnTo>
                    <a:lnTo>
                      <a:pt x="148" y="64"/>
                    </a:lnTo>
                    <a:lnTo>
                      <a:pt x="154" y="71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Freeform 31"/>
              <p:cNvSpPr>
                <a:spLocks noEditPoints="1"/>
              </p:cNvSpPr>
              <p:nvPr userDrawn="1"/>
            </p:nvSpPr>
            <p:spPr bwMode="auto">
              <a:xfrm>
                <a:off x="2027237" y="6119032"/>
                <a:ext cx="82550" cy="125413"/>
              </a:xfrm>
              <a:custGeom>
                <a:avLst/>
                <a:gdLst>
                  <a:gd name="T0" fmla="*/ 211 w 211"/>
                  <a:gd name="T1" fmla="*/ 81 h 315"/>
                  <a:gd name="T2" fmla="*/ 209 w 211"/>
                  <a:gd name="T3" fmla="*/ 62 h 315"/>
                  <a:gd name="T4" fmla="*/ 204 w 211"/>
                  <a:gd name="T5" fmla="*/ 46 h 315"/>
                  <a:gd name="T6" fmla="*/ 195 w 211"/>
                  <a:gd name="T7" fmla="*/ 32 h 315"/>
                  <a:gd name="T8" fmla="*/ 182 w 211"/>
                  <a:gd name="T9" fmla="*/ 21 h 315"/>
                  <a:gd name="T10" fmla="*/ 167 w 211"/>
                  <a:gd name="T11" fmla="*/ 12 h 315"/>
                  <a:gd name="T12" fmla="*/ 149 w 211"/>
                  <a:gd name="T13" fmla="*/ 5 h 315"/>
                  <a:gd name="T14" fmla="*/ 128 w 211"/>
                  <a:gd name="T15" fmla="*/ 1 h 315"/>
                  <a:gd name="T16" fmla="*/ 106 w 211"/>
                  <a:gd name="T17" fmla="*/ 0 h 315"/>
                  <a:gd name="T18" fmla="*/ 89 w 211"/>
                  <a:gd name="T19" fmla="*/ 1 h 315"/>
                  <a:gd name="T20" fmla="*/ 59 w 211"/>
                  <a:gd name="T21" fmla="*/ 8 h 315"/>
                  <a:gd name="T22" fmla="*/ 32 w 211"/>
                  <a:gd name="T23" fmla="*/ 20 h 315"/>
                  <a:gd name="T24" fmla="*/ 9 w 211"/>
                  <a:gd name="T25" fmla="*/ 36 h 315"/>
                  <a:gd name="T26" fmla="*/ 29 w 211"/>
                  <a:gd name="T27" fmla="*/ 79 h 315"/>
                  <a:gd name="T28" fmla="*/ 38 w 211"/>
                  <a:gd name="T29" fmla="*/ 71 h 315"/>
                  <a:gd name="T30" fmla="*/ 56 w 211"/>
                  <a:gd name="T31" fmla="*/ 58 h 315"/>
                  <a:gd name="T32" fmla="*/ 74 w 211"/>
                  <a:gd name="T33" fmla="*/ 50 h 315"/>
                  <a:gd name="T34" fmla="*/ 94 w 211"/>
                  <a:gd name="T35" fmla="*/ 46 h 315"/>
                  <a:gd name="T36" fmla="*/ 105 w 211"/>
                  <a:gd name="T37" fmla="*/ 45 h 315"/>
                  <a:gd name="T38" fmla="*/ 130 w 211"/>
                  <a:gd name="T39" fmla="*/ 48 h 315"/>
                  <a:gd name="T40" fmla="*/ 149 w 211"/>
                  <a:gd name="T41" fmla="*/ 55 h 315"/>
                  <a:gd name="T42" fmla="*/ 161 w 211"/>
                  <a:gd name="T43" fmla="*/ 67 h 315"/>
                  <a:gd name="T44" fmla="*/ 165 w 211"/>
                  <a:gd name="T45" fmla="*/ 84 h 315"/>
                  <a:gd name="T46" fmla="*/ 164 w 211"/>
                  <a:gd name="T47" fmla="*/ 91 h 315"/>
                  <a:gd name="T48" fmla="*/ 160 w 211"/>
                  <a:gd name="T49" fmla="*/ 103 h 315"/>
                  <a:gd name="T50" fmla="*/ 152 w 211"/>
                  <a:gd name="T51" fmla="*/ 113 h 315"/>
                  <a:gd name="T52" fmla="*/ 131 w 211"/>
                  <a:gd name="T53" fmla="*/ 127 h 315"/>
                  <a:gd name="T54" fmla="*/ 115 w 211"/>
                  <a:gd name="T55" fmla="*/ 137 h 315"/>
                  <a:gd name="T56" fmla="*/ 92 w 211"/>
                  <a:gd name="T57" fmla="*/ 155 h 315"/>
                  <a:gd name="T58" fmla="*/ 84 w 211"/>
                  <a:gd name="T59" fmla="*/ 165 h 315"/>
                  <a:gd name="T60" fmla="*/ 79 w 211"/>
                  <a:gd name="T61" fmla="*/ 177 h 315"/>
                  <a:gd name="T62" fmla="*/ 74 w 211"/>
                  <a:gd name="T63" fmla="*/ 204 h 315"/>
                  <a:gd name="T64" fmla="*/ 121 w 211"/>
                  <a:gd name="T65" fmla="*/ 222 h 315"/>
                  <a:gd name="T66" fmla="*/ 121 w 211"/>
                  <a:gd name="T67" fmla="*/ 211 h 315"/>
                  <a:gd name="T68" fmla="*/ 124 w 211"/>
                  <a:gd name="T69" fmla="*/ 193 h 315"/>
                  <a:gd name="T70" fmla="*/ 131 w 211"/>
                  <a:gd name="T71" fmla="*/ 180 h 315"/>
                  <a:gd name="T72" fmla="*/ 145 w 211"/>
                  <a:gd name="T73" fmla="*/ 168 h 315"/>
                  <a:gd name="T74" fmla="*/ 155 w 211"/>
                  <a:gd name="T75" fmla="*/ 163 h 315"/>
                  <a:gd name="T76" fmla="*/ 179 w 211"/>
                  <a:gd name="T77" fmla="*/ 147 h 315"/>
                  <a:gd name="T78" fmla="*/ 197 w 211"/>
                  <a:gd name="T79" fmla="*/ 130 h 315"/>
                  <a:gd name="T80" fmla="*/ 208 w 211"/>
                  <a:gd name="T81" fmla="*/ 109 h 315"/>
                  <a:gd name="T82" fmla="*/ 211 w 211"/>
                  <a:gd name="T83" fmla="*/ 81 h 315"/>
                  <a:gd name="T84" fmla="*/ 130 w 211"/>
                  <a:gd name="T85" fmla="*/ 282 h 315"/>
                  <a:gd name="T86" fmla="*/ 129 w 211"/>
                  <a:gd name="T87" fmla="*/ 276 h 315"/>
                  <a:gd name="T88" fmla="*/ 124 w 211"/>
                  <a:gd name="T89" fmla="*/ 264 h 315"/>
                  <a:gd name="T90" fmla="*/ 115 w 211"/>
                  <a:gd name="T91" fmla="*/ 255 h 315"/>
                  <a:gd name="T92" fmla="*/ 104 w 211"/>
                  <a:gd name="T93" fmla="*/ 250 h 315"/>
                  <a:gd name="T94" fmla="*/ 97 w 211"/>
                  <a:gd name="T95" fmla="*/ 249 h 315"/>
                  <a:gd name="T96" fmla="*/ 85 w 211"/>
                  <a:gd name="T97" fmla="*/ 252 h 315"/>
                  <a:gd name="T98" fmla="*/ 74 w 211"/>
                  <a:gd name="T99" fmla="*/ 259 h 315"/>
                  <a:gd name="T100" fmla="*/ 67 w 211"/>
                  <a:gd name="T101" fmla="*/ 269 h 315"/>
                  <a:gd name="T102" fmla="*/ 65 w 211"/>
                  <a:gd name="T103" fmla="*/ 282 h 315"/>
                  <a:gd name="T104" fmla="*/ 65 w 211"/>
                  <a:gd name="T105" fmla="*/ 289 h 315"/>
                  <a:gd name="T106" fmla="*/ 70 w 211"/>
                  <a:gd name="T107" fmla="*/ 301 h 315"/>
                  <a:gd name="T108" fmla="*/ 79 w 211"/>
                  <a:gd name="T109" fmla="*/ 309 h 315"/>
                  <a:gd name="T110" fmla="*/ 91 w 211"/>
                  <a:gd name="T111" fmla="*/ 314 h 315"/>
                  <a:gd name="T112" fmla="*/ 97 w 211"/>
                  <a:gd name="T113" fmla="*/ 315 h 315"/>
                  <a:gd name="T114" fmla="*/ 110 w 211"/>
                  <a:gd name="T115" fmla="*/ 312 h 315"/>
                  <a:gd name="T116" fmla="*/ 120 w 211"/>
                  <a:gd name="T117" fmla="*/ 305 h 315"/>
                  <a:gd name="T118" fmla="*/ 127 w 211"/>
                  <a:gd name="T119" fmla="*/ 295 h 315"/>
                  <a:gd name="T120" fmla="*/ 130 w 211"/>
                  <a:gd name="T121" fmla="*/ 282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1" h="315">
                    <a:moveTo>
                      <a:pt x="211" y="81"/>
                    </a:moveTo>
                    <a:lnTo>
                      <a:pt x="211" y="81"/>
                    </a:lnTo>
                    <a:lnTo>
                      <a:pt x="211" y="71"/>
                    </a:lnTo>
                    <a:lnTo>
                      <a:pt x="209" y="62"/>
                    </a:lnTo>
                    <a:lnTo>
                      <a:pt x="207" y="54"/>
                    </a:lnTo>
                    <a:lnTo>
                      <a:pt x="204" y="46"/>
                    </a:lnTo>
                    <a:lnTo>
                      <a:pt x="199" y="39"/>
                    </a:lnTo>
                    <a:lnTo>
                      <a:pt x="195" y="32"/>
                    </a:lnTo>
                    <a:lnTo>
                      <a:pt x="189" y="26"/>
                    </a:lnTo>
                    <a:lnTo>
                      <a:pt x="182" y="21"/>
                    </a:lnTo>
                    <a:lnTo>
                      <a:pt x="175" y="16"/>
                    </a:lnTo>
                    <a:lnTo>
                      <a:pt x="167" y="12"/>
                    </a:lnTo>
                    <a:lnTo>
                      <a:pt x="159" y="8"/>
                    </a:lnTo>
                    <a:lnTo>
                      <a:pt x="149" y="5"/>
                    </a:lnTo>
                    <a:lnTo>
                      <a:pt x="139" y="3"/>
                    </a:lnTo>
                    <a:lnTo>
                      <a:pt x="128" y="1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89" y="1"/>
                    </a:lnTo>
                    <a:lnTo>
                      <a:pt x="74" y="4"/>
                    </a:lnTo>
                    <a:lnTo>
                      <a:pt x="59" y="8"/>
                    </a:lnTo>
                    <a:lnTo>
                      <a:pt x="45" y="13"/>
                    </a:lnTo>
                    <a:lnTo>
                      <a:pt x="32" y="20"/>
                    </a:lnTo>
                    <a:lnTo>
                      <a:pt x="20" y="27"/>
                    </a:lnTo>
                    <a:lnTo>
                      <a:pt x="9" y="36"/>
                    </a:lnTo>
                    <a:lnTo>
                      <a:pt x="0" y="45"/>
                    </a:lnTo>
                    <a:lnTo>
                      <a:pt x="29" y="79"/>
                    </a:lnTo>
                    <a:lnTo>
                      <a:pt x="29" y="79"/>
                    </a:lnTo>
                    <a:lnTo>
                      <a:pt x="38" y="71"/>
                    </a:lnTo>
                    <a:lnTo>
                      <a:pt x="47" y="64"/>
                    </a:lnTo>
                    <a:lnTo>
                      <a:pt x="56" y="58"/>
                    </a:lnTo>
                    <a:lnTo>
                      <a:pt x="65" y="54"/>
                    </a:lnTo>
                    <a:lnTo>
                      <a:pt x="74" y="50"/>
                    </a:lnTo>
                    <a:lnTo>
                      <a:pt x="84" y="47"/>
                    </a:lnTo>
                    <a:lnTo>
                      <a:pt x="94" y="46"/>
                    </a:lnTo>
                    <a:lnTo>
                      <a:pt x="105" y="45"/>
                    </a:lnTo>
                    <a:lnTo>
                      <a:pt x="105" y="45"/>
                    </a:lnTo>
                    <a:lnTo>
                      <a:pt x="118" y="46"/>
                    </a:lnTo>
                    <a:lnTo>
                      <a:pt x="130" y="48"/>
                    </a:lnTo>
                    <a:lnTo>
                      <a:pt x="140" y="51"/>
                    </a:lnTo>
                    <a:lnTo>
                      <a:pt x="149" y="55"/>
                    </a:lnTo>
                    <a:lnTo>
                      <a:pt x="156" y="61"/>
                    </a:lnTo>
                    <a:lnTo>
                      <a:pt x="161" y="67"/>
                    </a:lnTo>
                    <a:lnTo>
                      <a:pt x="164" y="75"/>
                    </a:lnTo>
                    <a:lnTo>
                      <a:pt x="165" y="84"/>
                    </a:lnTo>
                    <a:lnTo>
                      <a:pt x="165" y="84"/>
                    </a:lnTo>
                    <a:lnTo>
                      <a:pt x="164" y="91"/>
                    </a:lnTo>
                    <a:lnTo>
                      <a:pt x="163" y="98"/>
                    </a:lnTo>
                    <a:lnTo>
                      <a:pt x="160" y="103"/>
                    </a:lnTo>
                    <a:lnTo>
                      <a:pt x="157" y="108"/>
                    </a:lnTo>
                    <a:lnTo>
                      <a:pt x="152" y="113"/>
                    </a:lnTo>
                    <a:lnTo>
                      <a:pt x="147" y="118"/>
                    </a:lnTo>
                    <a:lnTo>
                      <a:pt x="131" y="127"/>
                    </a:lnTo>
                    <a:lnTo>
                      <a:pt x="131" y="127"/>
                    </a:lnTo>
                    <a:lnTo>
                      <a:pt x="115" y="137"/>
                    </a:lnTo>
                    <a:lnTo>
                      <a:pt x="102" y="146"/>
                    </a:lnTo>
                    <a:lnTo>
                      <a:pt x="92" y="155"/>
                    </a:lnTo>
                    <a:lnTo>
                      <a:pt x="88" y="160"/>
                    </a:lnTo>
                    <a:lnTo>
                      <a:pt x="84" y="165"/>
                    </a:lnTo>
                    <a:lnTo>
                      <a:pt x="81" y="171"/>
                    </a:lnTo>
                    <a:lnTo>
                      <a:pt x="79" y="177"/>
                    </a:lnTo>
                    <a:lnTo>
                      <a:pt x="76" y="189"/>
                    </a:lnTo>
                    <a:lnTo>
                      <a:pt x="74" y="204"/>
                    </a:lnTo>
                    <a:lnTo>
                      <a:pt x="74" y="222"/>
                    </a:lnTo>
                    <a:lnTo>
                      <a:pt x="121" y="222"/>
                    </a:lnTo>
                    <a:lnTo>
                      <a:pt x="121" y="222"/>
                    </a:lnTo>
                    <a:lnTo>
                      <a:pt x="121" y="211"/>
                    </a:lnTo>
                    <a:lnTo>
                      <a:pt x="122" y="201"/>
                    </a:lnTo>
                    <a:lnTo>
                      <a:pt x="124" y="193"/>
                    </a:lnTo>
                    <a:lnTo>
                      <a:pt x="127" y="186"/>
                    </a:lnTo>
                    <a:lnTo>
                      <a:pt x="131" y="180"/>
                    </a:lnTo>
                    <a:lnTo>
                      <a:pt x="137" y="174"/>
                    </a:lnTo>
                    <a:lnTo>
                      <a:pt x="145" y="168"/>
                    </a:lnTo>
                    <a:lnTo>
                      <a:pt x="155" y="163"/>
                    </a:lnTo>
                    <a:lnTo>
                      <a:pt x="155" y="163"/>
                    </a:lnTo>
                    <a:lnTo>
                      <a:pt x="168" y="155"/>
                    </a:lnTo>
                    <a:lnTo>
                      <a:pt x="179" y="147"/>
                    </a:lnTo>
                    <a:lnTo>
                      <a:pt x="189" y="139"/>
                    </a:lnTo>
                    <a:lnTo>
                      <a:pt x="197" y="130"/>
                    </a:lnTo>
                    <a:lnTo>
                      <a:pt x="203" y="120"/>
                    </a:lnTo>
                    <a:lnTo>
                      <a:pt x="208" y="109"/>
                    </a:lnTo>
                    <a:lnTo>
                      <a:pt x="210" y="96"/>
                    </a:lnTo>
                    <a:lnTo>
                      <a:pt x="211" y="81"/>
                    </a:lnTo>
                    <a:lnTo>
                      <a:pt x="211" y="81"/>
                    </a:lnTo>
                    <a:close/>
                    <a:moveTo>
                      <a:pt x="130" y="282"/>
                    </a:moveTo>
                    <a:lnTo>
                      <a:pt x="130" y="282"/>
                    </a:lnTo>
                    <a:lnTo>
                      <a:pt x="129" y="276"/>
                    </a:lnTo>
                    <a:lnTo>
                      <a:pt x="127" y="269"/>
                    </a:lnTo>
                    <a:lnTo>
                      <a:pt x="124" y="264"/>
                    </a:lnTo>
                    <a:lnTo>
                      <a:pt x="120" y="259"/>
                    </a:lnTo>
                    <a:lnTo>
                      <a:pt x="115" y="255"/>
                    </a:lnTo>
                    <a:lnTo>
                      <a:pt x="110" y="252"/>
                    </a:lnTo>
                    <a:lnTo>
                      <a:pt x="104" y="250"/>
                    </a:lnTo>
                    <a:lnTo>
                      <a:pt x="97" y="249"/>
                    </a:lnTo>
                    <a:lnTo>
                      <a:pt x="97" y="249"/>
                    </a:lnTo>
                    <a:lnTo>
                      <a:pt x="91" y="250"/>
                    </a:lnTo>
                    <a:lnTo>
                      <a:pt x="85" y="252"/>
                    </a:lnTo>
                    <a:lnTo>
                      <a:pt x="79" y="255"/>
                    </a:lnTo>
                    <a:lnTo>
                      <a:pt x="74" y="259"/>
                    </a:lnTo>
                    <a:lnTo>
                      <a:pt x="70" y="264"/>
                    </a:lnTo>
                    <a:lnTo>
                      <a:pt x="67" y="269"/>
                    </a:lnTo>
                    <a:lnTo>
                      <a:pt x="65" y="276"/>
                    </a:lnTo>
                    <a:lnTo>
                      <a:pt x="65" y="282"/>
                    </a:lnTo>
                    <a:lnTo>
                      <a:pt x="65" y="282"/>
                    </a:lnTo>
                    <a:lnTo>
                      <a:pt x="65" y="289"/>
                    </a:lnTo>
                    <a:lnTo>
                      <a:pt x="67" y="295"/>
                    </a:lnTo>
                    <a:lnTo>
                      <a:pt x="70" y="301"/>
                    </a:lnTo>
                    <a:lnTo>
                      <a:pt x="74" y="305"/>
                    </a:lnTo>
                    <a:lnTo>
                      <a:pt x="79" y="309"/>
                    </a:lnTo>
                    <a:lnTo>
                      <a:pt x="85" y="312"/>
                    </a:lnTo>
                    <a:lnTo>
                      <a:pt x="91" y="314"/>
                    </a:lnTo>
                    <a:lnTo>
                      <a:pt x="97" y="315"/>
                    </a:lnTo>
                    <a:lnTo>
                      <a:pt x="97" y="315"/>
                    </a:lnTo>
                    <a:lnTo>
                      <a:pt x="104" y="314"/>
                    </a:lnTo>
                    <a:lnTo>
                      <a:pt x="110" y="312"/>
                    </a:lnTo>
                    <a:lnTo>
                      <a:pt x="115" y="309"/>
                    </a:lnTo>
                    <a:lnTo>
                      <a:pt x="120" y="305"/>
                    </a:lnTo>
                    <a:lnTo>
                      <a:pt x="124" y="301"/>
                    </a:lnTo>
                    <a:lnTo>
                      <a:pt x="127" y="295"/>
                    </a:lnTo>
                    <a:lnTo>
                      <a:pt x="129" y="289"/>
                    </a:lnTo>
                    <a:lnTo>
                      <a:pt x="130" y="282"/>
                    </a:lnTo>
                    <a:lnTo>
                      <a:pt x="130" y="28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Freeform 32"/>
              <p:cNvSpPr>
                <a:spLocks/>
              </p:cNvSpPr>
              <p:nvPr userDrawn="1"/>
            </p:nvSpPr>
            <p:spPr bwMode="auto">
              <a:xfrm>
                <a:off x="2163762" y="6120619"/>
                <a:ext cx="104775" cy="122238"/>
              </a:xfrm>
              <a:custGeom>
                <a:avLst/>
                <a:gdLst>
                  <a:gd name="T0" fmla="*/ 120 w 264"/>
                  <a:gd name="T1" fmla="*/ 305 h 305"/>
                  <a:gd name="T2" fmla="*/ 264 w 264"/>
                  <a:gd name="T3" fmla="*/ 0 h 305"/>
                  <a:gd name="T4" fmla="*/ 212 w 264"/>
                  <a:gd name="T5" fmla="*/ 0 h 305"/>
                  <a:gd name="T6" fmla="*/ 170 w 264"/>
                  <a:gd name="T7" fmla="*/ 98 h 305"/>
                  <a:gd name="T8" fmla="*/ 170 w 264"/>
                  <a:gd name="T9" fmla="*/ 98 h 305"/>
                  <a:gd name="T10" fmla="*/ 154 w 264"/>
                  <a:gd name="T11" fmla="*/ 136 h 305"/>
                  <a:gd name="T12" fmla="*/ 141 w 264"/>
                  <a:gd name="T13" fmla="*/ 167 h 305"/>
                  <a:gd name="T14" fmla="*/ 141 w 264"/>
                  <a:gd name="T15" fmla="*/ 167 h 305"/>
                  <a:gd name="T16" fmla="*/ 126 w 264"/>
                  <a:gd name="T17" fmla="*/ 135 h 305"/>
                  <a:gd name="T18" fmla="*/ 107 w 264"/>
                  <a:gd name="T19" fmla="*/ 97 h 305"/>
                  <a:gd name="T20" fmla="*/ 57 w 264"/>
                  <a:gd name="T21" fmla="*/ 0 h 305"/>
                  <a:gd name="T22" fmla="*/ 0 w 264"/>
                  <a:gd name="T23" fmla="*/ 0 h 305"/>
                  <a:gd name="T24" fmla="*/ 115 w 264"/>
                  <a:gd name="T25" fmla="*/ 213 h 305"/>
                  <a:gd name="T26" fmla="*/ 69 w 264"/>
                  <a:gd name="T27" fmla="*/ 305 h 305"/>
                  <a:gd name="T28" fmla="*/ 120 w 264"/>
                  <a:gd name="T29" fmla="*/ 305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4" h="305">
                    <a:moveTo>
                      <a:pt x="120" y="305"/>
                    </a:moveTo>
                    <a:lnTo>
                      <a:pt x="264" y="0"/>
                    </a:lnTo>
                    <a:lnTo>
                      <a:pt x="212" y="0"/>
                    </a:lnTo>
                    <a:lnTo>
                      <a:pt x="170" y="98"/>
                    </a:lnTo>
                    <a:lnTo>
                      <a:pt x="170" y="98"/>
                    </a:lnTo>
                    <a:lnTo>
                      <a:pt x="154" y="136"/>
                    </a:lnTo>
                    <a:lnTo>
                      <a:pt x="141" y="167"/>
                    </a:lnTo>
                    <a:lnTo>
                      <a:pt x="141" y="167"/>
                    </a:lnTo>
                    <a:lnTo>
                      <a:pt x="126" y="135"/>
                    </a:lnTo>
                    <a:lnTo>
                      <a:pt x="107" y="97"/>
                    </a:lnTo>
                    <a:lnTo>
                      <a:pt x="57" y="0"/>
                    </a:lnTo>
                    <a:lnTo>
                      <a:pt x="0" y="0"/>
                    </a:lnTo>
                    <a:lnTo>
                      <a:pt x="115" y="213"/>
                    </a:lnTo>
                    <a:lnTo>
                      <a:pt x="69" y="305"/>
                    </a:lnTo>
                    <a:lnTo>
                      <a:pt x="120" y="305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" name="Freeform 33"/>
              <p:cNvSpPr>
                <a:spLocks/>
              </p:cNvSpPr>
              <p:nvPr userDrawn="1"/>
            </p:nvSpPr>
            <p:spPr bwMode="auto">
              <a:xfrm>
                <a:off x="2327275" y="6150782"/>
                <a:ext cx="73025" cy="92075"/>
              </a:xfrm>
              <a:custGeom>
                <a:avLst/>
                <a:gdLst>
                  <a:gd name="T0" fmla="*/ 139 w 184"/>
                  <a:gd name="T1" fmla="*/ 0 h 229"/>
                  <a:gd name="T2" fmla="*/ 139 w 184"/>
                  <a:gd name="T3" fmla="*/ 88 h 229"/>
                  <a:gd name="T4" fmla="*/ 45 w 184"/>
                  <a:gd name="T5" fmla="*/ 88 h 229"/>
                  <a:gd name="T6" fmla="*/ 45 w 184"/>
                  <a:gd name="T7" fmla="*/ 0 h 229"/>
                  <a:gd name="T8" fmla="*/ 0 w 184"/>
                  <a:gd name="T9" fmla="*/ 0 h 229"/>
                  <a:gd name="T10" fmla="*/ 0 w 184"/>
                  <a:gd name="T11" fmla="*/ 229 h 229"/>
                  <a:gd name="T12" fmla="*/ 45 w 184"/>
                  <a:gd name="T13" fmla="*/ 229 h 229"/>
                  <a:gd name="T14" fmla="*/ 45 w 184"/>
                  <a:gd name="T15" fmla="*/ 127 h 229"/>
                  <a:gd name="T16" fmla="*/ 139 w 184"/>
                  <a:gd name="T17" fmla="*/ 127 h 229"/>
                  <a:gd name="T18" fmla="*/ 139 w 184"/>
                  <a:gd name="T19" fmla="*/ 229 h 229"/>
                  <a:gd name="T20" fmla="*/ 184 w 184"/>
                  <a:gd name="T21" fmla="*/ 229 h 229"/>
                  <a:gd name="T22" fmla="*/ 184 w 184"/>
                  <a:gd name="T23" fmla="*/ 0 h 229"/>
                  <a:gd name="T24" fmla="*/ 139 w 184"/>
                  <a:gd name="T25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4" h="229">
                    <a:moveTo>
                      <a:pt x="139" y="0"/>
                    </a:moveTo>
                    <a:lnTo>
                      <a:pt x="139" y="88"/>
                    </a:lnTo>
                    <a:lnTo>
                      <a:pt x="45" y="88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45" y="229"/>
                    </a:lnTo>
                    <a:lnTo>
                      <a:pt x="45" y="127"/>
                    </a:lnTo>
                    <a:lnTo>
                      <a:pt x="139" y="127"/>
                    </a:lnTo>
                    <a:lnTo>
                      <a:pt x="139" y="229"/>
                    </a:lnTo>
                    <a:lnTo>
                      <a:pt x="184" y="229"/>
                    </a:lnTo>
                    <a:lnTo>
                      <a:pt x="184" y="0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" name="Freeform 34"/>
              <p:cNvSpPr>
                <a:spLocks noEditPoints="1"/>
              </p:cNvSpPr>
              <p:nvPr userDrawn="1"/>
            </p:nvSpPr>
            <p:spPr bwMode="auto">
              <a:xfrm>
                <a:off x="2419350" y="6149194"/>
                <a:ext cx="73025" cy="95250"/>
              </a:xfrm>
              <a:custGeom>
                <a:avLst/>
                <a:gdLst>
                  <a:gd name="T0" fmla="*/ 187 w 187"/>
                  <a:gd name="T1" fmla="*/ 77 h 239"/>
                  <a:gd name="T2" fmla="*/ 187 w 187"/>
                  <a:gd name="T3" fmla="*/ 68 h 239"/>
                  <a:gd name="T4" fmla="*/ 184 w 187"/>
                  <a:gd name="T5" fmla="*/ 51 h 239"/>
                  <a:gd name="T6" fmla="*/ 178 w 187"/>
                  <a:gd name="T7" fmla="*/ 36 h 239"/>
                  <a:gd name="T8" fmla="*/ 169 w 187"/>
                  <a:gd name="T9" fmla="*/ 24 h 239"/>
                  <a:gd name="T10" fmla="*/ 158 w 187"/>
                  <a:gd name="T11" fmla="*/ 15 h 239"/>
                  <a:gd name="T12" fmla="*/ 143 w 187"/>
                  <a:gd name="T13" fmla="*/ 8 h 239"/>
                  <a:gd name="T14" fmla="*/ 127 w 187"/>
                  <a:gd name="T15" fmla="*/ 3 h 239"/>
                  <a:gd name="T16" fmla="*/ 110 w 187"/>
                  <a:gd name="T17" fmla="*/ 1 h 239"/>
                  <a:gd name="T18" fmla="*/ 101 w 187"/>
                  <a:gd name="T19" fmla="*/ 0 h 239"/>
                  <a:gd name="T20" fmla="*/ 78 w 187"/>
                  <a:gd name="T21" fmla="*/ 2 h 239"/>
                  <a:gd name="T22" fmla="*/ 57 w 187"/>
                  <a:gd name="T23" fmla="*/ 6 h 239"/>
                  <a:gd name="T24" fmla="*/ 39 w 187"/>
                  <a:gd name="T25" fmla="*/ 12 h 239"/>
                  <a:gd name="T26" fmla="*/ 22 w 187"/>
                  <a:gd name="T27" fmla="*/ 21 h 239"/>
                  <a:gd name="T28" fmla="*/ 39 w 187"/>
                  <a:gd name="T29" fmla="*/ 55 h 239"/>
                  <a:gd name="T30" fmla="*/ 67 w 187"/>
                  <a:gd name="T31" fmla="*/ 44 h 239"/>
                  <a:gd name="T32" fmla="*/ 99 w 187"/>
                  <a:gd name="T33" fmla="*/ 40 h 239"/>
                  <a:gd name="T34" fmla="*/ 109 w 187"/>
                  <a:gd name="T35" fmla="*/ 41 h 239"/>
                  <a:gd name="T36" fmla="*/ 125 w 187"/>
                  <a:gd name="T37" fmla="*/ 46 h 239"/>
                  <a:gd name="T38" fmla="*/ 136 w 187"/>
                  <a:gd name="T39" fmla="*/ 56 h 239"/>
                  <a:gd name="T40" fmla="*/ 142 w 187"/>
                  <a:gd name="T41" fmla="*/ 70 h 239"/>
                  <a:gd name="T42" fmla="*/ 142 w 187"/>
                  <a:gd name="T43" fmla="*/ 96 h 239"/>
                  <a:gd name="T44" fmla="*/ 133 w 187"/>
                  <a:gd name="T45" fmla="*/ 93 h 239"/>
                  <a:gd name="T46" fmla="*/ 108 w 187"/>
                  <a:gd name="T47" fmla="*/ 88 h 239"/>
                  <a:gd name="T48" fmla="*/ 91 w 187"/>
                  <a:gd name="T49" fmla="*/ 88 h 239"/>
                  <a:gd name="T50" fmla="*/ 64 w 187"/>
                  <a:gd name="T51" fmla="*/ 90 h 239"/>
                  <a:gd name="T52" fmla="*/ 47 w 187"/>
                  <a:gd name="T53" fmla="*/ 94 h 239"/>
                  <a:gd name="T54" fmla="*/ 33 w 187"/>
                  <a:gd name="T55" fmla="*/ 101 h 239"/>
                  <a:gd name="T56" fmla="*/ 21 w 187"/>
                  <a:gd name="T57" fmla="*/ 110 h 239"/>
                  <a:gd name="T58" fmla="*/ 11 w 187"/>
                  <a:gd name="T59" fmla="*/ 122 h 239"/>
                  <a:gd name="T60" fmla="*/ 4 w 187"/>
                  <a:gd name="T61" fmla="*/ 136 h 239"/>
                  <a:gd name="T62" fmla="*/ 1 w 187"/>
                  <a:gd name="T63" fmla="*/ 152 h 239"/>
                  <a:gd name="T64" fmla="*/ 0 w 187"/>
                  <a:gd name="T65" fmla="*/ 162 h 239"/>
                  <a:gd name="T66" fmla="*/ 2 w 187"/>
                  <a:gd name="T67" fmla="*/ 181 h 239"/>
                  <a:gd name="T68" fmla="*/ 7 w 187"/>
                  <a:gd name="T69" fmla="*/ 197 h 239"/>
                  <a:gd name="T70" fmla="*/ 16 w 187"/>
                  <a:gd name="T71" fmla="*/ 211 h 239"/>
                  <a:gd name="T72" fmla="*/ 26 w 187"/>
                  <a:gd name="T73" fmla="*/ 221 h 239"/>
                  <a:gd name="T74" fmla="*/ 38 w 187"/>
                  <a:gd name="T75" fmla="*/ 229 h 239"/>
                  <a:gd name="T76" fmla="*/ 52 w 187"/>
                  <a:gd name="T77" fmla="*/ 235 h 239"/>
                  <a:gd name="T78" fmla="*/ 80 w 187"/>
                  <a:gd name="T79" fmla="*/ 239 h 239"/>
                  <a:gd name="T80" fmla="*/ 91 w 187"/>
                  <a:gd name="T81" fmla="*/ 238 h 239"/>
                  <a:gd name="T82" fmla="*/ 109 w 187"/>
                  <a:gd name="T83" fmla="*/ 234 h 239"/>
                  <a:gd name="T84" fmla="*/ 116 w 187"/>
                  <a:gd name="T85" fmla="*/ 231 h 239"/>
                  <a:gd name="T86" fmla="*/ 134 w 187"/>
                  <a:gd name="T87" fmla="*/ 218 h 239"/>
                  <a:gd name="T88" fmla="*/ 142 w 187"/>
                  <a:gd name="T89" fmla="*/ 234 h 239"/>
                  <a:gd name="T90" fmla="*/ 142 w 187"/>
                  <a:gd name="T91" fmla="*/ 169 h 239"/>
                  <a:gd name="T92" fmla="*/ 138 w 187"/>
                  <a:gd name="T93" fmla="*/ 174 h 239"/>
                  <a:gd name="T94" fmla="*/ 127 w 187"/>
                  <a:gd name="T95" fmla="*/ 185 h 239"/>
                  <a:gd name="T96" fmla="*/ 112 w 187"/>
                  <a:gd name="T97" fmla="*/ 193 h 239"/>
                  <a:gd name="T98" fmla="*/ 96 w 187"/>
                  <a:gd name="T99" fmla="*/ 198 h 239"/>
                  <a:gd name="T100" fmla="*/ 87 w 187"/>
                  <a:gd name="T101" fmla="*/ 198 h 239"/>
                  <a:gd name="T102" fmla="*/ 69 w 187"/>
                  <a:gd name="T103" fmla="*/ 196 h 239"/>
                  <a:gd name="T104" fmla="*/ 56 w 187"/>
                  <a:gd name="T105" fmla="*/ 189 h 239"/>
                  <a:gd name="T106" fmla="*/ 51 w 187"/>
                  <a:gd name="T107" fmla="*/ 184 h 239"/>
                  <a:gd name="T108" fmla="*/ 44 w 187"/>
                  <a:gd name="T109" fmla="*/ 170 h 239"/>
                  <a:gd name="T110" fmla="*/ 43 w 187"/>
                  <a:gd name="T111" fmla="*/ 160 h 239"/>
                  <a:gd name="T112" fmla="*/ 46 w 187"/>
                  <a:gd name="T113" fmla="*/ 146 h 239"/>
                  <a:gd name="T114" fmla="*/ 56 w 187"/>
                  <a:gd name="T115" fmla="*/ 136 h 239"/>
                  <a:gd name="T116" fmla="*/ 70 w 187"/>
                  <a:gd name="T117" fmla="*/ 129 h 239"/>
                  <a:gd name="T118" fmla="*/ 90 w 187"/>
                  <a:gd name="T119" fmla="*/ 126 h 239"/>
                  <a:gd name="T120" fmla="*/ 107 w 187"/>
                  <a:gd name="T121" fmla="*/ 127 h 239"/>
                  <a:gd name="T122" fmla="*/ 120 w 187"/>
                  <a:gd name="T123" fmla="*/ 129 h 239"/>
                  <a:gd name="T124" fmla="*/ 142 w 187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7" h="239">
                    <a:moveTo>
                      <a:pt x="187" y="234"/>
                    </a:moveTo>
                    <a:lnTo>
                      <a:pt x="187" y="77"/>
                    </a:lnTo>
                    <a:lnTo>
                      <a:pt x="187" y="77"/>
                    </a:lnTo>
                    <a:lnTo>
                      <a:pt x="187" y="68"/>
                    </a:lnTo>
                    <a:lnTo>
                      <a:pt x="186" y="59"/>
                    </a:lnTo>
                    <a:lnTo>
                      <a:pt x="184" y="51"/>
                    </a:lnTo>
                    <a:lnTo>
                      <a:pt x="181" y="43"/>
                    </a:lnTo>
                    <a:lnTo>
                      <a:pt x="178" y="36"/>
                    </a:lnTo>
                    <a:lnTo>
                      <a:pt x="174" y="30"/>
                    </a:lnTo>
                    <a:lnTo>
                      <a:pt x="169" y="24"/>
                    </a:lnTo>
                    <a:lnTo>
                      <a:pt x="164" y="19"/>
                    </a:lnTo>
                    <a:lnTo>
                      <a:pt x="158" y="15"/>
                    </a:lnTo>
                    <a:lnTo>
                      <a:pt x="150" y="11"/>
                    </a:lnTo>
                    <a:lnTo>
                      <a:pt x="143" y="8"/>
                    </a:lnTo>
                    <a:lnTo>
                      <a:pt x="135" y="5"/>
                    </a:lnTo>
                    <a:lnTo>
                      <a:pt x="127" y="3"/>
                    </a:lnTo>
                    <a:lnTo>
                      <a:pt x="119" y="2"/>
                    </a:lnTo>
                    <a:lnTo>
                      <a:pt x="110" y="1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89" y="1"/>
                    </a:lnTo>
                    <a:lnTo>
                      <a:pt x="78" y="2"/>
                    </a:lnTo>
                    <a:lnTo>
                      <a:pt x="67" y="3"/>
                    </a:lnTo>
                    <a:lnTo>
                      <a:pt x="57" y="6"/>
                    </a:lnTo>
                    <a:lnTo>
                      <a:pt x="48" y="8"/>
                    </a:lnTo>
                    <a:lnTo>
                      <a:pt x="39" y="12"/>
                    </a:lnTo>
                    <a:lnTo>
                      <a:pt x="30" y="16"/>
                    </a:lnTo>
                    <a:lnTo>
                      <a:pt x="22" y="21"/>
                    </a:lnTo>
                    <a:lnTo>
                      <a:pt x="39" y="55"/>
                    </a:lnTo>
                    <a:lnTo>
                      <a:pt x="39" y="55"/>
                    </a:lnTo>
                    <a:lnTo>
                      <a:pt x="53" y="48"/>
                    </a:lnTo>
                    <a:lnTo>
                      <a:pt x="67" y="44"/>
                    </a:lnTo>
                    <a:lnTo>
                      <a:pt x="82" y="41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109" y="41"/>
                    </a:lnTo>
                    <a:lnTo>
                      <a:pt x="118" y="43"/>
                    </a:lnTo>
                    <a:lnTo>
                      <a:pt x="125" y="46"/>
                    </a:lnTo>
                    <a:lnTo>
                      <a:pt x="131" y="51"/>
                    </a:lnTo>
                    <a:lnTo>
                      <a:pt x="136" y="56"/>
                    </a:lnTo>
                    <a:lnTo>
                      <a:pt x="140" y="63"/>
                    </a:lnTo>
                    <a:lnTo>
                      <a:pt x="142" y="70"/>
                    </a:lnTo>
                    <a:lnTo>
                      <a:pt x="142" y="79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33" y="93"/>
                    </a:lnTo>
                    <a:lnTo>
                      <a:pt x="122" y="90"/>
                    </a:lnTo>
                    <a:lnTo>
                      <a:pt x="108" y="88"/>
                    </a:lnTo>
                    <a:lnTo>
                      <a:pt x="91" y="88"/>
                    </a:lnTo>
                    <a:lnTo>
                      <a:pt x="91" y="88"/>
                    </a:lnTo>
                    <a:lnTo>
                      <a:pt x="73" y="89"/>
                    </a:lnTo>
                    <a:lnTo>
                      <a:pt x="64" y="90"/>
                    </a:lnTo>
                    <a:lnTo>
                      <a:pt x="55" y="92"/>
                    </a:lnTo>
                    <a:lnTo>
                      <a:pt x="47" y="94"/>
                    </a:lnTo>
                    <a:lnTo>
                      <a:pt x="40" y="98"/>
                    </a:lnTo>
                    <a:lnTo>
                      <a:pt x="33" y="101"/>
                    </a:lnTo>
                    <a:lnTo>
                      <a:pt x="26" y="105"/>
                    </a:lnTo>
                    <a:lnTo>
                      <a:pt x="21" y="110"/>
                    </a:lnTo>
                    <a:lnTo>
                      <a:pt x="15" y="116"/>
                    </a:lnTo>
                    <a:lnTo>
                      <a:pt x="11" y="122"/>
                    </a:lnTo>
                    <a:lnTo>
                      <a:pt x="7" y="129"/>
                    </a:lnTo>
                    <a:lnTo>
                      <a:pt x="4" y="136"/>
                    </a:lnTo>
                    <a:lnTo>
                      <a:pt x="2" y="144"/>
                    </a:lnTo>
                    <a:lnTo>
                      <a:pt x="1" y="152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1" y="172"/>
                    </a:lnTo>
                    <a:lnTo>
                      <a:pt x="2" y="181"/>
                    </a:lnTo>
                    <a:lnTo>
                      <a:pt x="4" y="190"/>
                    </a:lnTo>
                    <a:lnTo>
                      <a:pt x="7" y="197"/>
                    </a:lnTo>
                    <a:lnTo>
                      <a:pt x="11" y="204"/>
                    </a:lnTo>
                    <a:lnTo>
                      <a:pt x="16" y="211"/>
                    </a:lnTo>
                    <a:lnTo>
                      <a:pt x="21" y="216"/>
                    </a:lnTo>
                    <a:lnTo>
                      <a:pt x="26" y="221"/>
                    </a:lnTo>
                    <a:lnTo>
                      <a:pt x="32" y="226"/>
                    </a:lnTo>
                    <a:lnTo>
                      <a:pt x="38" y="229"/>
                    </a:lnTo>
                    <a:lnTo>
                      <a:pt x="45" y="232"/>
                    </a:lnTo>
                    <a:lnTo>
                      <a:pt x="52" y="235"/>
                    </a:lnTo>
                    <a:lnTo>
                      <a:pt x="66" y="238"/>
                    </a:lnTo>
                    <a:lnTo>
                      <a:pt x="80" y="239"/>
                    </a:lnTo>
                    <a:lnTo>
                      <a:pt x="80" y="239"/>
                    </a:lnTo>
                    <a:lnTo>
                      <a:pt x="91" y="238"/>
                    </a:lnTo>
                    <a:lnTo>
                      <a:pt x="100" y="236"/>
                    </a:lnTo>
                    <a:lnTo>
                      <a:pt x="109" y="234"/>
                    </a:lnTo>
                    <a:lnTo>
                      <a:pt x="116" y="231"/>
                    </a:lnTo>
                    <a:lnTo>
                      <a:pt x="116" y="231"/>
                    </a:lnTo>
                    <a:lnTo>
                      <a:pt x="128" y="223"/>
                    </a:lnTo>
                    <a:lnTo>
                      <a:pt x="134" y="218"/>
                    </a:lnTo>
                    <a:lnTo>
                      <a:pt x="142" y="211"/>
                    </a:lnTo>
                    <a:lnTo>
                      <a:pt x="142" y="234"/>
                    </a:lnTo>
                    <a:lnTo>
                      <a:pt x="187" y="234"/>
                    </a:lnTo>
                    <a:close/>
                    <a:moveTo>
                      <a:pt x="142" y="169"/>
                    </a:moveTo>
                    <a:lnTo>
                      <a:pt x="142" y="169"/>
                    </a:lnTo>
                    <a:lnTo>
                      <a:pt x="138" y="174"/>
                    </a:lnTo>
                    <a:lnTo>
                      <a:pt x="133" y="180"/>
                    </a:lnTo>
                    <a:lnTo>
                      <a:pt x="127" y="185"/>
                    </a:lnTo>
                    <a:lnTo>
                      <a:pt x="120" y="189"/>
                    </a:lnTo>
                    <a:lnTo>
                      <a:pt x="112" y="193"/>
                    </a:lnTo>
                    <a:lnTo>
                      <a:pt x="104" y="196"/>
                    </a:lnTo>
                    <a:lnTo>
                      <a:pt x="96" y="198"/>
                    </a:lnTo>
                    <a:lnTo>
                      <a:pt x="87" y="198"/>
                    </a:lnTo>
                    <a:lnTo>
                      <a:pt x="87" y="198"/>
                    </a:lnTo>
                    <a:lnTo>
                      <a:pt x="77" y="198"/>
                    </a:lnTo>
                    <a:lnTo>
                      <a:pt x="69" y="196"/>
                    </a:lnTo>
                    <a:lnTo>
                      <a:pt x="62" y="193"/>
                    </a:lnTo>
                    <a:lnTo>
                      <a:pt x="56" y="189"/>
                    </a:lnTo>
                    <a:lnTo>
                      <a:pt x="56" y="189"/>
                    </a:lnTo>
                    <a:lnTo>
                      <a:pt x="51" y="184"/>
                    </a:lnTo>
                    <a:lnTo>
                      <a:pt x="47" y="178"/>
                    </a:lnTo>
                    <a:lnTo>
                      <a:pt x="44" y="170"/>
                    </a:lnTo>
                    <a:lnTo>
                      <a:pt x="43" y="160"/>
                    </a:lnTo>
                    <a:lnTo>
                      <a:pt x="43" y="160"/>
                    </a:lnTo>
                    <a:lnTo>
                      <a:pt x="44" y="153"/>
                    </a:lnTo>
                    <a:lnTo>
                      <a:pt x="46" y="146"/>
                    </a:lnTo>
                    <a:lnTo>
                      <a:pt x="50" y="140"/>
                    </a:lnTo>
                    <a:lnTo>
                      <a:pt x="56" y="136"/>
                    </a:lnTo>
                    <a:lnTo>
                      <a:pt x="62" y="132"/>
                    </a:lnTo>
                    <a:lnTo>
                      <a:pt x="70" y="129"/>
                    </a:lnTo>
                    <a:lnTo>
                      <a:pt x="80" y="127"/>
                    </a:lnTo>
                    <a:lnTo>
                      <a:pt x="90" y="126"/>
                    </a:lnTo>
                    <a:lnTo>
                      <a:pt x="90" y="126"/>
                    </a:lnTo>
                    <a:lnTo>
                      <a:pt x="107" y="127"/>
                    </a:lnTo>
                    <a:lnTo>
                      <a:pt x="120" y="129"/>
                    </a:lnTo>
                    <a:lnTo>
                      <a:pt x="120" y="129"/>
                    </a:lnTo>
                    <a:lnTo>
                      <a:pt x="131" y="132"/>
                    </a:lnTo>
                    <a:lnTo>
                      <a:pt x="142" y="136"/>
                    </a:lnTo>
                    <a:lnTo>
                      <a:pt x="142" y="16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" name="Freeform 35"/>
              <p:cNvSpPr>
                <a:spLocks/>
              </p:cNvSpPr>
              <p:nvPr userDrawn="1"/>
            </p:nvSpPr>
            <p:spPr bwMode="auto">
              <a:xfrm>
                <a:off x="2511425" y="6149194"/>
                <a:ext cx="71438" cy="95250"/>
              </a:xfrm>
              <a:custGeom>
                <a:avLst/>
                <a:gdLst>
                  <a:gd name="T0" fmla="*/ 181 w 181"/>
                  <a:gd name="T1" fmla="*/ 39 h 239"/>
                  <a:gd name="T2" fmla="*/ 164 w 181"/>
                  <a:gd name="T3" fmla="*/ 22 h 239"/>
                  <a:gd name="T4" fmla="*/ 145 w 181"/>
                  <a:gd name="T5" fmla="*/ 10 h 239"/>
                  <a:gd name="T6" fmla="*/ 124 w 181"/>
                  <a:gd name="T7" fmla="*/ 3 h 239"/>
                  <a:gd name="T8" fmla="*/ 100 w 181"/>
                  <a:gd name="T9" fmla="*/ 0 h 239"/>
                  <a:gd name="T10" fmla="*/ 90 w 181"/>
                  <a:gd name="T11" fmla="*/ 1 h 239"/>
                  <a:gd name="T12" fmla="*/ 70 w 181"/>
                  <a:gd name="T13" fmla="*/ 5 h 239"/>
                  <a:gd name="T14" fmla="*/ 52 w 181"/>
                  <a:gd name="T15" fmla="*/ 13 h 239"/>
                  <a:gd name="T16" fmla="*/ 36 w 181"/>
                  <a:gd name="T17" fmla="*/ 25 h 239"/>
                  <a:gd name="T18" fmla="*/ 23 w 181"/>
                  <a:gd name="T19" fmla="*/ 40 h 239"/>
                  <a:gd name="T20" fmla="*/ 12 w 181"/>
                  <a:gd name="T21" fmla="*/ 59 h 239"/>
                  <a:gd name="T22" fmla="*/ 4 w 181"/>
                  <a:gd name="T23" fmla="*/ 81 h 239"/>
                  <a:gd name="T24" fmla="*/ 0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6 h 239"/>
                  <a:gd name="T30" fmla="*/ 7 w 181"/>
                  <a:gd name="T31" fmla="*/ 169 h 239"/>
                  <a:gd name="T32" fmla="*/ 16 w 181"/>
                  <a:gd name="T33" fmla="*/ 189 h 239"/>
                  <a:gd name="T34" fmla="*/ 28 w 181"/>
                  <a:gd name="T35" fmla="*/ 206 h 239"/>
                  <a:gd name="T36" fmla="*/ 43 w 181"/>
                  <a:gd name="T37" fmla="*/ 220 h 239"/>
                  <a:gd name="T38" fmla="*/ 60 w 181"/>
                  <a:gd name="T39" fmla="*/ 230 h 239"/>
                  <a:gd name="T40" fmla="*/ 78 w 181"/>
                  <a:gd name="T41" fmla="*/ 237 h 239"/>
                  <a:gd name="T42" fmla="*/ 99 w 181"/>
                  <a:gd name="T43" fmla="*/ 239 h 239"/>
                  <a:gd name="T44" fmla="*/ 113 w 181"/>
                  <a:gd name="T45" fmla="*/ 238 h 239"/>
                  <a:gd name="T46" fmla="*/ 138 w 181"/>
                  <a:gd name="T47" fmla="*/ 231 h 239"/>
                  <a:gd name="T48" fmla="*/ 158 w 181"/>
                  <a:gd name="T49" fmla="*/ 220 h 239"/>
                  <a:gd name="T50" fmla="*/ 174 w 181"/>
                  <a:gd name="T51" fmla="*/ 204 h 239"/>
                  <a:gd name="T52" fmla="*/ 152 w 181"/>
                  <a:gd name="T53" fmla="*/ 168 h 239"/>
                  <a:gd name="T54" fmla="*/ 139 w 181"/>
                  <a:gd name="T55" fmla="*/ 180 h 239"/>
                  <a:gd name="T56" fmla="*/ 127 w 181"/>
                  <a:gd name="T57" fmla="*/ 189 h 239"/>
                  <a:gd name="T58" fmla="*/ 115 w 181"/>
                  <a:gd name="T59" fmla="*/ 194 h 239"/>
                  <a:gd name="T60" fmla="*/ 100 w 181"/>
                  <a:gd name="T61" fmla="*/ 196 h 239"/>
                  <a:gd name="T62" fmla="*/ 94 w 181"/>
                  <a:gd name="T63" fmla="*/ 196 h 239"/>
                  <a:gd name="T64" fmla="*/ 82 w 181"/>
                  <a:gd name="T65" fmla="*/ 193 h 239"/>
                  <a:gd name="T66" fmla="*/ 71 w 181"/>
                  <a:gd name="T67" fmla="*/ 187 h 239"/>
                  <a:gd name="T68" fmla="*/ 63 w 181"/>
                  <a:gd name="T69" fmla="*/ 179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9 h 239"/>
                  <a:gd name="T76" fmla="*/ 46 w 181"/>
                  <a:gd name="T77" fmla="*/ 102 h 239"/>
                  <a:gd name="T78" fmla="*/ 53 w 181"/>
                  <a:gd name="T79" fmla="*/ 74 h 239"/>
                  <a:gd name="T80" fmla="*/ 60 w 181"/>
                  <a:gd name="T81" fmla="*/ 64 h 239"/>
                  <a:gd name="T82" fmla="*/ 67 w 181"/>
                  <a:gd name="T83" fmla="*/ 55 h 239"/>
                  <a:gd name="T84" fmla="*/ 77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6 w 181"/>
                  <a:gd name="T91" fmla="*/ 43 h 239"/>
                  <a:gd name="T92" fmla="*/ 120 w 181"/>
                  <a:gd name="T93" fmla="*/ 47 h 239"/>
                  <a:gd name="T94" fmla="*/ 134 w 181"/>
                  <a:gd name="T95" fmla="*/ 54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4" y="22"/>
                    </a:lnTo>
                    <a:lnTo>
                      <a:pt x="155" y="16"/>
                    </a:lnTo>
                    <a:lnTo>
                      <a:pt x="145" y="10"/>
                    </a:lnTo>
                    <a:lnTo>
                      <a:pt x="135" y="6"/>
                    </a:lnTo>
                    <a:lnTo>
                      <a:pt x="124" y="3"/>
                    </a:lnTo>
                    <a:lnTo>
                      <a:pt x="112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1" y="8"/>
                    </a:lnTo>
                    <a:lnTo>
                      <a:pt x="52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4" y="81"/>
                    </a:lnTo>
                    <a:lnTo>
                      <a:pt x="2" y="93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2" y="146"/>
                    </a:lnTo>
                    <a:lnTo>
                      <a:pt x="4" y="158"/>
                    </a:lnTo>
                    <a:lnTo>
                      <a:pt x="7" y="169"/>
                    </a:lnTo>
                    <a:lnTo>
                      <a:pt x="11" y="179"/>
                    </a:lnTo>
                    <a:lnTo>
                      <a:pt x="16" y="189"/>
                    </a:lnTo>
                    <a:lnTo>
                      <a:pt x="22" y="198"/>
                    </a:lnTo>
                    <a:lnTo>
                      <a:pt x="28" y="206"/>
                    </a:lnTo>
                    <a:lnTo>
                      <a:pt x="35" y="214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8" y="237"/>
                    </a:lnTo>
                    <a:lnTo>
                      <a:pt x="88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3" y="238"/>
                    </a:lnTo>
                    <a:lnTo>
                      <a:pt x="126" y="235"/>
                    </a:lnTo>
                    <a:lnTo>
                      <a:pt x="138" y="231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6" y="212"/>
                    </a:lnTo>
                    <a:lnTo>
                      <a:pt x="174" y="204"/>
                    </a:lnTo>
                    <a:lnTo>
                      <a:pt x="181" y="196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39" y="180"/>
                    </a:lnTo>
                    <a:lnTo>
                      <a:pt x="133" y="185"/>
                    </a:lnTo>
                    <a:lnTo>
                      <a:pt x="127" y="189"/>
                    </a:lnTo>
                    <a:lnTo>
                      <a:pt x="121" y="192"/>
                    </a:lnTo>
                    <a:lnTo>
                      <a:pt x="115" y="194"/>
                    </a:lnTo>
                    <a:lnTo>
                      <a:pt x="108" y="196"/>
                    </a:lnTo>
                    <a:lnTo>
                      <a:pt x="100" y="196"/>
                    </a:lnTo>
                    <a:lnTo>
                      <a:pt x="100" y="196"/>
                    </a:lnTo>
                    <a:lnTo>
                      <a:pt x="94" y="196"/>
                    </a:lnTo>
                    <a:lnTo>
                      <a:pt x="87" y="195"/>
                    </a:lnTo>
                    <a:lnTo>
                      <a:pt x="82" y="193"/>
                    </a:lnTo>
                    <a:lnTo>
                      <a:pt x="76" y="190"/>
                    </a:lnTo>
                    <a:lnTo>
                      <a:pt x="71" y="187"/>
                    </a:lnTo>
                    <a:lnTo>
                      <a:pt x="67" y="184"/>
                    </a:lnTo>
                    <a:lnTo>
                      <a:pt x="63" y="179"/>
                    </a:lnTo>
                    <a:lnTo>
                      <a:pt x="59" y="174"/>
                    </a:lnTo>
                    <a:lnTo>
                      <a:pt x="56" y="169"/>
                    </a:lnTo>
                    <a:lnTo>
                      <a:pt x="53" y="163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3" y="74"/>
                    </a:lnTo>
                    <a:lnTo>
                      <a:pt x="56" y="69"/>
                    </a:lnTo>
                    <a:lnTo>
                      <a:pt x="60" y="64"/>
                    </a:lnTo>
                    <a:lnTo>
                      <a:pt x="63" y="59"/>
                    </a:lnTo>
                    <a:lnTo>
                      <a:pt x="67" y="55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6" y="43"/>
                    </a:lnTo>
                    <a:lnTo>
                      <a:pt x="113" y="45"/>
                    </a:lnTo>
                    <a:lnTo>
                      <a:pt x="120" y="47"/>
                    </a:lnTo>
                    <a:lnTo>
                      <a:pt x="127" y="50"/>
                    </a:lnTo>
                    <a:lnTo>
                      <a:pt x="134" y="54"/>
                    </a:lnTo>
                    <a:lnTo>
                      <a:pt x="141" y="59"/>
                    </a:lnTo>
                    <a:lnTo>
                      <a:pt x="148" y="64"/>
                    </a:lnTo>
                    <a:lnTo>
                      <a:pt x="155" y="71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" name="Freeform 36"/>
              <p:cNvSpPr>
                <a:spLocks noEditPoints="1"/>
              </p:cNvSpPr>
              <p:nvPr userDrawn="1"/>
            </p:nvSpPr>
            <p:spPr bwMode="auto">
              <a:xfrm>
                <a:off x="2641600" y="6149194"/>
                <a:ext cx="77788" cy="95250"/>
              </a:xfrm>
              <a:custGeom>
                <a:avLst/>
                <a:gdLst>
                  <a:gd name="T0" fmla="*/ 198 w 198"/>
                  <a:gd name="T1" fmla="*/ 115 h 239"/>
                  <a:gd name="T2" fmla="*/ 197 w 198"/>
                  <a:gd name="T3" fmla="*/ 92 h 239"/>
                  <a:gd name="T4" fmla="*/ 192 w 198"/>
                  <a:gd name="T5" fmla="*/ 71 h 239"/>
                  <a:gd name="T6" fmla="*/ 185 w 198"/>
                  <a:gd name="T7" fmla="*/ 52 h 239"/>
                  <a:gd name="T8" fmla="*/ 174 w 198"/>
                  <a:gd name="T9" fmla="*/ 34 h 239"/>
                  <a:gd name="T10" fmla="*/ 161 w 198"/>
                  <a:gd name="T11" fmla="*/ 20 h 239"/>
                  <a:gd name="T12" fmla="*/ 144 w 198"/>
                  <a:gd name="T13" fmla="*/ 10 h 239"/>
                  <a:gd name="T14" fmla="*/ 125 w 198"/>
                  <a:gd name="T15" fmla="*/ 3 h 239"/>
                  <a:gd name="T16" fmla="*/ 102 w 198"/>
                  <a:gd name="T17" fmla="*/ 0 h 239"/>
                  <a:gd name="T18" fmla="*/ 90 w 198"/>
                  <a:gd name="T19" fmla="*/ 1 h 239"/>
                  <a:gd name="T20" fmla="*/ 69 w 198"/>
                  <a:gd name="T21" fmla="*/ 5 h 239"/>
                  <a:gd name="T22" fmla="*/ 51 w 198"/>
                  <a:gd name="T23" fmla="*/ 12 h 239"/>
                  <a:gd name="T24" fmla="*/ 35 w 198"/>
                  <a:gd name="T25" fmla="*/ 24 h 239"/>
                  <a:gd name="T26" fmla="*/ 22 w 198"/>
                  <a:gd name="T27" fmla="*/ 39 h 239"/>
                  <a:gd name="T28" fmla="*/ 12 w 198"/>
                  <a:gd name="T29" fmla="*/ 58 h 239"/>
                  <a:gd name="T30" fmla="*/ 5 w 198"/>
                  <a:gd name="T31" fmla="*/ 80 h 239"/>
                  <a:gd name="T32" fmla="*/ 1 w 198"/>
                  <a:gd name="T33" fmla="*/ 106 h 239"/>
                  <a:gd name="T34" fmla="*/ 0 w 198"/>
                  <a:gd name="T35" fmla="*/ 120 h 239"/>
                  <a:gd name="T36" fmla="*/ 3 w 198"/>
                  <a:gd name="T37" fmla="*/ 148 h 239"/>
                  <a:gd name="T38" fmla="*/ 9 w 198"/>
                  <a:gd name="T39" fmla="*/ 172 h 239"/>
                  <a:gd name="T40" fmla="*/ 19 w 198"/>
                  <a:gd name="T41" fmla="*/ 193 h 239"/>
                  <a:gd name="T42" fmla="*/ 31 w 198"/>
                  <a:gd name="T43" fmla="*/ 209 h 239"/>
                  <a:gd name="T44" fmla="*/ 37 w 198"/>
                  <a:gd name="T45" fmla="*/ 215 h 239"/>
                  <a:gd name="T46" fmla="*/ 51 w 198"/>
                  <a:gd name="T47" fmla="*/ 226 h 239"/>
                  <a:gd name="T48" fmla="*/ 68 w 198"/>
                  <a:gd name="T49" fmla="*/ 234 h 239"/>
                  <a:gd name="T50" fmla="*/ 88 w 198"/>
                  <a:gd name="T51" fmla="*/ 238 h 239"/>
                  <a:gd name="T52" fmla="*/ 100 w 198"/>
                  <a:gd name="T53" fmla="*/ 239 h 239"/>
                  <a:gd name="T54" fmla="*/ 126 w 198"/>
                  <a:gd name="T55" fmla="*/ 237 h 239"/>
                  <a:gd name="T56" fmla="*/ 146 w 198"/>
                  <a:gd name="T57" fmla="*/ 231 h 239"/>
                  <a:gd name="T58" fmla="*/ 155 w 198"/>
                  <a:gd name="T59" fmla="*/ 227 h 239"/>
                  <a:gd name="T60" fmla="*/ 171 w 198"/>
                  <a:gd name="T61" fmla="*/ 216 h 239"/>
                  <a:gd name="T62" fmla="*/ 153 w 198"/>
                  <a:gd name="T63" fmla="*/ 180 h 239"/>
                  <a:gd name="T64" fmla="*/ 141 w 198"/>
                  <a:gd name="T65" fmla="*/ 188 h 239"/>
                  <a:gd name="T66" fmla="*/ 130 w 198"/>
                  <a:gd name="T67" fmla="*/ 193 h 239"/>
                  <a:gd name="T68" fmla="*/ 117 w 198"/>
                  <a:gd name="T69" fmla="*/ 197 h 239"/>
                  <a:gd name="T70" fmla="*/ 103 w 198"/>
                  <a:gd name="T71" fmla="*/ 198 h 239"/>
                  <a:gd name="T72" fmla="*/ 93 w 198"/>
                  <a:gd name="T73" fmla="*/ 197 h 239"/>
                  <a:gd name="T74" fmla="*/ 73 w 198"/>
                  <a:gd name="T75" fmla="*/ 190 h 239"/>
                  <a:gd name="T76" fmla="*/ 58 w 198"/>
                  <a:gd name="T77" fmla="*/ 175 h 239"/>
                  <a:gd name="T78" fmla="*/ 47 w 198"/>
                  <a:gd name="T79" fmla="*/ 151 h 239"/>
                  <a:gd name="T80" fmla="*/ 197 w 198"/>
                  <a:gd name="T81" fmla="*/ 136 h 239"/>
                  <a:gd name="T82" fmla="*/ 198 w 198"/>
                  <a:gd name="T83" fmla="*/ 127 h 239"/>
                  <a:gd name="T84" fmla="*/ 198 w 198"/>
                  <a:gd name="T85" fmla="*/ 115 h 239"/>
                  <a:gd name="T86" fmla="*/ 45 w 198"/>
                  <a:gd name="T87" fmla="*/ 98 h 239"/>
                  <a:gd name="T88" fmla="*/ 51 w 198"/>
                  <a:gd name="T89" fmla="*/ 74 h 239"/>
                  <a:gd name="T90" fmla="*/ 61 w 198"/>
                  <a:gd name="T91" fmla="*/ 56 h 239"/>
                  <a:gd name="T92" fmla="*/ 77 w 198"/>
                  <a:gd name="T93" fmla="*/ 45 h 239"/>
                  <a:gd name="T94" fmla="*/ 99 w 198"/>
                  <a:gd name="T95" fmla="*/ 41 h 239"/>
                  <a:gd name="T96" fmla="*/ 105 w 198"/>
                  <a:gd name="T97" fmla="*/ 41 h 239"/>
                  <a:gd name="T98" fmla="*/ 117 w 198"/>
                  <a:gd name="T99" fmla="*/ 44 h 239"/>
                  <a:gd name="T100" fmla="*/ 127 w 198"/>
                  <a:gd name="T101" fmla="*/ 48 h 239"/>
                  <a:gd name="T102" fmla="*/ 139 w 198"/>
                  <a:gd name="T103" fmla="*/ 58 h 239"/>
                  <a:gd name="T104" fmla="*/ 149 w 198"/>
                  <a:gd name="T105" fmla="*/ 76 h 239"/>
                  <a:gd name="T106" fmla="*/ 153 w 198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8" h="239">
                    <a:moveTo>
                      <a:pt x="198" y="115"/>
                    </a:moveTo>
                    <a:lnTo>
                      <a:pt x="198" y="115"/>
                    </a:lnTo>
                    <a:lnTo>
                      <a:pt x="198" y="104"/>
                    </a:lnTo>
                    <a:lnTo>
                      <a:pt x="197" y="92"/>
                    </a:lnTo>
                    <a:lnTo>
                      <a:pt x="195" y="81"/>
                    </a:lnTo>
                    <a:lnTo>
                      <a:pt x="192" y="71"/>
                    </a:lnTo>
                    <a:lnTo>
                      <a:pt x="189" y="61"/>
                    </a:lnTo>
                    <a:lnTo>
                      <a:pt x="185" y="52"/>
                    </a:lnTo>
                    <a:lnTo>
                      <a:pt x="180" y="43"/>
                    </a:lnTo>
                    <a:lnTo>
                      <a:pt x="174" y="34"/>
                    </a:lnTo>
                    <a:lnTo>
                      <a:pt x="168" y="27"/>
                    </a:lnTo>
                    <a:lnTo>
                      <a:pt x="161" y="20"/>
                    </a:lnTo>
                    <a:lnTo>
                      <a:pt x="153" y="14"/>
                    </a:lnTo>
                    <a:lnTo>
                      <a:pt x="144" y="10"/>
                    </a:lnTo>
                    <a:lnTo>
                      <a:pt x="135" y="6"/>
                    </a:lnTo>
                    <a:lnTo>
                      <a:pt x="125" y="3"/>
                    </a:lnTo>
                    <a:lnTo>
                      <a:pt x="114" y="1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90" y="1"/>
                    </a:lnTo>
                    <a:lnTo>
                      <a:pt x="79" y="2"/>
                    </a:lnTo>
                    <a:lnTo>
                      <a:pt x="69" y="5"/>
                    </a:lnTo>
                    <a:lnTo>
                      <a:pt x="60" y="8"/>
                    </a:lnTo>
                    <a:lnTo>
                      <a:pt x="51" y="12"/>
                    </a:lnTo>
                    <a:lnTo>
                      <a:pt x="43" y="18"/>
                    </a:lnTo>
                    <a:lnTo>
                      <a:pt x="35" y="24"/>
                    </a:lnTo>
                    <a:lnTo>
                      <a:pt x="28" y="31"/>
                    </a:lnTo>
                    <a:lnTo>
                      <a:pt x="22" y="39"/>
                    </a:lnTo>
                    <a:lnTo>
                      <a:pt x="17" y="48"/>
                    </a:lnTo>
                    <a:lnTo>
                      <a:pt x="12" y="58"/>
                    </a:lnTo>
                    <a:lnTo>
                      <a:pt x="8" y="68"/>
                    </a:lnTo>
                    <a:lnTo>
                      <a:pt x="5" y="80"/>
                    </a:lnTo>
                    <a:lnTo>
                      <a:pt x="2" y="92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4"/>
                    </a:lnTo>
                    <a:lnTo>
                      <a:pt x="3" y="148"/>
                    </a:lnTo>
                    <a:lnTo>
                      <a:pt x="5" y="160"/>
                    </a:lnTo>
                    <a:lnTo>
                      <a:pt x="9" y="172"/>
                    </a:lnTo>
                    <a:lnTo>
                      <a:pt x="14" y="183"/>
                    </a:lnTo>
                    <a:lnTo>
                      <a:pt x="19" y="193"/>
                    </a:lnTo>
                    <a:lnTo>
                      <a:pt x="25" y="201"/>
                    </a:lnTo>
                    <a:lnTo>
                      <a:pt x="31" y="209"/>
                    </a:lnTo>
                    <a:lnTo>
                      <a:pt x="31" y="209"/>
                    </a:lnTo>
                    <a:lnTo>
                      <a:pt x="37" y="215"/>
                    </a:lnTo>
                    <a:lnTo>
                      <a:pt x="44" y="220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8" y="236"/>
                    </a:lnTo>
                    <a:lnTo>
                      <a:pt x="88" y="238"/>
                    </a:lnTo>
                    <a:lnTo>
                      <a:pt x="100" y="239"/>
                    </a:lnTo>
                    <a:lnTo>
                      <a:pt x="100" y="239"/>
                    </a:lnTo>
                    <a:lnTo>
                      <a:pt x="114" y="238"/>
                    </a:lnTo>
                    <a:lnTo>
                      <a:pt x="126" y="237"/>
                    </a:lnTo>
                    <a:lnTo>
                      <a:pt x="137" y="234"/>
                    </a:lnTo>
                    <a:lnTo>
                      <a:pt x="146" y="231"/>
                    </a:lnTo>
                    <a:lnTo>
                      <a:pt x="146" y="231"/>
                    </a:lnTo>
                    <a:lnTo>
                      <a:pt x="155" y="227"/>
                    </a:lnTo>
                    <a:lnTo>
                      <a:pt x="163" y="222"/>
                    </a:lnTo>
                    <a:lnTo>
                      <a:pt x="171" y="216"/>
                    </a:lnTo>
                    <a:lnTo>
                      <a:pt x="179" y="209"/>
                    </a:lnTo>
                    <a:lnTo>
                      <a:pt x="153" y="180"/>
                    </a:lnTo>
                    <a:lnTo>
                      <a:pt x="153" y="180"/>
                    </a:lnTo>
                    <a:lnTo>
                      <a:pt x="141" y="188"/>
                    </a:lnTo>
                    <a:lnTo>
                      <a:pt x="130" y="193"/>
                    </a:lnTo>
                    <a:lnTo>
                      <a:pt x="130" y="193"/>
                    </a:lnTo>
                    <a:lnTo>
                      <a:pt x="124" y="195"/>
                    </a:lnTo>
                    <a:lnTo>
                      <a:pt x="117" y="197"/>
                    </a:lnTo>
                    <a:lnTo>
                      <a:pt x="110" y="198"/>
                    </a:lnTo>
                    <a:lnTo>
                      <a:pt x="103" y="198"/>
                    </a:lnTo>
                    <a:lnTo>
                      <a:pt x="103" y="198"/>
                    </a:lnTo>
                    <a:lnTo>
                      <a:pt x="93" y="197"/>
                    </a:lnTo>
                    <a:lnTo>
                      <a:pt x="82" y="195"/>
                    </a:lnTo>
                    <a:lnTo>
                      <a:pt x="73" y="190"/>
                    </a:lnTo>
                    <a:lnTo>
                      <a:pt x="65" y="183"/>
                    </a:lnTo>
                    <a:lnTo>
                      <a:pt x="58" y="175"/>
                    </a:lnTo>
                    <a:lnTo>
                      <a:pt x="52" y="164"/>
                    </a:lnTo>
                    <a:lnTo>
                      <a:pt x="47" y="151"/>
                    </a:lnTo>
                    <a:lnTo>
                      <a:pt x="45" y="136"/>
                    </a:lnTo>
                    <a:lnTo>
                      <a:pt x="197" y="136"/>
                    </a:lnTo>
                    <a:lnTo>
                      <a:pt x="197" y="136"/>
                    </a:lnTo>
                    <a:lnTo>
                      <a:pt x="198" y="127"/>
                    </a:lnTo>
                    <a:lnTo>
                      <a:pt x="198" y="115"/>
                    </a:lnTo>
                    <a:lnTo>
                      <a:pt x="198" y="115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1" y="74"/>
                    </a:lnTo>
                    <a:lnTo>
                      <a:pt x="56" y="64"/>
                    </a:lnTo>
                    <a:lnTo>
                      <a:pt x="61" y="56"/>
                    </a:lnTo>
                    <a:lnTo>
                      <a:pt x="69" y="49"/>
                    </a:lnTo>
                    <a:lnTo>
                      <a:pt x="77" y="45"/>
                    </a:lnTo>
                    <a:lnTo>
                      <a:pt x="87" y="42"/>
                    </a:lnTo>
                    <a:lnTo>
                      <a:pt x="99" y="41"/>
                    </a:lnTo>
                    <a:lnTo>
                      <a:pt x="99" y="41"/>
                    </a:lnTo>
                    <a:lnTo>
                      <a:pt x="105" y="41"/>
                    </a:lnTo>
                    <a:lnTo>
                      <a:pt x="112" y="42"/>
                    </a:lnTo>
                    <a:lnTo>
                      <a:pt x="117" y="44"/>
                    </a:lnTo>
                    <a:lnTo>
                      <a:pt x="122" y="45"/>
                    </a:lnTo>
                    <a:lnTo>
                      <a:pt x="127" y="48"/>
                    </a:lnTo>
                    <a:lnTo>
                      <a:pt x="132" y="51"/>
                    </a:lnTo>
                    <a:lnTo>
                      <a:pt x="139" y="58"/>
                    </a:lnTo>
                    <a:lnTo>
                      <a:pt x="144" y="66"/>
                    </a:lnTo>
                    <a:lnTo>
                      <a:pt x="149" y="76"/>
                    </a:lnTo>
                    <a:lnTo>
                      <a:pt x="151" y="87"/>
                    </a:lnTo>
                    <a:lnTo>
                      <a:pt x="153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Freeform 37"/>
              <p:cNvSpPr>
                <a:spLocks/>
              </p:cNvSpPr>
              <p:nvPr userDrawn="1"/>
            </p:nvSpPr>
            <p:spPr bwMode="auto">
              <a:xfrm>
                <a:off x="2735262" y="6149194"/>
                <a:ext cx="71438" cy="95250"/>
              </a:xfrm>
              <a:custGeom>
                <a:avLst/>
                <a:gdLst>
                  <a:gd name="T0" fmla="*/ 181 w 181"/>
                  <a:gd name="T1" fmla="*/ 39 h 239"/>
                  <a:gd name="T2" fmla="*/ 164 w 181"/>
                  <a:gd name="T3" fmla="*/ 22 h 239"/>
                  <a:gd name="T4" fmla="*/ 145 w 181"/>
                  <a:gd name="T5" fmla="*/ 10 h 239"/>
                  <a:gd name="T6" fmla="*/ 124 w 181"/>
                  <a:gd name="T7" fmla="*/ 3 h 239"/>
                  <a:gd name="T8" fmla="*/ 100 w 181"/>
                  <a:gd name="T9" fmla="*/ 0 h 239"/>
                  <a:gd name="T10" fmla="*/ 90 w 181"/>
                  <a:gd name="T11" fmla="*/ 1 h 239"/>
                  <a:gd name="T12" fmla="*/ 70 w 181"/>
                  <a:gd name="T13" fmla="*/ 5 h 239"/>
                  <a:gd name="T14" fmla="*/ 52 w 181"/>
                  <a:gd name="T15" fmla="*/ 13 h 239"/>
                  <a:gd name="T16" fmla="*/ 36 w 181"/>
                  <a:gd name="T17" fmla="*/ 25 h 239"/>
                  <a:gd name="T18" fmla="*/ 23 w 181"/>
                  <a:gd name="T19" fmla="*/ 40 h 239"/>
                  <a:gd name="T20" fmla="*/ 12 w 181"/>
                  <a:gd name="T21" fmla="*/ 59 h 239"/>
                  <a:gd name="T22" fmla="*/ 4 w 181"/>
                  <a:gd name="T23" fmla="*/ 81 h 239"/>
                  <a:gd name="T24" fmla="*/ 0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6 h 239"/>
                  <a:gd name="T30" fmla="*/ 7 w 181"/>
                  <a:gd name="T31" fmla="*/ 169 h 239"/>
                  <a:gd name="T32" fmla="*/ 16 w 181"/>
                  <a:gd name="T33" fmla="*/ 189 h 239"/>
                  <a:gd name="T34" fmla="*/ 28 w 181"/>
                  <a:gd name="T35" fmla="*/ 206 h 239"/>
                  <a:gd name="T36" fmla="*/ 43 w 181"/>
                  <a:gd name="T37" fmla="*/ 220 h 239"/>
                  <a:gd name="T38" fmla="*/ 60 w 181"/>
                  <a:gd name="T39" fmla="*/ 230 h 239"/>
                  <a:gd name="T40" fmla="*/ 78 w 181"/>
                  <a:gd name="T41" fmla="*/ 237 h 239"/>
                  <a:gd name="T42" fmla="*/ 99 w 181"/>
                  <a:gd name="T43" fmla="*/ 239 h 239"/>
                  <a:gd name="T44" fmla="*/ 113 w 181"/>
                  <a:gd name="T45" fmla="*/ 238 h 239"/>
                  <a:gd name="T46" fmla="*/ 138 w 181"/>
                  <a:gd name="T47" fmla="*/ 231 h 239"/>
                  <a:gd name="T48" fmla="*/ 158 w 181"/>
                  <a:gd name="T49" fmla="*/ 220 h 239"/>
                  <a:gd name="T50" fmla="*/ 174 w 181"/>
                  <a:gd name="T51" fmla="*/ 204 h 239"/>
                  <a:gd name="T52" fmla="*/ 152 w 181"/>
                  <a:gd name="T53" fmla="*/ 168 h 239"/>
                  <a:gd name="T54" fmla="*/ 139 w 181"/>
                  <a:gd name="T55" fmla="*/ 180 h 239"/>
                  <a:gd name="T56" fmla="*/ 127 w 181"/>
                  <a:gd name="T57" fmla="*/ 189 h 239"/>
                  <a:gd name="T58" fmla="*/ 115 w 181"/>
                  <a:gd name="T59" fmla="*/ 194 h 239"/>
                  <a:gd name="T60" fmla="*/ 100 w 181"/>
                  <a:gd name="T61" fmla="*/ 196 h 239"/>
                  <a:gd name="T62" fmla="*/ 94 w 181"/>
                  <a:gd name="T63" fmla="*/ 196 h 239"/>
                  <a:gd name="T64" fmla="*/ 82 w 181"/>
                  <a:gd name="T65" fmla="*/ 193 h 239"/>
                  <a:gd name="T66" fmla="*/ 71 w 181"/>
                  <a:gd name="T67" fmla="*/ 187 h 239"/>
                  <a:gd name="T68" fmla="*/ 63 w 181"/>
                  <a:gd name="T69" fmla="*/ 179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9 h 239"/>
                  <a:gd name="T76" fmla="*/ 46 w 181"/>
                  <a:gd name="T77" fmla="*/ 102 h 239"/>
                  <a:gd name="T78" fmla="*/ 53 w 181"/>
                  <a:gd name="T79" fmla="*/ 74 h 239"/>
                  <a:gd name="T80" fmla="*/ 60 w 181"/>
                  <a:gd name="T81" fmla="*/ 64 h 239"/>
                  <a:gd name="T82" fmla="*/ 67 w 181"/>
                  <a:gd name="T83" fmla="*/ 55 h 239"/>
                  <a:gd name="T84" fmla="*/ 77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6 w 181"/>
                  <a:gd name="T91" fmla="*/ 43 h 239"/>
                  <a:gd name="T92" fmla="*/ 120 w 181"/>
                  <a:gd name="T93" fmla="*/ 47 h 239"/>
                  <a:gd name="T94" fmla="*/ 134 w 181"/>
                  <a:gd name="T95" fmla="*/ 54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4" y="22"/>
                    </a:lnTo>
                    <a:lnTo>
                      <a:pt x="155" y="16"/>
                    </a:lnTo>
                    <a:lnTo>
                      <a:pt x="145" y="10"/>
                    </a:lnTo>
                    <a:lnTo>
                      <a:pt x="135" y="6"/>
                    </a:lnTo>
                    <a:lnTo>
                      <a:pt x="124" y="3"/>
                    </a:lnTo>
                    <a:lnTo>
                      <a:pt x="112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1" y="8"/>
                    </a:lnTo>
                    <a:lnTo>
                      <a:pt x="52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4" y="81"/>
                    </a:lnTo>
                    <a:lnTo>
                      <a:pt x="2" y="93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2" y="146"/>
                    </a:lnTo>
                    <a:lnTo>
                      <a:pt x="4" y="158"/>
                    </a:lnTo>
                    <a:lnTo>
                      <a:pt x="7" y="169"/>
                    </a:lnTo>
                    <a:lnTo>
                      <a:pt x="11" y="179"/>
                    </a:lnTo>
                    <a:lnTo>
                      <a:pt x="16" y="189"/>
                    </a:lnTo>
                    <a:lnTo>
                      <a:pt x="22" y="198"/>
                    </a:lnTo>
                    <a:lnTo>
                      <a:pt x="28" y="206"/>
                    </a:lnTo>
                    <a:lnTo>
                      <a:pt x="35" y="214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8" y="237"/>
                    </a:lnTo>
                    <a:lnTo>
                      <a:pt x="88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3" y="238"/>
                    </a:lnTo>
                    <a:lnTo>
                      <a:pt x="126" y="235"/>
                    </a:lnTo>
                    <a:lnTo>
                      <a:pt x="138" y="231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6" y="212"/>
                    </a:lnTo>
                    <a:lnTo>
                      <a:pt x="174" y="204"/>
                    </a:lnTo>
                    <a:lnTo>
                      <a:pt x="181" y="196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39" y="180"/>
                    </a:lnTo>
                    <a:lnTo>
                      <a:pt x="133" y="185"/>
                    </a:lnTo>
                    <a:lnTo>
                      <a:pt x="127" y="189"/>
                    </a:lnTo>
                    <a:lnTo>
                      <a:pt x="121" y="192"/>
                    </a:lnTo>
                    <a:lnTo>
                      <a:pt x="115" y="194"/>
                    </a:lnTo>
                    <a:lnTo>
                      <a:pt x="108" y="196"/>
                    </a:lnTo>
                    <a:lnTo>
                      <a:pt x="100" y="196"/>
                    </a:lnTo>
                    <a:lnTo>
                      <a:pt x="100" y="196"/>
                    </a:lnTo>
                    <a:lnTo>
                      <a:pt x="94" y="196"/>
                    </a:lnTo>
                    <a:lnTo>
                      <a:pt x="87" y="195"/>
                    </a:lnTo>
                    <a:lnTo>
                      <a:pt x="82" y="193"/>
                    </a:lnTo>
                    <a:lnTo>
                      <a:pt x="76" y="190"/>
                    </a:lnTo>
                    <a:lnTo>
                      <a:pt x="71" y="187"/>
                    </a:lnTo>
                    <a:lnTo>
                      <a:pt x="67" y="184"/>
                    </a:lnTo>
                    <a:lnTo>
                      <a:pt x="63" y="179"/>
                    </a:lnTo>
                    <a:lnTo>
                      <a:pt x="59" y="174"/>
                    </a:lnTo>
                    <a:lnTo>
                      <a:pt x="56" y="169"/>
                    </a:lnTo>
                    <a:lnTo>
                      <a:pt x="53" y="163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3" y="74"/>
                    </a:lnTo>
                    <a:lnTo>
                      <a:pt x="56" y="69"/>
                    </a:lnTo>
                    <a:lnTo>
                      <a:pt x="60" y="64"/>
                    </a:lnTo>
                    <a:lnTo>
                      <a:pt x="63" y="59"/>
                    </a:lnTo>
                    <a:lnTo>
                      <a:pt x="67" y="55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6" y="43"/>
                    </a:lnTo>
                    <a:lnTo>
                      <a:pt x="113" y="45"/>
                    </a:lnTo>
                    <a:lnTo>
                      <a:pt x="120" y="47"/>
                    </a:lnTo>
                    <a:lnTo>
                      <a:pt x="127" y="50"/>
                    </a:lnTo>
                    <a:lnTo>
                      <a:pt x="134" y="54"/>
                    </a:lnTo>
                    <a:lnTo>
                      <a:pt x="141" y="59"/>
                    </a:lnTo>
                    <a:lnTo>
                      <a:pt x="148" y="64"/>
                    </a:lnTo>
                    <a:lnTo>
                      <a:pt x="155" y="71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Freeform 38"/>
              <p:cNvSpPr>
                <a:spLocks/>
              </p:cNvSpPr>
              <p:nvPr userDrawn="1"/>
            </p:nvSpPr>
            <p:spPr bwMode="auto">
              <a:xfrm>
                <a:off x="2816225" y="6150782"/>
                <a:ext cx="73025" cy="92075"/>
              </a:xfrm>
              <a:custGeom>
                <a:avLst/>
                <a:gdLst>
                  <a:gd name="T0" fmla="*/ 185 w 185"/>
                  <a:gd name="T1" fmla="*/ 39 h 229"/>
                  <a:gd name="T2" fmla="*/ 185 w 185"/>
                  <a:gd name="T3" fmla="*/ 0 h 229"/>
                  <a:gd name="T4" fmla="*/ 0 w 185"/>
                  <a:gd name="T5" fmla="*/ 0 h 229"/>
                  <a:gd name="T6" fmla="*/ 0 w 185"/>
                  <a:gd name="T7" fmla="*/ 39 h 229"/>
                  <a:gd name="T8" fmla="*/ 69 w 185"/>
                  <a:gd name="T9" fmla="*/ 39 h 229"/>
                  <a:gd name="T10" fmla="*/ 69 w 185"/>
                  <a:gd name="T11" fmla="*/ 229 h 229"/>
                  <a:gd name="T12" fmla="*/ 114 w 185"/>
                  <a:gd name="T13" fmla="*/ 229 h 229"/>
                  <a:gd name="T14" fmla="*/ 114 w 185"/>
                  <a:gd name="T15" fmla="*/ 39 h 229"/>
                  <a:gd name="T16" fmla="*/ 185 w 185"/>
                  <a:gd name="T17" fmla="*/ 3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229">
                    <a:moveTo>
                      <a:pt x="185" y="39"/>
                    </a:moveTo>
                    <a:lnTo>
                      <a:pt x="185" y="0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69" y="39"/>
                    </a:lnTo>
                    <a:lnTo>
                      <a:pt x="69" y="229"/>
                    </a:lnTo>
                    <a:lnTo>
                      <a:pt x="114" y="229"/>
                    </a:lnTo>
                    <a:lnTo>
                      <a:pt x="114" y="39"/>
                    </a:lnTo>
                    <a:lnTo>
                      <a:pt x="185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" name="Freeform 39"/>
              <p:cNvSpPr>
                <a:spLocks noEditPoints="1"/>
              </p:cNvSpPr>
              <p:nvPr userDrawn="1"/>
            </p:nvSpPr>
            <p:spPr bwMode="auto">
              <a:xfrm>
                <a:off x="2901950" y="6150782"/>
                <a:ext cx="74613" cy="92075"/>
              </a:xfrm>
              <a:custGeom>
                <a:avLst/>
                <a:gdLst>
                  <a:gd name="T0" fmla="*/ 45 w 184"/>
                  <a:gd name="T1" fmla="*/ 0 h 229"/>
                  <a:gd name="T2" fmla="*/ 0 w 184"/>
                  <a:gd name="T3" fmla="*/ 0 h 229"/>
                  <a:gd name="T4" fmla="*/ 0 w 184"/>
                  <a:gd name="T5" fmla="*/ 229 h 229"/>
                  <a:gd name="T6" fmla="*/ 106 w 184"/>
                  <a:gd name="T7" fmla="*/ 229 h 229"/>
                  <a:gd name="T8" fmla="*/ 106 w 184"/>
                  <a:gd name="T9" fmla="*/ 229 h 229"/>
                  <a:gd name="T10" fmla="*/ 114 w 184"/>
                  <a:gd name="T11" fmla="*/ 229 h 229"/>
                  <a:gd name="T12" fmla="*/ 122 w 184"/>
                  <a:gd name="T13" fmla="*/ 228 h 229"/>
                  <a:gd name="T14" fmla="*/ 130 w 184"/>
                  <a:gd name="T15" fmla="*/ 226 h 229"/>
                  <a:gd name="T16" fmla="*/ 137 w 184"/>
                  <a:gd name="T17" fmla="*/ 224 h 229"/>
                  <a:gd name="T18" fmla="*/ 144 w 184"/>
                  <a:gd name="T19" fmla="*/ 222 h 229"/>
                  <a:gd name="T20" fmla="*/ 151 w 184"/>
                  <a:gd name="T21" fmla="*/ 218 h 229"/>
                  <a:gd name="T22" fmla="*/ 157 w 184"/>
                  <a:gd name="T23" fmla="*/ 214 h 229"/>
                  <a:gd name="T24" fmla="*/ 162 w 184"/>
                  <a:gd name="T25" fmla="*/ 210 h 229"/>
                  <a:gd name="T26" fmla="*/ 167 w 184"/>
                  <a:gd name="T27" fmla="*/ 205 h 229"/>
                  <a:gd name="T28" fmla="*/ 172 w 184"/>
                  <a:gd name="T29" fmla="*/ 200 h 229"/>
                  <a:gd name="T30" fmla="*/ 175 w 184"/>
                  <a:gd name="T31" fmla="*/ 193 h 229"/>
                  <a:gd name="T32" fmla="*/ 178 w 184"/>
                  <a:gd name="T33" fmla="*/ 187 h 229"/>
                  <a:gd name="T34" fmla="*/ 181 w 184"/>
                  <a:gd name="T35" fmla="*/ 180 h 229"/>
                  <a:gd name="T36" fmla="*/ 183 w 184"/>
                  <a:gd name="T37" fmla="*/ 172 h 229"/>
                  <a:gd name="T38" fmla="*/ 184 w 184"/>
                  <a:gd name="T39" fmla="*/ 163 h 229"/>
                  <a:gd name="T40" fmla="*/ 184 w 184"/>
                  <a:gd name="T41" fmla="*/ 154 h 229"/>
                  <a:gd name="T42" fmla="*/ 184 w 184"/>
                  <a:gd name="T43" fmla="*/ 154 h 229"/>
                  <a:gd name="T44" fmla="*/ 184 w 184"/>
                  <a:gd name="T45" fmla="*/ 146 h 229"/>
                  <a:gd name="T46" fmla="*/ 183 w 184"/>
                  <a:gd name="T47" fmla="*/ 137 h 229"/>
                  <a:gd name="T48" fmla="*/ 181 w 184"/>
                  <a:gd name="T49" fmla="*/ 130 h 229"/>
                  <a:gd name="T50" fmla="*/ 178 w 184"/>
                  <a:gd name="T51" fmla="*/ 122 h 229"/>
                  <a:gd name="T52" fmla="*/ 175 w 184"/>
                  <a:gd name="T53" fmla="*/ 116 h 229"/>
                  <a:gd name="T54" fmla="*/ 172 w 184"/>
                  <a:gd name="T55" fmla="*/ 110 h 229"/>
                  <a:gd name="T56" fmla="*/ 167 w 184"/>
                  <a:gd name="T57" fmla="*/ 104 h 229"/>
                  <a:gd name="T58" fmla="*/ 163 w 184"/>
                  <a:gd name="T59" fmla="*/ 99 h 229"/>
                  <a:gd name="T60" fmla="*/ 157 w 184"/>
                  <a:gd name="T61" fmla="*/ 95 h 229"/>
                  <a:gd name="T62" fmla="*/ 151 w 184"/>
                  <a:gd name="T63" fmla="*/ 91 h 229"/>
                  <a:gd name="T64" fmla="*/ 145 w 184"/>
                  <a:gd name="T65" fmla="*/ 88 h 229"/>
                  <a:gd name="T66" fmla="*/ 139 w 184"/>
                  <a:gd name="T67" fmla="*/ 85 h 229"/>
                  <a:gd name="T68" fmla="*/ 132 w 184"/>
                  <a:gd name="T69" fmla="*/ 83 h 229"/>
                  <a:gd name="T70" fmla="*/ 124 w 184"/>
                  <a:gd name="T71" fmla="*/ 82 h 229"/>
                  <a:gd name="T72" fmla="*/ 116 w 184"/>
                  <a:gd name="T73" fmla="*/ 81 h 229"/>
                  <a:gd name="T74" fmla="*/ 108 w 184"/>
                  <a:gd name="T75" fmla="*/ 81 h 229"/>
                  <a:gd name="T76" fmla="*/ 45 w 184"/>
                  <a:gd name="T77" fmla="*/ 81 h 229"/>
                  <a:gd name="T78" fmla="*/ 45 w 184"/>
                  <a:gd name="T79" fmla="*/ 0 h 229"/>
                  <a:gd name="T80" fmla="*/ 45 w 184"/>
                  <a:gd name="T81" fmla="*/ 192 h 229"/>
                  <a:gd name="T82" fmla="*/ 45 w 184"/>
                  <a:gd name="T83" fmla="*/ 118 h 229"/>
                  <a:gd name="T84" fmla="*/ 102 w 184"/>
                  <a:gd name="T85" fmla="*/ 118 h 229"/>
                  <a:gd name="T86" fmla="*/ 102 w 184"/>
                  <a:gd name="T87" fmla="*/ 118 h 229"/>
                  <a:gd name="T88" fmla="*/ 110 w 184"/>
                  <a:gd name="T89" fmla="*/ 118 h 229"/>
                  <a:gd name="T90" fmla="*/ 118 w 184"/>
                  <a:gd name="T91" fmla="*/ 120 h 229"/>
                  <a:gd name="T92" fmla="*/ 124 w 184"/>
                  <a:gd name="T93" fmla="*/ 123 h 229"/>
                  <a:gd name="T94" fmla="*/ 129 w 184"/>
                  <a:gd name="T95" fmla="*/ 127 h 229"/>
                  <a:gd name="T96" fmla="*/ 134 w 184"/>
                  <a:gd name="T97" fmla="*/ 133 h 229"/>
                  <a:gd name="T98" fmla="*/ 137 w 184"/>
                  <a:gd name="T99" fmla="*/ 139 h 229"/>
                  <a:gd name="T100" fmla="*/ 139 w 184"/>
                  <a:gd name="T101" fmla="*/ 146 h 229"/>
                  <a:gd name="T102" fmla="*/ 139 w 184"/>
                  <a:gd name="T103" fmla="*/ 155 h 229"/>
                  <a:gd name="T104" fmla="*/ 139 w 184"/>
                  <a:gd name="T105" fmla="*/ 155 h 229"/>
                  <a:gd name="T106" fmla="*/ 139 w 184"/>
                  <a:gd name="T107" fmla="*/ 163 h 229"/>
                  <a:gd name="T108" fmla="*/ 137 w 184"/>
                  <a:gd name="T109" fmla="*/ 170 h 229"/>
                  <a:gd name="T110" fmla="*/ 134 w 184"/>
                  <a:gd name="T111" fmla="*/ 177 h 229"/>
                  <a:gd name="T112" fmla="*/ 130 w 184"/>
                  <a:gd name="T113" fmla="*/ 182 h 229"/>
                  <a:gd name="T114" fmla="*/ 125 w 184"/>
                  <a:gd name="T115" fmla="*/ 186 h 229"/>
                  <a:gd name="T116" fmla="*/ 119 w 184"/>
                  <a:gd name="T117" fmla="*/ 189 h 229"/>
                  <a:gd name="T118" fmla="*/ 111 w 184"/>
                  <a:gd name="T119" fmla="*/ 191 h 229"/>
                  <a:gd name="T120" fmla="*/ 102 w 184"/>
                  <a:gd name="T121" fmla="*/ 192 h 229"/>
                  <a:gd name="T122" fmla="*/ 45 w 184"/>
                  <a:gd name="T123" fmla="*/ 19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4" h="229">
                    <a:moveTo>
                      <a:pt x="45" y="0"/>
                    </a:moveTo>
                    <a:lnTo>
                      <a:pt x="0" y="0"/>
                    </a:lnTo>
                    <a:lnTo>
                      <a:pt x="0" y="229"/>
                    </a:lnTo>
                    <a:lnTo>
                      <a:pt x="106" y="229"/>
                    </a:lnTo>
                    <a:lnTo>
                      <a:pt x="106" y="229"/>
                    </a:lnTo>
                    <a:lnTo>
                      <a:pt x="114" y="229"/>
                    </a:lnTo>
                    <a:lnTo>
                      <a:pt x="122" y="228"/>
                    </a:lnTo>
                    <a:lnTo>
                      <a:pt x="130" y="226"/>
                    </a:lnTo>
                    <a:lnTo>
                      <a:pt x="137" y="224"/>
                    </a:lnTo>
                    <a:lnTo>
                      <a:pt x="144" y="222"/>
                    </a:lnTo>
                    <a:lnTo>
                      <a:pt x="151" y="218"/>
                    </a:lnTo>
                    <a:lnTo>
                      <a:pt x="157" y="214"/>
                    </a:lnTo>
                    <a:lnTo>
                      <a:pt x="162" y="210"/>
                    </a:lnTo>
                    <a:lnTo>
                      <a:pt x="167" y="205"/>
                    </a:lnTo>
                    <a:lnTo>
                      <a:pt x="172" y="200"/>
                    </a:lnTo>
                    <a:lnTo>
                      <a:pt x="175" y="193"/>
                    </a:lnTo>
                    <a:lnTo>
                      <a:pt x="178" y="187"/>
                    </a:lnTo>
                    <a:lnTo>
                      <a:pt x="181" y="180"/>
                    </a:lnTo>
                    <a:lnTo>
                      <a:pt x="183" y="172"/>
                    </a:lnTo>
                    <a:lnTo>
                      <a:pt x="184" y="163"/>
                    </a:lnTo>
                    <a:lnTo>
                      <a:pt x="184" y="154"/>
                    </a:lnTo>
                    <a:lnTo>
                      <a:pt x="184" y="154"/>
                    </a:lnTo>
                    <a:lnTo>
                      <a:pt x="184" y="146"/>
                    </a:lnTo>
                    <a:lnTo>
                      <a:pt x="183" y="137"/>
                    </a:lnTo>
                    <a:lnTo>
                      <a:pt x="181" y="130"/>
                    </a:lnTo>
                    <a:lnTo>
                      <a:pt x="178" y="122"/>
                    </a:lnTo>
                    <a:lnTo>
                      <a:pt x="175" y="116"/>
                    </a:lnTo>
                    <a:lnTo>
                      <a:pt x="172" y="110"/>
                    </a:lnTo>
                    <a:lnTo>
                      <a:pt x="167" y="104"/>
                    </a:lnTo>
                    <a:lnTo>
                      <a:pt x="163" y="99"/>
                    </a:lnTo>
                    <a:lnTo>
                      <a:pt x="157" y="95"/>
                    </a:lnTo>
                    <a:lnTo>
                      <a:pt x="151" y="91"/>
                    </a:lnTo>
                    <a:lnTo>
                      <a:pt x="145" y="88"/>
                    </a:lnTo>
                    <a:lnTo>
                      <a:pt x="139" y="85"/>
                    </a:lnTo>
                    <a:lnTo>
                      <a:pt x="132" y="83"/>
                    </a:lnTo>
                    <a:lnTo>
                      <a:pt x="124" y="82"/>
                    </a:lnTo>
                    <a:lnTo>
                      <a:pt x="116" y="81"/>
                    </a:lnTo>
                    <a:lnTo>
                      <a:pt x="108" y="81"/>
                    </a:lnTo>
                    <a:lnTo>
                      <a:pt x="45" y="81"/>
                    </a:lnTo>
                    <a:lnTo>
                      <a:pt x="45" y="0"/>
                    </a:lnTo>
                    <a:close/>
                    <a:moveTo>
                      <a:pt x="45" y="192"/>
                    </a:moveTo>
                    <a:lnTo>
                      <a:pt x="45" y="118"/>
                    </a:lnTo>
                    <a:lnTo>
                      <a:pt x="102" y="118"/>
                    </a:lnTo>
                    <a:lnTo>
                      <a:pt x="102" y="118"/>
                    </a:lnTo>
                    <a:lnTo>
                      <a:pt x="110" y="118"/>
                    </a:lnTo>
                    <a:lnTo>
                      <a:pt x="118" y="120"/>
                    </a:lnTo>
                    <a:lnTo>
                      <a:pt x="124" y="123"/>
                    </a:lnTo>
                    <a:lnTo>
                      <a:pt x="129" y="127"/>
                    </a:lnTo>
                    <a:lnTo>
                      <a:pt x="134" y="133"/>
                    </a:lnTo>
                    <a:lnTo>
                      <a:pt x="137" y="139"/>
                    </a:lnTo>
                    <a:lnTo>
                      <a:pt x="139" y="146"/>
                    </a:lnTo>
                    <a:lnTo>
                      <a:pt x="139" y="155"/>
                    </a:lnTo>
                    <a:lnTo>
                      <a:pt x="139" y="155"/>
                    </a:lnTo>
                    <a:lnTo>
                      <a:pt x="139" y="163"/>
                    </a:lnTo>
                    <a:lnTo>
                      <a:pt x="137" y="170"/>
                    </a:lnTo>
                    <a:lnTo>
                      <a:pt x="134" y="177"/>
                    </a:lnTo>
                    <a:lnTo>
                      <a:pt x="130" y="182"/>
                    </a:lnTo>
                    <a:lnTo>
                      <a:pt x="125" y="186"/>
                    </a:lnTo>
                    <a:lnTo>
                      <a:pt x="119" y="189"/>
                    </a:lnTo>
                    <a:lnTo>
                      <a:pt x="111" y="191"/>
                    </a:lnTo>
                    <a:lnTo>
                      <a:pt x="102" y="192"/>
                    </a:lnTo>
                    <a:lnTo>
                      <a:pt x="45" y="19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" name="Freeform 40"/>
              <p:cNvSpPr>
                <a:spLocks noEditPoints="1"/>
              </p:cNvSpPr>
              <p:nvPr userDrawn="1"/>
            </p:nvSpPr>
            <p:spPr bwMode="auto">
              <a:xfrm>
                <a:off x="3033712" y="6149194"/>
                <a:ext cx="80963" cy="95250"/>
              </a:xfrm>
              <a:custGeom>
                <a:avLst/>
                <a:gdLst>
                  <a:gd name="T0" fmla="*/ 205 w 205"/>
                  <a:gd name="T1" fmla="*/ 105 h 239"/>
                  <a:gd name="T2" fmla="*/ 198 w 205"/>
                  <a:gd name="T3" fmla="*/ 70 h 239"/>
                  <a:gd name="T4" fmla="*/ 183 w 205"/>
                  <a:gd name="T5" fmla="*/ 41 h 239"/>
                  <a:gd name="T6" fmla="*/ 161 w 205"/>
                  <a:gd name="T7" fmla="*/ 19 h 239"/>
                  <a:gd name="T8" fmla="*/ 135 w 205"/>
                  <a:gd name="T9" fmla="*/ 5 h 239"/>
                  <a:gd name="T10" fmla="*/ 103 w 205"/>
                  <a:gd name="T11" fmla="*/ 0 h 239"/>
                  <a:gd name="T12" fmla="*/ 81 w 205"/>
                  <a:gd name="T13" fmla="*/ 2 h 239"/>
                  <a:gd name="T14" fmla="*/ 53 w 205"/>
                  <a:gd name="T15" fmla="*/ 13 h 239"/>
                  <a:gd name="T16" fmla="*/ 30 w 205"/>
                  <a:gd name="T17" fmla="*/ 32 h 239"/>
                  <a:gd name="T18" fmla="*/ 12 w 205"/>
                  <a:gd name="T19" fmla="*/ 59 h 239"/>
                  <a:gd name="T20" fmla="*/ 2 w 205"/>
                  <a:gd name="T21" fmla="*/ 93 h 239"/>
                  <a:gd name="T22" fmla="*/ 0 w 205"/>
                  <a:gd name="T23" fmla="*/ 120 h 239"/>
                  <a:gd name="T24" fmla="*/ 5 w 205"/>
                  <a:gd name="T25" fmla="*/ 157 h 239"/>
                  <a:gd name="T26" fmla="*/ 17 w 205"/>
                  <a:gd name="T27" fmla="*/ 189 h 239"/>
                  <a:gd name="T28" fmla="*/ 36 w 205"/>
                  <a:gd name="T29" fmla="*/ 214 h 239"/>
                  <a:gd name="T30" fmla="*/ 61 w 205"/>
                  <a:gd name="T31" fmla="*/ 230 h 239"/>
                  <a:gd name="T32" fmla="*/ 90 w 205"/>
                  <a:gd name="T33" fmla="*/ 238 h 239"/>
                  <a:gd name="T34" fmla="*/ 113 w 205"/>
                  <a:gd name="T35" fmla="*/ 238 h 239"/>
                  <a:gd name="T36" fmla="*/ 143 w 205"/>
                  <a:gd name="T37" fmla="*/ 231 h 239"/>
                  <a:gd name="T38" fmla="*/ 169 w 205"/>
                  <a:gd name="T39" fmla="*/ 214 h 239"/>
                  <a:gd name="T40" fmla="*/ 188 w 205"/>
                  <a:gd name="T41" fmla="*/ 190 h 239"/>
                  <a:gd name="T42" fmla="*/ 201 w 205"/>
                  <a:gd name="T43" fmla="*/ 158 h 239"/>
                  <a:gd name="T44" fmla="*/ 205 w 205"/>
                  <a:gd name="T45" fmla="*/ 119 h 239"/>
                  <a:gd name="T46" fmla="*/ 160 w 205"/>
                  <a:gd name="T47" fmla="*/ 120 h 239"/>
                  <a:gd name="T48" fmla="*/ 151 w 205"/>
                  <a:gd name="T49" fmla="*/ 162 h 239"/>
                  <a:gd name="T50" fmla="*/ 137 w 205"/>
                  <a:gd name="T51" fmla="*/ 183 h 239"/>
                  <a:gd name="T52" fmla="*/ 122 w 205"/>
                  <a:gd name="T53" fmla="*/ 193 h 239"/>
                  <a:gd name="T54" fmla="*/ 104 w 205"/>
                  <a:gd name="T55" fmla="*/ 196 h 239"/>
                  <a:gd name="T56" fmla="*/ 91 w 205"/>
                  <a:gd name="T57" fmla="*/ 195 h 239"/>
                  <a:gd name="T58" fmla="*/ 75 w 205"/>
                  <a:gd name="T59" fmla="*/ 188 h 239"/>
                  <a:gd name="T60" fmla="*/ 62 w 205"/>
                  <a:gd name="T61" fmla="*/ 176 h 239"/>
                  <a:gd name="T62" fmla="*/ 52 w 205"/>
                  <a:gd name="T63" fmla="*/ 159 h 239"/>
                  <a:gd name="T64" fmla="*/ 46 w 205"/>
                  <a:gd name="T65" fmla="*/ 119 h 239"/>
                  <a:gd name="T66" fmla="*/ 50 w 205"/>
                  <a:gd name="T67" fmla="*/ 88 h 239"/>
                  <a:gd name="T68" fmla="*/ 60 w 205"/>
                  <a:gd name="T69" fmla="*/ 64 h 239"/>
                  <a:gd name="T70" fmla="*/ 73 w 205"/>
                  <a:gd name="T71" fmla="*/ 51 h 239"/>
                  <a:gd name="T72" fmla="*/ 89 w 205"/>
                  <a:gd name="T73" fmla="*/ 44 h 239"/>
                  <a:gd name="T74" fmla="*/ 101 w 205"/>
                  <a:gd name="T75" fmla="*/ 43 h 239"/>
                  <a:gd name="T76" fmla="*/ 120 w 205"/>
                  <a:gd name="T77" fmla="*/ 46 h 239"/>
                  <a:gd name="T78" fmla="*/ 136 w 205"/>
                  <a:gd name="T79" fmla="*/ 55 h 239"/>
                  <a:gd name="T80" fmla="*/ 148 w 205"/>
                  <a:gd name="T81" fmla="*/ 69 h 239"/>
                  <a:gd name="T82" fmla="*/ 156 w 205"/>
                  <a:gd name="T83" fmla="*/ 88 h 239"/>
                  <a:gd name="T84" fmla="*/ 160 w 205"/>
                  <a:gd name="T85" fmla="*/ 12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5" h="239">
                    <a:moveTo>
                      <a:pt x="205" y="119"/>
                    </a:moveTo>
                    <a:lnTo>
                      <a:pt x="205" y="119"/>
                    </a:lnTo>
                    <a:lnTo>
                      <a:pt x="205" y="105"/>
                    </a:lnTo>
                    <a:lnTo>
                      <a:pt x="203" y="93"/>
                    </a:lnTo>
                    <a:lnTo>
                      <a:pt x="201" y="81"/>
                    </a:lnTo>
                    <a:lnTo>
                      <a:pt x="198" y="70"/>
                    </a:lnTo>
                    <a:lnTo>
                      <a:pt x="194" y="59"/>
                    </a:lnTo>
                    <a:lnTo>
                      <a:pt x="189" y="50"/>
                    </a:lnTo>
                    <a:lnTo>
                      <a:pt x="183" y="41"/>
                    </a:lnTo>
                    <a:lnTo>
                      <a:pt x="176" y="33"/>
                    </a:lnTo>
                    <a:lnTo>
                      <a:pt x="169" y="25"/>
                    </a:lnTo>
                    <a:lnTo>
                      <a:pt x="161" y="19"/>
                    </a:lnTo>
                    <a:lnTo>
                      <a:pt x="153" y="13"/>
                    </a:lnTo>
                    <a:lnTo>
                      <a:pt x="144" y="9"/>
                    </a:lnTo>
                    <a:lnTo>
                      <a:pt x="135" y="5"/>
                    </a:lnTo>
                    <a:lnTo>
                      <a:pt x="125" y="3"/>
                    </a:lnTo>
                    <a:lnTo>
                      <a:pt x="114" y="1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92" y="1"/>
                    </a:lnTo>
                    <a:lnTo>
                      <a:pt x="81" y="2"/>
                    </a:lnTo>
                    <a:lnTo>
                      <a:pt x="72" y="5"/>
                    </a:lnTo>
                    <a:lnTo>
                      <a:pt x="62" y="8"/>
                    </a:lnTo>
                    <a:lnTo>
                      <a:pt x="53" y="13"/>
                    </a:lnTo>
                    <a:lnTo>
                      <a:pt x="45" y="18"/>
                    </a:lnTo>
                    <a:lnTo>
                      <a:pt x="37" y="25"/>
                    </a:lnTo>
                    <a:lnTo>
                      <a:pt x="30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5" y="81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3"/>
                    </a:lnTo>
                    <a:lnTo>
                      <a:pt x="2" y="145"/>
                    </a:lnTo>
                    <a:lnTo>
                      <a:pt x="5" y="157"/>
                    </a:lnTo>
                    <a:lnTo>
                      <a:pt x="8" y="169"/>
                    </a:lnTo>
                    <a:lnTo>
                      <a:pt x="12" y="179"/>
                    </a:lnTo>
                    <a:lnTo>
                      <a:pt x="17" y="189"/>
                    </a:lnTo>
                    <a:lnTo>
                      <a:pt x="23" y="198"/>
                    </a:lnTo>
                    <a:lnTo>
                      <a:pt x="29" y="206"/>
                    </a:lnTo>
                    <a:lnTo>
                      <a:pt x="36" y="214"/>
                    </a:lnTo>
                    <a:lnTo>
                      <a:pt x="44" y="220"/>
                    </a:lnTo>
                    <a:lnTo>
                      <a:pt x="52" y="226"/>
                    </a:lnTo>
                    <a:lnTo>
                      <a:pt x="61" y="230"/>
                    </a:lnTo>
                    <a:lnTo>
                      <a:pt x="70" y="234"/>
                    </a:lnTo>
                    <a:lnTo>
                      <a:pt x="80" y="237"/>
                    </a:lnTo>
                    <a:lnTo>
                      <a:pt x="90" y="238"/>
                    </a:lnTo>
                    <a:lnTo>
                      <a:pt x="101" y="239"/>
                    </a:lnTo>
                    <a:lnTo>
                      <a:pt x="101" y="239"/>
                    </a:lnTo>
                    <a:lnTo>
                      <a:pt x="113" y="238"/>
                    </a:lnTo>
                    <a:lnTo>
                      <a:pt x="123" y="237"/>
                    </a:lnTo>
                    <a:lnTo>
                      <a:pt x="133" y="234"/>
                    </a:lnTo>
                    <a:lnTo>
                      <a:pt x="143" y="231"/>
                    </a:lnTo>
                    <a:lnTo>
                      <a:pt x="152" y="226"/>
                    </a:lnTo>
                    <a:lnTo>
                      <a:pt x="161" y="221"/>
                    </a:lnTo>
                    <a:lnTo>
                      <a:pt x="169" y="214"/>
                    </a:lnTo>
                    <a:lnTo>
                      <a:pt x="176" y="207"/>
                    </a:lnTo>
                    <a:lnTo>
                      <a:pt x="182" y="199"/>
                    </a:lnTo>
                    <a:lnTo>
                      <a:pt x="188" y="190"/>
                    </a:lnTo>
                    <a:lnTo>
                      <a:pt x="193" y="180"/>
                    </a:lnTo>
                    <a:lnTo>
                      <a:pt x="198" y="169"/>
                    </a:lnTo>
                    <a:lnTo>
                      <a:pt x="201" y="158"/>
                    </a:lnTo>
                    <a:lnTo>
                      <a:pt x="203" y="145"/>
                    </a:lnTo>
                    <a:lnTo>
                      <a:pt x="205" y="132"/>
                    </a:lnTo>
                    <a:lnTo>
                      <a:pt x="205" y="119"/>
                    </a:lnTo>
                    <a:lnTo>
                      <a:pt x="205" y="119"/>
                    </a:lnTo>
                    <a:close/>
                    <a:moveTo>
                      <a:pt x="160" y="120"/>
                    </a:moveTo>
                    <a:lnTo>
                      <a:pt x="160" y="120"/>
                    </a:lnTo>
                    <a:lnTo>
                      <a:pt x="159" y="135"/>
                    </a:lnTo>
                    <a:lnTo>
                      <a:pt x="156" y="149"/>
                    </a:lnTo>
                    <a:lnTo>
                      <a:pt x="151" y="162"/>
                    </a:lnTo>
                    <a:lnTo>
                      <a:pt x="145" y="174"/>
                    </a:lnTo>
                    <a:lnTo>
                      <a:pt x="141" y="179"/>
                    </a:lnTo>
                    <a:lnTo>
                      <a:pt x="137" y="183"/>
                    </a:lnTo>
                    <a:lnTo>
                      <a:pt x="132" y="187"/>
                    </a:lnTo>
                    <a:lnTo>
                      <a:pt x="127" y="190"/>
                    </a:lnTo>
                    <a:lnTo>
                      <a:pt x="122" y="193"/>
                    </a:lnTo>
                    <a:lnTo>
                      <a:pt x="116" y="195"/>
                    </a:lnTo>
                    <a:lnTo>
                      <a:pt x="110" y="196"/>
                    </a:lnTo>
                    <a:lnTo>
                      <a:pt x="104" y="196"/>
                    </a:lnTo>
                    <a:lnTo>
                      <a:pt x="104" y="196"/>
                    </a:lnTo>
                    <a:lnTo>
                      <a:pt x="97" y="196"/>
                    </a:lnTo>
                    <a:lnTo>
                      <a:pt x="91" y="195"/>
                    </a:lnTo>
                    <a:lnTo>
                      <a:pt x="85" y="193"/>
                    </a:lnTo>
                    <a:lnTo>
                      <a:pt x="80" y="191"/>
                    </a:lnTo>
                    <a:lnTo>
                      <a:pt x="75" y="188"/>
                    </a:lnTo>
                    <a:lnTo>
                      <a:pt x="70" y="185"/>
                    </a:lnTo>
                    <a:lnTo>
                      <a:pt x="65" y="181"/>
                    </a:lnTo>
                    <a:lnTo>
                      <a:pt x="62" y="176"/>
                    </a:lnTo>
                    <a:lnTo>
                      <a:pt x="58" y="171"/>
                    </a:lnTo>
                    <a:lnTo>
                      <a:pt x="55" y="165"/>
                    </a:lnTo>
                    <a:lnTo>
                      <a:pt x="52" y="159"/>
                    </a:lnTo>
                    <a:lnTo>
                      <a:pt x="50" y="152"/>
                    </a:lnTo>
                    <a:lnTo>
                      <a:pt x="47" y="136"/>
                    </a:lnTo>
                    <a:lnTo>
                      <a:pt x="46" y="119"/>
                    </a:lnTo>
                    <a:lnTo>
                      <a:pt x="46" y="119"/>
                    </a:lnTo>
                    <a:lnTo>
                      <a:pt x="47" y="102"/>
                    </a:lnTo>
                    <a:lnTo>
                      <a:pt x="50" y="88"/>
                    </a:lnTo>
                    <a:lnTo>
                      <a:pt x="54" y="75"/>
                    </a:lnTo>
                    <a:lnTo>
                      <a:pt x="57" y="69"/>
                    </a:lnTo>
                    <a:lnTo>
                      <a:pt x="60" y="64"/>
                    </a:lnTo>
                    <a:lnTo>
                      <a:pt x="64" y="59"/>
                    </a:lnTo>
                    <a:lnTo>
                      <a:pt x="68" y="55"/>
                    </a:lnTo>
                    <a:lnTo>
                      <a:pt x="73" y="51"/>
                    </a:lnTo>
                    <a:lnTo>
                      <a:pt x="78" y="48"/>
                    </a:lnTo>
                    <a:lnTo>
                      <a:pt x="83" y="46"/>
                    </a:lnTo>
                    <a:lnTo>
                      <a:pt x="89" y="44"/>
                    </a:lnTo>
                    <a:lnTo>
                      <a:pt x="94" y="43"/>
                    </a:lnTo>
                    <a:lnTo>
                      <a:pt x="101" y="43"/>
                    </a:lnTo>
                    <a:lnTo>
                      <a:pt x="101" y="43"/>
                    </a:lnTo>
                    <a:lnTo>
                      <a:pt x="108" y="43"/>
                    </a:lnTo>
                    <a:lnTo>
                      <a:pt x="115" y="44"/>
                    </a:lnTo>
                    <a:lnTo>
                      <a:pt x="120" y="46"/>
                    </a:lnTo>
                    <a:lnTo>
                      <a:pt x="126" y="49"/>
                    </a:lnTo>
                    <a:lnTo>
                      <a:pt x="131" y="51"/>
                    </a:lnTo>
                    <a:lnTo>
                      <a:pt x="136" y="55"/>
                    </a:lnTo>
                    <a:lnTo>
                      <a:pt x="140" y="59"/>
                    </a:lnTo>
                    <a:lnTo>
                      <a:pt x="144" y="64"/>
                    </a:lnTo>
                    <a:lnTo>
                      <a:pt x="148" y="69"/>
                    </a:lnTo>
                    <a:lnTo>
                      <a:pt x="151" y="75"/>
                    </a:lnTo>
                    <a:lnTo>
                      <a:pt x="154" y="81"/>
                    </a:lnTo>
                    <a:lnTo>
                      <a:pt x="156" y="88"/>
                    </a:lnTo>
                    <a:lnTo>
                      <a:pt x="159" y="103"/>
                    </a:lnTo>
                    <a:lnTo>
                      <a:pt x="160" y="120"/>
                    </a:lnTo>
                    <a:lnTo>
                      <a:pt x="160" y="12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Freeform 41"/>
              <p:cNvSpPr>
                <a:spLocks/>
              </p:cNvSpPr>
              <p:nvPr userDrawn="1"/>
            </p:nvSpPr>
            <p:spPr bwMode="auto">
              <a:xfrm>
                <a:off x="3124200" y="6150782"/>
                <a:ext cx="73025" cy="92075"/>
              </a:xfrm>
              <a:custGeom>
                <a:avLst/>
                <a:gdLst>
                  <a:gd name="T0" fmla="*/ 184 w 184"/>
                  <a:gd name="T1" fmla="*/ 39 h 229"/>
                  <a:gd name="T2" fmla="*/ 184 w 184"/>
                  <a:gd name="T3" fmla="*/ 0 h 229"/>
                  <a:gd name="T4" fmla="*/ 0 w 184"/>
                  <a:gd name="T5" fmla="*/ 0 h 229"/>
                  <a:gd name="T6" fmla="*/ 0 w 184"/>
                  <a:gd name="T7" fmla="*/ 39 h 229"/>
                  <a:gd name="T8" fmla="*/ 69 w 184"/>
                  <a:gd name="T9" fmla="*/ 39 h 229"/>
                  <a:gd name="T10" fmla="*/ 69 w 184"/>
                  <a:gd name="T11" fmla="*/ 229 h 229"/>
                  <a:gd name="T12" fmla="*/ 114 w 184"/>
                  <a:gd name="T13" fmla="*/ 229 h 229"/>
                  <a:gd name="T14" fmla="*/ 114 w 184"/>
                  <a:gd name="T15" fmla="*/ 39 h 229"/>
                  <a:gd name="T16" fmla="*/ 184 w 184"/>
                  <a:gd name="T17" fmla="*/ 3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229">
                    <a:moveTo>
                      <a:pt x="184" y="39"/>
                    </a:moveTo>
                    <a:lnTo>
                      <a:pt x="184" y="0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69" y="39"/>
                    </a:lnTo>
                    <a:lnTo>
                      <a:pt x="69" y="229"/>
                    </a:lnTo>
                    <a:lnTo>
                      <a:pt x="114" y="229"/>
                    </a:lnTo>
                    <a:lnTo>
                      <a:pt x="114" y="39"/>
                    </a:lnTo>
                    <a:lnTo>
                      <a:pt x="184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" name="Freeform 42"/>
              <p:cNvSpPr>
                <a:spLocks noEditPoints="1"/>
              </p:cNvSpPr>
              <p:nvPr userDrawn="1"/>
            </p:nvSpPr>
            <p:spPr bwMode="auto">
              <a:xfrm>
                <a:off x="3209925" y="6150782"/>
                <a:ext cx="73025" cy="92075"/>
              </a:xfrm>
              <a:custGeom>
                <a:avLst/>
                <a:gdLst>
                  <a:gd name="T0" fmla="*/ 0 w 185"/>
                  <a:gd name="T1" fmla="*/ 229 h 229"/>
                  <a:gd name="T2" fmla="*/ 105 w 185"/>
                  <a:gd name="T3" fmla="*/ 229 h 229"/>
                  <a:gd name="T4" fmla="*/ 131 w 185"/>
                  <a:gd name="T5" fmla="*/ 227 h 229"/>
                  <a:gd name="T6" fmla="*/ 146 w 185"/>
                  <a:gd name="T7" fmla="*/ 222 h 229"/>
                  <a:gd name="T8" fmla="*/ 159 w 185"/>
                  <a:gd name="T9" fmla="*/ 215 h 229"/>
                  <a:gd name="T10" fmla="*/ 169 w 185"/>
                  <a:gd name="T11" fmla="*/ 207 h 229"/>
                  <a:gd name="T12" fmla="*/ 177 w 185"/>
                  <a:gd name="T13" fmla="*/ 196 h 229"/>
                  <a:gd name="T14" fmla="*/ 182 w 185"/>
                  <a:gd name="T15" fmla="*/ 182 h 229"/>
                  <a:gd name="T16" fmla="*/ 184 w 185"/>
                  <a:gd name="T17" fmla="*/ 167 h 229"/>
                  <a:gd name="T18" fmla="*/ 185 w 185"/>
                  <a:gd name="T19" fmla="*/ 159 h 229"/>
                  <a:gd name="T20" fmla="*/ 181 w 185"/>
                  <a:gd name="T21" fmla="*/ 138 h 229"/>
                  <a:gd name="T22" fmla="*/ 173 w 185"/>
                  <a:gd name="T23" fmla="*/ 122 h 229"/>
                  <a:gd name="T24" fmla="*/ 161 w 185"/>
                  <a:gd name="T25" fmla="*/ 112 h 229"/>
                  <a:gd name="T26" fmla="*/ 147 w 185"/>
                  <a:gd name="T27" fmla="*/ 106 h 229"/>
                  <a:gd name="T28" fmla="*/ 153 w 185"/>
                  <a:gd name="T29" fmla="*/ 102 h 229"/>
                  <a:gd name="T30" fmla="*/ 165 w 185"/>
                  <a:gd name="T31" fmla="*/ 94 h 229"/>
                  <a:gd name="T32" fmla="*/ 173 w 185"/>
                  <a:gd name="T33" fmla="*/ 82 h 229"/>
                  <a:gd name="T34" fmla="*/ 177 w 185"/>
                  <a:gd name="T35" fmla="*/ 68 h 229"/>
                  <a:gd name="T36" fmla="*/ 178 w 185"/>
                  <a:gd name="T37" fmla="*/ 60 h 229"/>
                  <a:gd name="T38" fmla="*/ 177 w 185"/>
                  <a:gd name="T39" fmla="*/ 46 h 229"/>
                  <a:gd name="T40" fmla="*/ 173 w 185"/>
                  <a:gd name="T41" fmla="*/ 34 h 229"/>
                  <a:gd name="T42" fmla="*/ 167 w 185"/>
                  <a:gd name="T43" fmla="*/ 24 h 229"/>
                  <a:gd name="T44" fmla="*/ 160 w 185"/>
                  <a:gd name="T45" fmla="*/ 15 h 229"/>
                  <a:gd name="T46" fmla="*/ 149 w 185"/>
                  <a:gd name="T47" fmla="*/ 9 h 229"/>
                  <a:gd name="T48" fmla="*/ 125 w 185"/>
                  <a:gd name="T49" fmla="*/ 1 h 229"/>
                  <a:gd name="T50" fmla="*/ 0 w 185"/>
                  <a:gd name="T51" fmla="*/ 0 h 229"/>
                  <a:gd name="T52" fmla="*/ 44 w 185"/>
                  <a:gd name="T53" fmla="*/ 37 h 229"/>
                  <a:gd name="T54" fmla="*/ 104 w 185"/>
                  <a:gd name="T55" fmla="*/ 37 h 229"/>
                  <a:gd name="T56" fmla="*/ 117 w 185"/>
                  <a:gd name="T57" fmla="*/ 39 h 229"/>
                  <a:gd name="T58" fmla="*/ 125 w 185"/>
                  <a:gd name="T59" fmla="*/ 45 h 229"/>
                  <a:gd name="T60" fmla="*/ 130 w 185"/>
                  <a:gd name="T61" fmla="*/ 53 h 229"/>
                  <a:gd name="T62" fmla="*/ 132 w 185"/>
                  <a:gd name="T63" fmla="*/ 64 h 229"/>
                  <a:gd name="T64" fmla="*/ 131 w 185"/>
                  <a:gd name="T65" fmla="*/ 69 h 229"/>
                  <a:gd name="T66" fmla="*/ 128 w 185"/>
                  <a:gd name="T67" fmla="*/ 78 h 229"/>
                  <a:gd name="T68" fmla="*/ 121 w 185"/>
                  <a:gd name="T69" fmla="*/ 85 h 229"/>
                  <a:gd name="T70" fmla="*/ 111 w 185"/>
                  <a:gd name="T71" fmla="*/ 89 h 229"/>
                  <a:gd name="T72" fmla="*/ 44 w 185"/>
                  <a:gd name="T73" fmla="*/ 90 h 229"/>
                  <a:gd name="T74" fmla="*/ 44 w 185"/>
                  <a:gd name="T75" fmla="*/ 127 h 229"/>
                  <a:gd name="T76" fmla="*/ 104 w 185"/>
                  <a:gd name="T77" fmla="*/ 127 h 229"/>
                  <a:gd name="T78" fmla="*/ 119 w 185"/>
                  <a:gd name="T79" fmla="*/ 129 h 229"/>
                  <a:gd name="T80" fmla="*/ 130 w 185"/>
                  <a:gd name="T81" fmla="*/ 136 h 229"/>
                  <a:gd name="T82" fmla="*/ 137 w 185"/>
                  <a:gd name="T83" fmla="*/ 146 h 229"/>
                  <a:gd name="T84" fmla="*/ 139 w 185"/>
                  <a:gd name="T85" fmla="*/ 160 h 229"/>
                  <a:gd name="T86" fmla="*/ 138 w 185"/>
                  <a:gd name="T87" fmla="*/ 167 h 229"/>
                  <a:gd name="T88" fmla="*/ 134 w 185"/>
                  <a:gd name="T89" fmla="*/ 178 h 229"/>
                  <a:gd name="T90" fmla="*/ 126 w 185"/>
                  <a:gd name="T91" fmla="*/ 187 h 229"/>
                  <a:gd name="T92" fmla="*/ 112 w 185"/>
                  <a:gd name="T93" fmla="*/ 191 h 229"/>
                  <a:gd name="T94" fmla="*/ 44 w 185"/>
                  <a:gd name="T95" fmla="*/ 19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5" h="229">
                    <a:moveTo>
                      <a:pt x="0" y="0"/>
                    </a:moveTo>
                    <a:lnTo>
                      <a:pt x="0" y="229"/>
                    </a:lnTo>
                    <a:lnTo>
                      <a:pt x="105" y="229"/>
                    </a:lnTo>
                    <a:lnTo>
                      <a:pt x="105" y="229"/>
                    </a:lnTo>
                    <a:lnTo>
                      <a:pt x="123" y="228"/>
                    </a:lnTo>
                    <a:lnTo>
                      <a:pt x="131" y="227"/>
                    </a:lnTo>
                    <a:lnTo>
                      <a:pt x="139" y="225"/>
                    </a:lnTo>
                    <a:lnTo>
                      <a:pt x="146" y="222"/>
                    </a:lnTo>
                    <a:lnTo>
                      <a:pt x="152" y="219"/>
                    </a:lnTo>
                    <a:lnTo>
                      <a:pt x="159" y="215"/>
                    </a:lnTo>
                    <a:lnTo>
                      <a:pt x="164" y="211"/>
                    </a:lnTo>
                    <a:lnTo>
                      <a:pt x="169" y="207"/>
                    </a:lnTo>
                    <a:lnTo>
                      <a:pt x="173" y="201"/>
                    </a:lnTo>
                    <a:lnTo>
                      <a:pt x="177" y="196"/>
                    </a:lnTo>
                    <a:lnTo>
                      <a:pt x="180" y="189"/>
                    </a:lnTo>
                    <a:lnTo>
                      <a:pt x="182" y="182"/>
                    </a:lnTo>
                    <a:lnTo>
                      <a:pt x="183" y="175"/>
                    </a:lnTo>
                    <a:lnTo>
                      <a:pt x="184" y="167"/>
                    </a:lnTo>
                    <a:lnTo>
                      <a:pt x="185" y="159"/>
                    </a:lnTo>
                    <a:lnTo>
                      <a:pt x="185" y="159"/>
                    </a:lnTo>
                    <a:lnTo>
                      <a:pt x="184" y="148"/>
                    </a:lnTo>
                    <a:lnTo>
                      <a:pt x="181" y="138"/>
                    </a:lnTo>
                    <a:lnTo>
                      <a:pt x="178" y="129"/>
                    </a:lnTo>
                    <a:lnTo>
                      <a:pt x="173" y="122"/>
                    </a:lnTo>
                    <a:lnTo>
                      <a:pt x="167" y="116"/>
                    </a:lnTo>
                    <a:lnTo>
                      <a:pt x="161" y="112"/>
                    </a:lnTo>
                    <a:lnTo>
                      <a:pt x="153" y="108"/>
                    </a:lnTo>
                    <a:lnTo>
                      <a:pt x="147" y="106"/>
                    </a:lnTo>
                    <a:lnTo>
                      <a:pt x="147" y="106"/>
                    </a:lnTo>
                    <a:lnTo>
                      <a:pt x="153" y="102"/>
                    </a:lnTo>
                    <a:lnTo>
                      <a:pt x="160" y="98"/>
                    </a:lnTo>
                    <a:lnTo>
                      <a:pt x="165" y="94"/>
                    </a:lnTo>
                    <a:lnTo>
                      <a:pt x="169" y="88"/>
                    </a:lnTo>
                    <a:lnTo>
                      <a:pt x="173" y="82"/>
                    </a:lnTo>
                    <a:lnTo>
                      <a:pt x="175" y="76"/>
                    </a:lnTo>
                    <a:lnTo>
                      <a:pt x="177" y="68"/>
                    </a:lnTo>
                    <a:lnTo>
                      <a:pt x="178" y="60"/>
                    </a:lnTo>
                    <a:lnTo>
                      <a:pt x="178" y="60"/>
                    </a:lnTo>
                    <a:lnTo>
                      <a:pt x="177" y="53"/>
                    </a:lnTo>
                    <a:lnTo>
                      <a:pt x="177" y="46"/>
                    </a:lnTo>
                    <a:lnTo>
                      <a:pt x="175" y="40"/>
                    </a:lnTo>
                    <a:lnTo>
                      <a:pt x="173" y="34"/>
                    </a:lnTo>
                    <a:lnTo>
                      <a:pt x="171" y="29"/>
                    </a:lnTo>
                    <a:lnTo>
                      <a:pt x="167" y="24"/>
                    </a:lnTo>
                    <a:lnTo>
                      <a:pt x="164" y="19"/>
                    </a:lnTo>
                    <a:lnTo>
                      <a:pt x="160" y="15"/>
                    </a:lnTo>
                    <a:lnTo>
                      <a:pt x="154" y="12"/>
                    </a:lnTo>
                    <a:lnTo>
                      <a:pt x="149" y="9"/>
                    </a:lnTo>
                    <a:lnTo>
                      <a:pt x="138" y="4"/>
                    </a:lnTo>
                    <a:lnTo>
                      <a:pt x="125" y="1"/>
                    </a:lnTo>
                    <a:lnTo>
                      <a:pt x="111" y="0"/>
                    </a:lnTo>
                    <a:lnTo>
                      <a:pt x="0" y="0"/>
                    </a:lnTo>
                    <a:close/>
                    <a:moveTo>
                      <a:pt x="44" y="90"/>
                    </a:moveTo>
                    <a:lnTo>
                      <a:pt x="44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11" y="38"/>
                    </a:lnTo>
                    <a:lnTo>
                      <a:pt x="117" y="39"/>
                    </a:lnTo>
                    <a:lnTo>
                      <a:pt x="122" y="42"/>
                    </a:lnTo>
                    <a:lnTo>
                      <a:pt x="125" y="45"/>
                    </a:lnTo>
                    <a:lnTo>
                      <a:pt x="128" y="49"/>
                    </a:lnTo>
                    <a:lnTo>
                      <a:pt x="130" y="53"/>
                    </a:lnTo>
                    <a:lnTo>
                      <a:pt x="132" y="58"/>
                    </a:lnTo>
                    <a:lnTo>
                      <a:pt x="132" y="64"/>
                    </a:lnTo>
                    <a:lnTo>
                      <a:pt x="132" y="64"/>
                    </a:lnTo>
                    <a:lnTo>
                      <a:pt x="131" y="69"/>
                    </a:lnTo>
                    <a:lnTo>
                      <a:pt x="130" y="74"/>
                    </a:lnTo>
                    <a:lnTo>
                      <a:pt x="128" y="78"/>
                    </a:lnTo>
                    <a:lnTo>
                      <a:pt x="125" y="82"/>
                    </a:lnTo>
                    <a:lnTo>
                      <a:pt x="121" y="85"/>
                    </a:lnTo>
                    <a:lnTo>
                      <a:pt x="116" y="88"/>
                    </a:lnTo>
                    <a:lnTo>
                      <a:pt x="111" y="89"/>
                    </a:lnTo>
                    <a:lnTo>
                      <a:pt x="104" y="90"/>
                    </a:lnTo>
                    <a:lnTo>
                      <a:pt x="44" y="90"/>
                    </a:lnTo>
                    <a:close/>
                    <a:moveTo>
                      <a:pt x="44" y="192"/>
                    </a:moveTo>
                    <a:lnTo>
                      <a:pt x="44" y="127"/>
                    </a:lnTo>
                    <a:lnTo>
                      <a:pt x="104" y="127"/>
                    </a:lnTo>
                    <a:lnTo>
                      <a:pt x="104" y="127"/>
                    </a:lnTo>
                    <a:lnTo>
                      <a:pt x="112" y="128"/>
                    </a:lnTo>
                    <a:lnTo>
                      <a:pt x="119" y="129"/>
                    </a:lnTo>
                    <a:lnTo>
                      <a:pt x="125" y="132"/>
                    </a:lnTo>
                    <a:lnTo>
                      <a:pt x="130" y="136"/>
                    </a:lnTo>
                    <a:lnTo>
                      <a:pt x="134" y="141"/>
                    </a:lnTo>
                    <a:lnTo>
                      <a:pt x="137" y="146"/>
                    </a:lnTo>
                    <a:lnTo>
                      <a:pt x="138" y="153"/>
                    </a:lnTo>
                    <a:lnTo>
                      <a:pt x="139" y="160"/>
                    </a:lnTo>
                    <a:lnTo>
                      <a:pt x="139" y="160"/>
                    </a:lnTo>
                    <a:lnTo>
                      <a:pt x="138" y="167"/>
                    </a:lnTo>
                    <a:lnTo>
                      <a:pt x="137" y="173"/>
                    </a:lnTo>
                    <a:lnTo>
                      <a:pt x="134" y="178"/>
                    </a:lnTo>
                    <a:lnTo>
                      <a:pt x="131" y="183"/>
                    </a:lnTo>
                    <a:lnTo>
                      <a:pt x="126" y="187"/>
                    </a:lnTo>
                    <a:lnTo>
                      <a:pt x="120" y="190"/>
                    </a:lnTo>
                    <a:lnTo>
                      <a:pt x="112" y="191"/>
                    </a:lnTo>
                    <a:lnTo>
                      <a:pt x="103" y="192"/>
                    </a:lnTo>
                    <a:lnTo>
                      <a:pt x="44" y="19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" name="Freeform 43"/>
              <p:cNvSpPr>
                <a:spLocks noEditPoints="1"/>
              </p:cNvSpPr>
              <p:nvPr userDrawn="1"/>
            </p:nvSpPr>
            <p:spPr bwMode="auto">
              <a:xfrm>
                <a:off x="3295650" y="6149194"/>
                <a:ext cx="79375" cy="95250"/>
              </a:xfrm>
              <a:custGeom>
                <a:avLst/>
                <a:gdLst>
                  <a:gd name="T0" fmla="*/ 197 w 197"/>
                  <a:gd name="T1" fmla="*/ 115 h 239"/>
                  <a:gd name="T2" fmla="*/ 195 w 197"/>
                  <a:gd name="T3" fmla="*/ 92 h 239"/>
                  <a:gd name="T4" fmla="*/ 191 w 197"/>
                  <a:gd name="T5" fmla="*/ 71 h 239"/>
                  <a:gd name="T6" fmla="*/ 183 w 197"/>
                  <a:gd name="T7" fmla="*/ 52 h 239"/>
                  <a:gd name="T8" fmla="*/ 173 w 197"/>
                  <a:gd name="T9" fmla="*/ 34 h 239"/>
                  <a:gd name="T10" fmla="*/ 159 w 197"/>
                  <a:gd name="T11" fmla="*/ 20 h 239"/>
                  <a:gd name="T12" fmla="*/ 143 w 197"/>
                  <a:gd name="T13" fmla="*/ 10 h 239"/>
                  <a:gd name="T14" fmla="*/ 123 w 197"/>
                  <a:gd name="T15" fmla="*/ 3 h 239"/>
                  <a:gd name="T16" fmla="*/ 100 w 197"/>
                  <a:gd name="T17" fmla="*/ 0 h 239"/>
                  <a:gd name="T18" fmla="*/ 89 w 197"/>
                  <a:gd name="T19" fmla="*/ 1 h 239"/>
                  <a:gd name="T20" fmla="*/ 69 w 197"/>
                  <a:gd name="T21" fmla="*/ 5 h 239"/>
                  <a:gd name="T22" fmla="*/ 51 w 197"/>
                  <a:gd name="T23" fmla="*/ 12 h 239"/>
                  <a:gd name="T24" fmla="*/ 35 w 197"/>
                  <a:gd name="T25" fmla="*/ 24 h 239"/>
                  <a:gd name="T26" fmla="*/ 22 w 197"/>
                  <a:gd name="T27" fmla="*/ 39 h 239"/>
                  <a:gd name="T28" fmla="*/ 11 w 197"/>
                  <a:gd name="T29" fmla="*/ 58 h 239"/>
                  <a:gd name="T30" fmla="*/ 4 w 197"/>
                  <a:gd name="T31" fmla="*/ 80 h 239"/>
                  <a:gd name="T32" fmla="*/ 0 w 197"/>
                  <a:gd name="T33" fmla="*/ 106 h 239"/>
                  <a:gd name="T34" fmla="*/ 0 w 197"/>
                  <a:gd name="T35" fmla="*/ 120 h 239"/>
                  <a:gd name="T36" fmla="*/ 2 w 197"/>
                  <a:gd name="T37" fmla="*/ 148 h 239"/>
                  <a:gd name="T38" fmla="*/ 9 w 197"/>
                  <a:gd name="T39" fmla="*/ 172 h 239"/>
                  <a:gd name="T40" fmla="*/ 18 w 197"/>
                  <a:gd name="T41" fmla="*/ 193 h 239"/>
                  <a:gd name="T42" fmla="*/ 30 w 197"/>
                  <a:gd name="T43" fmla="*/ 209 h 239"/>
                  <a:gd name="T44" fmla="*/ 36 w 197"/>
                  <a:gd name="T45" fmla="*/ 215 h 239"/>
                  <a:gd name="T46" fmla="*/ 51 w 197"/>
                  <a:gd name="T47" fmla="*/ 226 h 239"/>
                  <a:gd name="T48" fmla="*/ 68 w 197"/>
                  <a:gd name="T49" fmla="*/ 234 h 239"/>
                  <a:gd name="T50" fmla="*/ 88 w 197"/>
                  <a:gd name="T51" fmla="*/ 238 h 239"/>
                  <a:gd name="T52" fmla="*/ 99 w 197"/>
                  <a:gd name="T53" fmla="*/ 239 h 239"/>
                  <a:gd name="T54" fmla="*/ 124 w 197"/>
                  <a:gd name="T55" fmla="*/ 237 h 239"/>
                  <a:gd name="T56" fmla="*/ 145 w 197"/>
                  <a:gd name="T57" fmla="*/ 231 h 239"/>
                  <a:gd name="T58" fmla="*/ 153 w 197"/>
                  <a:gd name="T59" fmla="*/ 227 h 239"/>
                  <a:gd name="T60" fmla="*/ 170 w 197"/>
                  <a:gd name="T61" fmla="*/ 216 h 239"/>
                  <a:gd name="T62" fmla="*/ 151 w 197"/>
                  <a:gd name="T63" fmla="*/ 180 h 239"/>
                  <a:gd name="T64" fmla="*/ 139 w 197"/>
                  <a:gd name="T65" fmla="*/ 188 h 239"/>
                  <a:gd name="T66" fmla="*/ 128 w 197"/>
                  <a:gd name="T67" fmla="*/ 193 h 239"/>
                  <a:gd name="T68" fmla="*/ 116 w 197"/>
                  <a:gd name="T69" fmla="*/ 197 h 239"/>
                  <a:gd name="T70" fmla="*/ 101 w 197"/>
                  <a:gd name="T71" fmla="*/ 198 h 239"/>
                  <a:gd name="T72" fmla="*/ 91 w 197"/>
                  <a:gd name="T73" fmla="*/ 197 h 239"/>
                  <a:gd name="T74" fmla="*/ 72 w 197"/>
                  <a:gd name="T75" fmla="*/ 190 h 239"/>
                  <a:gd name="T76" fmla="*/ 57 w 197"/>
                  <a:gd name="T77" fmla="*/ 175 h 239"/>
                  <a:gd name="T78" fmla="*/ 47 w 197"/>
                  <a:gd name="T79" fmla="*/ 151 h 239"/>
                  <a:gd name="T80" fmla="*/ 195 w 197"/>
                  <a:gd name="T81" fmla="*/ 136 h 239"/>
                  <a:gd name="T82" fmla="*/ 196 w 197"/>
                  <a:gd name="T83" fmla="*/ 127 h 239"/>
                  <a:gd name="T84" fmla="*/ 197 w 197"/>
                  <a:gd name="T85" fmla="*/ 115 h 239"/>
                  <a:gd name="T86" fmla="*/ 45 w 197"/>
                  <a:gd name="T87" fmla="*/ 98 h 239"/>
                  <a:gd name="T88" fmla="*/ 50 w 197"/>
                  <a:gd name="T89" fmla="*/ 74 h 239"/>
                  <a:gd name="T90" fmla="*/ 61 w 197"/>
                  <a:gd name="T91" fmla="*/ 56 h 239"/>
                  <a:gd name="T92" fmla="*/ 76 w 197"/>
                  <a:gd name="T93" fmla="*/ 45 h 239"/>
                  <a:gd name="T94" fmla="*/ 97 w 197"/>
                  <a:gd name="T95" fmla="*/ 41 h 239"/>
                  <a:gd name="T96" fmla="*/ 104 w 197"/>
                  <a:gd name="T97" fmla="*/ 41 h 239"/>
                  <a:gd name="T98" fmla="*/ 116 w 197"/>
                  <a:gd name="T99" fmla="*/ 44 h 239"/>
                  <a:gd name="T100" fmla="*/ 126 w 197"/>
                  <a:gd name="T101" fmla="*/ 48 h 239"/>
                  <a:gd name="T102" fmla="*/ 137 w 197"/>
                  <a:gd name="T103" fmla="*/ 58 h 239"/>
                  <a:gd name="T104" fmla="*/ 147 w 197"/>
                  <a:gd name="T105" fmla="*/ 76 h 239"/>
                  <a:gd name="T106" fmla="*/ 151 w 197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7" h="239">
                    <a:moveTo>
                      <a:pt x="197" y="115"/>
                    </a:moveTo>
                    <a:lnTo>
                      <a:pt x="197" y="115"/>
                    </a:lnTo>
                    <a:lnTo>
                      <a:pt x="196" y="104"/>
                    </a:lnTo>
                    <a:lnTo>
                      <a:pt x="195" y="92"/>
                    </a:lnTo>
                    <a:lnTo>
                      <a:pt x="193" y="81"/>
                    </a:lnTo>
                    <a:lnTo>
                      <a:pt x="191" y="71"/>
                    </a:lnTo>
                    <a:lnTo>
                      <a:pt x="187" y="61"/>
                    </a:lnTo>
                    <a:lnTo>
                      <a:pt x="183" y="52"/>
                    </a:lnTo>
                    <a:lnTo>
                      <a:pt x="178" y="43"/>
                    </a:lnTo>
                    <a:lnTo>
                      <a:pt x="173" y="34"/>
                    </a:lnTo>
                    <a:lnTo>
                      <a:pt x="166" y="27"/>
                    </a:lnTo>
                    <a:lnTo>
                      <a:pt x="159" y="20"/>
                    </a:lnTo>
                    <a:lnTo>
                      <a:pt x="151" y="14"/>
                    </a:lnTo>
                    <a:lnTo>
                      <a:pt x="143" y="10"/>
                    </a:lnTo>
                    <a:lnTo>
                      <a:pt x="133" y="6"/>
                    </a:lnTo>
                    <a:lnTo>
                      <a:pt x="123" y="3"/>
                    </a:lnTo>
                    <a:lnTo>
                      <a:pt x="112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9" y="1"/>
                    </a:lnTo>
                    <a:lnTo>
                      <a:pt x="79" y="2"/>
                    </a:lnTo>
                    <a:lnTo>
                      <a:pt x="69" y="5"/>
                    </a:lnTo>
                    <a:lnTo>
                      <a:pt x="60" y="8"/>
                    </a:lnTo>
                    <a:lnTo>
                      <a:pt x="51" y="12"/>
                    </a:lnTo>
                    <a:lnTo>
                      <a:pt x="42" y="18"/>
                    </a:lnTo>
                    <a:lnTo>
                      <a:pt x="35" y="24"/>
                    </a:lnTo>
                    <a:lnTo>
                      <a:pt x="28" y="31"/>
                    </a:lnTo>
                    <a:lnTo>
                      <a:pt x="22" y="39"/>
                    </a:lnTo>
                    <a:lnTo>
                      <a:pt x="16" y="48"/>
                    </a:lnTo>
                    <a:lnTo>
                      <a:pt x="11" y="58"/>
                    </a:lnTo>
                    <a:lnTo>
                      <a:pt x="7" y="68"/>
                    </a:lnTo>
                    <a:lnTo>
                      <a:pt x="4" y="80"/>
                    </a:lnTo>
                    <a:lnTo>
                      <a:pt x="2" y="92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4"/>
                    </a:lnTo>
                    <a:lnTo>
                      <a:pt x="2" y="148"/>
                    </a:lnTo>
                    <a:lnTo>
                      <a:pt x="5" y="160"/>
                    </a:lnTo>
                    <a:lnTo>
                      <a:pt x="9" y="172"/>
                    </a:lnTo>
                    <a:lnTo>
                      <a:pt x="13" y="183"/>
                    </a:lnTo>
                    <a:lnTo>
                      <a:pt x="18" y="193"/>
                    </a:lnTo>
                    <a:lnTo>
                      <a:pt x="24" y="201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6" y="215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7" y="236"/>
                    </a:lnTo>
                    <a:lnTo>
                      <a:pt x="88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2" y="238"/>
                    </a:lnTo>
                    <a:lnTo>
                      <a:pt x="124" y="237"/>
                    </a:lnTo>
                    <a:lnTo>
                      <a:pt x="135" y="234"/>
                    </a:lnTo>
                    <a:lnTo>
                      <a:pt x="145" y="231"/>
                    </a:lnTo>
                    <a:lnTo>
                      <a:pt x="145" y="231"/>
                    </a:lnTo>
                    <a:lnTo>
                      <a:pt x="153" y="227"/>
                    </a:lnTo>
                    <a:lnTo>
                      <a:pt x="162" y="222"/>
                    </a:lnTo>
                    <a:lnTo>
                      <a:pt x="170" y="216"/>
                    </a:lnTo>
                    <a:lnTo>
                      <a:pt x="178" y="209"/>
                    </a:lnTo>
                    <a:lnTo>
                      <a:pt x="151" y="180"/>
                    </a:lnTo>
                    <a:lnTo>
                      <a:pt x="151" y="180"/>
                    </a:lnTo>
                    <a:lnTo>
                      <a:pt x="139" y="188"/>
                    </a:lnTo>
                    <a:lnTo>
                      <a:pt x="128" y="193"/>
                    </a:lnTo>
                    <a:lnTo>
                      <a:pt x="128" y="193"/>
                    </a:lnTo>
                    <a:lnTo>
                      <a:pt x="122" y="195"/>
                    </a:lnTo>
                    <a:lnTo>
                      <a:pt x="116" y="197"/>
                    </a:lnTo>
                    <a:lnTo>
                      <a:pt x="109" y="198"/>
                    </a:lnTo>
                    <a:lnTo>
                      <a:pt x="101" y="198"/>
                    </a:lnTo>
                    <a:lnTo>
                      <a:pt x="101" y="198"/>
                    </a:lnTo>
                    <a:lnTo>
                      <a:pt x="91" y="197"/>
                    </a:lnTo>
                    <a:lnTo>
                      <a:pt x="81" y="195"/>
                    </a:lnTo>
                    <a:lnTo>
                      <a:pt x="72" y="190"/>
                    </a:lnTo>
                    <a:lnTo>
                      <a:pt x="64" y="183"/>
                    </a:lnTo>
                    <a:lnTo>
                      <a:pt x="57" y="175"/>
                    </a:lnTo>
                    <a:lnTo>
                      <a:pt x="51" y="164"/>
                    </a:lnTo>
                    <a:lnTo>
                      <a:pt x="47" y="151"/>
                    </a:lnTo>
                    <a:lnTo>
                      <a:pt x="44" y="136"/>
                    </a:lnTo>
                    <a:lnTo>
                      <a:pt x="195" y="136"/>
                    </a:lnTo>
                    <a:lnTo>
                      <a:pt x="195" y="136"/>
                    </a:lnTo>
                    <a:lnTo>
                      <a:pt x="196" y="127"/>
                    </a:lnTo>
                    <a:lnTo>
                      <a:pt x="197" y="115"/>
                    </a:lnTo>
                    <a:lnTo>
                      <a:pt x="197" y="115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0" y="74"/>
                    </a:lnTo>
                    <a:lnTo>
                      <a:pt x="55" y="64"/>
                    </a:lnTo>
                    <a:lnTo>
                      <a:pt x="61" y="56"/>
                    </a:lnTo>
                    <a:lnTo>
                      <a:pt x="68" y="49"/>
                    </a:lnTo>
                    <a:lnTo>
                      <a:pt x="76" y="45"/>
                    </a:lnTo>
                    <a:lnTo>
                      <a:pt x="86" y="42"/>
                    </a:lnTo>
                    <a:lnTo>
                      <a:pt x="97" y="41"/>
                    </a:lnTo>
                    <a:lnTo>
                      <a:pt x="97" y="41"/>
                    </a:lnTo>
                    <a:lnTo>
                      <a:pt x="104" y="41"/>
                    </a:lnTo>
                    <a:lnTo>
                      <a:pt x="110" y="42"/>
                    </a:lnTo>
                    <a:lnTo>
                      <a:pt x="116" y="44"/>
                    </a:lnTo>
                    <a:lnTo>
                      <a:pt x="121" y="45"/>
                    </a:lnTo>
                    <a:lnTo>
                      <a:pt x="126" y="48"/>
                    </a:lnTo>
                    <a:lnTo>
                      <a:pt x="130" y="51"/>
                    </a:lnTo>
                    <a:lnTo>
                      <a:pt x="137" y="58"/>
                    </a:lnTo>
                    <a:lnTo>
                      <a:pt x="143" y="66"/>
                    </a:lnTo>
                    <a:lnTo>
                      <a:pt x="147" y="76"/>
                    </a:lnTo>
                    <a:lnTo>
                      <a:pt x="150" y="87"/>
                    </a:lnTo>
                    <a:lnTo>
                      <a:pt x="151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" name="Freeform 44"/>
              <p:cNvSpPr>
                <a:spLocks/>
              </p:cNvSpPr>
              <p:nvPr userDrawn="1"/>
            </p:nvSpPr>
            <p:spPr bwMode="auto">
              <a:xfrm>
                <a:off x="3382962" y="6150782"/>
                <a:ext cx="73025" cy="92075"/>
              </a:xfrm>
              <a:custGeom>
                <a:avLst/>
                <a:gdLst>
                  <a:gd name="T0" fmla="*/ 184 w 184"/>
                  <a:gd name="T1" fmla="*/ 39 h 229"/>
                  <a:gd name="T2" fmla="*/ 184 w 184"/>
                  <a:gd name="T3" fmla="*/ 0 h 229"/>
                  <a:gd name="T4" fmla="*/ 0 w 184"/>
                  <a:gd name="T5" fmla="*/ 0 h 229"/>
                  <a:gd name="T6" fmla="*/ 0 w 184"/>
                  <a:gd name="T7" fmla="*/ 39 h 229"/>
                  <a:gd name="T8" fmla="*/ 70 w 184"/>
                  <a:gd name="T9" fmla="*/ 39 h 229"/>
                  <a:gd name="T10" fmla="*/ 70 w 184"/>
                  <a:gd name="T11" fmla="*/ 229 h 229"/>
                  <a:gd name="T12" fmla="*/ 114 w 184"/>
                  <a:gd name="T13" fmla="*/ 229 h 229"/>
                  <a:gd name="T14" fmla="*/ 114 w 184"/>
                  <a:gd name="T15" fmla="*/ 39 h 229"/>
                  <a:gd name="T16" fmla="*/ 184 w 184"/>
                  <a:gd name="T17" fmla="*/ 3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229">
                    <a:moveTo>
                      <a:pt x="184" y="39"/>
                    </a:moveTo>
                    <a:lnTo>
                      <a:pt x="184" y="0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70" y="39"/>
                    </a:lnTo>
                    <a:lnTo>
                      <a:pt x="70" y="229"/>
                    </a:lnTo>
                    <a:lnTo>
                      <a:pt x="114" y="229"/>
                    </a:lnTo>
                    <a:lnTo>
                      <a:pt x="114" y="39"/>
                    </a:lnTo>
                    <a:lnTo>
                      <a:pt x="184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" name="Freeform 45"/>
              <p:cNvSpPr>
                <a:spLocks/>
              </p:cNvSpPr>
              <p:nvPr userDrawn="1"/>
            </p:nvSpPr>
            <p:spPr bwMode="auto">
              <a:xfrm>
                <a:off x="3470275" y="6217457"/>
                <a:ext cx="26988" cy="26988"/>
              </a:xfrm>
              <a:custGeom>
                <a:avLst/>
                <a:gdLst>
                  <a:gd name="T0" fmla="*/ 69 w 69"/>
                  <a:gd name="T1" fmla="*/ 34 h 69"/>
                  <a:gd name="T2" fmla="*/ 69 w 69"/>
                  <a:gd name="T3" fmla="*/ 34 h 69"/>
                  <a:gd name="T4" fmla="*/ 69 w 69"/>
                  <a:gd name="T5" fmla="*/ 27 h 69"/>
                  <a:gd name="T6" fmla="*/ 67 w 69"/>
                  <a:gd name="T7" fmla="*/ 21 h 69"/>
                  <a:gd name="T8" fmla="*/ 63 w 69"/>
                  <a:gd name="T9" fmla="*/ 15 h 69"/>
                  <a:gd name="T10" fmla="*/ 59 w 69"/>
                  <a:gd name="T11" fmla="*/ 10 h 69"/>
                  <a:gd name="T12" fmla="*/ 54 w 69"/>
                  <a:gd name="T13" fmla="*/ 5 h 69"/>
                  <a:gd name="T14" fmla="*/ 48 w 69"/>
                  <a:gd name="T15" fmla="*/ 2 h 69"/>
                  <a:gd name="T16" fmla="*/ 42 w 69"/>
                  <a:gd name="T17" fmla="*/ 0 h 69"/>
                  <a:gd name="T18" fmla="*/ 35 w 69"/>
                  <a:gd name="T19" fmla="*/ 0 h 69"/>
                  <a:gd name="T20" fmla="*/ 35 w 69"/>
                  <a:gd name="T21" fmla="*/ 0 h 69"/>
                  <a:gd name="T22" fmla="*/ 28 w 69"/>
                  <a:gd name="T23" fmla="*/ 0 h 69"/>
                  <a:gd name="T24" fmla="*/ 21 w 69"/>
                  <a:gd name="T25" fmla="*/ 2 h 69"/>
                  <a:gd name="T26" fmla="*/ 15 w 69"/>
                  <a:gd name="T27" fmla="*/ 5 h 69"/>
                  <a:gd name="T28" fmla="*/ 10 w 69"/>
                  <a:gd name="T29" fmla="*/ 10 h 69"/>
                  <a:gd name="T30" fmla="*/ 6 w 69"/>
                  <a:gd name="T31" fmla="*/ 15 h 69"/>
                  <a:gd name="T32" fmla="*/ 3 w 69"/>
                  <a:gd name="T33" fmla="*/ 21 h 69"/>
                  <a:gd name="T34" fmla="*/ 1 w 69"/>
                  <a:gd name="T35" fmla="*/ 27 h 69"/>
                  <a:gd name="T36" fmla="*/ 0 w 69"/>
                  <a:gd name="T37" fmla="*/ 34 h 69"/>
                  <a:gd name="T38" fmla="*/ 0 w 69"/>
                  <a:gd name="T39" fmla="*/ 34 h 69"/>
                  <a:gd name="T40" fmla="*/ 1 w 69"/>
                  <a:gd name="T41" fmla="*/ 42 h 69"/>
                  <a:gd name="T42" fmla="*/ 3 w 69"/>
                  <a:gd name="T43" fmla="*/ 48 h 69"/>
                  <a:gd name="T44" fmla="*/ 6 w 69"/>
                  <a:gd name="T45" fmla="*/ 54 h 69"/>
                  <a:gd name="T46" fmla="*/ 10 w 69"/>
                  <a:gd name="T47" fmla="*/ 59 h 69"/>
                  <a:gd name="T48" fmla="*/ 15 w 69"/>
                  <a:gd name="T49" fmla="*/ 63 h 69"/>
                  <a:gd name="T50" fmla="*/ 21 w 69"/>
                  <a:gd name="T51" fmla="*/ 66 h 69"/>
                  <a:gd name="T52" fmla="*/ 28 w 69"/>
                  <a:gd name="T53" fmla="*/ 68 h 69"/>
                  <a:gd name="T54" fmla="*/ 35 w 69"/>
                  <a:gd name="T55" fmla="*/ 69 h 69"/>
                  <a:gd name="T56" fmla="*/ 35 w 69"/>
                  <a:gd name="T57" fmla="*/ 69 h 69"/>
                  <a:gd name="T58" fmla="*/ 42 w 69"/>
                  <a:gd name="T59" fmla="*/ 68 h 69"/>
                  <a:gd name="T60" fmla="*/ 48 w 69"/>
                  <a:gd name="T61" fmla="*/ 66 h 69"/>
                  <a:gd name="T62" fmla="*/ 54 w 69"/>
                  <a:gd name="T63" fmla="*/ 63 h 69"/>
                  <a:gd name="T64" fmla="*/ 59 w 69"/>
                  <a:gd name="T65" fmla="*/ 59 h 69"/>
                  <a:gd name="T66" fmla="*/ 63 w 69"/>
                  <a:gd name="T67" fmla="*/ 54 h 69"/>
                  <a:gd name="T68" fmla="*/ 67 w 69"/>
                  <a:gd name="T69" fmla="*/ 48 h 69"/>
                  <a:gd name="T70" fmla="*/ 69 w 69"/>
                  <a:gd name="T71" fmla="*/ 42 h 69"/>
                  <a:gd name="T72" fmla="*/ 69 w 69"/>
                  <a:gd name="T73" fmla="*/ 34 h 69"/>
                  <a:gd name="T74" fmla="*/ 69 w 69"/>
                  <a:gd name="T75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9" h="69">
                    <a:moveTo>
                      <a:pt x="69" y="34"/>
                    </a:moveTo>
                    <a:lnTo>
                      <a:pt x="69" y="34"/>
                    </a:lnTo>
                    <a:lnTo>
                      <a:pt x="69" y="27"/>
                    </a:lnTo>
                    <a:lnTo>
                      <a:pt x="67" y="21"/>
                    </a:lnTo>
                    <a:lnTo>
                      <a:pt x="63" y="15"/>
                    </a:lnTo>
                    <a:lnTo>
                      <a:pt x="59" y="10"/>
                    </a:lnTo>
                    <a:lnTo>
                      <a:pt x="54" y="5"/>
                    </a:lnTo>
                    <a:lnTo>
                      <a:pt x="48" y="2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5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3" y="21"/>
                    </a:lnTo>
                    <a:lnTo>
                      <a:pt x="1" y="27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1" y="42"/>
                    </a:lnTo>
                    <a:lnTo>
                      <a:pt x="3" y="48"/>
                    </a:lnTo>
                    <a:lnTo>
                      <a:pt x="6" y="54"/>
                    </a:lnTo>
                    <a:lnTo>
                      <a:pt x="10" y="59"/>
                    </a:lnTo>
                    <a:lnTo>
                      <a:pt x="15" y="63"/>
                    </a:lnTo>
                    <a:lnTo>
                      <a:pt x="21" y="66"/>
                    </a:lnTo>
                    <a:lnTo>
                      <a:pt x="28" y="68"/>
                    </a:lnTo>
                    <a:lnTo>
                      <a:pt x="35" y="69"/>
                    </a:lnTo>
                    <a:lnTo>
                      <a:pt x="35" y="69"/>
                    </a:lnTo>
                    <a:lnTo>
                      <a:pt x="42" y="68"/>
                    </a:lnTo>
                    <a:lnTo>
                      <a:pt x="48" y="66"/>
                    </a:lnTo>
                    <a:lnTo>
                      <a:pt x="54" y="63"/>
                    </a:lnTo>
                    <a:lnTo>
                      <a:pt x="59" y="59"/>
                    </a:lnTo>
                    <a:lnTo>
                      <a:pt x="63" y="54"/>
                    </a:lnTo>
                    <a:lnTo>
                      <a:pt x="67" y="48"/>
                    </a:lnTo>
                    <a:lnTo>
                      <a:pt x="69" y="42"/>
                    </a:lnTo>
                    <a:lnTo>
                      <a:pt x="69" y="34"/>
                    </a:lnTo>
                    <a:lnTo>
                      <a:pt x="69" y="34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" name="Freeform 46"/>
              <p:cNvSpPr>
                <a:spLocks noEditPoints="1"/>
              </p:cNvSpPr>
              <p:nvPr userDrawn="1"/>
            </p:nvSpPr>
            <p:spPr bwMode="auto">
              <a:xfrm>
                <a:off x="617537" y="6331757"/>
                <a:ext cx="90488" cy="122238"/>
              </a:xfrm>
              <a:custGeom>
                <a:avLst/>
                <a:gdLst>
                  <a:gd name="T0" fmla="*/ 227 w 227"/>
                  <a:gd name="T1" fmla="*/ 96 h 307"/>
                  <a:gd name="T2" fmla="*/ 225 w 227"/>
                  <a:gd name="T3" fmla="*/ 74 h 307"/>
                  <a:gd name="T4" fmla="*/ 219 w 227"/>
                  <a:gd name="T5" fmla="*/ 54 h 307"/>
                  <a:gd name="T6" fmla="*/ 210 w 227"/>
                  <a:gd name="T7" fmla="*/ 38 h 307"/>
                  <a:gd name="T8" fmla="*/ 198 w 227"/>
                  <a:gd name="T9" fmla="*/ 24 h 307"/>
                  <a:gd name="T10" fmla="*/ 183 w 227"/>
                  <a:gd name="T11" fmla="*/ 14 h 307"/>
                  <a:gd name="T12" fmla="*/ 167 w 227"/>
                  <a:gd name="T13" fmla="*/ 6 h 307"/>
                  <a:gd name="T14" fmla="*/ 148 w 227"/>
                  <a:gd name="T15" fmla="*/ 2 h 307"/>
                  <a:gd name="T16" fmla="*/ 128 w 227"/>
                  <a:gd name="T17" fmla="*/ 0 h 307"/>
                  <a:gd name="T18" fmla="*/ 0 w 227"/>
                  <a:gd name="T19" fmla="*/ 307 h 307"/>
                  <a:gd name="T20" fmla="*/ 45 w 227"/>
                  <a:gd name="T21" fmla="*/ 192 h 307"/>
                  <a:gd name="T22" fmla="*/ 125 w 227"/>
                  <a:gd name="T23" fmla="*/ 192 h 307"/>
                  <a:gd name="T24" fmla="*/ 146 w 227"/>
                  <a:gd name="T25" fmla="*/ 190 h 307"/>
                  <a:gd name="T26" fmla="*/ 165 w 227"/>
                  <a:gd name="T27" fmla="*/ 186 h 307"/>
                  <a:gd name="T28" fmla="*/ 183 w 227"/>
                  <a:gd name="T29" fmla="*/ 178 h 307"/>
                  <a:gd name="T30" fmla="*/ 197 w 227"/>
                  <a:gd name="T31" fmla="*/ 167 h 307"/>
                  <a:gd name="T32" fmla="*/ 210 w 227"/>
                  <a:gd name="T33" fmla="*/ 154 h 307"/>
                  <a:gd name="T34" fmla="*/ 219 w 227"/>
                  <a:gd name="T35" fmla="*/ 137 h 307"/>
                  <a:gd name="T36" fmla="*/ 225 w 227"/>
                  <a:gd name="T37" fmla="*/ 118 h 307"/>
                  <a:gd name="T38" fmla="*/ 227 w 227"/>
                  <a:gd name="T39" fmla="*/ 96 h 307"/>
                  <a:gd name="T40" fmla="*/ 179 w 227"/>
                  <a:gd name="T41" fmla="*/ 96 h 307"/>
                  <a:gd name="T42" fmla="*/ 178 w 227"/>
                  <a:gd name="T43" fmla="*/ 108 h 307"/>
                  <a:gd name="T44" fmla="*/ 172 w 227"/>
                  <a:gd name="T45" fmla="*/ 127 h 307"/>
                  <a:gd name="T46" fmla="*/ 159 w 227"/>
                  <a:gd name="T47" fmla="*/ 141 h 307"/>
                  <a:gd name="T48" fmla="*/ 139 w 227"/>
                  <a:gd name="T49" fmla="*/ 148 h 307"/>
                  <a:gd name="T50" fmla="*/ 45 w 227"/>
                  <a:gd name="T51" fmla="*/ 149 h 307"/>
                  <a:gd name="T52" fmla="*/ 127 w 227"/>
                  <a:gd name="T53" fmla="*/ 43 h 307"/>
                  <a:gd name="T54" fmla="*/ 138 w 227"/>
                  <a:gd name="T55" fmla="*/ 44 h 307"/>
                  <a:gd name="T56" fmla="*/ 157 w 227"/>
                  <a:gd name="T57" fmla="*/ 51 h 307"/>
                  <a:gd name="T58" fmla="*/ 171 w 227"/>
                  <a:gd name="T59" fmla="*/ 65 h 307"/>
                  <a:gd name="T60" fmla="*/ 178 w 227"/>
                  <a:gd name="T61" fmla="*/ 84 h 307"/>
                  <a:gd name="T62" fmla="*/ 179 w 227"/>
                  <a:gd name="T63" fmla="*/ 96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7" h="307">
                    <a:moveTo>
                      <a:pt x="227" y="96"/>
                    </a:moveTo>
                    <a:lnTo>
                      <a:pt x="227" y="96"/>
                    </a:lnTo>
                    <a:lnTo>
                      <a:pt x="226" y="84"/>
                    </a:lnTo>
                    <a:lnTo>
                      <a:pt x="225" y="74"/>
                    </a:lnTo>
                    <a:lnTo>
                      <a:pt x="222" y="64"/>
                    </a:lnTo>
                    <a:lnTo>
                      <a:pt x="219" y="54"/>
                    </a:lnTo>
                    <a:lnTo>
                      <a:pt x="215" y="46"/>
                    </a:lnTo>
                    <a:lnTo>
                      <a:pt x="210" y="38"/>
                    </a:lnTo>
                    <a:lnTo>
                      <a:pt x="204" y="31"/>
                    </a:lnTo>
                    <a:lnTo>
                      <a:pt x="198" y="24"/>
                    </a:lnTo>
                    <a:lnTo>
                      <a:pt x="191" y="19"/>
                    </a:lnTo>
                    <a:lnTo>
                      <a:pt x="183" y="14"/>
                    </a:lnTo>
                    <a:lnTo>
                      <a:pt x="175" y="10"/>
                    </a:lnTo>
                    <a:lnTo>
                      <a:pt x="167" y="6"/>
                    </a:lnTo>
                    <a:lnTo>
                      <a:pt x="158" y="4"/>
                    </a:lnTo>
                    <a:lnTo>
                      <a:pt x="148" y="2"/>
                    </a:lnTo>
                    <a:lnTo>
                      <a:pt x="138" y="1"/>
                    </a:lnTo>
                    <a:lnTo>
                      <a:pt x="128" y="0"/>
                    </a:lnTo>
                    <a:lnTo>
                      <a:pt x="0" y="0"/>
                    </a:lnTo>
                    <a:lnTo>
                      <a:pt x="0" y="307"/>
                    </a:lnTo>
                    <a:lnTo>
                      <a:pt x="45" y="307"/>
                    </a:lnTo>
                    <a:lnTo>
                      <a:pt x="45" y="192"/>
                    </a:lnTo>
                    <a:lnTo>
                      <a:pt x="125" y="192"/>
                    </a:lnTo>
                    <a:lnTo>
                      <a:pt x="125" y="192"/>
                    </a:lnTo>
                    <a:lnTo>
                      <a:pt x="135" y="191"/>
                    </a:lnTo>
                    <a:lnTo>
                      <a:pt x="146" y="190"/>
                    </a:lnTo>
                    <a:lnTo>
                      <a:pt x="156" y="188"/>
                    </a:lnTo>
                    <a:lnTo>
                      <a:pt x="165" y="186"/>
                    </a:lnTo>
                    <a:lnTo>
                      <a:pt x="174" y="182"/>
                    </a:lnTo>
                    <a:lnTo>
                      <a:pt x="183" y="178"/>
                    </a:lnTo>
                    <a:lnTo>
                      <a:pt x="190" y="173"/>
                    </a:lnTo>
                    <a:lnTo>
                      <a:pt x="197" y="167"/>
                    </a:lnTo>
                    <a:lnTo>
                      <a:pt x="204" y="161"/>
                    </a:lnTo>
                    <a:lnTo>
                      <a:pt x="210" y="154"/>
                    </a:lnTo>
                    <a:lnTo>
                      <a:pt x="215" y="146"/>
                    </a:lnTo>
                    <a:lnTo>
                      <a:pt x="219" y="137"/>
                    </a:lnTo>
                    <a:lnTo>
                      <a:pt x="222" y="128"/>
                    </a:lnTo>
                    <a:lnTo>
                      <a:pt x="225" y="118"/>
                    </a:lnTo>
                    <a:lnTo>
                      <a:pt x="226" y="107"/>
                    </a:lnTo>
                    <a:lnTo>
                      <a:pt x="227" y="96"/>
                    </a:lnTo>
                    <a:lnTo>
                      <a:pt x="227" y="96"/>
                    </a:lnTo>
                    <a:close/>
                    <a:moveTo>
                      <a:pt x="179" y="96"/>
                    </a:moveTo>
                    <a:lnTo>
                      <a:pt x="179" y="96"/>
                    </a:lnTo>
                    <a:lnTo>
                      <a:pt x="178" y="108"/>
                    </a:lnTo>
                    <a:lnTo>
                      <a:pt x="176" y="118"/>
                    </a:lnTo>
                    <a:lnTo>
                      <a:pt x="172" y="127"/>
                    </a:lnTo>
                    <a:lnTo>
                      <a:pt x="166" y="135"/>
                    </a:lnTo>
                    <a:lnTo>
                      <a:pt x="159" y="141"/>
                    </a:lnTo>
                    <a:lnTo>
                      <a:pt x="150" y="145"/>
                    </a:lnTo>
                    <a:lnTo>
                      <a:pt x="139" y="148"/>
                    </a:lnTo>
                    <a:lnTo>
                      <a:pt x="127" y="149"/>
                    </a:lnTo>
                    <a:lnTo>
                      <a:pt x="45" y="149"/>
                    </a:lnTo>
                    <a:lnTo>
                      <a:pt x="45" y="43"/>
                    </a:lnTo>
                    <a:lnTo>
                      <a:pt x="127" y="43"/>
                    </a:lnTo>
                    <a:lnTo>
                      <a:pt x="127" y="43"/>
                    </a:lnTo>
                    <a:lnTo>
                      <a:pt x="138" y="44"/>
                    </a:lnTo>
                    <a:lnTo>
                      <a:pt x="148" y="47"/>
                    </a:lnTo>
                    <a:lnTo>
                      <a:pt x="157" y="51"/>
                    </a:lnTo>
                    <a:lnTo>
                      <a:pt x="165" y="57"/>
                    </a:lnTo>
                    <a:lnTo>
                      <a:pt x="171" y="65"/>
                    </a:lnTo>
                    <a:lnTo>
                      <a:pt x="175" y="73"/>
                    </a:lnTo>
                    <a:lnTo>
                      <a:pt x="178" y="84"/>
                    </a:lnTo>
                    <a:lnTo>
                      <a:pt x="179" y="96"/>
                    </a:lnTo>
                    <a:lnTo>
                      <a:pt x="179" y="96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" name="Freeform 47"/>
              <p:cNvSpPr>
                <a:spLocks noEditPoints="1"/>
              </p:cNvSpPr>
              <p:nvPr userDrawn="1"/>
            </p:nvSpPr>
            <p:spPr bwMode="auto">
              <a:xfrm>
                <a:off x="720725" y="6360332"/>
                <a:ext cx="77788" cy="95250"/>
              </a:xfrm>
              <a:custGeom>
                <a:avLst/>
                <a:gdLst>
                  <a:gd name="T0" fmla="*/ 196 w 196"/>
                  <a:gd name="T1" fmla="*/ 114 h 239"/>
                  <a:gd name="T2" fmla="*/ 195 w 196"/>
                  <a:gd name="T3" fmla="*/ 92 h 239"/>
                  <a:gd name="T4" fmla="*/ 191 w 196"/>
                  <a:gd name="T5" fmla="*/ 70 h 239"/>
                  <a:gd name="T6" fmla="*/ 183 w 196"/>
                  <a:gd name="T7" fmla="*/ 51 h 239"/>
                  <a:gd name="T8" fmla="*/ 173 w 196"/>
                  <a:gd name="T9" fmla="*/ 34 h 239"/>
                  <a:gd name="T10" fmla="*/ 159 w 196"/>
                  <a:gd name="T11" fmla="*/ 20 h 239"/>
                  <a:gd name="T12" fmla="*/ 143 w 196"/>
                  <a:gd name="T13" fmla="*/ 9 h 239"/>
                  <a:gd name="T14" fmla="*/ 123 w 196"/>
                  <a:gd name="T15" fmla="*/ 2 h 239"/>
                  <a:gd name="T16" fmla="*/ 100 w 196"/>
                  <a:gd name="T17" fmla="*/ 0 h 239"/>
                  <a:gd name="T18" fmla="*/ 89 w 196"/>
                  <a:gd name="T19" fmla="*/ 0 h 239"/>
                  <a:gd name="T20" fmla="*/ 69 w 196"/>
                  <a:gd name="T21" fmla="*/ 4 h 239"/>
                  <a:gd name="T22" fmla="*/ 51 w 196"/>
                  <a:gd name="T23" fmla="*/ 12 h 239"/>
                  <a:gd name="T24" fmla="*/ 35 w 196"/>
                  <a:gd name="T25" fmla="*/ 23 h 239"/>
                  <a:gd name="T26" fmla="*/ 21 w 196"/>
                  <a:gd name="T27" fmla="*/ 38 h 239"/>
                  <a:gd name="T28" fmla="*/ 11 w 196"/>
                  <a:gd name="T29" fmla="*/ 57 h 239"/>
                  <a:gd name="T30" fmla="*/ 4 w 196"/>
                  <a:gd name="T31" fmla="*/ 79 h 239"/>
                  <a:gd name="T32" fmla="*/ 0 w 196"/>
                  <a:gd name="T33" fmla="*/ 105 h 239"/>
                  <a:gd name="T34" fmla="*/ 0 w 196"/>
                  <a:gd name="T35" fmla="*/ 119 h 239"/>
                  <a:gd name="T36" fmla="*/ 2 w 196"/>
                  <a:gd name="T37" fmla="*/ 147 h 239"/>
                  <a:gd name="T38" fmla="*/ 9 w 196"/>
                  <a:gd name="T39" fmla="*/ 173 h 239"/>
                  <a:gd name="T40" fmla="*/ 18 w 196"/>
                  <a:gd name="T41" fmla="*/ 193 h 239"/>
                  <a:gd name="T42" fmla="*/ 30 w 196"/>
                  <a:gd name="T43" fmla="*/ 209 h 239"/>
                  <a:gd name="T44" fmla="*/ 36 w 196"/>
                  <a:gd name="T45" fmla="*/ 215 h 239"/>
                  <a:gd name="T46" fmla="*/ 51 w 196"/>
                  <a:gd name="T47" fmla="*/ 226 h 239"/>
                  <a:gd name="T48" fmla="*/ 68 w 196"/>
                  <a:gd name="T49" fmla="*/ 234 h 239"/>
                  <a:gd name="T50" fmla="*/ 88 w 196"/>
                  <a:gd name="T51" fmla="*/ 239 h 239"/>
                  <a:gd name="T52" fmla="*/ 99 w 196"/>
                  <a:gd name="T53" fmla="*/ 239 h 239"/>
                  <a:gd name="T54" fmla="*/ 124 w 196"/>
                  <a:gd name="T55" fmla="*/ 237 h 239"/>
                  <a:gd name="T56" fmla="*/ 145 w 196"/>
                  <a:gd name="T57" fmla="*/ 231 h 239"/>
                  <a:gd name="T58" fmla="*/ 153 w 196"/>
                  <a:gd name="T59" fmla="*/ 227 h 239"/>
                  <a:gd name="T60" fmla="*/ 169 w 196"/>
                  <a:gd name="T61" fmla="*/ 217 h 239"/>
                  <a:gd name="T62" fmla="*/ 151 w 196"/>
                  <a:gd name="T63" fmla="*/ 180 h 239"/>
                  <a:gd name="T64" fmla="*/ 139 w 196"/>
                  <a:gd name="T65" fmla="*/ 188 h 239"/>
                  <a:gd name="T66" fmla="*/ 128 w 196"/>
                  <a:gd name="T67" fmla="*/ 194 h 239"/>
                  <a:gd name="T68" fmla="*/ 116 w 196"/>
                  <a:gd name="T69" fmla="*/ 197 h 239"/>
                  <a:gd name="T70" fmla="*/ 101 w 196"/>
                  <a:gd name="T71" fmla="*/ 199 h 239"/>
                  <a:gd name="T72" fmla="*/ 91 w 196"/>
                  <a:gd name="T73" fmla="*/ 198 h 239"/>
                  <a:gd name="T74" fmla="*/ 72 w 196"/>
                  <a:gd name="T75" fmla="*/ 191 h 239"/>
                  <a:gd name="T76" fmla="*/ 57 w 196"/>
                  <a:gd name="T77" fmla="*/ 175 h 239"/>
                  <a:gd name="T78" fmla="*/ 47 w 196"/>
                  <a:gd name="T79" fmla="*/ 151 h 239"/>
                  <a:gd name="T80" fmla="*/ 195 w 196"/>
                  <a:gd name="T81" fmla="*/ 135 h 239"/>
                  <a:gd name="T82" fmla="*/ 196 w 196"/>
                  <a:gd name="T83" fmla="*/ 126 h 239"/>
                  <a:gd name="T84" fmla="*/ 196 w 196"/>
                  <a:gd name="T85" fmla="*/ 114 h 239"/>
                  <a:gd name="T86" fmla="*/ 45 w 196"/>
                  <a:gd name="T87" fmla="*/ 98 h 239"/>
                  <a:gd name="T88" fmla="*/ 50 w 196"/>
                  <a:gd name="T89" fmla="*/ 73 h 239"/>
                  <a:gd name="T90" fmla="*/ 61 w 196"/>
                  <a:gd name="T91" fmla="*/ 55 h 239"/>
                  <a:gd name="T92" fmla="*/ 76 w 196"/>
                  <a:gd name="T93" fmla="*/ 44 h 239"/>
                  <a:gd name="T94" fmla="*/ 97 w 196"/>
                  <a:gd name="T95" fmla="*/ 40 h 239"/>
                  <a:gd name="T96" fmla="*/ 104 w 196"/>
                  <a:gd name="T97" fmla="*/ 41 h 239"/>
                  <a:gd name="T98" fmla="*/ 116 w 196"/>
                  <a:gd name="T99" fmla="*/ 43 h 239"/>
                  <a:gd name="T100" fmla="*/ 126 w 196"/>
                  <a:gd name="T101" fmla="*/ 47 h 239"/>
                  <a:gd name="T102" fmla="*/ 137 w 196"/>
                  <a:gd name="T103" fmla="*/ 57 h 239"/>
                  <a:gd name="T104" fmla="*/ 147 w 196"/>
                  <a:gd name="T105" fmla="*/ 76 h 239"/>
                  <a:gd name="T106" fmla="*/ 151 w 196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6" h="239">
                    <a:moveTo>
                      <a:pt x="196" y="114"/>
                    </a:moveTo>
                    <a:lnTo>
                      <a:pt x="196" y="114"/>
                    </a:lnTo>
                    <a:lnTo>
                      <a:pt x="196" y="103"/>
                    </a:lnTo>
                    <a:lnTo>
                      <a:pt x="195" y="92"/>
                    </a:lnTo>
                    <a:lnTo>
                      <a:pt x="193" y="81"/>
                    </a:lnTo>
                    <a:lnTo>
                      <a:pt x="191" y="70"/>
                    </a:lnTo>
                    <a:lnTo>
                      <a:pt x="187" y="60"/>
                    </a:lnTo>
                    <a:lnTo>
                      <a:pt x="183" y="51"/>
                    </a:lnTo>
                    <a:lnTo>
                      <a:pt x="178" y="42"/>
                    </a:lnTo>
                    <a:lnTo>
                      <a:pt x="173" y="34"/>
                    </a:lnTo>
                    <a:lnTo>
                      <a:pt x="166" y="26"/>
                    </a:lnTo>
                    <a:lnTo>
                      <a:pt x="159" y="20"/>
                    </a:lnTo>
                    <a:lnTo>
                      <a:pt x="151" y="14"/>
                    </a:lnTo>
                    <a:lnTo>
                      <a:pt x="143" y="9"/>
                    </a:lnTo>
                    <a:lnTo>
                      <a:pt x="133" y="5"/>
                    </a:lnTo>
                    <a:lnTo>
                      <a:pt x="123" y="2"/>
                    </a:lnTo>
                    <a:lnTo>
                      <a:pt x="112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9" y="0"/>
                    </a:lnTo>
                    <a:lnTo>
                      <a:pt x="79" y="2"/>
                    </a:lnTo>
                    <a:lnTo>
                      <a:pt x="69" y="4"/>
                    </a:lnTo>
                    <a:lnTo>
                      <a:pt x="59" y="8"/>
                    </a:lnTo>
                    <a:lnTo>
                      <a:pt x="51" y="12"/>
                    </a:lnTo>
                    <a:lnTo>
                      <a:pt x="42" y="17"/>
                    </a:lnTo>
                    <a:lnTo>
                      <a:pt x="35" y="23"/>
                    </a:lnTo>
                    <a:lnTo>
                      <a:pt x="28" y="30"/>
                    </a:lnTo>
                    <a:lnTo>
                      <a:pt x="21" y="38"/>
                    </a:lnTo>
                    <a:lnTo>
                      <a:pt x="16" y="47"/>
                    </a:lnTo>
                    <a:lnTo>
                      <a:pt x="11" y="57"/>
                    </a:lnTo>
                    <a:lnTo>
                      <a:pt x="7" y="68"/>
                    </a:lnTo>
                    <a:lnTo>
                      <a:pt x="4" y="79"/>
                    </a:lnTo>
                    <a:lnTo>
                      <a:pt x="2" y="92"/>
                    </a:lnTo>
                    <a:lnTo>
                      <a:pt x="0" y="105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34"/>
                    </a:lnTo>
                    <a:lnTo>
                      <a:pt x="2" y="147"/>
                    </a:lnTo>
                    <a:lnTo>
                      <a:pt x="5" y="161"/>
                    </a:lnTo>
                    <a:lnTo>
                      <a:pt x="9" y="173"/>
                    </a:lnTo>
                    <a:lnTo>
                      <a:pt x="13" y="184"/>
                    </a:lnTo>
                    <a:lnTo>
                      <a:pt x="18" y="193"/>
                    </a:lnTo>
                    <a:lnTo>
                      <a:pt x="24" y="202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6" y="215"/>
                    </a:lnTo>
                    <a:lnTo>
                      <a:pt x="43" y="221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7" y="237"/>
                    </a:lnTo>
                    <a:lnTo>
                      <a:pt x="88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2" y="239"/>
                    </a:lnTo>
                    <a:lnTo>
                      <a:pt x="124" y="237"/>
                    </a:lnTo>
                    <a:lnTo>
                      <a:pt x="135" y="235"/>
                    </a:lnTo>
                    <a:lnTo>
                      <a:pt x="145" y="231"/>
                    </a:lnTo>
                    <a:lnTo>
                      <a:pt x="145" y="231"/>
                    </a:lnTo>
                    <a:lnTo>
                      <a:pt x="153" y="227"/>
                    </a:lnTo>
                    <a:lnTo>
                      <a:pt x="161" y="222"/>
                    </a:lnTo>
                    <a:lnTo>
                      <a:pt x="169" y="217"/>
                    </a:lnTo>
                    <a:lnTo>
                      <a:pt x="178" y="209"/>
                    </a:lnTo>
                    <a:lnTo>
                      <a:pt x="151" y="180"/>
                    </a:lnTo>
                    <a:lnTo>
                      <a:pt x="151" y="180"/>
                    </a:lnTo>
                    <a:lnTo>
                      <a:pt x="139" y="188"/>
                    </a:lnTo>
                    <a:lnTo>
                      <a:pt x="128" y="194"/>
                    </a:lnTo>
                    <a:lnTo>
                      <a:pt x="128" y="194"/>
                    </a:lnTo>
                    <a:lnTo>
                      <a:pt x="122" y="196"/>
                    </a:lnTo>
                    <a:lnTo>
                      <a:pt x="116" y="197"/>
                    </a:lnTo>
                    <a:lnTo>
                      <a:pt x="109" y="198"/>
                    </a:lnTo>
                    <a:lnTo>
                      <a:pt x="101" y="199"/>
                    </a:lnTo>
                    <a:lnTo>
                      <a:pt x="101" y="199"/>
                    </a:lnTo>
                    <a:lnTo>
                      <a:pt x="91" y="198"/>
                    </a:lnTo>
                    <a:lnTo>
                      <a:pt x="81" y="195"/>
                    </a:lnTo>
                    <a:lnTo>
                      <a:pt x="72" y="191"/>
                    </a:lnTo>
                    <a:lnTo>
                      <a:pt x="64" y="184"/>
                    </a:lnTo>
                    <a:lnTo>
                      <a:pt x="57" y="175"/>
                    </a:lnTo>
                    <a:lnTo>
                      <a:pt x="51" y="164"/>
                    </a:lnTo>
                    <a:lnTo>
                      <a:pt x="47" y="151"/>
                    </a:lnTo>
                    <a:lnTo>
                      <a:pt x="44" y="135"/>
                    </a:lnTo>
                    <a:lnTo>
                      <a:pt x="195" y="135"/>
                    </a:lnTo>
                    <a:lnTo>
                      <a:pt x="195" y="135"/>
                    </a:lnTo>
                    <a:lnTo>
                      <a:pt x="196" y="126"/>
                    </a:lnTo>
                    <a:lnTo>
                      <a:pt x="196" y="114"/>
                    </a:lnTo>
                    <a:lnTo>
                      <a:pt x="196" y="114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0" y="73"/>
                    </a:lnTo>
                    <a:lnTo>
                      <a:pt x="55" y="64"/>
                    </a:lnTo>
                    <a:lnTo>
                      <a:pt x="61" y="55"/>
                    </a:lnTo>
                    <a:lnTo>
                      <a:pt x="68" y="49"/>
                    </a:lnTo>
                    <a:lnTo>
                      <a:pt x="76" y="44"/>
                    </a:lnTo>
                    <a:lnTo>
                      <a:pt x="86" y="41"/>
                    </a:lnTo>
                    <a:lnTo>
                      <a:pt x="97" y="40"/>
                    </a:lnTo>
                    <a:lnTo>
                      <a:pt x="97" y="40"/>
                    </a:lnTo>
                    <a:lnTo>
                      <a:pt x="104" y="41"/>
                    </a:lnTo>
                    <a:lnTo>
                      <a:pt x="110" y="42"/>
                    </a:lnTo>
                    <a:lnTo>
                      <a:pt x="116" y="43"/>
                    </a:lnTo>
                    <a:lnTo>
                      <a:pt x="121" y="45"/>
                    </a:lnTo>
                    <a:lnTo>
                      <a:pt x="126" y="47"/>
                    </a:lnTo>
                    <a:lnTo>
                      <a:pt x="130" y="50"/>
                    </a:lnTo>
                    <a:lnTo>
                      <a:pt x="137" y="57"/>
                    </a:lnTo>
                    <a:lnTo>
                      <a:pt x="143" y="66"/>
                    </a:lnTo>
                    <a:lnTo>
                      <a:pt x="147" y="76"/>
                    </a:lnTo>
                    <a:lnTo>
                      <a:pt x="150" y="86"/>
                    </a:lnTo>
                    <a:lnTo>
                      <a:pt x="151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9" name="Freeform 48"/>
              <p:cNvSpPr>
                <a:spLocks/>
              </p:cNvSpPr>
              <p:nvPr userDrawn="1"/>
            </p:nvSpPr>
            <p:spPr bwMode="auto">
              <a:xfrm>
                <a:off x="817562" y="6363507"/>
                <a:ext cx="115888" cy="90488"/>
              </a:xfrm>
              <a:custGeom>
                <a:avLst/>
                <a:gdLst>
                  <a:gd name="T0" fmla="*/ 294 w 294"/>
                  <a:gd name="T1" fmla="*/ 0 h 230"/>
                  <a:gd name="T2" fmla="*/ 249 w 294"/>
                  <a:gd name="T3" fmla="*/ 0 h 230"/>
                  <a:gd name="T4" fmla="*/ 249 w 294"/>
                  <a:gd name="T5" fmla="*/ 190 h 230"/>
                  <a:gd name="T6" fmla="*/ 169 w 294"/>
                  <a:gd name="T7" fmla="*/ 190 h 230"/>
                  <a:gd name="T8" fmla="*/ 169 w 294"/>
                  <a:gd name="T9" fmla="*/ 0 h 230"/>
                  <a:gd name="T10" fmla="*/ 124 w 294"/>
                  <a:gd name="T11" fmla="*/ 0 h 230"/>
                  <a:gd name="T12" fmla="*/ 124 w 294"/>
                  <a:gd name="T13" fmla="*/ 190 h 230"/>
                  <a:gd name="T14" fmla="*/ 45 w 294"/>
                  <a:gd name="T15" fmla="*/ 190 h 230"/>
                  <a:gd name="T16" fmla="*/ 45 w 294"/>
                  <a:gd name="T17" fmla="*/ 0 h 230"/>
                  <a:gd name="T18" fmla="*/ 0 w 294"/>
                  <a:gd name="T19" fmla="*/ 0 h 230"/>
                  <a:gd name="T20" fmla="*/ 0 w 294"/>
                  <a:gd name="T21" fmla="*/ 230 h 230"/>
                  <a:gd name="T22" fmla="*/ 294 w 294"/>
                  <a:gd name="T23" fmla="*/ 230 h 230"/>
                  <a:gd name="T24" fmla="*/ 294 w 294"/>
                  <a:gd name="T25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4" h="230">
                    <a:moveTo>
                      <a:pt x="294" y="0"/>
                    </a:moveTo>
                    <a:lnTo>
                      <a:pt x="249" y="0"/>
                    </a:lnTo>
                    <a:lnTo>
                      <a:pt x="249" y="190"/>
                    </a:lnTo>
                    <a:lnTo>
                      <a:pt x="169" y="190"/>
                    </a:lnTo>
                    <a:lnTo>
                      <a:pt x="169" y="0"/>
                    </a:lnTo>
                    <a:lnTo>
                      <a:pt x="124" y="0"/>
                    </a:lnTo>
                    <a:lnTo>
                      <a:pt x="124" y="190"/>
                    </a:lnTo>
                    <a:lnTo>
                      <a:pt x="45" y="19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294" y="230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" name="Freeform 49"/>
              <p:cNvSpPr>
                <a:spLocks noEditPoints="1"/>
              </p:cNvSpPr>
              <p:nvPr userDrawn="1"/>
            </p:nvSpPr>
            <p:spPr bwMode="auto">
              <a:xfrm>
                <a:off x="952500" y="6360332"/>
                <a:ext cx="74613" cy="95250"/>
              </a:xfrm>
              <a:custGeom>
                <a:avLst/>
                <a:gdLst>
                  <a:gd name="T0" fmla="*/ 186 w 186"/>
                  <a:gd name="T1" fmla="*/ 77 h 239"/>
                  <a:gd name="T2" fmla="*/ 185 w 186"/>
                  <a:gd name="T3" fmla="*/ 67 h 239"/>
                  <a:gd name="T4" fmla="*/ 182 w 186"/>
                  <a:gd name="T5" fmla="*/ 50 h 239"/>
                  <a:gd name="T6" fmla="*/ 176 w 186"/>
                  <a:gd name="T7" fmla="*/ 36 h 239"/>
                  <a:gd name="T8" fmla="*/ 167 w 186"/>
                  <a:gd name="T9" fmla="*/ 24 h 239"/>
                  <a:gd name="T10" fmla="*/ 156 w 186"/>
                  <a:gd name="T11" fmla="*/ 14 h 239"/>
                  <a:gd name="T12" fmla="*/ 142 w 186"/>
                  <a:gd name="T13" fmla="*/ 7 h 239"/>
                  <a:gd name="T14" fmla="*/ 127 w 186"/>
                  <a:gd name="T15" fmla="*/ 2 h 239"/>
                  <a:gd name="T16" fmla="*/ 109 w 186"/>
                  <a:gd name="T17" fmla="*/ 0 h 239"/>
                  <a:gd name="T18" fmla="*/ 100 w 186"/>
                  <a:gd name="T19" fmla="*/ 0 h 239"/>
                  <a:gd name="T20" fmla="*/ 77 w 186"/>
                  <a:gd name="T21" fmla="*/ 1 h 239"/>
                  <a:gd name="T22" fmla="*/ 57 w 186"/>
                  <a:gd name="T23" fmla="*/ 5 h 239"/>
                  <a:gd name="T24" fmla="*/ 38 w 186"/>
                  <a:gd name="T25" fmla="*/ 11 h 239"/>
                  <a:gd name="T26" fmla="*/ 21 w 186"/>
                  <a:gd name="T27" fmla="*/ 20 h 239"/>
                  <a:gd name="T28" fmla="*/ 39 w 186"/>
                  <a:gd name="T29" fmla="*/ 54 h 239"/>
                  <a:gd name="T30" fmla="*/ 66 w 186"/>
                  <a:gd name="T31" fmla="*/ 43 h 239"/>
                  <a:gd name="T32" fmla="*/ 98 w 186"/>
                  <a:gd name="T33" fmla="*/ 40 h 239"/>
                  <a:gd name="T34" fmla="*/ 108 w 186"/>
                  <a:gd name="T35" fmla="*/ 41 h 239"/>
                  <a:gd name="T36" fmla="*/ 124 w 186"/>
                  <a:gd name="T37" fmla="*/ 46 h 239"/>
                  <a:gd name="T38" fmla="*/ 135 w 186"/>
                  <a:gd name="T39" fmla="*/ 56 h 239"/>
                  <a:gd name="T40" fmla="*/ 141 w 186"/>
                  <a:gd name="T41" fmla="*/ 70 h 239"/>
                  <a:gd name="T42" fmla="*/ 142 w 186"/>
                  <a:gd name="T43" fmla="*/ 96 h 239"/>
                  <a:gd name="T44" fmla="*/ 132 w 186"/>
                  <a:gd name="T45" fmla="*/ 92 h 239"/>
                  <a:gd name="T46" fmla="*/ 107 w 186"/>
                  <a:gd name="T47" fmla="*/ 88 h 239"/>
                  <a:gd name="T48" fmla="*/ 91 w 186"/>
                  <a:gd name="T49" fmla="*/ 87 h 239"/>
                  <a:gd name="T50" fmla="*/ 63 w 186"/>
                  <a:gd name="T51" fmla="*/ 89 h 239"/>
                  <a:gd name="T52" fmla="*/ 47 w 186"/>
                  <a:gd name="T53" fmla="*/ 94 h 239"/>
                  <a:gd name="T54" fmla="*/ 32 w 186"/>
                  <a:gd name="T55" fmla="*/ 101 h 239"/>
                  <a:gd name="T56" fmla="*/ 20 w 186"/>
                  <a:gd name="T57" fmla="*/ 110 h 239"/>
                  <a:gd name="T58" fmla="*/ 10 w 186"/>
                  <a:gd name="T59" fmla="*/ 121 h 239"/>
                  <a:gd name="T60" fmla="*/ 3 w 186"/>
                  <a:gd name="T61" fmla="*/ 135 h 239"/>
                  <a:gd name="T62" fmla="*/ 0 w 186"/>
                  <a:gd name="T63" fmla="*/ 153 h 239"/>
                  <a:gd name="T64" fmla="*/ 0 w 186"/>
                  <a:gd name="T65" fmla="*/ 162 h 239"/>
                  <a:gd name="T66" fmla="*/ 1 w 186"/>
                  <a:gd name="T67" fmla="*/ 182 h 239"/>
                  <a:gd name="T68" fmla="*/ 7 w 186"/>
                  <a:gd name="T69" fmla="*/ 198 h 239"/>
                  <a:gd name="T70" fmla="*/ 15 w 186"/>
                  <a:gd name="T71" fmla="*/ 211 h 239"/>
                  <a:gd name="T72" fmla="*/ 25 w 186"/>
                  <a:gd name="T73" fmla="*/ 222 h 239"/>
                  <a:gd name="T74" fmla="*/ 37 w 186"/>
                  <a:gd name="T75" fmla="*/ 230 h 239"/>
                  <a:gd name="T76" fmla="*/ 51 w 186"/>
                  <a:gd name="T77" fmla="*/ 235 h 239"/>
                  <a:gd name="T78" fmla="*/ 79 w 186"/>
                  <a:gd name="T79" fmla="*/ 239 h 239"/>
                  <a:gd name="T80" fmla="*/ 90 w 186"/>
                  <a:gd name="T81" fmla="*/ 239 h 239"/>
                  <a:gd name="T82" fmla="*/ 108 w 186"/>
                  <a:gd name="T83" fmla="*/ 234 h 239"/>
                  <a:gd name="T84" fmla="*/ 115 w 186"/>
                  <a:gd name="T85" fmla="*/ 231 h 239"/>
                  <a:gd name="T86" fmla="*/ 134 w 186"/>
                  <a:gd name="T87" fmla="*/ 219 h 239"/>
                  <a:gd name="T88" fmla="*/ 142 w 186"/>
                  <a:gd name="T89" fmla="*/ 235 h 239"/>
                  <a:gd name="T90" fmla="*/ 142 w 186"/>
                  <a:gd name="T91" fmla="*/ 170 h 239"/>
                  <a:gd name="T92" fmla="*/ 137 w 186"/>
                  <a:gd name="T93" fmla="*/ 175 h 239"/>
                  <a:gd name="T94" fmla="*/ 126 w 186"/>
                  <a:gd name="T95" fmla="*/ 185 h 239"/>
                  <a:gd name="T96" fmla="*/ 112 w 186"/>
                  <a:gd name="T97" fmla="*/ 193 h 239"/>
                  <a:gd name="T98" fmla="*/ 95 w 186"/>
                  <a:gd name="T99" fmla="*/ 198 h 239"/>
                  <a:gd name="T100" fmla="*/ 86 w 186"/>
                  <a:gd name="T101" fmla="*/ 199 h 239"/>
                  <a:gd name="T102" fmla="*/ 68 w 186"/>
                  <a:gd name="T103" fmla="*/ 196 h 239"/>
                  <a:gd name="T104" fmla="*/ 55 w 186"/>
                  <a:gd name="T105" fmla="*/ 190 h 239"/>
                  <a:gd name="T106" fmla="*/ 50 w 186"/>
                  <a:gd name="T107" fmla="*/ 185 h 239"/>
                  <a:gd name="T108" fmla="*/ 43 w 186"/>
                  <a:gd name="T109" fmla="*/ 170 h 239"/>
                  <a:gd name="T110" fmla="*/ 42 w 186"/>
                  <a:gd name="T111" fmla="*/ 161 h 239"/>
                  <a:gd name="T112" fmla="*/ 45 w 186"/>
                  <a:gd name="T113" fmla="*/ 146 h 239"/>
                  <a:gd name="T114" fmla="*/ 55 w 186"/>
                  <a:gd name="T115" fmla="*/ 135 h 239"/>
                  <a:gd name="T116" fmla="*/ 70 w 186"/>
                  <a:gd name="T117" fmla="*/ 128 h 239"/>
                  <a:gd name="T118" fmla="*/ 89 w 186"/>
                  <a:gd name="T119" fmla="*/ 126 h 239"/>
                  <a:gd name="T120" fmla="*/ 106 w 186"/>
                  <a:gd name="T121" fmla="*/ 126 h 239"/>
                  <a:gd name="T122" fmla="*/ 119 w 186"/>
                  <a:gd name="T123" fmla="*/ 128 h 239"/>
                  <a:gd name="T124" fmla="*/ 142 w 186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6" h="239">
                    <a:moveTo>
                      <a:pt x="186" y="235"/>
                    </a:moveTo>
                    <a:lnTo>
                      <a:pt x="186" y="77"/>
                    </a:lnTo>
                    <a:lnTo>
                      <a:pt x="186" y="77"/>
                    </a:lnTo>
                    <a:lnTo>
                      <a:pt x="185" y="67"/>
                    </a:lnTo>
                    <a:lnTo>
                      <a:pt x="184" y="58"/>
                    </a:lnTo>
                    <a:lnTo>
                      <a:pt x="182" y="50"/>
                    </a:lnTo>
                    <a:lnTo>
                      <a:pt x="179" y="43"/>
                    </a:lnTo>
                    <a:lnTo>
                      <a:pt x="176" y="36"/>
                    </a:lnTo>
                    <a:lnTo>
                      <a:pt x="172" y="29"/>
                    </a:lnTo>
                    <a:lnTo>
                      <a:pt x="167" y="24"/>
                    </a:lnTo>
                    <a:lnTo>
                      <a:pt x="162" y="19"/>
                    </a:lnTo>
                    <a:lnTo>
                      <a:pt x="156" y="14"/>
                    </a:lnTo>
                    <a:lnTo>
                      <a:pt x="149" y="10"/>
                    </a:lnTo>
                    <a:lnTo>
                      <a:pt x="142" y="7"/>
                    </a:lnTo>
                    <a:lnTo>
                      <a:pt x="135" y="5"/>
                    </a:lnTo>
                    <a:lnTo>
                      <a:pt x="127" y="2"/>
                    </a:lnTo>
                    <a:lnTo>
                      <a:pt x="118" y="1"/>
                    </a:lnTo>
                    <a:lnTo>
                      <a:pt x="10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8" y="0"/>
                    </a:lnTo>
                    <a:lnTo>
                      <a:pt x="77" y="1"/>
                    </a:lnTo>
                    <a:lnTo>
                      <a:pt x="67" y="3"/>
                    </a:lnTo>
                    <a:lnTo>
                      <a:pt x="57" y="5"/>
                    </a:lnTo>
                    <a:lnTo>
                      <a:pt x="47" y="8"/>
                    </a:lnTo>
                    <a:lnTo>
                      <a:pt x="38" y="11"/>
                    </a:lnTo>
                    <a:lnTo>
                      <a:pt x="30" y="16"/>
                    </a:lnTo>
                    <a:lnTo>
                      <a:pt x="21" y="20"/>
                    </a:lnTo>
                    <a:lnTo>
                      <a:pt x="39" y="54"/>
                    </a:lnTo>
                    <a:lnTo>
                      <a:pt x="39" y="54"/>
                    </a:lnTo>
                    <a:lnTo>
                      <a:pt x="52" y="48"/>
                    </a:lnTo>
                    <a:lnTo>
                      <a:pt x="66" y="43"/>
                    </a:lnTo>
                    <a:lnTo>
                      <a:pt x="82" y="41"/>
                    </a:lnTo>
                    <a:lnTo>
                      <a:pt x="98" y="40"/>
                    </a:lnTo>
                    <a:lnTo>
                      <a:pt x="98" y="40"/>
                    </a:lnTo>
                    <a:lnTo>
                      <a:pt x="108" y="41"/>
                    </a:lnTo>
                    <a:lnTo>
                      <a:pt x="117" y="43"/>
                    </a:lnTo>
                    <a:lnTo>
                      <a:pt x="124" y="46"/>
                    </a:lnTo>
                    <a:lnTo>
                      <a:pt x="131" y="50"/>
                    </a:lnTo>
                    <a:lnTo>
                      <a:pt x="135" y="56"/>
                    </a:lnTo>
                    <a:lnTo>
                      <a:pt x="139" y="62"/>
                    </a:lnTo>
                    <a:lnTo>
                      <a:pt x="141" y="70"/>
                    </a:lnTo>
                    <a:lnTo>
                      <a:pt x="142" y="79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32" y="92"/>
                    </a:lnTo>
                    <a:lnTo>
                      <a:pt x="121" y="89"/>
                    </a:lnTo>
                    <a:lnTo>
                      <a:pt x="107" y="88"/>
                    </a:lnTo>
                    <a:lnTo>
                      <a:pt x="91" y="87"/>
                    </a:lnTo>
                    <a:lnTo>
                      <a:pt x="91" y="87"/>
                    </a:lnTo>
                    <a:lnTo>
                      <a:pt x="72" y="88"/>
                    </a:lnTo>
                    <a:lnTo>
                      <a:pt x="63" y="89"/>
                    </a:lnTo>
                    <a:lnTo>
                      <a:pt x="55" y="91"/>
                    </a:lnTo>
                    <a:lnTo>
                      <a:pt x="47" y="94"/>
                    </a:lnTo>
                    <a:lnTo>
                      <a:pt x="39" y="97"/>
                    </a:lnTo>
                    <a:lnTo>
                      <a:pt x="32" y="101"/>
                    </a:lnTo>
                    <a:lnTo>
                      <a:pt x="26" y="105"/>
                    </a:lnTo>
                    <a:lnTo>
                      <a:pt x="20" y="110"/>
                    </a:lnTo>
                    <a:lnTo>
                      <a:pt x="15" y="115"/>
                    </a:lnTo>
                    <a:lnTo>
                      <a:pt x="10" y="121"/>
                    </a:lnTo>
                    <a:lnTo>
                      <a:pt x="6" y="128"/>
                    </a:lnTo>
                    <a:lnTo>
                      <a:pt x="3" y="135"/>
                    </a:lnTo>
                    <a:lnTo>
                      <a:pt x="1" y="143"/>
                    </a:lnTo>
                    <a:lnTo>
                      <a:pt x="0" y="153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72"/>
                    </a:lnTo>
                    <a:lnTo>
                      <a:pt x="1" y="182"/>
                    </a:lnTo>
                    <a:lnTo>
                      <a:pt x="4" y="190"/>
                    </a:lnTo>
                    <a:lnTo>
                      <a:pt x="7" y="198"/>
                    </a:lnTo>
                    <a:lnTo>
                      <a:pt x="10" y="205"/>
                    </a:lnTo>
                    <a:lnTo>
                      <a:pt x="15" y="211"/>
                    </a:lnTo>
                    <a:lnTo>
                      <a:pt x="20" y="217"/>
                    </a:lnTo>
                    <a:lnTo>
                      <a:pt x="25" y="222"/>
                    </a:lnTo>
                    <a:lnTo>
                      <a:pt x="31" y="226"/>
                    </a:lnTo>
                    <a:lnTo>
                      <a:pt x="37" y="230"/>
                    </a:lnTo>
                    <a:lnTo>
                      <a:pt x="44" y="233"/>
                    </a:lnTo>
                    <a:lnTo>
                      <a:pt x="51" y="235"/>
                    </a:lnTo>
                    <a:lnTo>
                      <a:pt x="65" y="238"/>
                    </a:lnTo>
                    <a:lnTo>
                      <a:pt x="79" y="239"/>
                    </a:lnTo>
                    <a:lnTo>
                      <a:pt x="79" y="239"/>
                    </a:lnTo>
                    <a:lnTo>
                      <a:pt x="90" y="239"/>
                    </a:lnTo>
                    <a:lnTo>
                      <a:pt x="100" y="237"/>
                    </a:lnTo>
                    <a:lnTo>
                      <a:pt x="108" y="234"/>
                    </a:lnTo>
                    <a:lnTo>
                      <a:pt x="115" y="231"/>
                    </a:lnTo>
                    <a:lnTo>
                      <a:pt x="115" y="231"/>
                    </a:lnTo>
                    <a:lnTo>
                      <a:pt x="127" y="224"/>
                    </a:lnTo>
                    <a:lnTo>
                      <a:pt x="134" y="219"/>
                    </a:lnTo>
                    <a:lnTo>
                      <a:pt x="142" y="212"/>
                    </a:lnTo>
                    <a:lnTo>
                      <a:pt x="142" y="235"/>
                    </a:lnTo>
                    <a:lnTo>
                      <a:pt x="186" y="235"/>
                    </a:lnTo>
                    <a:close/>
                    <a:moveTo>
                      <a:pt x="142" y="170"/>
                    </a:moveTo>
                    <a:lnTo>
                      <a:pt x="142" y="170"/>
                    </a:lnTo>
                    <a:lnTo>
                      <a:pt x="137" y="175"/>
                    </a:lnTo>
                    <a:lnTo>
                      <a:pt x="132" y="180"/>
                    </a:lnTo>
                    <a:lnTo>
                      <a:pt x="126" y="185"/>
                    </a:lnTo>
                    <a:lnTo>
                      <a:pt x="119" y="190"/>
                    </a:lnTo>
                    <a:lnTo>
                      <a:pt x="112" y="193"/>
                    </a:lnTo>
                    <a:lnTo>
                      <a:pt x="104" y="196"/>
                    </a:lnTo>
                    <a:lnTo>
                      <a:pt x="95" y="198"/>
                    </a:lnTo>
                    <a:lnTo>
                      <a:pt x="86" y="199"/>
                    </a:lnTo>
                    <a:lnTo>
                      <a:pt x="86" y="199"/>
                    </a:lnTo>
                    <a:lnTo>
                      <a:pt x="76" y="198"/>
                    </a:lnTo>
                    <a:lnTo>
                      <a:pt x="68" y="196"/>
                    </a:lnTo>
                    <a:lnTo>
                      <a:pt x="61" y="194"/>
                    </a:lnTo>
                    <a:lnTo>
                      <a:pt x="55" y="190"/>
                    </a:lnTo>
                    <a:lnTo>
                      <a:pt x="55" y="190"/>
                    </a:lnTo>
                    <a:lnTo>
                      <a:pt x="50" y="185"/>
                    </a:lnTo>
                    <a:lnTo>
                      <a:pt x="46" y="178"/>
                    </a:lnTo>
                    <a:lnTo>
                      <a:pt x="43" y="170"/>
                    </a:lnTo>
                    <a:lnTo>
                      <a:pt x="42" y="161"/>
                    </a:lnTo>
                    <a:lnTo>
                      <a:pt x="42" y="161"/>
                    </a:lnTo>
                    <a:lnTo>
                      <a:pt x="43" y="153"/>
                    </a:lnTo>
                    <a:lnTo>
                      <a:pt x="45" y="146"/>
                    </a:lnTo>
                    <a:lnTo>
                      <a:pt x="49" y="140"/>
                    </a:lnTo>
                    <a:lnTo>
                      <a:pt x="55" y="135"/>
                    </a:lnTo>
                    <a:lnTo>
                      <a:pt x="62" y="131"/>
                    </a:lnTo>
                    <a:lnTo>
                      <a:pt x="70" y="128"/>
                    </a:lnTo>
                    <a:lnTo>
                      <a:pt x="79" y="126"/>
                    </a:lnTo>
                    <a:lnTo>
                      <a:pt x="89" y="126"/>
                    </a:lnTo>
                    <a:lnTo>
                      <a:pt x="89" y="126"/>
                    </a:lnTo>
                    <a:lnTo>
                      <a:pt x="106" y="126"/>
                    </a:lnTo>
                    <a:lnTo>
                      <a:pt x="119" y="128"/>
                    </a:lnTo>
                    <a:lnTo>
                      <a:pt x="119" y="128"/>
                    </a:lnTo>
                    <a:lnTo>
                      <a:pt x="130" y="131"/>
                    </a:lnTo>
                    <a:lnTo>
                      <a:pt x="142" y="136"/>
                    </a:lnTo>
                    <a:lnTo>
                      <a:pt x="142" y="17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" name="Freeform 50"/>
              <p:cNvSpPr>
                <a:spLocks noEditPoints="1"/>
              </p:cNvSpPr>
              <p:nvPr userDrawn="1"/>
            </p:nvSpPr>
            <p:spPr bwMode="auto">
              <a:xfrm>
                <a:off x="1041400" y="6363507"/>
                <a:ext cx="76200" cy="90488"/>
              </a:xfrm>
              <a:custGeom>
                <a:avLst/>
                <a:gdLst>
                  <a:gd name="T0" fmla="*/ 0 w 195"/>
                  <a:gd name="T1" fmla="*/ 230 h 230"/>
                  <a:gd name="T2" fmla="*/ 50 w 195"/>
                  <a:gd name="T3" fmla="*/ 230 h 230"/>
                  <a:gd name="T4" fmla="*/ 101 w 195"/>
                  <a:gd name="T5" fmla="*/ 138 h 230"/>
                  <a:gd name="T6" fmla="*/ 151 w 195"/>
                  <a:gd name="T7" fmla="*/ 138 h 230"/>
                  <a:gd name="T8" fmla="*/ 151 w 195"/>
                  <a:gd name="T9" fmla="*/ 230 h 230"/>
                  <a:gd name="T10" fmla="*/ 195 w 195"/>
                  <a:gd name="T11" fmla="*/ 230 h 230"/>
                  <a:gd name="T12" fmla="*/ 195 w 195"/>
                  <a:gd name="T13" fmla="*/ 0 h 230"/>
                  <a:gd name="T14" fmla="*/ 82 w 195"/>
                  <a:gd name="T15" fmla="*/ 0 h 230"/>
                  <a:gd name="T16" fmla="*/ 82 w 195"/>
                  <a:gd name="T17" fmla="*/ 0 h 230"/>
                  <a:gd name="T18" fmla="*/ 67 w 195"/>
                  <a:gd name="T19" fmla="*/ 1 h 230"/>
                  <a:gd name="T20" fmla="*/ 60 w 195"/>
                  <a:gd name="T21" fmla="*/ 2 h 230"/>
                  <a:gd name="T22" fmla="*/ 53 w 195"/>
                  <a:gd name="T23" fmla="*/ 4 h 230"/>
                  <a:gd name="T24" fmla="*/ 47 w 195"/>
                  <a:gd name="T25" fmla="*/ 6 h 230"/>
                  <a:gd name="T26" fmla="*/ 41 w 195"/>
                  <a:gd name="T27" fmla="*/ 9 h 230"/>
                  <a:gd name="T28" fmla="*/ 36 w 195"/>
                  <a:gd name="T29" fmla="*/ 13 h 230"/>
                  <a:gd name="T30" fmla="*/ 31 w 195"/>
                  <a:gd name="T31" fmla="*/ 17 h 230"/>
                  <a:gd name="T32" fmla="*/ 26 w 195"/>
                  <a:gd name="T33" fmla="*/ 21 h 230"/>
                  <a:gd name="T34" fmla="*/ 22 w 195"/>
                  <a:gd name="T35" fmla="*/ 27 h 230"/>
                  <a:gd name="T36" fmla="*/ 19 w 195"/>
                  <a:gd name="T37" fmla="*/ 32 h 230"/>
                  <a:gd name="T38" fmla="*/ 16 w 195"/>
                  <a:gd name="T39" fmla="*/ 38 h 230"/>
                  <a:gd name="T40" fmla="*/ 14 w 195"/>
                  <a:gd name="T41" fmla="*/ 45 h 230"/>
                  <a:gd name="T42" fmla="*/ 12 w 195"/>
                  <a:gd name="T43" fmla="*/ 52 h 230"/>
                  <a:gd name="T44" fmla="*/ 11 w 195"/>
                  <a:gd name="T45" fmla="*/ 60 h 230"/>
                  <a:gd name="T46" fmla="*/ 10 w 195"/>
                  <a:gd name="T47" fmla="*/ 69 h 230"/>
                  <a:gd name="T48" fmla="*/ 10 w 195"/>
                  <a:gd name="T49" fmla="*/ 69 h 230"/>
                  <a:gd name="T50" fmla="*/ 11 w 195"/>
                  <a:gd name="T51" fmla="*/ 82 h 230"/>
                  <a:gd name="T52" fmla="*/ 14 w 195"/>
                  <a:gd name="T53" fmla="*/ 93 h 230"/>
                  <a:gd name="T54" fmla="*/ 18 w 195"/>
                  <a:gd name="T55" fmla="*/ 103 h 230"/>
                  <a:gd name="T56" fmla="*/ 23 w 195"/>
                  <a:gd name="T57" fmla="*/ 112 h 230"/>
                  <a:gd name="T58" fmla="*/ 30 w 195"/>
                  <a:gd name="T59" fmla="*/ 119 h 230"/>
                  <a:gd name="T60" fmla="*/ 38 w 195"/>
                  <a:gd name="T61" fmla="*/ 125 h 230"/>
                  <a:gd name="T62" fmla="*/ 47 w 195"/>
                  <a:gd name="T63" fmla="*/ 129 h 230"/>
                  <a:gd name="T64" fmla="*/ 58 w 195"/>
                  <a:gd name="T65" fmla="*/ 132 h 230"/>
                  <a:gd name="T66" fmla="*/ 0 w 195"/>
                  <a:gd name="T67" fmla="*/ 230 h 230"/>
                  <a:gd name="T68" fmla="*/ 151 w 195"/>
                  <a:gd name="T69" fmla="*/ 37 h 230"/>
                  <a:gd name="T70" fmla="*/ 151 w 195"/>
                  <a:gd name="T71" fmla="*/ 101 h 230"/>
                  <a:gd name="T72" fmla="*/ 87 w 195"/>
                  <a:gd name="T73" fmla="*/ 101 h 230"/>
                  <a:gd name="T74" fmla="*/ 87 w 195"/>
                  <a:gd name="T75" fmla="*/ 101 h 230"/>
                  <a:gd name="T76" fmla="*/ 80 w 195"/>
                  <a:gd name="T77" fmla="*/ 100 h 230"/>
                  <a:gd name="T78" fmla="*/ 73 w 195"/>
                  <a:gd name="T79" fmla="*/ 99 h 230"/>
                  <a:gd name="T80" fmla="*/ 68 w 195"/>
                  <a:gd name="T81" fmla="*/ 96 h 230"/>
                  <a:gd name="T82" fmla="*/ 63 w 195"/>
                  <a:gd name="T83" fmla="*/ 92 h 230"/>
                  <a:gd name="T84" fmla="*/ 60 w 195"/>
                  <a:gd name="T85" fmla="*/ 88 h 230"/>
                  <a:gd name="T86" fmla="*/ 57 w 195"/>
                  <a:gd name="T87" fmla="*/ 82 h 230"/>
                  <a:gd name="T88" fmla="*/ 56 w 195"/>
                  <a:gd name="T89" fmla="*/ 76 h 230"/>
                  <a:gd name="T90" fmla="*/ 55 w 195"/>
                  <a:gd name="T91" fmla="*/ 69 h 230"/>
                  <a:gd name="T92" fmla="*/ 55 w 195"/>
                  <a:gd name="T93" fmla="*/ 69 h 230"/>
                  <a:gd name="T94" fmla="*/ 56 w 195"/>
                  <a:gd name="T95" fmla="*/ 62 h 230"/>
                  <a:gd name="T96" fmla="*/ 58 w 195"/>
                  <a:gd name="T97" fmla="*/ 55 h 230"/>
                  <a:gd name="T98" fmla="*/ 60 w 195"/>
                  <a:gd name="T99" fmla="*/ 50 h 230"/>
                  <a:gd name="T100" fmla="*/ 64 w 195"/>
                  <a:gd name="T101" fmla="*/ 45 h 230"/>
                  <a:gd name="T102" fmla="*/ 69 w 195"/>
                  <a:gd name="T103" fmla="*/ 41 h 230"/>
                  <a:gd name="T104" fmla="*/ 74 w 195"/>
                  <a:gd name="T105" fmla="*/ 39 h 230"/>
                  <a:gd name="T106" fmla="*/ 80 w 195"/>
                  <a:gd name="T107" fmla="*/ 37 h 230"/>
                  <a:gd name="T108" fmla="*/ 87 w 195"/>
                  <a:gd name="T109" fmla="*/ 37 h 230"/>
                  <a:gd name="T110" fmla="*/ 151 w 195"/>
                  <a:gd name="T111" fmla="*/ 37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5" h="230">
                    <a:moveTo>
                      <a:pt x="0" y="230"/>
                    </a:moveTo>
                    <a:lnTo>
                      <a:pt x="50" y="230"/>
                    </a:lnTo>
                    <a:lnTo>
                      <a:pt x="101" y="138"/>
                    </a:lnTo>
                    <a:lnTo>
                      <a:pt x="151" y="138"/>
                    </a:lnTo>
                    <a:lnTo>
                      <a:pt x="151" y="230"/>
                    </a:lnTo>
                    <a:lnTo>
                      <a:pt x="195" y="230"/>
                    </a:lnTo>
                    <a:lnTo>
                      <a:pt x="195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67" y="1"/>
                    </a:lnTo>
                    <a:lnTo>
                      <a:pt x="60" y="2"/>
                    </a:lnTo>
                    <a:lnTo>
                      <a:pt x="53" y="4"/>
                    </a:lnTo>
                    <a:lnTo>
                      <a:pt x="47" y="6"/>
                    </a:lnTo>
                    <a:lnTo>
                      <a:pt x="41" y="9"/>
                    </a:lnTo>
                    <a:lnTo>
                      <a:pt x="36" y="13"/>
                    </a:lnTo>
                    <a:lnTo>
                      <a:pt x="31" y="17"/>
                    </a:lnTo>
                    <a:lnTo>
                      <a:pt x="26" y="21"/>
                    </a:lnTo>
                    <a:lnTo>
                      <a:pt x="22" y="27"/>
                    </a:lnTo>
                    <a:lnTo>
                      <a:pt x="19" y="32"/>
                    </a:lnTo>
                    <a:lnTo>
                      <a:pt x="16" y="38"/>
                    </a:lnTo>
                    <a:lnTo>
                      <a:pt x="14" y="45"/>
                    </a:lnTo>
                    <a:lnTo>
                      <a:pt x="12" y="52"/>
                    </a:lnTo>
                    <a:lnTo>
                      <a:pt x="11" y="60"/>
                    </a:lnTo>
                    <a:lnTo>
                      <a:pt x="10" y="69"/>
                    </a:lnTo>
                    <a:lnTo>
                      <a:pt x="10" y="69"/>
                    </a:lnTo>
                    <a:lnTo>
                      <a:pt x="11" y="82"/>
                    </a:lnTo>
                    <a:lnTo>
                      <a:pt x="14" y="93"/>
                    </a:lnTo>
                    <a:lnTo>
                      <a:pt x="18" y="103"/>
                    </a:lnTo>
                    <a:lnTo>
                      <a:pt x="23" y="112"/>
                    </a:lnTo>
                    <a:lnTo>
                      <a:pt x="30" y="119"/>
                    </a:lnTo>
                    <a:lnTo>
                      <a:pt x="38" y="125"/>
                    </a:lnTo>
                    <a:lnTo>
                      <a:pt x="47" y="129"/>
                    </a:lnTo>
                    <a:lnTo>
                      <a:pt x="58" y="132"/>
                    </a:lnTo>
                    <a:lnTo>
                      <a:pt x="0" y="230"/>
                    </a:lnTo>
                    <a:close/>
                    <a:moveTo>
                      <a:pt x="151" y="37"/>
                    </a:moveTo>
                    <a:lnTo>
                      <a:pt x="151" y="101"/>
                    </a:lnTo>
                    <a:lnTo>
                      <a:pt x="87" y="101"/>
                    </a:lnTo>
                    <a:lnTo>
                      <a:pt x="87" y="101"/>
                    </a:lnTo>
                    <a:lnTo>
                      <a:pt x="80" y="100"/>
                    </a:lnTo>
                    <a:lnTo>
                      <a:pt x="73" y="99"/>
                    </a:lnTo>
                    <a:lnTo>
                      <a:pt x="68" y="96"/>
                    </a:lnTo>
                    <a:lnTo>
                      <a:pt x="63" y="92"/>
                    </a:lnTo>
                    <a:lnTo>
                      <a:pt x="60" y="88"/>
                    </a:lnTo>
                    <a:lnTo>
                      <a:pt x="57" y="82"/>
                    </a:lnTo>
                    <a:lnTo>
                      <a:pt x="56" y="76"/>
                    </a:lnTo>
                    <a:lnTo>
                      <a:pt x="55" y="69"/>
                    </a:lnTo>
                    <a:lnTo>
                      <a:pt x="55" y="69"/>
                    </a:lnTo>
                    <a:lnTo>
                      <a:pt x="56" y="62"/>
                    </a:lnTo>
                    <a:lnTo>
                      <a:pt x="58" y="55"/>
                    </a:lnTo>
                    <a:lnTo>
                      <a:pt x="60" y="50"/>
                    </a:lnTo>
                    <a:lnTo>
                      <a:pt x="64" y="45"/>
                    </a:lnTo>
                    <a:lnTo>
                      <a:pt x="69" y="41"/>
                    </a:lnTo>
                    <a:lnTo>
                      <a:pt x="74" y="39"/>
                    </a:lnTo>
                    <a:lnTo>
                      <a:pt x="80" y="37"/>
                    </a:lnTo>
                    <a:lnTo>
                      <a:pt x="87" y="37"/>
                    </a:lnTo>
                    <a:lnTo>
                      <a:pt x="151" y="37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" name="Freeform 51"/>
              <p:cNvSpPr>
                <a:spLocks/>
              </p:cNvSpPr>
              <p:nvPr userDrawn="1"/>
            </p:nvSpPr>
            <p:spPr bwMode="auto">
              <a:xfrm>
                <a:off x="1181100" y="6360332"/>
                <a:ext cx="71438" cy="95250"/>
              </a:xfrm>
              <a:custGeom>
                <a:avLst/>
                <a:gdLst>
                  <a:gd name="T0" fmla="*/ 181 w 181"/>
                  <a:gd name="T1" fmla="*/ 39 h 239"/>
                  <a:gd name="T2" fmla="*/ 164 w 181"/>
                  <a:gd name="T3" fmla="*/ 22 h 239"/>
                  <a:gd name="T4" fmla="*/ 145 w 181"/>
                  <a:gd name="T5" fmla="*/ 10 h 239"/>
                  <a:gd name="T6" fmla="*/ 124 w 181"/>
                  <a:gd name="T7" fmla="*/ 2 h 239"/>
                  <a:gd name="T8" fmla="*/ 100 w 181"/>
                  <a:gd name="T9" fmla="*/ 0 h 239"/>
                  <a:gd name="T10" fmla="*/ 90 w 181"/>
                  <a:gd name="T11" fmla="*/ 0 h 239"/>
                  <a:gd name="T12" fmla="*/ 70 w 181"/>
                  <a:gd name="T13" fmla="*/ 4 h 239"/>
                  <a:gd name="T14" fmla="*/ 52 w 181"/>
                  <a:gd name="T15" fmla="*/ 12 h 239"/>
                  <a:gd name="T16" fmla="*/ 36 w 181"/>
                  <a:gd name="T17" fmla="*/ 24 h 239"/>
                  <a:gd name="T18" fmla="*/ 23 w 181"/>
                  <a:gd name="T19" fmla="*/ 39 h 239"/>
                  <a:gd name="T20" fmla="*/ 12 w 181"/>
                  <a:gd name="T21" fmla="*/ 58 h 239"/>
                  <a:gd name="T22" fmla="*/ 4 w 181"/>
                  <a:gd name="T23" fmla="*/ 80 h 239"/>
                  <a:gd name="T24" fmla="*/ 0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5 h 239"/>
                  <a:gd name="T30" fmla="*/ 8 w 181"/>
                  <a:gd name="T31" fmla="*/ 169 h 239"/>
                  <a:gd name="T32" fmla="*/ 17 w 181"/>
                  <a:gd name="T33" fmla="*/ 190 h 239"/>
                  <a:gd name="T34" fmla="*/ 29 w 181"/>
                  <a:gd name="T35" fmla="*/ 207 h 239"/>
                  <a:gd name="T36" fmla="*/ 43 w 181"/>
                  <a:gd name="T37" fmla="*/ 221 h 239"/>
                  <a:gd name="T38" fmla="*/ 60 w 181"/>
                  <a:gd name="T39" fmla="*/ 231 h 239"/>
                  <a:gd name="T40" fmla="*/ 79 w 181"/>
                  <a:gd name="T41" fmla="*/ 237 h 239"/>
                  <a:gd name="T42" fmla="*/ 99 w 181"/>
                  <a:gd name="T43" fmla="*/ 239 h 239"/>
                  <a:gd name="T44" fmla="*/ 114 w 181"/>
                  <a:gd name="T45" fmla="*/ 238 h 239"/>
                  <a:gd name="T46" fmla="*/ 138 w 181"/>
                  <a:gd name="T47" fmla="*/ 232 h 239"/>
                  <a:gd name="T48" fmla="*/ 158 w 181"/>
                  <a:gd name="T49" fmla="*/ 220 h 239"/>
                  <a:gd name="T50" fmla="*/ 174 w 181"/>
                  <a:gd name="T51" fmla="*/ 205 h 239"/>
                  <a:gd name="T52" fmla="*/ 152 w 181"/>
                  <a:gd name="T53" fmla="*/ 168 h 239"/>
                  <a:gd name="T54" fmla="*/ 139 w 181"/>
                  <a:gd name="T55" fmla="*/ 181 h 239"/>
                  <a:gd name="T56" fmla="*/ 127 w 181"/>
                  <a:gd name="T57" fmla="*/ 189 h 239"/>
                  <a:gd name="T58" fmla="*/ 115 w 181"/>
                  <a:gd name="T59" fmla="*/ 195 h 239"/>
                  <a:gd name="T60" fmla="*/ 100 w 181"/>
                  <a:gd name="T61" fmla="*/ 197 h 239"/>
                  <a:gd name="T62" fmla="*/ 94 w 181"/>
                  <a:gd name="T63" fmla="*/ 196 h 239"/>
                  <a:gd name="T64" fmla="*/ 82 w 181"/>
                  <a:gd name="T65" fmla="*/ 193 h 239"/>
                  <a:gd name="T66" fmla="*/ 72 w 181"/>
                  <a:gd name="T67" fmla="*/ 188 h 239"/>
                  <a:gd name="T68" fmla="*/ 63 w 181"/>
                  <a:gd name="T69" fmla="*/ 180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8 h 239"/>
                  <a:gd name="T76" fmla="*/ 46 w 181"/>
                  <a:gd name="T77" fmla="*/ 102 h 239"/>
                  <a:gd name="T78" fmla="*/ 54 w 181"/>
                  <a:gd name="T79" fmla="*/ 74 h 239"/>
                  <a:gd name="T80" fmla="*/ 60 w 181"/>
                  <a:gd name="T81" fmla="*/ 63 h 239"/>
                  <a:gd name="T82" fmla="*/ 68 w 181"/>
                  <a:gd name="T83" fmla="*/ 54 h 239"/>
                  <a:gd name="T84" fmla="*/ 77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6 w 181"/>
                  <a:gd name="T91" fmla="*/ 43 h 239"/>
                  <a:gd name="T92" fmla="*/ 121 w 181"/>
                  <a:gd name="T93" fmla="*/ 46 h 239"/>
                  <a:gd name="T94" fmla="*/ 134 w 181"/>
                  <a:gd name="T95" fmla="*/ 53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4" y="22"/>
                    </a:lnTo>
                    <a:lnTo>
                      <a:pt x="155" y="15"/>
                    </a:lnTo>
                    <a:lnTo>
                      <a:pt x="145" y="10"/>
                    </a:lnTo>
                    <a:lnTo>
                      <a:pt x="135" y="5"/>
                    </a:lnTo>
                    <a:lnTo>
                      <a:pt x="124" y="2"/>
                    </a:lnTo>
                    <a:lnTo>
                      <a:pt x="112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0"/>
                    </a:lnTo>
                    <a:lnTo>
                      <a:pt x="80" y="2"/>
                    </a:lnTo>
                    <a:lnTo>
                      <a:pt x="70" y="4"/>
                    </a:lnTo>
                    <a:lnTo>
                      <a:pt x="61" y="8"/>
                    </a:lnTo>
                    <a:lnTo>
                      <a:pt x="52" y="12"/>
                    </a:lnTo>
                    <a:lnTo>
                      <a:pt x="44" y="18"/>
                    </a:lnTo>
                    <a:lnTo>
                      <a:pt x="36" y="24"/>
                    </a:lnTo>
                    <a:lnTo>
                      <a:pt x="29" y="31"/>
                    </a:lnTo>
                    <a:lnTo>
                      <a:pt x="23" y="39"/>
                    </a:lnTo>
                    <a:lnTo>
                      <a:pt x="17" y="48"/>
                    </a:lnTo>
                    <a:lnTo>
                      <a:pt x="12" y="58"/>
                    </a:lnTo>
                    <a:lnTo>
                      <a:pt x="8" y="69"/>
                    </a:lnTo>
                    <a:lnTo>
                      <a:pt x="4" y="80"/>
                    </a:lnTo>
                    <a:lnTo>
                      <a:pt x="2" y="93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2" y="145"/>
                    </a:lnTo>
                    <a:lnTo>
                      <a:pt x="4" y="158"/>
                    </a:lnTo>
                    <a:lnTo>
                      <a:pt x="8" y="169"/>
                    </a:lnTo>
                    <a:lnTo>
                      <a:pt x="12" y="180"/>
                    </a:lnTo>
                    <a:lnTo>
                      <a:pt x="17" y="190"/>
                    </a:lnTo>
                    <a:lnTo>
                      <a:pt x="22" y="199"/>
                    </a:lnTo>
                    <a:lnTo>
                      <a:pt x="29" y="207"/>
                    </a:lnTo>
                    <a:lnTo>
                      <a:pt x="35" y="214"/>
                    </a:lnTo>
                    <a:lnTo>
                      <a:pt x="43" y="221"/>
                    </a:lnTo>
                    <a:lnTo>
                      <a:pt x="51" y="226"/>
                    </a:lnTo>
                    <a:lnTo>
                      <a:pt x="60" y="231"/>
                    </a:lnTo>
                    <a:lnTo>
                      <a:pt x="69" y="234"/>
                    </a:lnTo>
                    <a:lnTo>
                      <a:pt x="79" y="237"/>
                    </a:lnTo>
                    <a:lnTo>
                      <a:pt x="89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4" y="238"/>
                    </a:lnTo>
                    <a:lnTo>
                      <a:pt x="127" y="236"/>
                    </a:lnTo>
                    <a:lnTo>
                      <a:pt x="138" y="232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6" y="213"/>
                    </a:lnTo>
                    <a:lnTo>
                      <a:pt x="174" y="205"/>
                    </a:lnTo>
                    <a:lnTo>
                      <a:pt x="181" y="197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39" y="181"/>
                    </a:lnTo>
                    <a:lnTo>
                      <a:pt x="133" y="185"/>
                    </a:lnTo>
                    <a:lnTo>
                      <a:pt x="127" y="189"/>
                    </a:lnTo>
                    <a:lnTo>
                      <a:pt x="121" y="193"/>
                    </a:lnTo>
                    <a:lnTo>
                      <a:pt x="115" y="195"/>
                    </a:lnTo>
                    <a:lnTo>
                      <a:pt x="108" y="196"/>
                    </a:lnTo>
                    <a:lnTo>
                      <a:pt x="100" y="197"/>
                    </a:lnTo>
                    <a:lnTo>
                      <a:pt x="100" y="197"/>
                    </a:lnTo>
                    <a:lnTo>
                      <a:pt x="94" y="196"/>
                    </a:lnTo>
                    <a:lnTo>
                      <a:pt x="88" y="195"/>
                    </a:lnTo>
                    <a:lnTo>
                      <a:pt x="82" y="193"/>
                    </a:lnTo>
                    <a:lnTo>
                      <a:pt x="77" y="191"/>
                    </a:lnTo>
                    <a:lnTo>
                      <a:pt x="72" y="188"/>
                    </a:lnTo>
                    <a:lnTo>
                      <a:pt x="67" y="184"/>
                    </a:lnTo>
                    <a:lnTo>
                      <a:pt x="63" y="180"/>
                    </a:lnTo>
                    <a:lnTo>
                      <a:pt x="59" y="175"/>
                    </a:lnTo>
                    <a:lnTo>
                      <a:pt x="56" y="169"/>
                    </a:lnTo>
                    <a:lnTo>
                      <a:pt x="53" y="164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8"/>
                    </a:lnTo>
                    <a:lnTo>
                      <a:pt x="45" y="118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4" y="74"/>
                    </a:lnTo>
                    <a:lnTo>
                      <a:pt x="57" y="68"/>
                    </a:lnTo>
                    <a:lnTo>
                      <a:pt x="60" y="63"/>
                    </a:lnTo>
                    <a:lnTo>
                      <a:pt x="64" y="58"/>
                    </a:lnTo>
                    <a:lnTo>
                      <a:pt x="68" y="54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6" y="43"/>
                    </a:lnTo>
                    <a:lnTo>
                      <a:pt x="114" y="44"/>
                    </a:lnTo>
                    <a:lnTo>
                      <a:pt x="121" y="46"/>
                    </a:lnTo>
                    <a:lnTo>
                      <a:pt x="127" y="49"/>
                    </a:lnTo>
                    <a:lnTo>
                      <a:pt x="134" y="53"/>
                    </a:lnTo>
                    <a:lnTo>
                      <a:pt x="141" y="58"/>
                    </a:lnTo>
                    <a:lnTo>
                      <a:pt x="148" y="64"/>
                    </a:lnTo>
                    <a:lnTo>
                      <a:pt x="155" y="70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" name="Freeform 52"/>
              <p:cNvSpPr>
                <a:spLocks/>
              </p:cNvSpPr>
              <p:nvPr userDrawn="1"/>
            </p:nvSpPr>
            <p:spPr bwMode="auto">
              <a:xfrm>
                <a:off x="1260475" y="6363507"/>
                <a:ext cx="82550" cy="92075"/>
              </a:xfrm>
              <a:custGeom>
                <a:avLst/>
                <a:gdLst>
                  <a:gd name="T0" fmla="*/ 93 w 208"/>
                  <a:gd name="T1" fmla="*/ 39 h 234"/>
                  <a:gd name="T2" fmla="*/ 163 w 208"/>
                  <a:gd name="T3" fmla="*/ 39 h 234"/>
                  <a:gd name="T4" fmla="*/ 163 w 208"/>
                  <a:gd name="T5" fmla="*/ 230 h 234"/>
                  <a:gd name="T6" fmla="*/ 208 w 208"/>
                  <a:gd name="T7" fmla="*/ 230 h 234"/>
                  <a:gd name="T8" fmla="*/ 208 w 208"/>
                  <a:gd name="T9" fmla="*/ 0 h 234"/>
                  <a:gd name="T10" fmla="*/ 51 w 208"/>
                  <a:gd name="T11" fmla="*/ 0 h 234"/>
                  <a:gd name="T12" fmla="*/ 46 w 208"/>
                  <a:gd name="T13" fmla="*/ 116 h 234"/>
                  <a:gd name="T14" fmla="*/ 46 w 208"/>
                  <a:gd name="T15" fmla="*/ 116 h 234"/>
                  <a:gd name="T16" fmla="*/ 45 w 208"/>
                  <a:gd name="T17" fmla="*/ 135 h 234"/>
                  <a:gd name="T18" fmla="*/ 42 w 208"/>
                  <a:gd name="T19" fmla="*/ 152 h 234"/>
                  <a:gd name="T20" fmla="*/ 37 w 208"/>
                  <a:gd name="T21" fmla="*/ 165 h 234"/>
                  <a:gd name="T22" fmla="*/ 32 w 208"/>
                  <a:gd name="T23" fmla="*/ 175 h 234"/>
                  <a:gd name="T24" fmla="*/ 25 w 208"/>
                  <a:gd name="T25" fmla="*/ 183 h 234"/>
                  <a:gd name="T26" fmla="*/ 17 w 208"/>
                  <a:gd name="T27" fmla="*/ 189 h 234"/>
                  <a:gd name="T28" fmla="*/ 9 w 208"/>
                  <a:gd name="T29" fmla="*/ 193 h 234"/>
                  <a:gd name="T30" fmla="*/ 0 w 208"/>
                  <a:gd name="T31" fmla="*/ 195 h 234"/>
                  <a:gd name="T32" fmla="*/ 11 w 208"/>
                  <a:gd name="T33" fmla="*/ 234 h 234"/>
                  <a:gd name="T34" fmla="*/ 11 w 208"/>
                  <a:gd name="T35" fmla="*/ 234 h 234"/>
                  <a:gd name="T36" fmla="*/ 18 w 208"/>
                  <a:gd name="T37" fmla="*/ 233 h 234"/>
                  <a:gd name="T38" fmla="*/ 26 w 208"/>
                  <a:gd name="T39" fmla="*/ 230 h 234"/>
                  <a:gd name="T40" fmla="*/ 33 w 208"/>
                  <a:gd name="T41" fmla="*/ 228 h 234"/>
                  <a:gd name="T42" fmla="*/ 40 w 208"/>
                  <a:gd name="T43" fmla="*/ 224 h 234"/>
                  <a:gd name="T44" fmla="*/ 47 w 208"/>
                  <a:gd name="T45" fmla="*/ 220 h 234"/>
                  <a:gd name="T46" fmla="*/ 53 w 208"/>
                  <a:gd name="T47" fmla="*/ 215 h 234"/>
                  <a:gd name="T48" fmla="*/ 59 w 208"/>
                  <a:gd name="T49" fmla="*/ 209 h 234"/>
                  <a:gd name="T50" fmla="*/ 65 w 208"/>
                  <a:gd name="T51" fmla="*/ 203 h 234"/>
                  <a:gd name="T52" fmla="*/ 70 w 208"/>
                  <a:gd name="T53" fmla="*/ 195 h 234"/>
                  <a:gd name="T54" fmla="*/ 75 w 208"/>
                  <a:gd name="T55" fmla="*/ 187 h 234"/>
                  <a:gd name="T56" fmla="*/ 79 w 208"/>
                  <a:gd name="T57" fmla="*/ 178 h 234"/>
                  <a:gd name="T58" fmla="*/ 82 w 208"/>
                  <a:gd name="T59" fmla="*/ 168 h 234"/>
                  <a:gd name="T60" fmla="*/ 86 w 208"/>
                  <a:gd name="T61" fmla="*/ 156 h 234"/>
                  <a:gd name="T62" fmla="*/ 88 w 208"/>
                  <a:gd name="T63" fmla="*/ 143 h 234"/>
                  <a:gd name="T64" fmla="*/ 89 w 208"/>
                  <a:gd name="T65" fmla="*/ 130 h 234"/>
                  <a:gd name="T66" fmla="*/ 90 w 208"/>
                  <a:gd name="T67" fmla="*/ 116 h 234"/>
                  <a:gd name="T68" fmla="*/ 93 w 208"/>
                  <a:gd name="T69" fmla="*/ 39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8" h="234">
                    <a:moveTo>
                      <a:pt x="93" y="39"/>
                    </a:moveTo>
                    <a:lnTo>
                      <a:pt x="163" y="39"/>
                    </a:lnTo>
                    <a:lnTo>
                      <a:pt x="163" y="230"/>
                    </a:lnTo>
                    <a:lnTo>
                      <a:pt x="208" y="230"/>
                    </a:lnTo>
                    <a:lnTo>
                      <a:pt x="208" y="0"/>
                    </a:lnTo>
                    <a:lnTo>
                      <a:pt x="51" y="0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5" y="135"/>
                    </a:lnTo>
                    <a:lnTo>
                      <a:pt x="42" y="152"/>
                    </a:lnTo>
                    <a:lnTo>
                      <a:pt x="37" y="165"/>
                    </a:lnTo>
                    <a:lnTo>
                      <a:pt x="32" y="175"/>
                    </a:lnTo>
                    <a:lnTo>
                      <a:pt x="25" y="183"/>
                    </a:lnTo>
                    <a:lnTo>
                      <a:pt x="17" y="189"/>
                    </a:lnTo>
                    <a:lnTo>
                      <a:pt x="9" y="193"/>
                    </a:lnTo>
                    <a:lnTo>
                      <a:pt x="0" y="195"/>
                    </a:lnTo>
                    <a:lnTo>
                      <a:pt x="11" y="234"/>
                    </a:lnTo>
                    <a:lnTo>
                      <a:pt x="11" y="234"/>
                    </a:lnTo>
                    <a:lnTo>
                      <a:pt x="18" y="233"/>
                    </a:lnTo>
                    <a:lnTo>
                      <a:pt x="26" y="230"/>
                    </a:lnTo>
                    <a:lnTo>
                      <a:pt x="33" y="228"/>
                    </a:lnTo>
                    <a:lnTo>
                      <a:pt x="40" y="224"/>
                    </a:lnTo>
                    <a:lnTo>
                      <a:pt x="47" y="220"/>
                    </a:lnTo>
                    <a:lnTo>
                      <a:pt x="53" y="215"/>
                    </a:lnTo>
                    <a:lnTo>
                      <a:pt x="59" y="209"/>
                    </a:lnTo>
                    <a:lnTo>
                      <a:pt x="65" y="203"/>
                    </a:lnTo>
                    <a:lnTo>
                      <a:pt x="70" y="195"/>
                    </a:lnTo>
                    <a:lnTo>
                      <a:pt x="75" y="187"/>
                    </a:lnTo>
                    <a:lnTo>
                      <a:pt x="79" y="178"/>
                    </a:lnTo>
                    <a:lnTo>
                      <a:pt x="82" y="168"/>
                    </a:lnTo>
                    <a:lnTo>
                      <a:pt x="86" y="156"/>
                    </a:lnTo>
                    <a:lnTo>
                      <a:pt x="88" y="143"/>
                    </a:lnTo>
                    <a:lnTo>
                      <a:pt x="89" y="130"/>
                    </a:lnTo>
                    <a:lnTo>
                      <a:pt x="90" y="116"/>
                    </a:lnTo>
                    <a:lnTo>
                      <a:pt x="93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" name="Freeform 53"/>
              <p:cNvSpPr>
                <a:spLocks noEditPoints="1"/>
              </p:cNvSpPr>
              <p:nvPr userDrawn="1"/>
            </p:nvSpPr>
            <p:spPr bwMode="auto">
              <a:xfrm>
                <a:off x="1362075" y="6360332"/>
                <a:ext cx="80963" cy="95250"/>
              </a:xfrm>
              <a:custGeom>
                <a:avLst/>
                <a:gdLst>
                  <a:gd name="T0" fmla="*/ 204 w 204"/>
                  <a:gd name="T1" fmla="*/ 105 h 239"/>
                  <a:gd name="T2" fmla="*/ 196 w 204"/>
                  <a:gd name="T3" fmla="*/ 69 h 239"/>
                  <a:gd name="T4" fmla="*/ 182 w 204"/>
                  <a:gd name="T5" fmla="*/ 40 h 239"/>
                  <a:gd name="T6" fmla="*/ 160 w 204"/>
                  <a:gd name="T7" fmla="*/ 18 h 239"/>
                  <a:gd name="T8" fmla="*/ 133 w 204"/>
                  <a:gd name="T9" fmla="*/ 5 h 239"/>
                  <a:gd name="T10" fmla="*/ 102 w 204"/>
                  <a:gd name="T11" fmla="*/ 0 h 239"/>
                  <a:gd name="T12" fmla="*/ 81 w 204"/>
                  <a:gd name="T13" fmla="*/ 2 h 239"/>
                  <a:gd name="T14" fmla="*/ 53 w 204"/>
                  <a:gd name="T15" fmla="*/ 12 h 239"/>
                  <a:gd name="T16" fmla="*/ 30 w 204"/>
                  <a:gd name="T17" fmla="*/ 31 h 239"/>
                  <a:gd name="T18" fmla="*/ 12 w 204"/>
                  <a:gd name="T19" fmla="*/ 58 h 239"/>
                  <a:gd name="T20" fmla="*/ 2 w 204"/>
                  <a:gd name="T21" fmla="*/ 93 h 239"/>
                  <a:gd name="T22" fmla="*/ 0 w 204"/>
                  <a:gd name="T23" fmla="*/ 119 h 239"/>
                  <a:gd name="T24" fmla="*/ 5 w 204"/>
                  <a:gd name="T25" fmla="*/ 158 h 239"/>
                  <a:gd name="T26" fmla="*/ 17 w 204"/>
                  <a:gd name="T27" fmla="*/ 189 h 239"/>
                  <a:gd name="T28" fmla="*/ 36 w 204"/>
                  <a:gd name="T29" fmla="*/ 214 h 239"/>
                  <a:gd name="T30" fmla="*/ 61 w 204"/>
                  <a:gd name="T31" fmla="*/ 231 h 239"/>
                  <a:gd name="T32" fmla="*/ 90 w 204"/>
                  <a:gd name="T33" fmla="*/ 239 h 239"/>
                  <a:gd name="T34" fmla="*/ 112 w 204"/>
                  <a:gd name="T35" fmla="*/ 239 h 239"/>
                  <a:gd name="T36" fmla="*/ 142 w 204"/>
                  <a:gd name="T37" fmla="*/ 231 h 239"/>
                  <a:gd name="T38" fmla="*/ 167 w 204"/>
                  <a:gd name="T39" fmla="*/ 215 h 239"/>
                  <a:gd name="T40" fmla="*/ 187 w 204"/>
                  <a:gd name="T41" fmla="*/ 190 h 239"/>
                  <a:gd name="T42" fmla="*/ 200 w 204"/>
                  <a:gd name="T43" fmla="*/ 158 h 239"/>
                  <a:gd name="T44" fmla="*/ 204 w 204"/>
                  <a:gd name="T45" fmla="*/ 118 h 239"/>
                  <a:gd name="T46" fmla="*/ 159 w 204"/>
                  <a:gd name="T47" fmla="*/ 119 h 239"/>
                  <a:gd name="T48" fmla="*/ 150 w 204"/>
                  <a:gd name="T49" fmla="*/ 163 h 239"/>
                  <a:gd name="T50" fmla="*/ 135 w 204"/>
                  <a:gd name="T51" fmla="*/ 183 h 239"/>
                  <a:gd name="T52" fmla="*/ 120 w 204"/>
                  <a:gd name="T53" fmla="*/ 193 h 239"/>
                  <a:gd name="T54" fmla="*/ 103 w 204"/>
                  <a:gd name="T55" fmla="*/ 197 h 239"/>
                  <a:gd name="T56" fmla="*/ 90 w 204"/>
                  <a:gd name="T57" fmla="*/ 195 h 239"/>
                  <a:gd name="T58" fmla="*/ 74 w 204"/>
                  <a:gd name="T59" fmla="*/ 189 h 239"/>
                  <a:gd name="T60" fmla="*/ 61 w 204"/>
                  <a:gd name="T61" fmla="*/ 177 h 239"/>
                  <a:gd name="T62" fmla="*/ 52 w 204"/>
                  <a:gd name="T63" fmla="*/ 159 h 239"/>
                  <a:gd name="T64" fmla="*/ 45 w 204"/>
                  <a:gd name="T65" fmla="*/ 118 h 239"/>
                  <a:gd name="T66" fmla="*/ 49 w 204"/>
                  <a:gd name="T67" fmla="*/ 87 h 239"/>
                  <a:gd name="T68" fmla="*/ 60 w 204"/>
                  <a:gd name="T69" fmla="*/ 63 h 239"/>
                  <a:gd name="T70" fmla="*/ 73 w 204"/>
                  <a:gd name="T71" fmla="*/ 51 h 239"/>
                  <a:gd name="T72" fmla="*/ 88 w 204"/>
                  <a:gd name="T73" fmla="*/ 44 h 239"/>
                  <a:gd name="T74" fmla="*/ 100 w 204"/>
                  <a:gd name="T75" fmla="*/ 43 h 239"/>
                  <a:gd name="T76" fmla="*/ 119 w 204"/>
                  <a:gd name="T77" fmla="*/ 46 h 239"/>
                  <a:gd name="T78" fmla="*/ 135 w 204"/>
                  <a:gd name="T79" fmla="*/ 55 h 239"/>
                  <a:gd name="T80" fmla="*/ 147 w 204"/>
                  <a:gd name="T81" fmla="*/ 69 h 239"/>
                  <a:gd name="T82" fmla="*/ 155 w 204"/>
                  <a:gd name="T83" fmla="*/ 88 h 239"/>
                  <a:gd name="T84" fmla="*/ 159 w 204"/>
                  <a:gd name="T85" fmla="*/ 11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4" h="239">
                    <a:moveTo>
                      <a:pt x="204" y="118"/>
                    </a:moveTo>
                    <a:lnTo>
                      <a:pt x="204" y="118"/>
                    </a:lnTo>
                    <a:lnTo>
                      <a:pt x="204" y="105"/>
                    </a:lnTo>
                    <a:lnTo>
                      <a:pt x="202" y="92"/>
                    </a:lnTo>
                    <a:lnTo>
                      <a:pt x="200" y="81"/>
                    </a:lnTo>
                    <a:lnTo>
                      <a:pt x="196" y="69"/>
                    </a:lnTo>
                    <a:lnTo>
                      <a:pt x="192" y="59"/>
                    </a:lnTo>
                    <a:lnTo>
                      <a:pt x="187" y="49"/>
                    </a:lnTo>
                    <a:lnTo>
                      <a:pt x="182" y="40"/>
                    </a:lnTo>
                    <a:lnTo>
                      <a:pt x="175" y="32"/>
                    </a:lnTo>
                    <a:lnTo>
                      <a:pt x="168" y="25"/>
                    </a:lnTo>
                    <a:lnTo>
                      <a:pt x="160" y="18"/>
                    </a:lnTo>
                    <a:lnTo>
                      <a:pt x="152" y="13"/>
                    </a:lnTo>
                    <a:lnTo>
                      <a:pt x="143" y="8"/>
                    </a:lnTo>
                    <a:lnTo>
                      <a:pt x="133" y="5"/>
                    </a:lnTo>
                    <a:lnTo>
                      <a:pt x="123" y="2"/>
                    </a:lnTo>
                    <a:lnTo>
                      <a:pt x="113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92" y="0"/>
                    </a:lnTo>
                    <a:lnTo>
                      <a:pt x="81" y="2"/>
                    </a:lnTo>
                    <a:lnTo>
                      <a:pt x="71" y="4"/>
                    </a:lnTo>
                    <a:lnTo>
                      <a:pt x="62" y="8"/>
                    </a:lnTo>
                    <a:lnTo>
                      <a:pt x="53" y="12"/>
                    </a:lnTo>
                    <a:lnTo>
                      <a:pt x="45" y="18"/>
                    </a:lnTo>
                    <a:lnTo>
                      <a:pt x="37" y="24"/>
                    </a:lnTo>
                    <a:lnTo>
                      <a:pt x="30" y="31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8"/>
                    </a:lnTo>
                    <a:lnTo>
                      <a:pt x="8" y="69"/>
                    </a:lnTo>
                    <a:lnTo>
                      <a:pt x="5" y="80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5"/>
                    </a:lnTo>
                    <a:lnTo>
                      <a:pt x="5" y="158"/>
                    </a:lnTo>
                    <a:lnTo>
                      <a:pt x="8" y="169"/>
                    </a:lnTo>
                    <a:lnTo>
                      <a:pt x="12" y="180"/>
                    </a:lnTo>
                    <a:lnTo>
                      <a:pt x="17" y="189"/>
                    </a:lnTo>
                    <a:lnTo>
                      <a:pt x="23" y="198"/>
                    </a:lnTo>
                    <a:lnTo>
                      <a:pt x="29" y="207"/>
                    </a:lnTo>
                    <a:lnTo>
                      <a:pt x="36" y="214"/>
                    </a:lnTo>
                    <a:lnTo>
                      <a:pt x="44" y="221"/>
                    </a:lnTo>
                    <a:lnTo>
                      <a:pt x="52" y="226"/>
                    </a:lnTo>
                    <a:lnTo>
                      <a:pt x="61" y="231"/>
                    </a:lnTo>
                    <a:lnTo>
                      <a:pt x="70" y="234"/>
                    </a:lnTo>
                    <a:lnTo>
                      <a:pt x="80" y="237"/>
                    </a:lnTo>
                    <a:lnTo>
                      <a:pt x="90" y="239"/>
                    </a:lnTo>
                    <a:lnTo>
                      <a:pt x="101" y="239"/>
                    </a:lnTo>
                    <a:lnTo>
                      <a:pt x="101" y="239"/>
                    </a:lnTo>
                    <a:lnTo>
                      <a:pt x="112" y="239"/>
                    </a:lnTo>
                    <a:lnTo>
                      <a:pt x="122" y="237"/>
                    </a:lnTo>
                    <a:lnTo>
                      <a:pt x="132" y="235"/>
                    </a:lnTo>
                    <a:lnTo>
                      <a:pt x="142" y="231"/>
                    </a:lnTo>
                    <a:lnTo>
                      <a:pt x="151" y="227"/>
                    </a:lnTo>
                    <a:lnTo>
                      <a:pt x="159" y="221"/>
                    </a:lnTo>
                    <a:lnTo>
                      <a:pt x="167" y="215"/>
                    </a:lnTo>
                    <a:lnTo>
                      <a:pt x="175" y="208"/>
                    </a:lnTo>
                    <a:lnTo>
                      <a:pt x="181" y="199"/>
                    </a:lnTo>
                    <a:lnTo>
                      <a:pt x="187" y="190"/>
                    </a:lnTo>
                    <a:lnTo>
                      <a:pt x="192" y="181"/>
                    </a:lnTo>
                    <a:lnTo>
                      <a:pt x="196" y="170"/>
                    </a:lnTo>
                    <a:lnTo>
                      <a:pt x="200" y="158"/>
                    </a:lnTo>
                    <a:lnTo>
                      <a:pt x="202" y="145"/>
                    </a:lnTo>
                    <a:lnTo>
                      <a:pt x="204" y="132"/>
                    </a:lnTo>
                    <a:lnTo>
                      <a:pt x="204" y="118"/>
                    </a:lnTo>
                    <a:lnTo>
                      <a:pt x="204" y="118"/>
                    </a:lnTo>
                    <a:close/>
                    <a:moveTo>
                      <a:pt x="159" y="119"/>
                    </a:moveTo>
                    <a:lnTo>
                      <a:pt x="159" y="119"/>
                    </a:lnTo>
                    <a:lnTo>
                      <a:pt x="158" y="135"/>
                    </a:lnTo>
                    <a:lnTo>
                      <a:pt x="155" y="150"/>
                    </a:lnTo>
                    <a:lnTo>
                      <a:pt x="150" y="163"/>
                    </a:lnTo>
                    <a:lnTo>
                      <a:pt x="143" y="174"/>
                    </a:lnTo>
                    <a:lnTo>
                      <a:pt x="140" y="179"/>
                    </a:lnTo>
                    <a:lnTo>
                      <a:pt x="135" y="183"/>
                    </a:lnTo>
                    <a:lnTo>
                      <a:pt x="131" y="187"/>
                    </a:lnTo>
                    <a:lnTo>
                      <a:pt x="126" y="191"/>
                    </a:lnTo>
                    <a:lnTo>
                      <a:pt x="120" y="193"/>
                    </a:lnTo>
                    <a:lnTo>
                      <a:pt x="115" y="195"/>
                    </a:lnTo>
                    <a:lnTo>
                      <a:pt x="109" y="196"/>
                    </a:lnTo>
                    <a:lnTo>
                      <a:pt x="103" y="197"/>
                    </a:lnTo>
                    <a:lnTo>
                      <a:pt x="103" y="197"/>
                    </a:lnTo>
                    <a:lnTo>
                      <a:pt x="96" y="196"/>
                    </a:lnTo>
                    <a:lnTo>
                      <a:pt x="90" y="195"/>
                    </a:lnTo>
                    <a:lnTo>
                      <a:pt x="85" y="194"/>
                    </a:lnTo>
                    <a:lnTo>
                      <a:pt x="79" y="192"/>
                    </a:lnTo>
                    <a:lnTo>
                      <a:pt x="74" y="189"/>
                    </a:lnTo>
                    <a:lnTo>
                      <a:pt x="70" y="185"/>
                    </a:lnTo>
                    <a:lnTo>
                      <a:pt x="65" y="181"/>
                    </a:lnTo>
                    <a:lnTo>
                      <a:pt x="61" y="177"/>
                    </a:lnTo>
                    <a:lnTo>
                      <a:pt x="58" y="171"/>
                    </a:lnTo>
                    <a:lnTo>
                      <a:pt x="55" y="166"/>
                    </a:lnTo>
                    <a:lnTo>
                      <a:pt x="52" y="159"/>
                    </a:lnTo>
                    <a:lnTo>
                      <a:pt x="50" y="152"/>
                    </a:lnTo>
                    <a:lnTo>
                      <a:pt x="47" y="136"/>
                    </a:lnTo>
                    <a:lnTo>
                      <a:pt x="45" y="118"/>
                    </a:lnTo>
                    <a:lnTo>
                      <a:pt x="45" y="118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4" y="74"/>
                    </a:lnTo>
                    <a:lnTo>
                      <a:pt x="57" y="68"/>
                    </a:lnTo>
                    <a:lnTo>
                      <a:pt x="60" y="63"/>
                    </a:lnTo>
                    <a:lnTo>
                      <a:pt x="64" y="59"/>
                    </a:lnTo>
                    <a:lnTo>
                      <a:pt x="68" y="54"/>
                    </a:lnTo>
                    <a:lnTo>
                      <a:pt x="73" y="51"/>
                    </a:lnTo>
                    <a:lnTo>
                      <a:pt x="77" y="48"/>
                    </a:lnTo>
                    <a:lnTo>
                      <a:pt x="83" y="46"/>
                    </a:lnTo>
                    <a:lnTo>
                      <a:pt x="88" y="44"/>
                    </a:lnTo>
                    <a:lnTo>
                      <a:pt x="94" y="43"/>
                    </a:lnTo>
                    <a:lnTo>
                      <a:pt x="100" y="43"/>
                    </a:lnTo>
                    <a:lnTo>
                      <a:pt x="100" y="43"/>
                    </a:lnTo>
                    <a:lnTo>
                      <a:pt x="107" y="43"/>
                    </a:lnTo>
                    <a:lnTo>
                      <a:pt x="113" y="44"/>
                    </a:lnTo>
                    <a:lnTo>
                      <a:pt x="119" y="46"/>
                    </a:lnTo>
                    <a:lnTo>
                      <a:pt x="125" y="48"/>
                    </a:lnTo>
                    <a:lnTo>
                      <a:pt x="130" y="51"/>
                    </a:lnTo>
                    <a:lnTo>
                      <a:pt x="135" y="55"/>
                    </a:lnTo>
                    <a:lnTo>
                      <a:pt x="139" y="59"/>
                    </a:lnTo>
                    <a:lnTo>
                      <a:pt x="143" y="63"/>
                    </a:lnTo>
                    <a:lnTo>
                      <a:pt x="147" y="69"/>
                    </a:lnTo>
                    <a:lnTo>
                      <a:pt x="150" y="75"/>
                    </a:lnTo>
                    <a:lnTo>
                      <a:pt x="153" y="81"/>
                    </a:lnTo>
                    <a:lnTo>
                      <a:pt x="155" y="88"/>
                    </a:lnTo>
                    <a:lnTo>
                      <a:pt x="158" y="103"/>
                    </a:lnTo>
                    <a:lnTo>
                      <a:pt x="159" y="119"/>
                    </a:lnTo>
                    <a:lnTo>
                      <a:pt x="159" y="11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5" name="Freeform 54"/>
              <p:cNvSpPr>
                <a:spLocks/>
              </p:cNvSpPr>
              <p:nvPr userDrawn="1"/>
            </p:nvSpPr>
            <p:spPr bwMode="auto">
              <a:xfrm>
                <a:off x="1454150" y="6360332"/>
                <a:ext cx="123825" cy="93663"/>
              </a:xfrm>
              <a:custGeom>
                <a:avLst/>
                <a:gdLst>
                  <a:gd name="T0" fmla="*/ 179 w 313"/>
                  <a:gd name="T1" fmla="*/ 235 h 235"/>
                  <a:gd name="T2" fmla="*/ 206 w 313"/>
                  <a:gd name="T3" fmla="*/ 131 h 235"/>
                  <a:gd name="T4" fmla="*/ 313 w 313"/>
                  <a:gd name="T5" fmla="*/ 235 h 235"/>
                  <a:gd name="T6" fmla="*/ 269 w 313"/>
                  <a:gd name="T7" fmla="*/ 53 h 235"/>
                  <a:gd name="T8" fmla="*/ 273 w 313"/>
                  <a:gd name="T9" fmla="*/ 47 h 235"/>
                  <a:gd name="T10" fmla="*/ 283 w 313"/>
                  <a:gd name="T11" fmla="*/ 40 h 235"/>
                  <a:gd name="T12" fmla="*/ 289 w 313"/>
                  <a:gd name="T13" fmla="*/ 39 h 235"/>
                  <a:gd name="T14" fmla="*/ 300 w 313"/>
                  <a:gd name="T15" fmla="*/ 40 h 235"/>
                  <a:gd name="T16" fmla="*/ 307 w 313"/>
                  <a:gd name="T17" fmla="*/ 44 h 235"/>
                  <a:gd name="T18" fmla="*/ 307 w 313"/>
                  <a:gd name="T19" fmla="*/ 5 h 235"/>
                  <a:gd name="T20" fmla="*/ 291 w 313"/>
                  <a:gd name="T21" fmla="*/ 0 h 235"/>
                  <a:gd name="T22" fmla="*/ 284 w 313"/>
                  <a:gd name="T23" fmla="*/ 0 h 235"/>
                  <a:gd name="T24" fmla="*/ 270 w 313"/>
                  <a:gd name="T25" fmla="*/ 2 h 235"/>
                  <a:gd name="T26" fmla="*/ 258 w 313"/>
                  <a:gd name="T27" fmla="*/ 8 h 235"/>
                  <a:gd name="T28" fmla="*/ 247 w 313"/>
                  <a:gd name="T29" fmla="*/ 19 h 235"/>
                  <a:gd name="T30" fmla="*/ 238 w 313"/>
                  <a:gd name="T31" fmla="*/ 35 h 235"/>
                  <a:gd name="T32" fmla="*/ 179 w 313"/>
                  <a:gd name="T33" fmla="*/ 94 h 235"/>
                  <a:gd name="T34" fmla="*/ 135 w 313"/>
                  <a:gd name="T35" fmla="*/ 5 h 235"/>
                  <a:gd name="T36" fmla="*/ 108 w 313"/>
                  <a:gd name="T37" fmla="*/ 94 h 235"/>
                  <a:gd name="T38" fmla="*/ 75 w 313"/>
                  <a:gd name="T39" fmla="*/ 35 h 235"/>
                  <a:gd name="T40" fmla="*/ 66 w 313"/>
                  <a:gd name="T41" fmla="*/ 19 h 235"/>
                  <a:gd name="T42" fmla="*/ 56 w 313"/>
                  <a:gd name="T43" fmla="*/ 8 h 235"/>
                  <a:gd name="T44" fmla="*/ 43 w 313"/>
                  <a:gd name="T45" fmla="*/ 2 h 235"/>
                  <a:gd name="T46" fmla="*/ 29 w 313"/>
                  <a:gd name="T47" fmla="*/ 0 h 235"/>
                  <a:gd name="T48" fmla="*/ 23 w 313"/>
                  <a:gd name="T49" fmla="*/ 0 h 235"/>
                  <a:gd name="T50" fmla="*/ 6 w 313"/>
                  <a:gd name="T51" fmla="*/ 5 h 235"/>
                  <a:gd name="T52" fmla="*/ 6 w 313"/>
                  <a:gd name="T53" fmla="*/ 44 h 235"/>
                  <a:gd name="T54" fmla="*/ 14 w 313"/>
                  <a:gd name="T55" fmla="*/ 40 h 235"/>
                  <a:gd name="T56" fmla="*/ 25 w 313"/>
                  <a:gd name="T57" fmla="*/ 39 h 235"/>
                  <a:gd name="T58" fmla="*/ 31 w 313"/>
                  <a:gd name="T59" fmla="*/ 40 h 235"/>
                  <a:gd name="T60" fmla="*/ 41 w 313"/>
                  <a:gd name="T61" fmla="*/ 47 h 235"/>
                  <a:gd name="T62" fmla="*/ 73 w 313"/>
                  <a:gd name="T63" fmla="*/ 107 h 235"/>
                  <a:gd name="T64" fmla="*/ 49 w 313"/>
                  <a:gd name="T65" fmla="*/ 235 h 235"/>
                  <a:gd name="T66" fmla="*/ 135 w 313"/>
                  <a:gd name="T67" fmla="*/ 131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35">
                    <a:moveTo>
                      <a:pt x="135" y="235"/>
                    </a:moveTo>
                    <a:lnTo>
                      <a:pt x="179" y="235"/>
                    </a:lnTo>
                    <a:lnTo>
                      <a:pt x="179" y="131"/>
                    </a:lnTo>
                    <a:lnTo>
                      <a:pt x="206" y="131"/>
                    </a:lnTo>
                    <a:lnTo>
                      <a:pt x="264" y="235"/>
                    </a:lnTo>
                    <a:lnTo>
                      <a:pt x="313" y="235"/>
                    </a:lnTo>
                    <a:lnTo>
                      <a:pt x="240" y="107"/>
                    </a:lnTo>
                    <a:lnTo>
                      <a:pt x="269" y="53"/>
                    </a:lnTo>
                    <a:lnTo>
                      <a:pt x="269" y="53"/>
                    </a:lnTo>
                    <a:lnTo>
                      <a:pt x="273" y="47"/>
                    </a:lnTo>
                    <a:lnTo>
                      <a:pt x="277" y="43"/>
                    </a:lnTo>
                    <a:lnTo>
                      <a:pt x="283" y="40"/>
                    </a:lnTo>
                    <a:lnTo>
                      <a:pt x="289" y="39"/>
                    </a:lnTo>
                    <a:lnTo>
                      <a:pt x="289" y="39"/>
                    </a:lnTo>
                    <a:lnTo>
                      <a:pt x="295" y="39"/>
                    </a:lnTo>
                    <a:lnTo>
                      <a:pt x="300" y="40"/>
                    </a:lnTo>
                    <a:lnTo>
                      <a:pt x="304" y="42"/>
                    </a:lnTo>
                    <a:lnTo>
                      <a:pt x="307" y="44"/>
                    </a:lnTo>
                    <a:lnTo>
                      <a:pt x="307" y="5"/>
                    </a:lnTo>
                    <a:lnTo>
                      <a:pt x="307" y="5"/>
                    </a:lnTo>
                    <a:lnTo>
                      <a:pt x="296" y="1"/>
                    </a:lnTo>
                    <a:lnTo>
                      <a:pt x="291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77" y="0"/>
                    </a:lnTo>
                    <a:lnTo>
                      <a:pt x="270" y="2"/>
                    </a:lnTo>
                    <a:lnTo>
                      <a:pt x="264" y="5"/>
                    </a:lnTo>
                    <a:lnTo>
                      <a:pt x="258" y="8"/>
                    </a:lnTo>
                    <a:lnTo>
                      <a:pt x="252" y="13"/>
                    </a:lnTo>
                    <a:lnTo>
                      <a:pt x="247" y="19"/>
                    </a:lnTo>
                    <a:lnTo>
                      <a:pt x="243" y="26"/>
                    </a:lnTo>
                    <a:lnTo>
                      <a:pt x="238" y="35"/>
                    </a:lnTo>
                    <a:lnTo>
                      <a:pt x="206" y="94"/>
                    </a:lnTo>
                    <a:lnTo>
                      <a:pt x="179" y="94"/>
                    </a:lnTo>
                    <a:lnTo>
                      <a:pt x="179" y="5"/>
                    </a:lnTo>
                    <a:lnTo>
                      <a:pt x="135" y="5"/>
                    </a:lnTo>
                    <a:lnTo>
                      <a:pt x="135" y="94"/>
                    </a:lnTo>
                    <a:lnTo>
                      <a:pt x="108" y="94"/>
                    </a:lnTo>
                    <a:lnTo>
                      <a:pt x="75" y="35"/>
                    </a:lnTo>
                    <a:lnTo>
                      <a:pt x="75" y="35"/>
                    </a:lnTo>
                    <a:lnTo>
                      <a:pt x="71" y="26"/>
                    </a:lnTo>
                    <a:lnTo>
                      <a:pt x="66" y="19"/>
                    </a:lnTo>
                    <a:lnTo>
                      <a:pt x="61" y="13"/>
                    </a:lnTo>
                    <a:lnTo>
                      <a:pt x="56" y="8"/>
                    </a:lnTo>
                    <a:lnTo>
                      <a:pt x="50" y="5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6" y="5"/>
                    </a:lnTo>
                    <a:lnTo>
                      <a:pt x="6" y="44"/>
                    </a:lnTo>
                    <a:lnTo>
                      <a:pt x="6" y="44"/>
                    </a:lnTo>
                    <a:lnTo>
                      <a:pt x="10" y="42"/>
                    </a:lnTo>
                    <a:lnTo>
                      <a:pt x="14" y="40"/>
                    </a:lnTo>
                    <a:lnTo>
                      <a:pt x="19" y="39"/>
                    </a:lnTo>
                    <a:lnTo>
                      <a:pt x="25" y="39"/>
                    </a:lnTo>
                    <a:lnTo>
                      <a:pt x="25" y="39"/>
                    </a:lnTo>
                    <a:lnTo>
                      <a:pt x="31" y="40"/>
                    </a:lnTo>
                    <a:lnTo>
                      <a:pt x="36" y="43"/>
                    </a:lnTo>
                    <a:lnTo>
                      <a:pt x="41" y="47"/>
                    </a:lnTo>
                    <a:lnTo>
                      <a:pt x="45" y="53"/>
                    </a:lnTo>
                    <a:lnTo>
                      <a:pt x="73" y="107"/>
                    </a:lnTo>
                    <a:lnTo>
                      <a:pt x="0" y="235"/>
                    </a:lnTo>
                    <a:lnTo>
                      <a:pt x="49" y="235"/>
                    </a:lnTo>
                    <a:lnTo>
                      <a:pt x="108" y="131"/>
                    </a:lnTo>
                    <a:lnTo>
                      <a:pt x="135" y="131"/>
                    </a:lnTo>
                    <a:lnTo>
                      <a:pt x="135" y="235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" name="Freeform 55"/>
              <p:cNvSpPr>
                <a:spLocks/>
              </p:cNvSpPr>
              <p:nvPr userDrawn="1"/>
            </p:nvSpPr>
            <p:spPr bwMode="auto">
              <a:xfrm>
                <a:off x="1593850" y="6363507"/>
                <a:ext cx="73025" cy="90488"/>
              </a:xfrm>
              <a:custGeom>
                <a:avLst/>
                <a:gdLst>
                  <a:gd name="T0" fmla="*/ 139 w 184"/>
                  <a:gd name="T1" fmla="*/ 0 h 230"/>
                  <a:gd name="T2" fmla="*/ 139 w 184"/>
                  <a:gd name="T3" fmla="*/ 87 h 230"/>
                  <a:gd name="T4" fmla="*/ 45 w 184"/>
                  <a:gd name="T5" fmla="*/ 87 h 230"/>
                  <a:gd name="T6" fmla="*/ 45 w 184"/>
                  <a:gd name="T7" fmla="*/ 0 h 230"/>
                  <a:gd name="T8" fmla="*/ 0 w 184"/>
                  <a:gd name="T9" fmla="*/ 0 h 230"/>
                  <a:gd name="T10" fmla="*/ 0 w 184"/>
                  <a:gd name="T11" fmla="*/ 230 h 230"/>
                  <a:gd name="T12" fmla="*/ 45 w 184"/>
                  <a:gd name="T13" fmla="*/ 230 h 230"/>
                  <a:gd name="T14" fmla="*/ 45 w 184"/>
                  <a:gd name="T15" fmla="*/ 126 h 230"/>
                  <a:gd name="T16" fmla="*/ 139 w 184"/>
                  <a:gd name="T17" fmla="*/ 126 h 230"/>
                  <a:gd name="T18" fmla="*/ 139 w 184"/>
                  <a:gd name="T19" fmla="*/ 230 h 230"/>
                  <a:gd name="T20" fmla="*/ 184 w 184"/>
                  <a:gd name="T21" fmla="*/ 230 h 230"/>
                  <a:gd name="T22" fmla="*/ 184 w 184"/>
                  <a:gd name="T23" fmla="*/ 0 h 230"/>
                  <a:gd name="T24" fmla="*/ 139 w 184"/>
                  <a:gd name="T25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4" h="230">
                    <a:moveTo>
                      <a:pt x="139" y="0"/>
                    </a:moveTo>
                    <a:lnTo>
                      <a:pt x="139" y="87"/>
                    </a:lnTo>
                    <a:lnTo>
                      <a:pt x="45" y="87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45" y="230"/>
                    </a:lnTo>
                    <a:lnTo>
                      <a:pt x="45" y="126"/>
                    </a:lnTo>
                    <a:lnTo>
                      <a:pt x="139" y="126"/>
                    </a:lnTo>
                    <a:lnTo>
                      <a:pt x="139" y="230"/>
                    </a:lnTo>
                    <a:lnTo>
                      <a:pt x="184" y="230"/>
                    </a:lnTo>
                    <a:lnTo>
                      <a:pt x="184" y="0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" name="Freeform 56"/>
              <p:cNvSpPr>
                <a:spLocks noEditPoints="1"/>
              </p:cNvSpPr>
              <p:nvPr userDrawn="1"/>
            </p:nvSpPr>
            <p:spPr bwMode="auto">
              <a:xfrm>
                <a:off x="1689100" y="6363507"/>
                <a:ext cx="100013" cy="90488"/>
              </a:xfrm>
              <a:custGeom>
                <a:avLst/>
                <a:gdLst>
                  <a:gd name="T0" fmla="*/ 0 w 248"/>
                  <a:gd name="T1" fmla="*/ 0 h 230"/>
                  <a:gd name="T2" fmla="*/ 91 w 248"/>
                  <a:gd name="T3" fmla="*/ 230 h 230"/>
                  <a:gd name="T4" fmla="*/ 99 w 248"/>
                  <a:gd name="T5" fmla="*/ 229 h 230"/>
                  <a:gd name="T6" fmla="*/ 115 w 248"/>
                  <a:gd name="T7" fmla="*/ 227 h 230"/>
                  <a:gd name="T8" fmla="*/ 129 w 248"/>
                  <a:gd name="T9" fmla="*/ 222 h 230"/>
                  <a:gd name="T10" fmla="*/ 142 w 248"/>
                  <a:gd name="T11" fmla="*/ 215 h 230"/>
                  <a:gd name="T12" fmla="*/ 152 w 248"/>
                  <a:gd name="T13" fmla="*/ 206 h 230"/>
                  <a:gd name="T14" fmla="*/ 160 w 248"/>
                  <a:gd name="T15" fmla="*/ 194 h 230"/>
                  <a:gd name="T16" fmla="*/ 166 w 248"/>
                  <a:gd name="T17" fmla="*/ 180 h 230"/>
                  <a:gd name="T18" fmla="*/ 169 w 248"/>
                  <a:gd name="T19" fmla="*/ 164 h 230"/>
                  <a:gd name="T20" fmla="*/ 169 w 248"/>
                  <a:gd name="T21" fmla="*/ 155 h 230"/>
                  <a:gd name="T22" fmla="*/ 168 w 248"/>
                  <a:gd name="T23" fmla="*/ 137 h 230"/>
                  <a:gd name="T24" fmla="*/ 163 w 248"/>
                  <a:gd name="T25" fmla="*/ 122 h 230"/>
                  <a:gd name="T26" fmla="*/ 157 w 248"/>
                  <a:gd name="T27" fmla="*/ 109 h 230"/>
                  <a:gd name="T28" fmla="*/ 148 w 248"/>
                  <a:gd name="T29" fmla="*/ 99 h 230"/>
                  <a:gd name="T30" fmla="*/ 137 w 248"/>
                  <a:gd name="T31" fmla="*/ 91 h 230"/>
                  <a:gd name="T32" fmla="*/ 124 w 248"/>
                  <a:gd name="T33" fmla="*/ 85 h 230"/>
                  <a:gd name="T34" fmla="*/ 109 w 248"/>
                  <a:gd name="T35" fmla="*/ 81 h 230"/>
                  <a:gd name="T36" fmla="*/ 93 w 248"/>
                  <a:gd name="T37" fmla="*/ 80 h 230"/>
                  <a:gd name="T38" fmla="*/ 45 w 248"/>
                  <a:gd name="T39" fmla="*/ 0 h 230"/>
                  <a:gd name="T40" fmla="*/ 45 w 248"/>
                  <a:gd name="T41" fmla="*/ 117 h 230"/>
                  <a:gd name="T42" fmla="*/ 89 w 248"/>
                  <a:gd name="T43" fmla="*/ 117 h 230"/>
                  <a:gd name="T44" fmla="*/ 105 w 248"/>
                  <a:gd name="T45" fmla="*/ 120 h 230"/>
                  <a:gd name="T46" fmla="*/ 116 w 248"/>
                  <a:gd name="T47" fmla="*/ 127 h 230"/>
                  <a:gd name="T48" fmla="*/ 124 w 248"/>
                  <a:gd name="T49" fmla="*/ 138 h 230"/>
                  <a:gd name="T50" fmla="*/ 126 w 248"/>
                  <a:gd name="T51" fmla="*/ 155 h 230"/>
                  <a:gd name="T52" fmla="*/ 126 w 248"/>
                  <a:gd name="T53" fmla="*/ 163 h 230"/>
                  <a:gd name="T54" fmla="*/ 121 w 248"/>
                  <a:gd name="T55" fmla="*/ 177 h 230"/>
                  <a:gd name="T56" fmla="*/ 112 w 248"/>
                  <a:gd name="T57" fmla="*/ 187 h 230"/>
                  <a:gd name="T58" fmla="*/ 98 w 248"/>
                  <a:gd name="T59" fmla="*/ 192 h 230"/>
                  <a:gd name="T60" fmla="*/ 45 w 248"/>
                  <a:gd name="T61" fmla="*/ 192 h 230"/>
                  <a:gd name="T62" fmla="*/ 248 w 248"/>
                  <a:gd name="T63" fmla="*/ 0 h 230"/>
                  <a:gd name="T64" fmla="*/ 203 w 248"/>
                  <a:gd name="T65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8" h="230">
                    <a:moveTo>
                      <a:pt x="45" y="0"/>
                    </a:moveTo>
                    <a:lnTo>
                      <a:pt x="0" y="0"/>
                    </a:lnTo>
                    <a:lnTo>
                      <a:pt x="0" y="230"/>
                    </a:lnTo>
                    <a:lnTo>
                      <a:pt x="91" y="230"/>
                    </a:lnTo>
                    <a:lnTo>
                      <a:pt x="91" y="230"/>
                    </a:lnTo>
                    <a:lnTo>
                      <a:pt x="99" y="229"/>
                    </a:lnTo>
                    <a:lnTo>
                      <a:pt x="107" y="228"/>
                    </a:lnTo>
                    <a:lnTo>
                      <a:pt x="115" y="227"/>
                    </a:lnTo>
                    <a:lnTo>
                      <a:pt x="122" y="225"/>
                    </a:lnTo>
                    <a:lnTo>
                      <a:pt x="129" y="222"/>
                    </a:lnTo>
                    <a:lnTo>
                      <a:pt x="136" y="219"/>
                    </a:lnTo>
                    <a:lnTo>
                      <a:pt x="142" y="215"/>
                    </a:lnTo>
                    <a:lnTo>
                      <a:pt x="147" y="211"/>
                    </a:lnTo>
                    <a:lnTo>
                      <a:pt x="152" y="206"/>
                    </a:lnTo>
                    <a:lnTo>
                      <a:pt x="157" y="200"/>
                    </a:lnTo>
                    <a:lnTo>
                      <a:pt x="160" y="194"/>
                    </a:lnTo>
                    <a:lnTo>
                      <a:pt x="163" y="187"/>
                    </a:lnTo>
                    <a:lnTo>
                      <a:pt x="166" y="180"/>
                    </a:lnTo>
                    <a:lnTo>
                      <a:pt x="168" y="172"/>
                    </a:lnTo>
                    <a:lnTo>
                      <a:pt x="169" y="164"/>
                    </a:lnTo>
                    <a:lnTo>
                      <a:pt x="169" y="155"/>
                    </a:lnTo>
                    <a:lnTo>
                      <a:pt x="169" y="155"/>
                    </a:lnTo>
                    <a:lnTo>
                      <a:pt x="169" y="146"/>
                    </a:lnTo>
                    <a:lnTo>
                      <a:pt x="168" y="137"/>
                    </a:lnTo>
                    <a:lnTo>
                      <a:pt x="166" y="129"/>
                    </a:lnTo>
                    <a:lnTo>
                      <a:pt x="163" y="122"/>
                    </a:lnTo>
                    <a:lnTo>
                      <a:pt x="160" y="115"/>
                    </a:lnTo>
                    <a:lnTo>
                      <a:pt x="157" y="109"/>
                    </a:lnTo>
                    <a:lnTo>
                      <a:pt x="152" y="104"/>
                    </a:lnTo>
                    <a:lnTo>
                      <a:pt x="148" y="99"/>
                    </a:lnTo>
                    <a:lnTo>
                      <a:pt x="142" y="94"/>
                    </a:lnTo>
                    <a:lnTo>
                      <a:pt x="137" y="91"/>
                    </a:lnTo>
                    <a:lnTo>
                      <a:pt x="130" y="88"/>
                    </a:lnTo>
                    <a:lnTo>
                      <a:pt x="124" y="85"/>
                    </a:lnTo>
                    <a:lnTo>
                      <a:pt x="117" y="83"/>
                    </a:lnTo>
                    <a:lnTo>
                      <a:pt x="109" y="81"/>
                    </a:lnTo>
                    <a:lnTo>
                      <a:pt x="101" y="81"/>
                    </a:lnTo>
                    <a:lnTo>
                      <a:pt x="93" y="80"/>
                    </a:lnTo>
                    <a:lnTo>
                      <a:pt x="45" y="80"/>
                    </a:lnTo>
                    <a:lnTo>
                      <a:pt x="45" y="0"/>
                    </a:lnTo>
                    <a:close/>
                    <a:moveTo>
                      <a:pt x="45" y="192"/>
                    </a:moveTo>
                    <a:lnTo>
                      <a:pt x="45" y="117"/>
                    </a:lnTo>
                    <a:lnTo>
                      <a:pt x="89" y="117"/>
                    </a:lnTo>
                    <a:lnTo>
                      <a:pt x="89" y="117"/>
                    </a:lnTo>
                    <a:lnTo>
                      <a:pt x="98" y="118"/>
                    </a:lnTo>
                    <a:lnTo>
                      <a:pt x="105" y="120"/>
                    </a:lnTo>
                    <a:lnTo>
                      <a:pt x="111" y="123"/>
                    </a:lnTo>
                    <a:lnTo>
                      <a:pt x="116" y="127"/>
                    </a:lnTo>
                    <a:lnTo>
                      <a:pt x="121" y="132"/>
                    </a:lnTo>
                    <a:lnTo>
                      <a:pt x="124" y="138"/>
                    </a:lnTo>
                    <a:lnTo>
                      <a:pt x="126" y="147"/>
                    </a:lnTo>
                    <a:lnTo>
                      <a:pt x="126" y="155"/>
                    </a:lnTo>
                    <a:lnTo>
                      <a:pt x="126" y="155"/>
                    </a:lnTo>
                    <a:lnTo>
                      <a:pt x="126" y="163"/>
                    </a:lnTo>
                    <a:lnTo>
                      <a:pt x="124" y="171"/>
                    </a:lnTo>
                    <a:lnTo>
                      <a:pt x="121" y="177"/>
                    </a:lnTo>
                    <a:lnTo>
                      <a:pt x="117" y="182"/>
                    </a:lnTo>
                    <a:lnTo>
                      <a:pt x="112" y="187"/>
                    </a:lnTo>
                    <a:lnTo>
                      <a:pt x="106" y="190"/>
                    </a:lnTo>
                    <a:lnTo>
                      <a:pt x="98" y="192"/>
                    </a:lnTo>
                    <a:lnTo>
                      <a:pt x="89" y="192"/>
                    </a:lnTo>
                    <a:lnTo>
                      <a:pt x="45" y="192"/>
                    </a:lnTo>
                    <a:close/>
                    <a:moveTo>
                      <a:pt x="248" y="230"/>
                    </a:moveTo>
                    <a:lnTo>
                      <a:pt x="248" y="0"/>
                    </a:lnTo>
                    <a:lnTo>
                      <a:pt x="203" y="0"/>
                    </a:lnTo>
                    <a:lnTo>
                      <a:pt x="203" y="230"/>
                    </a:lnTo>
                    <a:lnTo>
                      <a:pt x="248" y="23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" name="Freeform 57"/>
              <p:cNvSpPr>
                <a:spLocks noEditPoints="1"/>
              </p:cNvSpPr>
              <p:nvPr userDrawn="1"/>
            </p:nvSpPr>
            <p:spPr bwMode="auto">
              <a:xfrm>
                <a:off x="1806575" y="6360332"/>
                <a:ext cx="77788" cy="95250"/>
              </a:xfrm>
              <a:custGeom>
                <a:avLst/>
                <a:gdLst>
                  <a:gd name="T0" fmla="*/ 196 w 196"/>
                  <a:gd name="T1" fmla="*/ 114 h 239"/>
                  <a:gd name="T2" fmla="*/ 195 w 196"/>
                  <a:gd name="T3" fmla="*/ 92 h 239"/>
                  <a:gd name="T4" fmla="*/ 190 w 196"/>
                  <a:gd name="T5" fmla="*/ 70 h 239"/>
                  <a:gd name="T6" fmla="*/ 183 w 196"/>
                  <a:gd name="T7" fmla="*/ 51 h 239"/>
                  <a:gd name="T8" fmla="*/ 173 w 196"/>
                  <a:gd name="T9" fmla="*/ 34 h 239"/>
                  <a:gd name="T10" fmla="*/ 159 w 196"/>
                  <a:gd name="T11" fmla="*/ 20 h 239"/>
                  <a:gd name="T12" fmla="*/ 143 w 196"/>
                  <a:gd name="T13" fmla="*/ 9 h 239"/>
                  <a:gd name="T14" fmla="*/ 123 w 196"/>
                  <a:gd name="T15" fmla="*/ 2 h 239"/>
                  <a:gd name="T16" fmla="*/ 100 w 196"/>
                  <a:gd name="T17" fmla="*/ 0 h 239"/>
                  <a:gd name="T18" fmla="*/ 89 w 196"/>
                  <a:gd name="T19" fmla="*/ 0 h 239"/>
                  <a:gd name="T20" fmla="*/ 69 w 196"/>
                  <a:gd name="T21" fmla="*/ 4 h 239"/>
                  <a:gd name="T22" fmla="*/ 51 w 196"/>
                  <a:gd name="T23" fmla="*/ 12 h 239"/>
                  <a:gd name="T24" fmla="*/ 35 w 196"/>
                  <a:gd name="T25" fmla="*/ 23 h 239"/>
                  <a:gd name="T26" fmla="*/ 21 w 196"/>
                  <a:gd name="T27" fmla="*/ 38 h 239"/>
                  <a:gd name="T28" fmla="*/ 11 w 196"/>
                  <a:gd name="T29" fmla="*/ 57 h 239"/>
                  <a:gd name="T30" fmla="*/ 4 w 196"/>
                  <a:gd name="T31" fmla="*/ 79 h 239"/>
                  <a:gd name="T32" fmla="*/ 0 w 196"/>
                  <a:gd name="T33" fmla="*/ 105 h 239"/>
                  <a:gd name="T34" fmla="*/ 0 w 196"/>
                  <a:gd name="T35" fmla="*/ 119 h 239"/>
                  <a:gd name="T36" fmla="*/ 2 w 196"/>
                  <a:gd name="T37" fmla="*/ 147 h 239"/>
                  <a:gd name="T38" fmla="*/ 8 w 196"/>
                  <a:gd name="T39" fmla="*/ 173 h 239"/>
                  <a:gd name="T40" fmla="*/ 18 w 196"/>
                  <a:gd name="T41" fmla="*/ 193 h 239"/>
                  <a:gd name="T42" fmla="*/ 30 w 196"/>
                  <a:gd name="T43" fmla="*/ 209 h 239"/>
                  <a:gd name="T44" fmla="*/ 36 w 196"/>
                  <a:gd name="T45" fmla="*/ 215 h 239"/>
                  <a:gd name="T46" fmla="*/ 51 w 196"/>
                  <a:gd name="T47" fmla="*/ 226 h 239"/>
                  <a:gd name="T48" fmla="*/ 68 w 196"/>
                  <a:gd name="T49" fmla="*/ 234 h 239"/>
                  <a:gd name="T50" fmla="*/ 88 w 196"/>
                  <a:gd name="T51" fmla="*/ 239 h 239"/>
                  <a:gd name="T52" fmla="*/ 99 w 196"/>
                  <a:gd name="T53" fmla="*/ 239 h 239"/>
                  <a:gd name="T54" fmla="*/ 124 w 196"/>
                  <a:gd name="T55" fmla="*/ 237 h 239"/>
                  <a:gd name="T56" fmla="*/ 145 w 196"/>
                  <a:gd name="T57" fmla="*/ 231 h 239"/>
                  <a:gd name="T58" fmla="*/ 153 w 196"/>
                  <a:gd name="T59" fmla="*/ 227 h 239"/>
                  <a:gd name="T60" fmla="*/ 169 w 196"/>
                  <a:gd name="T61" fmla="*/ 217 h 239"/>
                  <a:gd name="T62" fmla="*/ 151 w 196"/>
                  <a:gd name="T63" fmla="*/ 180 h 239"/>
                  <a:gd name="T64" fmla="*/ 139 w 196"/>
                  <a:gd name="T65" fmla="*/ 188 h 239"/>
                  <a:gd name="T66" fmla="*/ 128 w 196"/>
                  <a:gd name="T67" fmla="*/ 194 h 239"/>
                  <a:gd name="T68" fmla="*/ 115 w 196"/>
                  <a:gd name="T69" fmla="*/ 197 h 239"/>
                  <a:gd name="T70" fmla="*/ 101 w 196"/>
                  <a:gd name="T71" fmla="*/ 199 h 239"/>
                  <a:gd name="T72" fmla="*/ 91 w 196"/>
                  <a:gd name="T73" fmla="*/ 198 h 239"/>
                  <a:gd name="T74" fmla="*/ 72 w 196"/>
                  <a:gd name="T75" fmla="*/ 191 h 239"/>
                  <a:gd name="T76" fmla="*/ 57 w 196"/>
                  <a:gd name="T77" fmla="*/ 175 h 239"/>
                  <a:gd name="T78" fmla="*/ 47 w 196"/>
                  <a:gd name="T79" fmla="*/ 151 h 239"/>
                  <a:gd name="T80" fmla="*/ 195 w 196"/>
                  <a:gd name="T81" fmla="*/ 135 h 239"/>
                  <a:gd name="T82" fmla="*/ 196 w 196"/>
                  <a:gd name="T83" fmla="*/ 126 h 239"/>
                  <a:gd name="T84" fmla="*/ 196 w 196"/>
                  <a:gd name="T85" fmla="*/ 114 h 239"/>
                  <a:gd name="T86" fmla="*/ 45 w 196"/>
                  <a:gd name="T87" fmla="*/ 98 h 239"/>
                  <a:gd name="T88" fmla="*/ 50 w 196"/>
                  <a:gd name="T89" fmla="*/ 73 h 239"/>
                  <a:gd name="T90" fmla="*/ 61 w 196"/>
                  <a:gd name="T91" fmla="*/ 55 h 239"/>
                  <a:gd name="T92" fmla="*/ 76 w 196"/>
                  <a:gd name="T93" fmla="*/ 44 h 239"/>
                  <a:gd name="T94" fmla="*/ 97 w 196"/>
                  <a:gd name="T95" fmla="*/ 40 h 239"/>
                  <a:gd name="T96" fmla="*/ 104 w 196"/>
                  <a:gd name="T97" fmla="*/ 41 h 239"/>
                  <a:gd name="T98" fmla="*/ 116 w 196"/>
                  <a:gd name="T99" fmla="*/ 43 h 239"/>
                  <a:gd name="T100" fmla="*/ 126 w 196"/>
                  <a:gd name="T101" fmla="*/ 47 h 239"/>
                  <a:gd name="T102" fmla="*/ 137 w 196"/>
                  <a:gd name="T103" fmla="*/ 57 h 239"/>
                  <a:gd name="T104" fmla="*/ 147 w 196"/>
                  <a:gd name="T105" fmla="*/ 76 h 239"/>
                  <a:gd name="T106" fmla="*/ 151 w 196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6" h="239">
                    <a:moveTo>
                      <a:pt x="196" y="114"/>
                    </a:moveTo>
                    <a:lnTo>
                      <a:pt x="196" y="114"/>
                    </a:lnTo>
                    <a:lnTo>
                      <a:pt x="196" y="103"/>
                    </a:lnTo>
                    <a:lnTo>
                      <a:pt x="195" y="92"/>
                    </a:lnTo>
                    <a:lnTo>
                      <a:pt x="193" y="81"/>
                    </a:lnTo>
                    <a:lnTo>
                      <a:pt x="190" y="70"/>
                    </a:lnTo>
                    <a:lnTo>
                      <a:pt x="187" y="60"/>
                    </a:lnTo>
                    <a:lnTo>
                      <a:pt x="183" y="51"/>
                    </a:lnTo>
                    <a:lnTo>
                      <a:pt x="178" y="42"/>
                    </a:lnTo>
                    <a:lnTo>
                      <a:pt x="173" y="34"/>
                    </a:lnTo>
                    <a:lnTo>
                      <a:pt x="166" y="26"/>
                    </a:lnTo>
                    <a:lnTo>
                      <a:pt x="159" y="20"/>
                    </a:lnTo>
                    <a:lnTo>
                      <a:pt x="151" y="14"/>
                    </a:lnTo>
                    <a:lnTo>
                      <a:pt x="143" y="9"/>
                    </a:lnTo>
                    <a:lnTo>
                      <a:pt x="133" y="5"/>
                    </a:lnTo>
                    <a:lnTo>
                      <a:pt x="123" y="2"/>
                    </a:lnTo>
                    <a:lnTo>
                      <a:pt x="112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9" y="0"/>
                    </a:lnTo>
                    <a:lnTo>
                      <a:pt x="79" y="2"/>
                    </a:lnTo>
                    <a:lnTo>
                      <a:pt x="69" y="4"/>
                    </a:lnTo>
                    <a:lnTo>
                      <a:pt x="59" y="8"/>
                    </a:lnTo>
                    <a:lnTo>
                      <a:pt x="51" y="12"/>
                    </a:lnTo>
                    <a:lnTo>
                      <a:pt x="42" y="17"/>
                    </a:lnTo>
                    <a:lnTo>
                      <a:pt x="35" y="23"/>
                    </a:lnTo>
                    <a:lnTo>
                      <a:pt x="28" y="30"/>
                    </a:lnTo>
                    <a:lnTo>
                      <a:pt x="21" y="38"/>
                    </a:lnTo>
                    <a:lnTo>
                      <a:pt x="16" y="47"/>
                    </a:lnTo>
                    <a:lnTo>
                      <a:pt x="11" y="57"/>
                    </a:lnTo>
                    <a:lnTo>
                      <a:pt x="7" y="68"/>
                    </a:lnTo>
                    <a:lnTo>
                      <a:pt x="4" y="79"/>
                    </a:lnTo>
                    <a:lnTo>
                      <a:pt x="2" y="92"/>
                    </a:lnTo>
                    <a:lnTo>
                      <a:pt x="0" y="105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34"/>
                    </a:lnTo>
                    <a:lnTo>
                      <a:pt x="2" y="147"/>
                    </a:lnTo>
                    <a:lnTo>
                      <a:pt x="5" y="161"/>
                    </a:lnTo>
                    <a:lnTo>
                      <a:pt x="8" y="173"/>
                    </a:lnTo>
                    <a:lnTo>
                      <a:pt x="13" y="184"/>
                    </a:lnTo>
                    <a:lnTo>
                      <a:pt x="18" y="193"/>
                    </a:lnTo>
                    <a:lnTo>
                      <a:pt x="24" y="202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6" y="215"/>
                    </a:lnTo>
                    <a:lnTo>
                      <a:pt x="43" y="221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7" y="237"/>
                    </a:lnTo>
                    <a:lnTo>
                      <a:pt x="88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2" y="239"/>
                    </a:lnTo>
                    <a:lnTo>
                      <a:pt x="124" y="237"/>
                    </a:lnTo>
                    <a:lnTo>
                      <a:pt x="135" y="235"/>
                    </a:lnTo>
                    <a:lnTo>
                      <a:pt x="145" y="231"/>
                    </a:lnTo>
                    <a:lnTo>
                      <a:pt x="145" y="231"/>
                    </a:lnTo>
                    <a:lnTo>
                      <a:pt x="153" y="227"/>
                    </a:lnTo>
                    <a:lnTo>
                      <a:pt x="161" y="222"/>
                    </a:lnTo>
                    <a:lnTo>
                      <a:pt x="169" y="217"/>
                    </a:lnTo>
                    <a:lnTo>
                      <a:pt x="178" y="209"/>
                    </a:lnTo>
                    <a:lnTo>
                      <a:pt x="151" y="180"/>
                    </a:lnTo>
                    <a:lnTo>
                      <a:pt x="151" y="180"/>
                    </a:lnTo>
                    <a:lnTo>
                      <a:pt x="139" y="188"/>
                    </a:lnTo>
                    <a:lnTo>
                      <a:pt x="128" y="194"/>
                    </a:lnTo>
                    <a:lnTo>
                      <a:pt x="128" y="194"/>
                    </a:lnTo>
                    <a:lnTo>
                      <a:pt x="122" y="196"/>
                    </a:lnTo>
                    <a:lnTo>
                      <a:pt x="115" y="197"/>
                    </a:lnTo>
                    <a:lnTo>
                      <a:pt x="109" y="198"/>
                    </a:lnTo>
                    <a:lnTo>
                      <a:pt x="101" y="199"/>
                    </a:lnTo>
                    <a:lnTo>
                      <a:pt x="101" y="199"/>
                    </a:lnTo>
                    <a:lnTo>
                      <a:pt x="91" y="198"/>
                    </a:lnTo>
                    <a:lnTo>
                      <a:pt x="81" y="195"/>
                    </a:lnTo>
                    <a:lnTo>
                      <a:pt x="72" y="191"/>
                    </a:lnTo>
                    <a:lnTo>
                      <a:pt x="64" y="184"/>
                    </a:lnTo>
                    <a:lnTo>
                      <a:pt x="57" y="175"/>
                    </a:lnTo>
                    <a:lnTo>
                      <a:pt x="51" y="164"/>
                    </a:lnTo>
                    <a:lnTo>
                      <a:pt x="47" y="151"/>
                    </a:lnTo>
                    <a:lnTo>
                      <a:pt x="44" y="135"/>
                    </a:lnTo>
                    <a:lnTo>
                      <a:pt x="195" y="135"/>
                    </a:lnTo>
                    <a:lnTo>
                      <a:pt x="195" y="135"/>
                    </a:lnTo>
                    <a:lnTo>
                      <a:pt x="196" y="126"/>
                    </a:lnTo>
                    <a:lnTo>
                      <a:pt x="196" y="114"/>
                    </a:lnTo>
                    <a:lnTo>
                      <a:pt x="196" y="114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0" y="73"/>
                    </a:lnTo>
                    <a:lnTo>
                      <a:pt x="55" y="64"/>
                    </a:lnTo>
                    <a:lnTo>
                      <a:pt x="61" y="55"/>
                    </a:lnTo>
                    <a:lnTo>
                      <a:pt x="68" y="49"/>
                    </a:lnTo>
                    <a:lnTo>
                      <a:pt x="76" y="44"/>
                    </a:lnTo>
                    <a:lnTo>
                      <a:pt x="86" y="41"/>
                    </a:lnTo>
                    <a:lnTo>
                      <a:pt x="97" y="40"/>
                    </a:lnTo>
                    <a:lnTo>
                      <a:pt x="97" y="40"/>
                    </a:lnTo>
                    <a:lnTo>
                      <a:pt x="104" y="41"/>
                    </a:lnTo>
                    <a:lnTo>
                      <a:pt x="110" y="42"/>
                    </a:lnTo>
                    <a:lnTo>
                      <a:pt x="116" y="43"/>
                    </a:lnTo>
                    <a:lnTo>
                      <a:pt x="121" y="45"/>
                    </a:lnTo>
                    <a:lnTo>
                      <a:pt x="126" y="47"/>
                    </a:lnTo>
                    <a:lnTo>
                      <a:pt x="130" y="50"/>
                    </a:lnTo>
                    <a:lnTo>
                      <a:pt x="137" y="57"/>
                    </a:lnTo>
                    <a:lnTo>
                      <a:pt x="143" y="66"/>
                    </a:lnTo>
                    <a:lnTo>
                      <a:pt x="147" y="76"/>
                    </a:lnTo>
                    <a:lnTo>
                      <a:pt x="150" y="86"/>
                    </a:lnTo>
                    <a:lnTo>
                      <a:pt x="151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" name="Freeform 58"/>
              <p:cNvSpPr>
                <a:spLocks/>
              </p:cNvSpPr>
              <p:nvPr userDrawn="1"/>
            </p:nvSpPr>
            <p:spPr bwMode="auto">
              <a:xfrm>
                <a:off x="1938337" y="6360332"/>
                <a:ext cx="71438" cy="95250"/>
              </a:xfrm>
              <a:custGeom>
                <a:avLst/>
                <a:gdLst>
                  <a:gd name="T0" fmla="*/ 92 w 177"/>
                  <a:gd name="T1" fmla="*/ 131 h 239"/>
                  <a:gd name="T2" fmla="*/ 117 w 177"/>
                  <a:gd name="T3" fmla="*/ 137 h 239"/>
                  <a:gd name="T4" fmla="*/ 129 w 177"/>
                  <a:gd name="T5" fmla="*/ 153 h 239"/>
                  <a:gd name="T6" fmla="*/ 132 w 177"/>
                  <a:gd name="T7" fmla="*/ 166 h 239"/>
                  <a:gd name="T8" fmla="*/ 126 w 177"/>
                  <a:gd name="T9" fmla="*/ 185 h 239"/>
                  <a:gd name="T10" fmla="*/ 106 w 177"/>
                  <a:gd name="T11" fmla="*/ 198 h 239"/>
                  <a:gd name="T12" fmla="*/ 85 w 177"/>
                  <a:gd name="T13" fmla="*/ 201 h 239"/>
                  <a:gd name="T14" fmla="*/ 60 w 177"/>
                  <a:gd name="T15" fmla="*/ 197 h 239"/>
                  <a:gd name="T16" fmla="*/ 36 w 177"/>
                  <a:gd name="T17" fmla="*/ 187 h 239"/>
                  <a:gd name="T18" fmla="*/ 0 w 177"/>
                  <a:gd name="T19" fmla="*/ 210 h 239"/>
                  <a:gd name="T20" fmla="*/ 18 w 177"/>
                  <a:gd name="T21" fmla="*/ 222 h 239"/>
                  <a:gd name="T22" fmla="*/ 49 w 177"/>
                  <a:gd name="T23" fmla="*/ 235 h 239"/>
                  <a:gd name="T24" fmla="*/ 83 w 177"/>
                  <a:gd name="T25" fmla="*/ 239 h 239"/>
                  <a:gd name="T26" fmla="*/ 106 w 177"/>
                  <a:gd name="T27" fmla="*/ 238 h 239"/>
                  <a:gd name="T28" fmla="*/ 133 w 177"/>
                  <a:gd name="T29" fmla="*/ 231 h 239"/>
                  <a:gd name="T30" fmla="*/ 154 w 177"/>
                  <a:gd name="T31" fmla="*/ 218 h 239"/>
                  <a:gd name="T32" fmla="*/ 168 w 177"/>
                  <a:gd name="T33" fmla="*/ 202 h 239"/>
                  <a:gd name="T34" fmla="*/ 175 w 177"/>
                  <a:gd name="T35" fmla="*/ 182 h 239"/>
                  <a:gd name="T36" fmla="*/ 177 w 177"/>
                  <a:gd name="T37" fmla="*/ 168 h 239"/>
                  <a:gd name="T38" fmla="*/ 168 w 177"/>
                  <a:gd name="T39" fmla="*/ 137 h 239"/>
                  <a:gd name="T40" fmla="*/ 148 w 177"/>
                  <a:gd name="T41" fmla="*/ 118 h 239"/>
                  <a:gd name="T42" fmla="*/ 133 w 177"/>
                  <a:gd name="T43" fmla="*/ 112 h 239"/>
                  <a:gd name="T44" fmla="*/ 154 w 177"/>
                  <a:gd name="T45" fmla="*/ 99 h 239"/>
                  <a:gd name="T46" fmla="*/ 167 w 177"/>
                  <a:gd name="T47" fmla="*/ 80 h 239"/>
                  <a:gd name="T48" fmla="*/ 170 w 177"/>
                  <a:gd name="T49" fmla="*/ 64 h 239"/>
                  <a:gd name="T50" fmla="*/ 167 w 177"/>
                  <a:gd name="T51" fmla="*/ 45 h 239"/>
                  <a:gd name="T52" fmla="*/ 158 w 177"/>
                  <a:gd name="T53" fmla="*/ 28 h 239"/>
                  <a:gd name="T54" fmla="*/ 144 w 177"/>
                  <a:gd name="T55" fmla="*/ 15 h 239"/>
                  <a:gd name="T56" fmla="*/ 123 w 177"/>
                  <a:gd name="T57" fmla="*/ 5 h 239"/>
                  <a:gd name="T58" fmla="*/ 95 w 177"/>
                  <a:gd name="T59" fmla="*/ 0 h 239"/>
                  <a:gd name="T60" fmla="*/ 74 w 177"/>
                  <a:gd name="T61" fmla="*/ 0 h 239"/>
                  <a:gd name="T62" fmla="*/ 43 w 177"/>
                  <a:gd name="T63" fmla="*/ 7 h 239"/>
                  <a:gd name="T64" fmla="*/ 15 w 177"/>
                  <a:gd name="T65" fmla="*/ 20 h 239"/>
                  <a:gd name="T66" fmla="*/ 27 w 177"/>
                  <a:gd name="T67" fmla="*/ 60 h 239"/>
                  <a:gd name="T68" fmla="*/ 56 w 177"/>
                  <a:gd name="T69" fmla="*/ 44 h 239"/>
                  <a:gd name="T70" fmla="*/ 79 w 177"/>
                  <a:gd name="T71" fmla="*/ 39 h 239"/>
                  <a:gd name="T72" fmla="*/ 96 w 177"/>
                  <a:gd name="T73" fmla="*/ 39 h 239"/>
                  <a:gd name="T74" fmla="*/ 116 w 177"/>
                  <a:gd name="T75" fmla="*/ 47 h 239"/>
                  <a:gd name="T76" fmla="*/ 125 w 177"/>
                  <a:gd name="T77" fmla="*/ 62 h 239"/>
                  <a:gd name="T78" fmla="*/ 125 w 177"/>
                  <a:gd name="T79" fmla="*/ 72 h 239"/>
                  <a:gd name="T80" fmla="*/ 117 w 177"/>
                  <a:gd name="T81" fmla="*/ 86 h 239"/>
                  <a:gd name="T82" fmla="*/ 99 w 177"/>
                  <a:gd name="T83" fmla="*/ 94 h 239"/>
                  <a:gd name="T84" fmla="*/ 61 w 177"/>
                  <a:gd name="T85" fmla="*/ 131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7" h="239">
                    <a:moveTo>
                      <a:pt x="61" y="131"/>
                    </a:moveTo>
                    <a:lnTo>
                      <a:pt x="92" y="131"/>
                    </a:lnTo>
                    <a:lnTo>
                      <a:pt x="92" y="131"/>
                    </a:lnTo>
                    <a:lnTo>
                      <a:pt x="102" y="132"/>
                    </a:lnTo>
                    <a:lnTo>
                      <a:pt x="110" y="134"/>
                    </a:lnTo>
                    <a:lnTo>
                      <a:pt x="117" y="137"/>
                    </a:lnTo>
                    <a:lnTo>
                      <a:pt x="122" y="142"/>
                    </a:lnTo>
                    <a:lnTo>
                      <a:pt x="126" y="147"/>
                    </a:lnTo>
                    <a:lnTo>
                      <a:pt x="129" y="153"/>
                    </a:lnTo>
                    <a:lnTo>
                      <a:pt x="131" y="159"/>
                    </a:lnTo>
                    <a:lnTo>
                      <a:pt x="132" y="166"/>
                    </a:lnTo>
                    <a:lnTo>
                      <a:pt x="132" y="166"/>
                    </a:lnTo>
                    <a:lnTo>
                      <a:pt x="131" y="173"/>
                    </a:lnTo>
                    <a:lnTo>
                      <a:pt x="129" y="179"/>
                    </a:lnTo>
                    <a:lnTo>
                      <a:pt x="126" y="185"/>
                    </a:lnTo>
                    <a:lnTo>
                      <a:pt x="121" y="190"/>
                    </a:lnTo>
                    <a:lnTo>
                      <a:pt x="114" y="194"/>
                    </a:lnTo>
                    <a:lnTo>
                      <a:pt x="106" y="198"/>
                    </a:lnTo>
                    <a:lnTo>
                      <a:pt x="96" y="200"/>
                    </a:lnTo>
                    <a:lnTo>
                      <a:pt x="85" y="201"/>
                    </a:lnTo>
                    <a:lnTo>
                      <a:pt x="85" y="201"/>
                    </a:lnTo>
                    <a:lnTo>
                      <a:pt x="77" y="200"/>
                    </a:lnTo>
                    <a:lnTo>
                      <a:pt x="69" y="199"/>
                    </a:lnTo>
                    <a:lnTo>
                      <a:pt x="60" y="197"/>
                    </a:lnTo>
                    <a:lnTo>
                      <a:pt x="52" y="194"/>
                    </a:lnTo>
                    <a:lnTo>
                      <a:pt x="44" y="191"/>
                    </a:lnTo>
                    <a:lnTo>
                      <a:pt x="36" y="187"/>
                    </a:lnTo>
                    <a:lnTo>
                      <a:pt x="28" y="182"/>
                    </a:lnTo>
                    <a:lnTo>
                      <a:pt x="20" y="176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8" y="216"/>
                    </a:lnTo>
                    <a:lnTo>
                      <a:pt x="18" y="222"/>
                    </a:lnTo>
                    <a:lnTo>
                      <a:pt x="28" y="227"/>
                    </a:lnTo>
                    <a:lnTo>
                      <a:pt x="38" y="231"/>
                    </a:lnTo>
                    <a:lnTo>
                      <a:pt x="49" y="235"/>
                    </a:lnTo>
                    <a:lnTo>
                      <a:pt x="60" y="237"/>
                    </a:lnTo>
                    <a:lnTo>
                      <a:pt x="72" y="239"/>
                    </a:lnTo>
                    <a:lnTo>
                      <a:pt x="83" y="239"/>
                    </a:lnTo>
                    <a:lnTo>
                      <a:pt x="83" y="239"/>
                    </a:lnTo>
                    <a:lnTo>
                      <a:pt x="95" y="239"/>
                    </a:lnTo>
                    <a:lnTo>
                      <a:pt x="106" y="238"/>
                    </a:lnTo>
                    <a:lnTo>
                      <a:pt x="116" y="236"/>
                    </a:lnTo>
                    <a:lnTo>
                      <a:pt x="125" y="234"/>
                    </a:lnTo>
                    <a:lnTo>
                      <a:pt x="133" y="231"/>
                    </a:lnTo>
                    <a:lnTo>
                      <a:pt x="141" y="227"/>
                    </a:lnTo>
                    <a:lnTo>
                      <a:pt x="148" y="223"/>
                    </a:lnTo>
                    <a:lnTo>
                      <a:pt x="154" y="218"/>
                    </a:lnTo>
                    <a:lnTo>
                      <a:pt x="159" y="213"/>
                    </a:lnTo>
                    <a:lnTo>
                      <a:pt x="164" y="208"/>
                    </a:lnTo>
                    <a:lnTo>
                      <a:pt x="168" y="202"/>
                    </a:lnTo>
                    <a:lnTo>
                      <a:pt x="171" y="196"/>
                    </a:lnTo>
                    <a:lnTo>
                      <a:pt x="173" y="189"/>
                    </a:lnTo>
                    <a:lnTo>
                      <a:pt x="175" y="182"/>
                    </a:lnTo>
                    <a:lnTo>
                      <a:pt x="176" y="175"/>
                    </a:lnTo>
                    <a:lnTo>
                      <a:pt x="177" y="168"/>
                    </a:lnTo>
                    <a:lnTo>
                      <a:pt x="177" y="168"/>
                    </a:lnTo>
                    <a:lnTo>
                      <a:pt x="176" y="157"/>
                    </a:lnTo>
                    <a:lnTo>
                      <a:pt x="173" y="145"/>
                    </a:lnTo>
                    <a:lnTo>
                      <a:pt x="168" y="137"/>
                    </a:lnTo>
                    <a:lnTo>
                      <a:pt x="162" y="129"/>
                    </a:lnTo>
                    <a:lnTo>
                      <a:pt x="156" y="123"/>
                    </a:lnTo>
                    <a:lnTo>
                      <a:pt x="148" y="118"/>
                    </a:lnTo>
                    <a:lnTo>
                      <a:pt x="141" y="114"/>
                    </a:lnTo>
                    <a:lnTo>
                      <a:pt x="133" y="112"/>
                    </a:lnTo>
                    <a:lnTo>
                      <a:pt x="133" y="112"/>
                    </a:lnTo>
                    <a:lnTo>
                      <a:pt x="141" y="108"/>
                    </a:lnTo>
                    <a:lnTo>
                      <a:pt x="148" y="104"/>
                    </a:lnTo>
                    <a:lnTo>
                      <a:pt x="154" y="99"/>
                    </a:lnTo>
                    <a:lnTo>
                      <a:pt x="159" y="94"/>
                    </a:lnTo>
                    <a:lnTo>
                      <a:pt x="164" y="88"/>
                    </a:lnTo>
                    <a:lnTo>
                      <a:pt x="167" y="80"/>
                    </a:lnTo>
                    <a:lnTo>
                      <a:pt x="169" y="73"/>
                    </a:lnTo>
                    <a:lnTo>
                      <a:pt x="170" y="64"/>
                    </a:lnTo>
                    <a:lnTo>
                      <a:pt x="170" y="64"/>
                    </a:lnTo>
                    <a:lnTo>
                      <a:pt x="169" y="57"/>
                    </a:lnTo>
                    <a:lnTo>
                      <a:pt x="168" y="51"/>
                    </a:lnTo>
                    <a:lnTo>
                      <a:pt x="167" y="45"/>
                    </a:lnTo>
                    <a:lnTo>
                      <a:pt x="165" y="39"/>
                    </a:lnTo>
                    <a:lnTo>
                      <a:pt x="162" y="34"/>
                    </a:lnTo>
                    <a:lnTo>
                      <a:pt x="158" y="28"/>
                    </a:lnTo>
                    <a:lnTo>
                      <a:pt x="154" y="23"/>
                    </a:lnTo>
                    <a:lnTo>
                      <a:pt x="149" y="19"/>
                    </a:lnTo>
                    <a:lnTo>
                      <a:pt x="144" y="15"/>
                    </a:lnTo>
                    <a:lnTo>
                      <a:pt x="138" y="11"/>
                    </a:lnTo>
                    <a:lnTo>
                      <a:pt x="131" y="8"/>
                    </a:lnTo>
                    <a:lnTo>
                      <a:pt x="123" y="5"/>
                    </a:lnTo>
                    <a:lnTo>
                      <a:pt x="114" y="3"/>
                    </a:lnTo>
                    <a:lnTo>
                      <a:pt x="105" y="1"/>
                    </a:lnTo>
                    <a:lnTo>
                      <a:pt x="95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74" y="0"/>
                    </a:lnTo>
                    <a:lnTo>
                      <a:pt x="63" y="2"/>
                    </a:lnTo>
                    <a:lnTo>
                      <a:pt x="53" y="4"/>
                    </a:lnTo>
                    <a:lnTo>
                      <a:pt x="43" y="7"/>
                    </a:lnTo>
                    <a:lnTo>
                      <a:pt x="33" y="11"/>
                    </a:lnTo>
                    <a:lnTo>
                      <a:pt x="24" y="15"/>
                    </a:lnTo>
                    <a:lnTo>
                      <a:pt x="15" y="20"/>
                    </a:lnTo>
                    <a:lnTo>
                      <a:pt x="7" y="25"/>
                    </a:lnTo>
                    <a:lnTo>
                      <a:pt x="27" y="60"/>
                    </a:lnTo>
                    <a:lnTo>
                      <a:pt x="27" y="60"/>
                    </a:lnTo>
                    <a:lnTo>
                      <a:pt x="41" y="50"/>
                    </a:lnTo>
                    <a:lnTo>
                      <a:pt x="48" y="47"/>
                    </a:lnTo>
                    <a:lnTo>
                      <a:pt x="56" y="44"/>
                    </a:lnTo>
                    <a:lnTo>
                      <a:pt x="63" y="42"/>
                    </a:lnTo>
                    <a:lnTo>
                      <a:pt x="71" y="40"/>
                    </a:lnTo>
                    <a:lnTo>
                      <a:pt x="79" y="39"/>
                    </a:lnTo>
                    <a:lnTo>
                      <a:pt x="87" y="39"/>
                    </a:lnTo>
                    <a:lnTo>
                      <a:pt x="87" y="39"/>
                    </a:lnTo>
                    <a:lnTo>
                      <a:pt x="96" y="39"/>
                    </a:lnTo>
                    <a:lnTo>
                      <a:pt x="104" y="41"/>
                    </a:lnTo>
                    <a:lnTo>
                      <a:pt x="111" y="44"/>
                    </a:lnTo>
                    <a:lnTo>
                      <a:pt x="116" y="47"/>
                    </a:lnTo>
                    <a:lnTo>
                      <a:pt x="120" y="52"/>
                    </a:lnTo>
                    <a:lnTo>
                      <a:pt x="123" y="56"/>
                    </a:lnTo>
                    <a:lnTo>
                      <a:pt x="125" y="62"/>
                    </a:lnTo>
                    <a:lnTo>
                      <a:pt x="126" y="67"/>
                    </a:lnTo>
                    <a:lnTo>
                      <a:pt x="126" y="67"/>
                    </a:lnTo>
                    <a:lnTo>
                      <a:pt x="125" y="72"/>
                    </a:lnTo>
                    <a:lnTo>
                      <a:pt x="124" y="77"/>
                    </a:lnTo>
                    <a:lnTo>
                      <a:pt x="121" y="82"/>
                    </a:lnTo>
                    <a:lnTo>
                      <a:pt x="117" y="86"/>
                    </a:lnTo>
                    <a:lnTo>
                      <a:pt x="112" y="89"/>
                    </a:lnTo>
                    <a:lnTo>
                      <a:pt x="106" y="92"/>
                    </a:lnTo>
                    <a:lnTo>
                      <a:pt x="99" y="94"/>
                    </a:lnTo>
                    <a:lnTo>
                      <a:pt x="90" y="94"/>
                    </a:lnTo>
                    <a:lnTo>
                      <a:pt x="61" y="94"/>
                    </a:lnTo>
                    <a:lnTo>
                      <a:pt x="61" y="131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0" name="Freeform 59"/>
              <p:cNvSpPr>
                <a:spLocks noEditPoints="1"/>
              </p:cNvSpPr>
              <p:nvPr userDrawn="1"/>
            </p:nvSpPr>
            <p:spPr bwMode="auto">
              <a:xfrm>
                <a:off x="2022475" y="6360332"/>
                <a:ext cx="74613" cy="95250"/>
              </a:xfrm>
              <a:custGeom>
                <a:avLst/>
                <a:gdLst>
                  <a:gd name="T0" fmla="*/ 187 w 187"/>
                  <a:gd name="T1" fmla="*/ 77 h 239"/>
                  <a:gd name="T2" fmla="*/ 186 w 187"/>
                  <a:gd name="T3" fmla="*/ 67 h 239"/>
                  <a:gd name="T4" fmla="*/ 183 w 187"/>
                  <a:gd name="T5" fmla="*/ 50 h 239"/>
                  <a:gd name="T6" fmla="*/ 177 w 187"/>
                  <a:gd name="T7" fmla="*/ 36 h 239"/>
                  <a:gd name="T8" fmla="*/ 168 w 187"/>
                  <a:gd name="T9" fmla="*/ 24 h 239"/>
                  <a:gd name="T10" fmla="*/ 156 w 187"/>
                  <a:gd name="T11" fmla="*/ 14 h 239"/>
                  <a:gd name="T12" fmla="*/ 143 w 187"/>
                  <a:gd name="T13" fmla="*/ 7 h 239"/>
                  <a:gd name="T14" fmla="*/ 127 w 187"/>
                  <a:gd name="T15" fmla="*/ 2 h 239"/>
                  <a:gd name="T16" fmla="*/ 109 w 187"/>
                  <a:gd name="T17" fmla="*/ 0 h 239"/>
                  <a:gd name="T18" fmla="*/ 100 w 187"/>
                  <a:gd name="T19" fmla="*/ 0 h 239"/>
                  <a:gd name="T20" fmla="*/ 77 w 187"/>
                  <a:gd name="T21" fmla="*/ 1 h 239"/>
                  <a:gd name="T22" fmla="*/ 57 w 187"/>
                  <a:gd name="T23" fmla="*/ 5 h 239"/>
                  <a:gd name="T24" fmla="*/ 38 w 187"/>
                  <a:gd name="T25" fmla="*/ 11 h 239"/>
                  <a:gd name="T26" fmla="*/ 22 w 187"/>
                  <a:gd name="T27" fmla="*/ 20 h 239"/>
                  <a:gd name="T28" fmla="*/ 39 w 187"/>
                  <a:gd name="T29" fmla="*/ 54 h 239"/>
                  <a:gd name="T30" fmla="*/ 67 w 187"/>
                  <a:gd name="T31" fmla="*/ 43 h 239"/>
                  <a:gd name="T32" fmla="*/ 99 w 187"/>
                  <a:gd name="T33" fmla="*/ 40 h 239"/>
                  <a:gd name="T34" fmla="*/ 109 w 187"/>
                  <a:gd name="T35" fmla="*/ 41 h 239"/>
                  <a:gd name="T36" fmla="*/ 125 w 187"/>
                  <a:gd name="T37" fmla="*/ 46 h 239"/>
                  <a:gd name="T38" fmla="*/ 136 w 187"/>
                  <a:gd name="T39" fmla="*/ 56 h 239"/>
                  <a:gd name="T40" fmla="*/ 141 w 187"/>
                  <a:gd name="T41" fmla="*/ 70 h 239"/>
                  <a:gd name="T42" fmla="*/ 142 w 187"/>
                  <a:gd name="T43" fmla="*/ 96 h 239"/>
                  <a:gd name="T44" fmla="*/ 133 w 187"/>
                  <a:gd name="T45" fmla="*/ 92 h 239"/>
                  <a:gd name="T46" fmla="*/ 107 w 187"/>
                  <a:gd name="T47" fmla="*/ 88 h 239"/>
                  <a:gd name="T48" fmla="*/ 91 w 187"/>
                  <a:gd name="T49" fmla="*/ 87 h 239"/>
                  <a:gd name="T50" fmla="*/ 63 w 187"/>
                  <a:gd name="T51" fmla="*/ 89 h 239"/>
                  <a:gd name="T52" fmla="*/ 47 w 187"/>
                  <a:gd name="T53" fmla="*/ 94 h 239"/>
                  <a:gd name="T54" fmla="*/ 32 w 187"/>
                  <a:gd name="T55" fmla="*/ 101 h 239"/>
                  <a:gd name="T56" fmla="*/ 20 w 187"/>
                  <a:gd name="T57" fmla="*/ 110 h 239"/>
                  <a:gd name="T58" fmla="*/ 10 w 187"/>
                  <a:gd name="T59" fmla="*/ 121 h 239"/>
                  <a:gd name="T60" fmla="*/ 4 w 187"/>
                  <a:gd name="T61" fmla="*/ 135 h 239"/>
                  <a:gd name="T62" fmla="*/ 0 w 187"/>
                  <a:gd name="T63" fmla="*/ 153 h 239"/>
                  <a:gd name="T64" fmla="*/ 0 w 187"/>
                  <a:gd name="T65" fmla="*/ 162 h 239"/>
                  <a:gd name="T66" fmla="*/ 2 w 187"/>
                  <a:gd name="T67" fmla="*/ 182 h 239"/>
                  <a:gd name="T68" fmla="*/ 7 w 187"/>
                  <a:gd name="T69" fmla="*/ 198 h 239"/>
                  <a:gd name="T70" fmla="*/ 15 w 187"/>
                  <a:gd name="T71" fmla="*/ 211 h 239"/>
                  <a:gd name="T72" fmla="*/ 25 w 187"/>
                  <a:gd name="T73" fmla="*/ 222 h 239"/>
                  <a:gd name="T74" fmla="*/ 38 w 187"/>
                  <a:gd name="T75" fmla="*/ 230 h 239"/>
                  <a:gd name="T76" fmla="*/ 51 w 187"/>
                  <a:gd name="T77" fmla="*/ 235 h 239"/>
                  <a:gd name="T78" fmla="*/ 79 w 187"/>
                  <a:gd name="T79" fmla="*/ 239 h 239"/>
                  <a:gd name="T80" fmla="*/ 90 w 187"/>
                  <a:gd name="T81" fmla="*/ 239 h 239"/>
                  <a:gd name="T82" fmla="*/ 108 w 187"/>
                  <a:gd name="T83" fmla="*/ 234 h 239"/>
                  <a:gd name="T84" fmla="*/ 115 w 187"/>
                  <a:gd name="T85" fmla="*/ 231 h 239"/>
                  <a:gd name="T86" fmla="*/ 134 w 187"/>
                  <a:gd name="T87" fmla="*/ 219 h 239"/>
                  <a:gd name="T88" fmla="*/ 142 w 187"/>
                  <a:gd name="T89" fmla="*/ 235 h 239"/>
                  <a:gd name="T90" fmla="*/ 142 w 187"/>
                  <a:gd name="T91" fmla="*/ 170 h 239"/>
                  <a:gd name="T92" fmla="*/ 138 w 187"/>
                  <a:gd name="T93" fmla="*/ 175 h 239"/>
                  <a:gd name="T94" fmla="*/ 126 w 187"/>
                  <a:gd name="T95" fmla="*/ 185 h 239"/>
                  <a:gd name="T96" fmla="*/ 112 w 187"/>
                  <a:gd name="T97" fmla="*/ 193 h 239"/>
                  <a:gd name="T98" fmla="*/ 95 w 187"/>
                  <a:gd name="T99" fmla="*/ 198 h 239"/>
                  <a:gd name="T100" fmla="*/ 86 w 187"/>
                  <a:gd name="T101" fmla="*/ 199 h 239"/>
                  <a:gd name="T102" fmla="*/ 68 w 187"/>
                  <a:gd name="T103" fmla="*/ 196 h 239"/>
                  <a:gd name="T104" fmla="*/ 55 w 187"/>
                  <a:gd name="T105" fmla="*/ 190 h 239"/>
                  <a:gd name="T106" fmla="*/ 50 w 187"/>
                  <a:gd name="T107" fmla="*/ 185 h 239"/>
                  <a:gd name="T108" fmla="*/ 43 w 187"/>
                  <a:gd name="T109" fmla="*/ 170 h 239"/>
                  <a:gd name="T110" fmla="*/ 42 w 187"/>
                  <a:gd name="T111" fmla="*/ 161 h 239"/>
                  <a:gd name="T112" fmla="*/ 46 w 187"/>
                  <a:gd name="T113" fmla="*/ 146 h 239"/>
                  <a:gd name="T114" fmla="*/ 55 w 187"/>
                  <a:gd name="T115" fmla="*/ 135 h 239"/>
                  <a:gd name="T116" fmla="*/ 70 w 187"/>
                  <a:gd name="T117" fmla="*/ 128 h 239"/>
                  <a:gd name="T118" fmla="*/ 90 w 187"/>
                  <a:gd name="T119" fmla="*/ 126 h 239"/>
                  <a:gd name="T120" fmla="*/ 106 w 187"/>
                  <a:gd name="T121" fmla="*/ 126 h 239"/>
                  <a:gd name="T122" fmla="*/ 120 w 187"/>
                  <a:gd name="T123" fmla="*/ 128 h 239"/>
                  <a:gd name="T124" fmla="*/ 142 w 187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7" h="239">
                    <a:moveTo>
                      <a:pt x="187" y="235"/>
                    </a:moveTo>
                    <a:lnTo>
                      <a:pt x="187" y="77"/>
                    </a:lnTo>
                    <a:lnTo>
                      <a:pt x="187" y="77"/>
                    </a:lnTo>
                    <a:lnTo>
                      <a:pt x="186" y="67"/>
                    </a:lnTo>
                    <a:lnTo>
                      <a:pt x="185" y="58"/>
                    </a:lnTo>
                    <a:lnTo>
                      <a:pt x="183" y="50"/>
                    </a:lnTo>
                    <a:lnTo>
                      <a:pt x="181" y="43"/>
                    </a:lnTo>
                    <a:lnTo>
                      <a:pt x="177" y="36"/>
                    </a:lnTo>
                    <a:lnTo>
                      <a:pt x="173" y="29"/>
                    </a:lnTo>
                    <a:lnTo>
                      <a:pt x="168" y="24"/>
                    </a:lnTo>
                    <a:lnTo>
                      <a:pt x="163" y="19"/>
                    </a:lnTo>
                    <a:lnTo>
                      <a:pt x="156" y="14"/>
                    </a:lnTo>
                    <a:lnTo>
                      <a:pt x="150" y="10"/>
                    </a:lnTo>
                    <a:lnTo>
                      <a:pt x="143" y="7"/>
                    </a:lnTo>
                    <a:lnTo>
                      <a:pt x="135" y="5"/>
                    </a:lnTo>
                    <a:lnTo>
                      <a:pt x="127" y="2"/>
                    </a:lnTo>
                    <a:lnTo>
                      <a:pt x="118" y="1"/>
                    </a:lnTo>
                    <a:lnTo>
                      <a:pt x="10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8" y="0"/>
                    </a:lnTo>
                    <a:lnTo>
                      <a:pt x="77" y="1"/>
                    </a:lnTo>
                    <a:lnTo>
                      <a:pt x="67" y="3"/>
                    </a:lnTo>
                    <a:lnTo>
                      <a:pt x="57" y="5"/>
                    </a:lnTo>
                    <a:lnTo>
                      <a:pt x="47" y="8"/>
                    </a:lnTo>
                    <a:lnTo>
                      <a:pt x="38" y="11"/>
                    </a:lnTo>
                    <a:lnTo>
                      <a:pt x="30" y="16"/>
                    </a:lnTo>
                    <a:lnTo>
                      <a:pt x="22" y="20"/>
                    </a:lnTo>
                    <a:lnTo>
                      <a:pt x="39" y="54"/>
                    </a:lnTo>
                    <a:lnTo>
                      <a:pt x="39" y="54"/>
                    </a:lnTo>
                    <a:lnTo>
                      <a:pt x="53" y="48"/>
                    </a:lnTo>
                    <a:lnTo>
                      <a:pt x="67" y="43"/>
                    </a:lnTo>
                    <a:lnTo>
                      <a:pt x="82" y="41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109" y="41"/>
                    </a:lnTo>
                    <a:lnTo>
                      <a:pt x="117" y="43"/>
                    </a:lnTo>
                    <a:lnTo>
                      <a:pt x="125" y="46"/>
                    </a:lnTo>
                    <a:lnTo>
                      <a:pt x="131" y="50"/>
                    </a:lnTo>
                    <a:lnTo>
                      <a:pt x="136" y="56"/>
                    </a:lnTo>
                    <a:lnTo>
                      <a:pt x="139" y="62"/>
                    </a:lnTo>
                    <a:lnTo>
                      <a:pt x="141" y="70"/>
                    </a:lnTo>
                    <a:lnTo>
                      <a:pt x="142" y="79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33" y="92"/>
                    </a:lnTo>
                    <a:lnTo>
                      <a:pt x="121" y="89"/>
                    </a:lnTo>
                    <a:lnTo>
                      <a:pt x="107" y="88"/>
                    </a:lnTo>
                    <a:lnTo>
                      <a:pt x="91" y="87"/>
                    </a:lnTo>
                    <a:lnTo>
                      <a:pt x="91" y="87"/>
                    </a:lnTo>
                    <a:lnTo>
                      <a:pt x="72" y="88"/>
                    </a:lnTo>
                    <a:lnTo>
                      <a:pt x="63" y="89"/>
                    </a:lnTo>
                    <a:lnTo>
                      <a:pt x="55" y="91"/>
                    </a:lnTo>
                    <a:lnTo>
                      <a:pt x="47" y="94"/>
                    </a:lnTo>
                    <a:lnTo>
                      <a:pt x="39" y="97"/>
                    </a:lnTo>
                    <a:lnTo>
                      <a:pt x="32" y="101"/>
                    </a:lnTo>
                    <a:lnTo>
                      <a:pt x="26" y="105"/>
                    </a:lnTo>
                    <a:lnTo>
                      <a:pt x="20" y="110"/>
                    </a:lnTo>
                    <a:lnTo>
                      <a:pt x="15" y="115"/>
                    </a:lnTo>
                    <a:lnTo>
                      <a:pt x="10" y="121"/>
                    </a:lnTo>
                    <a:lnTo>
                      <a:pt x="7" y="128"/>
                    </a:lnTo>
                    <a:lnTo>
                      <a:pt x="4" y="135"/>
                    </a:lnTo>
                    <a:lnTo>
                      <a:pt x="1" y="143"/>
                    </a:lnTo>
                    <a:lnTo>
                      <a:pt x="0" y="153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72"/>
                    </a:lnTo>
                    <a:lnTo>
                      <a:pt x="2" y="182"/>
                    </a:lnTo>
                    <a:lnTo>
                      <a:pt x="4" y="190"/>
                    </a:lnTo>
                    <a:lnTo>
                      <a:pt x="7" y="198"/>
                    </a:lnTo>
                    <a:lnTo>
                      <a:pt x="11" y="205"/>
                    </a:lnTo>
                    <a:lnTo>
                      <a:pt x="15" y="211"/>
                    </a:lnTo>
                    <a:lnTo>
                      <a:pt x="20" y="217"/>
                    </a:lnTo>
                    <a:lnTo>
                      <a:pt x="25" y="222"/>
                    </a:lnTo>
                    <a:lnTo>
                      <a:pt x="31" y="226"/>
                    </a:lnTo>
                    <a:lnTo>
                      <a:pt x="38" y="230"/>
                    </a:lnTo>
                    <a:lnTo>
                      <a:pt x="44" y="233"/>
                    </a:lnTo>
                    <a:lnTo>
                      <a:pt x="51" y="235"/>
                    </a:lnTo>
                    <a:lnTo>
                      <a:pt x="65" y="238"/>
                    </a:lnTo>
                    <a:lnTo>
                      <a:pt x="79" y="239"/>
                    </a:lnTo>
                    <a:lnTo>
                      <a:pt x="79" y="239"/>
                    </a:lnTo>
                    <a:lnTo>
                      <a:pt x="90" y="239"/>
                    </a:lnTo>
                    <a:lnTo>
                      <a:pt x="100" y="237"/>
                    </a:lnTo>
                    <a:lnTo>
                      <a:pt x="108" y="234"/>
                    </a:lnTo>
                    <a:lnTo>
                      <a:pt x="115" y="231"/>
                    </a:lnTo>
                    <a:lnTo>
                      <a:pt x="115" y="231"/>
                    </a:lnTo>
                    <a:lnTo>
                      <a:pt x="127" y="224"/>
                    </a:lnTo>
                    <a:lnTo>
                      <a:pt x="134" y="219"/>
                    </a:lnTo>
                    <a:lnTo>
                      <a:pt x="142" y="212"/>
                    </a:lnTo>
                    <a:lnTo>
                      <a:pt x="142" y="235"/>
                    </a:lnTo>
                    <a:lnTo>
                      <a:pt x="187" y="235"/>
                    </a:lnTo>
                    <a:close/>
                    <a:moveTo>
                      <a:pt x="142" y="170"/>
                    </a:moveTo>
                    <a:lnTo>
                      <a:pt x="142" y="170"/>
                    </a:lnTo>
                    <a:lnTo>
                      <a:pt x="138" y="175"/>
                    </a:lnTo>
                    <a:lnTo>
                      <a:pt x="132" y="180"/>
                    </a:lnTo>
                    <a:lnTo>
                      <a:pt x="126" y="185"/>
                    </a:lnTo>
                    <a:lnTo>
                      <a:pt x="119" y="190"/>
                    </a:lnTo>
                    <a:lnTo>
                      <a:pt x="112" y="193"/>
                    </a:lnTo>
                    <a:lnTo>
                      <a:pt x="104" y="196"/>
                    </a:lnTo>
                    <a:lnTo>
                      <a:pt x="95" y="198"/>
                    </a:lnTo>
                    <a:lnTo>
                      <a:pt x="86" y="199"/>
                    </a:lnTo>
                    <a:lnTo>
                      <a:pt x="86" y="199"/>
                    </a:lnTo>
                    <a:lnTo>
                      <a:pt x="77" y="198"/>
                    </a:lnTo>
                    <a:lnTo>
                      <a:pt x="68" y="196"/>
                    </a:lnTo>
                    <a:lnTo>
                      <a:pt x="61" y="194"/>
                    </a:lnTo>
                    <a:lnTo>
                      <a:pt x="55" y="190"/>
                    </a:lnTo>
                    <a:lnTo>
                      <a:pt x="55" y="190"/>
                    </a:lnTo>
                    <a:lnTo>
                      <a:pt x="50" y="185"/>
                    </a:lnTo>
                    <a:lnTo>
                      <a:pt x="46" y="178"/>
                    </a:lnTo>
                    <a:lnTo>
                      <a:pt x="43" y="170"/>
                    </a:lnTo>
                    <a:lnTo>
                      <a:pt x="42" y="161"/>
                    </a:lnTo>
                    <a:lnTo>
                      <a:pt x="42" y="161"/>
                    </a:lnTo>
                    <a:lnTo>
                      <a:pt x="43" y="153"/>
                    </a:lnTo>
                    <a:lnTo>
                      <a:pt x="46" y="146"/>
                    </a:lnTo>
                    <a:lnTo>
                      <a:pt x="50" y="140"/>
                    </a:lnTo>
                    <a:lnTo>
                      <a:pt x="55" y="135"/>
                    </a:lnTo>
                    <a:lnTo>
                      <a:pt x="62" y="131"/>
                    </a:lnTo>
                    <a:lnTo>
                      <a:pt x="70" y="128"/>
                    </a:lnTo>
                    <a:lnTo>
                      <a:pt x="79" y="126"/>
                    </a:lnTo>
                    <a:lnTo>
                      <a:pt x="90" y="126"/>
                    </a:lnTo>
                    <a:lnTo>
                      <a:pt x="90" y="126"/>
                    </a:lnTo>
                    <a:lnTo>
                      <a:pt x="106" y="126"/>
                    </a:lnTo>
                    <a:lnTo>
                      <a:pt x="120" y="128"/>
                    </a:lnTo>
                    <a:lnTo>
                      <a:pt x="120" y="128"/>
                    </a:lnTo>
                    <a:lnTo>
                      <a:pt x="130" y="131"/>
                    </a:lnTo>
                    <a:lnTo>
                      <a:pt x="142" y="136"/>
                    </a:lnTo>
                    <a:lnTo>
                      <a:pt x="142" y="17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1" name="Freeform 60"/>
              <p:cNvSpPr>
                <a:spLocks noEditPoints="1"/>
              </p:cNvSpPr>
              <p:nvPr userDrawn="1"/>
            </p:nvSpPr>
            <p:spPr bwMode="auto">
              <a:xfrm>
                <a:off x="2106612" y="6363507"/>
                <a:ext cx="95250" cy="114300"/>
              </a:xfrm>
              <a:custGeom>
                <a:avLst/>
                <a:gdLst>
                  <a:gd name="T0" fmla="*/ 52 w 238"/>
                  <a:gd name="T1" fmla="*/ 0 h 291"/>
                  <a:gd name="T2" fmla="*/ 46 w 238"/>
                  <a:gd name="T3" fmla="*/ 87 h 291"/>
                  <a:gd name="T4" fmla="*/ 46 w 238"/>
                  <a:gd name="T5" fmla="*/ 87 h 291"/>
                  <a:gd name="T6" fmla="*/ 44 w 238"/>
                  <a:gd name="T7" fmla="*/ 105 h 291"/>
                  <a:gd name="T8" fmla="*/ 41 w 238"/>
                  <a:gd name="T9" fmla="*/ 120 h 291"/>
                  <a:gd name="T10" fmla="*/ 38 w 238"/>
                  <a:gd name="T11" fmla="*/ 135 h 291"/>
                  <a:gd name="T12" fmla="*/ 35 w 238"/>
                  <a:gd name="T13" fmla="*/ 149 h 291"/>
                  <a:gd name="T14" fmla="*/ 27 w 238"/>
                  <a:gd name="T15" fmla="*/ 172 h 291"/>
                  <a:gd name="T16" fmla="*/ 20 w 238"/>
                  <a:gd name="T17" fmla="*/ 190 h 291"/>
                  <a:gd name="T18" fmla="*/ 0 w 238"/>
                  <a:gd name="T19" fmla="*/ 190 h 291"/>
                  <a:gd name="T20" fmla="*/ 0 w 238"/>
                  <a:gd name="T21" fmla="*/ 291 h 291"/>
                  <a:gd name="T22" fmla="*/ 42 w 238"/>
                  <a:gd name="T23" fmla="*/ 270 h 291"/>
                  <a:gd name="T24" fmla="*/ 42 w 238"/>
                  <a:gd name="T25" fmla="*/ 230 h 291"/>
                  <a:gd name="T26" fmla="*/ 196 w 238"/>
                  <a:gd name="T27" fmla="*/ 230 h 291"/>
                  <a:gd name="T28" fmla="*/ 196 w 238"/>
                  <a:gd name="T29" fmla="*/ 291 h 291"/>
                  <a:gd name="T30" fmla="*/ 238 w 238"/>
                  <a:gd name="T31" fmla="*/ 270 h 291"/>
                  <a:gd name="T32" fmla="*/ 238 w 238"/>
                  <a:gd name="T33" fmla="*/ 190 h 291"/>
                  <a:gd name="T34" fmla="*/ 208 w 238"/>
                  <a:gd name="T35" fmla="*/ 190 h 291"/>
                  <a:gd name="T36" fmla="*/ 208 w 238"/>
                  <a:gd name="T37" fmla="*/ 0 h 291"/>
                  <a:gd name="T38" fmla="*/ 52 w 238"/>
                  <a:gd name="T39" fmla="*/ 0 h 291"/>
                  <a:gd name="T40" fmla="*/ 163 w 238"/>
                  <a:gd name="T41" fmla="*/ 190 h 291"/>
                  <a:gd name="T42" fmla="*/ 67 w 238"/>
                  <a:gd name="T43" fmla="*/ 190 h 291"/>
                  <a:gd name="T44" fmla="*/ 67 w 238"/>
                  <a:gd name="T45" fmla="*/ 190 h 291"/>
                  <a:gd name="T46" fmla="*/ 74 w 238"/>
                  <a:gd name="T47" fmla="*/ 172 h 291"/>
                  <a:gd name="T48" fmla="*/ 80 w 238"/>
                  <a:gd name="T49" fmla="*/ 150 h 291"/>
                  <a:gd name="T50" fmla="*/ 83 w 238"/>
                  <a:gd name="T51" fmla="*/ 136 h 291"/>
                  <a:gd name="T52" fmla="*/ 86 w 238"/>
                  <a:gd name="T53" fmla="*/ 122 h 291"/>
                  <a:gd name="T54" fmla="*/ 88 w 238"/>
                  <a:gd name="T55" fmla="*/ 105 h 291"/>
                  <a:gd name="T56" fmla="*/ 89 w 238"/>
                  <a:gd name="T57" fmla="*/ 87 h 291"/>
                  <a:gd name="T58" fmla="*/ 93 w 238"/>
                  <a:gd name="T59" fmla="*/ 39 h 291"/>
                  <a:gd name="T60" fmla="*/ 163 w 238"/>
                  <a:gd name="T61" fmla="*/ 39 h 291"/>
                  <a:gd name="T62" fmla="*/ 163 w 238"/>
                  <a:gd name="T63" fmla="*/ 190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38" h="291">
                    <a:moveTo>
                      <a:pt x="52" y="0"/>
                    </a:moveTo>
                    <a:lnTo>
                      <a:pt x="46" y="87"/>
                    </a:lnTo>
                    <a:lnTo>
                      <a:pt x="46" y="87"/>
                    </a:lnTo>
                    <a:lnTo>
                      <a:pt x="44" y="105"/>
                    </a:lnTo>
                    <a:lnTo>
                      <a:pt x="41" y="120"/>
                    </a:lnTo>
                    <a:lnTo>
                      <a:pt x="38" y="135"/>
                    </a:lnTo>
                    <a:lnTo>
                      <a:pt x="35" y="149"/>
                    </a:lnTo>
                    <a:lnTo>
                      <a:pt x="27" y="172"/>
                    </a:lnTo>
                    <a:lnTo>
                      <a:pt x="20" y="190"/>
                    </a:lnTo>
                    <a:lnTo>
                      <a:pt x="0" y="190"/>
                    </a:lnTo>
                    <a:lnTo>
                      <a:pt x="0" y="291"/>
                    </a:lnTo>
                    <a:lnTo>
                      <a:pt x="42" y="270"/>
                    </a:lnTo>
                    <a:lnTo>
                      <a:pt x="42" y="230"/>
                    </a:lnTo>
                    <a:lnTo>
                      <a:pt x="196" y="230"/>
                    </a:lnTo>
                    <a:lnTo>
                      <a:pt x="196" y="291"/>
                    </a:lnTo>
                    <a:lnTo>
                      <a:pt x="238" y="270"/>
                    </a:lnTo>
                    <a:lnTo>
                      <a:pt x="238" y="190"/>
                    </a:lnTo>
                    <a:lnTo>
                      <a:pt x="208" y="190"/>
                    </a:lnTo>
                    <a:lnTo>
                      <a:pt x="208" y="0"/>
                    </a:lnTo>
                    <a:lnTo>
                      <a:pt x="52" y="0"/>
                    </a:lnTo>
                    <a:close/>
                    <a:moveTo>
                      <a:pt x="163" y="190"/>
                    </a:moveTo>
                    <a:lnTo>
                      <a:pt x="67" y="190"/>
                    </a:lnTo>
                    <a:lnTo>
                      <a:pt x="67" y="190"/>
                    </a:lnTo>
                    <a:lnTo>
                      <a:pt x="74" y="172"/>
                    </a:lnTo>
                    <a:lnTo>
                      <a:pt x="80" y="150"/>
                    </a:lnTo>
                    <a:lnTo>
                      <a:pt x="83" y="136"/>
                    </a:lnTo>
                    <a:lnTo>
                      <a:pt x="86" y="122"/>
                    </a:lnTo>
                    <a:lnTo>
                      <a:pt x="88" y="105"/>
                    </a:lnTo>
                    <a:lnTo>
                      <a:pt x="89" y="87"/>
                    </a:lnTo>
                    <a:lnTo>
                      <a:pt x="93" y="39"/>
                    </a:lnTo>
                    <a:lnTo>
                      <a:pt x="163" y="39"/>
                    </a:lnTo>
                    <a:lnTo>
                      <a:pt x="163" y="19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" name="Freeform 61"/>
              <p:cNvSpPr>
                <a:spLocks noEditPoints="1"/>
              </p:cNvSpPr>
              <p:nvPr userDrawn="1"/>
            </p:nvSpPr>
            <p:spPr bwMode="auto">
              <a:xfrm>
                <a:off x="2211387" y="6360332"/>
                <a:ext cx="73025" cy="95250"/>
              </a:xfrm>
              <a:custGeom>
                <a:avLst/>
                <a:gdLst>
                  <a:gd name="T0" fmla="*/ 187 w 187"/>
                  <a:gd name="T1" fmla="*/ 77 h 239"/>
                  <a:gd name="T2" fmla="*/ 187 w 187"/>
                  <a:gd name="T3" fmla="*/ 67 h 239"/>
                  <a:gd name="T4" fmla="*/ 184 w 187"/>
                  <a:gd name="T5" fmla="*/ 50 h 239"/>
                  <a:gd name="T6" fmla="*/ 177 w 187"/>
                  <a:gd name="T7" fmla="*/ 36 h 239"/>
                  <a:gd name="T8" fmla="*/ 168 w 187"/>
                  <a:gd name="T9" fmla="*/ 24 h 239"/>
                  <a:gd name="T10" fmla="*/ 156 w 187"/>
                  <a:gd name="T11" fmla="*/ 14 h 239"/>
                  <a:gd name="T12" fmla="*/ 143 w 187"/>
                  <a:gd name="T13" fmla="*/ 7 h 239"/>
                  <a:gd name="T14" fmla="*/ 127 w 187"/>
                  <a:gd name="T15" fmla="*/ 2 h 239"/>
                  <a:gd name="T16" fmla="*/ 110 w 187"/>
                  <a:gd name="T17" fmla="*/ 0 h 239"/>
                  <a:gd name="T18" fmla="*/ 100 w 187"/>
                  <a:gd name="T19" fmla="*/ 0 h 239"/>
                  <a:gd name="T20" fmla="*/ 78 w 187"/>
                  <a:gd name="T21" fmla="*/ 1 h 239"/>
                  <a:gd name="T22" fmla="*/ 57 w 187"/>
                  <a:gd name="T23" fmla="*/ 5 h 239"/>
                  <a:gd name="T24" fmla="*/ 39 w 187"/>
                  <a:gd name="T25" fmla="*/ 11 h 239"/>
                  <a:gd name="T26" fmla="*/ 22 w 187"/>
                  <a:gd name="T27" fmla="*/ 20 h 239"/>
                  <a:gd name="T28" fmla="*/ 39 w 187"/>
                  <a:gd name="T29" fmla="*/ 54 h 239"/>
                  <a:gd name="T30" fmla="*/ 67 w 187"/>
                  <a:gd name="T31" fmla="*/ 43 h 239"/>
                  <a:gd name="T32" fmla="*/ 99 w 187"/>
                  <a:gd name="T33" fmla="*/ 40 h 239"/>
                  <a:gd name="T34" fmla="*/ 109 w 187"/>
                  <a:gd name="T35" fmla="*/ 41 h 239"/>
                  <a:gd name="T36" fmla="*/ 125 w 187"/>
                  <a:gd name="T37" fmla="*/ 46 h 239"/>
                  <a:gd name="T38" fmla="*/ 136 w 187"/>
                  <a:gd name="T39" fmla="*/ 56 h 239"/>
                  <a:gd name="T40" fmla="*/ 141 w 187"/>
                  <a:gd name="T41" fmla="*/ 70 h 239"/>
                  <a:gd name="T42" fmla="*/ 142 w 187"/>
                  <a:gd name="T43" fmla="*/ 96 h 239"/>
                  <a:gd name="T44" fmla="*/ 133 w 187"/>
                  <a:gd name="T45" fmla="*/ 92 h 239"/>
                  <a:gd name="T46" fmla="*/ 108 w 187"/>
                  <a:gd name="T47" fmla="*/ 88 h 239"/>
                  <a:gd name="T48" fmla="*/ 91 w 187"/>
                  <a:gd name="T49" fmla="*/ 87 h 239"/>
                  <a:gd name="T50" fmla="*/ 64 w 187"/>
                  <a:gd name="T51" fmla="*/ 89 h 239"/>
                  <a:gd name="T52" fmla="*/ 47 w 187"/>
                  <a:gd name="T53" fmla="*/ 94 h 239"/>
                  <a:gd name="T54" fmla="*/ 33 w 187"/>
                  <a:gd name="T55" fmla="*/ 101 h 239"/>
                  <a:gd name="T56" fmla="*/ 20 w 187"/>
                  <a:gd name="T57" fmla="*/ 110 h 239"/>
                  <a:gd name="T58" fmla="*/ 11 w 187"/>
                  <a:gd name="T59" fmla="*/ 121 h 239"/>
                  <a:gd name="T60" fmla="*/ 4 w 187"/>
                  <a:gd name="T61" fmla="*/ 135 h 239"/>
                  <a:gd name="T62" fmla="*/ 1 w 187"/>
                  <a:gd name="T63" fmla="*/ 153 h 239"/>
                  <a:gd name="T64" fmla="*/ 0 w 187"/>
                  <a:gd name="T65" fmla="*/ 162 h 239"/>
                  <a:gd name="T66" fmla="*/ 2 w 187"/>
                  <a:gd name="T67" fmla="*/ 182 h 239"/>
                  <a:gd name="T68" fmla="*/ 7 w 187"/>
                  <a:gd name="T69" fmla="*/ 198 h 239"/>
                  <a:gd name="T70" fmla="*/ 15 w 187"/>
                  <a:gd name="T71" fmla="*/ 211 h 239"/>
                  <a:gd name="T72" fmla="*/ 26 w 187"/>
                  <a:gd name="T73" fmla="*/ 222 h 239"/>
                  <a:gd name="T74" fmla="*/ 38 w 187"/>
                  <a:gd name="T75" fmla="*/ 230 h 239"/>
                  <a:gd name="T76" fmla="*/ 51 w 187"/>
                  <a:gd name="T77" fmla="*/ 235 h 239"/>
                  <a:gd name="T78" fmla="*/ 79 w 187"/>
                  <a:gd name="T79" fmla="*/ 239 h 239"/>
                  <a:gd name="T80" fmla="*/ 90 w 187"/>
                  <a:gd name="T81" fmla="*/ 239 h 239"/>
                  <a:gd name="T82" fmla="*/ 109 w 187"/>
                  <a:gd name="T83" fmla="*/ 234 h 239"/>
                  <a:gd name="T84" fmla="*/ 116 w 187"/>
                  <a:gd name="T85" fmla="*/ 231 h 239"/>
                  <a:gd name="T86" fmla="*/ 134 w 187"/>
                  <a:gd name="T87" fmla="*/ 219 h 239"/>
                  <a:gd name="T88" fmla="*/ 142 w 187"/>
                  <a:gd name="T89" fmla="*/ 235 h 239"/>
                  <a:gd name="T90" fmla="*/ 142 w 187"/>
                  <a:gd name="T91" fmla="*/ 170 h 239"/>
                  <a:gd name="T92" fmla="*/ 138 w 187"/>
                  <a:gd name="T93" fmla="*/ 175 h 239"/>
                  <a:gd name="T94" fmla="*/ 127 w 187"/>
                  <a:gd name="T95" fmla="*/ 185 h 239"/>
                  <a:gd name="T96" fmla="*/ 112 w 187"/>
                  <a:gd name="T97" fmla="*/ 193 h 239"/>
                  <a:gd name="T98" fmla="*/ 96 w 187"/>
                  <a:gd name="T99" fmla="*/ 198 h 239"/>
                  <a:gd name="T100" fmla="*/ 87 w 187"/>
                  <a:gd name="T101" fmla="*/ 199 h 239"/>
                  <a:gd name="T102" fmla="*/ 69 w 187"/>
                  <a:gd name="T103" fmla="*/ 196 h 239"/>
                  <a:gd name="T104" fmla="*/ 55 w 187"/>
                  <a:gd name="T105" fmla="*/ 190 h 239"/>
                  <a:gd name="T106" fmla="*/ 50 w 187"/>
                  <a:gd name="T107" fmla="*/ 185 h 239"/>
                  <a:gd name="T108" fmla="*/ 44 w 187"/>
                  <a:gd name="T109" fmla="*/ 170 h 239"/>
                  <a:gd name="T110" fmla="*/ 43 w 187"/>
                  <a:gd name="T111" fmla="*/ 161 h 239"/>
                  <a:gd name="T112" fmla="*/ 46 w 187"/>
                  <a:gd name="T113" fmla="*/ 146 h 239"/>
                  <a:gd name="T114" fmla="*/ 55 w 187"/>
                  <a:gd name="T115" fmla="*/ 135 h 239"/>
                  <a:gd name="T116" fmla="*/ 70 w 187"/>
                  <a:gd name="T117" fmla="*/ 128 h 239"/>
                  <a:gd name="T118" fmla="*/ 90 w 187"/>
                  <a:gd name="T119" fmla="*/ 126 h 239"/>
                  <a:gd name="T120" fmla="*/ 107 w 187"/>
                  <a:gd name="T121" fmla="*/ 126 h 239"/>
                  <a:gd name="T122" fmla="*/ 120 w 187"/>
                  <a:gd name="T123" fmla="*/ 128 h 239"/>
                  <a:gd name="T124" fmla="*/ 142 w 187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7" h="239">
                    <a:moveTo>
                      <a:pt x="187" y="235"/>
                    </a:moveTo>
                    <a:lnTo>
                      <a:pt x="187" y="77"/>
                    </a:lnTo>
                    <a:lnTo>
                      <a:pt x="187" y="77"/>
                    </a:lnTo>
                    <a:lnTo>
                      <a:pt x="187" y="67"/>
                    </a:lnTo>
                    <a:lnTo>
                      <a:pt x="186" y="58"/>
                    </a:lnTo>
                    <a:lnTo>
                      <a:pt x="184" y="50"/>
                    </a:lnTo>
                    <a:lnTo>
                      <a:pt x="181" y="43"/>
                    </a:lnTo>
                    <a:lnTo>
                      <a:pt x="177" y="36"/>
                    </a:lnTo>
                    <a:lnTo>
                      <a:pt x="173" y="29"/>
                    </a:lnTo>
                    <a:lnTo>
                      <a:pt x="168" y="24"/>
                    </a:lnTo>
                    <a:lnTo>
                      <a:pt x="162" y="19"/>
                    </a:lnTo>
                    <a:lnTo>
                      <a:pt x="156" y="14"/>
                    </a:lnTo>
                    <a:lnTo>
                      <a:pt x="150" y="10"/>
                    </a:lnTo>
                    <a:lnTo>
                      <a:pt x="143" y="7"/>
                    </a:lnTo>
                    <a:lnTo>
                      <a:pt x="135" y="5"/>
                    </a:lnTo>
                    <a:lnTo>
                      <a:pt x="127" y="2"/>
                    </a:lnTo>
                    <a:lnTo>
                      <a:pt x="119" y="1"/>
                    </a:lnTo>
                    <a:lnTo>
                      <a:pt x="110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9" y="0"/>
                    </a:lnTo>
                    <a:lnTo>
                      <a:pt x="78" y="1"/>
                    </a:lnTo>
                    <a:lnTo>
                      <a:pt x="67" y="3"/>
                    </a:lnTo>
                    <a:lnTo>
                      <a:pt x="57" y="5"/>
                    </a:lnTo>
                    <a:lnTo>
                      <a:pt x="48" y="8"/>
                    </a:lnTo>
                    <a:lnTo>
                      <a:pt x="39" y="11"/>
                    </a:lnTo>
                    <a:lnTo>
                      <a:pt x="30" y="16"/>
                    </a:lnTo>
                    <a:lnTo>
                      <a:pt x="22" y="20"/>
                    </a:lnTo>
                    <a:lnTo>
                      <a:pt x="39" y="54"/>
                    </a:lnTo>
                    <a:lnTo>
                      <a:pt x="39" y="54"/>
                    </a:lnTo>
                    <a:lnTo>
                      <a:pt x="53" y="48"/>
                    </a:lnTo>
                    <a:lnTo>
                      <a:pt x="67" y="43"/>
                    </a:lnTo>
                    <a:lnTo>
                      <a:pt x="82" y="41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109" y="41"/>
                    </a:lnTo>
                    <a:lnTo>
                      <a:pt x="118" y="43"/>
                    </a:lnTo>
                    <a:lnTo>
                      <a:pt x="125" y="46"/>
                    </a:lnTo>
                    <a:lnTo>
                      <a:pt x="131" y="50"/>
                    </a:lnTo>
                    <a:lnTo>
                      <a:pt x="136" y="56"/>
                    </a:lnTo>
                    <a:lnTo>
                      <a:pt x="139" y="62"/>
                    </a:lnTo>
                    <a:lnTo>
                      <a:pt x="141" y="70"/>
                    </a:lnTo>
                    <a:lnTo>
                      <a:pt x="142" y="79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33" y="92"/>
                    </a:lnTo>
                    <a:lnTo>
                      <a:pt x="122" y="89"/>
                    </a:lnTo>
                    <a:lnTo>
                      <a:pt x="108" y="88"/>
                    </a:lnTo>
                    <a:lnTo>
                      <a:pt x="91" y="87"/>
                    </a:lnTo>
                    <a:lnTo>
                      <a:pt x="91" y="87"/>
                    </a:lnTo>
                    <a:lnTo>
                      <a:pt x="72" y="88"/>
                    </a:lnTo>
                    <a:lnTo>
                      <a:pt x="64" y="89"/>
                    </a:lnTo>
                    <a:lnTo>
                      <a:pt x="55" y="91"/>
                    </a:lnTo>
                    <a:lnTo>
                      <a:pt x="47" y="94"/>
                    </a:lnTo>
                    <a:lnTo>
                      <a:pt x="40" y="97"/>
                    </a:lnTo>
                    <a:lnTo>
                      <a:pt x="33" y="101"/>
                    </a:lnTo>
                    <a:lnTo>
                      <a:pt x="26" y="105"/>
                    </a:lnTo>
                    <a:lnTo>
                      <a:pt x="20" y="110"/>
                    </a:lnTo>
                    <a:lnTo>
                      <a:pt x="15" y="115"/>
                    </a:lnTo>
                    <a:lnTo>
                      <a:pt x="11" y="121"/>
                    </a:lnTo>
                    <a:lnTo>
                      <a:pt x="7" y="128"/>
                    </a:lnTo>
                    <a:lnTo>
                      <a:pt x="4" y="135"/>
                    </a:lnTo>
                    <a:lnTo>
                      <a:pt x="2" y="143"/>
                    </a:lnTo>
                    <a:lnTo>
                      <a:pt x="1" y="153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1" y="172"/>
                    </a:lnTo>
                    <a:lnTo>
                      <a:pt x="2" y="182"/>
                    </a:lnTo>
                    <a:lnTo>
                      <a:pt x="4" y="190"/>
                    </a:lnTo>
                    <a:lnTo>
                      <a:pt x="7" y="198"/>
                    </a:lnTo>
                    <a:lnTo>
                      <a:pt x="11" y="205"/>
                    </a:lnTo>
                    <a:lnTo>
                      <a:pt x="15" y="211"/>
                    </a:lnTo>
                    <a:lnTo>
                      <a:pt x="20" y="217"/>
                    </a:lnTo>
                    <a:lnTo>
                      <a:pt x="26" y="222"/>
                    </a:lnTo>
                    <a:lnTo>
                      <a:pt x="32" y="226"/>
                    </a:lnTo>
                    <a:lnTo>
                      <a:pt x="38" y="230"/>
                    </a:lnTo>
                    <a:lnTo>
                      <a:pt x="45" y="233"/>
                    </a:lnTo>
                    <a:lnTo>
                      <a:pt x="51" y="235"/>
                    </a:lnTo>
                    <a:lnTo>
                      <a:pt x="65" y="238"/>
                    </a:lnTo>
                    <a:lnTo>
                      <a:pt x="79" y="239"/>
                    </a:lnTo>
                    <a:lnTo>
                      <a:pt x="79" y="239"/>
                    </a:lnTo>
                    <a:lnTo>
                      <a:pt x="90" y="239"/>
                    </a:lnTo>
                    <a:lnTo>
                      <a:pt x="100" y="237"/>
                    </a:lnTo>
                    <a:lnTo>
                      <a:pt x="109" y="234"/>
                    </a:lnTo>
                    <a:lnTo>
                      <a:pt x="116" y="231"/>
                    </a:lnTo>
                    <a:lnTo>
                      <a:pt x="116" y="231"/>
                    </a:lnTo>
                    <a:lnTo>
                      <a:pt x="128" y="224"/>
                    </a:lnTo>
                    <a:lnTo>
                      <a:pt x="134" y="219"/>
                    </a:lnTo>
                    <a:lnTo>
                      <a:pt x="142" y="212"/>
                    </a:lnTo>
                    <a:lnTo>
                      <a:pt x="142" y="235"/>
                    </a:lnTo>
                    <a:lnTo>
                      <a:pt x="187" y="235"/>
                    </a:lnTo>
                    <a:close/>
                    <a:moveTo>
                      <a:pt x="142" y="170"/>
                    </a:moveTo>
                    <a:lnTo>
                      <a:pt x="142" y="170"/>
                    </a:lnTo>
                    <a:lnTo>
                      <a:pt x="138" y="175"/>
                    </a:lnTo>
                    <a:lnTo>
                      <a:pt x="133" y="180"/>
                    </a:lnTo>
                    <a:lnTo>
                      <a:pt x="127" y="185"/>
                    </a:lnTo>
                    <a:lnTo>
                      <a:pt x="120" y="190"/>
                    </a:lnTo>
                    <a:lnTo>
                      <a:pt x="112" y="193"/>
                    </a:lnTo>
                    <a:lnTo>
                      <a:pt x="104" y="196"/>
                    </a:lnTo>
                    <a:lnTo>
                      <a:pt x="96" y="198"/>
                    </a:lnTo>
                    <a:lnTo>
                      <a:pt x="87" y="199"/>
                    </a:lnTo>
                    <a:lnTo>
                      <a:pt x="87" y="199"/>
                    </a:lnTo>
                    <a:lnTo>
                      <a:pt x="77" y="198"/>
                    </a:lnTo>
                    <a:lnTo>
                      <a:pt x="69" y="196"/>
                    </a:lnTo>
                    <a:lnTo>
                      <a:pt x="61" y="194"/>
                    </a:lnTo>
                    <a:lnTo>
                      <a:pt x="55" y="190"/>
                    </a:lnTo>
                    <a:lnTo>
                      <a:pt x="55" y="190"/>
                    </a:lnTo>
                    <a:lnTo>
                      <a:pt x="50" y="185"/>
                    </a:lnTo>
                    <a:lnTo>
                      <a:pt x="46" y="178"/>
                    </a:lnTo>
                    <a:lnTo>
                      <a:pt x="44" y="170"/>
                    </a:lnTo>
                    <a:lnTo>
                      <a:pt x="43" y="161"/>
                    </a:lnTo>
                    <a:lnTo>
                      <a:pt x="43" y="161"/>
                    </a:lnTo>
                    <a:lnTo>
                      <a:pt x="44" y="153"/>
                    </a:lnTo>
                    <a:lnTo>
                      <a:pt x="46" y="146"/>
                    </a:lnTo>
                    <a:lnTo>
                      <a:pt x="50" y="140"/>
                    </a:lnTo>
                    <a:lnTo>
                      <a:pt x="55" y="135"/>
                    </a:lnTo>
                    <a:lnTo>
                      <a:pt x="62" y="131"/>
                    </a:lnTo>
                    <a:lnTo>
                      <a:pt x="70" y="128"/>
                    </a:lnTo>
                    <a:lnTo>
                      <a:pt x="79" y="126"/>
                    </a:lnTo>
                    <a:lnTo>
                      <a:pt x="90" y="126"/>
                    </a:lnTo>
                    <a:lnTo>
                      <a:pt x="90" y="126"/>
                    </a:lnTo>
                    <a:lnTo>
                      <a:pt x="107" y="126"/>
                    </a:lnTo>
                    <a:lnTo>
                      <a:pt x="120" y="128"/>
                    </a:lnTo>
                    <a:lnTo>
                      <a:pt x="120" y="128"/>
                    </a:lnTo>
                    <a:lnTo>
                      <a:pt x="131" y="131"/>
                    </a:lnTo>
                    <a:lnTo>
                      <a:pt x="142" y="136"/>
                    </a:lnTo>
                    <a:lnTo>
                      <a:pt x="142" y="17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3" name="Freeform 62"/>
              <p:cNvSpPr>
                <a:spLocks/>
              </p:cNvSpPr>
              <p:nvPr userDrawn="1"/>
            </p:nvSpPr>
            <p:spPr bwMode="auto">
              <a:xfrm>
                <a:off x="2303462" y="6363507"/>
                <a:ext cx="69850" cy="90488"/>
              </a:xfrm>
              <a:custGeom>
                <a:avLst/>
                <a:gdLst>
                  <a:gd name="T0" fmla="*/ 178 w 178"/>
                  <a:gd name="T1" fmla="*/ 0 h 230"/>
                  <a:gd name="T2" fmla="*/ 133 w 178"/>
                  <a:gd name="T3" fmla="*/ 0 h 230"/>
                  <a:gd name="T4" fmla="*/ 133 w 178"/>
                  <a:gd name="T5" fmla="*/ 92 h 230"/>
                  <a:gd name="T6" fmla="*/ 133 w 178"/>
                  <a:gd name="T7" fmla="*/ 92 h 230"/>
                  <a:gd name="T8" fmla="*/ 123 w 178"/>
                  <a:gd name="T9" fmla="*/ 98 h 230"/>
                  <a:gd name="T10" fmla="*/ 112 w 178"/>
                  <a:gd name="T11" fmla="*/ 102 h 230"/>
                  <a:gd name="T12" fmla="*/ 99 w 178"/>
                  <a:gd name="T13" fmla="*/ 105 h 230"/>
                  <a:gd name="T14" fmla="*/ 85 w 178"/>
                  <a:gd name="T15" fmla="*/ 106 h 230"/>
                  <a:gd name="T16" fmla="*/ 85 w 178"/>
                  <a:gd name="T17" fmla="*/ 106 h 230"/>
                  <a:gd name="T18" fmla="*/ 76 w 178"/>
                  <a:gd name="T19" fmla="*/ 105 h 230"/>
                  <a:gd name="T20" fmla="*/ 68 w 178"/>
                  <a:gd name="T21" fmla="*/ 103 h 230"/>
                  <a:gd name="T22" fmla="*/ 61 w 178"/>
                  <a:gd name="T23" fmla="*/ 101 h 230"/>
                  <a:gd name="T24" fmla="*/ 55 w 178"/>
                  <a:gd name="T25" fmla="*/ 97 h 230"/>
                  <a:gd name="T26" fmla="*/ 51 w 178"/>
                  <a:gd name="T27" fmla="*/ 91 h 230"/>
                  <a:gd name="T28" fmla="*/ 48 w 178"/>
                  <a:gd name="T29" fmla="*/ 85 h 230"/>
                  <a:gd name="T30" fmla="*/ 46 w 178"/>
                  <a:gd name="T31" fmla="*/ 76 h 230"/>
                  <a:gd name="T32" fmla="*/ 45 w 178"/>
                  <a:gd name="T33" fmla="*/ 66 h 230"/>
                  <a:gd name="T34" fmla="*/ 45 w 178"/>
                  <a:gd name="T35" fmla="*/ 0 h 230"/>
                  <a:gd name="T36" fmla="*/ 0 w 178"/>
                  <a:gd name="T37" fmla="*/ 0 h 230"/>
                  <a:gd name="T38" fmla="*/ 0 w 178"/>
                  <a:gd name="T39" fmla="*/ 64 h 230"/>
                  <a:gd name="T40" fmla="*/ 0 w 178"/>
                  <a:gd name="T41" fmla="*/ 64 h 230"/>
                  <a:gd name="T42" fmla="*/ 0 w 178"/>
                  <a:gd name="T43" fmla="*/ 74 h 230"/>
                  <a:gd name="T44" fmla="*/ 1 w 178"/>
                  <a:gd name="T45" fmla="*/ 83 h 230"/>
                  <a:gd name="T46" fmla="*/ 3 w 178"/>
                  <a:gd name="T47" fmla="*/ 91 h 230"/>
                  <a:gd name="T48" fmla="*/ 5 w 178"/>
                  <a:gd name="T49" fmla="*/ 99 h 230"/>
                  <a:gd name="T50" fmla="*/ 7 w 178"/>
                  <a:gd name="T51" fmla="*/ 106 h 230"/>
                  <a:gd name="T52" fmla="*/ 11 w 178"/>
                  <a:gd name="T53" fmla="*/ 113 h 230"/>
                  <a:gd name="T54" fmla="*/ 14 w 178"/>
                  <a:gd name="T55" fmla="*/ 119 h 230"/>
                  <a:gd name="T56" fmla="*/ 19 w 178"/>
                  <a:gd name="T57" fmla="*/ 124 h 230"/>
                  <a:gd name="T58" fmla="*/ 24 w 178"/>
                  <a:gd name="T59" fmla="*/ 129 h 230"/>
                  <a:gd name="T60" fmla="*/ 29 w 178"/>
                  <a:gd name="T61" fmla="*/ 133 h 230"/>
                  <a:gd name="T62" fmla="*/ 35 w 178"/>
                  <a:gd name="T63" fmla="*/ 137 h 230"/>
                  <a:gd name="T64" fmla="*/ 42 w 178"/>
                  <a:gd name="T65" fmla="*/ 140 h 230"/>
                  <a:gd name="T66" fmla="*/ 49 w 178"/>
                  <a:gd name="T67" fmla="*/ 142 h 230"/>
                  <a:gd name="T68" fmla="*/ 57 w 178"/>
                  <a:gd name="T69" fmla="*/ 145 h 230"/>
                  <a:gd name="T70" fmla="*/ 65 w 178"/>
                  <a:gd name="T71" fmla="*/ 145 h 230"/>
                  <a:gd name="T72" fmla="*/ 74 w 178"/>
                  <a:gd name="T73" fmla="*/ 146 h 230"/>
                  <a:gd name="T74" fmla="*/ 74 w 178"/>
                  <a:gd name="T75" fmla="*/ 146 h 230"/>
                  <a:gd name="T76" fmla="*/ 91 w 178"/>
                  <a:gd name="T77" fmla="*/ 145 h 230"/>
                  <a:gd name="T78" fmla="*/ 106 w 178"/>
                  <a:gd name="T79" fmla="*/ 141 h 230"/>
                  <a:gd name="T80" fmla="*/ 120 w 178"/>
                  <a:gd name="T81" fmla="*/ 137 h 230"/>
                  <a:gd name="T82" fmla="*/ 133 w 178"/>
                  <a:gd name="T83" fmla="*/ 131 h 230"/>
                  <a:gd name="T84" fmla="*/ 133 w 178"/>
                  <a:gd name="T85" fmla="*/ 230 h 230"/>
                  <a:gd name="T86" fmla="*/ 178 w 178"/>
                  <a:gd name="T87" fmla="*/ 230 h 230"/>
                  <a:gd name="T88" fmla="*/ 178 w 178"/>
                  <a:gd name="T8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8" h="230">
                    <a:moveTo>
                      <a:pt x="178" y="0"/>
                    </a:moveTo>
                    <a:lnTo>
                      <a:pt x="133" y="0"/>
                    </a:lnTo>
                    <a:lnTo>
                      <a:pt x="133" y="92"/>
                    </a:lnTo>
                    <a:lnTo>
                      <a:pt x="133" y="92"/>
                    </a:lnTo>
                    <a:lnTo>
                      <a:pt x="123" y="98"/>
                    </a:lnTo>
                    <a:lnTo>
                      <a:pt x="112" y="102"/>
                    </a:lnTo>
                    <a:lnTo>
                      <a:pt x="99" y="105"/>
                    </a:lnTo>
                    <a:lnTo>
                      <a:pt x="85" y="106"/>
                    </a:lnTo>
                    <a:lnTo>
                      <a:pt x="85" y="106"/>
                    </a:lnTo>
                    <a:lnTo>
                      <a:pt x="76" y="105"/>
                    </a:lnTo>
                    <a:lnTo>
                      <a:pt x="68" y="103"/>
                    </a:lnTo>
                    <a:lnTo>
                      <a:pt x="61" y="101"/>
                    </a:lnTo>
                    <a:lnTo>
                      <a:pt x="55" y="97"/>
                    </a:lnTo>
                    <a:lnTo>
                      <a:pt x="51" y="91"/>
                    </a:lnTo>
                    <a:lnTo>
                      <a:pt x="48" y="85"/>
                    </a:lnTo>
                    <a:lnTo>
                      <a:pt x="46" y="76"/>
                    </a:lnTo>
                    <a:lnTo>
                      <a:pt x="45" y="66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1" y="83"/>
                    </a:lnTo>
                    <a:lnTo>
                      <a:pt x="3" y="91"/>
                    </a:lnTo>
                    <a:lnTo>
                      <a:pt x="5" y="99"/>
                    </a:lnTo>
                    <a:lnTo>
                      <a:pt x="7" y="106"/>
                    </a:lnTo>
                    <a:lnTo>
                      <a:pt x="11" y="113"/>
                    </a:lnTo>
                    <a:lnTo>
                      <a:pt x="14" y="119"/>
                    </a:lnTo>
                    <a:lnTo>
                      <a:pt x="19" y="124"/>
                    </a:lnTo>
                    <a:lnTo>
                      <a:pt x="24" y="129"/>
                    </a:lnTo>
                    <a:lnTo>
                      <a:pt x="29" y="133"/>
                    </a:lnTo>
                    <a:lnTo>
                      <a:pt x="35" y="137"/>
                    </a:lnTo>
                    <a:lnTo>
                      <a:pt x="42" y="140"/>
                    </a:lnTo>
                    <a:lnTo>
                      <a:pt x="49" y="142"/>
                    </a:lnTo>
                    <a:lnTo>
                      <a:pt x="57" y="145"/>
                    </a:lnTo>
                    <a:lnTo>
                      <a:pt x="65" y="145"/>
                    </a:lnTo>
                    <a:lnTo>
                      <a:pt x="74" y="146"/>
                    </a:lnTo>
                    <a:lnTo>
                      <a:pt x="74" y="146"/>
                    </a:lnTo>
                    <a:lnTo>
                      <a:pt x="91" y="145"/>
                    </a:lnTo>
                    <a:lnTo>
                      <a:pt x="106" y="141"/>
                    </a:lnTo>
                    <a:lnTo>
                      <a:pt x="120" y="137"/>
                    </a:lnTo>
                    <a:lnTo>
                      <a:pt x="133" y="131"/>
                    </a:lnTo>
                    <a:lnTo>
                      <a:pt x="133" y="230"/>
                    </a:lnTo>
                    <a:lnTo>
                      <a:pt x="178" y="23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4" name="Freeform 63"/>
              <p:cNvSpPr>
                <a:spLocks/>
              </p:cNvSpPr>
              <p:nvPr userDrawn="1"/>
            </p:nvSpPr>
            <p:spPr bwMode="auto">
              <a:xfrm>
                <a:off x="2397125" y="6363507"/>
                <a:ext cx="74613" cy="90488"/>
              </a:xfrm>
              <a:custGeom>
                <a:avLst/>
                <a:gdLst>
                  <a:gd name="T0" fmla="*/ 0 w 186"/>
                  <a:gd name="T1" fmla="*/ 0 h 230"/>
                  <a:gd name="T2" fmla="*/ 0 w 186"/>
                  <a:gd name="T3" fmla="*/ 230 h 230"/>
                  <a:gd name="T4" fmla="*/ 45 w 186"/>
                  <a:gd name="T5" fmla="*/ 230 h 230"/>
                  <a:gd name="T6" fmla="*/ 125 w 186"/>
                  <a:gd name="T7" fmla="*/ 101 h 230"/>
                  <a:gd name="T8" fmla="*/ 125 w 186"/>
                  <a:gd name="T9" fmla="*/ 101 h 230"/>
                  <a:gd name="T10" fmla="*/ 142 w 186"/>
                  <a:gd name="T11" fmla="*/ 72 h 230"/>
                  <a:gd name="T12" fmla="*/ 142 w 186"/>
                  <a:gd name="T13" fmla="*/ 72 h 230"/>
                  <a:gd name="T14" fmla="*/ 142 w 186"/>
                  <a:gd name="T15" fmla="*/ 120 h 230"/>
                  <a:gd name="T16" fmla="*/ 142 w 186"/>
                  <a:gd name="T17" fmla="*/ 230 h 230"/>
                  <a:gd name="T18" fmla="*/ 186 w 186"/>
                  <a:gd name="T19" fmla="*/ 230 h 230"/>
                  <a:gd name="T20" fmla="*/ 186 w 186"/>
                  <a:gd name="T21" fmla="*/ 0 h 230"/>
                  <a:gd name="T22" fmla="*/ 142 w 186"/>
                  <a:gd name="T23" fmla="*/ 0 h 230"/>
                  <a:gd name="T24" fmla="*/ 62 w 186"/>
                  <a:gd name="T25" fmla="*/ 127 h 230"/>
                  <a:gd name="T26" fmla="*/ 62 w 186"/>
                  <a:gd name="T27" fmla="*/ 127 h 230"/>
                  <a:gd name="T28" fmla="*/ 52 w 186"/>
                  <a:gd name="T29" fmla="*/ 143 h 230"/>
                  <a:gd name="T30" fmla="*/ 44 w 186"/>
                  <a:gd name="T31" fmla="*/ 158 h 230"/>
                  <a:gd name="T32" fmla="*/ 44 w 186"/>
                  <a:gd name="T33" fmla="*/ 158 h 230"/>
                  <a:gd name="T34" fmla="*/ 45 w 186"/>
                  <a:gd name="T35" fmla="*/ 108 h 230"/>
                  <a:gd name="T36" fmla="*/ 45 w 186"/>
                  <a:gd name="T37" fmla="*/ 0 h 230"/>
                  <a:gd name="T38" fmla="*/ 0 w 186"/>
                  <a:gd name="T3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6" h="230">
                    <a:moveTo>
                      <a:pt x="0" y="0"/>
                    </a:moveTo>
                    <a:lnTo>
                      <a:pt x="0" y="230"/>
                    </a:lnTo>
                    <a:lnTo>
                      <a:pt x="45" y="230"/>
                    </a:lnTo>
                    <a:lnTo>
                      <a:pt x="125" y="101"/>
                    </a:lnTo>
                    <a:lnTo>
                      <a:pt x="125" y="101"/>
                    </a:lnTo>
                    <a:lnTo>
                      <a:pt x="142" y="72"/>
                    </a:lnTo>
                    <a:lnTo>
                      <a:pt x="142" y="72"/>
                    </a:lnTo>
                    <a:lnTo>
                      <a:pt x="142" y="120"/>
                    </a:lnTo>
                    <a:lnTo>
                      <a:pt x="142" y="230"/>
                    </a:lnTo>
                    <a:lnTo>
                      <a:pt x="186" y="230"/>
                    </a:lnTo>
                    <a:lnTo>
                      <a:pt x="186" y="0"/>
                    </a:lnTo>
                    <a:lnTo>
                      <a:pt x="142" y="0"/>
                    </a:lnTo>
                    <a:lnTo>
                      <a:pt x="62" y="127"/>
                    </a:lnTo>
                    <a:lnTo>
                      <a:pt x="62" y="127"/>
                    </a:lnTo>
                    <a:lnTo>
                      <a:pt x="52" y="143"/>
                    </a:lnTo>
                    <a:lnTo>
                      <a:pt x="44" y="158"/>
                    </a:lnTo>
                    <a:lnTo>
                      <a:pt x="44" y="158"/>
                    </a:lnTo>
                    <a:lnTo>
                      <a:pt x="45" y="108"/>
                    </a:lnTo>
                    <a:lnTo>
                      <a:pt x="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" name="Freeform 64"/>
              <p:cNvSpPr>
                <a:spLocks noEditPoints="1"/>
              </p:cNvSpPr>
              <p:nvPr userDrawn="1"/>
            </p:nvSpPr>
            <p:spPr bwMode="auto">
              <a:xfrm>
                <a:off x="2535237" y="6325407"/>
                <a:ext cx="79375" cy="130175"/>
              </a:xfrm>
              <a:custGeom>
                <a:avLst/>
                <a:gdLst>
                  <a:gd name="T0" fmla="*/ 159 w 198"/>
                  <a:gd name="T1" fmla="*/ 4 h 328"/>
                  <a:gd name="T2" fmla="*/ 124 w 198"/>
                  <a:gd name="T3" fmla="*/ 5 h 328"/>
                  <a:gd name="T4" fmla="*/ 83 w 198"/>
                  <a:gd name="T5" fmla="*/ 13 h 328"/>
                  <a:gd name="T6" fmla="*/ 48 w 198"/>
                  <a:gd name="T7" fmla="*/ 31 h 328"/>
                  <a:gd name="T8" fmla="*/ 22 w 198"/>
                  <a:gd name="T9" fmla="*/ 59 h 328"/>
                  <a:gd name="T10" fmla="*/ 6 w 198"/>
                  <a:gd name="T11" fmla="*/ 96 h 328"/>
                  <a:gd name="T12" fmla="*/ 0 w 198"/>
                  <a:gd name="T13" fmla="*/ 143 h 328"/>
                  <a:gd name="T14" fmla="*/ 1 w 198"/>
                  <a:gd name="T15" fmla="*/ 223 h 328"/>
                  <a:gd name="T16" fmla="*/ 8 w 198"/>
                  <a:gd name="T17" fmla="*/ 259 h 328"/>
                  <a:gd name="T18" fmla="*/ 22 w 198"/>
                  <a:gd name="T19" fmla="*/ 288 h 328"/>
                  <a:gd name="T20" fmla="*/ 42 w 198"/>
                  <a:gd name="T21" fmla="*/ 310 h 328"/>
                  <a:gd name="T22" fmla="*/ 68 w 198"/>
                  <a:gd name="T23" fmla="*/ 324 h 328"/>
                  <a:gd name="T24" fmla="*/ 98 w 198"/>
                  <a:gd name="T25" fmla="*/ 328 h 328"/>
                  <a:gd name="T26" fmla="*/ 118 w 198"/>
                  <a:gd name="T27" fmla="*/ 326 h 328"/>
                  <a:gd name="T28" fmla="*/ 146 w 198"/>
                  <a:gd name="T29" fmla="*/ 316 h 328"/>
                  <a:gd name="T30" fmla="*/ 169 w 198"/>
                  <a:gd name="T31" fmla="*/ 297 h 328"/>
                  <a:gd name="T32" fmla="*/ 186 w 198"/>
                  <a:gd name="T33" fmla="*/ 271 h 328"/>
                  <a:gd name="T34" fmla="*/ 196 w 198"/>
                  <a:gd name="T35" fmla="*/ 236 h 328"/>
                  <a:gd name="T36" fmla="*/ 198 w 198"/>
                  <a:gd name="T37" fmla="*/ 210 h 328"/>
                  <a:gd name="T38" fmla="*/ 194 w 198"/>
                  <a:gd name="T39" fmla="*/ 173 h 328"/>
                  <a:gd name="T40" fmla="*/ 184 w 198"/>
                  <a:gd name="T41" fmla="*/ 142 h 328"/>
                  <a:gd name="T42" fmla="*/ 167 w 198"/>
                  <a:gd name="T43" fmla="*/ 118 h 328"/>
                  <a:gd name="T44" fmla="*/ 144 w 198"/>
                  <a:gd name="T45" fmla="*/ 102 h 328"/>
                  <a:gd name="T46" fmla="*/ 117 w 198"/>
                  <a:gd name="T47" fmla="*/ 94 h 328"/>
                  <a:gd name="T48" fmla="*/ 96 w 198"/>
                  <a:gd name="T49" fmla="*/ 94 h 328"/>
                  <a:gd name="T50" fmla="*/ 69 w 198"/>
                  <a:gd name="T51" fmla="*/ 103 h 328"/>
                  <a:gd name="T52" fmla="*/ 48 w 198"/>
                  <a:gd name="T53" fmla="*/ 123 h 328"/>
                  <a:gd name="T54" fmla="*/ 42 w 198"/>
                  <a:gd name="T55" fmla="*/ 123 h 328"/>
                  <a:gd name="T56" fmla="*/ 47 w 198"/>
                  <a:gd name="T57" fmla="*/ 97 h 328"/>
                  <a:gd name="T58" fmla="*/ 59 w 198"/>
                  <a:gd name="T59" fmla="*/ 76 h 328"/>
                  <a:gd name="T60" fmla="*/ 78 w 198"/>
                  <a:gd name="T61" fmla="*/ 59 h 328"/>
                  <a:gd name="T62" fmla="*/ 105 w 198"/>
                  <a:gd name="T63" fmla="*/ 48 h 328"/>
                  <a:gd name="T64" fmla="*/ 139 w 198"/>
                  <a:gd name="T65" fmla="*/ 44 h 328"/>
                  <a:gd name="T66" fmla="*/ 162 w 198"/>
                  <a:gd name="T67" fmla="*/ 43 h 328"/>
                  <a:gd name="T68" fmla="*/ 153 w 198"/>
                  <a:gd name="T69" fmla="*/ 211 h 328"/>
                  <a:gd name="T70" fmla="*/ 149 w 198"/>
                  <a:gd name="T71" fmla="*/ 241 h 328"/>
                  <a:gd name="T72" fmla="*/ 135 w 198"/>
                  <a:gd name="T73" fmla="*/ 270 h 328"/>
                  <a:gd name="T74" fmla="*/ 121 w 198"/>
                  <a:gd name="T75" fmla="*/ 281 h 328"/>
                  <a:gd name="T76" fmla="*/ 105 w 198"/>
                  <a:gd name="T77" fmla="*/ 286 h 328"/>
                  <a:gd name="T78" fmla="*/ 93 w 198"/>
                  <a:gd name="T79" fmla="*/ 287 h 328"/>
                  <a:gd name="T80" fmla="*/ 77 w 198"/>
                  <a:gd name="T81" fmla="*/ 282 h 328"/>
                  <a:gd name="T82" fmla="*/ 63 w 198"/>
                  <a:gd name="T83" fmla="*/ 272 h 328"/>
                  <a:gd name="T84" fmla="*/ 53 w 198"/>
                  <a:gd name="T85" fmla="*/ 256 h 328"/>
                  <a:gd name="T86" fmla="*/ 45 w 198"/>
                  <a:gd name="T87" fmla="*/ 227 h 328"/>
                  <a:gd name="T88" fmla="*/ 45 w 198"/>
                  <a:gd name="T89" fmla="*/ 193 h 328"/>
                  <a:gd name="T90" fmla="*/ 55 w 198"/>
                  <a:gd name="T91" fmla="*/ 161 h 328"/>
                  <a:gd name="T92" fmla="*/ 66 w 198"/>
                  <a:gd name="T93" fmla="*/ 147 h 328"/>
                  <a:gd name="T94" fmla="*/ 82 w 198"/>
                  <a:gd name="T95" fmla="*/ 138 h 328"/>
                  <a:gd name="T96" fmla="*/ 101 w 198"/>
                  <a:gd name="T97" fmla="*/ 135 h 328"/>
                  <a:gd name="T98" fmla="*/ 113 w 198"/>
                  <a:gd name="T99" fmla="*/ 136 h 328"/>
                  <a:gd name="T100" fmla="*/ 128 w 198"/>
                  <a:gd name="T101" fmla="*/ 143 h 328"/>
                  <a:gd name="T102" fmla="*/ 139 w 198"/>
                  <a:gd name="T103" fmla="*/ 156 h 328"/>
                  <a:gd name="T104" fmla="*/ 152 w 198"/>
                  <a:gd name="T105" fmla="*/ 194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8" h="328">
                    <a:moveTo>
                      <a:pt x="182" y="0"/>
                    </a:moveTo>
                    <a:lnTo>
                      <a:pt x="182" y="0"/>
                    </a:lnTo>
                    <a:lnTo>
                      <a:pt x="159" y="4"/>
                    </a:lnTo>
                    <a:lnTo>
                      <a:pt x="139" y="5"/>
                    </a:lnTo>
                    <a:lnTo>
                      <a:pt x="139" y="5"/>
                    </a:lnTo>
                    <a:lnTo>
                      <a:pt x="124" y="5"/>
                    </a:lnTo>
                    <a:lnTo>
                      <a:pt x="109" y="7"/>
                    </a:lnTo>
                    <a:lnTo>
                      <a:pt x="96" y="10"/>
                    </a:lnTo>
                    <a:lnTo>
                      <a:pt x="83" y="13"/>
                    </a:lnTo>
                    <a:lnTo>
                      <a:pt x="70" y="18"/>
                    </a:lnTo>
                    <a:lnTo>
                      <a:pt x="59" y="24"/>
                    </a:lnTo>
                    <a:lnTo>
                      <a:pt x="48" y="31"/>
                    </a:lnTo>
                    <a:lnTo>
                      <a:pt x="39" y="39"/>
                    </a:lnTo>
                    <a:lnTo>
                      <a:pt x="30" y="48"/>
                    </a:lnTo>
                    <a:lnTo>
                      <a:pt x="22" y="59"/>
                    </a:lnTo>
                    <a:lnTo>
                      <a:pt x="16" y="70"/>
                    </a:lnTo>
                    <a:lnTo>
                      <a:pt x="10" y="82"/>
                    </a:lnTo>
                    <a:lnTo>
                      <a:pt x="6" y="96"/>
                    </a:lnTo>
                    <a:lnTo>
                      <a:pt x="3" y="111"/>
                    </a:lnTo>
                    <a:lnTo>
                      <a:pt x="1" y="126"/>
                    </a:lnTo>
                    <a:lnTo>
                      <a:pt x="0" y="143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1" y="223"/>
                    </a:lnTo>
                    <a:lnTo>
                      <a:pt x="2" y="236"/>
                    </a:lnTo>
                    <a:lnTo>
                      <a:pt x="4" y="248"/>
                    </a:lnTo>
                    <a:lnTo>
                      <a:pt x="8" y="259"/>
                    </a:lnTo>
                    <a:lnTo>
                      <a:pt x="12" y="270"/>
                    </a:lnTo>
                    <a:lnTo>
                      <a:pt x="16" y="279"/>
                    </a:lnTo>
                    <a:lnTo>
                      <a:pt x="22" y="288"/>
                    </a:lnTo>
                    <a:lnTo>
                      <a:pt x="28" y="296"/>
                    </a:lnTo>
                    <a:lnTo>
                      <a:pt x="35" y="303"/>
                    </a:lnTo>
                    <a:lnTo>
                      <a:pt x="42" y="310"/>
                    </a:lnTo>
                    <a:lnTo>
                      <a:pt x="50" y="315"/>
                    </a:lnTo>
                    <a:lnTo>
                      <a:pt x="59" y="320"/>
                    </a:lnTo>
                    <a:lnTo>
                      <a:pt x="68" y="324"/>
                    </a:lnTo>
                    <a:lnTo>
                      <a:pt x="78" y="326"/>
                    </a:lnTo>
                    <a:lnTo>
                      <a:pt x="87" y="328"/>
                    </a:lnTo>
                    <a:lnTo>
                      <a:pt x="98" y="328"/>
                    </a:lnTo>
                    <a:lnTo>
                      <a:pt x="98" y="328"/>
                    </a:lnTo>
                    <a:lnTo>
                      <a:pt x="108" y="328"/>
                    </a:lnTo>
                    <a:lnTo>
                      <a:pt x="118" y="326"/>
                    </a:lnTo>
                    <a:lnTo>
                      <a:pt x="128" y="324"/>
                    </a:lnTo>
                    <a:lnTo>
                      <a:pt x="138" y="320"/>
                    </a:lnTo>
                    <a:lnTo>
                      <a:pt x="146" y="316"/>
                    </a:lnTo>
                    <a:lnTo>
                      <a:pt x="155" y="311"/>
                    </a:lnTo>
                    <a:lnTo>
                      <a:pt x="162" y="304"/>
                    </a:lnTo>
                    <a:lnTo>
                      <a:pt x="169" y="297"/>
                    </a:lnTo>
                    <a:lnTo>
                      <a:pt x="176" y="289"/>
                    </a:lnTo>
                    <a:lnTo>
                      <a:pt x="181" y="280"/>
                    </a:lnTo>
                    <a:lnTo>
                      <a:pt x="186" y="271"/>
                    </a:lnTo>
                    <a:lnTo>
                      <a:pt x="190" y="260"/>
                    </a:lnTo>
                    <a:lnTo>
                      <a:pt x="194" y="249"/>
                    </a:lnTo>
                    <a:lnTo>
                      <a:pt x="196" y="236"/>
                    </a:lnTo>
                    <a:lnTo>
                      <a:pt x="198" y="223"/>
                    </a:lnTo>
                    <a:lnTo>
                      <a:pt x="198" y="210"/>
                    </a:lnTo>
                    <a:lnTo>
                      <a:pt x="198" y="210"/>
                    </a:lnTo>
                    <a:lnTo>
                      <a:pt x="198" y="197"/>
                    </a:lnTo>
                    <a:lnTo>
                      <a:pt x="196" y="184"/>
                    </a:lnTo>
                    <a:lnTo>
                      <a:pt x="194" y="173"/>
                    </a:lnTo>
                    <a:lnTo>
                      <a:pt x="191" y="162"/>
                    </a:lnTo>
                    <a:lnTo>
                      <a:pt x="188" y="152"/>
                    </a:lnTo>
                    <a:lnTo>
                      <a:pt x="184" y="142"/>
                    </a:lnTo>
                    <a:lnTo>
                      <a:pt x="179" y="133"/>
                    </a:lnTo>
                    <a:lnTo>
                      <a:pt x="173" y="125"/>
                    </a:lnTo>
                    <a:lnTo>
                      <a:pt x="167" y="118"/>
                    </a:lnTo>
                    <a:lnTo>
                      <a:pt x="160" y="112"/>
                    </a:lnTo>
                    <a:lnTo>
                      <a:pt x="152" y="106"/>
                    </a:lnTo>
                    <a:lnTo>
                      <a:pt x="144" y="102"/>
                    </a:lnTo>
                    <a:lnTo>
                      <a:pt x="135" y="98"/>
                    </a:lnTo>
                    <a:lnTo>
                      <a:pt x="126" y="96"/>
                    </a:lnTo>
                    <a:lnTo>
                      <a:pt x="117" y="94"/>
                    </a:lnTo>
                    <a:lnTo>
                      <a:pt x="106" y="94"/>
                    </a:lnTo>
                    <a:lnTo>
                      <a:pt x="106" y="94"/>
                    </a:lnTo>
                    <a:lnTo>
                      <a:pt x="96" y="94"/>
                    </a:lnTo>
                    <a:lnTo>
                      <a:pt x="87" y="96"/>
                    </a:lnTo>
                    <a:lnTo>
                      <a:pt x="78" y="99"/>
                    </a:lnTo>
                    <a:lnTo>
                      <a:pt x="69" y="103"/>
                    </a:lnTo>
                    <a:lnTo>
                      <a:pt x="62" y="108"/>
                    </a:lnTo>
                    <a:lnTo>
                      <a:pt x="54" y="115"/>
                    </a:lnTo>
                    <a:lnTo>
                      <a:pt x="48" y="123"/>
                    </a:lnTo>
                    <a:lnTo>
                      <a:pt x="42" y="133"/>
                    </a:lnTo>
                    <a:lnTo>
                      <a:pt x="42" y="133"/>
                    </a:lnTo>
                    <a:lnTo>
                      <a:pt x="42" y="123"/>
                    </a:lnTo>
                    <a:lnTo>
                      <a:pt x="43" y="114"/>
                    </a:lnTo>
                    <a:lnTo>
                      <a:pt x="45" y="106"/>
                    </a:lnTo>
                    <a:lnTo>
                      <a:pt x="47" y="97"/>
                    </a:lnTo>
                    <a:lnTo>
                      <a:pt x="50" y="90"/>
                    </a:lnTo>
                    <a:lnTo>
                      <a:pt x="54" y="82"/>
                    </a:lnTo>
                    <a:lnTo>
                      <a:pt x="59" y="76"/>
                    </a:lnTo>
                    <a:lnTo>
                      <a:pt x="65" y="69"/>
                    </a:lnTo>
                    <a:lnTo>
                      <a:pt x="71" y="64"/>
                    </a:lnTo>
                    <a:lnTo>
                      <a:pt x="78" y="59"/>
                    </a:lnTo>
                    <a:lnTo>
                      <a:pt x="86" y="54"/>
                    </a:lnTo>
                    <a:lnTo>
                      <a:pt x="95" y="51"/>
                    </a:lnTo>
                    <a:lnTo>
                      <a:pt x="105" y="48"/>
                    </a:lnTo>
                    <a:lnTo>
                      <a:pt x="115" y="46"/>
                    </a:lnTo>
                    <a:lnTo>
                      <a:pt x="127" y="44"/>
                    </a:lnTo>
                    <a:lnTo>
                      <a:pt x="139" y="44"/>
                    </a:lnTo>
                    <a:lnTo>
                      <a:pt x="139" y="44"/>
                    </a:lnTo>
                    <a:lnTo>
                      <a:pt x="151" y="44"/>
                    </a:lnTo>
                    <a:lnTo>
                      <a:pt x="162" y="43"/>
                    </a:lnTo>
                    <a:lnTo>
                      <a:pt x="182" y="40"/>
                    </a:lnTo>
                    <a:lnTo>
                      <a:pt x="182" y="0"/>
                    </a:lnTo>
                    <a:close/>
                    <a:moveTo>
                      <a:pt x="153" y="211"/>
                    </a:moveTo>
                    <a:lnTo>
                      <a:pt x="153" y="211"/>
                    </a:lnTo>
                    <a:lnTo>
                      <a:pt x="152" y="226"/>
                    </a:lnTo>
                    <a:lnTo>
                      <a:pt x="149" y="241"/>
                    </a:lnTo>
                    <a:lnTo>
                      <a:pt x="145" y="254"/>
                    </a:lnTo>
                    <a:lnTo>
                      <a:pt x="138" y="265"/>
                    </a:lnTo>
                    <a:lnTo>
                      <a:pt x="135" y="270"/>
                    </a:lnTo>
                    <a:lnTo>
                      <a:pt x="131" y="274"/>
                    </a:lnTo>
                    <a:lnTo>
                      <a:pt x="126" y="278"/>
                    </a:lnTo>
                    <a:lnTo>
                      <a:pt x="121" y="281"/>
                    </a:lnTo>
                    <a:lnTo>
                      <a:pt x="116" y="283"/>
                    </a:lnTo>
                    <a:lnTo>
                      <a:pt x="111" y="285"/>
                    </a:lnTo>
                    <a:lnTo>
                      <a:pt x="105" y="286"/>
                    </a:lnTo>
                    <a:lnTo>
                      <a:pt x="99" y="287"/>
                    </a:lnTo>
                    <a:lnTo>
                      <a:pt x="99" y="287"/>
                    </a:lnTo>
                    <a:lnTo>
                      <a:pt x="93" y="287"/>
                    </a:lnTo>
                    <a:lnTo>
                      <a:pt x="87" y="286"/>
                    </a:lnTo>
                    <a:lnTo>
                      <a:pt x="82" y="284"/>
                    </a:lnTo>
                    <a:lnTo>
                      <a:pt x="77" y="282"/>
                    </a:lnTo>
                    <a:lnTo>
                      <a:pt x="72" y="279"/>
                    </a:lnTo>
                    <a:lnTo>
                      <a:pt x="67" y="276"/>
                    </a:lnTo>
                    <a:lnTo>
                      <a:pt x="63" y="272"/>
                    </a:lnTo>
                    <a:lnTo>
                      <a:pt x="59" y="267"/>
                    </a:lnTo>
                    <a:lnTo>
                      <a:pt x="56" y="262"/>
                    </a:lnTo>
                    <a:lnTo>
                      <a:pt x="53" y="256"/>
                    </a:lnTo>
                    <a:lnTo>
                      <a:pt x="50" y="250"/>
                    </a:lnTo>
                    <a:lnTo>
                      <a:pt x="48" y="243"/>
                    </a:lnTo>
                    <a:lnTo>
                      <a:pt x="45" y="227"/>
                    </a:lnTo>
                    <a:lnTo>
                      <a:pt x="44" y="209"/>
                    </a:lnTo>
                    <a:lnTo>
                      <a:pt x="44" y="209"/>
                    </a:lnTo>
                    <a:lnTo>
                      <a:pt x="45" y="193"/>
                    </a:lnTo>
                    <a:lnTo>
                      <a:pt x="48" y="179"/>
                    </a:lnTo>
                    <a:lnTo>
                      <a:pt x="52" y="166"/>
                    </a:lnTo>
                    <a:lnTo>
                      <a:pt x="55" y="161"/>
                    </a:lnTo>
                    <a:lnTo>
                      <a:pt x="58" y="155"/>
                    </a:lnTo>
                    <a:lnTo>
                      <a:pt x="62" y="151"/>
                    </a:lnTo>
                    <a:lnTo>
                      <a:pt x="66" y="147"/>
                    </a:lnTo>
                    <a:lnTo>
                      <a:pt x="71" y="143"/>
                    </a:lnTo>
                    <a:lnTo>
                      <a:pt x="76" y="140"/>
                    </a:lnTo>
                    <a:lnTo>
                      <a:pt x="82" y="138"/>
                    </a:lnTo>
                    <a:lnTo>
                      <a:pt x="88" y="136"/>
                    </a:lnTo>
                    <a:lnTo>
                      <a:pt x="94" y="135"/>
                    </a:lnTo>
                    <a:lnTo>
                      <a:pt x="101" y="135"/>
                    </a:lnTo>
                    <a:lnTo>
                      <a:pt x="101" y="135"/>
                    </a:lnTo>
                    <a:lnTo>
                      <a:pt x="107" y="135"/>
                    </a:lnTo>
                    <a:lnTo>
                      <a:pt x="113" y="136"/>
                    </a:lnTo>
                    <a:lnTo>
                      <a:pt x="118" y="138"/>
                    </a:lnTo>
                    <a:lnTo>
                      <a:pt x="123" y="140"/>
                    </a:lnTo>
                    <a:lnTo>
                      <a:pt x="128" y="143"/>
                    </a:lnTo>
                    <a:lnTo>
                      <a:pt x="132" y="147"/>
                    </a:lnTo>
                    <a:lnTo>
                      <a:pt x="136" y="151"/>
                    </a:lnTo>
                    <a:lnTo>
                      <a:pt x="139" y="156"/>
                    </a:lnTo>
                    <a:lnTo>
                      <a:pt x="145" y="167"/>
                    </a:lnTo>
                    <a:lnTo>
                      <a:pt x="150" y="180"/>
                    </a:lnTo>
                    <a:lnTo>
                      <a:pt x="152" y="194"/>
                    </a:lnTo>
                    <a:lnTo>
                      <a:pt x="153" y="211"/>
                    </a:lnTo>
                    <a:lnTo>
                      <a:pt x="153" y="211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" name="Freeform 65"/>
              <p:cNvSpPr>
                <a:spLocks/>
              </p:cNvSpPr>
              <p:nvPr userDrawn="1"/>
            </p:nvSpPr>
            <p:spPr bwMode="auto">
              <a:xfrm>
                <a:off x="2633662" y="6363507"/>
                <a:ext cx="74613" cy="90488"/>
              </a:xfrm>
              <a:custGeom>
                <a:avLst/>
                <a:gdLst>
                  <a:gd name="T0" fmla="*/ 0 w 188"/>
                  <a:gd name="T1" fmla="*/ 0 h 230"/>
                  <a:gd name="T2" fmla="*/ 0 w 188"/>
                  <a:gd name="T3" fmla="*/ 230 h 230"/>
                  <a:gd name="T4" fmla="*/ 45 w 188"/>
                  <a:gd name="T5" fmla="*/ 230 h 230"/>
                  <a:gd name="T6" fmla="*/ 126 w 188"/>
                  <a:gd name="T7" fmla="*/ 101 h 230"/>
                  <a:gd name="T8" fmla="*/ 126 w 188"/>
                  <a:gd name="T9" fmla="*/ 101 h 230"/>
                  <a:gd name="T10" fmla="*/ 143 w 188"/>
                  <a:gd name="T11" fmla="*/ 72 h 230"/>
                  <a:gd name="T12" fmla="*/ 143 w 188"/>
                  <a:gd name="T13" fmla="*/ 72 h 230"/>
                  <a:gd name="T14" fmla="*/ 143 w 188"/>
                  <a:gd name="T15" fmla="*/ 120 h 230"/>
                  <a:gd name="T16" fmla="*/ 143 w 188"/>
                  <a:gd name="T17" fmla="*/ 230 h 230"/>
                  <a:gd name="T18" fmla="*/ 188 w 188"/>
                  <a:gd name="T19" fmla="*/ 230 h 230"/>
                  <a:gd name="T20" fmla="*/ 188 w 188"/>
                  <a:gd name="T21" fmla="*/ 0 h 230"/>
                  <a:gd name="T22" fmla="*/ 143 w 188"/>
                  <a:gd name="T23" fmla="*/ 0 h 230"/>
                  <a:gd name="T24" fmla="*/ 62 w 188"/>
                  <a:gd name="T25" fmla="*/ 127 h 230"/>
                  <a:gd name="T26" fmla="*/ 62 w 188"/>
                  <a:gd name="T27" fmla="*/ 127 h 230"/>
                  <a:gd name="T28" fmla="*/ 52 w 188"/>
                  <a:gd name="T29" fmla="*/ 143 h 230"/>
                  <a:gd name="T30" fmla="*/ 45 w 188"/>
                  <a:gd name="T31" fmla="*/ 158 h 230"/>
                  <a:gd name="T32" fmla="*/ 45 w 188"/>
                  <a:gd name="T33" fmla="*/ 158 h 230"/>
                  <a:gd name="T34" fmla="*/ 45 w 188"/>
                  <a:gd name="T35" fmla="*/ 108 h 230"/>
                  <a:gd name="T36" fmla="*/ 45 w 188"/>
                  <a:gd name="T37" fmla="*/ 0 h 230"/>
                  <a:gd name="T38" fmla="*/ 0 w 188"/>
                  <a:gd name="T3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8" h="230">
                    <a:moveTo>
                      <a:pt x="0" y="0"/>
                    </a:moveTo>
                    <a:lnTo>
                      <a:pt x="0" y="230"/>
                    </a:lnTo>
                    <a:lnTo>
                      <a:pt x="45" y="230"/>
                    </a:lnTo>
                    <a:lnTo>
                      <a:pt x="126" y="101"/>
                    </a:lnTo>
                    <a:lnTo>
                      <a:pt x="126" y="101"/>
                    </a:lnTo>
                    <a:lnTo>
                      <a:pt x="143" y="72"/>
                    </a:lnTo>
                    <a:lnTo>
                      <a:pt x="143" y="72"/>
                    </a:lnTo>
                    <a:lnTo>
                      <a:pt x="143" y="120"/>
                    </a:lnTo>
                    <a:lnTo>
                      <a:pt x="143" y="230"/>
                    </a:lnTo>
                    <a:lnTo>
                      <a:pt x="188" y="230"/>
                    </a:lnTo>
                    <a:lnTo>
                      <a:pt x="188" y="0"/>
                    </a:lnTo>
                    <a:lnTo>
                      <a:pt x="143" y="0"/>
                    </a:lnTo>
                    <a:lnTo>
                      <a:pt x="62" y="127"/>
                    </a:lnTo>
                    <a:lnTo>
                      <a:pt x="62" y="127"/>
                    </a:lnTo>
                    <a:lnTo>
                      <a:pt x="52" y="143"/>
                    </a:lnTo>
                    <a:lnTo>
                      <a:pt x="45" y="158"/>
                    </a:lnTo>
                    <a:lnTo>
                      <a:pt x="45" y="158"/>
                    </a:lnTo>
                    <a:lnTo>
                      <a:pt x="45" y="108"/>
                    </a:lnTo>
                    <a:lnTo>
                      <a:pt x="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Freeform 66"/>
              <p:cNvSpPr>
                <a:spLocks/>
              </p:cNvSpPr>
              <p:nvPr userDrawn="1"/>
            </p:nvSpPr>
            <p:spPr bwMode="auto">
              <a:xfrm>
                <a:off x="2722562" y="6360332"/>
                <a:ext cx="69850" cy="95250"/>
              </a:xfrm>
              <a:custGeom>
                <a:avLst/>
                <a:gdLst>
                  <a:gd name="T0" fmla="*/ 93 w 177"/>
                  <a:gd name="T1" fmla="*/ 131 h 239"/>
                  <a:gd name="T2" fmla="*/ 117 w 177"/>
                  <a:gd name="T3" fmla="*/ 137 h 239"/>
                  <a:gd name="T4" fmla="*/ 130 w 177"/>
                  <a:gd name="T5" fmla="*/ 153 h 239"/>
                  <a:gd name="T6" fmla="*/ 132 w 177"/>
                  <a:gd name="T7" fmla="*/ 166 h 239"/>
                  <a:gd name="T8" fmla="*/ 126 w 177"/>
                  <a:gd name="T9" fmla="*/ 185 h 239"/>
                  <a:gd name="T10" fmla="*/ 106 w 177"/>
                  <a:gd name="T11" fmla="*/ 198 h 239"/>
                  <a:gd name="T12" fmla="*/ 85 w 177"/>
                  <a:gd name="T13" fmla="*/ 201 h 239"/>
                  <a:gd name="T14" fmla="*/ 61 w 177"/>
                  <a:gd name="T15" fmla="*/ 197 h 239"/>
                  <a:gd name="T16" fmla="*/ 36 w 177"/>
                  <a:gd name="T17" fmla="*/ 187 h 239"/>
                  <a:gd name="T18" fmla="*/ 0 w 177"/>
                  <a:gd name="T19" fmla="*/ 210 h 239"/>
                  <a:gd name="T20" fmla="*/ 18 w 177"/>
                  <a:gd name="T21" fmla="*/ 222 h 239"/>
                  <a:gd name="T22" fmla="*/ 50 w 177"/>
                  <a:gd name="T23" fmla="*/ 235 h 239"/>
                  <a:gd name="T24" fmla="*/ 83 w 177"/>
                  <a:gd name="T25" fmla="*/ 239 h 239"/>
                  <a:gd name="T26" fmla="*/ 106 w 177"/>
                  <a:gd name="T27" fmla="*/ 238 h 239"/>
                  <a:gd name="T28" fmla="*/ 134 w 177"/>
                  <a:gd name="T29" fmla="*/ 231 h 239"/>
                  <a:gd name="T30" fmla="*/ 154 w 177"/>
                  <a:gd name="T31" fmla="*/ 218 h 239"/>
                  <a:gd name="T32" fmla="*/ 168 w 177"/>
                  <a:gd name="T33" fmla="*/ 202 h 239"/>
                  <a:gd name="T34" fmla="*/ 176 w 177"/>
                  <a:gd name="T35" fmla="*/ 182 h 239"/>
                  <a:gd name="T36" fmla="*/ 177 w 177"/>
                  <a:gd name="T37" fmla="*/ 168 h 239"/>
                  <a:gd name="T38" fmla="*/ 168 w 177"/>
                  <a:gd name="T39" fmla="*/ 137 h 239"/>
                  <a:gd name="T40" fmla="*/ 149 w 177"/>
                  <a:gd name="T41" fmla="*/ 118 h 239"/>
                  <a:gd name="T42" fmla="*/ 133 w 177"/>
                  <a:gd name="T43" fmla="*/ 112 h 239"/>
                  <a:gd name="T44" fmla="*/ 154 w 177"/>
                  <a:gd name="T45" fmla="*/ 99 h 239"/>
                  <a:gd name="T46" fmla="*/ 167 w 177"/>
                  <a:gd name="T47" fmla="*/ 80 h 239"/>
                  <a:gd name="T48" fmla="*/ 170 w 177"/>
                  <a:gd name="T49" fmla="*/ 64 h 239"/>
                  <a:gd name="T50" fmla="*/ 167 w 177"/>
                  <a:gd name="T51" fmla="*/ 45 h 239"/>
                  <a:gd name="T52" fmla="*/ 159 w 177"/>
                  <a:gd name="T53" fmla="*/ 28 h 239"/>
                  <a:gd name="T54" fmla="*/ 144 w 177"/>
                  <a:gd name="T55" fmla="*/ 15 h 239"/>
                  <a:gd name="T56" fmla="*/ 123 w 177"/>
                  <a:gd name="T57" fmla="*/ 5 h 239"/>
                  <a:gd name="T58" fmla="*/ 96 w 177"/>
                  <a:gd name="T59" fmla="*/ 0 h 239"/>
                  <a:gd name="T60" fmla="*/ 74 w 177"/>
                  <a:gd name="T61" fmla="*/ 0 h 239"/>
                  <a:gd name="T62" fmla="*/ 43 w 177"/>
                  <a:gd name="T63" fmla="*/ 7 h 239"/>
                  <a:gd name="T64" fmla="*/ 15 w 177"/>
                  <a:gd name="T65" fmla="*/ 20 h 239"/>
                  <a:gd name="T66" fmla="*/ 27 w 177"/>
                  <a:gd name="T67" fmla="*/ 60 h 239"/>
                  <a:gd name="T68" fmla="*/ 56 w 177"/>
                  <a:gd name="T69" fmla="*/ 44 h 239"/>
                  <a:gd name="T70" fmla="*/ 79 w 177"/>
                  <a:gd name="T71" fmla="*/ 39 h 239"/>
                  <a:gd name="T72" fmla="*/ 97 w 177"/>
                  <a:gd name="T73" fmla="*/ 39 h 239"/>
                  <a:gd name="T74" fmla="*/ 117 w 177"/>
                  <a:gd name="T75" fmla="*/ 47 h 239"/>
                  <a:gd name="T76" fmla="*/ 125 w 177"/>
                  <a:gd name="T77" fmla="*/ 62 h 239"/>
                  <a:gd name="T78" fmla="*/ 125 w 177"/>
                  <a:gd name="T79" fmla="*/ 72 h 239"/>
                  <a:gd name="T80" fmla="*/ 118 w 177"/>
                  <a:gd name="T81" fmla="*/ 86 h 239"/>
                  <a:gd name="T82" fmla="*/ 99 w 177"/>
                  <a:gd name="T83" fmla="*/ 94 h 239"/>
                  <a:gd name="T84" fmla="*/ 61 w 177"/>
                  <a:gd name="T85" fmla="*/ 131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7" h="239">
                    <a:moveTo>
                      <a:pt x="61" y="131"/>
                    </a:moveTo>
                    <a:lnTo>
                      <a:pt x="93" y="131"/>
                    </a:lnTo>
                    <a:lnTo>
                      <a:pt x="93" y="131"/>
                    </a:lnTo>
                    <a:lnTo>
                      <a:pt x="102" y="132"/>
                    </a:lnTo>
                    <a:lnTo>
                      <a:pt x="111" y="134"/>
                    </a:lnTo>
                    <a:lnTo>
                      <a:pt x="117" y="137"/>
                    </a:lnTo>
                    <a:lnTo>
                      <a:pt x="123" y="142"/>
                    </a:lnTo>
                    <a:lnTo>
                      <a:pt x="127" y="147"/>
                    </a:lnTo>
                    <a:lnTo>
                      <a:pt x="130" y="153"/>
                    </a:lnTo>
                    <a:lnTo>
                      <a:pt x="131" y="159"/>
                    </a:lnTo>
                    <a:lnTo>
                      <a:pt x="132" y="166"/>
                    </a:lnTo>
                    <a:lnTo>
                      <a:pt x="132" y="166"/>
                    </a:lnTo>
                    <a:lnTo>
                      <a:pt x="131" y="173"/>
                    </a:lnTo>
                    <a:lnTo>
                      <a:pt x="129" y="179"/>
                    </a:lnTo>
                    <a:lnTo>
                      <a:pt x="126" y="185"/>
                    </a:lnTo>
                    <a:lnTo>
                      <a:pt x="121" y="190"/>
                    </a:lnTo>
                    <a:lnTo>
                      <a:pt x="115" y="194"/>
                    </a:lnTo>
                    <a:lnTo>
                      <a:pt x="106" y="198"/>
                    </a:lnTo>
                    <a:lnTo>
                      <a:pt x="97" y="200"/>
                    </a:lnTo>
                    <a:lnTo>
                      <a:pt x="85" y="201"/>
                    </a:lnTo>
                    <a:lnTo>
                      <a:pt x="85" y="201"/>
                    </a:lnTo>
                    <a:lnTo>
                      <a:pt x="77" y="200"/>
                    </a:lnTo>
                    <a:lnTo>
                      <a:pt x="69" y="199"/>
                    </a:lnTo>
                    <a:lnTo>
                      <a:pt x="61" y="197"/>
                    </a:lnTo>
                    <a:lnTo>
                      <a:pt x="53" y="194"/>
                    </a:lnTo>
                    <a:lnTo>
                      <a:pt x="44" y="191"/>
                    </a:lnTo>
                    <a:lnTo>
                      <a:pt x="36" y="187"/>
                    </a:lnTo>
                    <a:lnTo>
                      <a:pt x="28" y="182"/>
                    </a:lnTo>
                    <a:lnTo>
                      <a:pt x="20" y="176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9" y="216"/>
                    </a:lnTo>
                    <a:lnTo>
                      <a:pt x="18" y="222"/>
                    </a:lnTo>
                    <a:lnTo>
                      <a:pt x="28" y="227"/>
                    </a:lnTo>
                    <a:lnTo>
                      <a:pt x="39" y="231"/>
                    </a:lnTo>
                    <a:lnTo>
                      <a:pt x="50" y="235"/>
                    </a:lnTo>
                    <a:lnTo>
                      <a:pt x="61" y="237"/>
                    </a:lnTo>
                    <a:lnTo>
                      <a:pt x="72" y="239"/>
                    </a:lnTo>
                    <a:lnTo>
                      <a:pt x="83" y="239"/>
                    </a:lnTo>
                    <a:lnTo>
                      <a:pt x="83" y="239"/>
                    </a:lnTo>
                    <a:lnTo>
                      <a:pt x="95" y="239"/>
                    </a:lnTo>
                    <a:lnTo>
                      <a:pt x="106" y="238"/>
                    </a:lnTo>
                    <a:lnTo>
                      <a:pt x="116" y="236"/>
                    </a:lnTo>
                    <a:lnTo>
                      <a:pt x="125" y="234"/>
                    </a:lnTo>
                    <a:lnTo>
                      <a:pt x="134" y="231"/>
                    </a:lnTo>
                    <a:lnTo>
                      <a:pt x="141" y="227"/>
                    </a:lnTo>
                    <a:lnTo>
                      <a:pt x="148" y="223"/>
                    </a:lnTo>
                    <a:lnTo>
                      <a:pt x="154" y="218"/>
                    </a:lnTo>
                    <a:lnTo>
                      <a:pt x="160" y="213"/>
                    </a:lnTo>
                    <a:lnTo>
                      <a:pt x="164" y="208"/>
                    </a:lnTo>
                    <a:lnTo>
                      <a:pt x="168" y="202"/>
                    </a:lnTo>
                    <a:lnTo>
                      <a:pt x="171" y="196"/>
                    </a:lnTo>
                    <a:lnTo>
                      <a:pt x="174" y="189"/>
                    </a:lnTo>
                    <a:lnTo>
                      <a:pt x="176" y="182"/>
                    </a:lnTo>
                    <a:lnTo>
                      <a:pt x="177" y="175"/>
                    </a:lnTo>
                    <a:lnTo>
                      <a:pt x="177" y="168"/>
                    </a:lnTo>
                    <a:lnTo>
                      <a:pt x="177" y="168"/>
                    </a:lnTo>
                    <a:lnTo>
                      <a:pt x="176" y="157"/>
                    </a:lnTo>
                    <a:lnTo>
                      <a:pt x="173" y="145"/>
                    </a:lnTo>
                    <a:lnTo>
                      <a:pt x="168" y="137"/>
                    </a:lnTo>
                    <a:lnTo>
                      <a:pt x="163" y="129"/>
                    </a:lnTo>
                    <a:lnTo>
                      <a:pt x="156" y="123"/>
                    </a:lnTo>
                    <a:lnTo>
                      <a:pt x="149" y="118"/>
                    </a:lnTo>
                    <a:lnTo>
                      <a:pt x="141" y="114"/>
                    </a:lnTo>
                    <a:lnTo>
                      <a:pt x="133" y="112"/>
                    </a:lnTo>
                    <a:lnTo>
                      <a:pt x="133" y="112"/>
                    </a:lnTo>
                    <a:lnTo>
                      <a:pt x="141" y="108"/>
                    </a:lnTo>
                    <a:lnTo>
                      <a:pt x="148" y="104"/>
                    </a:lnTo>
                    <a:lnTo>
                      <a:pt x="154" y="99"/>
                    </a:lnTo>
                    <a:lnTo>
                      <a:pt x="159" y="94"/>
                    </a:lnTo>
                    <a:lnTo>
                      <a:pt x="164" y="88"/>
                    </a:lnTo>
                    <a:lnTo>
                      <a:pt x="167" y="80"/>
                    </a:lnTo>
                    <a:lnTo>
                      <a:pt x="169" y="73"/>
                    </a:lnTo>
                    <a:lnTo>
                      <a:pt x="170" y="64"/>
                    </a:lnTo>
                    <a:lnTo>
                      <a:pt x="170" y="64"/>
                    </a:lnTo>
                    <a:lnTo>
                      <a:pt x="170" y="57"/>
                    </a:lnTo>
                    <a:lnTo>
                      <a:pt x="169" y="51"/>
                    </a:lnTo>
                    <a:lnTo>
                      <a:pt x="167" y="45"/>
                    </a:lnTo>
                    <a:lnTo>
                      <a:pt x="165" y="39"/>
                    </a:lnTo>
                    <a:lnTo>
                      <a:pt x="162" y="34"/>
                    </a:lnTo>
                    <a:lnTo>
                      <a:pt x="159" y="28"/>
                    </a:lnTo>
                    <a:lnTo>
                      <a:pt x="155" y="23"/>
                    </a:lnTo>
                    <a:lnTo>
                      <a:pt x="150" y="19"/>
                    </a:lnTo>
                    <a:lnTo>
                      <a:pt x="144" y="15"/>
                    </a:lnTo>
                    <a:lnTo>
                      <a:pt x="138" y="11"/>
                    </a:lnTo>
                    <a:lnTo>
                      <a:pt x="131" y="8"/>
                    </a:lnTo>
                    <a:lnTo>
                      <a:pt x="123" y="5"/>
                    </a:lnTo>
                    <a:lnTo>
                      <a:pt x="115" y="3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74" y="0"/>
                    </a:lnTo>
                    <a:lnTo>
                      <a:pt x="64" y="2"/>
                    </a:lnTo>
                    <a:lnTo>
                      <a:pt x="53" y="4"/>
                    </a:lnTo>
                    <a:lnTo>
                      <a:pt x="43" y="7"/>
                    </a:lnTo>
                    <a:lnTo>
                      <a:pt x="33" y="11"/>
                    </a:lnTo>
                    <a:lnTo>
                      <a:pt x="24" y="15"/>
                    </a:lnTo>
                    <a:lnTo>
                      <a:pt x="15" y="20"/>
                    </a:lnTo>
                    <a:lnTo>
                      <a:pt x="7" y="25"/>
                    </a:lnTo>
                    <a:lnTo>
                      <a:pt x="27" y="60"/>
                    </a:lnTo>
                    <a:lnTo>
                      <a:pt x="27" y="60"/>
                    </a:lnTo>
                    <a:lnTo>
                      <a:pt x="41" y="50"/>
                    </a:lnTo>
                    <a:lnTo>
                      <a:pt x="49" y="47"/>
                    </a:lnTo>
                    <a:lnTo>
                      <a:pt x="56" y="44"/>
                    </a:lnTo>
                    <a:lnTo>
                      <a:pt x="63" y="42"/>
                    </a:lnTo>
                    <a:lnTo>
                      <a:pt x="71" y="40"/>
                    </a:lnTo>
                    <a:lnTo>
                      <a:pt x="79" y="39"/>
                    </a:lnTo>
                    <a:lnTo>
                      <a:pt x="87" y="39"/>
                    </a:lnTo>
                    <a:lnTo>
                      <a:pt x="87" y="39"/>
                    </a:lnTo>
                    <a:lnTo>
                      <a:pt x="97" y="39"/>
                    </a:lnTo>
                    <a:lnTo>
                      <a:pt x="105" y="41"/>
                    </a:lnTo>
                    <a:lnTo>
                      <a:pt x="111" y="44"/>
                    </a:lnTo>
                    <a:lnTo>
                      <a:pt x="117" y="47"/>
                    </a:lnTo>
                    <a:lnTo>
                      <a:pt x="121" y="52"/>
                    </a:lnTo>
                    <a:lnTo>
                      <a:pt x="124" y="56"/>
                    </a:lnTo>
                    <a:lnTo>
                      <a:pt x="125" y="62"/>
                    </a:lnTo>
                    <a:lnTo>
                      <a:pt x="126" y="67"/>
                    </a:lnTo>
                    <a:lnTo>
                      <a:pt x="126" y="67"/>
                    </a:lnTo>
                    <a:lnTo>
                      <a:pt x="125" y="72"/>
                    </a:lnTo>
                    <a:lnTo>
                      <a:pt x="124" y="77"/>
                    </a:lnTo>
                    <a:lnTo>
                      <a:pt x="121" y="82"/>
                    </a:lnTo>
                    <a:lnTo>
                      <a:pt x="118" y="86"/>
                    </a:lnTo>
                    <a:lnTo>
                      <a:pt x="113" y="89"/>
                    </a:lnTo>
                    <a:lnTo>
                      <a:pt x="107" y="92"/>
                    </a:lnTo>
                    <a:lnTo>
                      <a:pt x="99" y="94"/>
                    </a:lnTo>
                    <a:lnTo>
                      <a:pt x="91" y="94"/>
                    </a:lnTo>
                    <a:lnTo>
                      <a:pt x="61" y="94"/>
                    </a:lnTo>
                    <a:lnTo>
                      <a:pt x="61" y="131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Freeform 67"/>
              <p:cNvSpPr>
                <a:spLocks/>
              </p:cNvSpPr>
              <p:nvPr userDrawn="1"/>
            </p:nvSpPr>
            <p:spPr bwMode="auto">
              <a:xfrm>
                <a:off x="2809875" y="6363507"/>
                <a:ext cx="73025" cy="90488"/>
              </a:xfrm>
              <a:custGeom>
                <a:avLst/>
                <a:gdLst>
                  <a:gd name="T0" fmla="*/ 139 w 185"/>
                  <a:gd name="T1" fmla="*/ 0 h 230"/>
                  <a:gd name="T2" fmla="*/ 139 w 185"/>
                  <a:gd name="T3" fmla="*/ 87 h 230"/>
                  <a:gd name="T4" fmla="*/ 45 w 185"/>
                  <a:gd name="T5" fmla="*/ 87 h 230"/>
                  <a:gd name="T6" fmla="*/ 45 w 185"/>
                  <a:gd name="T7" fmla="*/ 0 h 230"/>
                  <a:gd name="T8" fmla="*/ 0 w 185"/>
                  <a:gd name="T9" fmla="*/ 0 h 230"/>
                  <a:gd name="T10" fmla="*/ 0 w 185"/>
                  <a:gd name="T11" fmla="*/ 230 h 230"/>
                  <a:gd name="T12" fmla="*/ 45 w 185"/>
                  <a:gd name="T13" fmla="*/ 230 h 230"/>
                  <a:gd name="T14" fmla="*/ 45 w 185"/>
                  <a:gd name="T15" fmla="*/ 126 h 230"/>
                  <a:gd name="T16" fmla="*/ 139 w 185"/>
                  <a:gd name="T17" fmla="*/ 126 h 230"/>
                  <a:gd name="T18" fmla="*/ 139 w 185"/>
                  <a:gd name="T19" fmla="*/ 230 h 230"/>
                  <a:gd name="T20" fmla="*/ 185 w 185"/>
                  <a:gd name="T21" fmla="*/ 230 h 230"/>
                  <a:gd name="T22" fmla="*/ 185 w 185"/>
                  <a:gd name="T23" fmla="*/ 0 h 230"/>
                  <a:gd name="T24" fmla="*/ 139 w 185"/>
                  <a:gd name="T25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" h="230">
                    <a:moveTo>
                      <a:pt x="139" y="0"/>
                    </a:moveTo>
                    <a:lnTo>
                      <a:pt x="139" y="87"/>
                    </a:lnTo>
                    <a:lnTo>
                      <a:pt x="45" y="87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45" y="230"/>
                    </a:lnTo>
                    <a:lnTo>
                      <a:pt x="45" y="126"/>
                    </a:lnTo>
                    <a:lnTo>
                      <a:pt x="139" y="126"/>
                    </a:lnTo>
                    <a:lnTo>
                      <a:pt x="139" y="230"/>
                    </a:lnTo>
                    <a:lnTo>
                      <a:pt x="185" y="230"/>
                    </a:lnTo>
                    <a:lnTo>
                      <a:pt x="185" y="0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" name="Freeform 68"/>
              <p:cNvSpPr>
                <a:spLocks noEditPoints="1"/>
              </p:cNvSpPr>
              <p:nvPr userDrawn="1"/>
            </p:nvSpPr>
            <p:spPr bwMode="auto">
              <a:xfrm>
                <a:off x="2901950" y="6360332"/>
                <a:ext cx="77788" cy="95250"/>
              </a:xfrm>
              <a:custGeom>
                <a:avLst/>
                <a:gdLst>
                  <a:gd name="T0" fmla="*/ 197 w 197"/>
                  <a:gd name="T1" fmla="*/ 114 h 239"/>
                  <a:gd name="T2" fmla="*/ 195 w 197"/>
                  <a:gd name="T3" fmla="*/ 92 h 239"/>
                  <a:gd name="T4" fmla="*/ 191 w 197"/>
                  <a:gd name="T5" fmla="*/ 70 h 239"/>
                  <a:gd name="T6" fmla="*/ 183 w 197"/>
                  <a:gd name="T7" fmla="*/ 51 h 239"/>
                  <a:gd name="T8" fmla="*/ 173 w 197"/>
                  <a:gd name="T9" fmla="*/ 34 h 239"/>
                  <a:gd name="T10" fmla="*/ 159 w 197"/>
                  <a:gd name="T11" fmla="*/ 20 h 239"/>
                  <a:gd name="T12" fmla="*/ 143 w 197"/>
                  <a:gd name="T13" fmla="*/ 9 h 239"/>
                  <a:gd name="T14" fmla="*/ 123 w 197"/>
                  <a:gd name="T15" fmla="*/ 2 h 239"/>
                  <a:gd name="T16" fmla="*/ 100 w 197"/>
                  <a:gd name="T17" fmla="*/ 0 h 239"/>
                  <a:gd name="T18" fmla="*/ 89 w 197"/>
                  <a:gd name="T19" fmla="*/ 0 h 239"/>
                  <a:gd name="T20" fmla="*/ 69 w 197"/>
                  <a:gd name="T21" fmla="*/ 4 h 239"/>
                  <a:gd name="T22" fmla="*/ 51 w 197"/>
                  <a:gd name="T23" fmla="*/ 12 h 239"/>
                  <a:gd name="T24" fmla="*/ 35 w 197"/>
                  <a:gd name="T25" fmla="*/ 23 h 239"/>
                  <a:gd name="T26" fmla="*/ 22 w 197"/>
                  <a:gd name="T27" fmla="*/ 38 h 239"/>
                  <a:gd name="T28" fmla="*/ 11 w 197"/>
                  <a:gd name="T29" fmla="*/ 57 h 239"/>
                  <a:gd name="T30" fmla="*/ 4 w 197"/>
                  <a:gd name="T31" fmla="*/ 79 h 239"/>
                  <a:gd name="T32" fmla="*/ 1 w 197"/>
                  <a:gd name="T33" fmla="*/ 105 h 239"/>
                  <a:gd name="T34" fmla="*/ 0 w 197"/>
                  <a:gd name="T35" fmla="*/ 119 h 239"/>
                  <a:gd name="T36" fmla="*/ 2 w 197"/>
                  <a:gd name="T37" fmla="*/ 147 h 239"/>
                  <a:gd name="T38" fmla="*/ 9 w 197"/>
                  <a:gd name="T39" fmla="*/ 173 h 239"/>
                  <a:gd name="T40" fmla="*/ 19 w 197"/>
                  <a:gd name="T41" fmla="*/ 193 h 239"/>
                  <a:gd name="T42" fmla="*/ 30 w 197"/>
                  <a:gd name="T43" fmla="*/ 209 h 239"/>
                  <a:gd name="T44" fmla="*/ 36 w 197"/>
                  <a:gd name="T45" fmla="*/ 215 h 239"/>
                  <a:gd name="T46" fmla="*/ 51 w 197"/>
                  <a:gd name="T47" fmla="*/ 226 h 239"/>
                  <a:gd name="T48" fmla="*/ 68 w 197"/>
                  <a:gd name="T49" fmla="*/ 234 h 239"/>
                  <a:gd name="T50" fmla="*/ 88 w 197"/>
                  <a:gd name="T51" fmla="*/ 239 h 239"/>
                  <a:gd name="T52" fmla="*/ 99 w 197"/>
                  <a:gd name="T53" fmla="*/ 239 h 239"/>
                  <a:gd name="T54" fmla="*/ 124 w 197"/>
                  <a:gd name="T55" fmla="*/ 237 h 239"/>
                  <a:gd name="T56" fmla="*/ 145 w 197"/>
                  <a:gd name="T57" fmla="*/ 231 h 239"/>
                  <a:gd name="T58" fmla="*/ 154 w 197"/>
                  <a:gd name="T59" fmla="*/ 227 h 239"/>
                  <a:gd name="T60" fmla="*/ 170 w 197"/>
                  <a:gd name="T61" fmla="*/ 217 h 239"/>
                  <a:gd name="T62" fmla="*/ 151 w 197"/>
                  <a:gd name="T63" fmla="*/ 180 h 239"/>
                  <a:gd name="T64" fmla="*/ 139 w 197"/>
                  <a:gd name="T65" fmla="*/ 188 h 239"/>
                  <a:gd name="T66" fmla="*/ 128 w 197"/>
                  <a:gd name="T67" fmla="*/ 194 h 239"/>
                  <a:gd name="T68" fmla="*/ 116 w 197"/>
                  <a:gd name="T69" fmla="*/ 197 h 239"/>
                  <a:gd name="T70" fmla="*/ 102 w 197"/>
                  <a:gd name="T71" fmla="*/ 199 h 239"/>
                  <a:gd name="T72" fmla="*/ 91 w 197"/>
                  <a:gd name="T73" fmla="*/ 198 h 239"/>
                  <a:gd name="T74" fmla="*/ 73 w 197"/>
                  <a:gd name="T75" fmla="*/ 191 h 239"/>
                  <a:gd name="T76" fmla="*/ 57 w 197"/>
                  <a:gd name="T77" fmla="*/ 175 h 239"/>
                  <a:gd name="T78" fmla="*/ 47 w 197"/>
                  <a:gd name="T79" fmla="*/ 151 h 239"/>
                  <a:gd name="T80" fmla="*/ 195 w 197"/>
                  <a:gd name="T81" fmla="*/ 135 h 239"/>
                  <a:gd name="T82" fmla="*/ 196 w 197"/>
                  <a:gd name="T83" fmla="*/ 126 h 239"/>
                  <a:gd name="T84" fmla="*/ 197 w 197"/>
                  <a:gd name="T85" fmla="*/ 114 h 239"/>
                  <a:gd name="T86" fmla="*/ 45 w 197"/>
                  <a:gd name="T87" fmla="*/ 98 h 239"/>
                  <a:gd name="T88" fmla="*/ 50 w 197"/>
                  <a:gd name="T89" fmla="*/ 73 h 239"/>
                  <a:gd name="T90" fmla="*/ 61 w 197"/>
                  <a:gd name="T91" fmla="*/ 55 h 239"/>
                  <a:gd name="T92" fmla="*/ 77 w 197"/>
                  <a:gd name="T93" fmla="*/ 44 h 239"/>
                  <a:gd name="T94" fmla="*/ 97 w 197"/>
                  <a:gd name="T95" fmla="*/ 40 h 239"/>
                  <a:gd name="T96" fmla="*/ 104 w 197"/>
                  <a:gd name="T97" fmla="*/ 41 h 239"/>
                  <a:gd name="T98" fmla="*/ 116 w 197"/>
                  <a:gd name="T99" fmla="*/ 43 h 239"/>
                  <a:gd name="T100" fmla="*/ 126 w 197"/>
                  <a:gd name="T101" fmla="*/ 47 h 239"/>
                  <a:gd name="T102" fmla="*/ 137 w 197"/>
                  <a:gd name="T103" fmla="*/ 57 h 239"/>
                  <a:gd name="T104" fmla="*/ 147 w 197"/>
                  <a:gd name="T105" fmla="*/ 76 h 239"/>
                  <a:gd name="T106" fmla="*/ 151 w 197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7" h="239">
                    <a:moveTo>
                      <a:pt x="197" y="114"/>
                    </a:moveTo>
                    <a:lnTo>
                      <a:pt x="197" y="114"/>
                    </a:lnTo>
                    <a:lnTo>
                      <a:pt x="196" y="103"/>
                    </a:lnTo>
                    <a:lnTo>
                      <a:pt x="195" y="92"/>
                    </a:lnTo>
                    <a:lnTo>
                      <a:pt x="193" y="81"/>
                    </a:lnTo>
                    <a:lnTo>
                      <a:pt x="191" y="70"/>
                    </a:lnTo>
                    <a:lnTo>
                      <a:pt x="187" y="60"/>
                    </a:lnTo>
                    <a:lnTo>
                      <a:pt x="183" y="51"/>
                    </a:lnTo>
                    <a:lnTo>
                      <a:pt x="178" y="42"/>
                    </a:lnTo>
                    <a:lnTo>
                      <a:pt x="173" y="34"/>
                    </a:lnTo>
                    <a:lnTo>
                      <a:pt x="166" y="26"/>
                    </a:lnTo>
                    <a:lnTo>
                      <a:pt x="159" y="20"/>
                    </a:lnTo>
                    <a:lnTo>
                      <a:pt x="151" y="14"/>
                    </a:lnTo>
                    <a:lnTo>
                      <a:pt x="143" y="9"/>
                    </a:lnTo>
                    <a:lnTo>
                      <a:pt x="133" y="5"/>
                    </a:lnTo>
                    <a:lnTo>
                      <a:pt x="123" y="2"/>
                    </a:lnTo>
                    <a:lnTo>
                      <a:pt x="112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9" y="0"/>
                    </a:lnTo>
                    <a:lnTo>
                      <a:pt x="79" y="2"/>
                    </a:lnTo>
                    <a:lnTo>
                      <a:pt x="69" y="4"/>
                    </a:lnTo>
                    <a:lnTo>
                      <a:pt x="60" y="8"/>
                    </a:lnTo>
                    <a:lnTo>
                      <a:pt x="51" y="12"/>
                    </a:lnTo>
                    <a:lnTo>
                      <a:pt x="43" y="17"/>
                    </a:lnTo>
                    <a:lnTo>
                      <a:pt x="35" y="23"/>
                    </a:lnTo>
                    <a:lnTo>
                      <a:pt x="28" y="30"/>
                    </a:lnTo>
                    <a:lnTo>
                      <a:pt x="22" y="38"/>
                    </a:lnTo>
                    <a:lnTo>
                      <a:pt x="16" y="47"/>
                    </a:lnTo>
                    <a:lnTo>
                      <a:pt x="11" y="57"/>
                    </a:lnTo>
                    <a:lnTo>
                      <a:pt x="7" y="68"/>
                    </a:lnTo>
                    <a:lnTo>
                      <a:pt x="4" y="79"/>
                    </a:lnTo>
                    <a:lnTo>
                      <a:pt x="2" y="92"/>
                    </a:lnTo>
                    <a:lnTo>
                      <a:pt x="1" y="105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34"/>
                    </a:lnTo>
                    <a:lnTo>
                      <a:pt x="2" y="147"/>
                    </a:lnTo>
                    <a:lnTo>
                      <a:pt x="5" y="161"/>
                    </a:lnTo>
                    <a:lnTo>
                      <a:pt x="9" y="173"/>
                    </a:lnTo>
                    <a:lnTo>
                      <a:pt x="13" y="184"/>
                    </a:lnTo>
                    <a:lnTo>
                      <a:pt x="19" y="193"/>
                    </a:lnTo>
                    <a:lnTo>
                      <a:pt x="24" y="202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6" y="215"/>
                    </a:lnTo>
                    <a:lnTo>
                      <a:pt x="43" y="221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8" y="237"/>
                    </a:lnTo>
                    <a:lnTo>
                      <a:pt x="88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2" y="239"/>
                    </a:lnTo>
                    <a:lnTo>
                      <a:pt x="124" y="237"/>
                    </a:lnTo>
                    <a:lnTo>
                      <a:pt x="135" y="235"/>
                    </a:lnTo>
                    <a:lnTo>
                      <a:pt x="145" y="231"/>
                    </a:lnTo>
                    <a:lnTo>
                      <a:pt x="145" y="231"/>
                    </a:lnTo>
                    <a:lnTo>
                      <a:pt x="154" y="227"/>
                    </a:lnTo>
                    <a:lnTo>
                      <a:pt x="162" y="222"/>
                    </a:lnTo>
                    <a:lnTo>
                      <a:pt x="170" y="217"/>
                    </a:lnTo>
                    <a:lnTo>
                      <a:pt x="178" y="209"/>
                    </a:lnTo>
                    <a:lnTo>
                      <a:pt x="151" y="180"/>
                    </a:lnTo>
                    <a:lnTo>
                      <a:pt x="151" y="180"/>
                    </a:lnTo>
                    <a:lnTo>
                      <a:pt x="139" y="188"/>
                    </a:lnTo>
                    <a:lnTo>
                      <a:pt x="128" y="194"/>
                    </a:lnTo>
                    <a:lnTo>
                      <a:pt x="128" y="194"/>
                    </a:lnTo>
                    <a:lnTo>
                      <a:pt x="122" y="196"/>
                    </a:lnTo>
                    <a:lnTo>
                      <a:pt x="116" y="197"/>
                    </a:lnTo>
                    <a:lnTo>
                      <a:pt x="109" y="198"/>
                    </a:lnTo>
                    <a:lnTo>
                      <a:pt x="102" y="199"/>
                    </a:lnTo>
                    <a:lnTo>
                      <a:pt x="102" y="199"/>
                    </a:lnTo>
                    <a:lnTo>
                      <a:pt x="91" y="198"/>
                    </a:lnTo>
                    <a:lnTo>
                      <a:pt x="82" y="195"/>
                    </a:lnTo>
                    <a:lnTo>
                      <a:pt x="73" y="191"/>
                    </a:lnTo>
                    <a:lnTo>
                      <a:pt x="64" y="184"/>
                    </a:lnTo>
                    <a:lnTo>
                      <a:pt x="57" y="175"/>
                    </a:lnTo>
                    <a:lnTo>
                      <a:pt x="51" y="164"/>
                    </a:lnTo>
                    <a:lnTo>
                      <a:pt x="47" y="151"/>
                    </a:lnTo>
                    <a:lnTo>
                      <a:pt x="44" y="135"/>
                    </a:lnTo>
                    <a:lnTo>
                      <a:pt x="195" y="135"/>
                    </a:lnTo>
                    <a:lnTo>
                      <a:pt x="195" y="135"/>
                    </a:lnTo>
                    <a:lnTo>
                      <a:pt x="196" y="126"/>
                    </a:lnTo>
                    <a:lnTo>
                      <a:pt x="197" y="114"/>
                    </a:lnTo>
                    <a:lnTo>
                      <a:pt x="197" y="114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0" y="73"/>
                    </a:lnTo>
                    <a:lnTo>
                      <a:pt x="55" y="64"/>
                    </a:lnTo>
                    <a:lnTo>
                      <a:pt x="61" y="55"/>
                    </a:lnTo>
                    <a:lnTo>
                      <a:pt x="68" y="49"/>
                    </a:lnTo>
                    <a:lnTo>
                      <a:pt x="77" y="44"/>
                    </a:lnTo>
                    <a:lnTo>
                      <a:pt x="86" y="41"/>
                    </a:lnTo>
                    <a:lnTo>
                      <a:pt x="97" y="40"/>
                    </a:lnTo>
                    <a:lnTo>
                      <a:pt x="97" y="40"/>
                    </a:lnTo>
                    <a:lnTo>
                      <a:pt x="104" y="41"/>
                    </a:lnTo>
                    <a:lnTo>
                      <a:pt x="110" y="42"/>
                    </a:lnTo>
                    <a:lnTo>
                      <a:pt x="116" y="43"/>
                    </a:lnTo>
                    <a:lnTo>
                      <a:pt x="121" y="45"/>
                    </a:lnTo>
                    <a:lnTo>
                      <a:pt x="126" y="47"/>
                    </a:lnTo>
                    <a:lnTo>
                      <a:pt x="130" y="50"/>
                    </a:lnTo>
                    <a:lnTo>
                      <a:pt x="137" y="57"/>
                    </a:lnTo>
                    <a:lnTo>
                      <a:pt x="143" y="66"/>
                    </a:lnTo>
                    <a:lnTo>
                      <a:pt x="147" y="76"/>
                    </a:lnTo>
                    <a:lnTo>
                      <a:pt x="150" y="86"/>
                    </a:lnTo>
                    <a:lnTo>
                      <a:pt x="151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0" name="Freeform 69"/>
              <p:cNvSpPr>
                <a:spLocks/>
              </p:cNvSpPr>
              <p:nvPr userDrawn="1"/>
            </p:nvSpPr>
            <p:spPr bwMode="auto">
              <a:xfrm>
                <a:off x="2994025" y="6360332"/>
                <a:ext cx="73025" cy="95250"/>
              </a:xfrm>
              <a:custGeom>
                <a:avLst/>
                <a:gdLst>
                  <a:gd name="T0" fmla="*/ 182 w 182"/>
                  <a:gd name="T1" fmla="*/ 39 h 239"/>
                  <a:gd name="T2" fmla="*/ 165 w 182"/>
                  <a:gd name="T3" fmla="*/ 22 h 239"/>
                  <a:gd name="T4" fmla="*/ 146 w 182"/>
                  <a:gd name="T5" fmla="*/ 10 h 239"/>
                  <a:gd name="T6" fmla="*/ 124 w 182"/>
                  <a:gd name="T7" fmla="*/ 2 h 239"/>
                  <a:gd name="T8" fmla="*/ 101 w 182"/>
                  <a:gd name="T9" fmla="*/ 0 h 239"/>
                  <a:gd name="T10" fmla="*/ 90 w 182"/>
                  <a:gd name="T11" fmla="*/ 0 h 239"/>
                  <a:gd name="T12" fmla="*/ 71 w 182"/>
                  <a:gd name="T13" fmla="*/ 4 h 239"/>
                  <a:gd name="T14" fmla="*/ 53 w 182"/>
                  <a:gd name="T15" fmla="*/ 12 h 239"/>
                  <a:gd name="T16" fmla="*/ 37 w 182"/>
                  <a:gd name="T17" fmla="*/ 24 h 239"/>
                  <a:gd name="T18" fmla="*/ 23 w 182"/>
                  <a:gd name="T19" fmla="*/ 39 h 239"/>
                  <a:gd name="T20" fmla="*/ 12 w 182"/>
                  <a:gd name="T21" fmla="*/ 58 h 239"/>
                  <a:gd name="T22" fmla="*/ 5 w 182"/>
                  <a:gd name="T23" fmla="*/ 80 h 239"/>
                  <a:gd name="T24" fmla="*/ 1 w 182"/>
                  <a:gd name="T25" fmla="*/ 106 h 239"/>
                  <a:gd name="T26" fmla="*/ 0 w 182"/>
                  <a:gd name="T27" fmla="*/ 120 h 239"/>
                  <a:gd name="T28" fmla="*/ 2 w 182"/>
                  <a:gd name="T29" fmla="*/ 145 h 239"/>
                  <a:gd name="T30" fmla="*/ 8 w 182"/>
                  <a:gd name="T31" fmla="*/ 169 h 239"/>
                  <a:gd name="T32" fmla="*/ 17 w 182"/>
                  <a:gd name="T33" fmla="*/ 190 h 239"/>
                  <a:gd name="T34" fmla="*/ 29 w 182"/>
                  <a:gd name="T35" fmla="*/ 207 h 239"/>
                  <a:gd name="T36" fmla="*/ 43 w 182"/>
                  <a:gd name="T37" fmla="*/ 221 h 239"/>
                  <a:gd name="T38" fmla="*/ 60 w 182"/>
                  <a:gd name="T39" fmla="*/ 231 h 239"/>
                  <a:gd name="T40" fmla="*/ 79 w 182"/>
                  <a:gd name="T41" fmla="*/ 237 h 239"/>
                  <a:gd name="T42" fmla="*/ 99 w 182"/>
                  <a:gd name="T43" fmla="*/ 239 h 239"/>
                  <a:gd name="T44" fmla="*/ 114 w 182"/>
                  <a:gd name="T45" fmla="*/ 238 h 239"/>
                  <a:gd name="T46" fmla="*/ 139 w 182"/>
                  <a:gd name="T47" fmla="*/ 232 h 239"/>
                  <a:gd name="T48" fmla="*/ 158 w 182"/>
                  <a:gd name="T49" fmla="*/ 220 h 239"/>
                  <a:gd name="T50" fmla="*/ 174 w 182"/>
                  <a:gd name="T51" fmla="*/ 205 h 239"/>
                  <a:gd name="T52" fmla="*/ 152 w 182"/>
                  <a:gd name="T53" fmla="*/ 168 h 239"/>
                  <a:gd name="T54" fmla="*/ 140 w 182"/>
                  <a:gd name="T55" fmla="*/ 181 h 239"/>
                  <a:gd name="T56" fmla="*/ 128 w 182"/>
                  <a:gd name="T57" fmla="*/ 189 h 239"/>
                  <a:gd name="T58" fmla="*/ 115 w 182"/>
                  <a:gd name="T59" fmla="*/ 195 h 239"/>
                  <a:gd name="T60" fmla="*/ 101 w 182"/>
                  <a:gd name="T61" fmla="*/ 197 h 239"/>
                  <a:gd name="T62" fmla="*/ 94 w 182"/>
                  <a:gd name="T63" fmla="*/ 196 h 239"/>
                  <a:gd name="T64" fmla="*/ 82 w 182"/>
                  <a:gd name="T65" fmla="*/ 193 h 239"/>
                  <a:gd name="T66" fmla="*/ 72 w 182"/>
                  <a:gd name="T67" fmla="*/ 188 h 239"/>
                  <a:gd name="T68" fmla="*/ 63 w 182"/>
                  <a:gd name="T69" fmla="*/ 180 h 239"/>
                  <a:gd name="T70" fmla="*/ 56 w 182"/>
                  <a:gd name="T71" fmla="*/ 169 h 239"/>
                  <a:gd name="T72" fmla="*/ 49 w 182"/>
                  <a:gd name="T73" fmla="*/ 150 h 239"/>
                  <a:gd name="T74" fmla="*/ 46 w 182"/>
                  <a:gd name="T75" fmla="*/ 118 h 239"/>
                  <a:gd name="T76" fmla="*/ 47 w 182"/>
                  <a:gd name="T77" fmla="*/ 102 h 239"/>
                  <a:gd name="T78" fmla="*/ 54 w 182"/>
                  <a:gd name="T79" fmla="*/ 74 h 239"/>
                  <a:gd name="T80" fmla="*/ 60 w 182"/>
                  <a:gd name="T81" fmla="*/ 63 h 239"/>
                  <a:gd name="T82" fmla="*/ 68 w 182"/>
                  <a:gd name="T83" fmla="*/ 54 h 239"/>
                  <a:gd name="T84" fmla="*/ 77 w 182"/>
                  <a:gd name="T85" fmla="*/ 48 h 239"/>
                  <a:gd name="T86" fmla="*/ 88 w 182"/>
                  <a:gd name="T87" fmla="*/ 44 h 239"/>
                  <a:gd name="T88" fmla="*/ 99 w 182"/>
                  <a:gd name="T89" fmla="*/ 43 h 239"/>
                  <a:gd name="T90" fmla="*/ 107 w 182"/>
                  <a:gd name="T91" fmla="*/ 43 h 239"/>
                  <a:gd name="T92" fmla="*/ 121 w 182"/>
                  <a:gd name="T93" fmla="*/ 46 h 239"/>
                  <a:gd name="T94" fmla="*/ 135 w 182"/>
                  <a:gd name="T95" fmla="*/ 53 h 239"/>
                  <a:gd name="T96" fmla="*/ 148 w 182"/>
                  <a:gd name="T97" fmla="*/ 64 h 239"/>
                  <a:gd name="T98" fmla="*/ 182 w 182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2" h="239">
                    <a:moveTo>
                      <a:pt x="182" y="39"/>
                    </a:moveTo>
                    <a:lnTo>
                      <a:pt x="182" y="39"/>
                    </a:lnTo>
                    <a:lnTo>
                      <a:pt x="173" y="30"/>
                    </a:lnTo>
                    <a:lnTo>
                      <a:pt x="165" y="22"/>
                    </a:lnTo>
                    <a:lnTo>
                      <a:pt x="155" y="15"/>
                    </a:lnTo>
                    <a:lnTo>
                      <a:pt x="146" y="10"/>
                    </a:lnTo>
                    <a:lnTo>
                      <a:pt x="135" y="5"/>
                    </a:lnTo>
                    <a:lnTo>
                      <a:pt x="124" y="2"/>
                    </a:lnTo>
                    <a:lnTo>
                      <a:pt x="113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0" y="0"/>
                    </a:lnTo>
                    <a:lnTo>
                      <a:pt x="80" y="2"/>
                    </a:lnTo>
                    <a:lnTo>
                      <a:pt x="71" y="4"/>
                    </a:lnTo>
                    <a:lnTo>
                      <a:pt x="61" y="8"/>
                    </a:lnTo>
                    <a:lnTo>
                      <a:pt x="53" y="12"/>
                    </a:lnTo>
                    <a:lnTo>
                      <a:pt x="44" y="18"/>
                    </a:lnTo>
                    <a:lnTo>
                      <a:pt x="37" y="24"/>
                    </a:lnTo>
                    <a:lnTo>
                      <a:pt x="30" y="31"/>
                    </a:lnTo>
                    <a:lnTo>
                      <a:pt x="23" y="39"/>
                    </a:lnTo>
                    <a:lnTo>
                      <a:pt x="17" y="48"/>
                    </a:lnTo>
                    <a:lnTo>
                      <a:pt x="12" y="58"/>
                    </a:lnTo>
                    <a:lnTo>
                      <a:pt x="8" y="69"/>
                    </a:lnTo>
                    <a:lnTo>
                      <a:pt x="5" y="80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3"/>
                    </a:lnTo>
                    <a:lnTo>
                      <a:pt x="2" y="145"/>
                    </a:lnTo>
                    <a:lnTo>
                      <a:pt x="5" y="158"/>
                    </a:lnTo>
                    <a:lnTo>
                      <a:pt x="8" y="169"/>
                    </a:lnTo>
                    <a:lnTo>
                      <a:pt x="12" y="180"/>
                    </a:lnTo>
                    <a:lnTo>
                      <a:pt x="17" y="190"/>
                    </a:lnTo>
                    <a:lnTo>
                      <a:pt x="23" y="199"/>
                    </a:lnTo>
                    <a:lnTo>
                      <a:pt x="29" y="207"/>
                    </a:lnTo>
                    <a:lnTo>
                      <a:pt x="36" y="214"/>
                    </a:lnTo>
                    <a:lnTo>
                      <a:pt x="43" y="221"/>
                    </a:lnTo>
                    <a:lnTo>
                      <a:pt x="52" y="226"/>
                    </a:lnTo>
                    <a:lnTo>
                      <a:pt x="60" y="231"/>
                    </a:lnTo>
                    <a:lnTo>
                      <a:pt x="69" y="234"/>
                    </a:lnTo>
                    <a:lnTo>
                      <a:pt x="79" y="237"/>
                    </a:lnTo>
                    <a:lnTo>
                      <a:pt x="89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4" y="238"/>
                    </a:lnTo>
                    <a:lnTo>
                      <a:pt x="127" y="236"/>
                    </a:lnTo>
                    <a:lnTo>
                      <a:pt x="139" y="232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7" y="213"/>
                    </a:lnTo>
                    <a:lnTo>
                      <a:pt x="174" y="205"/>
                    </a:lnTo>
                    <a:lnTo>
                      <a:pt x="181" y="197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40" y="181"/>
                    </a:lnTo>
                    <a:lnTo>
                      <a:pt x="134" y="185"/>
                    </a:lnTo>
                    <a:lnTo>
                      <a:pt x="128" y="189"/>
                    </a:lnTo>
                    <a:lnTo>
                      <a:pt x="122" y="193"/>
                    </a:lnTo>
                    <a:lnTo>
                      <a:pt x="115" y="195"/>
                    </a:lnTo>
                    <a:lnTo>
                      <a:pt x="108" y="196"/>
                    </a:lnTo>
                    <a:lnTo>
                      <a:pt x="101" y="197"/>
                    </a:lnTo>
                    <a:lnTo>
                      <a:pt x="101" y="197"/>
                    </a:lnTo>
                    <a:lnTo>
                      <a:pt x="94" y="196"/>
                    </a:lnTo>
                    <a:lnTo>
                      <a:pt x="88" y="195"/>
                    </a:lnTo>
                    <a:lnTo>
                      <a:pt x="82" y="193"/>
                    </a:lnTo>
                    <a:lnTo>
                      <a:pt x="77" y="191"/>
                    </a:lnTo>
                    <a:lnTo>
                      <a:pt x="72" y="188"/>
                    </a:lnTo>
                    <a:lnTo>
                      <a:pt x="67" y="184"/>
                    </a:lnTo>
                    <a:lnTo>
                      <a:pt x="63" y="180"/>
                    </a:lnTo>
                    <a:lnTo>
                      <a:pt x="60" y="175"/>
                    </a:lnTo>
                    <a:lnTo>
                      <a:pt x="56" y="169"/>
                    </a:lnTo>
                    <a:lnTo>
                      <a:pt x="54" y="164"/>
                    </a:lnTo>
                    <a:lnTo>
                      <a:pt x="49" y="150"/>
                    </a:lnTo>
                    <a:lnTo>
                      <a:pt x="47" y="135"/>
                    </a:lnTo>
                    <a:lnTo>
                      <a:pt x="46" y="118"/>
                    </a:lnTo>
                    <a:lnTo>
                      <a:pt x="46" y="118"/>
                    </a:lnTo>
                    <a:lnTo>
                      <a:pt x="47" y="102"/>
                    </a:lnTo>
                    <a:lnTo>
                      <a:pt x="49" y="87"/>
                    </a:lnTo>
                    <a:lnTo>
                      <a:pt x="54" y="74"/>
                    </a:lnTo>
                    <a:lnTo>
                      <a:pt x="57" y="68"/>
                    </a:lnTo>
                    <a:lnTo>
                      <a:pt x="60" y="63"/>
                    </a:lnTo>
                    <a:lnTo>
                      <a:pt x="64" y="58"/>
                    </a:lnTo>
                    <a:lnTo>
                      <a:pt x="68" y="54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8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7" y="43"/>
                    </a:lnTo>
                    <a:lnTo>
                      <a:pt x="114" y="44"/>
                    </a:lnTo>
                    <a:lnTo>
                      <a:pt x="121" y="46"/>
                    </a:lnTo>
                    <a:lnTo>
                      <a:pt x="128" y="49"/>
                    </a:lnTo>
                    <a:lnTo>
                      <a:pt x="135" y="53"/>
                    </a:lnTo>
                    <a:lnTo>
                      <a:pt x="141" y="58"/>
                    </a:lnTo>
                    <a:lnTo>
                      <a:pt x="148" y="64"/>
                    </a:lnTo>
                    <a:lnTo>
                      <a:pt x="155" y="70"/>
                    </a:lnTo>
                    <a:lnTo>
                      <a:pt x="182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1" name="Freeform 70"/>
              <p:cNvSpPr>
                <a:spLocks noEditPoints="1"/>
              </p:cNvSpPr>
              <p:nvPr userDrawn="1"/>
            </p:nvSpPr>
            <p:spPr bwMode="auto">
              <a:xfrm>
                <a:off x="3081337" y="6360332"/>
                <a:ext cx="74613" cy="95250"/>
              </a:xfrm>
              <a:custGeom>
                <a:avLst/>
                <a:gdLst>
                  <a:gd name="T0" fmla="*/ 186 w 186"/>
                  <a:gd name="T1" fmla="*/ 77 h 239"/>
                  <a:gd name="T2" fmla="*/ 185 w 186"/>
                  <a:gd name="T3" fmla="*/ 67 h 239"/>
                  <a:gd name="T4" fmla="*/ 182 w 186"/>
                  <a:gd name="T5" fmla="*/ 50 h 239"/>
                  <a:gd name="T6" fmla="*/ 176 w 186"/>
                  <a:gd name="T7" fmla="*/ 36 h 239"/>
                  <a:gd name="T8" fmla="*/ 167 w 186"/>
                  <a:gd name="T9" fmla="*/ 24 h 239"/>
                  <a:gd name="T10" fmla="*/ 156 w 186"/>
                  <a:gd name="T11" fmla="*/ 14 h 239"/>
                  <a:gd name="T12" fmla="*/ 142 w 186"/>
                  <a:gd name="T13" fmla="*/ 7 h 239"/>
                  <a:gd name="T14" fmla="*/ 127 w 186"/>
                  <a:gd name="T15" fmla="*/ 2 h 239"/>
                  <a:gd name="T16" fmla="*/ 109 w 186"/>
                  <a:gd name="T17" fmla="*/ 0 h 239"/>
                  <a:gd name="T18" fmla="*/ 100 w 186"/>
                  <a:gd name="T19" fmla="*/ 0 h 239"/>
                  <a:gd name="T20" fmla="*/ 77 w 186"/>
                  <a:gd name="T21" fmla="*/ 1 h 239"/>
                  <a:gd name="T22" fmla="*/ 57 w 186"/>
                  <a:gd name="T23" fmla="*/ 5 h 239"/>
                  <a:gd name="T24" fmla="*/ 38 w 186"/>
                  <a:gd name="T25" fmla="*/ 11 h 239"/>
                  <a:gd name="T26" fmla="*/ 21 w 186"/>
                  <a:gd name="T27" fmla="*/ 20 h 239"/>
                  <a:gd name="T28" fmla="*/ 39 w 186"/>
                  <a:gd name="T29" fmla="*/ 54 h 239"/>
                  <a:gd name="T30" fmla="*/ 67 w 186"/>
                  <a:gd name="T31" fmla="*/ 43 h 239"/>
                  <a:gd name="T32" fmla="*/ 99 w 186"/>
                  <a:gd name="T33" fmla="*/ 40 h 239"/>
                  <a:gd name="T34" fmla="*/ 108 w 186"/>
                  <a:gd name="T35" fmla="*/ 41 h 239"/>
                  <a:gd name="T36" fmla="*/ 125 w 186"/>
                  <a:gd name="T37" fmla="*/ 46 h 239"/>
                  <a:gd name="T38" fmla="*/ 135 w 186"/>
                  <a:gd name="T39" fmla="*/ 56 h 239"/>
                  <a:gd name="T40" fmla="*/ 141 w 186"/>
                  <a:gd name="T41" fmla="*/ 70 h 239"/>
                  <a:gd name="T42" fmla="*/ 142 w 186"/>
                  <a:gd name="T43" fmla="*/ 96 h 239"/>
                  <a:gd name="T44" fmla="*/ 133 w 186"/>
                  <a:gd name="T45" fmla="*/ 92 h 239"/>
                  <a:gd name="T46" fmla="*/ 107 w 186"/>
                  <a:gd name="T47" fmla="*/ 88 h 239"/>
                  <a:gd name="T48" fmla="*/ 91 w 186"/>
                  <a:gd name="T49" fmla="*/ 87 h 239"/>
                  <a:gd name="T50" fmla="*/ 63 w 186"/>
                  <a:gd name="T51" fmla="*/ 89 h 239"/>
                  <a:gd name="T52" fmla="*/ 47 w 186"/>
                  <a:gd name="T53" fmla="*/ 94 h 239"/>
                  <a:gd name="T54" fmla="*/ 32 w 186"/>
                  <a:gd name="T55" fmla="*/ 101 h 239"/>
                  <a:gd name="T56" fmla="*/ 20 w 186"/>
                  <a:gd name="T57" fmla="*/ 110 h 239"/>
                  <a:gd name="T58" fmla="*/ 10 w 186"/>
                  <a:gd name="T59" fmla="*/ 121 h 239"/>
                  <a:gd name="T60" fmla="*/ 4 w 186"/>
                  <a:gd name="T61" fmla="*/ 135 h 239"/>
                  <a:gd name="T62" fmla="*/ 0 w 186"/>
                  <a:gd name="T63" fmla="*/ 153 h 239"/>
                  <a:gd name="T64" fmla="*/ 0 w 186"/>
                  <a:gd name="T65" fmla="*/ 162 h 239"/>
                  <a:gd name="T66" fmla="*/ 2 w 186"/>
                  <a:gd name="T67" fmla="*/ 182 h 239"/>
                  <a:gd name="T68" fmla="*/ 7 w 186"/>
                  <a:gd name="T69" fmla="*/ 198 h 239"/>
                  <a:gd name="T70" fmla="*/ 15 w 186"/>
                  <a:gd name="T71" fmla="*/ 211 h 239"/>
                  <a:gd name="T72" fmla="*/ 25 w 186"/>
                  <a:gd name="T73" fmla="*/ 222 h 239"/>
                  <a:gd name="T74" fmla="*/ 38 w 186"/>
                  <a:gd name="T75" fmla="*/ 230 h 239"/>
                  <a:gd name="T76" fmla="*/ 51 w 186"/>
                  <a:gd name="T77" fmla="*/ 235 h 239"/>
                  <a:gd name="T78" fmla="*/ 79 w 186"/>
                  <a:gd name="T79" fmla="*/ 239 h 239"/>
                  <a:gd name="T80" fmla="*/ 90 w 186"/>
                  <a:gd name="T81" fmla="*/ 239 h 239"/>
                  <a:gd name="T82" fmla="*/ 108 w 186"/>
                  <a:gd name="T83" fmla="*/ 234 h 239"/>
                  <a:gd name="T84" fmla="*/ 115 w 186"/>
                  <a:gd name="T85" fmla="*/ 231 h 239"/>
                  <a:gd name="T86" fmla="*/ 134 w 186"/>
                  <a:gd name="T87" fmla="*/ 219 h 239"/>
                  <a:gd name="T88" fmla="*/ 142 w 186"/>
                  <a:gd name="T89" fmla="*/ 235 h 239"/>
                  <a:gd name="T90" fmla="*/ 142 w 186"/>
                  <a:gd name="T91" fmla="*/ 170 h 239"/>
                  <a:gd name="T92" fmla="*/ 137 w 186"/>
                  <a:gd name="T93" fmla="*/ 175 h 239"/>
                  <a:gd name="T94" fmla="*/ 126 w 186"/>
                  <a:gd name="T95" fmla="*/ 185 h 239"/>
                  <a:gd name="T96" fmla="*/ 112 w 186"/>
                  <a:gd name="T97" fmla="*/ 193 h 239"/>
                  <a:gd name="T98" fmla="*/ 95 w 186"/>
                  <a:gd name="T99" fmla="*/ 198 h 239"/>
                  <a:gd name="T100" fmla="*/ 86 w 186"/>
                  <a:gd name="T101" fmla="*/ 199 h 239"/>
                  <a:gd name="T102" fmla="*/ 68 w 186"/>
                  <a:gd name="T103" fmla="*/ 196 h 239"/>
                  <a:gd name="T104" fmla="*/ 55 w 186"/>
                  <a:gd name="T105" fmla="*/ 190 h 239"/>
                  <a:gd name="T106" fmla="*/ 50 w 186"/>
                  <a:gd name="T107" fmla="*/ 185 h 239"/>
                  <a:gd name="T108" fmla="*/ 43 w 186"/>
                  <a:gd name="T109" fmla="*/ 170 h 239"/>
                  <a:gd name="T110" fmla="*/ 42 w 186"/>
                  <a:gd name="T111" fmla="*/ 161 h 239"/>
                  <a:gd name="T112" fmla="*/ 46 w 186"/>
                  <a:gd name="T113" fmla="*/ 146 h 239"/>
                  <a:gd name="T114" fmla="*/ 55 w 186"/>
                  <a:gd name="T115" fmla="*/ 135 h 239"/>
                  <a:gd name="T116" fmla="*/ 70 w 186"/>
                  <a:gd name="T117" fmla="*/ 128 h 239"/>
                  <a:gd name="T118" fmla="*/ 89 w 186"/>
                  <a:gd name="T119" fmla="*/ 126 h 239"/>
                  <a:gd name="T120" fmla="*/ 106 w 186"/>
                  <a:gd name="T121" fmla="*/ 126 h 239"/>
                  <a:gd name="T122" fmla="*/ 120 w 186"/>
                  <a:gd name="T123" fmla="*/ 128 h 239"/>
                  <a:gd name="T124" fmla="*/ 142 w 186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6" h="239">
                    <a:moveTo>
                      <a:pt x="186" y="235"/>
                    </a:moveTo>
                    <a:lnTo>
                      <a:pt x="186" y="77"/>
                    </a:lnTo>
                    <a:lnTo>
                      <a:pt x="186" y="77"/>
                    </a:lnTo>
                    <a:lnTo>
                      <a:pt x="185" y="67"/>
                    </a:lnTo>
                    <a:lnTo>
                      <a:pt x="184" y="58"/>
                    </a:lnTo>
                    <a:lnTo>
                      <a:pt x="182" y="50"/>
                    </a:lnTo>
                    <a:lnTo>
                      <a:pt x="180" y="43"/>
                    </a:lnTo>
                    <a:lnTo>
                      <a:pt x="176" y="36"/>
                    </a:lnTo>
                    <a:lnTo>
                      <a:pt x="172" y="29"/>
                    </a:lnTo>
                    <a:lnTo>
                      <a:pt x="167" y="24"/>
                    </a:lnTo>
                    <a:lnTo>
                      <a:pt x="162" y="19"/>
                    </a:lnTo>
                    <a:lnTo>
                      <a:pt x="156" y="14"/>
                    </a:lnTo>
                    <a:lnTo>
                      <a:pt x="149" y="10"/>
                    </a:lnTo>
                    <a:lnTo>
                      <a:pt x="142" y="7"/>
                    </a:lnTo>
                    <a:lnTo>
                      <a:pt x="135" y="5"/>
                    </a:lnTo>
                    <a:lnTo>
                      <a:pt x="127" y="2"/>
                    </a:lnTo>
                    <a:lnTo>
                      <a:pt x="118" y="1"/>
                    </a:lnTo>
                    <a:lnTo>
                      <a:pt x="10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8" y="0"/>
                    </a:lnTo>
                    <a:lnTo>
                      <a:pt x="77" y="1"/>
                    </a:lnTo>
                    <a:lnTo>
                      <a:pt x="67" y="3"/>
                    </a:lnTo>
                    <a:lnTo>
                      <a:pt x="57" y="5"/>
                    </a:lnTo>
                    <a:lnTo>
                      <a:pt x="47" y="8"/>
                    </a:lnTo>
                    <a:lnTo>
                      <a:pt x="38" y="11"/>
                    </a:lnTo>
                    <a:lnTo>
                      <a:pt x="30" y="16"/>
                    </a:lnTo>
                    <a:lnTo>
                      <a:pt x="21" y="20"/>
                    </a:lnTo>
                    <a:lnTo>
                      <a:pt x="39" y="54"/>
                    </a:lnTo>
                    <a:lnTo>
                      <a:pt x="39" y="54"/>
                    </a:lnTo>
                    <a:lnTo>
                      <a:pt x="52" y="48"/>
                    </a:lnTo>
                    <a:lnTo>
                      <a:pt x="67" y="43"/>
                    </a:lnTo>
                    <a:lnTo>
                      <a:pt x="82" y="41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108" y="41"/>
                    </a:lnTo>
                    <a:lnTo>
                      <a:pt x="117" y="43"/>
                    </a:lnTo>
                    <a:lnTo>
                      <a:pt x="125" y="46"/>
                    </a:lnTo>
                    <a:lnTo>
                      <a:pt x="131" y="50"/>
                    </a:lnTo>
                    <a:lnTo>
                      <a:pt x="135" y="56"/>
                    </a:lnTo>
                    <a:lnTo>
                      <a:pt x="139" y="62"/>
                    </a:lnTo>
                    <a:lnTo>
                      <a:pt x="141" y="70"/>
                    </a:lnTo>
                    <a:lnTo>
                      <a:pt x="142" y="79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33" y="92"/>
                    </a:lnTo>
                    <a:lnTo>
                      <a:pt x="121" y="89"/>
                    </a:lnTo>
                    <a:lnTo>
                      <a:pt x="107" y="88"/>
                    </a:lnTo>
                    <a:lnTo>
                      <a:pt x="91" y="87"/>
                    </a:lnTo>
                    <a:lnTo>
                      <a:pt x="91" y="87"/>
                    </a:lnTo>
                    <a:lnTo>
                      <a:pt x="72" y="88"/>
                    </a:lnTo>
                    <a:lnTo>
                      <a:pt x="63" y="89"/>
                    </a:lnTo>
                    <a:lnTo>
                      <a:pt x="55" y="91"/>
                    </a:lnTo>
                    <a:lnTo>
                      <a:pt x="47" y="94"/>
                    </a:lnTo>
                    <a:lnTo>
                      <a:pt x="39" y="97"/>
                    </a:lnTo>
                    <a:lnTo>
                      <a:pt x="32" y="101"/>
                    </a:lnTo>
                    <a:lnTo>
                      <a:pt x="26" y="105"/>
                    </a:lnTo>
                    <a:lnTo>
                      <a:pt x="20" y="110"/>
                    </a:lnTo>
                    <a:lnTo>
                      <a:pt x="15" y="115"/>
                    </a:lnTo>
                    <a:lnTo>
                      <a:pt x="10" y="121"/>
                    </a:lnTo>
                    <a:lnTo>
                      <a:pt x="7" y="128"/>
                    </a:lnTo>
                    <a:lnTo>
                      <a:pt x="4" y="135"/>
                    </a:lnTo>
                    <a:lnTo>
                      <a:pt x="1" y="143"/>
                    </a:lnTo>
                    <a:lnTo>
                      <a:pt x="0" y="153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72"/>
                    </a:lnTo>
                    <a:lnTo>
                      <a:pt x="2" y="182"/>
                    </a:lnTo>
                    <a:lnTo>
                      <a:pt x="4" y="190"/>
                    </a:lnTo>
                    <a:lnTo>
                      <a:pt x="7" y="198"/>
                    </a:lnTo>
                    <a:lnTo>
                      <a:pt x="11" y="205"/>
                    </a:lnTo>
                    <a:lnTo>
                      <a:pt x="15" y="211"/>
                    </a:lnTo>
                    <a:lnTo>
                      <a:pt x="20" y="217"/>
                    </a:lnTo>
                    <a:lnTo>
                      <a:pt x="25" y="222"/>
                    </a:lnTo>
                    <a:lnTo>
                      <a:pt x="31" y="226"/>
                    </a:lnTo>
                    <a:lnTo>
                      <a:pt x="38" y="230"/>
                    </a:lnTo>
                    <a:lnTo>
                      <a:pt x="44" y="233"/>
                    </a:lnTo>
                    <a:lnTo>
                      <a:pt x="51" y="235"/>
                    </a:lnTo>
                    <a:lnTo>
                      <a:pt x="65" y="238"/>
                    </a:lnTo>
                    <a:lnTo>
                      <a:pt x="79" y="239"/>
                    </a:lnTo>
                    <a:lnTo>
                      <a:pt x="79" y="239"/>
                    </a:lnTo>
                    <a:lnTo>
                      <a:pt x="90" y="239"/>
                    </a:lnTo>
                    <a:lnTo>
                      <a:pt x="100" y="237"/>
                    </a:lnTo>
                    <a:lnTo>
                      <a:pt x="108" y="234"/>
                    </a:lnTo>
                    <a:lnTo>
                      <a:pt x="115" y="231"/>
                    </a:lnTo>
                    <a:lnTo>
                      <a:pt x="115" y="231"/>
                    </a:lnTo>
                    <a:lnTo>
                      <a:pt x="127" y="224"/>
                    </a:lnTo>
                    <a:lnTo>
                      <a:pt x="134" y="219"/>
                    </a:lnTo>
                    <a:lnTo>
                      <a:pt x="142" y="212"/>
                    </a:lnTo>
                    <a:lnTo>
                      <a:pt x="142" y="235"/>
                    </a:lnTo>
                    <a:lnTo>
                      <a:pt x="186" y="235"/>
                    </a:lnTo>
                    <a:close/>
                    <a:moveTo>
                      <a:pt x="142" y="170"/>
                    </a:moveTo>
                    <a:lnTo>
                      <a:pt x="142" y="170"/>
                    </a:lnTo>
                    <a:lnTo>
                      <a:pt x="137" y="175"/>
                    </a:lnTo>
                    <a:lnTo>
                      <a:pt x="132" y="180"/>
                    </a:lnTo>
                    <a:lnTo>
                      <a:pt x="126" y="185"/>
                    </a:lnTo>
                    <a:lnTo>
                      <a:pt x="119" y="190"/>
                    </a:lnTo>
                    <a:lnTo>
                      <a:pt x="112" y="193"/>
                    </a:lnTo>
                    <a:lnTo>
                      <a:pt x="104" y="196"/>
                    </a:lnTo>
                    <a:lnTo>
                      <a:pt x="95" y="198"/>
                    </a:lnTo>
                    <a:lnTo>
                      <a:pt x="86" y="199"/>
                    </a:lnTo>
                    <a:lnTo>
                      <a:pt x="86" y="199"/>
                    </a:lnTo>
                    <a:lnTo>
                      <a:pt x="76" y="198"/>
                    </a:lnTo>
                    <a:lnTo>
                      <a:pt x="68" y="196"/>
                    </a:lnTo>
                    <a:lnTo>
                      <a:pt x="61" y="194"/>
                    </a:lnTo>
                    <a:lnTo>
                      <a:pt x="55" y="190"/>
                    </a:lnTo>
                    <a:lnTo>
                      <a:pt x="55" y="190"/>
                    </a:lnTo>
                    <a:lnTo>
                      <a:pt x="50" y="185"/>
                    </a:lnTo>
                    <a:lnTo>
                      <a:pt x="46" y="178"/>
                    </a:lnTo>
                    <a:lnTo>
                      <a:pt x="43" y="170"/>
                    </a:lnTo>
                    <a:lnTo>
                      <a:pt x="42" y="161"/>
                    </a:lnTo>
                    <a:lnTo>
                      <a:pt x="42" y="161"/>
                    </a:lnTo>
                    <a:lnTo>
                      <a:pt x="43" y="153"/>
                    </a:lnTo>
                    <a:lnTo>
                      <a:pt x="46" y="146"/>
                    </a:lnTo>
                    <a:lnTo>
                      <a:pt x="50" y="140"/>
                    </a:lnTo>
                    <a:lnTo>
                      <a:pt x="55" y="135"/>
                    </a:lnTo>
                    <a:lnTo>
                      <a:pt x="62" y="131"/>
                    </a:lnTo>
                    <a:lnTo>
                      <a:pt x="70" y="128"/>
                    </a:lnTo>
                    <a:lnTo>
                      <a:pt x="79" y="126"/>
                    </a:lnTo>
                    <a:lnTo>
                      <a:pt x="89" y="126"/>
                    </a:lnTo>
                    <a:lnTo>
                      <a:pt x="89" y="126"/>
                    </a:lnTo>
                    <a:lnTo>
                      <a:pt x="106" y="126"/>
                    </a:lnTo>
                    <a:lnTo>
                      <a:pt x="120" y="128"/>
                    </a:lnTo>
                    <a:lnTo>
                      <a:pt x="120" y="128"/>
                    </a:lnTo>
                    <a:lnTo>
                      <a:pt x="130" y="131"/>
                    </a:lnTo>
                    <a:lnTo>
                      <a:pt x="142" y="136"/>
                    </a:lnTo>
                    <a:lnTo>
                      <a:pt x="142" y="17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" name="Freeform 71"/>
              <p:cNvSpPr>
                <a:spLocks/>
              </p:cNvSpPr>
              <p:nvPr userDrawn="1"/>
            </p:nvSpPr>
            <p:spPr bwMode="auto">
              <a:xfrm>
                <a:off x="3178175" y="6430182"/>
                <a:ext cx="25400" cy="44450"/>
              </a:xfrm>
              <a:custGeom>
                <a:avLst/>
                <a:gdLst>
                  <a:gd name="T0" fmla="*/ 64 w 64"/>
                  <a:gd name="T1" fmla="*/ 0 h 115"/>
                  <a:gd name="T2" fmla="*/ 6 w 64"/>
                  <a:gd name="T3" fmla="*/ 0 h 115"/>
                  <a:gd name="T4" fmla="*/ 0 w 64"/>
                  <a:gd name="T5" fmla="*/ 115 h 115"/>
                  <a:gd name="T6" fmla="*/ 31 w 64"/>
                  <a:gd name="T7" fmla="*/ 115 h 115"/>
                  <a:gd name="T8" fmla="*/ 64 w 64"/>
                  <a:gd name="T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115">
                    <a:moveTo>
                      <a:pt x="64" y="0"/>
                    </a:moveTo>
                    <a:lnTo>
                      <a:pt x="6" y="0"/>
                    </a:lnTo>
                    <a:lnTo>
                      <a:pt x="0" y="115"/>
                    </a:lnTo>
                    <a:lnTo>
                      <a:pt x="31" y="115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3" name="Freeform 72"/>
              <p:cNvSpPr>
                <a:spLocks/>
              </p:cNvSpPr>
              <p:nvPr userDrawn="1"/>
            </p:nvSpPr>
            <p:spPr bwMode="auto">
              <a:xfrm>
                <a:off x="3271837" y="6363507"/>
                <a:ext cx="90488" cy="92075"/>
              </a:xfrm>
              <a:custGeom>
                <a:avLst/>
                <a:gdLst>
                  <a:gd name="T0" fmla="*/ 226 w 226"/>
                  <a:gd name="T1" fmla="*/ 230 h 233"/>
                  <a:gd name="T2" fmla="*/ 226 w 226"/>
                  <a:gd name="T3" fmla="*/ 0 h 233"/>
                  <a:gd name="T4" fmla="*/ 177 w 226"/>
                  <a:gd name="T5" fmla="*/ 0 h 233"/>
                  <a:gd name="T6" fmla="*/ 128 w 226"/>
                  <a:gd name="T7" fmla="*/ 111 h 233"/>
                  <a:gd name="T8" fmla="*/ 128 w 226"/>
                  <a:gd name="T9" fmla="*/ 111 h 233"/>
                  <a:gd name="T10" fmla="*/ 113 w 226"/>
                  <a:gd name="T11" fmla="*/ 151 h 233"/>
                  <a:gd name="T12" fmla="*/ 113 w 226"/>
                  <a:gd name="T13" fmla="*/ 151 h 233"/>
                  <a:gd name="T14" fmla="*/ 106 w 226"/>
                  <a:gd name="T15" fmla="*/ 132 h 233"/>
                  <a:gd name="T16" fmla="*/ 98 w 226"/>
                  <a:gd name="T17" fmla="*/ 111 h 233"/>
                  <a:gd name="T18" fmla="*/ 49 w 226"/>
                  <a:gd name="T19" fmla="*/ 0 h 233"/>
                  <a:gd name="T20" fmla="*/ 0 w 226"/>
                  <a:gd name="T21" fmla="*/ 0 h 233"/>
                  <a:gd name="T22" fmla="*/ 0 w 226"/>
                  <a:gd name="T23" fmla="*/ 230 h 233"/>
                  <a:gd name="T24" fmla="*/ 43 w 226"/>
                  <a:gd name="T25" fmla="*/ 230 h 233"/>
                  <a:gd name="T26" fmla="*/ 43 w 226"/>
                  <a:gd name="T27" fmla="*/ 110 h 233"/>
                  <a:gd name="T28" fmla="*/ 43 w 226"/>
                  <a:gd name="T29" fmla="*/ 110 h 233"/>
                  <a:gd name="T30" fmla="*/ 42 w 226"/>
                  <a:gd name="T31" fmla="*/ 69 h 233"/>
                  <a:gd name="T32" fmla="*/ 42 w 226"/>
                  <a:gd name="T33" fmla="*/ 69 h 233"/>
                  <a:gd name="T34" fmla="*/ 48 w 226"/>
                  <a:gd name="T35" fmla="*/ 85 h 233"/>
                  <a:gd name="T36" fmla="*/ 57 w 226"/>
                  <a:gd name="T37" fmla="*/ 106 h 233"/>
                  <a:gd name="T38" fmla="*/ 112 w 226"/>
                  <a:gd name="T39" fmla="*/ 233 h 233"/>
                  <a:gd name="T40" fmla="*/ 166 w 226"/>
                  <a:gd name="T41" fmla="*/ 106 h 233"/>
                  <a:gd name="T42" fmla="*/ 166 w 226"/>
                  <a:gd name="T43" fmla="*/ 106 h 233"/>
                  <a:gd name="T44" fmla="*/ 176 w 226"/>
                  <a:gd name="T45" fmla="*/ 85 h 233"/>
                  <a:gd name="T46" fmla="*/ 182 w 226"/>
                  <a:gd name="T47" fmla="*/ 69 h 233"/>
                  <a:gd name="T48" fmla="*/ 182 w 226"/>
                  <a:gd name="T49" fmla="*/ 69 h 233"/>
                  <a:gd name="T50" fmla="*/ 181 w 226"/>
                  <a:gd name="T51" fmla="*/ 110 h 233"/>
                  <a:gd name="T52" fmla="*/ 181 w 226"/>
                  <a:gd name="T53" fmla="*/ 230 h 233"/>
                  <a:gd name="T54" fmla="*/ 226 w 226"/>
                  <a:gd name="T55" fmla="*/ 23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6" h="233">
                    <a:moveTo>
                      <a:pt x="226" y="230"/>
                    </a:moveTo>
                    <a:lnTo>
                      <a:pt x="226" y="0"/>
                    </a:lnTo>
                    <a:lnTo>
                      <a:pt x="177" y="0"/>
                    </a:lnTo>
                    <a:lnTo>
                      <a:pt x="128" y="111"/>
                    </a:lnTo>
                    <a:lnTo>
                      <a:pt x="128" y="111"/>
                    </a:lnTo>
                    <a:lnTo>
                      <a:pt x="113" y="151"/>
                    </a:lnTo>
                    <a:lnTo>
                      <a:pt x="113" y="151"/>
                    </a:lnTo>
                    <a:lnTo>
                      <a:pt x="106" y="132"/>
                    </a:lnTo>
                    <a:lnTo>
                      <a:pt x="98" y="111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43" y="23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2" y="69"/>
                    </a:lnTo>
                    <a:lnTo>
                      <a:pt x="42" y="69"/>
                    </a:lnTo>
                    <a:lnTo>
                      <a:pt x="48" y="85"/>
                    </a:lnTo>
                    <a:lnTo>
                      <a:pt x="57" y="106"/>
                    </a:lnTo>
                    <a:lnTo>
                      <a:pt x="112" y="233"/>
                    </a:lnTo>
                    <a:lnTo>
                      <a:pt x="166" y="106"/>
                    </a:lnTo>
                    <a:lnTo>
                      <a:pt x="166" y="106"/>
                    </a:lnTo>
                    <a:lnTo>
                      <a:pt x="176" y="85"/>
                    </a:lnTo>
                    <a:lnTo>
                      <a:pt x="182" y="69"/>
                    </a:lnTo>
                    <a:lnTo>
                      <a:pt x="182" y="69"/>
                    </a:lnTo>
                    <a:lnTo>
                      <a:pt x="181" y="110"/>
                    </a:lnTo>
                    <a:lnTo>
                      <a:pt x="181" y="230"/>
                    </a:lnTo>
                    <a:lnTo>
                      <a:pt x="226" y="23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4" name="Freeform 73"/>
              <p:cNvSpPr>
                <a:spLocks noEditPoints="1"/>
              </p:cNvSpPr>
              <p:nvPr userDrawn="1"/>
            </p:nvSpPr>
            <p:spPr bwMode="auto">
              <a:xfrm>
                <a:off x="3384550" y="6363507"/>
                <a:ext cx="98425" cy="90488"/>
              </a:xfrm>
              <a:custGeom>
                <a:avLst/>
                <a:gdLst>
                  <a:gd name="T0" fmla="*/ 0 w 248"/>
                  <a:gd name="T1" fmla="*/ 0 h 230"/>
                  <a:gd name="T2" fmla="*/ 90 w 248"/>
                  <a:gd name="T3" fmla="*/ 230 h 230"/>
                  <a:gd name="T4" fmla="*/ 99 w 248"/>
                  <a:gd name="T5" fmla="*/ 229 h 230"/>
                  <a:gd name="T6" fmla="*/ 115 w 248"/>
                  <a:gd name="T7" fmla="*/ 227 h 230"/>
                  <a:gd name="T8" fmla="*/ 129 w 248"/>
                  <a:gd name="T9" fmla="*/ 222 h 230"/>
                  <a:gd name="T10" fmla="*/ 142 w 248"/>
                  <a:gd name="T11" fmla="*/ 215 h 230"/>
                  <a:gd name="T12" fmla="*/ 152 w 248"/>
                  <a:gd name="T13" fmla="*/ 206 h 230"/>
                  <a:gd name="T14" fmla="*/ 160 w 248"/>
                  <a:gd name="T15" fmla="*/ 194 h 230"/>
                  <a:gd name="T16" fmla="*/ 166 w 248"/>
                  <a:gd name="T17" fmla="*/ 180 h 230"/>
                  <a:gd name="T18" fmla="*/ 169 w 248"/>
                  <a:gd name="T19" fmla="*/ 164 h 230"/>
                  <a:gd name="T20" fmla="*/ 169 w 248"/>
                  <a:gd name="T21" fmla="*/ 155 h 230"/>
                  <a:gd name="T22" fmla="*/ 167 w 248"/>
                  <a:gd name="T23" fmla="*/ 137 h 230"/>
                  <a:gd name="T24" fmla="*/ 163 w 248"/>
                  <a:gd name="T25" fmla="*/ 122 h 230"/>
                  <a:gd name="T26" fmla="*/ 156 w 248"/>
                  <a:gd name="T27" fmla="*/ 109 h 230"/>
                  <a:gd name="T28" fmla="*/ 147 w 248"/>
                  <a:gd name="T29" fmla="*/ 99 h 230"/>
                  <a:gd name="T30" fmla="*/ 136 w 248"/>
                  <a:gd name="T31" fmla="*/ 91 h 230"/>
                  <a:gd name="T32" fmla="*/ 123 w 248"/>
                  <a:gd name="T33" fmla="*/ 85 h 230"/>
                  <a:gd name="T34" fmla="*/ 109 w 248"/>
                  <a:gd name="T35" fmla="*/ 81 h 230"/>
                  <a:gd name="T36" fmla="*/ 93 w 248"/>
                  <a:gd name="T37" fmla="*/ 80 h 230"/>
                  <a:gd name="T38" fmla="*/ 45 w 248"/>
                  <a:gd name="T39" fmla="*/ 0 h 230"/>
                  <a:gd name="T40" fmla="*/ 45 w 248"/>
                  <a:gd name="T41" fmla="*/ 117 h 230"/>
                  <a:gd name="T42" fmla="*/ 89 w 248"/>
                  <a:gd name="T43" fmla="*/ 117 h 230"/>
                  <a:gd name="T44" fmla="*/ 104 w 248"/>
                  <a:gd name="T45" fmla="*/ 120 h 230"/>
                  <a:gd name="T46" fmla="*/ 116 w 248"/>
                  <a:gd name="T47" fmla="*/ 127 h 230"/>
                  <a:gd name="T48" fmla="*/ 124 w 248"/>
                  <a:gd name="T49" fmla="*/ 138 h 230"/>
                  <a:gd name="T50" fmla="*/ 126 w 248"/>
                  <a:gd name="T51" fmla="*/ 155 h 230"/>
                  <a:gd name="T52" fmla="*/ 126 w 248"/>
                  <a:gd name="T53" fmla="*/ 163 h 230"/>
                  <a:gd name="T54" fmla="*/ 121 w 248"/>
                  <a:gd name="T55" fmla="*/ 177 h 230"/>
                  <a:gd name="T56" fmla="*/ 112 w 248"/>
                  <a:gd name="T57" fmla="*/ 187 h 230"/>
                  <a:gd name="T58" fmla="*/ 98 w 248"/>
                  <a:gd name="T59" fmla="*/ 192 h 230"/>
                  <a:gd name="T60" fmla="*/ 45 w 248"/>
                  <a:gd name="T61" fmla="*/ 192 h 230"/>
                  <a:gd name="T62" fmla="*/ 248 w 248"/>
                  <a:gd name="T63" fmla="*/ 0 h 230"/>
                  <a:gd name="T64" fmla="*/ 202 w 248"/>
                  <a:gd name="T65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8" h="230">
                    <a:moveTo>
                      <a:pt x="45" y="0"/>
                    </a:moveTo>
                    <a:lnTo>
                      <a:pt x="0" y="0"/>
                    </a:lnTo>
                    <a:lnTo>
                      <a:pt x="0" y="230"/>
                    </a:lnTo>
                    <a:lnTo>
                      <a:pt x="90" y="230"/>
                    </a:lnTo>
                    <a:lnTo>
                      <a:pt x="90" y="230"/>
                    </a:lnTo>
                    <a:lnTo>
                      <a:pt x="99" y="229"/>
                    </a:lnTo>
                    <a:lnTo>
                      <a:pt x="107" y="228"/>
                    </a:lnTo>
                    <a:lnTo>
                      <a:pt x="115" y="227"/>
                    </a:lnTo>
                    <a:lnTo>
                      <a:pt x="122" y="225"/>
                    </a:lnTo>
                    <a:lnTo>
                      <a:pt x="129" y="222"/>
                    </a:lnTo>
                    <a:lnTo>
                      <a:pt x="136" y="219"/>
                    </a:lnTo>
                    <a:lnTo>
                      <a:pt x="142" y="215"/>
                    </a:lnTo>
                    <a:lnTo>
                      <a:pt x="147" y="211"/>
                    </a:lnTo>
                    <a:lnTo>
                      <a:pt x="152" y="206"/>
                    </a:lnTo>
                    <a:lnTo>
                      <a:pt x="156" y="200"/>
                    </a:lnTo>
                    <a:lnTo>
                      <a:pt x="160" y="194"/>
                    </a:lnTo>
                    <a:lnTo>
                      <a:pt x="163" y="187"/>
                    </a:lnTo>
                    <a:lnTo>
                      <a:pt x="166" y="180"/>
                    </a:lnTo>
                    <a:lnTo>
                      <a:pt x="167" y="172"/>
                    </a:lnTo>
                    <a:lnTo>
                      <a:pt x="169" y="164"/>
                    </a:lnTo>
                    <a:lnTo>
                      <a:pt x="169" y="155"/>
                    </a:lnTo>
                    <a:lnTo>
                      <a:pt x="169" y="155"/>
                    </a:lnTo>
                    <a:lnTo>
                      <a:pt x="169" y="146"/>
                    </a:lnTo>
                    <a:lnTo>
                      <a:pt x="167" y="137"/>
                    </a:lnTo>
                    <a:lnTo>
                      <a:pt x="166" y="129"/>
                    </a:lnTo>
                    <a:lnTo>
                      <a:pt x="163" y="122"/>
                    </a:lnTo>
                    <a:lnTo>
                      <a:pt x="160" y="115"/>
                    </a:lnTo>
                    <a:lnTo>
                      <a:pt x="156" y="109"/>
                    </a:lnTo>
                    <a:lnTo>
                      <a:pt x="152" y="104"/>
                    </a:lnTo>
                    <a:lnTo>
                      <a:pt x="147" y="99"/>
                    </a:lnTo>
                    <a:lnTo>
                      <a:pt x="142" y="94"/>
                    </a:lnTo>
                    <a:lnTo>
                      <a:pt x="136" y="91"/>
                    </a:lnTo>
                    <a:lnTo>
                      <a:pt x="130" y="88"/>
                    </a:lnTo>
                    <a:lnTo>
                      <a:pt x="123" y="85"/>
                    </a:lnTo>
                    <a:lnTo>
                      <a:pt x="116" y="83"/>
                    </a:lnTo>
                    <a:lnTo>
                      <a:pt x="109" y="81"/>
                    </a:lnTo>
                    <a:lnTo>
                      <a:pt x="101" y="81"/>
                    </a:lnTo>
                    <a:lnTo>
                      <a:pt x="93" y="80"/>
                    </a:lnTo>
                    <a:lnTo>
                      <a:pt x="45" y="80"/>
                    </a:lnTo>
                    <a:lnTo>
                      <a:pt x="45" y="0"/>
                    </a:lnTo>
                    <a:close/>
                    <a:moveTo>
                      <a:pt x="45" y="192"/>
                    </a:moveTo>
                    <a:lnTo>
                      <a:pt x="45" y="117"/>
                    </a:lnTo>
                    <a:lnTo>
                      <a:pt x="89" y="117"/>
                    </a:lnTo>
                    <a:lnTo>
                      <a:pt x="89" y="117"/>
                    </a:lnTo>
                    <a:lnTo>
                      <a:pt x="97" y="118"/>
                    </a:lnTo>
                    <a:lnTo>
                      <a:pt x="104" y="120"/>
                    </a:lnTo>
                    <a:lnTo>
                      <a:pt x="111" y="123"/>
                    </a:lnTo>
                    <a:lnTo>
                      <a:pt x="116" y="127"/>
                    </a:lnTo>
                    <a:lnTo>
                      <a:pt x="120" y="132"/>
                    </a:lnTo>
                    <a:lnTo>
                      <a:pt x="124" y="138"/>
                    </a:lnTo>
                    <a:lnTo>
                      <a:pt x="125" y="147"/>
                    </a:lnTo>
                    <a:lnTo>
                      <a:pt x="126" y="155"/>
                    </a:lnTo>
                    <a:lnTo>
                      <a:pt x="126" y="155"/>
                    </a:lnTo>
                    <a:lnTo>
                      <a:pt x="126" y="163"/>
                    </a:lnTo>
                    <a:lnTo>
                      <a:pt x="124" y="171"/>
                    </a:lnTo>
                    <a:lnTo>
                      <a:pt x="121" y="177"/>
                    </a:lnTo>
                    <a:lnTo>
                      <a:pt x="117" y="182"/>
                    </a:lnTo>
                    <a:lnTo>
                      <a:pt x="112" y="187"/>
                    </a:lnTo>
                    <a:lnTo>
                      <a:pt x="105" y="190"/>
                    </a:lnTo>
                    <a:lnTo>
                      <a:pt x="98" y="192"/>
                    </a:lnTo>
                    <a:lnTo>
                      <a:pt x="89" y="192"/>
                    </a:lnTo>
                    <a:lnTo>
                      <a:pt x="45" y="192"/>
                    </a:lnTo>
                    <a:close/>
                    <a:moveTo>
                      <a:pt x="248" y="230"/>
                    </a:moveTo>
                    <a:lnTo>
                      <a:pt x="248" y="0"/>
                    </a:lnTo>
                    <a:lnTo>
                      <a:pt x="202" y="0"/>
                    </a:lnTo>
                    <a:lnTo>
                      <a:pt x="202" y="230"/>
                    </a:lnTo>
                    <a:lnTo>
                      <a:pt x="248" y="23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5" name="Freeform 74"/>
              <p:cNvSpPr>
                <a:spLocks/>
              </p:cNvSpPr>
              <p:nvPr userDrawn="1"/>
            </p:nvSpPr>
            <p:spPr bwMode="auto">
              <a:xfrm>
                <a:off x="3541712" y="6363507"/>
                <a:ext cx="85725" cy="122238"/>
              </a:xfrm>
              <a:custGeom>
                <a:avLst/>
                <a:gdLst>
                  <a:gd name="T0" fmla="*/ 214 w 214"/>
                  <a:gd name="T1" fmla="*/ 0 h 310"/>
                  <a:gd name="T2" fmla="*/ 166 w 214"/>
                  <a:gd name="T3" fmla="*/ 0 h 310"/>
                  <a:gd name="T4" fmla="*/ 107 w 214"/>
                  <a:gd name="T5" fmla="*/ 173 h 310"/>
                  <a:gd name="T6" fmla="*/ 49 w 214"/>
                  <a:gd name="T7" fmla="*/ 0 h 310"/>
                  <a:gd name="T8" fmla="*/ 0 w 214"/>
                  <a:gd name="T9" fmla="*/ 0 h 310"/>
                  <a:gd name="T10" fmla="*/ 84 w 214"/>
                  <a:gd name="T11" fmla="*/ 225 h 310"/>
                  <a:gd name="T12" fmla="*/ 51 w 214"/>
                  <a:gd name="T13" fmla="*/ 310 h 310"/>
                  <a:gd name="T14" fmla="*/ 99 w 214"/>
                  <a:gd name="T15" fmla="*/ 310 h 310"/>
                  <a:gd name="T16" fmla="*/ 214 w 214"/>
                  <a:gd name="T17" fmla="*/ 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" h="310">
                    <a:moveTo>
                      <a:pt x="214" y="0"/>
                    </a:moveTo>
                    <a:lnTo>
                      <a:pt x="166" y="0"/>
                    </a:lnTo>
                    <a:lnTo>
                      <a:pt x="107" y="173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84" y="225"/>
                    </a:lnTo>
                    <a:lnTo>
                      <a:pt x="51" y="310"/>
                    </a:lnTo>
                    <a:lnTo>
                      <a:pt x="99" y="31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" name="Freeform 75"/>
              <p:cNvSpPr>
                <a:spLocks/>
              </p:cNvSpPr>
              <p:nvPr userDrawn="1"/>
            </p:nvSpPr>
            <p:spPr bwMode="auto">
              <a:xfrm>
                <a:off x="3630612" y="6363507"/>
                <a:ext cx="82550" cy="92075"/>
              </a:xfrm>
              <a:custGeom>
                <a:avLst/>
                <a:gdLst>
                  <a:gd name="T0" fmla="*/ 94 w 209"/>
                  <a:gd name="T1" fmla="*/ 39 h 234"/>
                  <a:gd name="T2" fmla="*/ 164 w 209"/>
                  <a:gd name="T3" fmla="*/ 39 h 234"/>
                  <a:gd name="T4" fmla="*/ 164 w 209"/>
                  <a:gd name="T5" fmla="*/ 230 h 234"/>
                  <a:gd name="T6" fmla="*/ 209 w 209"/>
                  <a:gd name="T7" fmla="*/ 230 h 234"/>
                  <a:gd name="T8" fmla="*/ 209 w 209"/>
                  <a:gd name="T9" fmla="*/ 0 h 234"/>
                  <a:gd name="T10" fmla="*/ 52 w 209"/>
                  <a:gd name="T11" fmla="*/ 0 h 234"/>
                  <a:gd name="T12" fmla="*/ 47 w 209"/>
                  <a:gd name="T13" fmla="*/ 116 h 234"/>
                  <a:gd name="T14" fmla="*/ 47 w 209"/>
                  <a:gd name="T15" fmla="*/ 116 h 234"/>
                  <a:gd name="T16" fmla="*/ 45 w 209"/>
                  <a:gd name="T17" fmla="*/ 135 h 234"/>
                  <a:gd name="T18" fmla="*/ 42 w 209"/>
                  <a:gd name="T19" fmla="*/ 152 h 234"/>
                  <a:gd name="T20" fmla="*/ 38 w 209"/>
                  <a:gd name="T21" fmla="*/ 165 h 234"/>
                  <a:gd name="T22" fmla="*/ 32 w 209"/>
                  <a:gd name="T23" fmla="*/ 175 h 234"/>
                  <a:gd name="T24" fmla="*/ 26 w 209"/>
                  <a:gd name="T25" fmla="*/ 183 h 234"/>
                  <a:gd name="T26" fmla="*/ 18 w 209"/>
                  <a:gd name="T27" fmla="*/ 189 h 234"/>
                  <a:gd name="T28" fmla="*/ 9 w 209"/>
                  <a:gd name="T29" fmla="*/ 193 h 234"/>
                  <a:gd name="T30" fmla="*/ 0 w 209"/>
                  <a:gd name="T31" fmla="*/ 195 h 234"/>
                  <a:gd name="T32" fmla="*/ 12 w 209"/>
                  <a:gd name="T33" fmla="*/ 234 h 234"/>
                  <a:gd name="T34" fmla="*/ 12 w 209"/>
                  <a:gd name="T35" fmla="*/ 234 h 234"/>
                  <a:gd name="T36" fmla="*/ 19 w 209"/>
                  <a:gd name="T37" fmla="*/ 233 h 234"/>
                  <a:gd name="T38" fmla="*/ 27 w 209"/>
                  <a:gd name="T39" fmla="*/ 230 h 234"/>
                  <a:gd name="T40" fmla="*/ 34 w 209"/>
                  <a:gd name="T41" fmla="*/ 228 h 234"/>
                  <a:gd name="T42" fmla="*/ 41 w 209"/>
                  <a:gd name="T43" fmla="*/ 224 h 234"/>
                  <a:gd name="T44" fmla="*/ 48 w 209"/>
                  <a:gd name="T45" fmla="*/ 220 h 234"/>
                  <a:gd name="T46" fmla="*/ 54 w 209"/>
                  <a:gd name="T47" fmla="*/ 215 h 234"/>
                  <a:gd name="T48" fmla="*/ 60 w 209"/>
                  <a:gd name="T49" fmla="*/ 209 h 234"/>
                  <a:gd name="T50" fmla="*/ 66 w 209"/>
                  <a:gd name="T51" fmla="*/ 203 h 234"/>
                  <a:gd name="T52" fmla="*/ 71 w 209"/>
                  <a:gd name="T53" fmla="*/ 195 h 234"/>
                  <a:gd name="T54" fmla="*/ 75 w 209"/>
                  <a:gd name="T55" fmla="*/ 187 h 234"/>
                  <a:gd name="T56" fmla="*/ 79 w 209"/>
                  <a:gd name="T57" fmla="*/ 178 h 234"/>
                  <a:gd name="T58" fmla="*/ 83 w 209"/>
                  <a:gd name="T59" fmla="*/ 168 h 234"/>
                  <a:gd name="T60" fmla="*/ 86 w 209"/>
                  <a:gd name="T61" fmla="*/ 156 h 234"/>
                  <a:gd name="T62" fmla="*/ 88 w 209"/>
                  <a:gd name="T63" fmla="*/ 143 h 234"/>
                  <a:gd name="T64" fmla="*/ 89 w 209"/>
                  <a:gd name="T65" fmla="*/ 130 h 234"/>
                  <a:gd name="T66" fmla="*/ 91 w 209"/>
                  <a:gd name="T67" fmla="*/ 116 h 234"/>
                  <a:gd name="T68" fmla="*/ 94 w 209"/>
                  <a:gd name="T69" fmla="*/ 39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9" h="234">
                    <a:moveTo>
                      <a:pt x="94" y="39"/>
                    </a:moveTo>
                    <a:lnTo>
                      <a:pt x="164" y="39"/>
                    </a:lnTo>
                    <a:lnTo>
                      <a:pt x="164" y="230"/>
                    </a:lnTo>
                    <a:lnTo>
                      <a:pt x="209" y="230"/>
                    </a:lnTo>
                    <a:lnTo>
                      <a:pt x="209" y="0"/>
                    </a:lnTo>
                    <a:lnTo>
                      <a:pt x="52" y="0"/>
                    </a:lnTo>
                    <a:lnTo>
                      <a:pt x="47" y="116"/>
                    </a:lnTo>
                    <a:lnTo>
                      <a:pt x="47" y="116"/>
                    </a:lnTo>
                    <a:lnTo>
                      <a:pt x="45" y="135"/>
                    </a:lnTo>
                    <a:lnTo>
                      <a:pt x="42" y="152"/>
                    </a:lnTo>
                    <a:lnTo>
                      <a:pt x="38" y="165"/>
                    </a:lnTo>
                    <a:lnTo>
                      <a:pt x="32" y="175"/>
                    </a:lnTo>
                    <a:lnTo>
                      <a:pt x="26" y="183"/>
                    </a:lnTo>
                    <a:lnTo>
                      <a:pt x="18" y="189"/>
                    </a:lnTo>
                    <a:lnTo>
                      <a:pt x="9" y="193"/>
                    </a:lnTo>
                    <a:lnTo>
                      <a:pt x="0" y="195"/>
                    </a:lnTo>
                    <a:lnTo>
                      <a:pt x="12" y="234"/>
                    </a:lnTo>
                    <a:lnTo>
                      <a:pt x="12" y="234"/>
                    </a:lnTo>
                    <a:lnTo>
                      <a:pt x="19" y="233"/>
                    </a:lnTo>
                    <a:lnTo>
                      <a:pt x="27" y="230"/>
                    </a:lnTo>
                    <a:lnTo>
                      <a:pt x="34" y="228"/>
                    </a:lnTo>
                    <a:lnTo>
                      <a:pt x="41" y="224"/>
                    </a:lnTo>
                    <a:lnTo>
                      <a:pt x="48" y="220"/>
                    </a:lnTo>
                    <a:lnTo>
                      <a:pt x="54" y="215"/>
                    </a:lnTo>
                    <a:lnTo>
                      <a:pt x="60" y="209"/>
                    </a:lnTo>
                    <a:lnTo>
                      <a:pt x="66" y="203"/>
                    </a:lnTo>
                    <a:lnTo>
                      <a:pt x="71" y="195"/>
                    </a:lnTo>
                    <a:lnTo>
                      <a:pt x="75" y="187"/>
                    </a:lnTo>
                    <a:lnTo>
                      <a:pt x="79" y="178"/>
                    </a:lnTo>
                    <a:lnTo>
                      <a:pt x="83" y="168"/>
                    </a:lnTo>
                    <a:lnTo>
                      <a:pt x="86" y="156"/>
                    </a:lnTo>
                    <a:lnTo>
                      <a:pt x="88" y="143"/>
                    </a:lnTo>
                    <a:lnTo>
                      <a:pt x="89" y="130"/>
                    </a:lnTo>
                    <a:lnTo>
                      <a:pt x="91" y="116"/>
                    </a:lnTo>
                    <a:lnTo>
                      <a:pt x="94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" name="Freeform 76"/>
              <p:cNvSpPr>
                <a:spLocks/>
              </p:cNvSpPr>
              <p:nvPr userDrawn="1"/>
            </p:nvSpPr>
            <p:spPr bwMode="auto">
              <a:xfrm>
                <a:off x="3729037" y="6363507"/>
                <a:ext cx="85725" cy="122238"/>
              </a:xfrm>
              <a:custGeom>
                <a:avLst/>
                <a:gdLst>
                  <a:gd name="T0" fmla="*/ 214 w 214"/>
                  <a:gd name="T1" fmla="*/ 0 h 310"/>
                  <a:gd name="T2" fmla="*/ 166 w 214"/>
                  <a:gd name="T3" fmla="*/ 0 h 310"/>
                  <a:gd name="T4" fmla="*/ 107 w 214"/>
                  <a:gd name="T5" fmla="*/ 173 h 310"/>
                  <a:gd name="T6" fmla="*/ 49 w 214"/>
                  <a:gd name="T7" fmla="*/ 0 h 310"/>
                  <a:gd name="T8" fmla="*/ 0 w 214"/>
                  <a:gd name="T9" fmla="*/ 0 h 310"/>
                  <a:gd name="T10" fmla="*/ 84 w 214"/>
                  <a:gd name="T11" fmla="*/ 225 h 310"/>
                  <a:gd name="T12" fmla="*/ 51 w 214"/>
                  <a:gd name="T13" fmla="*/ 310 h 310"/>
                  <a:gd name="T14" fmla="*/ 99 w 214"/>
                  <a:gd name="T15" fmla="*/ 310 h 310"/>
                  <a:gd name="T16" fmla="*/ 214 w 214"/>
                  <a:gd name="T17" fmla="*/ 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" h="310">
                    <a:moveTo>
                      <a:pt x="214" y="0"/>
                    </a:moveTo>
                    <a:lnTo>
                      <a:pt x="166" y="0"/>
                    </a:lnTo>
                    <a:lnTo>
                      <a:pt x="107" y="173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84" y="225"/>
                    </a:lnTo>
                    <a:lnTo>
                      <a:pt x="51" y="310"/>
                    </a:lnTo>
                    <a:lnTo>
                      <a:pt x="99" y="31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8" name="Freeform 77"/>
              <p:cNvSpPr>
                <a:spLocks/>
              </p:cNvSpPr>
              <p:nvPr userDrawn="1"/>
            </p:nvSpPr>
            <p:spPr bwMode="auto">
              <a:xfrm>
                <a:off x="3825875" y="6363507"/>
                <a:ext cx="69850" cy="90488"/>
              </a:xfrm>
              <a:custGeom>
                <a:avLst/>
                <a:gdLst>
                  <a:gd name="T0" fmla="*/ 179 w 179"/>
                  <a:gd name="T1" fmla="*/ 0 h 230"/>
                  <a:gd name="T2" fmla="*/ 134 w 179"/>
                  <a:gd name="T3" fmla="*/ 0 h 230"/>
                  <a:gd name="T4" fmla="*/ 134 w 179"/>
                  <a:gd name="T5" fmla="*/ 92 h 230"/>
                  <a:gd name="T6" fmla="*/ 134 w 179"/>
                  <a:gd name="T7" fmla="*/ 92 h 230"/>
                  <a:gd name="T8" fmla="*/ 125 w 179"/>
                  <a:gd name="T9" fmla="*/ 98 h 230"/>
                  <a:gd name="T10" fmla="*/ 113 w 179"/>
                  <a:gd name="T11" fmla="*/ 102 h 230"/>
                  <a:gd name="T12" fmla="*/ 100 w 179"/>
                  <a:gd name="T13" fmla="*/ 105 h 230"/>
                  <a:gd name="T14" fmla="*/ 85 w 179"/>
                  <a:gd name="T15" fmla="*/ 106 h 230"/>
                  <a:gd name="T16" fmla="*/ 85 w 179"/>
                  <a:gd name="T17" fmla="*/ 106 h 230"/>
                  <a:gd name="T18" fmla="*/ 76 w 179"/>
                  <a:gd name="T19" fmla="*/ 105 h 230"/>
                  <a:gd name="T20" fmla="*/ 68 w 179"/>
                  <a:gd name="T21" fmla="*/ 103 h 230"/>
                  <a:gd name="T22" fmla="*/ 61 w 179"/>
                  <a:gd name="T23" fmla="*/ 101 h 230"/>
                  <a:gd name="T24" fmla="*/ 56 w 179"/>
                  <a:gd name="T25" fmla="*/ 97 h 230"/>
                  <a:gd name="T26" fmla="*/ 51 w 179"/>
                  <a:gd name="T27" fmla="*/ 91 h 230"/>
                  <a:gd name="T28" fmla="*/ 48 w 179"/>
                  <a:gd name="T29" fmla="*/ 85 h 230"/>
                  <a:gd name="T30" fmla="*/ 46 w 179"/>
                  <a:gd name="T31" fmla="*/ 76 h 230"/>
                  <a:gd name="T32" fmla="*/ 45 w 179"/>
                  <a:gd name="T33" fmla="*/ 66 h 230"/>
                  <a:gd name="T34" fmla="*/ 45 w 179"/>
                  <a:gd name="T35" fmla="*/ 0 h 230"/>
                  <a:gd name="T36" fmla="*/ 0 w 179"/>
                  <a:gd name="T37" fmla="*/ 0 h 230"/>
                  <a:gd name="T38" fmla="*/ 0 w 179"/>
                  <a:gd name="T39" fmla="*/ 64 h 230"/>
                  <a:gd name="T40" fmla="*/ 0 w 179"/>
                  <a:gd name="T41" fmla="*/ 64 h 230"/>
                  <a:gd name="T42" fmla="*/ 1 w 179"/>
                  <a:gd name="T43" fmla="*/ 74 h 230"/>
                  <a:gd name="T44" fmla="*/ 2 w 179"/>
                  <a:gd name="T45" fmla="*/ 83 h 230"/>
                  <a:gd name="T46" fmla="*/ 3 w 179"/>
                  <a:gd name="T47" fmla="*/ 91 h 230"/>
                  <a:gd name="T48" fmla="*/ 5 w 179"/>
                  <a:gd name="T49" fmla="*/ 99 h 230"/>
                  <a:gd name="T50" fmla="*/ 8 w 179"/>
                  <a:gd name="T51" fmla="*/ 106 h 230"/>
                  <a:gd name="T52" fmla="*/ 11 w 179"/>
                  <a:gd name="T53" fmla="*/ 113 h 230"/>
                  <a:gd name="T54" fmla="*/ 15 w 179"/>
                  <a:gd name="T55" fmla="*/ 119 h 230"/>
                  <a:gd name="T56" fmla="*/ 19 w 179"/>
                  <a:gd name="T57" fmla="*/ 124 h 230"/>
                  <a:gd name="T58" fmla="*/ 24 w 179"/>
                  <a:gd name="T59" fmla="*/ 129 h 230"/>
                  <a:gd name="T60" fmla="*/ 30 w 179"/>
                  <a:gd name="T61" fmla="*/ 133 h 230"/>
                  <a:gd name="T62" fmla="*/ 36 w 179"/>
                  <a:gd name="T63" fmla="*/ 137 h 230"/>
                  <a:gd name="T64" fmla="*/ 42 w 179"/>
                  <a:gd name="T65" fmla="*/ 140 h 230"/>
                  <a:gd name="T66" fmla="*/ 50 w 179"/>
                  <a:gd name="T67" fmla="*/ 142 h 230"/>
                  <a:gd name="T68" fmla="*/ 57 w 179"/>
                  <a:gd name="T69" fmla="*/ 145 h 230"/>
                  <a:gd name="T70" fmla="*/ 65 w 179"/>
                  <a:gd name="T71" fmla="*/ 145 h 230"/>
                  <a:gd name="T72" fmla="*/ 74 w 179"/>
                  <a:gd name="T73" fmla="*/ 146 h 230"/>
                  <a:gd name="T74" fmla="*/ 74 w 179"/>
                  <a:gd name="T75" fmla="*/ 146 h 230"/>
                  <a:gd name="T76" fmla="*/ 91 w 179"/>
                  <a:gd name="T77" fmla="*/ 145 h 230"/>
                  <a:gd name="T78" fmla="*/ 108 w 179"/>
                  <a:gd name="T79" fmla="*/ 141 h 230"/>
                  <a:gd name="T80" fmla="*/ 122 w 179"/>
                  <a:gd name="T81" fmla="*/ 137 h 230"/>
                  <a:gd name="T82" fmla="*/ 134 w 179"/>
                  <a:gd name="T83" fmla="*/ 131 h 230"/>
                  <a:gd name="T84" fmla="*/ 134 w 179"/>
                  <a:gd name="T85" fmla="*/ 230 h 230"/>
                  <a:gd name="T86" fmla="*/ 179 w 179"/>
                  <a:gd name="T87" fmla="*/ 230 h 230"/>
                  <a:gd name="T88" fmla="*/ 179 w 179"/>
                  <a:gd name="T8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9" h="230">
                    <a:moveTo>
                      <a:pt x="179" y="0"/>
                    </a:moveTo>
                    <a:lnTo>
                      <a:pt x="134" y="0"/>
                    </a:lnTo>
                    <a:lnTo>
                      <a:pt x="134" y="92"/>
                    </a:lnTo>
                    <a:lnTo>
                      <a:pt x="134" y="92"/>
                    </a:lnTo>
                    <a:lnTo>
                      <a:pt x="125" y="98"/>
                    </a:lnTo>
                    <a:lnTo>
                      <a:pt x="113" y="102"/>
                    </a:lnTo>
                    <a:lnTo>
                      <a:pt x="100" y="105"/>
                    </a:lnTo>
                    <a:lnTo>
                      <a:pt x="85" y="106"/>
                    </a:lnTo>
                    <a:lnTo>
                      <a:pt x="85" y="106"/>
                    </a:lnTo>
                    <a:lnTo>
                      <a:pt x="76" y="105"/>
                    </a:lnTo>
                    <a:lnTo>
                      <a:pt x="68" y="103"/>
                    </a:lnTo>
                    <a:lnTo>
                      <a:pt x="61" y="101"/>
                    </a:lnTo>
                    <a:lnTo>
                      <a:pt x="56" y="97"/>
                    </a:lnTo>
                    <a:lnTo>
                      <a:pt x="51" y="91"/>
                    </a:lnTo>
                    <a:lnTo>
                      <a:pt x="48" y="85"/>
                    </a:lnTo>
                    <a:lnTo>
                      <a:pt x="46" y="76"/>
                    </a:lnTo>
                    <a:lnTo>
                      <a:pt x="45" y="66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1" y="74"/>
                    </a:lnTo>
                    <a:lnTo>
                      <a:pt x="2" y="83"/>
                    </a:lnTo>
                    <a:lnTo>
                      <a:pt x="3" y="91"/>
                    </a:lnTo>
                    <a:lnTo>
                      <a:pt x="5" y="99"/>
                    </a:lnTo>
                    <a:lnTo>
                      <a:pt x="8" y="106"/>
                    </a:lnTo>
                    <a:lnTo>
                      <a:pt x="11" y="113"/>
                    </a:lnTo>
                    <a:lnTo>
                      <a:pt x="15" y="119"/>
                    </a:lnTo>
                    <a:lnTo>
                      <a:pt x="19" y="124"/>
                    </a:lnTo>
                    <a:lnTo>
                      <a:pt x="24" y="129"/>
                    </a:lnTo>
                    <a:lnTo>
                      <a:pt x="30" y="133"/>
                    </a:lnTo>
                    <a:lnTo>
                      <a:pt x="36" y="137"/>
                    </a:lnTo>
                    <a:lnTo>
                      <a:pt x="42" y="140"/>
                    </a:lnTo>
                    <a:lnTo>
                      <a:pt x="50" y="142"/>
                    </a:lnTo>
                    <a:lnTo>
                      <a:pt x="57" y="145"/>
                    </a:lnTo>
                    <a:lnTo>
                      <a:pt x="65" y="145"/>
                    </a:lnTo>
                    <a:lnTo>
                      <a:pt x="74" y="146"/>
                    </a:lnTo>
                    <a:lnTo>
                      <a:pt x="74" y="146"/>
                    </a:lnTo>
                    <a:lnTo>
                      <a:pt x="91" y="145"/>
                    </a:lnTo>
                    <a:lnTo>
                      <a:pt x="108" y="141"/>
                    </a:lnTo>
                    <a:lnTo>
                      <a:pt x="122" y="137"/>
                    </a:lnTo>
                    <a:lnTo>
                      <a:pt x="134" y="131"/>
                    </a:lnTo>
                    <a:lnTo>
                      <a:pt x="134" y="230"/>
                    </a:lnTo>
                    <a:lnTo>
                      <a:pt x="179" y="230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9" name="Freeform 78"/>
              <p:cNvSpPr>
                <a:spLocks/>
              </p:cNvSpPr>
              <p:nvPr userDrawn="1"/>
            </p:nvSpPr>
            <p:spPr bwMode="auto">
              <a:xfrm>
                <a:off x="3919537" y="6363507"/>
                <a:ext cx="117475" cy="90488"/>
              </a:xfrm>
              <a:custGeom>
                <a:avLst/>
                <a:gdLst>
                  <a:gd name="T0" fmla="*/ 294 w 294"/>
                  <a:gd name="T1" fmla="*/ 0 h 230"/>
                  <a:gd name="T2" fmla="*/ 249 w 294"/>
                  <a:gd name="T3" fmla="*/ 0 h 230"/>
                  <a:gd name="T4" fmla="*/ 249 w 294"/>
                  <a:gd name="T5" fmla="*/ 190 h 230"/>
                  <a:gd name="T6" fmla="*/ 169 w 294"/>
                  <a:gd name="T7" fmla="*/ 190 h 230"/>
                  <a:gd name="T8" fmla="*/ 169 w 294"/>
                  <a:gd name="T9" fmla="*/ 0 h 230"/>
                  <a:gd name="T10" fmla="*/ 125 w 294"/>
                  <a:gd name="T11" fmla="*/ 0 h 230"/>
                  <a:gd name="T12" fmla="*/ 125 w 294"/>
                  <a:gd name="T13" fmla="*/ 190 h 230"/>
                  <a:gd name="T14" fmla="*/ 45 w 294"/>
                  <a:gd name="T15" fmla="*/ 190 h 230"/>
                  <a:gd name="T16" fmla="*/ 45 w 294"/>
                  <a:gd name="T17" fmla="*/ 0 h 230"/>
                  <a:gd name="T18" fmla="*/ 0 w 294"/>
                  <a:gd name="T19" fmla="*/ 0 h 230"/>
                  <a:gd name="T20" fmla="*/ 0 w 294"/>
                  <a:gd name="T21" fmla="*/ 230 h 230"/>
                  <a:gd name="T22" fmla="*/ 294 w 294"/>
                  <a:gd name="T23" fmla="*/ 230 h 230"/>
                  <a:gd name="T24" fmla="*/ 294 w 294"/>
                  <a:gd name="T25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4" h="230">
                    <a:moveTo>
                      <a:pt x="294" y="0"/>
                    </a:moveTo>
                    <a:lnTo>
                      <a:pt x="249" y="0"/>
                    </a:lnTo>
                    <a:lnTo>
                      <a:pt x="249" y="190"/>
                    </a:lnTo>
                    <a:lnTo>
                      <a:pt x="169" y="190"/>
                    </a:lnTo>
                    <a:lnTo>
                      <a:pt x="169" y="0"/>
                    </a:lnTo>
                    <a:lnTo>
                      <a:pt x="125" y="0"/>
                    </a:lnTo>
                    <a:lnTo>
                      <a:pt x="125" y="190"/>
                    </a:lnTo>
                    <a:lnTo>
                      <a:pt x="45" y="19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294" y="230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0" name="Freeform 79"/>
              <p:cNvSpPr>
                <a:spLocks noEditPoints="1"/>
              </p:cNvSpPr>
              <p:nvPr userDrawn="1"/>
            </p:nvSpPr>
            <p:spPr bwMode="auto">
              <a:xfrm>
                <a:off x="4054475" y="6360332"/>
                <a:ext cx="74613" cy="95250"/>
              </a:xfrm>
              <a:custGeom>
                <a:avLst/>
                <a:gdLst>
                  <a:gd name="T0" fmla="*/ 187 w 187"/>
                  <a:gd name="T1" fmla="*/ 77 h 239"/>
                  <a:gd name="T2" fmla="*/ 187 w 187"/>
                  <a:gd name="T3" fmla="*/ 67 h 239"/>
                  <a:gd name="T4" fmla="*/ 183 w 187"/>
                  <a:gd name="T5" fmla="*/ 50 h 239"/>
                  <a:gd name="T6" fmla="*/ 177 w 187"/>
                  <a:gd name="T7" fmla="*/ 36 h 239"/>
                  <a:gd name="T8" fmla="*/ 169 w 187"/>
                  <a:gd name="T9" fmla="*/ 24 h 239"/>
                  <a:gd name="T10" fmla="*/ 157 w 187"/>
                  <a:gd name="T11" fmla="*/ 14 h 239"/>
                  <a:gd name="T12" fmla="*/ 144 w 187"/>
                  <a:gd name="T13" fmla="*/ 7 h 239"/>
                  <a:gd name="T14" fmla="*/ 128 w 187"/>
                  <a:gd name="T15" fmla="*/ 2 h 239"/>
                  <a:gd name="T16" fmla="*/ 110 w 187"/>
                  <a:gd name="T17" fmla="*/ 0 h 239"/>
                  <a:gd name="T18" fmla="*/ 101 w 187"/>
                  <a:gd name="T19" fmla="*/ 0 h 239"/>
                  <a:gd name="T20" fmla="*/ 78 w 187"/>
                  <a:gd name="T21" fmla="*/ 1 h 239"/>
                  <a:gd name="T22" fmla="*/ 58 w 187"/>
                  <a:gd name="T23" fmla="*/ 5 h 239"/>
                  <a:gd name="T24" fmla="*/ 40 w 187"/>
                  <a:gd name="T25" fmla="*/ 11 h 239"/>
                  <a:gd name="T26" fmla="*/ 23 w 187"/>
                  <a:gd name="T27" fmla="*/ 20 h 239"/>
                  <a:gd name="T28" fmla="*/ 40 w 187"/>
                  <a:gd name="T29" fmla="*/ 54 h 239"/>
                  <a:gd name="T30" fmla="*/ 68 w 187"/>
                  <a:gd name="T31" fmla="*/ 43 h 239"/>
                  <a:gd name="T32" fmla="*/ 100 w 187"/>
                  <a:gd name="T33" fmla="*/ 40 h 239"/>
                  <a:gd name="T34" fmla="*/ 110 w 187"/>
                  <a:gd name="T35" fmla="*/ 41 h 239"/>
                  <a:gd name="T36" fmla="*/ 126 w 187"/>
                  <a:gd name="T37" fmla="*/ 46 h 239"/>
                  <a:gd name="T38" fmla="*/ 137 w 187"/>
                  <a:gd name="T39" fmla="*/ 56 h 239"/>
                  <a:gd name="T40" fmla="*/ 142 w 187"/>
                  <a:gd name="T41" fmla="*/ 70 h 239"/>
                  <a:gd name="T42" fmla="*/ 143 w 187"/>
                  <a:gd name="T43" fmla="*/ 96 h 239"/>
                  <a:gd name="T44" fmla="*/ 134 w 187"/>
                  <a:gd name="T45" fmla="*/ 92 h 239"/>
                  <a:gd name="T46" fmla="*/ 109 w 187"/>
                  <a:gd name="T47" fmla="*/ 88 h 239"/>
                  <a:gd name="T48" fmla="*/ 92 w 187"/>
                  <a:gd name="T49" fmla="*/ 87 h 239"/>
                  <a:gd name="T50" fmla="*/ 64 w 187"/>
                  <a:gd name="T51" fmla="*/ 89 h 239"/>
                  <a:gd name="T52" fmla="*/ 48 w 187"/>
                  <a:gd name="T53" fmla="*/ 94 h 239"/>
                  <a:gd name="T54" fmla="*/ 33 w 187"/>
                  <a:gd name="T55" fmla="*/ 101 h 239"/>
                  <a:gd name="T56" fmla="*/ 21 w 187"/>
                  <a:gd name="T57" fmla="*/ 110 h 239"/>
                  <a:gd name="T58" fmla="*/ 11 w 187"/>
                  <a:gd name="T59" fmla="*/ 121 h 239"/>
                  <a:gd name="T60" fmla="*/ 4 w 187"/>
                  <a:gd name="T61" fmla="*/ 135 h 239"/>
                  <a:gd name="T62" fmla="*/ 0 w 187"/>
                  <a:gd name="T63" fmla="*/ 153 h 239"/>
                  <a:gd name="T64" fmla="*/ 0 w 187"/>
                  <a:gd name="T65" fmla="*/ 162 h 239"/>
                  <a:gd name="T66" fmla="*/ 2 w 187"/>
                  <a:gd name="T67" fmla="*/ 182 h 239"/>
                  <a:gd name="T68" fmla="*/ 7 w 187"/>
                  <a:gd name="T69" fmla="*/ 198 h 239"/>
                  <a:gd name="T70" fmla="*/ 15 w 187"/>
                  <a:gd name="T71" fmla="*/ 211 h 239"/>
                  <a:gd name="T72" fmla="*/ 27 w 187"/>
                  <a:gd name="T73" fmla="*/ 222 h 239"/>
                  <a:gd name="T74" fmla="*/ 39 w 187"/>
                  <a:gd name="T75" fmla="*/ 230 h 239"/>
                  <a:gd name="T76" fmla="*/ 52 w 187"/>
                  <a:gd name="T77" fmla="*/ 235 h 239"/>
                  <a:gd name="T78" fmla="*/ 80 w 187"/>
                  <a:gd name="T79" fmla="*/ 239 h 239"/>
                  <a:gd name="T80" fmla="*/ 91 w 187"/>
                  <a:gd name="T81" fmla="*/ 239 h 239"/>
                  <a:gd name="T82" fmla="*/ 109 w 187"/>
                  <a:gd name="T83" fmla="*/ 234 h 239"/>
                  <a:gd name="T84" fmla="*/ 116 w 187"/>
                  <a:gd name="T85" fmla="*/ 231 h 239"/>
                  <a:gd name="T86" fmla="*/ 135 w 187"/>
                  <a:gd name="T87" fmla="*/ 219 h 239"/>
                  <a:gd name="T88" fmla="*/ 143 w 187"/>
                  <a:gd name="T89" fmla="*/ 235 h 239"/>
                  <a:gd name="T90" fmla="*/ 143 w 187"/>
                  <a:gd name="T91" fmla="*/ 170 h 239"/>
                  <a:gd name="T92" fmla="*/ 139 w 187"/>
                  <a:gd name="T93" fmla="*/ 175 h 239"/>
                  <a:gd name="T94" fmla="*/ 127 w 187"/>
                  <a:gd name="T95" fmla="*/ 185 h 239"/>
                  <a:gd name="T96" fmla="*/ 113 w 187"/>
                  <a:gd name="T97" fmla="*/ 193 h 239"/>
                  <a:gd name="T98" fmla="*/ 96 w 187"/>
                  <a:gd name="T99" fmla="*/ 198 h 239"/>
                  <a:gd name="T100" fmla="*/ 88 w 187"/>
                  <a:gd name="T101" fmla="*/ 199 h 239"/>
                  <a:gd name="T102" fmla="*/ 69 w 187"/>
                  <a:gd name="T103" fmla="*/ 196 h 239"/>
                  <a:gd name="T104" fmla="*/ 56 w 187"/>
                  <a:gd name="T105" fmla="*/ 190 h 239"/>
                  <a:gd name="T106" fmla="*/ 51 w 187"/>
                  <a:gd name="T107" fmla="*/ 185 h 239"/>
                  <a:gd name="T108" fmla="*/ 45 w 187"/>
                  <a:gd name="T109" fmla="*/ 170 h 239"/>
                  <a:gd name="T110" fmla="*/ 44 w 187"/>
                  <a:gd name="T111" fmla="*/ 161 h 239"/>
                  <a:gd name="T112" fmla="*/ 47 w 187"/>
                  <a:gd name="T113" fmla="*/ 146 h 239"/>
                  <a:gd name="T114" fmla="*/ 56 w 187"/>
                  <a:gd name="T115" fmla="*/ 135 h 239"/>
                  <a:gd name="T116" fmla="*/ 71 w 187"/>
                  <a:gd name="T117" fmla="*/ 128 h 239"/>
                  <a:gd name="T118" fmla="*/ 91 w 187"/>
                  <a:gd name="T119" fmla="*/ 126 h 239"/>
                  <a:gd name="T120" fmla="*/ 108 w 187"/>
                  <a:gd name="T121" fmla="*/ 126 h 239"/>
                  <a:gd name="T122" fmla="*/ 121 w 187"/>
                  <a:gd name="T123" fmla="*/ 128 h 239"/>
                  <a:gd name="T124" fmla="*/ 143 w 187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7" h="239">
                    <a:moveTo>
                      <a:pt x="187" y="235"/>
                    </a:moveTo>
                    <a:lnTo>
                      <a:pt x="187" y="77"/>
                    </a:lnTo>
                    <a:lnTo>
                      <a:pt x="187" y="77"/>
                    </a:lnTo>
                    <a:lnTo>
                      <a:pt x="187" y="67"/>
                    </a:lnTo>
                    <a:lnTo>
                      <a:pt x="185" y="58"/>
                    </a:lnTo>
                    <a:lnTo>
                      <a:pt x="183" y="50"/>
                    </a:lnTo>
                    <a:lnTo>
                      <a:pt x="181" y="43"/>
                    </a:lnTo>
                    <a:lnTo>
                      <a:pt x="177" y="36"/>
                    </a:lnTo>
                    <a:lnTo>
                      <a:pt x="173" y="29"/>
                    </a:lnTo>
                    <a:lnTo>
                      <a:pt x="169" y="24"/>
                    </a:lnTo>
                    <a:lnTo>
                      <a:pt x="163" y="19"/>
                    </a:lnTo>
                    <a:lnTo>
                      <a:pt x="157" y="14"/>
                    </a:lnTo>
                    <a:lnTo>
                      <a:pt x="151" y="10"/>
                    </a:lnTo>
                    <a:lnTo>
                      <a:pt x="144" y="7"/>
                    </a:lnTo>
                    <a:lnTo>
                      <a:pt x="136" y="5"/>
                    </a:lnTo>
                    <a:lnTo>
                      <a:pt x="128" y="2"/>
                    </a:lnTo>
                    <a:lnTo>
                      <a:pt x="119" y="1"/>
                    </a:lnTo>
                    <a:lnTo>
                      <a:pt x="110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89" y="0"/>
                    </a:lnTo>
                    <a:lnTo>
                      <a:pt x="78" y="1"/>
                    </a:lnTo>
                    <a:lnTo>
                      <a:pt x="68" y="3"/>
                    </a:lnTo>
                    <a:lnTo>
                      <a:pt x="58" y="5"/>
                    </a:lnTo>
                    <a:lnTo>
                      <a:pt x="49" y="8"/>
                    </a:lnTo>
                    <a:lnTo>
                      <a:pt x="40" y="11"/>
                    </a:lnTo>
                    <a:lnTo>
                      <a:pt x="31" y="16"/>
                    </a:lnTo>
                    <a:lnTo>
                      <a:pt x="23" y="20"/>
                    </a:lnTo>
                    <a:lnTo>
                      <a:pt x="40" y="54"/>
                    </a:lnTo>
                    <a:lnTo>
                      <a:pt x="40" y="54"/>
                    </a:lnTo>
                    <a:lnTo>
                      <a:pt x="54" y="48"/>
                    </a:lnTo>
                    <a:lnTo>
                      <a:pt x="68" y="43"/>
                    </a:lnTo>
                    <a:lnTo>
                      <a:pt x="83" y="41"/>
                    </a:lnTo>
                    <a:lnTo>
                      <a:pt x="100" y="40"/>
                    </a:lnTo>
                    <a:lnTo>
                      <a:pt x="100" y="40"/>
                    </a:lnTo>
                    <a:lnTo>
                      <a:pt x="110" y="41"/>
                    </a:lnTo>
                    <a:lnTo>
                      <a:pt x="118" y="43"/>
                    </a:lnTo>
                    <a:lnTo>
                      <a:pt x="126" y="46"/>
                    </a:lnTo>
                    <a:lnTo>
                      <a:pt x="132" y="50"/>
                    </a:lnTo>
                    <a:lnTo>
                      <a:pt x="137" y="56"/>
                    </a:lnTo>
                    <a:lnTo>
                      <a:pt x="140" y="62"/>
                    </a:lnTo>
                    <a:lnTo>
                      <a:pt x="142" y="70"/>
                    </a:lnTo>
                    <a:lnTo>
                      <a:pt x="143" y="79"/>
                    </a:lnTo>
                    <a:lnTo>
                      <a:pt x="143" y="96"/>
                    </a:lnTo>
                    <a:lnTo>
                      <a:pt x="143" y="96"/>
                    </a:lnTo>
                    <a:lnTo>
                      <a:pt x="134" y="92"/>
                    </a:lnTo>
                    <a:lnTo>
                      <a:pt x="122" y="89"/>
                    </a:lnTo>
                    <a:lnTo>
                      <a:pt x="109" y="88"/>
                    </a:lnTo>
                    <a:lnTo>
                      <a:pt x="92" y="87"/>
                    </a:lnTo>
                    <a:lnTo>
                      <a:pt x="92" y="87"/>
                    </a:lnTo>
                    <a:lnTo>
                      <a:pt x="73" y="88"/>
                    </a:lnTo>
                    <a:lnTo>
                      <a:pt x="64" y="89"/>
                    </a:lnTo>
                    <a:lnTo>
                      <a:pt x="56" y="91"/>
                    </a:lnTo>
                    <a:lnTo>
                      <a:pt x="48" y="94"/>
                    </a:lnTo>
                    <a:lnTo>
                      <a:pt x="40" y="97"/>
                    </a:lnTo>
                    <a:lnTo>
                      <a:pt x="33" y="101"/>
                    </a:lnTo>
                    <a:lnTo>
                      <a:pt x="27" y="105"/>
                    </a:lnTo>
                    <a:lnTo>
                      <a:pt x="21" y="110"/>
                    </a:lnTo>
                    <a:lnTo>
                      <a:pt x="15" y="115"/>
                    </a:lnTo>
                    <a:lnTo>
                      <a:pt x="11" y="121"/>
                    </a:lnTo>
                    <a:lnTo>
                      <a:pt x="7" y="128"/>
                    </a:lnTo>
                    <a:lnTo>
                      <a:pt x="4" y="135"/>
                    </a:lnTo>
                    <a:lnTo>
                      <a:pt x="2" y="143"/>
                    </a:lnTo>
                    <a:lnTo>
                      <a:pt x="0" y="153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72"/>
                    </a:lnTo>
                    <a:lnTo>
                      <a:pt x="2" y="182"/>
                    </a:lnTo>
                    <a:lnTo>
                      <a:pt x="4" y="190"/>
                    </a:lnTo>
                    <a:lnTo>
                      <a:pt x="7" y="198"/>
                    </a:lnTo>
                    <a:lnTo>
                      <a:pt x="11" y="205"/>
                    </a:lnTo>
                    <a:lnTo>
                      <a:pt x="15" y="211"/>
                    </a:lnTo>
                    <a:lnTo>
                      <a:pt x="21" y="217"/>
                    </a:lnTo>
                    <a:lnTo>
                      <a:pt x="27" y="222"/>
                    </a:lnTo>
                    <a:lnTo>
                      <a:pt x="33" y="226"/>
                    </a:lnTo>
                    <a:lnTo>
                      <a:pt x="39" y="230"/>
                    </a:lnTo>
                    <a:lnTo>
                      <a:pt x="45" y="233"/>
                    </a:lnTo>
                    <a:lnTo>
                      <a:pt x="52" y="235"/>
                    </a:lnTo>
                    <a:lnTo>
                      <a:pt x="66" y="238"/>
                    </a:lnTo>
                    <a:lnTo>
                      <a:pt x="80" y="239"/>
                    </a:lnTo>
                    <a:lnTo>
                      <a:pt x="80" y="239"/>
                    </a:lnTo>
                    <a:lnTo>
                      <a:pt x="91" y="239"/>
                    </a:lnTo>
                    <a:lnTo>
                      <a:pt x="101" y="237"/>
                    </a:lnTo>
                    <a:lnTo>
                      <a:pt x="109" y="234"/>
                    </a:lnTo>
                    <a:lnTo>
                      <a:pt x="116" y="231"/>
                    </a:lnTo>
                    <a:lnTo>
                      <a:pt x="116" y="231"/>
                    </a:lnTo>
                    <a:lnTo>
                      <a:pt x="128" y="224"/>
                    </a:lnTo>
                    <a:lnTo>
                      <a:pt x="135" y="219"/>
                    </a:lnTo>
                    <a:lnTo>
                      <a:pt x="143" y="212"/>
                    </a:lnTo>
                    <a:lnTo>
                      <a:pt x="143" y="235"/>
                    </a:lnTo>
                    <a:lnTo>
                      <a:pt x="187" y="235"/>
                    </a:lnTo>
                    <a:close/>
                    <a:moveTo>
                      <a:pt x="143" y="170"/>
                    </a:moveTo>
                    <a:lnTo>
                      <a:pt x="143" y="170"/>
                    </a:lnTo>
                    <a:lnTo>
                      <a:pt x="139" y="175"/>
                    </a:lnTo>
                    <a:lnTo>
                      <a:pt x="133" y="180"/>
                    </a:lnTo>
                    <a:lnTo>
                      <a:pt x="127" y="185"/>
                    </a:lnTo>
                    <a:lnTo>
                      <a:pt x="121" y="190"/>
                    </a:lnTo>
                    <a:lnTo>
                      <a:pt x="113" y="193"/>
                    </a:lnTo>
                    <a:lnTo>
                      <a:pt x="105" y="196"/>
                    </a:lnTo>
                    <a:lnTo>
                      <a:pt x="96" y="198"/>
                    </a:lnTo>
                    <a:lnTo>
                      <a:pt x="88" y="199"/>
                    </a:lnTo>
                    <a:lnTo>
                      <a:pt x="88" y="199"/>
                    </a:lnTo>
                    <a:lnTo>
                      <a:pt x="78" y="198"/>
                    </a:lnTo>
                    <a:lnTo>
                      <a:pt x="69" y="196"/>
                    </a:lnTo>
                    <a:lnTo>
                      <a:pt x="62" y="194"/>
                    </a:lnTo>
                    <a:lnTo>
                      <a:pt x="56" y="190"/>
                    </a:lnTo>
                    <a:lnTo>
                      <a:pt x="56" y="190"/>
                    </a:lnTo>
                    <a:lnTo>
                      <a:pt x="51" y="185"/>
                    </a:lnTo>
                    <a:lnTo>
                      <a:pt x="47" y="178"/>
                    </a:lnTo>
                    <a:lnTo>
                      <a:pt x="45" y="170"/>
                    </a:lnTo>
                    <a:lnTo>
                      <a:pt x="44" y="161"/>
                    </a:lnTo>
                    <a:lnTo>
                      <a:pt x="44" y="161"/>
                    </a:lnTo>
                    <a:lnTo>
                      <a:pt x="44" y="153"/>
                    </a:lnTo>
                    <a:lnTo>
                      <a:pt x="47" y="146"/>
                    </a:lnTo>
                    <a:lnTo>
                      <a:pt x="51" y="140"/>
                    </a:lnTo>
                    <a:lnTo>
                      <a:pt x="56" y="135"/>
                    </a:lnTo>
                    <a:lnTo>
                      <a:pt x="63" y="131"/>
                    </a:lnTo>
                    <a:lnTo>
                      <a:pt x="71" y="128"/>
                    </a:lnTo>
                    <a:lnTo>
                      <a:pt x="80" y="126"/>
                    </a:lnTo>
                    <a:lnTo>
                      <a:pt x="91" y="126"/>
                    </a:lnTo>
                    <a:lnTo>
                      <a:pt x="91" y="126"/>
                    </a:lnTo>
                    <a:lnTo>
                      <a:pt x="108" y="126"/>
                    </a:lnTo>
                    <a:lnTo>
                      <a:pt x="121" y="128"/>
                    </a:lnTo>
                    <a:lnTo>
                      <a:pt x="121" y="128"/>
                    </a:lnTo>
                    <a:lnTo>
                      <a:pt x="131" y="131"/>
                    </a:lnTo>
                    <a:lnTo>
                      <a:pt x="143" y="136"/>
                    </a:lnTo>
                    <a:lnTo>
                      <a:pt x="143" y="17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1" name="Freeform 80"/>
              <p:cNvSpPr>
                <a:spLocks noEditPoints="1"/>
              </p:cNvSpPr>
              <p:nvPr userDrawn="1"/>
            </p:nvSpPr>
            <p:spPr bwMode="auto">
              <a:xfrm>
                <a:off x="4146550" y="6360332"/>
                <a:ext cx="79375" cy="95250"/>
              </a:xfrm>
              <a:custGeom>
                <a:avLst/>
                <a:gdLst>
                  <a:gd name="T0" fmla="*/ 197 w 197"/>
                  <a:gd name="T1" fmla="*/ 114 h 239"/>
                  <a:gd name="T2" fmla="*/ 196 w 197"/>
                  <a:gd name="T3" fmla="*/ 92 h 239"/>
                  <a:gd name="T4" fmla="*/ 191 w 197"/>
                  <a:gd name="T5" fmla="*/ 70 h 239"/>
                  <a:gd name="T6" fmla="*/ 184 w 197"/>
                  <a:gd name="T7" fmla="*/ 51 h 239"/>
                  <a:gd name="T8" fmla="*/ 173 w 197"/>
                  <a:gd name="T9" fmla="*/ 34 h 239"/>
                  <a:gd name="T10" fmla="*/ 160 w 197"/>
                  <a:gd name="T11" fmla="*/ 20 h 239"/>
                  <a:gd name="T12" fmla="*/ 143 w 197"/>
                  <a:gd name="T13" fmla="*/ 9 h 239"/>
                  <a:gd name="T14" fmla="*/ 123 w 197"/>
                  <a:gd name="T15" fmla="*/ 2 h 239"/>
                  <a:gd name="T16" fmla="*/ 101 w 197"/>
                  <a:gd name="T17" fmla="*/ 0 h 239"/>
                  <a:gd name="T18" fmla="*/ 90 w 197"/>
                  <a:gd name="T19" fmla="*/ 0 h 239"/>
                  <a:gd name="T20" fmla="*/ 69 w 197"/>
                  <a:gd name="T21" fmla="*/ 4 h 239"/>
                  <a:gd name="T22" fmla="*/ 51 w 197"/>
                  <a:gd name="T23" fmla="*/ 12 h 239"/>
                  <a:gd name="T24" fmla="*/ 35 w 197"/>
                  <a:gd name="T25" fmla="*/ 23 h 239"/>
                  <a:gd name="T26" fmla="*/ 22 w 197"/>
                  <a:gd name="T27" fmla="*/ 38 h 239"/>
                  <a:gd name="T28" fmla="*/ 12 w 197"/>
                  <a:gd name="T29" fmla="*/ 57 h 239"/>
                  <a:gd name="T30" fmla="*/ 5 w 197"/>
                  <a:gd name="T31" fmla="*/ 79 h 239"/>
                  <a:gd name="T32" fmla="*/ 1 w 197"/>
                  <a:gd name="T33" fmla="*/ 105 h 239"/>
                  <a:gd name="T34" fmla="*/ 0 w 197"/>
                  <a:gd name="T35" fmla="*/ 119 h 239"/>
                  <a:gd name="T36" fmla="*/ 2 w 197"/>
                  <a:gd name="T37" fmla="*/ 147 h 239"/>
                  <a:gd name="T38" fmla="*/ 9 w 197"/>
                  <a:gd name="T39" fmla="*/ 173 h 239"/>
                  <a:gd name="T40" fmla="*/ 19 w 197"/>
                  <a:gd name="T41" fmla="*/ 193 h 239"/>
                  <a:gd name="T42" fmla="*/ 30 w 197"/>
                  <a:gd name="T43" fmla="*/ 209 h 239"/>
                  <a:gd name="T44" fmla="*/ 37 w 197"/>
                  <a:gd name="T45" fmla="*/ 215 h 239"/>
                  <a:gd name="T46" fmla="*/ 51 w 197"/>
                  <a:gd name="T47" fmla="*/ 226 h 239"/>
                  <a:gd name="T48" fmla="*/ 68 w 197"/>
                  <a:gd name="T49" fmla="*/ 234 h 239"/>
                  <a:gd name="T50" fmla="*/ 88 w 197"/>
                  <a:gd name="T51" fmla="*/ 239 h 239"/>
                  <a:gd name="T52" fmla="*/ 99 w 197"/>
                  <a:gd name="T53" fmla="*/ 239 h 239"/>
                  <a:gd name="T54" fmla="*/ 125 w 197"/>
                  <a:gd name="T55" fmla="*/ 237 h 239"/>
                  <a:gd name="T56" fmla="*/ 145 w 197"/>
                  <a:gd name="T57" fmla="*/ 231 h 239"/>
                  <a:gd name="T58" fmla="*/ 154 w 197"/>
                  <a:gd name="T59" fmla="*/ 227 h 239"/>
                  <a:gd name="T60" fmla="*/ 170 w 197"/>
                  <a:gd name="T61" fmla="*/ 217 h 239"/>
                  <a:gd name="T62" fmla="*/ 152 w 197"/>
                  <a:gd name="T63" fmla="*/ 180 h 239"/>
                  <a:gd name="T64" fmla="*/ 139 w 197"/>
                  <a:gd name="T65" fmla="*/ 188 h 239"/>
                  <a:gd name="T66" fmla="*/ 129 w 197"/>
                  <a:gd name="T67" fmla="*/ 194 h 239"/>
                  <a:gd name="T68" fmla="*/ 116 w 197"/>
                  <a:gd name="T69" fmla="*/ 197 h 239"/>
                  <a:gd name="T70" fmla="*/ 102 w 197"/>
                  <a:gd name="T71" fmla="*/ 199 h 239"/>
                  <a:gd name="T72" fmla="*/ 92 w 197"/>
                  <a:gd name="T73" fmla="*/ 198 h 239"/>
                  <a:gd name="T74" fmla="*/ 73 w 197"/>
                  <a:gd name="T75" fmla="*/ 191 h 239"/>
                  <a:gd name="T76" fmla="*/ 58 w 197"/>
                  <a:gd name="T77" fmla="*/ 175 h 239"/>
                  <a:gd name="T78" fmla="*/ 47 w 197"/>
                  <a:gd name="T79" fmla="*/ 151 h 239"/>
                  <a:gd name="T80" fmla="*/ 196 w 197"/>
                  <a:gd name="T81" fmla="*/ 135 h 239"/>
                  <a:gd name="T82" fmla="*/ 196 w 197"/>
                  <a:gd name="T83" fmla="*/ 126 h 239"/>
                  <a:gd name="T84" fmla="*/ 197 w 197"/>
                  <a:gd name="T85" fmla="*/ 114 h 239"/>
                  <a:gd name="T86" fmla="*/ 45 w 197"/>
                  <a:gd name="T87" fmla="*/ 98 h 239"/>
                  <a:gd name="T88" fmla="*/ 51 w 197"/>
                  <a:gd name="T89" fmla="*/ 73 h 239"/>
                  <a:gd name="T90" fmla="*/ 61 w 197"/>
                  <a:gd name="T91" fmla="*/ 55 h 239"/>
                  <a:gd name="T92" fmla="*/ 77 w 197"/>
                  <a:gd name="T93" fmla="*/ 44 h 239"/>
                  <a:gd name="T94" fmla="*/ 98 w 197"/>
                  <a:gd name="T95" fmla="*/ 40 h 239"/>
                  <a:gd name="T96" fmla="*/ 104 w 197"/>
                  <a:gd name="T97" fmla="*/ 41 h 239"/>
                  <a:gd name="T98" fmla="*/ 116 w 197"/>
                  <a:gd name="T99" fmla="*/ 43 h 239"/>
                  <a:gd name="T100" fmla="*/ 126 w 197"/>
                  <a:gd name="T101" fmla="*/ 47 h 239"/>
                  <a:gd name="T102" fmla="*/ 138 w 197"/>
                  <a:gd name="T103" fmla="*/ 57 h 239"/>
                  <a:gd name="T104" fmla="*/ 147 w 197"/>
                  <a:gd name="T105" fmla="*/ 76 h 239"/>
                  <a:gd name="T106" fmla="*/ 152 w 197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7" h="239">
                    <a:moveTo>
                      <a:pt x="197" y="114"/>
                    </a:moveTo>
                    <a:lnTo>
                      <a:pt x="197" y="114"/>
                    </a:lnTo>
                    <a:lnTo>
                      <a:pt x="197" y="103"/>
                    </a:lnTo>
                    <a:lnTo>
                      <a:pt x="196" y="92"/>
                    </a:lnTo>
                    <a:lnTo>
                      <a:pt x="194" y="81"/>
                    </a:lnTo>
                    <a:lnTo>
                      <a:pt x="191" y="70"/>
                    </a:lnTo>
                    <a:lnTo>
                      <a:pt x="188" y="60"/>
                    </a:lnTo>
                    <a:lnTo>
                      <a:pt x="184" y="51"/>
                    </a:lnTo>
                    <a:lnTo>
                      <a:pt x="179" y="42"/>
                    </a:lnTo>
                    <a:lnTo>
                      <a:pt x="173" y="34"/>
                    </a:lnTo>
                    <a:lnTo>
                      <a:pt x="167" y="26"/>
                    </a:lnTo>
                    <a:lnTo>
                      <a:pt x="160" y="20"/>
                    </a:lnTo>
                    <a:lnTo>
                      <a:pt x="152" y="14"/>
                    </a:lnTo>
                    <a:lnTo>
                      <a:pt x="143" y="9"/>
                    </a:lnTo>
                    <a:lnTo>
                      <a:pt x="134" y="5"/>
                    </a:lnTo>
                    <a:lnTo>
                      <a:pt x="123" y="2"/>
                    </a:lnTo>
                    <a:lnTo>
                      <a:pt x="11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0" y="0"/>
                    </a:lnTo>
                    <a:lnTo>
                      <a:pt x="79" y="2"/>
                    </a:lnTo>
                    <a:lnTo>
                      <a:pt x="69" y="4"/>
                    </a:lnTo>
                    <a:lnTo>
                      <a:pt x="60" y="8"/>
                    </a:lnTo>
                    <a:lnTo>
                      <a:pt x="51" y="12"/>
                    </a:lnTo>
                    <a:lnTo>
                      <a:pt x="43" y="17"/>
                    </a:lnTo>
                    <a:lnTo>
                      <a:pt x="35" y="23"/>
                    </a:lnTo>
                    <a:lnTo>
                      <a:pt x="28" y="30"/>
                    </a:lnTo>
                    <a:lnTo>
                      <a:pt x="22" y="38"/>
                    </a:lnTo>
                    <a:lnTo>
                      <a:pt x="16" y="47"/>
                    </a:lnTo>
                    <a:lnTo>
                      <a:pt x="12" y="57"/>
                    </a:lnTo>
                    <a:lnTo>
                      <a:pt x="8" y="68"/>
                    </a:lnTo>
                    <a:lnTo>
                      <a:pt x="5" y="79"/>
                    </a:lnTo>
                    <a:lnTo>
                      <a:pt x="2" y="92"/>
                    </a:lnTo>
                    <a:lnTo>
                      <a:pt x="1" y="105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1" y="134"/>
                    </a:lnTo>
                    <a:lnTo>
                      <a:pt x="2" y="147"/>
                    </a:lnTo>
                    <a:lnTo>
                      <a:pt x="5" y="161"/>
                    </a:lnTo>
                    <a:lnTo>
                      <a:pt x="9" y="173"/>
                    </a:lnTo>
                    <a:lnTo>
                      <a:pt x="14" y="184"/>
                    </a:lnTo>
                    <a:lnTo>
                      <a:pt x="19" y="193"/>
                    </a:lnTo>
                    <a:lnTo>
                      <a:pt x="24" y="202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7" y="215"/>
                    </a:lnTo>
                    <a:lnTo>
                      <a:pt x="44" y="221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8" y="237"/>
                    </a:lnTo>
                    <a:lnTo>
                      <a:pt x="88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2" y="239"/>
                    </a:lnTo>
                    <a:lnTo>
                      <a:pt x="125" y="237"/>
                    </a:lnTo>
                    <a:lnTo>
                      <a:pt x="135" y="235"/>
                    </a:lnTo>
                    <a:lnTo>
                      <a:pt x="145" y="231"/>
                    </a:lnTo>
                    <a:lnTo>
                      <a:pt x="145" y="231"/>
                    </a:lnTo>
                    <a:lnTo>
                      <a:pt x="154" y="227"/>
                    </a:lnTo>
                    <a:lnTo>
                      <a:pt x="162" y="222"/>
                    </a:lnTo>
                    <a:lnTo>
                      <a:pt x="170" y="217"/>
                    </a:lnTo>
                    <a:lnTo>
                      <a:pt x="178" y="209"/>
                    </a:lnTo>
                    <a:lnTo>
                      <a:pt x="152" y="180"/>
                    </a:lnTo>
                    <a:lnTo>
                      <a:pt x="152" y="180"/>
                    </a:lnTo>
                    <a:lnTo>
                      <a:pt x="139" y="188"/>
                    </a:lnTo>
                    <a:lnTo>
                      <a:pt x="129" y="194"/>
                    </a:lnTo>
                    <a:lnTo>
                      <a:pt x="129" y="194"/>
                    </a:lnTo>
                    <a:lnTo>
                      <a:pt x="122" y="196"/>
                    </a:lnTo>
                    <a:lnTo>
                      <a:pt x="116" y="197"/>
                    </a:lnTo>
                    <a:lnTo>
                      <a:pt x="109" y="198"/>
                    </a:lnTo>
                    <a:lnTo>
                      <a:pt x="102" y="199"/>
                    </a:lnTo>
                    <a:lnTo>
                      <a:pt x="102" y="199"/>
                    </a:lnTo>
                    <a:lnTo>
                      <a:pt x="92" y="198"/>
                    </a:lnTo>
                    <a:lnTo>
                      <a:pt x="82" y="195"/>
                    </a:lnTo>
                    <a:lnTo>
                      <a:pt x="73" y="191"/>
                    </a:lnTo>
                    <a:lnTo>
                      <a:pt x="65" y="184"/>
                    </a:lnTo>
                    <a:lnTo>
                      <a:pt x="58" y="175"/>
                    </a:lnTo>
                    <a:lnTo>
                      <a:pt x="52" y="164"/>
                    </a:lnTo>
                    <a:lnTo>
                      <a:pt x="47" y="151"/>
                    </a:lnTo>
                    <a:lnTo>
                      <a:pt x="44" y="135"/>
                    </a:lnTo>
                    <a:lnTo>
                      <a:pt x="196" y="135"/>
                    </a:lnTo>
                    <a:lnTo>
                      <a:pt x="196" y="135"/>
                    </a:lnTo>
                    <a:lnTo>
                      <a:pt x="196" y="126"/>
                    </a:lnTo>
                    <a:lnTo>
                      <a:pt x="197" y="114"/>
                    </a:lnTo>
                    <a:lnTo>
                      <a:pt x="197" y="114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1" y="73"/>
                    </a:lnTo>
                    <a:lnTo>
                      <a:pt x="55" y="64"/>
                    </a:lnTo>
                    <a:lnTo>
                      <a:pt x="61" y="55"/>
                    </a:lnTo>
                    <a:lnTo>
                      <a:pt x="68" y="49"/>
                    </a:lnTo>
                    <a:lnTo>
                      <a:pt x="77" y="44"/>
                    </a:lnTo>
                    <a:lnTo>
                      <a:pt x="87" y="41"/>
                    </a:lnTo>
                    <a:lnTo>
                      <a:pt x="98" y="40"/>
                    </a:lnTo>
                    <a:lnTo>
                      <a:pt x="98" y="40"/>
                    </a:lnTo>
                    <a:lnTo>
                      <a:pt x="104" y="41"/>
                    </a:lnTo>
                    <a:lnTo>
                      <a:pt x="110" y="42"/>
                    </a:lnTo>
                    <a:lnTo>
                      <a:pt x="116" y="43"/>
                    </a:lnTo>
                    <a:lnTo>
                      <a:pt x="121" y="45"/>
                    </a:lnTo>
                    <a:lnTo>
                      <a:pt x="126" y="47"/>
                    </a:lnTo>
                    <a:lnTo>
                      <a:pt x="130" y="50"/>
                    </a:lnTo>
                    <a:lnTo>
                      <a:pt x="138" y="57"/>
                    </a:lnTo>
                    <a:lnTo>
                      <a:pt x="143" y="66"/>
                    </a:lnTo>
                    <a:lnTo>
                      <a:pt x="147" y="76"/>
                    </a:lnTo>
                    <a:lnTo>
                      <a:pt x="150" y="86"/>
                    </a:lnTo>
                    <a:lnTo>
                      <a:pt x="152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2" name="Freeform 81"/>
              <p:cNvSpPr>
                <a:spLocks/>
              </p:cNvSpPr>
              <p:nvPr userDrawn="1"/>
            </p:nvSpPr>
            <p:spPr bwMode="auto">
              <a:xfrm>
                <a:off x="4244975" y="6363507"/>
                <a:ext cx="88900" cy="92075"/>
              </a:xfrm>
              <a:custGeom>
                <a:avLst/>
                <a:gdLst>
                  <a:gd name="T0" fmla="*/ 226 w 226"/>
                  <a:gd name="T1" fmla="*/ 230 h 233"/>
                  <a:gd name="T2" fmla="*/ 226 w 226"/>
                  <a:gd name="T3" fmla="*/ 0 h 233"/>
                  <a:gd name="T4" fmla="*/ 177 w 226"/>
                  <a:gd name="T5" fmla="*/ 0 h 233"/>
                  <a:gd name="T6" fmla="*/ 128 w 226"/>
                  <a:gd name="T7" fmla="*/ 111 h 233"/>
                  <a:gd name="T8" fmla="*/ 128 w 226"/>
                  <a:gd name="T9" fmla="*/ 111 h 233"/>
                  <a:gd name="T10" fmla="*/ 113 w 226"/>
                  <a:gd name="T11" fmla="*/ 151 h 233"/>
                  <a:gd name="T12" fmla="*/ 113 w 226"/>
                  <a:gd name="T13" fmla="*/ 151 h 233"/>
                  <a:gd name="T14" fmla="*/ 107 w 226"/>
                  <a:gd name="T15" fmla="*/ 132 h 233"/>
                  <a:gd name="T16" fmla="*/ 98 w 226"/>
                  <a:gd name="T17" fmla="*/ 111 h 233"/>
                  <a:gd name="T18" fmla="*/ 49 w 226"/>
                  <a:gd name="T19" fmla="*/ 0 h 233"/>
                  <a:gd name="T20" fmla="*/ 0 w 226"/>
                  <a:gd name="T21" fmla="*/ 0 h 233"/>
                  <a:gd name="T22" fmla="*/ 0 w 226"/>
                  <a:gd name="T23" fmla="*/ 230 h 233"/>
                  <a:gd name="T24" fmla="*/ 43 w 226"/>
                  <a:gd name="T25" fmla="*/ 230 h 233"/>
                  <a:gd name="T26" fmla="*/ 43 w 226"/>
                  <a:gd name="T27" fmla="*/ 110 h 233"/>
                  <a:gd name="T28" fmla="*/ 43 w 226"/>
                  <a:gd name="T29" fmla="*/ 110 h 233"/>
                  <a:gd name="T30" fmla="*/ 42 w 226"/>
                  <a:gd name="T31" fmla="*/ 69 h 233"/>
                  <a:gd name="T32" fmla="*/ 42 w 226"/>
                  <a:gd name="T33" fmla="*/ 69 h 233"/>
                  <a:gd name="T34" fmla="*/ 48 w 226"/>
                  <a:gd name="T35" fmla="*/ 85 h 233"/>
                  <a:gd name="T36" fmla="*/ 57 w 226"/>
                  <a:gd name="T37" fmla="*/ 106 h 233"/>
                  <a:gd name="T38" fmla="*/ 112 w 226"/>
                  <a:gd name="T39" fmla="*/ 233 h 233"/>
                  <a:gd name="T40" fmla="*/ 167 w 226"/>
                  <a:gd name="T41" fmla="*/ 106 h 233"/>
                  <a:gd name="T42" fmla="*/ 167 w 226"/>
                  <a:gd name="T43" fmla="*/ 106 h 233"/>
                  <a:gd name="T44" fmla="*/ 176 w 226"/>
                  <a:gd name="T45" fmla="*/ 85 h 233"/>
                  <a:gd name="T46" fmla="*/ 182 w 226"/>
                  <a:gd name="T47" fmla="*/ 69 h 233"/>
                  <a:gd name="T48" fmla="*/ 182 w 226"/>
                  <a:gd name="T49" fmla="*/ 69 h 233"/>
                  <a:gd name="T50" fmla="*/ 181 w 226"/>
                  <a:gd name="T51" fmla="*/ 110 h 233"/>
                  <a:gd name="T52" fmla="*/ 181 w 226"/>
                  <a:gd name="T53" fmla="*/ 230 h 233"/>
                  <a:gd name="T54" fmla="*/ 226 w 226"/>
                  <a:gd name="T55" fmla="*/ 23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6" h="233">
                    <a:moveTo>
                      <a:pt x="226" y="230"/>
                    </a:moveTo>
                    <a:lnTo>
                      <a:pt x="226" y="0"/>
                    </a:lnTo>
                    <a:lnTo>
                      <a:pt x="177" y="0"/>
                    </a:lnTo>
                    <a:lnTo>
                      <a:pt x="128" y="111"/>
                    </a:lnTo>
                    <a:lnTo>
                      <a:pt x="128" y="111"/>
                    </a:lnTo>
                    <a:lnTo>
                      <a:pt x="113" y="151"/>
                    </a:lnTo>
                    <a:lnTo>
                      <a:pt x="113" y="151"/>
                    </a:lnTo>
                    <a:lnTo>
                      <a:pt x="107" y="132"/>
                    </a:lnTo>
                    <a:lnTo>
                      <a:pt x="98" y="111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43" y="23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2" y="69"/>
                    </a:lnTo>
                    <a:lnTo>
                      <a:pt x="42" y="69"/>
                    </a:lnTo>
                    <a:lnTo>
                      <a:pt x="48" y="85"/>
                    </a:lnTo>
                    <a:lnTo>
                      <a:pt x="57" y="106"/>
                    </a:lnTo>
                    <a:lnTo>
                      <a:pt x="112" y="233"/>
                    </a:lnTo>
                    <a:lnTo>
                      <a:pt x="167" y="106"/>
                    </a:lnTo>
                    <a:lnTo>
                      <a:pt x="167" y="106"/>
                    </a:lnTo>
                    <a:lnTo>
                      <a:pt x="176" y="85"/>
                    </a:lnTo>
                    <a:lnTo>
                      <a:pt x="182" y="69"/>
                    </a:lnTo>
                    <a:lnTo>
                      <a:pt x="182" y="69"/>
                    </a:lnTo>
                    <a:lnTo>
                      <a:pt x="181" y="110"/>
                    </a:lnTo>
                    <a:lnTo>
                      <a:pt x="181" y="230"/>
                    </a:lnTo>
                    <a:lnTo>
                      <a:pt x="226" y="23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3" name="Freeform 82"/>
              <p:cNvSpPr>
                <a:spLocks/>
              </p:cNvSpPr>
              <p:nvPr userDrawn="1"/>
            </p:nvSpPr>
            <p:spPr bwMode="auto">
              <a:xfrm>
                <a:off x="4400550" y="6363507"/>
                <a:ext cx="88900" cy="92075"/>
              </a:xfrm>
              <a:custGeom>
                <a:avLst/>
                <a:gdLst>
                  <a:gd name="T0" fmla="*/ 227 w 227"/>
                  <a:gd name="T1" fmla="*/ 230 h 233"/>
                  <a:gd name="T2" fmla="*/ 227 w 227"/>
                  <a:gd name="T3" fmla="*/ 0 h 233"/>
                  <a:gd name="T4" fmla="*/ 178 w 227"/>
                  <a:gd name="T5" fmla="*/ 0 h 233"/>
                  <a:gd name="T6" fmla="*/ 128 w 227"/>
                  <a:gd name="T7" fmla="*/ 111 h 233"/>
                  <a:gd name="T8" fmla="*/ 128 w 227"/>
                  <a:gd name="T9" fmla="*/ 111 h 233"/>
                  <a:gd name="T10" fmla="*/ 113 w 227"/>
                  <a:gd name="T11" fmla="*/ 151 h 233"/>
                  <a:gd name="T12" fmla="*/ 113 w 227"/>
                  <a:gd name="T13" fmla="*/ 151 h 233"/>
                  <a:gd name="T14" fmla="*/ 106 w 227"/>
                  <a:gd name="T15" fmla="*/ 132 h 233"/>
                  <a:gd name="T16" fmla="*/ 98 w 227"/>
                  <a:gd name="T17" fmla="*/ 111 h 233"/>
                  <a:gd name="T18" fmla="*/ 49 w 227"/>
                  <a:gd name="T19" fmla="*/ 0 h 233"/>
                  <a:gd name="T20" fmla="*/ 0 w 227"/>
                  <a:gd name="T21" fmla="*/ 0 h 233"/>
                  <a:gd name="T22" fmla="*/ 0 w 227"/>
                  <a:gd name="T23" fmla="*/ 230 h 233"/>
                  <a:gd name="T24" fmla="*/ 43 w 227"/>
                  <a:gd name="T25" fmla="*/ 230 h 233"/>
                  <a:gd name="T26" fmla="*/ 43 w 227"/>
                  <a:gd name="T27" fmla="*/ 110 h 233"/>
                  <a:gd name="T28" fmla="*/ 43 w 227"/>
                  <a:gd name="T29" fmla="*/ 110 h 233"/>
                  <a:gd name="T30" fmla="*/ 42 w 227"/>
                  <a:gd name="T31" fmla="*/ 69 h 233"/>
                  <a:gd name="T32" fmla="*/ 42 w 227"/>
                  <a:gd name="T33" fmla="*/ 69 h 233"/>
                  <a:gd name="T34" fmla="*/ 48 w 227"/>
                  <a:gd name="T35" fmla="*/ 85 h 233"/>
                  <a:gd name="T36" fmla="*/ 57 w 227"/>
                  <a:gd name="T37" fmla="*/ 106 h 233"/>
                  <a:gd name="T38" fmla="*/ 112 w 227"/>
                  <a:gd name="T39" fmla="*/ 233 h 233"/>
                  <a:gd name="T40" fmla="*/ 167 w 227"/>
                  <a:gd name="T41" fmla="*/ 106 h 233"/>
                  <a:gd name="T42" fmla="*/ 167 w 227"/>
                  <a:gd name="T43" fmla="*/ 106 h 233"/>
                  <a:gd name="T44" fmla="*/ 177 w 227"/>
                  <a:gd name="T45" fmla="*/ 85 h 233"/>
                  <a:gd name="T46" fmla="*/ 183 w 227"/>
                  <a:gd name="T47" fmla="*/ 69 h 233"/>
                  <a:gd name="T48" fmla="*/ 183 w 227"/>
                  <a:gd name="T49" fmla="*/ 69 h 233"/>
                  <a:gd name="T50" fmla="*/ 182 w 227"/>
                  <a:gd name="T51" fmla="*/ 110 h 233"/>
                  <a:gd name="T52" fmla="*/ 182 w 227"/>
                  <a:gd name="T53" fmla="*/ 230 h 233"/>
                  <a:gd name="T54" fmla="*/ 227 w 227"/>
                  <a:gd name="T55" fmla="*/ 23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7" h="233">
                    <a:moveTo>
                      <a:pt x="227" y="230"/>
                    </a:moveTo>
                    <a:lnTo>
                      <a:pt x="227" y="0"/>
                    </a:lnTo>
                    <a:lnTo>
                      <a:pt x="178" y="0"/>
                    </a:lnTo>
                    <a:lnTo>
                      <a:pt x="128" y="111"/>
                    </a:lnTo>
                    <a:lnTo>
                      <a:pt x="128" y="111"/>
                    </a:lnTo>
                    <a:lnTo>
                      <a:pt x="113" y="151"/>
                    </a:lnTo>
                    <a:lnTo>
                      <a:pt x="113" y="151"/>
                    </a:lnTo>
                    <a:lnTo>
                      <a:pt x="106" y="132"/>
                    </a:lnTo>
                    <a:lnTo>
                      <a:pt x="98" y="111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43" y="23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2" y="69"/>
                    </a:lnTo>
                    <a:lnTo>
                      <a:pt x="42" y="69"/>
                    </a:lnTo>
                    <a:lnTo>
                      <a:pt x="48" y="85"/>
                    </a:lnTo>
                    <a:lnTo>
                      <a:pt x="57" y="106"/>
                    </a:lnTo>
                    <a:lnTo>
                      <a:pt x="112" y="233"/>
                    </a:lnTo>
                    <a:lnTo>
                      <a:pt x="167" y="106"/>
                    </a:lnTo>
                    <a:lnTo>
                      <a:pt x="167" y="106"/>
                    </a:lnTo>
                    <a:lnTo>
                      <a:pt x="177" y="85"/>
                    </a:lnTo>
                    <a:lnTo>
                      <a:pt x="183" y="69"/>
                    </a:lnTo>
                    <a:lnTo>
                      <a:pt x="183" y="69"/>
                    </a:lnTo>
                    <a:lnTo>
                      <a:pt x="182" y="110"/>
                    </a:lnTo>
                    <a:lnTo>
                      <a:pt x="182" y="230"/>
                    </a:lnTo>
                    <a:lnTo>
                      <a:pt x="227" y="23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4" name="Freeform 83"/>
              <p:cNvSpPr>
                <a:spLocks/>
              </p:cNvSpPr>
              <p:nvPr userDrawn="1"/>
            </p:nvSpPr>
            <p:spPr bwMode="auto">
              <a:xfrm>
                <a:off x="4513262" y="6363507"/>
                <a:ext cx="74613" cy="90488"/>
              </a:xfrm>
              <a:custGeom>
                <a:avLst/>
                <a:gdLst>
                  <a:gd name="T0" fmla="*/ 0 w 186"/>
                  <a:gd name="T1" fmla="*/ 0 h 230"/>
                  <a:gd name="T2" fmla="*/ 0 w 186"/>
                  <a:gd name="T3" fmla="*/ 230 h 230"/>
                  <a:gd name="T4" fmla="*/ 45 w 186"/>
                  <a:gd name="T5" fmla="*/ 230 h 230"/>
                  <a:gd name="T6" fmla="*/ 124 w 186"/>
                  <a:gd name="T7" fmla="*/ 101 h 230"/>
                  <a:gd name="T8" fmla="*/ 124 w 186"/>
                  <a:gd name="T9" fmla="*/ 101 h 230"/>
                  <a:gd name="T10" fmla="*/ 142 w 186"/>
                  <a:gd name="T11" fmla="*/ 72 h 230"/>
                  <a:gd name="T12" fmla="*/ 142 w 186"/>
                  <a:gd name="T13" fmla="*/ 72 h 230"/>
                  <a:gd name="T14" fmla="*/ 141 w 186"/>
                  <a:gd name="T15" fmla="*/ 120 h 230"/>
                  <a:gd name="T16" fmla="*/ 141 w 186"/>
                  <a:gd name="T17" fmla="*/ 230 h 230"/>
                  <a:gd name="T18" fmla="*/ 186 w 186"/>
                  <a:gd name="T19" fmla="*/ 230 h 230"/>
                  <a:gd name="T20" fmla="*/ 186 w 186"/>
                  <a:gd name="T21" fmla="*/ 0 h 230"/>
                  <a:gd name="T22" fmla="*/ 141 w 186"/>
                  <a:gd name="T23" fmla="*/ 0 h 230"/>
                  <a:gd name="T24" fmla="*/ 62 w 186"/>
                  <a:gd name="T25" fmla="*/ 127 h 230"/>
                  <a:gd name="T26" fmla="*/ 62 w 186"/>
                  <a:gd name="T27" fmla="*/ 127 h 230"/>
                  <a:gd name="T28" fmla="*/ 52 w 186"/>
                  <a:gd name="T29" fmla="*/ 143 h 230"/>
                  <a:gd name="T30" fmla="*/ 44 w 186"/>
                  <a:gd name="T31" fmla="*/ 158 h 230"/>
                  <a:gd name="T32" fmla="*/ 44 w 186"/>
                  <a:gd name="T33" fmla="*/ 158 h 230"/>
                  <a:gd name="T34" fmla="*/ 45 w 186"/>
                  <a:gd name="T35" fmla="*/ 108 h 230"/>
                  <a:gd name="T36" fmla="*/ 45 w 186"/>
                  <a:gd name="T37" fmla="*/ 0 h 230"/>
                  <a:gd name="T38" fmla="*/ 0 w 186"/>
                  <a:gd name="T3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6" h="230">
                    <a:moveTo>
                      <a:pt x="0" y="0"/>
                    </a:moveTo>
                    <a:lnTo>
                      <a:pt x="0" y="230"/>
                    </a:lnTo>
                    <a:lnTo>
                      <a:pt x="45" y="230"/>
                    </a:lnTo>
                    <a:lnTo>
                      <a:pt x="124" y="101"/>
                    </a:lnTo>
                    <a:lnTo>
                      <a:pt x="124" y="101"/>
                    </a:lnTo>
                    <a:lnTo>
                      <a:pt x="142" y="72"/>
                    </a:lnTo>
                    <a:lnTo>
                      <a:pt x="142" y="72"/>
                    </a:lnTo>
                    <a:lnTo>
                      <a:pt x="141" y="120"/>
                    </a:lnTo>
                    <a:lnTo>
                      <a:pt x="141" y="230"/>
                    </a:lnTo>
                    <a:lnTo>
                      <a:pt x="186" y="230"/>
                    </a:lnTo>
                    <a:lnTo>
                      <a:pt x="186" y="0"/>
                    </a:lnTo>
                    <a:lnTo>
                      <a:pt x="141" y="0"/>
                    </a:lnTo>
                    <a:lnTo>
                      <a:pt x="62" y="127"/>
                    </a:lnTo>
                    <a:lnTo>
                      <a:pt x="62" y="127"/>
                    </a:lnTo>
                    <a:lnTo>
                      <a:pt x="52" y="143"/>
                    </a:lnTo>
                    <a:lnTo>
                      <a:pt x="44" y="158"/>
                    </a:lnTo>
                    <a:lnTo>
                      <a:pt x="44" y="158"/>
                    </a:lnTo>
                    <a:lnTo>
                      <a:pt x="45" y="108"/>
                    </a:lnTo>
                    <a:lnTo>
                      <a:pt x="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5" name="Freeform 84"/>
              <p:cNvSpPr>
                <a:spLocks noEditPoints="1"/>
              </p:cNvSpPr>
              <p:nvPr userDrawn="1"/>
            </p:nvSpPr>
            <p:spPr bwMode="auto">
              <a:xfrm>
                <a:off x="4610100" y="6360332"/>
                <a:ext cx="76200" cy="127000"/>
              </a:xfrm>
              <a:custGeom>
                <a:avLst/>
                <a:gdLst>
                  <a:gd name="T0" fmla="*/ 194 w 194"/>
                  <a:gd name="T1" fmla="*/ 123 h 319"/>
                  <a:gd name="T2" fmla="*/ 192 w 194"/>
                  <a:gd name="T3" fmla="*/ 92 h 319"/>
                  <a:gd name="T4" fmla="*/ 187 w 194"/>
                  <a:gd name="T5" fmla="*/ 67 h 319"/>
                  <a:gd name="T6" fmla="*/ 179 w 194"/>
                  <a:gd name="T7" fmla="*/ 45 h 319"/>
                  <a:gd name="T8" fmla="*/ 168 w 194"/>
                  <a:gd name="T9" fmla="*/ 28 h 319"/>
                  <a:gd name="T10" fmla="*/ 155 w 194"/>
                  <a:gd name="T11" fmla="*/ 16 h 319"/>
                  <a:gd name="T12" fmla="*/ 140 w 194"/>
                  <a:gd name="T13" fmla="*/ 7 h 319"/>
                  <a:gd name="T14" fmla="*/ 123 w 194"/>
                  <a:gd name="T15" fmla="*/ 2 h 319"/>
                  <a:gd name="T16" fmla="*/ 105 w 194"/>
                  <a:gd name="T17" fmla="*/ 0 h 319"/>
                  <a:gd name="T18" fmla="*/ 96 w 194"/>
                  <a:gd name="T19" fmla="*/ 0 h 319"/>
                  <a:gd name="T20" fmla="*/ 79 w 194"/>
                  <a:gd name="T21" fmla="*/ 4 h 319"/>
                  <a:gd name="T22" fmla="*/ 65 w 194"/>
                  <a:gd name="T23" fmla="*/ 11 h 319"/>
                  <a:gd name="T24" fmla="*/ 45 w 194"/>
                  <a:gd name="T25" fmla="*/ 26 h 319"/>
                  <a:gd name="T26" fmla="*/ 0 w 194"/>
                  <a:gd name="T27" fmla="*/ 5 h 319"/>
                  <a:gd name="T28" fmla="*/ 45 w 194"/>
                  <a:gd name="T29" fmla="*/ 296 h 319"/>
                  <a:gd name="T30" fmla="*/ 45 w 194"/>
                  <a:gd name="T31" fmla="*/ 213 h 319"/>
                  <a:gd name="T32" fmla="*/ 58 w 194"/>
                  <a:gd name="T33" fmla="*/ 225 h 319"/>
                  <a:gd name="T34" fmla="*/ 72 w 194"/>
                  <a:gd name="T35" fmla="*/ 233 h 319"/>
                  <a:gd name="T36" fmla="*/ 87 w 194"/>
                  <a:gd name="T37" fmla="*/ 238 h 319"/>
                  <a:gd name="T38" fmla="*/ 102 w 194"/>
                  <a:gd name="T39" fmla="*/ 239 h 319"/>
                  <a:gd name="T40" fmla="*/ 111 w 194"/>
                  <a:gd name="T41" fmla="*/ 239 h 319"/>
                  <a:gd name="T42" fmla="*/ 129 w 194"/>
                  <a:gd name="T43" fmla="*/ 235 h 319"/>
                  <a:gd name="T44" fmla="*/ 145 w 194"/>
                  <a:gd name="T45" fmla="*/ 228 h 319"/>
                  <a:gd name="T46" fmla="*/ 160 w 194"/>
                  <a:gd name="T47" fmla="*/ 218 h 319"/>
                  <a:gd name="T48" fmla="*/ 172 w 194"/>
                  <a:gd name="T49" fmla="*/ 203 h 319"/>
                  <a:gd name="T50" fmla="*/ 182 w 194"/>
                  <a:gd name="T51" fmla="*/ 185 h 319"/>
                  <a:gd name="T52" fmla="*/ 189 w 194"/>
                  <a:gd name="T53" fmla="*/ 164 h 319"/>
                  <a:gd name="T54" fmla="*/ 193 w 194"/>
                  <a:gd name="T55" fmla="*/ 137 h 319"/>
                  <a:gd name="T56" fmla="*/ 194 w 194"/>
                  <a:gd name="T57" fmla="*/ 123 h 319"/>
                  <a:gd name="T58" fmla="*/ 149 w 194"/>
                  <a:gd name="T59" fmla="*/ 124 h 319"/>
                  <a:gd name="T60" fmla="*/ 146 w 194"/>
                  <a:gd name="T61" fmla="*/ 157 h 319"/>
                  <a:gd name="T62" fmla="*/ 139 w 194"/>
                  <a:gd name="T63" fmla="*/ 175 h 319"/>
                  <a:gd name="T64" fmla="*/ 133 w 194"/>
                  <a:gd name="T65" fmla="*/ 184 h 319"/>
                  <a:gd name="T66" fmla="*/ 125 w 194"/>
                  <a:gd name="T67" fmla="*/ 191 h 319"/>
                  <a:gd name="T68" fmla="*/ 116 w 194"/>
                  <a:gd name="T69" fmla="*/ 195 h 319"/>
                  <a:gd name="T70" fmla="*/ 104 w 194"/>
                  <a:gd name="T71" fmla="*/ 198 h 319"/>
                  <a:gd name="T72" fmla="*/ 98 w 194"/>
                  <a:gd name="T73" fmla="*/ 198 h 319"/>
                  <a:gd name="T74" fmla="*/ 81 w 194"/>
                  <a:gd name="T75" fmla="*/ 195 h 319"/>
                  <a:gd name="T76" fmla="*/ 66 w 194"/>
                  <a:gd name="T77" fmla="*/ 188 h 319"/>
                  <a:gd name="T78" fmla="*/ 54 w 194"/>
                  <a:gd name="T79" fmla="*/ 178 h 319"/>
                  <a:gd name="T80" fmla="*/ 44 w 194"/>
                  <a:gd name="T81" fmla="*/ 168 h 319"/>
                  <a:gd name="T82" fmla="*/ 44 w 194"/>
                  <a:gd name="T83" fmla="*/ 70 h 319"/>
                  <a:gd name="T84" fmla="*/ 56 w 194"/>
                  <a:gd name="T85" fmla="*/ 58 h 319"/>
                  <a:gd name="T86" fmla="*/ 69 w 194"/>
                  <a:gd name="T87" fmla="*/ 49 h 319"/>
                  <a:gd name="T88" fmla="*/ 82 w 194"/>
                  <a:gd name="T89" fmla="*/ 43 h 319"/>
                  <a:gd name="T90" fmla="*/ 96 w 194"/>
                  <a:gd name="T91" fmla="*/ 41 h 319"/>
                  <a:gd name="T92" fmla="*/ 102 w 194"/>
                  <a:gd name="T93" fmla="*/ 42 h 319"/>
                  <a:gd name="T94" fmla="*/ 113 w 194"/>
                  <a:gd name="T95" fmla="*/ 44 h 319"/>
                  <a:gd name="T96" fmla="*/ 124 w 194"/>
                  <a:gd name="T97" fmla="*/ 49 h 319"/>
                  <a:gd name="T98" fmla="*/ 132 w 194"/>
                  <a:gd name="T99" fmla="*/ 56 h 319"/>
                  <a:gd name="T100" fmla="*/ 138 w 194"/>
                  <a:gd name="T101" fmla="*/ 67 h 319"/>
                  <a:gd name="T102" fmla="*/ 145 w 194"/>
                  <a:gd name="T103" fmla="*/ 87 h 319"/>
                  <a:gd name="T104" fmla="*/ 149 w 194"/>
                  <a:gd name="T105" fmla="*/ 124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4" h="319">
                    <a:moveTo>
                      <a:pt x="194" y="123"/>
                    </a:moveTo>
                    <a:lnTo>
                      <a:pt x="194" y="123"/>
                    </a:lnTo>
                    <a:lnTo>
                      <a:pt x="193" y="107"/>
                    </a:lnTo>
                    <a:lnTo>
                      <a:pt x="192" y="92"/>
                    </a:lnTo>
                    <a:lnTo>
                      <a:pt x="190" y="79"/>
                    </a:lnTo>
                    <a:lnTo>
                      <a:pt x="187" y="67"/>
                    </a:lnTo>
                    <a:lnTo>
                      <a:pt x="183" y="55"/>
                    </a:lnTo>
                    <a:lnTo>
                      <a:pt x="179" y="45"/>
                    </a:lnTo>
                    <a:lnTo>
                      <a:pt x="174" y="36"/>
                    </a:lnTo>
                    <a:lnTo>
                      <a:pt x="168" y="28"/>
                    </a:lnTo>
                    <a:lnTo>
                      <a:pt x="162" y="22"/>
                    </a:lnTo>
                    <a:lnTo>
                      <a:pt x="155" y="16"/>
                    </a:lnTo>
                    <a:lnTo>
                      <a:pt x="148" y="11"/>
                    </a:lnTo>
                    <a:lnTo>
                      <a:pt x="140" y="7"/>
                    </a:lnTo>
                    <a:lnTo>
                      <a:pt x="132" y="4"/>
                    </a:lnTo>
                    <a:lnTo>
                      <a:pt x="123" y="2"/>
                    </a:lnTo>
                    <a:lnTo>
                      <a:pt x="11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96" y="0"/>
                    </a:lnTo>
                    <a:lnTo>
                      <a:pt x="87" y="2"/>
                    </a:lnTo>
                    <a:lnTo>
                      <a:pt x="79" y="4"/>
                    </a:lnTo>
                    <a:lnTo>
                      <a:pt x="72" y="7"/>
                    </a:lnTo>
                    <a:lnTo>
                      <a:pt x="65" y="11"/>
                    </a:lnTo>
                    <a:lnTo>
                      <a:pt x="58" y="16"/>
                    </a:lnTo>
                    <a:lnTo>
                      <a:pt x="45" y="26"/>
                    </a:lnTo>
                    <a:lnTo>
                      <a:pt x="45" y="5"/>
                    </a:lnTo>
                    <a:lnTo>
                      <a:pt x="0" y="5"/>
                    </a:lnTo>
                    <a:lnTo>
                      <a:pt x="0" y="319"/>
                    </a:lnTo>
                    <a:lnTo>
                      <a:pt x="45" y="296"/>
                    </a:lnTo>
                    <a:lnTo>
                      <a:pt x="45" y="213"/>
                    </a:lnTo>
                    <a:lnTo>
                      <a:pt x="45" y="213"/>
                    </a:lnTo>
                    <a:lnTo>
                      <a:pt x="51" y="219"/>
                    </a:lnTo>
                    <a:lnTo>
                      <a:pt x="58" y="225"/>
                    </a:lnTo>
                    <a:lnTo>
                      <a:pt x="65" y="229"/>
                    </a:lnTo>
                    <a:lnTo>
                      <a:pt x="72" y="233"/>
                    </a:lnTo>
                    <a:lnTo>
                      <a:pt x="80" y="236"/>
                    </a:lnTo>
                    <a:lnTo>
                      <a:pt x="87" y="238"/>
                    </a:lnTo>
                    <a:lnTo>
                      <a:pt x="95" y="239"/>
                    </a:lnTo>
                    <a:lnTo>
                      <a:pt x="102" y="239"/>
                    </a:lnTo>
                    <a:lnTo>
                      <a:pt x="102" y="239"/>
                    </a:lnTo>
                    <a:lnTo>
                      <a:pt x="111" y="239"/>
                    </a:lnTo>
                    <a:lnTo>
                      <a:pt x="121" y="238"/>
                    </a:lnTo>
                    <a:lnTo>
                      <a:pt x="129" y="235"/>
                    </a:lnTo>
                    <a:lnTo>
                      <a:pt x="138" y="232"/>
                    </a:lnTo>
                    <a:lnTo>
                      <a:pt x="145" y="228"/>
                    </a:lnTo>
                    <a:lnTo>
                      <a:pt x="153" y="223"/>
                    </a:lnTo>
                    <a:lnTo>
                      <a:pt x="160" y="218"/>
                    </a:lnTo>
                    <a:lnTo>
                      <a:pt x="166" y="211"/>
                    </a:lnTo>
                    <a:lnTo>
                      <a:pt x="172" y="203"/>
                    </a:lnTo>
                    <a:lnTo>
                      <a:pt x="178" y="195"/>
                    </a:lnTo>
                    <a:lnTo>
                      <a:pt x="182" y="185"/>
                    </a:lnTo>
                    <a:lnTo>
                      <a:pt x="186" y="175"/>
                    </a:lnTo>
                    <a:lnTo>
                      <a:pt x="189" y="164"/>
                    </a:lnTo>
                    <a:lnTo>
                      <a:pt x="192" y="151"/>
                    </a:lnTo>
                    <a:lnTo>
                      <a:pt x="193" y="137"/>
                    </a:lnTo>
                    <a:lnTo>
                      <a:pt x="194" y="123"/>
                    </a:lnTo>
                    <a:lnTo>
                      <a:pt x="194" y="123"/>
                    </a:lnTo>
                    <a:close/>
                    <a:moveTo>
                      <a:pt x="149" y="124"/>
                    </a:moveTo>
                    <a:lnTo>
                      <a:pt x="149" y="124"/>
                    </a:lnTo>
                    <a:lnTo>
                      <a:pt x="148" y="141"/>
                    </a:lnTo>
                    <a:lnTo>
                      <a:pt x="146" y="157"/>
                    </a:lnTo>
                    <a:lnTo>
                      <a:pt x="142" y="169"/>
                    </a:lnTo>
                    <a:lnTo>
                      <a:pt x="139" y="175"/>
                    </a:lnTo>
                    <a:lnTo>
                      <a:pt x="136" y="180"/>
                    </a:lnTo>
                    <a:lnTo>
                      <a:pt x="133" y="184"/>
                    </a:lnTo>
                    <a:lnTo>
                      <a:pt x="129" y="188"/>
                    </a:lnTo>
                    <a:lnTo>
                      <a:pt x="125" y="191"/>
                    </a:lnTo>
                    <a:lnTo>
                      <a:pt x="121" y="193"/>
                    </a:lnTo>
                    <a:lnTo>
                      <a:pt x="116" y="195"/>
                    </a:lnTo>
                    <a:lnTo>
                      <a:pt x="110" y="197"/>
                    </a:lnTo>
                    <a:lnTo>
                      <a:pt x="104" y="198"/>
                    </a:lnTo>
                    <a:lnTo>
                      <a:pt x="98" y="198"/>
                    </a:lnTo>
                    <a:lnTo>
                      <a:pt x="98" y="198"/>
                    </a:lnTo>
                    <a:lnTo>
                      <a:pt x="90" y="197"/>
                    </a:lnTo>
                    <a:lnTo>
                      <a:pt x="81" y="195"/>
                    </a:lnTo>
                    <a:lnTo>
                      <a:pt x="74" y="192"/>
                    </a:lnTo>
                    <a:lnTo>
                      <a:pt x="66" y="188"/>
                    </a:lnTo>
                    <a:lnTo>
                      <a:pt x="60" y="183"/>
                    </a:lnTo>
                    <a:lnTo>
                      <a:pt x="54" y="178"/>
                    </a:lnTo>
                    <a:lnTo>
                      <a:pt x="49" y="173"/>
                    </a:lnTo>
                    <a:lnTo>
                      <a:pt x="44" y="168"/>
                    </a:lnTo>
                    <a:lnTo>
                      <a:pt x="44" y="70"/>
                    </a:lnTo>
                    <a:lnTo>
                      <a:pt x="44" y="70"/>
                    </a:lnTo>
                    <a:lnTo>
                      <a:pt x="50" y="64"/>
                    </a:lnTo>
                    <a:lnTo>
                      <a:pt x="56" y="58"/>
                    </a:lnTo>
                    <a:lnTo>
                      <a:pt x="62" y="53"/>
                    </a:lnTo>
                    <a:lnTo>
                      <a:pt x="69" y="49"/>
                    </a:lnTo>
                    <a:lnTo>
                      <a:pt x="75" y="46"/>
                    </a:lnTo>
                    <a:lnTo>
                      <a:pt x="82" y="43"/>
                    </a:lnTo>
                    <a:lnTo>
                      <a:pt x="89" y="42"/>
                    </a:lnTo>
                    <a:lnTo>
                      <a:pt x="96" y="41"/>
                    </a:lnTo>
                    <a:lnTo>
                      <a:pt x="96" y="41"/>
                    </a:lnTo>
                    <a:lnTo>
                      <a:pt x="102" y="42"/>
                    </a:lnTo>
                    <a:lnTo>
                      <a:pt x="108" y="42"/>
                    </a:lnTo>
                    <a:lnTo>
                      <a:pt x="113" y="44"/>
                    </a:lnTo>
                    <a:lnTo>
                      <a:pt x="119" y="46"/>
                    </a:lnTo>
                    <a:lnTo>
                      <a:pt x="124" y="49"/>
                    </a:lnTo>
                    <a:lnTo>
                      <a:pt x="128" y="52"/>
                    </a:lnTo>
                    <a:lnTo>
                      <a:pt x="132" y="56"/>
                    </a:lnTo>
                    <a:lnTo>
                      <a:pt x="135" y="61"/>
                    </a:lnTo>
                    <a:lnTo>
                      <a:pt x="138" y="67"/>
                    </a:lnTo>
                    <a:lnTo>
                      <a:pt x="141" y="73"/>
                    </a:lnTo>
                    <a:lnTo>
                      <a:pt x="145" y="87"/>
                    </a:lnTo>
                    <a:lnTo>
                      <a:pt x="148" y="104"/>
                    </a:lnTo>
                    <a:lnTo>
                      <a:pt x="149" y="124"/>
                    </a:lnTo>
                    <a:lnTo>
                      <a:pt x="149" y="124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6" name="Freeform 85"/>
              <p:cNvSpPr>
                <a:spLocks/>
              </p:cNvSpPr>
              <p:nvPr userDrawn="1"/>
            </p:nvSpPr>
            <p:spPr bwMode="auto">
              <a:xfrm>
                <a:off x="4705350" y="6428594"/>
                <a:ext cx="26988" cy="26988"/>
              </a:xfrm>
              <a:custGeom>
                <a:avLst/>
                <a:gdLst>
                  <a:gd name="T0" fmla="*/ 68 w 68"/>
                  <a:gd name="T1" fmla="*/ 35 h 69"/>
                  <a:gd name="T2" fmla="*/ 68 w 68"/>
                  <a:gd name="T3" fmla="*/ 35 h 69"/>
                  <a:gd name="T4" fmla="*/ 68 w 68"/>
                  <a:gd name="T5" fmla="*/ 28 h 69"/>
                  <a:gd name="T6" fmla="*/ 66 w 68"/>
                  <a:gd name="T7" fmla="*/ 21 h 69"/>
                  <a:gd name="T8" fmla="*/ 63 w 68"/>
                  <a:gd name="T9" fmla="*/ 15 h 69"/>
                  <a:gd name="T10" fmla="*/ 58 w 68"/>
                  <a:gd name="T11" fmla="*/ 10 h 69"/>
                  <a:gd name="T12" fmla="*/ 53 w 68"/>
                  <a:gd name="T13" fmla="*/ 6 h 69"/>
                  <a:gd name="T14" fmla="*/ 47 w 68"/>
                  <a:gd name="T15" fmla="*/ 3 h 69"/>
                  <a:gd name="T16" fmla="*/ 41 w 68"/>
                  <a:gd name="T17" fmla="*/ 1 h 69"/>
                  <a:gd name="T18" fmla="*/ 34 w 68"/>
                  <a:gd name="T19" fmla="*/ 0 h 69"/>
                  <a:gd name="T20" fmla="*/ 34 w 68"/>
                  <a:gd name="T21" fmla="*/ 0 h 69"/>
                  <a:gd name="T22" fmla="*/ 27 w 68"/>
                  <a:gd name="T23" fmla="*/ 1 h 69"/>
                  <a:gd name="T24" fmla="*/ 20 w 68"/>
                  <a:gd name="T25" fmla="*/ 3 h 69"/>
                  <a:gd name="T26" fmla="*/ 14 w 68"/>
                  <a:gd name="T27" fmla="*/ 6 h 69"/>
                  <a:gd name="T28" fmla="*/ 9 w 68"/>
                  <a:gd name="T29" fmla="*/ 10 h 69"/>
                  <a:gd name="T30" fmla="*/ 5 w 68"/>
                  <a:gd name="T31" fmla="*/ 15 h 69"/>
                  <a:gd name="T32" fmla="*/ 2 w 68"/>
                  <a:gd name="T33" fmla="*/ 21 h 69"/>
                  <a:gd name="T34" fmla="*/ 0 w 68"/>
                  <a:gd name="T35" fmla="*/ 28 h 69"/>
                  <a:gd name="T36" fmla="*/ 0 w 68"/>
                  <a:gd name="T37" fmla="*/ 35 h 69"/>
                  <a:gd name="T38" fmla="*/ 0 w 68"/>
                  <a:gd name="T39" fmla="*/ 35 h 69"/>
                  <a:gd name="T40" fmla="*/ 0 w 68"/>
                  <a:gd name="T41" fmla="*/ 42 h 69"/>
                  <a:gd name="T42" fmla="*/ 2 w 68"/>
                  <a:gd name="T43" fmla="*/ 49 h 69"/>
                  <a:gd name="T44" fmla="*/ 5 w 68"/>
                  <a:gd name="T45" fmla="*/ 54 h 69"/>
                  <a:gd name="T46" fmla="*/ 9 w 68"/>
                  <a:gd name="T47" fmla="*/ 59 h 69"/>
                  <a:gd name="T48" fmla="*/ 14 w 68"/>
                  <a:gd name="T49" fmla="*/ 64 h 69"/>
                  <a:gd name="T50" fmla="*/ 20 w 68"/>
                  <a:gd name="T51" fmla="*/ 67 h 69"/>
                  <a:gd name="T52" fmla="*/ 27 w 68"/>
                  <a:gd name="T53" fmla="*/ 69 h 69"/>
                  <a:gd name="T54" fmla="*/ 34 w 68"/>
                  <a:gd name="T55" fmla="*/ 69 h 69"/>
                  <a:gd name="T56" fmla="*/ 34 w 68"/>
                  <a:gd name="T57" fmla="*/ 69 h 69"/>
                  <a:gd name="T58" fmla="*/ 41 w 68"/>
                  <a:gd name="T59" fmla="*/ 69 h 69"/>
                  <a:gd name="T60" fmla="*/ 47 w 68"/>
                  <a:gd name="T61" fmla="*/ 67 h 69"/>
                  <a:gd name="T62" fmla="*/ 53 w 68"/>
                  <a:gd name="T63" fmla="*/ 64 h 69"/>
                  <a:gd name="T64" fmla="*/ 58 w 68"/>
                  <a:gd name="T65" fmla="*/ 59 h 69"/>
                  <a:gd name="T66" fmla="*/ 63 w 68"/>
                  <a:gd name="T67" fmla="*/ 54 h 69"/>
                  <a:gd name="T68" fmla="*/ 66 w 68"/>
                  <a:gd name="T69" fmla="*/ 49 h 69"/>
                  <a:gd name="T70" fmla="*/ 68 w 68"/>
                  <a:gd name="T71" fmla="*/ 42 h 69"/>
                  <a:gd name="T72" fmla="*/ 68 w 68"/>
                  <a:gd name="T73" fmla="*/ 35 h 69"/>
                  <a:gd name="T74" fmla="*/ 68 w 68"/>
                  <a:gd name="T75" fmla="*/ 3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35"/>
                    </a:lnTo>
                    <a:lnTo>
                      <a:pt x="68" y="28"/>
                    </a:lnTo>
                    <a:lnTo>
                      <a:pt x="66" y="21"/>
                    </a:lnTo>
                    <a:lnTo>
                      <a:pt x="63" y="15"/>
                    </a:lnTo>
                    <a:lnTo>
                      <a:pt x="58" y="10"/>
                    </a:lnTo>
                    <a:lnTo>
                      <a:pt x="53" y="6"/>
                    </a:lnTo>
                    <a:lnTo>
                      <a:pt x="47" y="3"/>
                    </a:lnTo>
                    <a:lnTo>
                      <a:pt x="41" y="1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1"/>
                    </a:lnTo>
                    <a:lnTo>
                      <a:pt x="20" y="3"/>
                    </a:lnTo>
                    <a:lnTo>
                      <a:pt x="14" y="6"/>
                    </a:lnTo>
                    <a:lnTo>
                      <a:pt x="9" y="10"/>
                    </a:lnTo>
                    <a:lnTo>
                      <a:pt x="5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5" y="54"/>
                    </a:lnTo>
                    <a:lnTo>
                      <a:pt x="9" y="59"/>
                    </a:lnTo>
                    <a:lnTo>
                      <a:pt x="14" y="64"/>
                    </a:lnTo>
                    <a:lnTo>
                      <a:pt x="20" y="67"/>
                    </a:lnTo>
                    <a:lnTo>
                      <a:pt x="27" y="69"/>
                    </a:lnTo>
                    <a:lnTo>
                      <a:pt x="34" y="69"/>
                    </a:lnTo>
                    <a:lnTo>
                      <a:pt x="34" y="69"/>
                    </a:lnTo>
                    <a:lnTo>
                      <a:pt x="41" y="69"/>
                    </a:lnTo>
                    <a:lnTo>
                      <a:pt x="47" y="67"/>
                    </a:lnTo>
                    <a:lnTo>
                      <a:pt x="53" y="64"/>
                    </a:lnTo>
                    <a:lnTo>
                      <a:pt x="58" y="59"/>
                    </a:lnTo>
                    <a:lnTo>
                      <a:pt x="63" y="54"/>
                    </a:lnTo>
                    <a:lnTo>
                      <a:pt x="66" y="49"/>
                    </a:lnTo>
                    <a:lnTo>
                      <a:pt x="68" y="42"/>
                    </a:lnTo>
                    <a:lnTo>
                      <a:pt x="68" y="35"/>
                    </a:lnTo>
                    <a:lnTo>
                      <a:pt x="68" y="35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212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with beam (legac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1628775"/>
            <a:ext cx="12198350" cy="4469625"/>
            <a:chOff x="0" y="1628775"/>
            <a:chExt cx="12198350" cy="4469625"/>
          </a:xfrm>
        </p:grpSpPr>
        <p:sp>
          <p:nvSpPr>
            <p:cNvPr id="12" name="Freeform 8"/>
            <p:cNvSpPr>
              <a:spLocks/>
            </p:cNvSpPr>
            <p:nvPr userDrawn="1"/>
          </p:nvSpPr>
          <p:spPr bwMode="gray">
            <a:xfrm>
              <a:off x="3072661" y="1628775"/>
              <a:ext cx="9125689" cy="3318440"/>
            </a:xfrm>
            <a:custGeom>
              <a:avLst/>
              <a:gdLst/>
              <a:ahLst/>
              <a:cxnLst>
                <a:cxn ang="0">
                  <a:pos x="0" y="2464"/>
                </a:cxn>
                <a:cxn ang="0">
                  <a:pos x="6761" y="0"/>
                </a:cxn>
                <a:cxn ang="0">
                  <a:pos x="6761" y="1290"/>
                </a:cxn>
                <a:cxn ang="0">
                  <a:pos x="0" y="2464"/>
                </a:cxn>
              </a:cxnLst>
              <a:rect l="0" t="0" r="r" b="b"/>
              <a:pathLst>
                <a:path w="6761" h="2464">
                  <a:moveTo>
                    <a:pt x="0" y="2464"/>
                  </a:moveTo>
                  <a:lnTo>
                    <a:pt x="6761" y="0"/>
                  </a:lnTo>
                  <a:lnTo>
                    <a:pt x="6761" y="1290"/>
                  </a:lnTo>
                  <a:lnTo>
                    <a:pt x="0" y="2464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291200"/>
              <a:ext cx="3078523" cy="180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81528" y="777600"/>
            <a:ext cx="8509385" cy="86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081528" y="1731938"/>
            <a:ext cx="6222953" cy="968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61" y="5751576"/>
            <a:ext cx="1517184" cy="748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4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1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8748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655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_first_level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356616">
              <a:defRPr/>
            </a:lvl2pPr>
            <a:lvl3pPr marL="713232">
              <a:defRPr/>
            </a:lvl3pPr>
            <a:lvl4pPr marL="1069848">
              <a:defRPr/>
            </a:lvl4pPr>
            <a:lvl5pPr marL="142646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931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933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040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pproved question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12648"/>
            <a:ext cx="7731674" cy="3575304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1005840" y="2240280"/>
            <a:ext cx="6879463" cy="86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1005840" y="3218688"/>
            <a:ext cx="6879463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764" y="5335782"/>
            <a:ext cx="1520023" cy="1160223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601662" y="5892019"/>
            <a:ext cx="4152900" cy="603250"/>
            <a:chOff x="601662" y="5892019"/>
            <a:chExt cx="4152900" cy="603250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601662" y="5892019"/>
              <a:ext cx="415290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" name="Rectangle 13"/>
            <p:cNvSpPr>
              <a:spLocks noChangeArrowheads="1"/>
            </p:cNvSpPr>
            <p:nvPr userDrawn="1"/>
          </p:nvSpPr>
          <p:spPr bwMode="auto">
            <a:xfrm>
              <a:off x="609600" y="5892019"/>
              <a:ext cx="100013" cy="984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Rectangle 14"/>
            <p:cNvSpPr>
              <a:spLocks noChangeArrowheads="1"/>
            </p:cNvSpPr>
            <p:nvPr userDrawn="1"/>
          </p:nvSpPr>
          <p:spPr bwMode="auto">
            <a:xfrm>
              <a:off x="776287" y="5892019"/>
              <a:ext cx="101600" cy="984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Rectangle 15"/>
            <p:cNvSpPr>
              <a:spLocks noChangeArrowheads="1"/>
            </p:cNvSpPr>
            <p:nvPr userDrawn="1"/>
          </p:nvSpPr>
          <p:spPr bwMode="auto">
            <a:xfrm>
              <a:off x="946150" y="5892019"/>
              <a:ext cx="100013" cy="984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2" name="Group 1"/>
            <p:cNvGrpSpPr/>
            <p:nvPr userDrawn="1"/>
          </p:nvGrpSpPr>
          <p:grpSpPr>
            <a:xfrm>
              <a:off x="606425" y="6119032"/>
              <a:ext cx="4125913" cy="368300"/>
              <a:chOff x="606425" y="6119032"/>
              <a:chExt cx="4125913" cy="368300"/>
            </a:xfrm>
          </p:grpSpPr>
          <p:sp>
            <p:nvSpPr>
              <p:cNvPr id="17" name="Freeform 16"/>
              <p:cNvSpPr>
                <a:spLocks/>
              </p:cNvSpPr>
              <p:nvPr userDrawn="1"/>
            </p:nvSpPr>
            <p:spPr bwMode="auto">
              <a:xfrm>
                <a:off x="606425" y="6120619"/>
                <a:ext cx="104775" cy="122238"/>
              </a:xfrm>
              <a:custGeom>
                <a:avLst/>
                <a:gdLst>
                  <a:gd name="T0" fmla="*/ 120 w 264"/>
                  <a:gd name="T1" fmla="*/ 305 h 305"/>
                  <a:gd name="T2" fmla="*/ 264 w 264"/>
                  <a:gd name="T3" fmla="*/ 0 h 305"/>
                  <a:gd name="T4" fmla="*/ 212 w 264"/>
                  <a:gd name="T5" fmla="*/ 0 h 305"/>
                  <a:gd name="T6" fmla="*/ 170 w 264"/>
                  <a:gd name="T7" fmla="*/ 98 h 305"/>
                  <a:gd name="T8" fmla="*/ 170 w 264"/>
                  <a:gd name="T9" fmla="*/ 98 h 305"/>
                  <a:gd name="T10" fmla="*/ 153 w 264"/>
                  <a:gd name="T11" fmla="*/ 136 h 305"/>
                  <a:gd name="T12" fmla="*/ 140 w 264"/>
                  <a:gd name="T13" fmla="*/ 167 h 305"/>
                  <a:gd name="T14" fmla="*/ 140 w 264"/>
                  <a:gd name="T15" fmla="*/ 167 h 305"/>
                  <a:gd name="T16" fmla="*/ 126 w 264"/>
                  <a:gd name="T17" fmla="*/ 135 h 305"/>
                  <a:gd name="T18" fmla="*/ 106 w 264"/>
                  <a:gd name="T19" fmla="*/ 97 h 305"/>
                  <a:gd name="T20" fmla="*/ 56 w 264"/>
                  <a:gd name="T21" fmla="*/ 0 h 305"/>
                  <a:gd name="T22" fmla="*/ 0 w 264"/>
                  <a:gd name="T23" fmla="*/ 0 h 305"/>
                  <a:gd name="T24" fmla="*/ 114 w 264"/>
                  <a:gd name="T25" fmla="*/ 213 h 305"/>
                  <a:gd name="T26" fmla="*/ 68 w 264"/>
                  <a:gd name="T27" fmla="*/ 305 h 305"/>
                  <a:gd name="T28" fmla="*/ 120 w 264"/>
                  <a:gd name="T29" fmla="*/ 305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4" h="305">
                    <a:moveTo>
                      <a:pt x="120" y="305"/>
                    </a:moveTo>
                    <a:lnTo>
                      <a:pt x="264" y="0"/>
                    </a:lnTo>
                    <a:lnTo>
                      <a:pt x="212" y="0"/>
                    </a:lnTo>
                    <a:lnTo>
                      <a:pt x="170" y="98"/>
                    </a:lnTo>
                    <a:lnTo>
                      <a:pt x="170" y="98"/>
                    </a:lnTo>
                    <a:lnTo>
                      <a:pt x="153" y="136"/>
                    </a:lnTo>
                    <a:lnTo>
                      <a:pt x="140" y="167"/>
                    </a:lnTo>
                    <a:lnTo>
                      <a:pt x="140" y="167"/>
                    </a:lnTo>
                    <a:lnTo>
                      <a:pt x="126" y="135"/>
                    </a:lnTo>
                    <a:lnTo>
                      <a:pt x="106" y="97"/>
                    </a:lnTo>
                    <a:lnTo>
                      <a:pt x="56" y="0"/>
                    </a:lnTo>
                    <a:lnTo>
                      <a:pt x="0" y="0"/>
                    </a:lnTo>
                    <a:lnTo>
                      <a:pt x="114" y="213"/>
                    </a:lnTo>
                    <a:lnTo>
                      <a:pt x="68" y="305"/>
                    </a:lnTo>
                    <a:lnTo>
                      <a:pt x="120" y="305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8" name="Freeform 17"/>
              <p:cNvSpPr>
                <a:spLocks noEditPoints="1"/>
              </p:cNvSpPr>
              <p:nvPr userDrawn="1"/>
            </p:nvSpPr>
            <p:spPr bwMode="auto">
              <a:xfrm>
                <a:off x="768350" y="6150782"/>
                <a:ext cx="73025" cy="92075"/>
              </a:xfrm>
              <a:custGeom>
                <a:avLst/>
                <a:gdLst>
                  <a:gd name="T0" fmla="*/ 0 w 184"/>
                  <a:gd name="T1" fmla="*/ 229 h 229"/>
                  <a:gd name="T2" fmla="*/ 106 w 184"/>
                  <a:gd name="T3" fmla="*/ 229 h 229"/>
                  <a:gd name="T4" fmla="*/ 132 w 184"/>
                  <a:gd name="T5" fmla="*/ 227 h 229"/>
                  <a:gd name="T6" fmla="*/ 146 w 184"/>
                  <a:gd name="T7" fmla="*/ 222 h 229"/>
                  <a:gd name="T8" fmla="*/ 159 w 184"/>
                  <a:gd name="T9" fmla="*/ 215 h 229"/>
                  <a:gd name="T10" fmla="*/ 169 w 184"/>
                  <a:gd name="T11" fmla="*/ 207 h 229"/>
                  <a:gd name="T12" fmla="*/ 176 w 184"/>
                  <a:gd name="T13" fmla="*/ 196 h 229"/>
                  <a:gd name="T14" fmla="*/ 182 w 184"/>
                  <a:gd name="T15" fmla="*/ 182 h 229"/>
                  <a:gd name="T16" fmla="*/ 184 w 184"/>
                  <a:gd name="T17" fmla="*/ 167 h 229"/>
                  <a:gd name="T18" fmla="*/ 184 w 184"/>
                  <a:gd name="T19" fmla="*/ 159 h 229"/>
                  <a:gd name="T20" fmla="*/ 181 w 184"/>
                  <a:gd name="T21" fmla="*/ 138 h 229"/>
                  <a:gd name="T22" fmla="*/ 172 w 184"/>
                  <a:gd name="T23" fmla="*/ 122 h 229"/>
                  <a:gd name="T24" fmla="*/ 161 w 184"/>
                  <a:gd name="T25" fmla="*/ 112 h 229"/>
                  <a:gd name="T26" fmla="*/ 147 w 184"/>
                  <a:gd name="T27" fmla="*/ 106 h 229"/>
                  <a:gd name="T28" fmla="*/ 154 w 184"/>
                  <a:gd name="T29" fmla="*/ 102 h 229"/>
                  <a:gd name="T30" fmla="*/ 164 w 184"/>
                  <a:gd name="T31" fmla="*/ 94 h 229"/>
                  <a:gd name="T32" fmla="*/ 172 w 184"/>
                  <a:gd name="T33" fmla="*/ 82 h 229"/>
                  <a:gd name="T34" fmla="*/ 177 w 184"/>
                  <a:gd name="T35" fmla="*/ 68 h 229"/>
                  <a:gd name="T36" fmla="*/ 177 w 184"/>
                  <a:gd name="T37" fmla="*/ 60 h 229"/>
                  <a:gd name="T38" fmla="*/ 176 w 184"/>
                  <a:gd name="T39" fmla="*/ 46 h 229"/>
                  <a:gd name="T40" fmla="*/ 173 w 184"/>
                  <a:gd name="T41" fmla="*/ 34 h 229"/>
                  <a:gd name="T42" fmla="*/ 167 w 184"/>
                  <a:gd name="T43" fmla="*/ 24 h 229"/>
                  <a:gd name="T44" fmla="*/ 159 w 184"/>
                  <a:gd name="T45" fmla="*/ 15 h 229"/>
                  <a:gd name="T46" fmla="*/ 150 w 184"/>
                  <a:gd name="T47" fmla="*/ 9 h 229"/>
                  <a:gd name="T48" fmla="*/ 126 w 184"/>
                  <a:gd name="T49" fmla="*/ 1 h 229"/>
                  <a:gd name="T50" fmla="*/ 0 w 184"/>
                  <a:gd name="T51" fmla="*/ 0 h 229"/>
                  <a:gd name="T52" fmla="*/ 45 w 184"/>
                  <a:gd name="T53" fmla="*/ 37 h 229"/>
                  <a:gd name="T54" fmla="*/ 104 w 184"/>
                  <a:gd name="T55" fmla="*/ 37 h 229"/>
                  <a:gd name="T56" fmla="*/ 117 w 184"/>
                  <a:gd name="T57" fmla="*/ 39 h 229"/>
                  <a:gd name="T58" fmla="*/ 126 w 184"/>
                  <a:gd name="T59" fmla="*/ 45 h 229"/>
                  <a:gd name="T60" fmla="*/ 131 w 184"/>
                  <a:gd name="T61" fmla="*/ 53 h 229"/>
                  <a:gd name="T62" fmla="*/ 133 w 184"/>
                  <a:gd name="T63" fmla="*/ 64 h 229"/>
                  <a:gd name="T64" fmla="*/ 132 w 184"/>
                  <a:gd name="T65" fmla="*/ 69 h 229"/>
                  <a:gd name="T66" fmla="*/ 129 w 184"/>
                  <a:gd name="T67" fmla="*/ 78 h 229"/>
                  <a:gd name="T68" fmla="*/ 122 w 184"/>
                  <a:gd name="T69" fmla="*/ 85 h 229"/>
                  <a:gd name="T70" fmla="*/ 111 w 184"/>
                  <a:gd name="T71" fmla="*/ 89 h 229"/>
                  <a:gd name="T72" fmla="*/ 45 w 184"/>
                  <a:gd name="T73" fmla="*/ 90 h 229"/>
                  <a:gd name="T74" fmla="*/ 45 w 184"/>
                  <a:gd name="T75" fmla="*/ 127 h 229"/>
                  <a:gd name="T76" fmla="*/ 105 w 184"/>
                  <a:gd name="T77" fmla="*/ 127 h 229"/>
                  <a:gd name="T78" fmla="*/ 120 w 184"/>
                  <a:gd name="T79" fmla="*/ 129 h 229"/>
                  <a:gd name="T80" fmla="*/ 130 w 184"/>
                  <a:gd name="T81" fmla="*/ 136 h 229"/>
                  <a:gd name="T82" fmla="*/ 137 w 184"/>
                  <a:gd name="T83" fmla="*/ 146 h 229"/>
                  <a:gd name="T84" fmla="*/ 140 w 184"/>
                  <a:gd name="T85" fmla="*/ 160 h 229"/>
                  <a:gd name="T86" fmla="*/ 139 w 184"/>
                  <a:gd name="T87" fmla="*/ 167 h 229"/>
                  <a:gd name="T88" fmla="*/ 135 w 184"/>
                  <a:gd name="T89" fmla="*/ 178 h 229"/>
                  <a:gd name="T90" fmla="*/ 127 w 184"/>
                  <a:gd name="T91" fmla="*/ 187 h 229"/>
                  <a:gd name="T92" fmla="*/ 113 w 184"/>
                  <a:gd name="T93" fmla="*/ 191 h 229"/>
                  <a:gd name="T94" fmla="*/ 45 w 184"/>
                  <a:gd name="T95" fmla="*/ 19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4" h="229">
                    <a:moveTo>
                      <a:pt x="0" y="0"/>
                    </a:moveTo>
                    <a:lnTo>
                      <a:pt x="0" y="229"/>
                    </a:lnTo>
                    <a:lnTo>
                      <a:pt x="106" y="229"/>
                    </a:lnTo>
                    <a:lnTo>
                      <a:pt x="106" y="229"/>
                    </a:lnTo>
                    <a:lnTo>
                      <a:pt x="124" y="228"/>
                    </a:lnTo>
                    <a:lnTo>
                      <a:pt x="132" y="227"/>
                    </a:lnTo>
                    <a:lnTo>
                      <a:pt x="139" y="225"/>
                    </a:lnTo>
                    <a:lnTo>
                      <a:pt x="146" y="222"/>
                    </a:lnTo>
                    <a:lnTo>
                      <a:pt x="153" y="219"/>
                    </a:lnTo>
                    <a:lnTo>
                      <a:pt x="159" y="215"/>
                    </a:lnTo>
                    <a:lnTo>
                      <a:pt x="164" y="211"/>
                    </a:lnTo>
                    <a:lnTo>
                      <a:pt x="169" y="207"/>
                    </a:lnTo>
                    <a:lnTo>
                      <a:pt x="173" y="201"/>
                    </a:lnTo>
                    <a:lnTo>
                      <a:pt x="176" y="196"/>
                    </a:lnTo>
                    <a:lnTo>
                      <a:pt x="179" y="189"/>
                    </a:lnTo>
                    <a:lnTo>
                      <a:pt x="182" y="182"/>
                    </a:lnTo>
                    <a:lnTo>
                      <a:pt x="183" y="175"/>
                    </a:lnTo>
                    <a:lnTo>
                      <a:pt x="184" y="167"/>
                    </a:lnTo>
                    <a:lnTo>
                      <a:pt x="184" y="159"/>
                    </a:lnTo>
                    <a:lnTo>
                      <a:pt x="184" y="159"/>
                    </a:lnTo>
                    <a:lnTo>
                      <a:pt x="184" y="148"/>
                    </a:lnTo>
                    <a:lnTo>
                      <a:pt x="181" y="138"/>
                    </a:lnTo>
                    <a:lnTo>
                      <a:pt x="177" y="129"/>
                    </a:lnTo>
                    <a:lnTo>
                      <a:pt x="172" y="122"/>
                    </a:lnTo>
                    <a:lnTo>
                      <a:pt x="167" y="116"/>
                    </a:lnTo>
                    <a:lnTo>
                      <a:pt x="161" y="112"/>
                    </a:lnTo>
                    <a:lnTo>
                      <a:pt x="154" y="108"/>
                    </a:lnTo>
                    <a:lnTo>
                      <a:pt x="147" y="106"/>
                    </a:lnTo>
                    <a:lnTo>
                      <a:pt x="147" y="106"/>
                    </a:lnTo>
                    <a:lnTo>
                      <a:pt x="154" y="102"/>
                    </a:lnTo>
                    <a:lnTo>
                      <a:pt x="159" y="98"/>
                    </a:lnTo>
                    <a:lnTo>
                      <a:pt x="164" y="94"/>
                    </a:lnTo>
                    <a:lnTo>
                      <a:pt x="169" y="88"/>
                    </a:lnTo>
                    <a:lnTo>
                      <a:pt x="172" y="82"/>
                    </a:lnTo>
                    <a:lnTo>
                      <a:pt x="175" y="76"/>
                    </a:lnTo>
                    <a:lnTo>
                      <a:pt x="177" y="68"/>
                    </a:lnTo>
                    <a:lnTo>
                      <a:pt x="177" y="60"/>
                    </a:lnTo>
                    <a:lnTo>
                      <a:pt x="177" y="60"/>
                    </a:lnTo>
                    <a:lnTo>
                      <a:pt x="177" y="53"/>
                    </a:lnTo>
                    <a:lnTo>
                      <a:pt x="176" y="46"/>
                    </a:lnTo>
                    <a:lnTo>
                      <a:pt x="175" y="40"/>
                    </a:lnTo>
                    <a:lnTo>
                      <a:pt x="173" y="34"/>
                    </a:lnTo>
                    <a:lnTo>
                      <a:pt x="170" y="29"/>
                    </a:lnTo>
                    <a:lnTo>
                      <a:pt x="167" y="24"/>
                    </a:lnTo>
                    <a:lnTo>
                      <a:pt x="164" y="19"/>
                    </a:lnTo>
                    <a:lnTo>
                      <a:pt x="159" y="15"/>
                    </a:lnTo>
                    <a:lnTo>
                      <a:pt x="155" y="12"/>
                    </a:lnTo>
                    <a:lnTo>
                      <a:pt x="150" y="9"/>
                    </a:lnTo>
                    <a:lnTo>
                      <a:pt x="139" y="4"/>
                    </a:lnTo>
                    <a:lnTo>
                      <a:pt x="126" y="1"/>
                    </a:lnTo>
                    <a:lnTo>
                      <a:pt x="112" y="0"/>
                    </a:lnTo>
                    <a:lnTo>
                      <a:pt x="0" y="0"/>
                    </a:lnTo>
                    <a:close/>
                    <a:moveTo>
                      <a:pt x="45" y="90"/>
                    </a:moveTo>
                    <a:lnTo>
                      <a:pt x="45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11" y="38"/>
                    </a:lnTo>
                    <a:lnTo>
                      <a:pt x="117" y="39"/>
                    </a:lnTo>
                    <a:lnTo>
                      <a:pt x="122" y="42"/>
                    </a:lnTo>
                    <a:lnTo>
                      <a:pt x="126" y="45"/>
                    </a:lnTo>
                    <a:lnTo>
                      <a:pt x="129" y="49"/>
                    </a:lnTo>
                    <a:lnTo>
                      <a:pt x="131" y="53"/>
                    </a:lnTo>
                    <a:lnTo>
                      <a:pt x="132" y="58"/>
                    </a:lnTo>
                    <a:lnTo>
                      <a:pt x="133" y="64"/>
                    </a:lnTo>
                    <a:lnTo>
                      <a:pt x="133" y="64"/>
                    </a:lnTo>
                    <a:lnTo>
                      <a:pt x="132" y="69"/>
                    </a:lnTo>
                    <a:lnTo>
                      <a:pt x="131" y="74"/>
                    </a:lnTo>
                    <a:lnTo>
                      <a:pt x="129" y="78"/>
                    </a:lnTo>
                    <a:lnTo>
                      <a:pt x="126" y="82"/>
                    </a:lnTo>
                    <a:lnTo>
                      <a:pt x="122" y="85"/>
                    </a:lnTo>
                    <a:lnTo>
                      <a:pt x="117" y="88"/>
                    </a:lnTo>
                    <a:lnTo>
                      <a:pt x="111" y="89"/>
                    </a:lnTo>
                    <a:lnTo>
                      <a:pt x="104" y="90"/>
                    </a:lnTo>
                    <a:lnTo>
                      <a:pt x="45" y="90"/>
                    </a:lnTo>
                    <a:close/>
                    <a:moveTo>
                      <a:pt x="45" y="192"/>
                    </a:moveTo>
                    <a:lnTo>
                      <a:pt x="45" y="127"/>
                    </a:lnTo>
                    <a:lnTo>
                      <a:pt x="105" y="127"/>
                    </a:lnTo>
                    <a:lnTo>
                      <a:pt x="105" y="127"/>
                    </a:lnTo>
                    <a:lnTo>
                      <a:pt x="113" y="128"/>
                    </a:lnTo>
                    <a:lnTo>
                      <a:pt x="120" y="129"/>
                    </a:lnTo>
                    <a:lnTo>
                      <a:pt x="125" y="132"/>
                    </a:lnTo>
                    <a:lnTo>
                      <a:pt x="130" y="136"/>
                    </a:lnTo>
                    <a:lnTo>
                      <a:pt x="134" y="141"/>
                    </a:lnTo>
                    <a:lnTo>
                      <a:pt x="137" y="146"/>
                    </a:lnTo>
                    <a:lnTo>
                      <a:pt x="139" y="153"/>
                    </a:lnTo>
                    <a:lnTo>
                      <a:pt x="140" y="160"/>
                    </a:lnTo>
                    <a:lnTo>
                      <a:pt x="140" y="160"/>
                    </a:lnTo>
                    <a:lnTo>
                      <a:pt x="139" y="167"/>
                    </a:lnTo>
                    <a:lnTo>
                      <a:pt x="138" y="173"/>
                    </a:lnTo>
                    <a:lnTo>
                      <a:pt x="135" y="178"/>
                    </a:lnTo>
                    <a:lnTo>
                      <a:pt x="131" y="183"/>
                    </a:lnTo>
                    <a:lnTo>
                      <a:pt x="127" y="187"/>
                    </a:lnTo>
                    <a:lnTo>
                      <a:pt x="120" y="190"/>
                    </a:lnTo>
                    <a:lnTo>
                      <a:pt x="113" y="191"/>
                    </a:lnTo>
                    <a:lnTo>
                      <a:pt x="104" y="192"/>
                    </a:lnTo>
                    <a:lnTo>
                      <a:pt x="45" y="19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 18"/>
              <p:cNvSpPr>
                <a:spLocks noEditPoints="1"/>
              </p:cNvSpPr>
              <p:nvPr userDrawn="1"/>
            </p:nvSpPr>
            <p:spPr bwMode="auto">
              <a:xfrm>
                <a:off x="855662" y="6149194"/>
                <a:ext cx="73025" cy="95250"/>
              </a:xfrm>
              <a:custGeom>
                <a:avLst/>
                <a:gdLst>
                  <a:gd name="T0" fmla="*/ 187 w 187"/>
                  <a:gd name="T1" fmla="*/ 77 h 239"/>
                  <a:gd name="T2" fmla="*/ 186 w 187"/>
                  <a:gd name="T3" fmla="*/ 68 h 239"/>
                  <a:gd name="T4" fmla="*/ 183 w 187"/>
                  <a:gd name="T5" fmla="*/ 51 h 239"/>
                  <a:gd name="T6" fmla="*/ 177 w 187"/>
                  <a:gd name="T7" fmla="*/ 36 h 239"/>
                  <a:gd name="T8" fmla="*/ 168 w 187"/>
                  <a:gd name="T9" fmla="*/ 24 h 239"/>
                  <a:gd name="T10" fmla="*/ 157 w 187"/>
                  <a:gd name="T11" fmla="*/ 15 h 239"/>
                  <a:gd name="T12" fmla="*/ 143 w 187"/>
                  <a:gd name="T13" fmla="*/ 8 h 239"/>
                  <a:gd name="T14" fmla="*/ 128 w 187"/>
                  <a:gd name="T15" fmla="*/ 3 h 239"/>
                  <a:gd name="T16" fmla="*/ 110 w 187"/>
                  <a:gd name="T17" fmla="*/ 1 h 239"/>
                  <a:gd name="T18" fmla="*/ 100 w 187"/>
                  <a:gd name="T19" fmla="*/ 0 h 239"/>
                  <a:gd name="T20" fmla="*/ 77 w 187"/>
                  <a:gd name="T21" fmla="*/ 2 h 239"/>
                  <a:gd name="T22" fmla="*/ 57 w 187"/>
                  <a:gd name="T23" fmla="*/ 6 h 239"/>
                  <a:gd name="T24" fmla="*/ 38 w 187"/>
                  <a:gd name="T25" fmla="*/ 12 h 239"/>
                  <a:gd name="T26" fmla="*/ 21 w 187"/>
                  <a:gd name="T27" fmla="*/ 21 h 239"/>
                  <a:gd name="T28" fmla="*/ 39 w 187"/>
                  <a:gd name="T29" fmla="*/ 55 h 239"/>
                  <a:gd name="T30" fmla="*/ 67 w 187"/>
                  <a:gd name="T31" fmla="*/ 44 h 239"/>
                  <a:gd name="T32" fmla="*/ 99 w 187"/>
                  <a:gd name="T33" fmla="*/ 40 h 239"/>
                  <a:gd name="T34" fmla="*/ 109 w 187"/>
                  <a:gd name="T35" fmla="*/ 41 h 239"/>
                  <a:gd name="T36" fmla="*/ 125 w 187"/>
                  <a:gd name="T37" fmla="*/ 46 h 239"/>
                  <a:gd name="T38" fmla="*/ 136 w 187"/>
                  <a:gd name="T39" fmla="*/ 56 h 239"/>
                  <a:gd name="T40" fmla="*/ 142 w 187"/>
                  <a:gd name="T41" fmla="*/ 70 h 239"/>
                  <a:gd name="T42" fmla="*/ 143 w 187"/>
                  <a:gd name="T43" fmla="*/ 96 h 239"/>
                  <a:gd name="T44" fmla="*/ 134 w 187"/>
                  <a:gd name="T45" fmla="*/ 93 h 239"/>
                  <a:gd name="T46" fmla="*/ 107 w 187"/>
                  <a:gd name="T47" fmla="*/ 88 h 239"/>
                  <a:gd name="T48" fmla="*/ 91 w 187"/>
                  <a:gd name="T49" fmla="*/ 88 h 239"/>
                  <a:gd name="T50" fmla="*/ 63 w 187"/>
                  <a:gd name="T51" fmla="*/ 90 h 239"/>
                  <a:gd name="T52" fmla="*/ 47 w 187"/>
                  <a:gd name="T53" fmla="*/ 94 h 239"/>
                  <a:gd name="T54" fmla="*/ 32 w 187"/>
                  <a:gd name="T55" fmla="*/ 101 h 239"/>
                  <a:gd name="T56" fmla="*/ 20 w 187"/>
                  <a:gd name="T57" fmla="*/ 110 h 239"/>
                  <a:gd name="T58" fmla="*/ 10 w 187"/>
                  <a:gd name="T59" fmla="*/ 122 h 239"/>
                  <a:gd name="T60" fmla="*/ 4 w 187"/>
                  <a:gd name="T61" fmla="*/ 136 h 239"/>
                  <a:gd name="T62" fmla="*/ 0 w 187"/>
                  <a:gd name="T63" fmla="*/ 152 h 239"/>
                  <a:gd name="T64" fmla="*/ 0 w 187"/>
                  <a:gd name="T65" fmla="*/ 162 h 239"/>
                  <a:gd name="T66" fmla="*/ 1 w 187"/>
                  <a:gd name="T67" fmla="*/ 181 h 239"/>
                  <a:gd name="T68" fmla="*/ 7 w 187"/>
                  <a:gd name="T69" fmla="*/ 197 h 239"/>
                  <a:gd name="T70" fmla="*/ 15 w 187"/>
                  <a:gd name="T71" fmla="*/ 211 h 239"/>
                  <a:gd name="T72" fmla="*/ 25 w 187"/>
                  <a:gd name="T73" fmla="*/ 221 h 239"/>
                  <a:gd name="T74" fmla="*/ 38 w 187"/>
                  <a:gd name="T75" fmla="*/ 229 h 239"/>
                  <a:gd name="T76" fmla="*/ 51 w 187"/>
                  <a:gd name="T77" fmla="*/ 235 h 239"/>
                  <a:gd name="T78" fmla="*/ 79 w 187"/>
                  <a:gd name="T79" fmla="*/ 239 h 239"/>
                  <a:gd name="T80" fmla="*/ 90 w 187"/>
                  <a:gd name="T81" fmla="*/ 238 h 239"/>
                  <a:gd name="T82" fmla="*/ 109 w 187"/>
                  <a:gd name="T83" fmla="*/ 234 h 239"/>
                  <a:gd name="T84" fmla="*/ 116 w 187"/>
                  <a:gd name="T85" fmla="*/ 231 h 239"/>
                  <a:gd name="T86" fmla="*/ 135 w 187"/>
                  <a:gd name="T87" fmla="*/ 218 h 239"/>
                  <a:gd name="T88" fmla="*/ 143 w 187"/>
                  <a:gd name="T89" fmla="*/ 234 h 239"/>
                  <a:gd name="T90" fmla="*/ 143 w 187"/>
                  <a:gd name="T91" fmla="*/ 169 h 239"/>
                  <a:gd name="T92" fmla="*/ 138 w 187"/>
                  <a:gd name="T93" fmla="*/ 174 h 239"/>
                  <a:gd name="T94" fmla="*/ 127 w 187"/>
                  <a:gd name="T95" fmla="*/ 185 h 239"/>
                  <a:gd name="T96" fmla="*/ 113 w 187"/>
                  <a:gd name="T97" fmla="*/ 193 h 239"/>
                  <a:gd name="T98" fmla="*/ 95 w 187"/>
                  <a:gd name="T99" fmla="*/ 198 h 239"/>
                  <a:gd name="T100" fmla="*/ 86 w 187"/>
                  <a:gd name="T101" fmla="*/ 198 h 239"/>
                  <a:gd name="T102" fmla="*/ 68 w 187"/>
                  <a:gd name="T103" fmla="*/ 196 h 239"/>
                  <a:gd name="T104" fmla="*/ 55 w 187"/>
                  <a:gd name="T105" fmla="*/ 189 h 239"/>
                  <a:gd name="T106" fmla="*/ 50 w 187"/>
                  <a:gd name="T107" fmla="*/ 184 h 239"/>
                  <a:gd name="T108" fmla="*/ 43 w 187"/>
                  <a:gd name="T109" fmla="*/ 170 h 239"/>
                  <a:gd name="T110" fmla="*/ 42 w 187"/>
                  <a:gd name="T111" fmla="*/ 160 h 239"/>
                  <a:gd name="T112" fmla="*/ 46 w 187"/>
                  <a:gd name="T113" fmla="*/ 146 h 239"/>
                  <a:gd name="T114" fmla="*/ 55 w 187"/>
                  <a:gd name="T115" fmla="*/ 136 h 239"/>
                  <a:gd name="T116" fmla="*/ 70 w 187"/>
                  <a:gd name="T117" fmla="*/ 129 h 239"/>
                  <a:gd name="T118" fmla="*/ 89 w 187"/>
                  <a:gd name="T119" fmla="*/ 126 h 239"/>
                  <a:gd name="T120" fmla="*/ 106 w 187"/>
                  <a:gd name="T121" fmla="*/ 127 h 239"/>
                  <a:gd name="T122" fmla="*/ 120 w 187"/>
                  <a:gd name="T123" fmla="*/ 129 h 239"/>
                  <a:gd name="T124" fmla="*/ 143 w 187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7" h="239">
                    <a:moveTo>
                      <a:pt x="187" y="234"/>
                    </a:moveTo>
                    <a:lnTo>
                      <a:pt x="187" y="77"/>
                    </a:lnTo>
                    <a:lnTo>
                      <a:pt x="187" y="77"/>
                    </a:lnTo>
                    <a:lnTo>
                      <a:pt x="186" y="68"/>
                    </a:lnTo>
                    <a:lnTo>
                      <a:pt x="185" y="59"/>
                    </a:lnTo>
                    <a:lnTo>
                      <a:pt x="183" y="51"/>
                    </a:lnTo>
                    <a:lnTo>
                      <a:pt x="181" y="43"/>
                    </a:lnTo>
                    <a:lnTo>
                      <a:pt x="177" y="36"/>
                    </a:lnTo>
                    <a:lnTo>
                      <a:pt x="173" y="30"/>
                    </a:lnTo>
                    <a:lnTo>
                      <a:pt x="168" y="24"/>
                    </a:lnTo>
                    <a:lnTo>
                      <a:pt x="163" y="19"/>
                    </a:lnTo>
                    <a:lnTo>
                      <a:pt x="157" y="15"/>
                    </a:lnTo>
                    <a:lnTo>
                      <a:pt x="150" y="11"/>
                    </a:lnTo>
                    <a:lnTo>
                      <a:pt x="143" y="8"/>
                    </a:lnTo>
                    <a:lnTo>
                      <a:pt x="136" y="5"/>
                    </a:lnTo>
                    <a:lnTo>
                      <a:pt x="128" y="3"/>
                    </a:lnTo>
                    <a:lnTo>
                      <a:pt x="119" y="2"/>
                    </a:lnTo>
                    <a:lnTo>
                      <a:pt x="110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8" y="1"/>
                    </a:lnTo>
                    <a:lnTo>
                      <a:pt x="77" y="2"/>
                    </a:lnTo>
                    <a:lnTo>
                      <a:pt x="67" y="3"/>
                    </a:lnTo>
                    <a:lnTo>
                      <a:pt x="57" y="6"/>
                    </a:lnTo>
                    <a:lnTo>
                      <a:pt x="47" y="8"/>
                    </a:lnTo>
                    <a:lnTo>
                      <a:pt x="38" y="12"/>
                    </a:lnTo>
                    <a:lnTo>
                      <a:pt x="30" y="16"/>
                    </a:lnTo>
                    <a:lnTo>
                      <a:pt x="21" y="21"/>
                    </a:lnTo>
                    <a:lnTo>
                      <a:pt x="39" y="55"/>
                    </a:lnTo>
                    <a:lnTo>
                      <a:pt x="39" y="55"/>
                    </a:lnTo>
                    <a:lnTo>
                      <a:pt x="52" y="48"/>
                    </a:lnTo>
                    <a:lnTo>
                      <a:pt x="67" y="44"/>
                    </a:lnTo>
                    <a:lnTo>
                      <a:pt x="82" y="41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109" y="41"/>
                    </a:lnTo>
                    <a:lnTo>
                      <a:pt x="118" y="43"/>
                    </a:lnTo>
                    <a:lnTo>
                      <a:pt x="125" y="46"/>
                    </a:lnTo>
                    <a:lnTo>
                      <a:pt x="132" y="51"/>
                    </a:lnTo>
                    <a:lnTo>
                      <a:pt x="136" y="56"/>
                    </a:lnTo>
                    <a:lnTo>
                      <a:pt x="140" y="63"/>
                    </a:lnTo>
                    <a:lnTo>
                      <a:pt x="142" y="70"/>
                    </a:lnTo>
                    <a:lnTo>
                      <a:pt x="143" y="79"/>
                    </a:lnTo>
                    <a:lnTo>
                      <a:pt x="143" y="96"/>
                    </a:lnTo>
                    <a:lnTo>
                      <a:pt x="143" y="96"/>
                    </a:lnTo>
                    <a:lnTo>
                      <a:pt x="134" y="93"/>
                    </a:lnTo>
                    <a:lnTo>
                      <a:pt x="122" y="90"/>
                    </a:lnTo>
                    <a:lnTo>
                      <a:pt x="107" y="88"/>
                    </a:lnTo>
                    <a:lnTo>
                      <a:pt x="91" y="88"/>
                    </a:lnTo>
                    <a:lnTo>
                      <a:pt x="91" y="88"/>
                    </a:lnTo>
                    <a:lnTo>
                      <a:pt x="72" y="89"/>
                    </a:lnTo>
                    <a:lnTo>
                      <a:pt x="63" y="90"/>
                    </a:lnTo>
                    <a:lnTo>
                      <a:pt x="55" y="92"/>
                    </a:lnTo>
                    <a:lnTo>
                      <a:pt x="47" y="94"/>
                    </a:lnTo>
                    <a:lnTo>
                      <a:pt x="39" y="98"/>
                    </a:lnTo>
                    <a:lnTo>
                      <a:pt x="32" y="101"/>
                    </a:lnTo>
                    <a:lnTo>
                      <a:pt x="26" y="105"/>
                    </a:lnTo>
                    <a:lnTo>
                      <a:pt x="20" y="110"/>
                    </a:lnTo>
                    <a:lnTo>
                      <a:pt x="15" y="116"/>
                    </a:lnTo>
                    <a:lnTo>
                      <a:pt x="10" y="122"/>
                    </a:lnTo>
                    <a:lnTo>
                      <a:pt x="7" y="129"/>
                    </a:lnTo>
                    <a:lnTo>
                      <a:pt x="4" y="136"/>
                    </a:lnTo>
                    <a:lnTo>
                      <a:pt x="1" y="144"/>
                    </a:lnTo>
                    <a:lnTo>
                      <a:pt x="0" y="152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72"/>
                    </a:lnTo>
                    <a:lnTo>
                      <a:pt x="1" y="181"/>
                    </a:lnTo>
                    <a:lnTo>
                      <a:pt x="4" y="190"/>
                    </a:lnTo>
                    <a:lnTo>
                      <a:pt x="7" y="197"/>
                    </a:lnTo>
                    <a:lnTo>
                      <a:pt x="11" y="204"/>
                    </a:lnTo>
                    <a:lnTo>
                      <a:pt x="15" y="211"/>
                    </a:lnTo>
                    <a:lnTo>
                      <a:pt x="20" y="216"/>
                    </a:lnTo>
                    <a:lnTo>
                      <a:pt x="25" y="221"/>
                    </a:lnTo>
                    <a:lnTo>
                      <a:pt x="31" y="226"/>
                    </a:lnTo>
                    <a:lnTo>
                      <a:pt x="38" y="229"/>
                    </a:lnTo>
                    <a:lnTo>
                      <a:pt x="44" y="232"/>
                    </a:lnTo>
                    <a:lnTo>
                      <a:pt x="51" y="235"/>
                    </a:lnTo>
                    <a:lnTo>
                      <a:pt x="65" y="238"/>
                    </a:lnTo>
                    <a:lnTo>
                      <a:pt x="79" y="239"/>
                    </a:lnTo>
                    <a:lnTo>
                      <a:pt x="79" y="239"/>
                    </a:lnTo>
                    <a:lnTo>
                      <a:pt x="90" y="238"/>
                    </a:lnTo>
                    <a:lnTo>
                      <a:pt x="100" y="236"/>
                    </a:lnTo>
                    <a:lnTo>
                      <a:pt x="109" y="234"/>
                    </a:lnTo>
                    <a:lnTo>
                      <a:pt x="116" y="231"/>
                    </a:lnTo>
                    <a:lnTo>
                      <a:pt x="116" y="231"/>
                    </a:lnTo>
                    <a:lnTo>
                      <a:pt x="128" y="223"/>
                    </a:lnTo>
                    <a:lnTo>
                      <a:pt x="135" y="218"/>
                    </a:lnTo>
                    <a:lnTo>
                      <a:pt x="143" y="211"/>
                    </a:lnTo>
                    <a:lnTo>
                      <a:pt x="143" y="234"/>
                    </a:lnTo>
                    <a:lnTo>
                      <a:pt x="187" y="234"/>
                    </a:lnTo>
                    <a:close/>
                    <a:moveTo>
                      <a:pt x="143" y="169"/>
                    </a:moveTo>
                    <a:lnTo>
                      <a:pt x="143" y="169"/>
                    </a:lnTo>
                    <a:lnTo>
                      <a:pt x="138" y="174"/>
                    </a:lnTo>
                    <a:lnTo>
                      <a:pt x="133" y="180"/>
                    </a:lnTo>
                    <a:lnTo>
                      <a:pt x="127" y="185"/>
                    </a:lnTo>
                    <a:lnTo>
                      <a:pt x="120" y="189"/>
                    </a:lnTo>
                    <a:lnTo>
                      <a:pt x="113" y="193"/>
                    </a:lnTo>
                    <a:lnTo>
                      <a:pt x="104" y="196"/>
                    </a:lnTo>
                    <a:lnTo>
                      <a:pt x="95" y="198"/>
                    </a:lnTo>
                    <a:lnTo>
                      <a:pt x="86" y="198"/>
                    </a:lnTo>
                    <a:lnTo>
                      <a:pt x="86" y="198"/>
                    </a:lnTo>
                    <a:lnTo>
                      <a:pt x="76" y="198"/>
                    </a:lnTo>
                    <a:lnTo>
                      <a:pt x="68" y="196"/>
                    </a:lnTo>
                    <a:lnTo>
                      <a:pt x="61" y="193"/>
                    </a:lnTo>
                    <a:lnTo>
                      <a:pt x="55" y="189"/>
                    </a:lnTo>
                    <a:lnTo>
                      <a:pt x="55" y="189"/>
                    </a:lnTo>
                    <a:lnTo>
                      <a:pt x="50" y="184"/>
                    </a:lnTo>
                    <a:lnTo>
                      <a:pt x="46" y="178"/>
                    </a:lnTo>
                    <a:lnTo>
                      <a:pt x="43" y="170"/>
                    </a:lnTo>
                    <a:lnTo>
                      <a:pt x="42" y="160"/>
                    </a:lnTo>
                    <a:lnTo>
                      <a:pt x="42" y="160"/>
                    </a:lnTo>
                    <a:lnTo>
                      <a:pt x="43" y="153"/>
                    </a:lnTo>
                    <a:lnTo>
                      <a:pt x="46" y="146"/>
                    </a:lnTo>
                    <a:lnTo>
                      <a:pt x="50" y="140"/>
                    </a:lnTo>
                    <a:lnTo>
                      <a:pt x="55" y="136"/>
                    </a:lnTo>
                    <a:lnTo>
                      <a:pt x="62" y="132"/>
                    </a:lnTo>
                    <a:lnTo>
                      <a:pt x="70" y="129"/>
                    </a:lnTo>
                    <a:lnTo>
                      <a:pt x="79" y="127"/>
                    </a:lnTo>
                    <a:lnTo>
                      <a:pt x="89" y="126"/>
                    </a:lnTo>
                    <a:lnTo>
                      <a:pt x="89" y="126"/>
                    </a:lnTo>
                    <a:lnTo>
                      <a:pt x="106" y="127"/>
                    </a:lnTo>
                    <a:lnTo>
                      <a:pt x="120" y="129"/>
                    </a:lnTo>
                    <a:lnTo>
                      <a:pt x="120" y="129"/>
                    </a:lnTo>
                    <a:lnTo>
                      <a:pt x="131" y="132"/>
                    </a:lnTo>
                    <a:lnTo>
                      <a:pt x="143" y="136"/>
                    </a:lnTo>
                    <a:lnTo>
                      <a:pt x="143" y="16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Freeform 19"/>
              <p:cNvSpPr>
                <a:spLocks/>
              </p:cNvSpPr>
              <p:nvPr userDrawn="1"/>
            </p:nvSpPr>
            <p:spPr bwMode="auto">
              <a:xfrm>
                <a:off x="947737" y="6149194"/>
                <a:ext cx="71438" cy="95250"/>
              </a:xfrm>
              <a:custGeom>
                <a:avLst/>
                <a:gdLst>
                  <a:gd name="T0" fmla="*/ 181 w 181"/>
                  <a:gd name="T1" fmla="*/ 39 h 239"/>
                  <a:gd name="T2" fmla="*/ 165 w 181"/>
                  <a:gd name="T3" fmla="*/ 22 h 239"/>
                  <a:gd name="T4" fmla="*/ 146 w 181"/>
                  <a:gd name="T5" fmla="*/ 10 h 239"/>
                  <a:gd name="T6" fmla="*/ 124 w 181"/>
                  <a:gd name="T7" fmla="*/ 3 h 239"/>
                  <a:gd name="T8" fmla="*/ 100 w 181"/>
                  <a:gd name="T9" fmla="*/ 0 h 239"/>
                  <a:gd name="T10" fmla="*/ 90 w 181"/>
                  <a:gd name="T11" fmla="*/ 1 h 239"/>
                  <a:gd name="T12" fmla="*/ 70 w 181"/>
                  <a:gd name="T13" fmla="*/ 5 h 239"/>
                  <a:gd name="T14" fmla="*/ 52 w 181"/>
                  <a:gd name="T15" fmla="*/ 13 h 239"/>
                  <a:gd name="T16" fmla="*/ 36 w 181"/>
                  <a:gd name="T17" fmla="*/ 25 h 239"/>
                  <a:gd name="T18" fmla="*/ 23 w 181"/>
                  <a:gd name="T19" fmla="*/ 40 h 239"/>
                  <a:gd name="T20" fmla="*/ 12 w 181"/>
                  <a:gd name="T21" fmla="*/ 59 h 239"/>
                  <a:gd name="T22" fmla="*/ 5 w 181"/>
                  <a:gd name="T23" fmla="*/ 81 h 239"/>
                  <a:gd name="T24" fmla="*/ 1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6 h 239"/>
                  <a:gd name="T30" fmla="*/ 8 w 181"/>
                  <a:gd name="T31" fmla="*/ 169 h 239"/>
                  <a:gd name="T32" fmla="*/ 17 w 181"/>
                  <a:gd name="T33" fmla="*/ 189 h 239"/>
                  <a:gd name="T34" fmla="*/ 29 w 181"/>
                  <a:gd name="T35" fmla="*/ 206 h 239"/>
                  <a:gd name="T36" fmla="*/ 43 w 181"/>
                  <a:gd name="T37" fmla="*/ 220 h 239"/>
                  <a:gd name="T38" fmla="*/ 60 w 181"/>
                  <a:gd name="T39" fmla="*/ 230 h 239"/>
                  <a:gd name="T40" fmla="*/ 79 w 181"/>
                  <a:gd name="T41" fmla="*/ 237 h 239"/>
                  <a:gd name="T42" fmla="*/ 99 w 181"/>
                  <a:gd name="T43" fmla="*/ 239 h 239"/>
                  <a:gd name="T44" fmla="*/ 114 w 181"/>
                  <a:gd name="T45" fmla="*/ 238 h 239"/>
                  <a:gd name="T46" fmla="*/ 139 w 181"/>
                  <a:gd name="T47" fmla="*/ 231 h 239"/>
                  <a:gd name="T48" fmla="*/ 158 w 181"/>
                  <a:gd name="T49" fmla="*/ 220 h 239"/>
                  <a:gd name="T50" fmla="*/ 174 w 181"/>
                  <a:gd name="T51" fmla="*/ 204 h 239"/>
                  <a:gd name="T52" fmla="*/ 152 w 181"/>
                  <a:gd name="T53" fmla="*/ 168 h 239"/>
                  <a:gd name="T54" fmla="*/ 140 w 181"/>
                  <a:gd name="T55" fmla="*/ 180 h 239"/>
                  <a:gd name="T56" fmla="*/ 128 w 181"/>
                  <a:gd name="T57" fmla="*/ 189 h 239"/>
                  <a:gd name="T58" fmla="*/ 115 w 181"/>
                  <a:gd name="T59" fmla="*/ 194 h 239"/>
                  <a:gd name="T60" fmla="*/ 100 w 181"/>
                  <a:gd name="T61" fmla="*/ 196 h 239"/>
                  <a:gd name="T62" fmla="*/ 94 w 181"/>
                  <a:gd name="T63" fmla="*/ 196 h 239"/>
                  <a:gd name="T64" fmla="*/ 82 w 181"/>
                  <a:gd name="T65" fmla="*/ 193 h 239"/>
                  <a:gd name="T66" fmla="*/ 72 w 181"/>
                  <a:gd name="T67" fmla="*/ 187 h 239"/>
                  <a:gd name="T68" fmla="*/ 63 w 181"/>
                  <a:gd name="T69" fmla="*/ 179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9 h 239"/>
                  <a:gd name="T76" fmla="*/ 46 w 181"/>
                  <a:gd name="T77" fmla="*/ 102 h 239"/>
                  <a:gd name="T78" fmla="*/ 54 w 181"/>
                  <a:gd name="T79" fmla="*/ 74 h 239"/>
                  <a:gd name="T80" fmla="*/ 60 w 181"/>
                  <a:gd name="T81" fmla="*/ 64 h 239"/>
                  <a:gd name="T82" fmla="*/ 68 w 181"/>
                  <a:gd name="T83" fmla="*/ 55 h 239"/>
                  <a:gd name="T84" fmla="*/ 77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7 w 181"/>
                  <a:gd name="T91" fmla="*/ 43 h 239"/>
                  <a:gd name="T92" fmla="*/ 121 w 181"/>
                  <a:gd name="T93" fmla="*/ 47 h 239"/>
                  <a:gd name="T94" fmla="*/ 134 w 181"/>
                  <a:gd name="T95" fmla="*/ 54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5" y="22"/>
                    </a:lnTo>
                    <a:lnTo>
                      <a:pt x="155" y="16"/>
                    </a:lnTo>
                    <a:lnTo>
                      <a:pt x="146" y="10"/>
                    </a:lnTo>
                    <a:lnTo>
                      <a:pt x="135" y="6"/>
                    </a:lnTo>
                    <a:lnTo>
                      <a:pt x="124" y="3"/>
                    </a:lnTo>
                    <a:lnTo>
                      <a:pt x="113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1" y="8"/>
                    </a:lnTo>
                    <a:lnTo>
                      <a:pt x="52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5" y="81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3"/>
                    </a:lnTo>
                    <a:lnTo>
                      <a:pt x="2" y="146"/>
                    </a:lnTo>
                    <a:lnTo>
                      <a:pt x="4" y="158"/>
                    </a:lnTo>
                    <a:lnTo>
                      <a:pt x="8" y="169"/>
                    </a:lnTo>
                    <a:lnTo>
                      <a:pt x="12" y="179"/>
                    </a:lnTo>
                    <a:lnTo>
                      <a:pt x="17" y="189"/>
                    </a:lnTo>
                    <a:lnTo>
                      <a:pt x="22" y="198"/>
                    </a:lnTo>
                    <a:lnTo>
                      <a:pt x="29" y="206"/>
                    </a:lnTo>
                    <a:lnTo>
                      <a:pt x="36" y="214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9" y="237"/>
                    </a:lnTo>
                    <a:lnTo>
                      <a:pt x="89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4" y="238"/>
                    </a:lnTo>
                    <a:lnTo>
                      <a:pt x="127" y="235"/>
                    </a:lnTo>
                    <a:lnTo>
                      <a:pt x="139" y="231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7" y="212"/>
                    </a:lnTo>
                    <a:lnTo>
                      <a:pt x="174" y="204"/>
                    </a:lnTo>
                    <a:lnTo>
                      <a:pt x="181" y="196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40" y="180"/>
                    </a:lnTo>
                    <a:lnTo>
                      <a:pt x="134" y="185"/>
                    </a:lnTo>
                    <a:lnTo>
                      <a:pt x="128" y="189"/>
                    </a:lnTo>
                    <a:lnTo>
                      <a:pt x="121" y="192"/>
                    </a:lnTo>
                    <a:lnTo>
                      <a:pt x="115" y="194"/>
                    </a:lnTo>
                    <a:lnTo>
                      <a:pt x="108" y="196"/>
                    </a:lnTo>
                    <a:lnTo>
                      <a:pt x="100" y="196"/>
                    </a:lnTo>
                    <a:lnTo>
                      <a:pt x="100" y="196"/>
                    </a:lnTo>
                    <a:lnTo>
                      <a:pt x="94" y="196"/>
                    </a:lnTo>
                    <a:lnTo>
                      <a:pt x="88" y="195"/>
                    </a:lnTo>
                    <a:lnTo>
                      <a:pt x="82" y="193"/>
                    </a:lnTo>
                    <a:lnTo>
                      <a:pt x="77" y="190"/>
                    </a:lnTo>
                    <a:lnTo>
                      <a:pt x="72" y="187"/>
                    </a:lnTo>
                    <a:lnTo>
                      <a:pt x="67" y="184"/>
                    </a:lnTo>
                    <a:lnTo>
                      <a:pt x="63" y="179"/>
                    </a:lnTo>
                    <a:lnTo>
                      <a:pt x="60" y="174"/>
                    </a:lnTo>
                    <a:lnTo>
                      <a:pt x="56" y="169"/>
                    </a:lnTo>
                    <a:lnTo>
                      <a:pt x="53" y="163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4" y="74"/>
                    </a:lnTo>
                    <a:lnTo>
                      <a:pt x="57" y="69"/>
                    </a:lnTo>
                    <a:lnTo>
                      <a:pt x="60" y="64"/>
                    </a:lnTo>
                    <a:lnTo>
                      <a:pt x="64" y="59"/>
                    </a:lnTo>
                    <a:lnTo>
                      <a:pt x="68" y="55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7" y="43"/>
                    </a:lnTo>
                    <a:lnTo>
                      <a:pt x="114" y="45"/>
                    </a:lnTo>
                    <a:lnTo>
                      <a:pt x="121" y="47"/>
                    </a:lnTo>
                    <a:lnTo>
                      <a:pt x="128" y="50"/>
                    </a:lnTo>
                    <a:lnTo>
                      <a:pt x="134" y="54"/>
                    </a:lnTo>
                    <a:lnTo>
                      <a:pt x="141" y="59"/>
                    </a:lnTo>
                    <a:lnTo>
                      <a:pt x="148" y="64"/>
                    </a:lnTo>
                    <a:lnTo>
                      <a:pt x="155" y="71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 20"/>
              <p:cNvSpPr>
                <a:spLocks noEditPoints="1"/>
              </p:cNvSpPr>
              <p:nvPr userDrawn="1"/>
            </p:nvSpPr>
            <p:spPr bwMode="auto">
              <a:xfrm>
                <a:off x="1077912" y="6149194"/>
                <a:ext cx="77788" cy="95250"/>
              </a:xfrm>
              <a:custGeom>
                <a:avLst/>
                <a:gdLst>
                  <a:gd name="T0" fmla="*/ 197 w 197"/>
                  <a:gd name="T1" fmla="*/ 115 h 239"/>
                  <a:gd name="T2" fmla="*/ 196 w 197"/>
                  <a:gd name="T3" fmla="*/ 92 h 239"/>
                  <a:gd name="T4" fmla="*/ 192 w 197"/>
                  <a:gd name="T5" fmla="*/ 71 h 239"/>
                  <a:gd name="T6" fmla="*/ 184 w 197"/>
                  <a:gd name="T7" fmla="*/ 52 h 239"/>
                  <a:gd name="T8" fmla="*/ 174 w 197"/>
                  <a:gd name="T9" fmla="*/ 34 h 239"/>
                  <a:gd name="T10" fmla="*/ 160 w 197"/>
                  <a:gd name="T11" fmla="*/ 20 h 239"/>
                  <a:gd name="T12" fmla="*/ 144 w 197"/>
                  <a:gd name="T13" fmla="*/ 10 h 239"/>
                  <a:gd name="T14" fmla="*/ 124 w 197"/>
                  <a:gd name="T15" fmla="*/ 3 h 239"/>
                  <a:gd name="T16" fmla="*/ 101 w 197"/>
                  <a:gd name="T17" fmla="*/ 0 h 239"/>
                  <a:gd name="T18" fmla="*/ 90 w 197"/>
                  <a:gd name="T19" fmla="*/ 1 h 239"/>
                  <a:gd name="T20" fmla="*/ 70 w 197"/>
                  <a:gd name="T21" fmla="*/ 5 h 239"/>
                  <a:gd name="T22" fmla="*/ 52 w 197"/>
                  <a:gd name="T23" fmla="*/ 12 h 239"/>
                  <a:gd name="T24" fmla="*/ 35 w 197"/>
                  <a:gd name="T25" fmla="*/ 24 h 239"/>
                  <a:gd name="T26" fmla="*/ 21 w 197"/>
                  <a:gd name="T27" fmla="*/ 39 h 239"/>
                  <a:gd name="T28" fmla="*/ 11 w 197"/>
                  <a:gd name="T29" fmla="*/ 58 h 239"/>
                  <a:gd name="T30" fmla="*/ 4 w 197"/>
                  <a:gd name="T31" fmla="*/ 80 h 239"/>
                  <a:gd name="T32" fmla="*/ 0 w 197"/>
                  <a:gd name="T33" fmla="*/ 106 h 239"/>
                  <a:gd name="T34" fmla="*/ 0 w 197"/>
                  <a:gd name="T35" fmla="*/ 120 h 239"/>
                  <a:gd name="T36" fmla="*/ 2 w 197"/>
                  <a:gd name="T37" fmla="*/ 148 h 239"/>
                  <a:gd name="T38" fmla="*/ 9 w 197"/>
                  <a:gd name="T39" fmla="*/ 172 h 239"/>
                  <a:gd name="T40" fmla="*/ 18 w 197"/>
                  <a:gd name="T41" fmla="*/ 193 h 239"/>
                  <a:gd name="T42" fmla="*/ 30 w 197"/>
                  <a:gd name="T43" fmla="*/ 209 h 239"/>
                  <a:gd name="T44" fmla="*/ 36 w 197"/>
                  <a:gd name="T45" fmla="*/ 215 h 239"/>
                  <a:gd name="T46" fmla="*/ 52 w 197"/>
                  <a:gd name="T47" fmla="*/ 226 h 239"/>
                  <a:gd name="T48" fmla="*/ 69 w 197"/>
                  <a:gd name="T49" fmla="*/ 234 h 239"/>
                  <a:gd name="T50" fmla="*/ 89 w 197"/>
                  <a:gd name="T51" fmla="*/ 238 h 239"/>
                  <a:gd name="T52" fmla="*/ 100 w 197"/>
                  <a:gd name="T53" fmla="*/ 239 h 239"/>
                  <a:gd name="T54" fmla="*/ 125 w 197"/>
                  <a:gd name="T55" fmla="*/ 237 h 239"/>
                  <a:gd name="T56" fmla="*/ 146 w 197"/>
                  <a:gd name="T57" fmla="*/ 231 h 239"/>
                  <a:gd name="T58" fmla="*/ 154 w 197"/>
                  <a:gd name="T59" fmla="*/ 227 h 239"/>
                  <a:gd name="T60" fmla="*/ 170 w 197"/>
                  <a:gd name="T61" fmla="*/ 216 h 239"/>
                  <a:gd name="T62" fmla="*/ 152 w 197"/>
                  <a:gd name="T63" fmla="*/ 180 h 239"/>
                  <a:gd name="T64" fmla="*/ 140 w 197"/>
                  <a:gd name="T65" fmla="*/ 188 h 239"/>
                  <a:gd name="T66" fmla="*/ 129 w 197"/>
                  <a:gd name="T67" fmla="*/ 193 h 239"/>
                  <a:gd name="T68" fmla="*/ 117 w 197"/>
                  <a:gd name="T69" fmla="*/ 197 h 239"/>
                  <a:gd name="T70" fmla="*/ 102 w 197"/>
                  <a:gd name="T71" fmla="*/ 198 h 239"/>
                  <a:gd name="T72" fmla="*/ 92 w 197"/>
                  <a:gd name="T73" fmla="*/ 197 h 239"/>
                  <a:gd name="T74" fmla="*/ 73 w 197"/>
                  <a:gd name="T75" fmla="*/ 190 h 239"/>
                  <a:gd name="T76" fmla="*/ 58 w 197"/>
                  <a:gd name="T77" fmla="*/ 175 h 239"/>
                  <a:gd name="T78" fmla="*/ 48 w 197"/>
                  <a:gd name="T79" fmla="*/ 151 h 239"/>
                  <a:gd name="T80" fmla="*/ 196 w 197"/>
                  <a:gd name="T81" fmla="*/ 136 h 239"/>
                  <a:gd name="T82" fmla="*/ 197 w 197"/>
                  <a:gd name="T83" fmla="*/ 127 h 239"/>
                  <a:gd name="T84" fmla="*/ 197 w 197"/>
                  <a:gd name="T85" fmla="*/ 115 h 239"/>
                  <a:gd name="T86" fmla="*/ 45 w 197"/>
                  <a:gd name="T87" fmla="*/ 98 h 239"/>
                  <a:gd name="T88" fmla="*/ 51 w 197"/>
                  <a:gd name="T89" fmla="*/ 74 h 239"/>
                  <a:gd name="T90" fmla="*/ 62 w 197"/>
                  <a:gd name="T91" fmla="*/ 56 h 239"/>
                  <a:gd name="T92" fmla="*/ 77 w 197"/>
                  <a:gd name="T93" fmla="*/ 45 h 239"/>
                  <a:gd name="T94" fmla="*/ 98 w 197"/>
                  <a:gd name="T95" fmla="*/ 41 h 239"/>
                  <a:gd name="T96" fmla="*/ 105 w 197"/>
                  <a:gd name="T97" fmla="*/ 41 h 239"/>
                  <a:gd name="T98" fmla="*/ 117 w 197"/>
                  <a:gd name="T99" fmla="*/ 44 h 239"/>
                  <a:gd name="T100" fmla="*/ 127 w 197"/>
                  <a:gd name="T101" fmla="*/ 48 h 239"/>
                  <a:gd name="T102" fmla="*/ 138 w 197"/>
                  <a:gd name="T103" fmla="*/ 58 h 239"/>
                  <a:gd name="T104" fmla="*/ 148 w 197"/>
                  <a:gd name="T105" fmla="*/ 76 h 239"/>
                  <a:gd name="T106" fmla="*/ 152 w 197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7" h="239">
                    <a:moveTo>
                      <a:pt x="197" y="115"/>
                    </a:moveTo>
                    <a:lnTo>
                      <a:pt x="197" y="115"/>
                    </a:lnTo>
                    <a:lnTo>
                      <a:pt x="197" y="104"/>
                    </a:lnTo>
                    <a:lnTo>
                      <a:pt x="196" y="92"/>
                    </a:lnTo>
                    <a:lnTo>
                      <a:pt x="194" y="81"/>
                    </a:lnTo>
                    <a:lnTo>
                      <a:pt x="192" y="71"/>
                    </a:lnTo>
                    <a:lnTo>
                      <a:pt x="188" y="61"/>
                    </a:lnTo>
                    <a:lnTo>
                      <a:pt x="184" y="52"/>
                    </a:lnTo>
                    <a:lnTo>
                      <a:pt x="179" y="43"/>
                    </a:lnTo>
                    <a:lnTo>
                      <a:pt x="174" y="34"/>
                    </a:lnTo>
                    <a:lnTo>
                      <a:pt x="167" y="27"/>
                    </a:lnTo>
                    <a:lnTo>
                      <a:pt x="160" y="20"/>
                    </a:lnTo>
                    <a:lnTo>
                      <a:pt x="152" y="14"/>
                    </a:lnTo>
                    <a:lnTo>
                      <a:pt x="144" y="10"/>
                    </a:lnTo>
                    <a:lnTo>
                      <a:pt x="134" y="6"/>
                    </a:lnTo>
                    <a:lnTo>
                      <a:pt x="124" y="3"/>
                    </a:lnTo>
                    <a:lnTo>
                      <a:pt x="113" y="1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0" y="8"/>
                    </a:lnTo>
                    <a:lnTo>
                      <a:pt x="52" y="12"/>
                    </a:lnTo>
                    <a:lnTo>
                      <a:pt x="42" y="18"/>
                    </a:lnTo>
                    <a:lnTo>
                      <a:pt x="35" y="24"/>
                    </a:lnTo>
                    <a:lnTo>
                      <a:pt x="28" y="31"/>
                    </a:lnTo>
                    <a:lnTo>
                      <a:pt x="21" y="39"/>
                    </a:lnTo>
                    <a:lnTo>
                      <a:pt x="16" y="48"/>
                    </a:lnTo>
                    <a:lnTo>
                      <a:pt x="11" y="58"/>
                    </a:lnTo>
                    <a:lnTo>
                      <a:pt x="7" y="68"/>
                    </a:lnTo>
                    <a:lnTo>
                      <a:pt x="4" y="80"/>
                    </a:lnTo>
                    <a:lnTo>
                      <a:pt x="2" y="92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4"/>
                    </a:lnTo>
                    <a:lnTo>
                      <a:pt x="2" y="148"/>
                    </a:lnTo>
                    <a:lnTo>
                      <a:pt x="5" y="160"/>
                    </a:lnTo>
                    <a:lnTo>
                      <a:pt x="9" y="172"/>
                    </a:lnTo>
                    <a:lnTo>
                      <a:pt x="13" y="183"/>
                    </a:lnTo>
                    <a:lnTo>
                      <a:pt x="18" y="193"/>
                    </a:lnTo>
                    <a:lnTo>
                      <a:pt x="24" y="201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6" y="215"/>
                    </a:lnTo>
                    <a:lnTo>
                      <a:pt x="43" y="220"/>
                    </a:lnTo>
                    <a:lnTo>
                      <a:pt x="52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8" y="236"/>
                    </a:lnTo>
                    <a:lnTo>
                      <a:pt x="89" y="238"/>
                    </a:lnTo>
                    <a:lnTo>
                      <a:pt x="100" y="239"/>
                    </a:lnTo>
                    <a:lnTo>
                      <a:pt x="100" y="239"/>
                    </a:lnTo>
                    <a:lnTo>
                      <a:pt x="113" y="238"/>
                    </a:lnTo>
                    <a:lnTo>
                      <a:pt x="125" y="237"/>
                    </a:lnTo>
                    <a:lnTo>
                      <a:pt x="136" y="234"/>
                    </a:lnTo>
                    <a:lnTo>
                      <a:pt x="146" y="231"/>
                    </a:lnTo>
                    <a:lnTo>
                      <a:pt x="146" y="231"/>
                    </a:lnTo>
                    <a:lnTo>
                      <a:pt x="154" y="227"/>
                    </a:lnTo>
                    <a:lnTo>
                      <a:pt x="162" y="222"/>
                    </a:lnTo>
                    <a:lnTo>
                      <a:pt x="170" y="216"/>
                    </a:lnTo>
                    <a:lnTo>
                      <a:pt x="179" y="209"/>
                    </a:lnTo>
                    <a:lnTo>
                      <a:pt x="152" y="180"/>
                    </a:lnTo>
                    <a:lnTo>
                      <a:pt x="152" y="180"/>
                    </a:lnTo>
                    <a:lnTo>
                      <a:pt x="140" y="188"/>
                    </a:lnTo>
                    <a:lnTo>
                      <a:pt x="129" y="193"/>
                    </a:lnTo>
                    <a:lnTo>
                      <a:pt x="129" y="193"/>
                    </a:lnTo>
                    <a:lnTo>
                      <a:pt x="123" y="195"/>
                    </a:lnTo>
                    <a:lnTo>
                      <a:pt x="117" y="197"/>
                    </a:lnTo>
                    <a:lnTo>
                      <a:pt x="110" y="198"/>
                    </a:lnTo>
                    <a:lnTo>
                      <a:pt x="102" y="198"/>
                    </a:lnTo>
                    <a:lnTo>
                      <a:pt x="102" y="198"/>
                    </a:lnTo>
                    <a:lnTo>
                      <a:pt x="92" y="197"/>
                    </a:lnTo>
                    <a:lnTo>
                      <a:pt x="82" y="195"/>
                    </a:lnTo>
                    <a:lnTo>
                      <a:pt x="73" y="190"/>
                    </a:lnTo>
                    <a:lnTo>
                      <a:pt x="65" y="183"/>
                    </a:lnTo>
                    <a:lnTo>
                      <a:pt x="58" y="175"/>
                    </a:lnTo>
                    <a:lnTo>
                      <a:pt x="52" y="164"/>
                    </a:lnTo>
                    <a:lnTo>
                      <a:pt x="48" y="151"/>
                    </a:lnTo>
                    <a:lnTo>
                      <a:pt x="44" y="136"/>
                    </a:lnTo>
                    <a:lnTo>
                      <a:pt x="196" y="136"/>
                    </a:lnTo>
                    <a:lnTo>
                      <a:pt x="196" y="136"/>
                    </a:lnTo>
                    <a:lnTo>
                      <a:pt x="197" y="127"/>
                    </a:lnTo>
                    <a:lnTo>
                      <a:pt x="197" y="115"/>
                    </a:lnTo>
                    <a:lnTo>
                      <a:pt x="197" y="115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8" y="85"/>
                    </a:lnTo>
                    <a:lnTo>
                      <a:pt x="51" y="74"/>
                    </a:lnTo>
                    <a:lnTo>
                      <a:pt x="56" y="64"/>
                    </a:lnTo>
                    <a:lnTo>
                      <a:pt x="62" y="56"/>
                    </a:lnTo>
                    <a:lnTo>
                      <a:pt x="69" y="49"/>
                    </a:lnTo>
                    <a:lnTo>
                      <a:pt x="77" y="45"/>
                    </a:lnTo>
                    <a:lnTo>
                      <a:pt x="87" y="42"/>
                    </a:lnTo>
                    <a:lnTo>
                      <a:pt x="98" y="41"/>
                    </a:lnTo>
                    <a:lnTo>
                      <a:pt x="98" y="41"/>
                    </a:lnTo>
                    <a:lnTo>
                      <a:pt x="105" y="41"/>
                    </a:lnTo>
                    <a:lnTo>
                      <a:pt x="111" y="42"/>
                    </a:lnTo>
                    <a:lnTo>
                      <a:pt x="117" y="44"/>
                    </a:lnTo>
                    <a:lnTo>
                      <a:pt x="122" y="45"/>
                    </a:lnTo>
                    <a:lnTo>
                      <a:pt x="127" y="48"/>
                    </a:lnTo>
                    <a:lnTo>
                      <a:pt x="131" y="51"/>
                    </a:lnTo>
                    <a:lnTo>
                      <a:pt x="138" y="58"/>
                    </a:lnTo>
                    <a:lnTo>
                      <a:pt x="144" y="66"/>
                    </a:lnTo>
                    <a:lnTo>
                      <a:pt x="148" y="76"/>
                    </a:lnTo>
                    <a:lnTo>
                      <a:pt x="151" y="87"/>
                    </a:lnTo>
                    <a:lnTo>
                      <a:pt x="152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 21"/>
              <p:cNvSpPr>
                <a:spLocks/>
              </p:cNvSpPr>
              <p:nvPr userDrawn="1"/>
            </p:nvSpPr>
            <p:spPr bwMode="auto">
              <a:xfrm>
                <a:off x="1169987" y="6149194"/>
                <a:ext cx="73025" cy="95250"/>
              </a:xfrm>
              <a:custGeom>
                <a:avLst/>
                <a:gdLst>
                  <a:gd name="T0" fmla="*/ 181 w 181"/>
                  <a:gd name="T1" fmla="*/ 39 h 239"/>
                  <a:gd name="T2" fmla="*/ 165 w 181"/>
                  <a:gd name="T3" fmla="*/ 22 h 239"/>
                  <a:gd name="T4" fmla="*/ 145 w 181"/>
                  <a:gd name="T5" fmla="*/ 10 h 239"/>
                  <a:gd name="T6" fmla="*/ 124 w 181"/>
                  <a:gd name="T7" fmla="*/ 3 h 239"/>
                  <a:gd name="T8" fmla="*/ 100 w 181"/>
                  <a:gd name="T9" fmla="*/ 0 h 239"/>
                  <a:gd name="T10" fmla="*/ 90 w 181"/>
                  <a:gd name="T11" fmla="*/ 1 h 239"/>
                  <a:gd name="T12" fmla="*/ 70 w 181"/>
                  <a:gd name="T13" fmla="*/ 5 h 239"/>
                  <a:gd name="T14" fmla="*/ 52 w 181"/>
                  <a:gd name="T15" fmla="*/ 13 h 239"/>
                  <a:gd name="T16" fmla="*/ 36 w 181"/>
                  <a:gd name="T17" fmla="*/ 25 h 239"/>
                  <a:gd name="T18" fmla="*/ 23 w 181"/>
                  <a:gd name="T19" fmla="*/ 40 h 239"/>
                  <a:gd name="T20" fmla="*/ 12 w 181"/>
                  <a:gd name="T21" fmla="*/ 59 h 239"/>
                  <a:gd name="T22" fmla="*/ 5 w 181"/>
                  <a:gd name="T23" fmla="*/ 81 h 239"/>
                  <a:gd name="T24" fmla="*/ 1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6 h 239"/>
                  <a:gd name="T30" fmla="*/ 8 w 181"/>
                  <a:gd name="T31" fmla="*/ 169 h 239"/>
                  <a:gd name="T32" fmla="*/ 17 w 181"/>
                  <a:gd name="T33" fmla="*/ 189 h 239"/>
                  <a:gd name="T34" fmla="*/ 29 w 181"/>
                  <a:gd name="T35" fmla="*/ 206 h 239"/>
                  <a:gd name="T36" fmla="*/ 43 w 181"/>
                  <a:gd name="T37" fmla="*/ 220 h 239"/>
                  <a:gd name="T38" fmla="*/ 60 w 181"/>
                  <a:gd name="T39" fmla="*/ 230 h 239"/>
                  <a:gd name="T40" fmla="*/ 79 w 181"/>
                  <a:gd name="T41" fmla="*/ 237 h 239"/>
                  <a:gd name="T42" fmla="*/ 99 w 181"/>
                  <a:gd name="T43" fmla="*/ 239 h 239"/>
                  <a:gd name="T44" fmla="*/ 114 w 181"/>
                  <a:gd name="T45" fmla="*/ 238 h 239"/>
                  <a:gd name="T46" fmla="*/ 138 w 181"/>
                  <a:gd name="T47" fmla="*/ 231 h 239"/>
                  <a:gd name="T48" fmla="*/ 158 w 181"/>
                  <a:gd name="T49" fmla="*/ 220 h 239"/>
                  <a:gd name="T50" fmla="*/ 174 w 181"/>
                  <a:gd name="T51" fmla="*/ 204 h 239"/>
                  <a:gd name="T52" fmla="*/ 152 w 181"/>
                  <a:gd name="T53" fmla="*/ 168 h 239"/>
                  <a:gd name="T54" fmla="*/ 140 w 181"/>
                  <a:gd name="T55" fmla="*/ 180 h 239"/>
                  <a:gd name="T56" fmla="*/ 128 w 181"/>
                  <a:gd name="T57" fmla="*/ 189 h 239"/>
                  <a:gd name="T58" fmla="*/ 115 w 181"/>
                  <a:gd name="T59" fmla="*/ 194 h 239"/>
                  <a:gd name="T60" fmla="*/ 100 w 181"/>
                  <a:gd name="T61" fmla="*/ 196 h 239"/>
                  <a:gd name="T62" fmla="*/ 94 w 181"/>
                  <a:gd name="T63" fmla="*/ 196 h 239"/>
                  <a:gd name="T64" fmla="*/ 82 w 181"/>
                  <a:gd name="T65" fmla="*/ 193 h 239"/>
                  <a:gd name="T66" fmla="*/ 72 w 181"/>
                  <a:gd name="T67" fmla="*/ 187 h 239"/>
                  <a:gd name="T68" fmla="*/ 63 w 181"/>
                  <a:gd name="T69" fmla="*/ 179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9 h 239"/>
                  <a:gd name="T76" fmla="*/ 46 w 181"/>
                  <a:gd name="T77" fmla="*/ 102 h 239"/>
                  <a:gd name="T78" fmla="*/ 54 w 181"/>
                  <a:gd name="T79" fmla="*/ 74 h 239"/>
                  <a:gd name="T80" fmla="*/ 60 w 181"/>
                  <a:gd name="T81" fmla="*/ 64 h 239"/>
                  <a:gd name="T82" fmla="*/ 68 w 181"/>
                  <a:gd name="T83" fmla="*/ 55 h 239"/>
                  <a:gd name="T84" fmla="*/ 77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7 w 181"/>
                  <a:gd name="T91" fmla="*/ 43 h 239"/>
                  <a:gd name="T92" fmla="*/ 121 w 181"/>
                  <a:gd name="T93" fmla="*/ 47 h 239"/>
                  <a:gd name="T94" fmla="*/ 134 w 181"/>
                  <a:gd name="T95" fmla="*/ 54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5" y="22"/>
                    </a:lnTo>
                    <a:lnTo>
                      <a:pt x="155" y="16"/>
                    </a:lnTo>
                    <a:lnTo>
                      <a:pt x="145" y="10"/>
                    </a:lnTo>
                    <a:lnTo>
                      <a:pt x="135" y="6"/>
                    </a:lnTo>
                    <a:lnTo>
                      <a:pt x="124" y="3"/>
                    </a:lnTo>
                    <a:lnTo>
                      <a:pt x="113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1" y="8"/>
                    </a:lnTo>
                    <a:lnTo>
                      <a:pt x="52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5" y="81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3"/>
                    </a:lnTo>
                    <a:lnTo>
                      <a:pt x="2" y="146"/>
                    </a:lnTo>
                    <a:lnTo>
                      <a:pt x="4" y="158"/>
                    </a:lnTo>
                    <a:lnTo>
                      <a:pt x="8" y="169"/>
                    </a:lnTo>
                    <a:lnTo>
                      <a:pt x="12" y="179"/>
                    </a:lnTo>
                    <a:lnTo>
                      <a:pt x="17" y="189"/>
                    </a:lnTo>
                    <a:lnTo>
                      <a:pt x="22" y="198"/>
                    </a:lnTo>
                    <a:lnTo>
                      <a:pt x="29" y="206"/>
                    </a:lnTo>
                    <a:lnTo>
                      <a:pt x="36" y="214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9" y="237"/>
                    </a:lnTo>
                    <a:lnTo>
                      <a:pt x="89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4" y="238"/>
                    </a:lnTo>
                    <a:lnTo>
                      <a:pt x="127" y="235"/>
                    </a:lnTo>
                    <a:lnTo>
                      <a:pt x="138" y="231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7" y="212"/>
                    </a:lnTo>
                    <a:lnTo>
                      <a:pt x="174" y="204"/>
                    </a:lnTo>
                    <a:lnTo>
                      <a:pt x="181" y="196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40" y="180"/>
                    </a:lnTo>
                    <a:lnTo>
                      <a:pt x="134" y="185"/>
                    </a:lnTo>
                    <a:lnTo>
                      <a:pt x="128" y="189"/>
                    </a:lnTo>
                    <a:lnTo>
                      <a:pt x="121" y="192"/>
                    </a:lnTo>
                    <a:lnTo>
                      <a:pt x="115" y="194"/>
                    </a:lnTo>
                    <a:lnTo>
                      <a:pt x="108" y="196"/>
                    </a:lnTo>
                    <a:lnTo>
                      <a:pt x="100" y="196"/>
                    </a:lnTo>
                    <a:lnTo>
                      <a:pt x="100" y="196"/>
                    </a:lnTo>
                    <a:lnTo>
                      <a:pt x="94" y="196"/>
                    </a:lnTo>
                    <a:lnTo>
                      <a:pt x="88" y="195"/>
                    </a:lnTo>
                    <a:lnTo>
                      <a:pt x="82" y="193"/>
                    </a:lnTo>
                    <a:lnTo>
                      <a:pt x="77" y="190"/>
                    </a:lnTo>
                    <a:lnTo>
                      <a:pt x="72" y="187"/>
                    </a:lnTo>
                    <a:lnTo>
                      <a:pt x="67" y="184"/>
                    </a:lnTo>
                    <a:lnTo>
                      <a:pt x="63" y="179"/>
                    </a:lnTo>
                    <a:lnTo>
                      <a:pt x="60" y="174"/>
                    </a:lnTo>
                    <a:lnTo>
                      <a:pt x="56" y="169"/>
                    </a:lnTo>
                    <a:lnTo>
                      <a:pt x="53" y="163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4" y="74"/>
                    </a:lnTo>
                    <a:lnTo>
                      <a:pt x="57" y="69"/>
                    </a:lnTo>
                    <a:lnTo>
                      <a:pt x="60" y="64"/>
                    </a:lnTo>
                    <a:lnTo>
                      <a:pt x="64" y="59"/>
                    </a:lnTo>
                    <a:lnTo>
                      <a:pt x="68" y="55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7" y="43"/>
                    </a:lnTo>
                    <a:lnTo>
                      <a:pt x="114" y="45"/>
                    </a:lnTo>
                    <a:lnTo>
                      <a:pt x="121" y="47"/>
                    </a:lnTo>
                    <a:lnTo>
                      <a:pt x="128" y="50"/>
                    </a:lnTo>
                    <a:lnTo>
                      <a:pt x="134" y="54"/>
                    </a:lnTo>
                    <a:lnTo>
                      <a:pt x="141" y="59"/>
                    </a:lnTo>
                    <a:lnTo>
                      <a:pt x="148" y="64"/>
                    </a:lnTo>
                    <a:lnTo>
                      <a:pt x="155" y="71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Freeform 22"/>
              <p:cNvSpPr>
                <a:spLocks/>
              </p:cNvSpPr>
              <p:nvPr userDrawn="1"/>
            </p:nvSpPr>
            <p:spPr bwMode="auto">
              <a:xfrm>
                <a:off x="1252537" y="6150782"/>
                <a:ext cx="73025" cy="92075"/>
              </a:xfrm>
              <a:custGeom>
                <a:avLst/>
                <a:gdLst>
                  <a:gd name="T0" fmla="*/ 185 w 185"/>
                  <a:gd name="T1" fmla="*/ 39 h 229"/>
                  <a:gd name="T2" fmla="*/ 185 w 185"/>
                  <a:gd name="T3" fmla="*/ 0 h 229"/>
                  <a:gd name="T4" fmla="*/ 0 w 185"/>
                  <a:gd name="T5" fmla="*/ 0 h 229"/>
                  <a:gd name="T6" fmla="*/ 0 w 185"/>
                  <a:gd name="T7" fmla="*/ 39 h 229"/>
                  <a:gd name="T8" fmla="*/ 70 w 185"/>
                  <a:gd name="T9" fmla="*/ 39 h 229"/>
                  <a:gd name="T10" fmla="*/ 70 w 185"/>
                  <a:gd name="T11" fmla="*/ 229 h 229"/>
                  <a:gd name="T12" fmla="*/ 116 w 185"/>
                  <a:gd name="T13" fmla="*/ 229 h 229"/>
                  <a:gd name="T14" fmla="*/ 116 w 185"/>
                  <a:gd name="T15" fmla="*/ 39 h 229"/>
                  <a:gd name="T16" fmla="*/ 185 w 185"/>
                  <a:gd name="T17" fmla="*/ 3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229">
                    <a:moveTo>
                      <a:pt x="185" y="39"/>
                    </a:moveTo>
                    <a:lnTo>
                      <a:pt x="185" y="0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70" y="39"/>
                    </a:lnTo>
                    <a:lnTo>
                      <a:pt x="70" y="229"/>
                    </a:lnTo>
                    <a:lnTo>
                      <a:pt x="116" y="229"/>
                    </a:lnTo>
                    <a:lnTo>
                      <a:pt x="116" y="39"/>
                    </a:lnTo>
                    <a:lnTo>
                      <a:pt x="185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Freeform 23"/>
              <p:cNvSpPr>
                <a:spLocks noEditPoints="1"/>
              </p:cNvSpPr>
              <p:nvPr userDrawn="1"/>
            </p:nvSpPr>
            <p:spPr bwMode="auto">
              <a:xfrm>
                <a:off x="1338262" y="6150782"/>
                <a:ext cx="74613" cy="92075"/>
              </a:xfrm>
              <a:custGeom>
                <a:avLst/>
                <a:gdLst>
                  <a:gd name="T0" fmla="*/ 44 w 184"/>
                  <a:gd name="T1" fmla="*/ 0 h 229"/>
                  <a:gd name="T2" fmla="*/ 0 w 184"/>
                  <a:gd name="T3" fmla="*/ 0 h 229"/>
                  <a:gd name="T4" fmla="*/ 0 w 184"/>
                  <a:gd name="T5" fmla="*/ 229 h 229"/>
                  <a:gd name="T6" fmla="*/ 105 w 184"/>
                  <a:gd name="T7" fmla="*/ 229 h 229"/>
                  <a:gd name="T8" fmla="*/ 105 w 184"/>
                  <a:gd name="T9" fmla="*/ 229 h 229"/>
                  <a:gd name="T10" fmla="*/ 114 w 184"/>
                  <a:gd name="T11" fmla="*/ 229 h 229"/>
                  <a:gd name="T12" fmla="*/ 122 w 184"/>
                  <a:gd name="T13" fmla="*/ 228 h 229"/>
                  <a:gd name="T14" fmla="*/ 129 w 184"/>
                  <a:gd name="T15" fmla="*/ 226 h 229"/>
                  <a:gd name="T16" fmla="*/ 137 w 184"/>
                  <a:gd name="T17" fmla="*/ 224 h 229"/>
                  <a:gd name="T18" fmla="*/ 144 w 184"/>
                  <a:gd name="T19" fmla="*/ 222 h 229"/>
                  <a:gd name="T20" fmla="*/ 150 w 184"/>
                  <a:gd name="T21" fmla="*/ 218 h 229"/>
                  <a:gd name="T22" fmla="*/ 156 w 184"/>
                  <a:gd name="T23" fmla="*/ 214 h 229"/>
                  <a:gd name="T24" fmla="*/ 162 w 184"/>
                  <a:gd name="T25" fmla="*/ 210 h 229"/>
                  <a:gd name="T26" fmla="*/ 167 w 184"/>
                  <a:gd name="T27" fmla="*/ 205 h 229"/>
                  <a:gd name="T28" fmla="*/ 171 w 184"/>
                  <a:gd name="T29" fmla="*/ 200 h 229"/>
                  <a:gd name="T30" fmla="*/ 175 w 184"/>
                  <a:gd name="T31" fmla="*/ 193 h 229"/>
                  <a:gd name="T32" fmla="*/ 178 w 184"/>
                  <a:gd name="T33" fmla="*/ 187 h 229"/>
                  <a:gd name="T34" fmla="*/ 180 w 184"/>
                  <a:gd name="T35" fmla="*/ 180 h 229"/>
                  <a:gd name="T36" fmla="*/ 182 w 184"/>
                  <a:gd name="T37" fmla="*/ 172 h 229"/>
                  <a:gd name="T38" fmla="*/ 183 w 184"/>
                  <a:gd name="T39" fmla="*/ 163 h 229"/>
                  <a:gd name="T40" fmla="*/ 184 w 184"/>
                  <a:gd name="T41" fmla="*/ 154 h 229"/>
                  <a:gd name="T42" fmla="*/ 184 w 184"/>
                  <a:gd name="T43" fmla="*/ 154 h 229"/>
                  <a:gd name="T44" fmla="*/ 183 w 184"/>
                  <a:gd name="T45" fmla="*/ 146 h 229"/>
                  <a:gd name="T46" fmla="*/ 182 w 184"/>
                  <a:gd name="T47" fmla="*/ 137 h 229"/>
                  <a:gd name="T48" fmla="*/ 180 w 184"/>
                  <a:gd name="T49" fmla="*/ 130 h 229"/>
                  <a:gd name="T50" fmla="*/ 178 w 184"/>
                  <a:gd name="T51" fmla="*/ 122 h 229"/>
                  <a:gd name="T52" fmla="*/ 175 w 184"/>
                  <a:gd name="T53" fmla="*/ 116 h 229"/>
                  <a:gd name="T54" fmla="*/ 171 w 184"/>
                  <a:gd name="T55" fmla="*/ 110 h 229"/>
                  <a:gd name="T56" fmla="*/ 167 w 184"/>
                  <a:gd name="T57" fmla="*/ 104 h 229"/>
                  <a:gd name="T58" fmla="*/ 162 w 184"/>
                  <a:gd name="T59" fmla="*/ 99 h 229"/>
                  <a:gd name="T60" fmla="*/ 157 w 184"/>
                  <a:gd name="T61" fmla="*/ 95 h 229"/>
                  <a:gd name="T62" fmla="*/ 151 w 184"/>
                  <a:gd name="T63" fmla="*/ 91 h 229"/>
                  <a:gd name="T64" fmla="*/ 145 w 184"/>
                  <a:gd name="T65" fmla="*/ 88 h 229"/>
                  <a:gd name="T66" fmla="*/ 138 w 184"/>
                  <a:gd name="T67" fmla="*/ 85 h 229"/>
                  <a:gd name="T68" fmla="*/ 131 w 184"/>
                  <a:gd name="T69" fmla="*/ 83 h 229"/>
                  <a:gd name="T70" fmla="*/ 123 w 184"/>
                  <a:gd name="T71" fmla="*/ 82 h 229"/>
                  <a:gd name="T72" fmla="*/ 116 w 184"/>
                  <a:gd name="T73" fmla="*/ 81 h 229"/>
                  <a:gd name="T74" fmla="*/ 108 w 184"/>
                  <a:gd name="T75" fmla="*/ 81 h 229"/>
                  <a:gd name="T76" fmla="*/ 44 w 184"/>
                  <a:gd name="T77" fmla="*/ 81 h 229"/>
                  <a:gd name="T78" fmla="*/ 44 w 184"/>
                  <a:gd name="T79" fmla="*/ 0 h 229"/>
                  <a:gd name="T80" fmla="*/ 44 w 184"/>
                  <a:gd name="T81" fmla="*/ 192 h 229"/>
                  <a:gd name="T82" fmla="*/ 44 w 184"/>
                  <a:gd name="T83" fmla="*/ 118 h 229"/>
                  <a:gd name="T84" fmla="*/ 102 w 184"/>
                  <a:gd name="T85" fmla="*/ 118 h 229"/>
                  <a:gd name="T86" fmla="*/ 102 w 184"/>
                  <a:gd name="T87" fmla="*/ 118 h 229"/>
                  <a:gd name="T88" fmla="*/ 110 w 184"/>
                  <a:gd name="T89" fmla="*/ 118 h 229"/>
                  <a:gd name="T90" fmla="*/ 117 w 184"/>
                  <a:gd name="T91" fmla="*/ 120 h 229"/>
                  <a:gd name="T92" fmla="*/ 123 w 184"/>
                  <a:gd name="T93" fmla="*/ 123 h 229"/>
                  <a:gd name="T94" fmla="*/ 129 w 184"/>
                  <a:gd name="T95" fmla="*/ 127 h 229"/>
                  <a:gd name="T96" fmla="*/ 133 w 184"/>
                  <a:gd name="T97" fmla="*/ 133 h 229"/>
                  <a:gd name="T98" fmla="*/ 136 w 184"/>
                  <a:gd name="T99" fmla="*/ 139 h 229"/>
                  <a:gd name="T100" fmla="*/ 138 w 184"/>
                  <a:gd name="T101" fmla="*/ 146 h 229"/>
                  <a:gd name="T102" fmla="*/ 139 w 184"/>
                  <a:gd name="T103" fmla="*/ 155 h 229"/>
                  <a:gd name="T104" fmla="*/ 139 w 184"/>
                  <a:gd name="T105" fmla="*/ 155 h 229"/>
                  <a:gd name="T106" fmla="*/ 138 w 184"/>
                  <a:gd name="T107" fmla="*/ 163 h 229"/>
                  <a:gd name="T108" fmla="*/ 136 w 184"/>
                  <a:gd name="T109" fmla="*/ 170 h 229"/>
                  <a:gd name="T110" fmla="*/ 133 w 184"/>
                  <a:gd name="T111" fmla="*/ 177 h 229"/>
                  <a:gd name="T112" fmla="*/ 129 w 184"/>
                  <a:gd name="T113" fmla="*/ 182 h 229"/>
                  <a:gd name="T114" fmla="*/ 124 w 184"/>
                  <a:gd name="T115" fmla="*/ 186 h 229"/>
                  <a:gd name="T116" fmla="*/ 118 w 184"/>
                  <a:gd name="T117" fmla="*/ 189 h 229"/>
                  <a:gd name="T118" fmla="*/ 110 w 184"/>
                  <a:gd name="T119" fmla="*/ 191 h 229"/>
                  <a:gd name="T120" fmla="*/ 102 w 184"/>
                  <a:gd name="T121" fmla="*/ 192 h 229"/>
                  <a:gd name="T122" fmla="*/ 44 w 184"/>
                  <a:gd name="T123" fmla="*/ 19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4" h="229">
                    <a:moveTo>
                      <a:pt x="44" y="0"/>
                    </a:moveTo>
                    <a:lnTo>
                      <a:pt x="0" y="0"/>
                    </a:lnTo>
                    <a:lnTo>
                      <a:pt x="0" y="229"/>
                    </a:lnTo>
                    <a:lnTo>
                      <a:pt x="105" y="229"/>
                    </a:lnTo>
                    <a:lnTo>
                      <a:pt x="105" y="229"/>
                    </a:lnTo>
                    <a:lnTo>
                      <a:pt x="114" y="229"/>
                    </a:lnTo>
                    <a:lnTo>
                      <a:pt x="122" y="228"/>
                    </a:lnTo>
                    <a:lnTo>
                      <a:pt x="129" y="226"/>
                    </a:lnTo>
                    <a:lnTo>
                      <a:pt x="137" y="224"/>
                    </a:lnTo>
                    <a:lnTo>
                      <a:pt x="144" y="222"/>
                    </a:lnTo>
                    <a:lnTo>
                      <a:pt x="150" y="218"/>
                    </a:lnTo>
                    <a:lnTo>
                      <a:pt x="156" y="214"/>
                    </a:lnTo>
                    <a:lnTo>
                      <a:pt x="162" y="210"/>
                    </a:lnTo>
                    <a:lnTo>
                      <a:pt x="167" y="205"/>
                    </a:lnTo>
                    <a:lnTo>
                      <a:pt x="171" y="200"/>
                    </a:lnTo>
                    <a:lnTo>
                      <a:pt x="175" y="193"/>
                    </a:lnTo>
                    <a:lnTo>
                      <a:pt x="178" y="187"/>
                    </a:lnTo>
                    <a:lnTo>
                      <a:pt x="180" y="180"/>
                    </a:lnTo>
                    <a:lnTo>
                      <a:pt x="182" y="172"/>
                    </a:lnTo>
                    <a:lnTo>
                      <a:pt x="183" y="163"/>
                    </a:lnTo>
                    <a:lnTo>
                      <a:pt x="184" y="154"/>
                    </a:lnTo>
                    <a:lnTo>
                      <a:pt x="184" y="154"/>
                    </a:lnTo>
                    <a:lnTo>
                      <a:pt x="183" y="146"/>
                    </a:lnTo>
                    <a:lnTo>
                      <a:pt x="182" y="137"/>
                    </a:lnTo>
                    <a:lnTo>
                      <a:pt x="180" y="130"/>
                    </a:lnTo>
                    <a:lnTo>
                      <a:pt x="178" y="122"/>
                    </a:lnTo>
                    <a:lnTo>
                      <a:pt x="175" y="116"/>
                    </a:lnTo>
                    <a:lnTo>
                      <a:pt x="171" y="110"/>
                    </a:lnTo>
                    <a:lnTo>
                      <a:pt x="167" y="104"/>
                    </a:lnTo>
                    <a:lnTo>
                      <a:pt x="162" y="99"/>
                    </a:lnTo>
                    <a:lnTo>
                      <a:pt x="157" y="95"/>
                    </a:lnTo>
                    <a:lnTo>
                      <a:pt x="151" y="91"/>
                    </a:lnTo>
                    <a:lnTo>
                      <a:pt x="145" y="88"/>
                    </a:lnTo>
                    <a:lnTo>
                      <a:pt x="138" y="85"/>
                    </a:lnTo>
                    <a:lnTo>
                      <a:pt x="131" y="83"/>
                    </a:lnTo>
                    <a:lnTo>
                      <a:pt x="123" y="82"/>
                    </a:lnTo>
                    <a:lnTo>
                      <a:pt x="116" y="81"/>
                    </a:lnTo>
                    <a:lnTo>
                      <a:pt x="108" y="81"/>
                    </a:lnTo>
                    <a:lnTo>
                      <a:pt x="44" y="81"/>
                    </a:lnTo>
                    <a:lnTo>
                      <a:pt x="44" y="0"/>
                    </a:lnTo>
                    <a:close/>
                    <a:moveTo>
                      <a:pt x="44" y="192"/>
                    </a:moveTo>
                    <a:lnTo>
                      <a:pt x="44" y="118"/>
                    </a:lnTo>
                    <a:lnTo>
                      <a:pt x="102" y="118"/>
                    </a:lnTo>
                    <a:lnTo>
                      <a:pt x="102" y="118"/>
                    </a:lnTo>
                    <a:lnTo>
                      <a:pt x="110" y="118"/>
                    </a:lnTo>
                    <a:lnTo>
                      <a:pt x="117" y="120"/>
                    </a:lnTo>
                    <a:lnTo>
                      <a:pt x="123" y="123"/>
                    </a:lnTo>
                    <a:lnTo>
                      <a:pt x="129" y="127"/>
                    </a:lnTo>
                    <a:lnTo>
                      <a:pt x="133" y="133"/>
                    </a:lnTo>
                    <a:lnTo>
                      <a:pt x="136" y="139"/>
                    </a:lnTo>
                    <a:lnTo>
                      <a:pt x="138" y="146"/>
                    </a:lnTo>
                    <a:lnTo>
                      <a:pt x="139" y="155"/>
                    </a:lnTo>
                    <a:lnTo>
                      <a:pt x="139" y="155"/>
                    </a:lnTo>
                    <a:lnTo>
                      <a:pt x="138" y="163"/>
                    </a:lnTo>
                    <a:lnTo>
                      <a:pt x="136" y="170"/>
                    </a:lnTo>
                    <a:lnTo>
                      <a:pt x="133" y="177"/>
                    </a:lnTo>
                    <a:lnTo>
                      <a:pt x="129" y="182"/>
                    </a:lnTo>
                    <a:lnTo>
                      <a:pt x="124" y="186"/>
                    </a:lnTo>
                    <a:lnTo>
                      <a:pt x="118" y="189"/>
                    </a:lnTo>
                    <a:lnTo>
                      <a:pt x="110" y="191"/>
                    </a:lnTo>
                    <a:lnTo>
                      <a:pt x="102" y="192"/>
                    </a:lnTo>
                    <a:lnTo>
                      <a:pt x="44" y="19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" name="Freeform 24"/>
              <p:cNvSpPr>
                <a:spLocks noEditPoints="1"/>
              </p:cNvSpPr>
              <p:nvPr userDrawn="1"/>
            </p:nvSpPr>
            <p:spPr bwMode="auto">
              <a:xfrm>
                <a:off x="1474787" y="6150782"/>
                <a:ext cx="73025" cy="92075"/>
              </a:xfrm>
              <a:custGeom>
                <a:avLst/>
                <a:gdLst>
                  <a:gd name="T0" fmla="*/ 0 w 185"/>
                  <a:gd name="T1" fmla="*/ 229 h 229"/>
                  <a:gd name="T2" fmla="*/ 106 w 185"/>
                  <a:gd name="T3" fmla="*/ 229 h 229"/>
                  <a:gd name="T4" fmla="*/ 132 w 185"/>
                  <a:gd name="T5" fmla="*/ 227 h 229"/>
                  <a:gd name="T6" fmla="*/ 147 w 185"/>
                  <a:gd name="T7" fmla="*/ 222 h 229"/>
                  <a:gd name="T8" fmla="*/ 159 w 185"/>
                  <a:gd name="T9" fmla="*/ 215 h 229"/>
                  <a:gd name="T10" fmla="*/ 169 w 185"/>
                  <a:gd name="T11" fmla="*/ 207 h 229"/>
                  <a:gd name="T12" fmla="*/ 177 w 185"/>
                  <a:gd name="T13" fmla="*/ 196 h 229"/>
                  <a:gd name="T14" fmla="*/ 182 w 185"/>
                  <a:gd name="T15" fmla="*/ 182 h 229"/>
                  <a:gd name="T16" fmla="*/ 184 w 185"/>
                  <a:gd name="T17" fmla="*/ 167 h 229"/>
                  <a:gd name="T18" fmla="*/ 185 w 185"/>
                  <a:gd name="T19" fmla="*/ 159 h 229"/>
                  <a:gd name="T20" fmla="*/ 181 w 185"/>
                  <a:gd name="T21" fmla="*/ 138 h 229"/>
                  <a:gd name="T22" fmla="*/ 173 w 185"/>
                  <a:gd name="T23" fmla="*/ 122 h 229"/>
                  <a:gd name="T24" fmla="*/ 161 w 185"/>
                  <a:gd name="T25" fmla="*/ 112 h 229"/>
                  <a:gd name="T26" fmla="*/ 148 w 185"/>
                  <a:gd name="T27" fmla="*/ 106 h 229"/>
                  <a:gd name="T28" fmla="*/ 154 w 185"/>
                  <a:gd name="T29" fmla="*/ 102 h 229"/>
                  <a:gd name="T30" fmla="*/ 165 w 185"/>
                  <a:gd name="T31" fmla="*/ 94 h 229"/>
                  <a:gd name="T32" fmla="*/ 173 w 185"/>
                  <a:gd name="T33" fmla="*/ 82 h 229"/>
                  <a:gd name="T34" fmla="*/ 177 w 185"/>
                  <a:gd name="T35" fmla="*/ 68 h 229"/>
                  <a:gd name="T36" fmla="*/ 178 w 185"/>
                  <a:gd name="T37" fmla="*/ 60 h 229"/>
                  <a:gd name="T38" fmla="*/ 176 w 185"/>
                  <a:gd name="T39" fmla="*/ 46 h 229"/>
                  <a:gd name="T40" fmla="*/ 173 w 185"/>
                  <a:gd name="T41" fmla="*/ 34 h 229"/>
                  <a:gd name="T42" fmla="*/ 167 w 185"/>
                  <a:gd name="T43" fmla="*/ 24 h 229"/>
                  <a:gd name="T44" fmla="*/ 160 w 185"/>
                  <a:gd name="T45" fmla="*/ 15 h 229"/>
                  <a:gd name="T46" fmla="*/ 150 w 185"/>
                  <a:gd name="T47" fmla="*/ 9 h 229"/>
                  <a:gd name="T48" fmla="*/ 126 w 185"/>
                  <a:gd name="T49" fmla="*/ 1 h 229"/>
                  <a:gd name="T50" fmla="*/ 0 w 185"/>
                  <a:gd name="T51" fmla="*/ 0 h 229"/>
                  <a:gd name="T52" fmla="*/ 45 w 185"/>
                  <a:gd name="T53" fmla="*/ 37 h 229"/>
                  <a:gd name="T54" fmla="*/ 104 w 185"/>
                  <a:gd name="T55" fmla="*/ 37 h 229"/>
                  <a:gd name="T56" fmla="*/ 117 w 185"/>
                  <a:gd name="T57" fmla="*/ 39 h 229"/>
                  <a:gd name="T58" fmla="*/ 126 w 185"/>
                  <a:gd name="T59" fmla="*/ 45 h 229"/>
                  <a:gd name="T60" fmla="*/ 131 w 185"/>
                  <a:gd name="T61" fmla="*/ 53 h 229"/>
                  <a:gd name="T62" fmla="*/ 133 w 185"/>
                  <a:gd name="T63" fmla="*/ 64 h 229"/>
                  <a:gd name="T64" fmla="*/ 132 w 185"/>
                  <a:gd name="T65" fmla="*/ 69 h 229"/>
                  <a:gd name="T66" fmla="*/ 129 w 185"/>
                  <a:gd name="T67" fmla="*/ 78 h 229"/>
                  <a:gd name="T68" fmla="*/ 122 w 185"/>
                  <a:gd name="T69" fmla="*/ 85 h 229"/>
                  <a:gd name="T70" fmla="*/ 111 w 185"/>
                  <a:gd name="T71" fmla="*/ 89 h 229"/>
                  <a:gd name="T72" fmla="*/ 45 w 185"/>
                  <a:gd name="T73" fmla="*/ 90 h 229"/>
                  <a:gd name="T74" fmla="*/ 45 w 185"/>
                  <a:gd name="T75" fmla="*/ 127 h 229"/>
                  <a:gd name="T76" fmla="*/ 105 w 185"/>
                  <a:gd name="T77" fmla="*/ 127 h 229"/>
                  <a:gd name="T78" fmla="*/ 120 w 185"/>
                  <a:gd name="T79" fmla="*/ 129 h 229"/>
                  <a:gd name="T80" fmla="*/ 131 w 185"/>
                  <a:gd name="T81" fmla="*/ 136 h 229"/>
                  <a:gd name="T82" fmla="*/ 137 w 185"/>
                  <a:gd name="T83" fmla="*/ 146 h 229"/>
                  <a:gd name="T84" fmla="*/ 140 w 185"/>
                  <a:gd name="T85" fmla="*/ 160 h 229"/>
                  <a:gd name="T86" fmla="*/ 139 w 185"/>
                  <a:gd name="T87" fmla="*/ 167 h 229"/>
                  <a:gd name="T88" fmla="*/ 135 w 185"/>
                  <a:gd name="T89" fmla="*/ 178 h 229"/>
                  <a:gd name="T90" fmla="*/ 127 w 185"/>
                  <a:gd name="T91" fmla="*/ 187 h 229"/>
                  <a:gd name="T92" fmla="*/ 113 w 185"/>
                  <a:gd name="T93" fmla="*/ 191 h 229"/>
                  <a:gd name="T94" fmla="*/ 45 w 185"/>
                  <a:gd name="T95" fmla="*/ 19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5" h="229">
                    <a:moveTo>
                      <a:pt x="0" y="0"/>
                    </a:moveTo>
                    <a:lnTo>
                      <a:pt x="0" y="229"/>
                    </a:lnTo>
                    <a:lnTo>
                      <a:pt x="106" y="229"/>
                    </a:lnTo>
                    <a:lnTo>
                      <a:pt x="106" y="229"/>
                    </a:lnTo>
                    <a:lnTo>
                      <a:pt x="124" y="228"/>
                    </a:lnTo>
                    <a:lnTo>
                      <a:pt x="132" y="227"/>
                    </a:lnTo>
                    <a:lnTo>
                      <a:pt x="140" y="225"/>
                    </a:lnTo>
                    <a:lnTo>
                      <a:pt x="147" y="222"/>
                    </a:lnTo>
                    <a:lnTo>
                      <a:pt x="153" y="219"/>
                    </a:lnTo>
                    <a:lnTo>
                      <a:pt x="159" y="215"/>
                    </a:lnTo>
                    <a:lnTo>
                      <a:pt x="164" y="211"/>
                    </a:lnTo>
                    <a:lnTo>
                      <a:pt x="169" y="207"/>
                    </a:lnTo>
                    <a:lnTo>
                      <a:pt x="173" y="201"/>
                    </a:lnTo>
                    <a:lnTo>
                      <a:pt x="177" y="196"/>
                    </a:lnTo>
                    <a:lnTo>
                      <a:pt x="179" y="189"/>
                    </a:lnTo>
                    <a:lnTo>
                      <a:pt x="182" y="182"/>
                    </a:lnTo>
                    <a:lnTo>
                      <a:pt x="183" y="175"/>
                    </a:lnTo>
                    <a:lnTo>
                      <a:pt x="184" y="167"/>
                    </a:lnTo>
                    <a:lnTo>
                      <a:pt x="185" y="159"/>
                    </a:lnTo>
                    <a:lnTo>
                      <a:pt x="185" y="159"/>
                    </a:lnTo>
                    <a:lnTo>
                      <a:pt x="184" y="148"/>
                    </a:lnTo>
                    <a:lnTo>
                      <a:pt x="181" y="138"/>
                    </a:lnTo>
                    <a:lnTo>
                      <a:pt x="178" y="129"/>
                    </a:lnTo>
                    <a:lnTo>
                      <a:pt x="173" y="122"/>
                    </a:lnTo>
                    <a:lnTo>
                      <a:pt x="167" y="116"/>
                    </a:lnTo>
                    <a:lnTo>
                      <a:pt x="161" y="112"/>
                    </a:lnTo>
                    <a:lnTo>
                      <a:pt x="154" y="108"/>
                    </a:lnTo>
                    <a:lnTo>
                      <a:pt x="148" y="106"/>
                    </a:lnTo>
                    <a:lnTo>
                      <a:pt x="148" y="106"/>
                    </a:lnTo>
                    <a:lnTo>
                      <a:pt x="154" y="102"/>
                    </a:lnTo>
                    <a:lnTo>
                      <a:pt x="159" y="98"/>
                    </a:lnTo>
                    <a:lnTo>
                      <a:pt x="165" y="94"/>
                    </a:lnTo>
                    <a:lnTo>
                      <a:pt x="169" y="88"/>
                    </a:lnTo>
                    <a:lnTo>
                      <a:pt x="173" y="82"/>
                    </a:lnTo>
                    <a:lnTo>
                      <a:pt x="175" y="76"/>
                    </a:lnTo>
                    <a:lnTo>
                      <a:pt x="177" y="68"/>
                    </a:lnTo>
                    <a:lnTo>
                      <a:pt x="178" y="60"/>
                    </a:lnTo>
                    <a:lnTo>
                      <a:pt x="178" y="60"/>
                    </a:lnTo>
                    <a:lnTo>
                      <a:pt x="177" y="53"/>
                    </a:lnTo>
                    <a:lnTo>
                      <a:pt x="176" y="46"/>
                    </a:lnTo>
                    <a:lnTo>
                      <a:pt x="175" y="40"/>
                    </a:lnTo>
                    <a:lnTo>
                      <a:pt x="173" y="34"/>
                    </a:lnTo>
                    <a:lnTo>
                      <a:pt x="170" y="29"/>
                    </a:lnTo>
                    <a:lnTo>
                      <a:pt x="167" y="24"/>
                    </a:lnTo>
                    <a:lnTo>
                      <a:pt x="164" y="19"/>
                    </a:lnTo>
                    <a:lnTo>
                      <a:pt x="160" y="15"/>
                    </a:lnTo>
                    <a:lnTo>
                      <a:pt x="155" y="12"/>
                    </a:lnTo>
                    <a:lnTo>
                      <a:pt x="150" y="9"/>
                    </a:lnTo>
                    <a:lnTo>
                      <a:pt x="139" y="4"/>
                    </a:lnTo>
                    <a:lnTo>
                      <a:pt x="126" y="1"/>
                    </a:lnTo>
                    <a:lnTo>
                      <a:pt x="112" y="0"/>
                    </a:lnTo>
                    <a:lnTo>
                      <a:pt x="0" y="0"/>
                    </a:lnTo>
                    <a:close/>
                    <a:moveTo>
                      <a:pt x="45" y="90"/>
                    </a:moveTo>
                    <a:lnTo>
                      <a:pt x="45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12" y="38"/>
                    </a:lnTo>
                    <a:lnTo>
                      <a:pt x="117" y="39"/>
                    </a:lnTo>
                    <a:lnTo>
                      <a:pt x="122" y="42"/>
                    </a:lnTo>
                    <a:lnTo>
                      <a:pt x="126" y="45"/>
                    </a:lnTo>
                    <a:lnTo>
                      <a:pt x="129" y="49"/>
                    </a:lnTo>
                    <a:lnTo>
                      <a:pt x="131" y="53"/>
                    </a:lnTo>
                    <a:lnTo>
                      <a:pt x="132" y="58"/>
                    </a:lnTo>
                    <a:lnTo>
                      <a:pt x="133" y="64"/>
                    </a:lnTo>
                    <a:lnTo>
                      <a:pt x="133" y="64"/>
                    </a:lnTo>
                    <a:lnTo>
                      <a:pt x="132" y="69"/>
                    </a:lnTo>
                    <a:lnTo>
                      <a:pt x="131" y="74"/>
                    </a:lnTo>
                    <a:lnTo>
                      <a:pt x="129" y="78"/>
                    </a:lnTo>
                    <a:lnTo>
                      <a:pt x="126" y="82"/>
                    </a:lnTo>
                    <a:lnTo>
                      <a:pt x="122" y="85"/>
                    </a:lnTo>
                    <a:lnTo>
                      <a:pt x="117" y="88"/>
                    </a:lnTo>
                    <a:lnTo>
                      <a:pt x="111" y="89"/>
                    </a:lnTo>
                    <a:lnTo>
                      <a:pt x="104" y="90"/>
                    </a:lnTo>
                    <a:lnTo>
                      <a:pt x="45" y="90"/>
                    </a:lnTo>
                    <a:close/>
                    <a:moveTo>
                      <a:pt x="45" y="192"/>
                    </a:moveTo>
                    <a:lnTo>
                      <a:pt x="45" y="127"/>
                    </a:lnTo>
                    <a:lnTo>
                      <a:pt x="105" y="127"/>
                    </a:lnTo>
                    <a:lnTo>
                      <a:pt x="105" y="127"/>
                    </a:lnTo>
                    <a:lnTo>
                      <a:pt x="113" y="128"/>
                    </a:lnTo>
                    <a:lnTo>
                      <a:pt x="120" y="129"/>
                    </a:lnTo>
                    <a:lnTo>
                      <a:pt x="126" y="132"/>
                    </a:lnTo>
                    <a:lnTo>
                      <a:pt x="131" y="136"/>
                    </a:lnTo>
                    <a:lnTo>
                      <a:pt x="135" y="141"/>
                    </a:lnTo>
                    <a:lnTo>
                      <a:pt x="137" y="146"/>
                    </a:lnTo>
                    <a:lnTo>
                      <a:pt x="139" y="153"/>
                    </a:lnTo>
                    <a:lnTo>
                      <a:pt x="140" y="160"/>
                    </a:lnTo>
                    <a:lnTo>
                      <a:pt x="140" y="160"/>
                    </a:lnTo>
                    <a:lnTo>
                      <a:pt x="139" y="167"/>
                    </a:lnTo>
                    <a:lnTo>
                      <a:pt x="138" y="173"/>
                    </a:lnTo>
                    <a:lnTo>
                      <a:pt x="135" y="178"/>
                    </a:lnTo>
                    <a:lnTo>
                      <a:pt x="132" y="183"/>
                    </a:lnTo>
                    <a:lnTo>
                      <a:pt x="127" y="187"/>
                    </a:lnTo>
                    <a:lnTo>
                      <a:pt x="121" y="190"/>
                    </a:lnTo>
                    <a:lnTo>
                      <a:pt x="113" y="191"/>
                    </a:lnTo>
                    <a:lnTo>
                      <a:pt x="104" y="192"/>
                    </a:lnTo>
                    <a:lnTo>
                      <a:pt x="45" y="19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" name="Freeform 25"/>
              <p:cNvSpPr>
                <a:spLocks noEditPoints="1"/>
              </p:cNvSpPr>
              <p:nvPr userDrawn="1"/>
            </p:nvSpPr>
            <p:spPr bwMode="auto">
              <a:xfrm>
                <a:off x="1560512" y="6149194"/>
                <a:ext cx="80963" cy="95250"/>
              </a:xfrm>
              <a:custGeom>
                <a:avLst/>
                <a:gdLst>
                  <a:gd name="T0" fmla="*/ 203 w 204"/>
                  <a:gd name="T1" fmla="*/ 105 h 239"/>
                  <a:gd name="T2" fmla="*/ 196 w 204"/>
                  <a:gd name="T3" fmla="*/ 70 h 239"/>
                  <a:gd name="T4" fmla="*/ 181 w 204"/>
                  <a:gd name="T5" fmla="*/ 41 h 239"/>
                  <a:gd name="T6" fmla="*/ 160 w 204"/>
                  <a:gd name="T7" fmla="*/ 19 h 239"/>
                  <a:gd name="T8" fmla="*/ 133 w 204"/>
                  <a:gd name="T9" fmla="*/ 5 h 239"/>
                  <a:gd name="T10" fmla="*/ 102 w 204"/>
                  <a:gd name="T11" fmla="*/ 0 h 239"/>
                  <a:gd name="T12" fmla="*/ 81 w 204"/>
                  <a:gd name="T13" fmla="*/ 2 h 239"/>
                  <a:gd name="T14" fmla="*/ 53 w 204"/>
                  <a:gd name="T15" fmla="*/ 13 h 239"/>
                  <a:gd name="T16" fmla="*/ 29 w 204"/>
                  <a:gd name="T17" fmla="*/ 32 h 239"/>
                  <a:gd name="T18" fmla="*/ 12 w 204"/>
                  <a:gd name="T19" fmla="*/ 59 h 239"/>
                  <a:gd name="T20" fmla="*/ 2 w 204"/>
                  <a:gd name="T21" fmla="*/ 93 h 239"/>
                  <a:gd name="T22" fmla="*/ 0 w 204"/>
                  <a:gd name="T23" fmla="*/ 120 h 239"/>
                  <a:gd name="T24" fmla="*/ 4 w 204"/>
                  <a:gd name="T25" fmla="*/ 157 h 239"/>
                  <a:gd name="T26" fmla="*/ 16 w 204"/>
                  <a:gd name="T27" fmla="*/ 189 h 239"/>
                  <a:gd name="T28" fmla="*/ 36 w 204"/>
                  <a:gd name="T29" fmla="*/ 214 h 239"/>
                  <a:gd name="T30" fmla="*/ 60 w 204"/>
                  <a:gd name="T31" fmla="*/ 230 h 239"/>
                  <a:gd name="T32" fmla="*/ 90 w 204"/>
                  <a:gd name="T33" fmla="*/ 238 h 239"/>
                  <a:gd name="T34" fmla="*/ 111 w 204"/>
                  <a:gd name="T35" fmla="*/ 238 h 239"/>
                  <a:gd name="T36" fmla="*/ 141 w 204"/>
                  <a:gd name="T37" fmla="*/ 231 h 239"/>
                  <a:gd name="T38" fmla="*/ 167 w 204"/>
                  <a:gd name="T39" fmla="*/ 214 h 239"/>
                  <a:gd name="T40" fmla="*/ 187 w 204"/>
                  <a:gd name="T41" fmla="*/ 190 h 239"/>
                  <a:gd name="T42" fmla="*/ 199 w 204"/>
                  <a:gd name="T43" fmla="*/ 158 h 239"/>
                  <a:gd name="T44" fmla="*/ 204 w 204"/>
                  <a:gd name="T45" fmla="*/ 119 h 239"/>
                  <a:gd name="T46" fmla="*/ 158 w 204"/>
                  <a:gd name="T47" fmla="*/ 120 h 239"/>
                  <a:gd name="T48" fmla="*/ 150 w 204"/>
                  <a:gd name="T49" fmla="*/ 162 h 239"/>
                  <a:gd name="T50" fmla="*/ 135 w 204"/>
                  <a:gd name="T51" fmla="*/ 183 h 239"/>
                  <a:gd name="T52" fmla="*/ 120 w 204"/>
                  <a:gd name="T53" fmla="*/ 193 h 239"/>
                  <a:gd name="T54" fmla="*/ 102 w 204"/>
                  <a:gd name="T55" fmla="*/ 196 h 239"/>
                  <a:gd name="T56" fmla="*/ 90 w 204"/>
                  <a:gd name="T57" fmla="*/ 195 h 239"/>
                  <a:gd name="T58" fmla="*/ 74 w 204"/>
                  <a:gd name="T59" fmla="*/ 188 h 239"/>
                  <a:gd name="T60" fmla="*/ 61 w 204"/>
                  <a:gd name="T61" fmla="*/ 176 h 239"/>
                  <a:gd name="T62" fmla="*/ 52 w 204"/>
                  <a:gd name="T63" fmla="*/ 159 h 239"/>
                  <a:gd name="T64" fmla="*/ 45 w 204"/>
                  <a:gd name="T65" fmla="*/ 119 h 239"/>
                  <a:gd name="T66" fmla="*/ 49 w 204"/>
                  <a:gd name="T67" fmla="*/ 88 h 239"/>
                  <a:gd name="T68" fmla="*/ 60 w 204"/>
                  <a:gd name="T69" fmla="*/ 64 h 239"/>
                  <a:gd name="T70" fmla="*/ 72 w 204"/>
                  <a:gd name="T71" fmla="*/ 51 h 239"/>
                  <a:gd name="T72" fmla="*/ 88 w 204"/>
                  <a:gd name="T73" fmla="*/ 44 h 239"/>
                  <a:gd name="T74" fmla="*/ 100 w 204"/>
                  <a:gd name="T75" fmla="*/ 43 h 239"/>
                  <a:gd name="T76" fmla="*/ 119 w 204"/>
                  <a:gd name="T77" fmla="*/ 46 h 239"/>
                  <a:gd name="T78" fmla="*/ 134 w 204"/>
                  <a:gd name="T79" fmla="*/ 55 h 239"/>
                  <a:gd name="T80" fmla="*/ 146 w 204"/>
                  <a:gd name="T81" fmla="*/ 69 h 239"/>
                  <a:gd name="T82" fmla="*/ 154 w 204"/>
                  <a:gd name="T83" fmla="*/ 88 h 239"/>
                  <a:gd name="T84" fmla="*/ 158 w 204"/>
                  <a:gd name="T85" fmla="*/ 12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4" h="239">
                    <a:moveTo>
                      <a:pt x="204" y="119"/>
                    </a:moveTo>
                    <a:lnTo>
                      <a:pt x="204" y="119"/>
                    </a:lnTo>
                    <a:lnTo>
                      <a:pt x="203" y="105"/>
                    </a:lnTo>
                    <a:lnTo>
                      <a:pt x="202" y="93"/>
                    </a:lnTo>
                    <a:lnTo>
                      <a:pt x="199" y="81"/>
                    </a:lnTo>
                    <a:lnTo>
                      <a:pt x="196" y="70"/>
                    </a:lnTo>
                    <a:lnTo>
                      <a:pt x="192" y="59"/>
                    </a:lnTo>
                    <a:lnTo>
                      <a:pt x="187" y="50"/>
                    </a:lnTo>
                    <a:lnTo>
                      <a:pt x="181" y="41"/>
                    </a:lnTo>
                    <a:lnTo>
                      <a:pt x="175" y="33"/>
                    </a:lnTo>
                    <a:lnTo>
                      <a:pt x="168" y="25"/>
                    </a:lnTo>
                    <a:lnTo>
                      <a:pt x="160" y="19"/>
                    </a:lnTo>
                    <a:lnTo>
                      <a:pt x="151" y="13"/>
                    </a:lnTo>
                    <a:lnTo>
                      <a:pt x="142" y="9"/>
                    </a:lnTo>
                    <a:lnTo>
                      <a:pt x="133" y="5"/>
                    </a:lnTo>
                    <a:lnTo>
                      <a:pt x="123" y="3"/>
                    </a:lnTo>
                    <a:lnTo>
                      <a:pt x="113" y="1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91" y="1"/>
                    </a:lnTo>
                    <a:lnTo>
                      <a:pt x="81" y="2"/>
                    </a:lnTo>
                    <a:lnTo>
                      <a:pt x="71" y="5"/>
                    </a:lnTo>
                    <a:lnTo>
                      <a:pt x="62" y="8"/>
                    </a:lnTo>
                    <a:lnTo>
                      <a:pt x="53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4" y="81"/>
                    </a:lnTo>
                    <a:lnTo>
                      <a:pt x="2" y="93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2" y="145"/>
                    </a:lnTo>
                    <a:lnTo>
                      <a:pt x="4" y="157"/>
                    </a:lnTo>
                    <a:lnTo>
                      <a:pt x="7" y="169"/>
                    </a:lnTo>
                    <a:lnTo>
                      <a:pt x="12" y="179"/>
                    </a:lnTo>
                    <a:lnTo>
                      <a:pt x="16" y="189"/>
                    </a:lnTo>
                    <a:lnTo>
                      <a:pt x="22" y="198"/>
                    </a:lnTo>
                    <a:lnTo>
                      <a:pt x="29" y="206"/>
                    </a:lnTo>
                    <a:lnTo>
                      <a:pt x="36" y="214"/>
                    </a:lnTo>
                    <a:lnTo>
                      <a:pt x="43" y="220"/>
                    </a:lnTo>
                    <a:lnTo>
                      <a:pt x="52" y="226"/>
                    </a:lnTo>
                    <a:lnTo>
                      <a:pt x="60" y="230"/>
                    </a:lnTo>
                    <a:lnTo>
                      <a:pt x="70" y="234"/>
                    </a:lnTo>
                    <a:lnTo>
                      <a:pt x="80" y="237"/>
                    </a:lnTo>
                    <a:lnTo>
                      <a:pt x="90" y="238"/>
                    </a:lnTo>
                    <a:lnTo>
                      <a:pt x="100" y="239"/>
                    </a:lnTo>
                    <a:lnTo>
                      <a:pt x="100" y="239"/>
                    </a:lnTo>
                    <a:lnTo>
                      <a:pt x="111" y="238"/>
                    </a:lnTo>
                    <a:lnTo>
                      <a:pt x="122" y="237"/>
                    </a:lnTo>
                    <a:lnTo>
                      <a:pt x="132" y="234"/>
                    </a:lnTo>
                    <a:lnTo>
                      <a:pt x="141" y="231"/>
                    </a:lnTo>
                    <a:lnTo>
                      <a:pt x="151" y="226"/>
                    </a:lnTo>
                    <a:lnTo>
                      <a:pt x="159" y="221"/>
                    </a:lnTo>
                    <a:lnTo>
                      <a:pt x="167" y="214"/>
                    </a:lnTo>
                    <a:lnTo>
                      <a:pt x="174" y="207"/>
                    </a:lnTo>
                    <a:lnTo>
                      <a:pt x="181" y="199"/>
                    </a:lnTo>
                    <a:lnTo>
                      <a:pt x="187" y="190"/>
                    </a:lnTo>
                    <a:lnTo>
                      <a:pt x="192" y="180"/>
                    </a:lnTo>
                    <a:lnTo>
                      <a:pt x="196" y="169"/>
                    </a:lnTo>
                    <a:lnTo>
                      <a:pt x="199" y="158"/>
                    </a:lnTo>
                    <a:lnTo>
                      <a:pt x="202" y="145"/>
                    </a:lnTo>
                    <a:lnTo>
                      <a:pt x="203" y="132"/>
                    </a:lnTo>
                    <a:lnTo>
                      <a:pt x="204" y="119"/>
                    </a:lnTo>
                    <a:lnTo>
                      <a:pt x="204" y="119"/>
                    </a:lnTo>
                    <a:close/>
                    <a:moveTo>
                      <a:pt x="158" y="120"/>
                    </a:moveTo>
                    <a:lnTo>
                      <a:pt x="158" y="120"/>
                    </a:lnTo>
                    <a:lnTo>
                      <a:pt x="157" y="135"/>
                    </a:lnTo>
                    <a:lnTo>
                      <a:pt x="154" y="149"/>
                    </a:lnTo>
                    <a:lnTo>
                      <a:pt x="150" y="162"/>
                    </a:lnTo>
                    <a:lnTo>
                      <a:pt x="143" y="174"/>
                    </a:lnTo>
                    <a:lnTo>
                      <a:pt x="139" y="179"/>
                    </a:lnTo>
                    <a:lnTo>
                      <a:pt x="135" y="183"/>
                    </a:lnTo>
                    <a:lnTo>
                      <a:pt x="130" y="187"/>
                    </a:lnTo>
                    <a:lnTo>
                      <a:pt x="125" y="190"/>
                    </a:lnTo>
                    <a:lnTo>
                      <a:pt x="120" y="193"/>
                    </a:lnTo>
                    <a:lnTo>
                      <a:pt x="114" y="195"/>
                    </a:lnTo>
                    <a:lnTo>
                      <a:pt x="108" y="196"/>
                    </a:lnTo>
                    <a:lnTo>
                      <a:pt x="102" y="196"/>
                    </a:lnTo>
                    <a:lnTo>
                      <a:pt x="102" y="196"/>
                    </a:lnTo>
                    <a:lnTo>
                      <a:pt x="96" y="196"/>
                    </a:lnTo>
                    <a:lnTo>
                      <a:pt x="90" y="195"/>
                    </a:lnTo>
                    <a:lnTo>
                      <a:pt x="84" y="193"/>
                    </a:lnTo>
                    <a:lnTo>
                      <a:pt x="79" y="191"/>
                    </a:lnTo>
                    <a:lnTo>
                      <a:pt x="74" y="188"/>
                    </a:lnTo>
                    <a:lnTo>
                      <a:pt x="69" y="185"/>
                    </a:lnTo>
                    <a:lnTo>
                      <a:pt x="65" y="181"/>
                    </a:lnTo>
                    <a:lnTo>
                      <a:pt x="61" y="176"/>
                    </a:lnTo>
                    <a:lnTo>
                      <a:pt x="57" y="171"/>
                    </a:lnTo>
                    <a:lnTo>
                      <a:pt x="54" y="165"/>
                    </a:lnTo>
                    <a:lnTo>
                      <a:pt x="52" y="159"/>
                    </a:lnTo>
                    <a:lnTo>
                      <a:pt x="49" y="152"/>
                    </a:lnTo>
                    <a:lnTo>
                      <a:pt x="46" y="136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8"/>
                    </a:lnTo>
                    <a:lnTo>
                      <a:pt x="54" y="75"/>
                    </a:lnTo>
                    <a:lnTo>
                      <a:pt x="56" y="69"/>
                    </a:lnTo>
                    <a:lnTo>
                      <a:pt x="60" y="64"/>
                    </a:lnTo>
                    <a:lnTo>
                      <a:pt x="64" y="59"/>
                    </a:lnTo>
                    <a:lnTo>
                      <a:pt x="68" y="55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8" y="44"/>
                    </a:lnTo>
                    <a:lnTo>
                      <a:pt x="94" y="43"/>
                    </a:lnTo>
                    <a:lnTo>
                      <a:pt x="100" y="43"/>
                    </a:lnTo>
                    <a:lnTo>
                      <a:pt x="100" y="43"/>
                    </a:lnTo>
                    <a:lnTo>
                      <a:pt x="107" y="43"/>
                    </a:lnTo>
                    <a:lnTo>
                      <a:pt x="113" y="44"/>
                    </a:lnTo>
                    <a:lnTo>
                      <a:pt x="119" y="46"/>
                    </a:lnTo>
                    <a:lnTo>
                      <a:pt x="124" y="49"/>
                    </a:lnTo>
                    <a:lnTo>
                      <a:pt x="130" y="51"/>
                    </a:lnTo>
                    <a:lnTo>
                      <a:pt x="134" y="55"/>
                    </a:lnTo>
                    <a:lnTo>
                      <a:pt x="139" y="59"/>
                    </a:lnTo>
                    <a:lnTo>
                      <a:pt x="143" y="64"/>
                    </a:lnTo>
                    <a:lnTo>
                      <a:pt x="146" y="69"/>
                    </a:lnTo>
                    <a:lnTo>
                      <a:pt x="150" y="75"/>
                    </a:lnTo>
                    <a:lnTo>
                      <a:pt x="152" y="81"/>
                    </a:lnTo>
                    <a:lnTo>
                      <a:pt x="154" y="88"/>
                    </a:lnTo>
                    <a:lnTo>
                      <a:pt x="157" y="103"/>
                    </a:lnTo>
                    <a:lnTo>
                      <a:pt x="158" y="120"/>
                    </a:lnTo>
                    <a:lnTo>
                      <a:pt x="158" y="12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Freeform 26"/>
              <p:cNvSpPr>
                <a:spLocks/>
              </p:cNvSpPr>
              <p:nvPr userDrawn="1"/>
            </p:nvSpPr>
            <p:spPr bwMode="auto">
              <a:xfrm>
                <a:off x="1660525" y="6150782"/>
                <a:ext cx="73025" cy="92075"/>
              </a:xfrm>
              <a:custGeom>
                <a:avLst/>
                <a:gdLst>
                  <a:gd name="T0" fmla="*/ 0 w 185"/>
                  <a:gd name="T1" fmla="*/ 0 h 229"/>
                  <a:gd name="T2" fmla="*/ 0 w 185"/>
                  <a:gd name="T3" fmla="*/ 229 h 229"/>
                  <a:gd name="T4" fmla="*/ 45 w 185"/>
                  <a:gd name="T5" fmla="*/ 229 h 229"/>
                  <a:gd name="T6" fmla="*/ 45 w 185"/>
                  <a:gd name="T7" fmla="*/ 39 h 229"/>
                  <a:gd name="T8" fmla="*/ 140 w 185"/>
                  <a:gd name="T9" fmla="*/ 39 h 229"/>
                  <a:gd name="T10" fmla="*/ 140 w 185"/>
                  <a:gd name="T11" fmla="*/ 229 h 229"/>
                  <a:gd name="T12" fmla="*/ 185 w 185"/>
                  <a:gd name="T13" fmla="*/ 229 h 229"/>
                  <a:gd name="T14" fmla="*/ 185 w 185"/>
                  <a:gd name="T15" fmla="*/ 0 h 229"/>
                  <a:gd name="T16" fmla="*/ 0 w 185"/>
                  <a:gd name="T17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229">
                    <a:moveTo>
                      <a:pt x="0" y="0"/>
                    </a:moveTo>
                    <a:lnTo>
                      <a:pt x="0" y="229"/>
                    </a:lnTo>
                    <a:lnTo>
                      <a:pt x="45" y="229"/>
                    </a:lnTo>
                    <a:lnTo>
                      <a:pt x="45" y="39"/>
                    </a:lnTo>
                    <a:lnTo>
                      <a:pt x="140" y="39"/>
                    </a:lnTo>
                    <a:lnTo>
                      <a:pt x="140" y="229"/>
                    </a:lnTo>
                    <a:lnTo>
                      <a:pt x="185" y="229"/>
                    </a:lnTo>
                    <a:lnTo>
                      <a:pt x="18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Freeform 27"/>
              <p:cNvSpPr>
                <a:spLocks noEditPoints="1"/>
              </p:cNvSpPr>
              <p:nvPr userDrawn="1"/>
            </p:nvSpPr>
            <p:spPr bwMode="auto">
              <a:xfrm>
                <a:off x="1755775" y="6149194"/>
                <a:ext cx="76200" cy="127000"/>
              </a:xfrm>
              <a:custGeom>
                <a:avLst/>
                <a:gdLst>
                  <a:gd name="T0" fmla="*/ 192 w 192"/>
                  <a:gd name="T1" fmla="*/ 123 h 319"/>
                  <a:gd name="T2" fmla="*/ 191 w 192"/>
                  <a:gd name="T3" fmla="*/ 93 h 319"/>
                  <a:gd name="T4" fmla="*/ 186 w 192"/>
                  <a:gd name="T5" fmla="*/ 67 h 319"/>
                  <a:gd name="T6" fmla="*/ 178 w 192"/>
                  <a:gd name="T7" fmla="*/ 46 h 319"/>
                  <a:gd name="T8" fmla="*/ 167 w 192"/>
                  <a:gd name="T9" fmla="*/ 29 h 319"/>
                  <a:gd name="T10" fmla="*/ 154 w 192"/>
                  <a:gd name="T11" fmla="*/ 16 h 319"/>
                  <a:gd name="T12" fmla="*/ 139 w 192"/>
                  <a:gd name="T13" fmla="*/ 7 h 319"/>
                  <a:gd name="T14" fmla="*/ 122 w 192"/>
                  <a:gd name="T15" fmla="*/ 2 h 319"/>
                  <a:gd name="T16" fmla="*/ 104 w 192"/>
                  <a:gd name="T17" fmla="*/ 0 h 319"/>
                  <a:gd name="T18" fmla="*/ 96 w 192"/>
                  <a:gd name="T19" fmla="*/ 1 h 319"/>
                  <a:gd name="T20" fmla="*/ 79 w 192"/>
                  <a:gd name="T21" fmla="*/ 5 h 319"/>
                  <a:gd name="T22" fmla="*/ 64 w 192"/>
                  <a:gd name="T23" fmla="*/ 12 h 319"/>
                  <a:gd name="T24" fmla="*/ 45 w 192"/>
                  <a:gd name="T25" fmla="*/ 27 h 319"/>
                  <a:gd name="T26" fmla="*/ 0 w 192"/>
                  <a:gd name="T27" fmla="*/ 5 h 319"/>
                  <a:gd name="T28" fmla="*/ 45 w 192"/>
                  <a:gd name="T29" fmla="*/ 295 h 319"/>
                  <a:gd name="T30" fmla="*/ 45 w 192"/>
                  <a:gd name="T31" fmla="*/ 213 h 319"/>
                  <a:gd name="T32" fmla="*/ 58 w 192"/>
                  <a:gd name="T33" fmla="*/ 224 h 319"/>
                  <a:gd name="T34" fmla="*/ 72 w 192"/>
                  <a:gd name="T35" fmla="*/ 232 h 319"/>
                  <a:gd name="T36" fmla="*/ 87 w 192"/>
                  <a:gd name="T37" fmla="*/ 237 h 319"/>
                  <a:gd name="T38" fmla="*/ 102 w 192"/>
                  <a:gd name="T39" fmla="*/ 239 h 319"/>
                  <a:gd name="T40" fmla="*/ 111 w 192"/>
                  <a:gd name="T41" fmla="*/ 238 h 319"/>
                  <a:gd name="T42" fmla="*/ 128 w 192"/>
                  <a:gd name="T43" fmla="*/ 235 h 319"/>
                  <a:gd name="T44" fmla="*/ 144 w 192"/>
                  <a:gd name="T45" fmla="*/ 228 h 319"/>
                  <a:gd name="T46" fmla="*/ 159 w 192"/>
                  <a:gd name="T47" fmla="*/ 217 h 319"/>
                  <a:gd name="T48" fmla="*/ 171 w 192"/>
                  <a:gd name="T49" fmla="*/ 203 h 319"/>
                  <a:gd name="T50" fmla="*/ 181 w 192"/>
                  <a:gd name="T51" fmla="*/ 185 h 319"/>
                  <a:gd name="T52" fmla="*/ 188 w 192"/>
                  <a:gd name="T53" fmla="*/ 163 h 319"/>
                  <a:gd name="T54" fmla="*/ 192 w 192"/>
                  <a:gd name="T55" fmla="*/ 138 h 319"/>
                  <a:gd name="T56" fmla="*/ 192 w 192"/>
                  <a:gd name="T57" fmla="*/ 123 h 319"/>
                  <a:gd name="T58" fmla="*/ 147 w 192"/>
                  <a:gd name="T59" fmla="*/ 125 h 319"/>
                  <a:gd name="T60" fmla="*/ 144 w 192"/>
                  <a:gd name="T61" fmla="*/ 156 h 319"/>
                  <a:gd name="T62" fmla="*/ 138 w 192"/>
                  <a:gd name="T63" fmla="*/ 174 h 319"/>
                  <a:gd name="T64" fmla="*/ 132 w 192"/>
                  <a:gd name="T65" fmla="*/ 183 h 319"/>
                  <a:gd name="T66" fmla="*/ 124 w 192"/>
                  <a:gd name="T67" fmla="*/ 190 h 319"/>
                  <a:gd name="T68" fmla="*/ 115 w 192"/>
                  <a:gd name="T69" fmla="*/ 195 h 319"/>
                  <a:gd name="T70" fmla="*/ 104 w 192"/>
                  <a:gd name="T71" fmla="*/ 197 h 319"/>
                  <a:gd name="T72" fmla="*/ 98 w 192"/>
                  <a:gd name="T73" fmla="*/ 197 h 319"/>
                  <a:gd name="T74" fmla="*/ 81 w 192"/>
                  <a:gd name="T75" fmla="*/ 195 h 319"/>
                  <a:gd name="T76" fmla="*/ 66 w 192"/>
                  <a:gd name="T77" fmla="*/ 187 h 319"/>
                  <a:gd name="T78" fmla="*/ 54 w 192"/>
                  <a:gd name="T79" fmla="*/ 178 h 319"/>
                  <a:gd name="T80" fmla="*/ 44 w 192"/>
                  <a:gd name="T81" fmla="*/ 167 h 319"/>
                  <a:gd name="T82" fmla="*/ 44 w 192"/>
                  <a:gd name="T83" fmla="*/ 71 h 319"/>
                  <a:gd name="T84" fmla="*/ 56 w 192"/>
                  <a:gd name="T85" fmla="*/ 59 h 319"/>
                  <a:gd name="T86" fmla="*/ 68 w 192"/>
                  <a:gd name="T87" fmla="*/ 50 h 319"/>
                  <a:gd name="T88" fmla="*/ 82 w 192"/>
                  <a:gd name="T89" fmla="*/ 44 h 319"/>
                  <a:gd name="T90" fmla="*/ 96 w 192"/>
                  <a:gd name="T91" fmla="*/ 42 h 319"/>
                  <a:gd name="T92" fmla="*/ 102 w 192"/>
                  <a:gd name="T93" fmla="*/ 42 h 319"/>
                  <a:gd name="T94" fmla="*/ 113 w 192"/>
                  <a:gd name="T95" fmla="*/ 45 h 319"/>
                  <a:gd name="T96" fmla="*/ 123 w 192"/>
                  <a:gd name="T97" fmla="*/ 49 h 319"/>
                  <a:gd name="T98" fmla="*/ 131 w 192"/>
                  <a:gd name="T99" fmla="*/ 57 h 319"/>
                  <a:gd name="T100" fmla="*/ 137 w 192"/>
                  <a:gd name="T101" fmla="*/ 67 h 319"/>
                  <a:gd name="T102" fmla="*/ 144 w 192"/>
                  <a:gd name="T103" fmla="*/ 88 h 319"/>
                  <a:gd name="T104" fmla="*/ 147 w 192"/>
                  <a:gd name="T105" fmla="*/ 125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2" h="319">
                    <a:moveTo>
                      <a:pt x="192" y="123"/>
                    </a:moveTo>
                    <a:lnTo>
                      <a:pt x="192" y="123"/>
                    </a:lnTo>
                    <a:lnTo>
                      <a:pt x="192" y="107"/>
                    </a:lnTo>
                    <a:lnTo>
                      <a:pt x="191" y="93"/>
                    </a:lnTo>
                    <a:lnTo>
                      <a:pt x="188" y="79"/>
                    </a:lnTo>
                    <a:lnTo>
                      <a:pt x="186" y="67"/>
                    </a:lnTo>
                    <a:lnTo>
                      <a:pt x="182" y="56"/>
                    </a:lnTo>
                    <a:lnTo>
                      <a:pt x="178" y="46"/>
                    </a:lnTo>
                    <a:lnTo>
                      <a:pt x="172" y="37"/>
                    </a:lnTo>
                    <a:lnTo>
                      <a:pt x="167" y="29"/>
                    </a:lnTo>
                    <a:lnTo>
                      <a:pt x="161" y="22"/>
                    </a:lnTo>
                    <a:lnTo>
                      <a:pt x="154" y="16"/>
                    </a:lnTo>
                    <a:lnTo>
                      <a:pt x="147" y="11"/>
                    </a:lnTo>
                    <a:lnTo>
                      <a:pt x="139" y="7"/>
                    </a:lnTo>
                    <a:lnTo>
                      <a:pt x="131" y="4"/>
                    </a:lnTo>
                    <a:lnTo>
                      <a:pt x="122" y="2"/>
                    </a:lnTo>
                    <a:lnTo>
                      <a:pt x="113" y="1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6" y="1"/>
                    </a:lnTo>
                    <a:lnTo>
                      <a:pt x="87" y="2"/>
                    </a:lnTo>
                    <a:lnTo>
                      <a:pt x="79" y="5"/>
                    </a:lnTo>
                    <a:lnTo>
                      <a:pt x="72" y="8"/>
                    </a:lnTo>
                    <a:lnTo>
                      <a:pt x="64" y="12"/>
                    </a:lnTo>
                    <a:lnTo>
                      <a:pt x="58" y="16"/>
                    </a:lnTo>
                    <a:lnTo>
                      <a:pt x="45" y="27"/>
                    </a:lnTo>
                    <a:lnTo>
                      <a:pt x="45" y="5"/>
                    </a:lnTo>
                    <a:lnTo>
                      <a:pt x="0" y="5"/>
                    </a:lnTo>
                    <a:lnTo>
                      <a:pt x="0" y="319"/>
                    </a:lnTo>
                    <a:lnTo>
                      <a:pt x="45" y="295"/>
                    </a:lnTo>
                    <a:lnTo>
                      <a:pt x="45" y="213"/>
                    </a:lnTo>
                    <a:lnTo>
                      <a:pt x="45" y="213"/>
                    </a:lnTo>
                    <a:lnTo>
                      <a:pt x="51" y="219"/>
                    </a:lnTo>
                    <a:lnTo>
                      <a:pt x="58" y="224"/>
                    </a:lnTo>
                    <a:lnTo>
                      <a:pt x="65" y="229"/>
                    </a:lnTo>
                    <a:lnTo>
                      <a:pt x="72" y="232"/>
                    </a:lnTo>
                    <a:lnTo>
                      <a:pt x="79" y="235"/>
                    </a:lnTo>
                    <a:lnTo>
                      <a:pt x="87" y="237"/>
                    </a:lnTo>
                    <a:lnTo>
                      <a:pt x="95" y="238"/>
                    </a:lnTo>
                    <a:lnTo>
                      <a:pt x="102" y="239"/>
                    </a:lnTo>
                    <a:lnTo>
                      <a:pt x="102" y="239"/>
                    </a:lnTo>
                    <a:lnTo>
                      <a:pt x="111" y="238"/>
                    </a:lnTo>
                    <a:lnTo>
                      <a:pt x="120" y="237"/>
                    </a:lnTo>
                    <a:lnTo>
                      <a:pt x="128" y="235"/>
                    </a:lnTo>
                    <a:lnTo>
                      <a:pt x="136" y="232"/>
                    </a:lnTo>
                    <a:lnTo>
                      <a:pt x="144" y="228"/>
                    </a:lnTo>
                    <a:lnTo>
                      <a:pt x="152" y="223"/>
                    </a:lnTo>
                    <a:lnTo>
                      <a:pt x="159" y="217"/>
                    </a:lnTo>
                    <a:lnTo>
                      <a:pt x="165" y="211"/>
                    </a:lnTo>
                    <a:lnTo>
                      <a:pt x="171" y="203"/>
                    </a:lnTo>
                    <a:lnTo>
                      <a:pt x="176" y="194"/>
                    </a:lnTo>
                    <a:lnTo>
                      <a:pt x="181" y="185"/>
                    </a:lnTo>
                    <a:lnTo>
                      <a:pt x="185" y="174"/>
                    </a:lnTo>
                    <a:lnTo>
                      <a:pt x="188" y="163"/>
                    </a:lnTo>
                    <a:lnTo>
                      <a:pt x="190" y="151"/>
                    </a:lnTo>
                    <a:lnTo>
                      <a:pt x="192" y="138"/>
                    </a:lnTo>
                    <a:lnTo>
                      <a:pt x="192" y="123"/>
                    </a:lnTo>
                    <a:lnTo>
                      <a:pt x="192" y="123"/>
                    </a:lnTo>
                    <a:close/>
                    <a:moveTo>
                      <a:pt x="147" y="125"/>
                    </a:moveTo>
                    <a:lnTo>
                      <a:pt x="147" y="125"/>
                    </a:lnTo>
                    <a:lnTo>
                      <a:pt x="147" y="142"/>
                    </a:lnTo>
                    <a:lnTo>
                      <a:pt x="144" y="156"/>
                    </a:lnTo>
                    <a:lnTo>
                      <a:pt x="140" y="169"/>
                    </a:lnTo>
                    <a:lnTo>
                      <a:pt x="138" y="174"/>
                    </a:lnTo>
                    <a:lnTo>
                      <a:pt x="135" y="179"/>
                    </a:lnTo>
                    <a:lnTo>
                      <a:pt x="132" y="183"/>
                    </a:lnTo>
                    <a:lnTo>
                      <a:pt x="128" y="187"/>
                    </a:lnTo>
                    <a:lnTo>
                      <a:pt x="124" y="190"/>
                    </a:lnTo>
                    <a:lnTo>
                      <a:pt x="119" y="193"/>
                    </a:lnTo>
                    <a:lnTo>
                      <a:pt x="115" y="195"/>
                    </a:lnTo>
                    <a:lnTo>
                      <a:pt x="109" y="196"/>
                    </a:lnTo>
                    <a:lnTo>
                      <a:pt x="104" y="197"/>
                    </a:lnTo>
                    <a:lnTo>
                      <a:pt x="98" y="197"/>
                    </a:lnTo>
                    <a:lnTo>
                      <a:pt x="98" y="197"/>
                    </a:lnTo>
                    <a:lnTo>
                      <a:pt x="89" y="197"/>
                    </a:lnTo>
                    <a:lnTo>
                      <a:pt x="81" y="195"/>
                    </a:lnTo>
                    <a:lnTo>
                      <a:pt x="74" y="191"/>
                    </a:lnTo>
                    <a:lnTo>
                      <a:pt x="66" y="187"/>
                    </a:lnTo>
                    <a:lnTo>
                      <a:pt x="60" y="183"/>
                    </a:lnTo>
                    <a:lnTo>
                      <a:pt x="54" y="178"/>
                    </a:lnTo>
                    <a:lnTo>
                      <a:pt x="48" y="173"/>
                    </a:lnTo>
                    <a:lnTo>
                      <a:pt x="44" y="167"/>
                    </a:lnTo>
                    <a:lnTo>
                      <a:pt x="44" y="71"/>
                    </a:lnTo>
                    <a:lnTo>
                      <a:pt x="44" y="71"/>
                    </a:lnTo>
                    <a:lnTo>
                      <a:pt x="50" y="64"/>
                    </a:lnTo>
                    <a:lnTo>
                      <a:pt x="56" y="59"/>
                    </a:lnTo>
                    <a:lnTo>
                      <a:pt x="62" y="54"/>
                    </a:lnTo>
                    <a:lnTo>
                      <a:pt x="68" y="50"/>
                    </a:lnTo>
                    <a:lnTo>
                      <a:pt x="75" y="46"/>
                    </a:lnTo>
                    <a:lnTo>
                      <a:pt x="82" y="44"/>
                    </a:lnTo>
                    <a:lnTo>
                      <a:pt x="89" y="42"/>
                    </a:lnTo>
                    <a:lnTo>
                      <a:pt x="96" y="42"/>
                    </a:lnTo>
                    <a:lnTo>
                      <a:pt x="96" y="42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3" y="45"/>
                    </a:lnTo>
                    <a:lnTo>
                      <a:pt x="118" y="47"/>
                    </a:lnTo>
                    <a:lnTo>
                      <a:pt x="123" y="49"/>
                    </a:lnTo>
                    <a:lnTo>
                      <a:pt x="127" y="53"/>
                    </a:lnTo>
                    <a:lnTo>
                      <a:pt x="131" y="57"/>
                    </a:lnTo>
                    <a:lnTo>
                      <a:pt x="134" y="62"/>
                    </a:lnTo>
                    <a:lnTo>
                      <a:pt x="137" y="67"/>
                    </a:lnTo>
                    <a:lnTo>
                      <a:pt x="140" y="73"/>
                    </a:lnTo>
                    <a:lnTo>
                      <a:pt x="144" y="88"/>
                    </a:lnTo>
                    <a:lnTo>
                      <a:pt x="147" y="105"/>
                    </a:lnTo>
                    <a:lnTo>
                      <a:pt x="147" y="125"/>
                    </a:lnTo>
                    <a:lnTo>
                      <a:pt x="147" y="125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Freeform 28"/>
              <p:cNvSpPr>
                <a:spLocks noEditPoints="1"/>
              </p:cNvSpPr>
              <p:nvPr userDrawn="1"/>
            </p:nvSpPr>
            <p:spPr bwMode="auto">
              <a:xfrm>
                <a:off x="1846262" y="6149194"/>
                <a:ext cx="82550" cy="95250"/>
              </a:xfrm>
              <a:custGeom>
                <a:avLst/>
                <a:gdLst>
                  <a:gd name="T0" fmla="*/ 205 w 206"/>
                  <a:gd name="T1" fmla="*/ 105 h 239"/>
                  <a:gd name="T2" fmla="*/ 198 w 206"/>
                  <a:gd name="T3" fmla="*/ 70 h 239"/>
                  <a:gd name="T4" fmla="*/ 183 w 206"/>
                  <a:gd name="T5" fmla="*/ 41 h 239"/>
                  <a:gd name="T6" fmla="*/ 161 w 206"/>
                  <a:gd name="T7" fmla="*/ 19 h 239"/>
                  <a:gd name="T8" fmla="*/ 135 w 206"/>
                  <a:gd name="T9" fmla="*/ 5 h 239"/>
                  <a:gd name="T10" fmla="*/ 103 w 206"/>
                  <a:gd name="T11" fmla="*/ 0 h 239"/>
                  <a:gd name="T12" fmla="*/ 82 w 206"/>
                  <a:gd name="T13" fmla="*/ 2 h 239"/>
                  <a:gd name="T14" fmla="*/ 53 w 206"/>
                  <a:gd name="T15" fmla="*/ 13 h 239"/>
                  <a:gd name="T16" fmla="*/ 30 w 206"/>
                  <a:gd name="T17" fmla="*/ 32 h 239"/>
                  <a:gd name="T18" fmla="*/ 13 w 206"/>
                  <a:gd name="T19" fmla="*/ 59 h 239"/>
                  <a:gd name="T20" fmla="*/ 2 w 206"/>
                  <a:gd name="T21" fmla="*/ 93 h 239"/>
                  <a:gd name="T22" fmla="*/ 0 w 206"/>
                  <a:gd name="T23" fmla="*/ 120 h 239"/>
                  <a:gd name="T24" fmla="*/ 5 w 206"/>
                  <a:gd name="T25" fmla="*/ 157 h 239"/>
                  <a:gd name="T26" fmla="*/ 17 w 206"/>
                  <a:gd name="T27" fmla="*/ 189 h 239"/>
                  <a:gd name="T28" fmla="*/ 36 w 206"/>
                  <a:gd name="T29" fmla="*/ 214 h 239"/>
                  <a:gd name="T30" fmla="*/ 61 w 206"/>
                  <a:gd name="T31" fmla="*/ 230 h 239"/>
                  <a:gd name="T32" fmla="*/ 91 w 206"/>
                  <a:gd name="T33" fmla="*/ 238 h 239"/>
                  <a:gd name="T34" fmla="*/ 113 w 206"/>
                  <a:gd name="T35" fmla="*/ 238 h 239"/>
                  <a:gd name="T36" fmla="*/ 143 w 206"/>
                  <a:gd name="T37" fmla="*/ 231 h 239"/>
                  <a:gd name="T38" fmla="*/ 169 w 206"/>
                  <a:gd name="T39" fmla="*/ 214 h 239"/>
                  <a:gd name="T40" fmla="*/ 188 w 206"/>
                  <a:gd name="T41" fmla="*/ 190 h 239"/>
                  <a:gd name="T42" fmla="*/ 201 w 206"/>
                  <a:gd name="T43" fmla="*/ 158 h 239"/>
                  <a:gd name="T44" fmla="*/ 206 w 206"/>
                  <a:gd name="T45" fmla="*/ 119 h 239"/>
                  <a:gd name="T46" fmla="*/ 160 w 206"/>
                  <a:gd name="T47" fmla="*/ 120 h 239"/>
                  <a:gd name="T48" fmla="*/ 151 w 206"/>
                  <a:gd name="T49" fmla="*/ 162 h 239"/>
                  <a:gd name="T50" fmla="*/ 137 w 206"/>
                  <a:gd name="T51" fmla="*/ 183 h 239"/>
                  <a:gd name="T52" fmla="*/ 122 w 206"/>
                  <a:gd name="T53" fmla="*/ 193 h 239"/>
                  <a:gd name="T54" fmla="*/ 104 w 206"/>
                  <a:gd name="T55" fmla="*/ 196 h 239"/>
                  <a:gd name="T56" fmla="*/ 91 w 206"/>
                  <a:gd name="T57" fmla="*/ 195 h 239"/>
                  <a:gd name="T58" fmla="*/ 75 w 206"/>
                  <a:gd name="T59" fmla="*/ 188 h 239"/>
                  <a:gd name="T60" fmla="*/ 62 w 206"/>
                  <a:gd name="T61" fmla="*/ 176 h 239"/>
                  <a:gd name="T62" fmla="*/ 52 w 206"/>
                  <a:gd name="T63" fmla="*/ 159 h 239"/>
                  <a:gd name="T64" fmla="*/ 46 w 206"/>
                  <a:gd name="T65" fmla="*/ 119 h 239"/>
                  <a:gd name="T66" fmla="*/ 50 w 206"/>
                  <a:gd name="T67" fmla="*/ 88 h 239"/>
                  <a:gd name="T68" fmla="*/ 61 w 206"/>
                  <a:gd name="T69" fmla="*/ 64 h 239"/>
                  <a:gd name="T70" fmla="*/ 73 w 206"/>
                  <a:gd name="T71" fmla="*/ 51 h 239"/>
                  <a:gd name="T72" fmla="*/ 89 w 206"/>
                  <a:gd name="T73" fmla="*/ 44 h 239"/>
                  <a:gd name="T74" fmla="*/ 101 w 206"/>
                  <a:gd name="T75" fmla="*/ 43 h 239"/>
                  <a:gd name="T76" fmla="*/ 121 w 206"/>
                  <a:gd name="T77" fmla="*/ 46 h 239"/>
                  <a:gd name="T78" fmla="*/ 136 w 206"/>
                  <a:gd name="T79" fmla="*/ 55 h 239"/>
                  <a:gd name="T80" fmla="*/ 148 w 206"/>
                  <a:gd name="T81" fmla="*/ 69 h 239"/>
                  <a:gd name="T82" fmla="*/ 156 w 206"/>
                  <a:gd name="T83" fmla="*/ 88 h 239"/>
                  <a:gd name="T84" fmla="*/ 160 w 206"/>
                  <a:gd name="T85" fmla="*/ 12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6" h="239">
                    <a:moveTo>
                      <a:pt x="206" y="119"/>
                    </a:moveTo>
                    <a:lnTo>
                      <a:pt x="206" y="119"/>
                    </a:lnTo>
                    <a:lnTo>
                      <a:pt x="205" y="105"/>
                    </a:lnTo>
                    <a:lnTo>
                      <a:pt x="204" y="93"/>
                    </a:lnTo>
                    <a:lnTo>
                      <a:pt x="201" y="81"/>
                    </a:lnTo>
                    <a:lnTo>
                      <a:pt x="198" y="70"/>
                    </a:lnTo>
                    <a:lnTo>
                      <a:pt x="194" y="59"/>
                    </a:lnTo>
                    <a:lnTo>
                      <a:pt x="189" y="50"/>
                    </a:lnTo>
                    <a:lnTo>
                      <a:pt x="183" y="41"/>
                    </a:lnTo>
                    <a:lnTo>
                      <a:pt x="176" y="33"/>
                    </a:lnTo>
                    <a:lnTo>
                      <a:pt x="169" y="25"/>
                    </a:lnTo>
                    <a:lnTo>
                      <a:pt x="161" y="19"/>
                    </a:lnTo>
                    <a:lnTo>
                      <a:pt x="153" y="13"/>
                    </a:lnTo>
                    <a:lnTo>
                      <a:pt x="144" y="9"/>
                    </a:lnTo>
                    <a:lnTo>
                      <a:pt x="135" y="5"/>
                    </a:lnTo>
                    <a:lnTo>
                      <a:pt x="125" y="3"/>
                    </a:lnTo>
                    <a:lnTo>
                      <a:pt x="114" y="1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92" y="1"/>
                    </a:lnTo>
                    <a:lnTo>
                      <a:pt x="82" y="2"/>
                    </a:lnTo>
                    <a:lnTo>
                      <a:pt x="72" y="5"/>
                    </a:lnTo>
                    <a:lnTo>
                      <a:pt x="62" y="8"/>
                    </a:lnTo>
                    <a:lnTo>
                      <a:pt x="53" y="13"/>
                    </a:lnTo>
                    <a:lnTo>
                      <a:pt x="45" y="18"/>
                    </a:lnTo>
                    <a:lnTo>
                      <a:pt x="37" y="25"/>
                    </a:lnTo>
                    <a:lnTo>
                      <a:pt x="30" y="32"/>
                    </a:lnTo>
                    <a:lnTo>
                      <a:pt x="23" y="40"/>
                    </a:lnTo>
                    <a:lnTo>
                      <a:pt x="18" y="49"/>
                    </a:lnTo>
                    <a:lnTo>
                      <a:pt x="13" y="59"/>
                    </a:lnTo>
                    <a:lnTo>
                      <a:pt x="8" y="70"/>
                    </a:lnTo>
                    <a:lnTo>
                      <a:pt x="5" y="81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3"/>
                    </a:lnTo>
                    <a:lnTo>
                      <a:pt x="2" y="145"/>
                    </a:lnTo>
                    <a:lnTo>
                      <a:pt x="5" y="157"/>
                    </a:lnTo>
                    <a:lnTo>
                      <a:pt x="8" y="169"/>
                    </a:lnTo>
                    <a:lnTo>
                      <a:pt x="12" y="179"/>
                    </a:lnTo>
                    <a:lnTo>
                      <a:pt x="17" y="189"/>
                    </a:lnTo>
                    <a:lnTo>
                      <a:pt x="23" y="198"/>
                    </a:lnTo>
                    <a:lnTo>
                      <a:pt x="29" y="206"/>
                    </a:lnTo>
                    <a:lnTo>
                      <a:pt x="36" y="214"/>
                    </a:lnTo>
                    <a:lnTo>
                      <a:pt x="44" y="220"/>
                    </a:lnTo>
                    <a:lnTo>
                      <a:pt x="52" y="226"/>
                    </a:lnTo>
                    <a:lnTo>
                      <a:pt x="61" y="230"/>
                    </a:lnTo>
                    <a:lnTo>
                      <a:pt x="71" y="234"/>
                    </a:lnTo>
                    <a:lnTo>
                      <a:pt x="80" y="237"/>
                    </a:lnTo>
                    <a:lnTo>
                      <a:pt x="91" y="238"/>
                    </a:lnTo>
                    <a:lnTo>
                      <a:pt x="101" y="239"/>
                    </a:lnTo>
                    <a:lnTo>
                      <a:pt x="101" y="239"/>
                    </a:lnTo>
                    <a:lnTo>
                      <a:pt x="113" y="238"/>
                    </a:lnTo>
                    <a:lnTo>
                      <a:pt x="124" y="237"/>
                    </a:lnTo>
                    <a:lnTo>
                      <a:pt x="134" y="234"/>
                    </a:lnTo>
                    <a:lnTo>
                      <a:pt x="143" y="231"/>
                    </a:lnTo>
                    <a:lnTo>
                      <a:pt x="152" y="226"/>
                    </a:lnTo>
                    <a:lnTo>
                      <a:pt x="161" y="221"/>
                    </a:lnTo>
                    <a:lnTo>
                      <a:pt x="169" y="214"/>
                    </a:lnTo>
                    <a:lnTo>
                      <a:pt x="176" y="207"/>
                    </a:lnTo>
                    <a:lnTo>
                      <a:pt x="182" y="199"/>
                    </a:lnTo>
                    <a:lnTo>
                      <a:pt x="188" y="190"/>
                    </a:lnTo>
                    <a:lnTo>
                      <a:pt x="193" y="180"/>
                    </a:lnTo>
                    <a:lnTo>
                      <a:pt x="198" y="169"/>
                    </a:lnTo>
                    <a:lnTo>
                      <a:pt x="201" y="158"/>
                    </a:lnTo>
                    <a:lnTo>
                      <a:pt x="203" y="145"/>
                    </a:lnTo>
                    <a:lnTo>
                      <a:pt x="205" y="132"/>
                    </a:lnTo>
                    <a:lnTo>
                      <a:pt x="206" y="119"/>
                    </a:lnTo>
                    <a:lnTo>
                      <a:pt x="206" y="119"/>
                    </a:lnTo>
                    <a:close/>
                    <a:moveTo>
                      <a:pt x="160" y="120"/>
                    </a:moveTo>
                    <a:lnTo>
                      <a:pt x="160" y="120"/>
                    </a:lnTo>
                    <a:lnTo>
                      <a:pt x="159" y="135"/>
                    </a:lnTo>
                    <a:lnTo>
                      <a:pt x="156" y="149"/>
                    </a:lnTo>
                    <a:lnTo>
                      <a:pt x="151" y="162"/>
                    </a:lnTo>
                    <a:lnTo>
                      <a:pt x="145" y="174"/>
                    </a:lnTo>
                    <a:lnTo>
                      <a:pt x="141" y="179"/>
                    </a:lnTo>
                    <a:lnTo>
                      <a:pt x="137" y="183"/>
                    </a:lnTo>
                    <a:lnTo>
                      <a:pt x="132" y="187"/>
                    </a:lnTo>
                    <a:lnTo>
                      <a:pt x="127" y="190"/>
                    </a:lnTo>
                    <a:lnTo>
                      <a:pt x="122" y="193"/>
                    </a:lnTo>
                    <a:lnTo>
                      <a:pt x="116" y="195"/>
                    </a:lnTo>
                    <a:lnTo>
                      <a:pt x="110" y="196"/>
                    </a:lnTo>
                    <a:lnTo>
                      <a:pt x="104" y="196"/>
                    </a:lnTo>
                    <a:lnTo>
                      <a:pt x="104" y="196"/>
                    </a:lnTo>
                    <a:lnTo>
                      <a:pt x="97" y="196"/>
                    </a:lnTo>
                    <a:lnTo>
                      <a:pt x="91" y="195"/>
                    </a:lnTo>
                    <a:lnTo>
                      <a:pt x="85" y="193"/>
                    </a:lnTo>
                    <a:lnTo>
                      <a:pt x="80" y="191"/>
                    </a:lnTo>
                    <a:lnTo>
                      <a:pt x="75" y="188"/>
                    </a:lnTo>
                    <a:lnTo>
                      <a:pt x="70" y="185"/>
                    </a:lnTo>
                    <a:lnTo>
                      <a:pt x="66" y="181"/>
                    </a:lnTo>
                    <a:lnTo>
                      <a:pt x="62" y="176"/>
                    </a:lnTo>
                    <a:lnTo>
                      <a:pt x="58" y="171"/>
                    </a:lnTo>
                    <a:lnTo>
                      <a:pt x="55" y="165"/>
                    </a:lnTo>
                    <a:lnTo>
                      <a:pt x="52" y="159"/>
                    </a:lnTo>
                    <a:lnTo>
                      <a:pt x="50" y="152"/>
                    </a:lnTo>
                    <a:lnTo>
                      <a:pt x="47" y="136"/>
                    </a:lnTo>
                    <a:lnTo>
                      <a:pt x="46" y="119"/>
                    </a:lnTo>
                    <a:lnTo>
                      <a:pt x="46" y="119"/>
                    </a:lnTo>
                    <a:lnTo>
                      <a:pt x="47" y="102"/>
                    </a:lnTo>
                    <a:lnTo>
                      <a:pt x="50" y="88"/>
                    </a:lnTo>
                    <a:lnTo>
                      <a:pt x="54" y="75"/>
                    </a:lnTo>
                    <a:lnTo>
                      <a:pt x="57" y="69"/>
                    </a:lnTo>
                    <a:lnTo>
                      <a:pt x="61" y="64"/>
                    </a:lnTo>
                    <a:lnTo>
                      <a:pt x="64" y="59"/>
                    </a:lnTo>
                    <a:lnTo>
                      <a:pt x="68" y="55"/>
                    </a:lnTo>
                    <a:lnTo>
                      <a:pt x="73" y="51"/>
                    </a:lnTo>
                    <a:lnTo>
                      <a:pt x="78" y="48"/>
                    </a:lnTo>
                    <a:lnTo>
                      <a:pt x="83" y="46"/>
                    </a:lnTo>
                    <a:lnTo>
                      <a:pt x="89" y="44"/>
                    </a:lnTo>
                    <a:lnTo>
                      <a:pt x="95" y="43"/>
                    </a:lnTo>
                    <a:lnTo>
                      <a:pt x="101" y="43"/>
                    </a:lnTo>
                    <a:lnTo>
                      <a:pt x="101" y="43"/>
                    </a:lnTo>
                    <a:lnTo>
                      <a:pt x="108" y="43"/>
                    </a:lnTo>
                    <a:lnTo>
                      <a:pt x="115" y="44"/>
                    </a:lnTo>
                    <a:lnTo>
                      <a:pt x="121" y="46"/>
                    </a:lnTo>
                    <a:lnTo>
                      <a:pt x="126" y="49"/>
                    </a:lnTo>
                    <a:lnTo>
                      <a:pt x="131" y="51"/>
                    </a:lnTo>
                    <a:lnTo>
                      <a:pt x="136" y="55"/>
                    </a:lnTo>
                    <a:lnTo>
                      <a:pt x="141" y="59"/>
                    </a:lnTo>
                    <a:lnTo>
                      <a:pt x="145" y="64"/>
                    </a:lnTo>
                    <a:lnTo>
                      <a:pt x="148" y="69"/>
                    </a:lnTo>
                    <a:lnTo>
                      <a:pt x="151" y="75"/>
                    </a:lnTo>
                    <a:lnTo>
                      <a:pt x="154" y="81"/>
                    </a:lnTo>
                    <a:lnTo>
                      <a:pt x="156" y="88"/>
                    </a:lnTo>
                    <a:lnTo>
                      <a:pt x="159" y="103"/>
                    </a:lnTo>
                    <a:lnTo>
                      <a:pt x="160" y="120"/>
                    </a:lnTo>
                    <a:lnTo>
                      <a:pt x="160" y="12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Freeform 29"/>
              <p:cNvSpPr>
                <a:spLocks/>
              </p:cNvSpPr>
              <p:nvPr userDrawn="1"/>
            </p:nvSpPr>
            <p:spPr bwMode="auto">
              <a:xfrm>
                <a:off x="1943100" y="6149194"/>
                <a:ext cx="71438" cy="95250"/>
              </a:xfrm>
              <a:custGeom>
                <a:avLst/>
                <a:gdLst>
                  <a:gd name="T0" fmla="*/ 181 w 181"/>
                  <a:gd name="T1" fmla="*/ 39 h 239"/>
                  <a:gd name="T2" fmla="*/ 164 w 181"/>
                  <a:gd name="T3" fmla="*/ 22 h 239"/>
                  <a:gd name="T4" fmla="*/ 145 w 181"/>
                  <a:gd name="T5" fmla="*/ 10 h 239"/>
                  <a:gd name="T6" fmla="*/ 124 w 181"/>
                  <a:gd name="T7" fmla="*/ 3 h 239"/>
                  <a:gd name="T8" fmla="*/ 100 w 181"/>
                  <a:gd name="T9" fmla="*/ 0 h 239"/>
                  <a:gd name="T10" fmla="*/ 90 w 181"/>
                  <a:gd name="T11" fmla="*/ 1 h 239"/>
                  <a:gd name="T12" fmla="*/ 70 w 181"/>
                  <a:gd name="T13" fmla="*/ 5 h 239"/>
                  <a:gd name="T14" fmla="*/ 52 w 181"/>
                  <a:gd name="T15" fmla="*/ 13 h 239"/>
                  <a:gd name="T16" fmla="*/ 36 w 181"/>
                  <a:gd name="T17" fmla="*/ 25 h 239"/>
                  <a:gd name="T18" fmla="*/ 22 w 181"/>
                  <a:gd name="T19" fmla="*/ 40 h 239"/>
                  <a:gd name="T20" fmla="*/ 12 w 181"/>
                  <a:gd name="T21" fmla="*/ 59 h 239"/>
                  <a:gd name="T22" fmla="*/ 4 w 181"/>
                  <a:gd name="T23" fmla="*/ 81 h 239"/>
                  <a:gd name="T24" fmla="*/ 0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6 h 239"/>
                  <a:gd name="T30" fmla="*/ 7 w 181"/>
                  <a:gd name="T31" fmla="*/ 169 h 239"/>
                  <a:gd name="T32" fmla="*/ 16 w 181"/>
                  <a:gd name="T33" fmla="*/ 189 h 239"/>
                  <a:gd name="T34" fmla="*/ 28 w 181"/>
                  <a:gd name="T35" fmla="*/ 206 h 239"/>
                  <a:gd name="T36" fmla="*/ 43 w 181"/>
                  <a:gd name="T37" fmla="*/ 220 h 239"/>
                  <a:gd name="T38" fmla="*/ 60 w 181"/>
                  <a:gd name="T39" fmla="*/ 230 h 239"/>
                  <a:gd name="T40" fmla="*/ 78 w 181"/>
                  <a:gd name="T41" fmla="*/ 237 h 239"/>
                  <a:gd name="T42" fmla="*/ 99 w 181"/>
                  <a:gd name="T43" fmla="*/ 239 h 239"/>
                  <a:gd name="T44" fmla="*/ 113 w 181"/>
                  <a:gd name="T45" fmla="*/ 238 h 239"/>
                  <a:gd name="T46" fmla="*/ 138 w 181"/>
                  <a:gd name="T47" fmla="*/ 231 h 239"/>
                  <a:gd name="T48" fmla="*/ 158 w 181"/>
                  <a:gd name="T49" fmla="*/ 220 h 239"/>
                  <a:gd name="T50" fmla="*/ 174 w 181"/>
                  <a:gd name="T51" fmla="*/ 204 h 239"/>
                  <a:gd name="T52" fmla="*/ 152 w 181"/>
                  <a:gd name="T53" fmla="*/ 168 h 239"/>
                  <a:gd name="T54" fmla="*/ 139 w 181"/>
                  <a:gd name="T55" fmla="*/ 180 h 239"/>
                  <a:gd name="T56" fmla="*/ 127 w 181"/>
                  <a:gd name="T57" fmla="*/ 189 h 239"/>
                  <a:gd name="T58" fmla="*/ 115 w 181"/>
                  <a:gd name="T59" fmla="*/ 194 h 239"/>
                  <a:gd name="T60" fmla="*/ 100 w 181"/>
                  <a:gd name="T61" fmla="*/ 196 h 239"/>
                  <a:gd name="T62" fmla="*/ 93 w 181"/>
                  <a:gd name="T63" fmla="*/ 196 h 239"/>
                  <a:gd name="T64" fmla="*/ 82 w 181"/>
                  <a:gd name="T65" fmla="*/ 193 h 239"/>
                  <a:gd name="T66" fmla="*/ 71 w 181"/>
                  <a:gd name="T67" fmla="*/ 187 h 239"/>
                  <a:gd name="T68" fmla="*/ 63 w 181"/>
                  <a:gd name="T69" fmla="*/ 179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9 h 239"/>
                  <a:gd name="T76" fmla="*/ 46 w 181"/>
                  <a:gd name="T77" fmla="*/ 102 h 239"/>
                  <a:gd name="T78" fmla="*/ 53 w 181"/>
                  <a:gd name="T79" fmla="*/ 74 h 239"/>
                  <a:gd name="T80" fmla="*/ 60 w 181"/>
                  <a:gd name="T81" fmla="*/ 64 h 239"/>
                  <a:gd name="T82" fmla="*/ 67 w 181"/>
                  <a:gd name="T83" fmla="*/ 55 h 239"/>
                  <a:gd name="T84" fmla="*/ 76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6 w 181"/>
                  <a:gd name="T91" fmla="*/ 43 h 239"/>
                  <a:gd name="T92" fmla="*/ 120 w 181"/>
                  <a:gd name="T93" fmla="*/ 47 h 239"/>
                  <a:gd name="T94" fmla="*/ 134 w 181"/>
                  <a:gd name="T95" fmla="*/ 54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4" y="22"/>
                    </a:lnTo>
                    <a:lnTo>
                      <a:pt x="155" y="16"/>
                    </a:lnTo>
                    <a:lnTo>
                      <a:pt x="145" y="10"/>
                    </a:lnTo>
                    <a:lnTo>
                      <a:pt x="135" y="6"/>
                    </a:lnTo>
                    <a:lnTo>
                      <a:pt x="124" y="3"/>
                    </a:lnTo>
                    <a:lnTo>
                      <a:pt x="112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1" y="8"/>
                    </a:lnTo>
                    <a:lnTo>
                      <a:pt x="52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2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4" y="81"/>
                    </a:lnTo>
                    <a:lnTo>
                      <a:pt x="2" y="93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2" y="146"/>
                    </a:lnTo>
                    <a:lnTo>
                      <a:pt x="4" y="158"/>
                    </a:lnTo>
                    <a:lnTo>
                      <a:pt x="7" y="169"/>
                    </a:lnTo>
                    <a:lnTo>
                      <a:pt x="11" y="179"/>
                    </a:lnTo>
                    <a:lnTo>
                      <a:pt x="16" y="189"/>
                    </a:lnTo>
                    <a:lnTo>
                      <a:pt x="22" y="198"/>
                    </a:lnTo>
                    <a:lnTo>
                      <a:pt x="28" y="206"/>
                    </a:lnTo>
                    <a:lnTo>
                      <a:pt x="35" y="214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8" y="237"/>
                    </a:lnTo>
                    <a:lnTo>
                      <a:pt x="88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3" y="238"/>
                    </a:lnTo>
                    <a:lnTo>
                      <a:pt x="126" y="235"/>
                    </a:lnTo>
                    <a:lnTo>
                      <a:pt x="138" y="231"/>
                    </a:lnTo>
                    <a:lnTo>
                      <a:pt x="148" y="226"/>
                    </a:lnTo>
                    <a:lnTo>
                      <a:pt x="158" y="220"/>
                    </a:lnTo>
                    <a:lnTo>
                      <a:pt x="166" y="212"/>
                    </a:lnTo>
                    <a:lnTo>
                      <a:pt x="174" y="204"/>
                    </a:lnTo>
                    <a:lnTo>
                      <a:pt x="181" y="196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39" y="180"/>
                    </a:lnTo>
                    <a:lnTo>
                      <a:pt x="133" y="185"/>
                    </a:lnTo>
                    <a:lnTo>
                      <a:pt x="127" y="189"/>
                    </a:lnTo>
                    <a:lnTo>
                      <a:pt x="121" y="192"/>
                    </a:lnTo>
                    <a:lnTo>
                      <a:pt x="115" y="194"/>
                    </a:lnTo>
                    <a:lnTo>
                      <a:pt x="108" y="196"/>
                    </a:lnTo>
                    <a:lnTo>
                      <a:pt x="100" y="196"/>
                    </a:lnTo>
                    <a:lnTo>
                      <a:pt x="100" y="196"/>
                    </a:lnTo>
                    <a:lnTo>
                      <a:pt x="93" y="196"/>
                    </a:lnTo>
                    <a:lnTo>
                      <a:pt x="87" y="195"/>
                    </a:lnTo>
                    <a:lnTo>
                      <a:pt x="82" y="193"/>
                    </a:lnTo>
                    <a:lnTo>
                      <a:pt x="76" y="190"/>
                    </a:lnTo>
                    <a:lnTo>
                      <a:pt x="71" y="187"/>
                    </a:lnTo>
                    <a:lnTo>
                      <a:pt x="67" y="184"/>
                    </a:lnTo>
                    <a:lnTo>
                      <a:pt x="63" y="179"/>
                    </a:lnTo>
                    <a:lnTo>
                      <a:pt x="59" y="174"/>
                    </a:lnTo>
                    <a:lnTo>
                      <a:pt x="56" y="169"/>
                    </a:lnTo>
                    <a:lnTo>
                      <a:pt x="53" y="163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3" y="74"/>
                    </a:lnTo>
                    <a:lnTo>
                      <a:pt x="56" y="69"/>
                    </a:lnTo>
                    <a:lnTo>
                      <a:pt x="60" y="64"/>
                    </a:lnTo>
                    <a:lnTo>
                      <a:pt x="63" y="59"/>
                    </a:lnTo>
                    <a:lnTo>
                      <a:pt x="67" y="55"/>
                    </a:lnTo>
                    <a:lnTo>
                      <a:pt x="72" y="51"/>
                    </a:lnTo>
                    <a:lnTo>
                      <a:pt x="76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6" y="43"/>
                    </a:lnTo>
                    <a:lnTo>
                      <a:pt x="113" y="45"/>
                    </a:lnTo>
                    <a:lnTo>
                      <a:pt x="120" y="47"/>
                    </a:lnTo>
                    <a:lnTo>
                      <a:pt x="127" y="50"/>
                    </a:lnTo>
                    <a:lnTo>
                      <a:pt x="134" y="54"/>
                    </a:lnTo>
                    <a:lnTo>
                      <a:pt x="141" y="59"/>
                    </a:lnTo>
                    <a:lnTo>
                      <a:pt x="148" y="64"/>
                    </a:lnTo>
                    <a:lnTo>
                      <a:pt x="154" y="71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 30"/>
              <p:cNvSpPr>
                <a:spLocks noEditPoints="1"/>
              </p:cNvSpPr>
              <p:nvPr userDrawn="1"/>
            </p:nvSpPr>
            <p:spPr bwMode="auto">
              <a:xfrm>
                <a:off x="2027237" y="6119032"/>
                <a:ext cx="82550" cy="125413"/>
              </a:xfrm>
              <a:custGeom>
                <a:avLst/>
                <a:gdLst>
                  <a:gd name="T0" fmla="*/ 211 w 211"/>
                  <a:gd name="T1" fmla="*/ 81 h 315"/>
                  <a:gd name="T2" fmla="*/ 209 w 211"/>
                  <a:gd name="T3" fmla="*/ 62 h 315"/>
                  <a:gd name="T4" fmla="*/ 204 w 211"/>
                  <a:gd name="T5" fmla="*/ 46 h 315"/>
                  <a:gd name="T6" fmla="*/ 195 w 211"/>
                  <a:gd name="T7" fmla="*/ 32 h 315"/>
                  <a:gd name="T8" fmla="*/ 182 w 211"/>
                  <a:gd name="T9" fmla="*/ 21 h 315"/>
                  <a:gd name="T10" fmla="*/ 167 w 211"/>
                  <a:gd name="T11" fmla="*/ 12 h 315"/>
                  <a:gd name="T12" fmla="*/ 149 w 211"/>
                  <a:gd name="T13" fmla="*/ 5 h 315"/>
                  <a:gd name="T14" fmla="*/ 128 w 211"/>
                  <a:gd name="T15" fmla="*/ 1 h 315"/>
                  <a:gd name="T16" fmla="*/ 106 w 211"/>
                  <a:gd name="T17" fmla="*/ 0 h 315"/>
                  <a:gd name="T18" fmla="*/ 89 w 211"/>
                  <a:gd name="T19" fmla="*/ 1 h 315"/>
                  <a:gd name="T20" fmla="*/ 59 w 211"/>
                  <a:gd name="T21" fmla="*/ 8 h 315"/>
                  <a:gd name="T22" fmla="*/ 32 w 211"/>
                  <a:gd name="T23" fmla="*/ 20 h 315"/>
                  <a:gd name="T24" fmla="*/ 9 w 211"/>
                  <a:gd name="T25" fmla="*/ 36 h 315"/>
                  <a:gd name="T26" fmla="*/ 29 w 211"/>
                  <a:gd name="T27" fmla="*/ 79 h 315"/>
                  <a:gd name="T28" fmla="*/ 38 w 211"/>
                  <a:gd name="T29" fmla="*/ 71 h 315"/>
                  <a:gd name="T30" fmla="*/ 56 w 211"/>
                  <a:gd name="T31" fmla="*/ 58 h 315"/>
                  <a:gd name="T32" fmla="*/ 74 w 211"/>
                  <a:gd name="T33" fmla="*/ 50 h 315"/>
                  <a:gd name="T34" fmla="*/ 94 w 211"/>
                  <a:gd name="T35" fmla="*/ 46 h 315"/>
                  <a:gd name="T36" fmla="*/ 105 w 211"/>
                  <a:gd name="T37" fmla="*/ 45 h 315"/>
                  <a:gd name="T38" fmla="*/ 130 w 211"/>
                  <a:gd name="T39" fmla="*/ 48 h 315"/>
                  <a:gd name="T40" fmla="*/ 149 w 211"/>
                  <a:gd name="T41" fmla="*/ 55 h 315"/>
                  <a:gd name="T42" fmla="*/ 161 w 211"/>
                  <a:gd name="T43" fmla="*/ 67 h 315"/>
                  <a:gd name="T44" fmla="*/ 165 w 211"/>
                  <a:gd name="T45" fmla="*/ 84 h 315"/>
                  <a:gd name="T46" fmla="*/ 164 w 211"/>
                  <a:gd name="T47" fmla="*/ 91 h 315"/>
                  <a:gd name="T48" fmla="*/ 160 w 211"/>
                  <a:gd name="T49" fmla="*/ 103 h 315"/>
                  <a:gd name="T50" fmla="*/ 152 w 211"/>
                  <a:gd name="T51" fmla="*/ 113 h 315"/>
                  <a:gd name="T52" fmla="*/ 131 w 211"/>
                  <a:gd name="T53" fmla="*/ 127 h 315"/>
                  <a:gd name="T54" fmla="*/ 115 w 211"/>
                  <a:gd name="T55" fmla="*/ 137 h 315"/>
                  <a:gd name="T56" fmla="*/ 92 w 211"/>
                  <a:gd name="T57" fmla="*/ 155 h 315"/>
                  <a:gd name="T58" fmla="*/ 84 w 211"/>
                  <a:gd name="T59" fmla="*/ 165 h 315"/>
                  <a:gd name="T60" fmla="*/ 79 w 211"/>
                  <a:gd name="T61" fmla="*/ 177 h 315"/>
                  <a:gd name="T62" fmla="*/ 74 w 211"/>
                  <a:gd name="T63" fmla="*/ 204 h 315"/>
                  <a:gd name="T64" fmla="*/ 121 w 211"/>
                  <a:gd name="T65" fmla="*/ 222 h 315"/>
                  <a:gd name="T66" fmla="*/ 121 w 211"/>
                  <a:gd name="T67" fmla="*/ 211 h 315"/>
                  <a:gd name="T68" fmla="*/ 124 w 211"/>
                  <a:gd name="T69" fmla="*/ 193 h 315"/>
                  <a:gd name="T70" fmla="*/ 131 w 211"/>
                  <a:gd name="T71" fmla="*/ 180 h 315"/>
                  <a:gd name="T72" fmla="*/ 145 w 211"/>
                  <a:gd name="T73" fmla="*/ 168 h 315"/>
                  <a:gd name="T74" fmla="*/ 155 w 211"/>
                  <a:gd name="T75" fmla="*/ 163 h 315"/>
                  <a:gd name="T76" fmla="*/ 179 w 211"/>
                  <a:gd name="T77" fmla="*/ 147 h 315"/>
                  <a:gd name="T78" fmla="*/ 197 w 211"/>
                  <a:gd name="T79" fmla="*/ 130 h 315"/>
                  <a:gd name="T80" fmla="*/ 208 w 211"/>
                  <a:gd name="T81" fmla="*/ 109 h 315"/>
                  <a:gd name="T82" fmla="*/ 211 w 211"/>
                  <a:gd name="T83" fmla="*/ 81 h 315"/>
                  <a:gd name="T84" fmla="*/ 130 w 211"/>
                  <a:gd name="T85" fmla="*/ 282 h 315"/>
                  <a:gd name="T86" fmla="*/ 129 w 211"/>
                  <a:gd name="T87" fmla="*/ 276 h 315"/>
                  <a:gd name="T88" fmla="*/ 124 w 211"/>
                  <a:gd name="T89" fmla="*/ 264 h 315"/>
                  <a:gd name="T90" fmla="*/ 115 w 211"/>
                  <a:gd name="T91" fmla="*/ 255 h 315"/>
                  <a:gd name="T92" fmla="*/ 104 w 211"/>
                  <a:gd name="T93" fmla="*/ 250 h 315"/>
                  <a:gd name="T94" fmla="*/ 97 w 211"/>
                  <a:gd name="T95" fmla="*/ 249 h 315"/>
                  <a:gd name="T96" fmla="*/ 85 w 211"/>
                  <a:gd name="T97" fmla="*/ 252 h 315"/>
                  <a:gd name="T98" fmla="*/ 74 w 211"/>
                  <a:gd name="T99" fmla="*/ 259 h 315"/>
                  <a:gd name="T100" fmla="*/ 67 w 211"/>
                  <a:gd name="T101" fmla="*/ 269 h 315"/>
                  <a:gd name="T102" fmla="*/ 65 w 211"/>
                  <a:gd name="T103" fmla="*/ 282 h 315"/>
                  <a:gd name="T104" fmla="*/ 65 w 211"/>
                  <a:gd name="T105" fmla="*/ 289 h 315"/>
                  <a:gd name="T106" fmla="*/ 70 w 211"/>
                  <a:gd name="T107" fmla="*/ 301 h 315"/>
                  <a:gd name="T108" fmla="*/ 79 w 211"/>
                  <a:gd name="T109" fmla="*/ 309 h 315"/>
                  <a:gd name="T110" fmla="*/ 91 w 211"/>
                  <a:gd name="T111" fmla="*/ 314 h 315"/>
                  <a:gd name="T112" fmla="*/ 97 w 211"/>
                  <a:gd name="T113" fmla="*/ 315 h 315"/>
                  <a:gd name="T114" fmla="*/ 110 w 211"/>
                  <a:gd name="T115" fmla="*/ 312 h 315"/>
                  <a:gd name="T116" fmla="*/ 120 w 211"/>
                  <a:gd name="T117" fmla="*/ 305 h 315"/>
                  <a:gd name="T118" fmla="*/ 127 w 211"/>
                  <a:gd name="T119" fmla="*/ 295 h 315"/>
                  <a:gd name="T120" fmla="*/ 130 w 211"/>
                  <a:gd name="T121" fmla="*/ 282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1" h="315">
                    <a:moveTo>
                      <a:pt x="211" y="81"/>
                    </a:moveTo>
                    <a:lnTo>
                      <a:pt x="211" y="81"/>
                    </a:lnTo>
                    <a:lnTo>
                      <a:pt x="211" y="71"/>
                    </a:lnTo>
                    <a:lnTo>
                      <a:pt x="209" y="62"/>
                    </a:lnTo>
                    <a:lnTo>
                      <a:pt x="207" y="54"/>
                    </a:lnTo>
                    <a:lnTo>
                      <a:pt x="204" y="46"/>
                    </a:lnTo>
                    <a:lnTo>
                      <a:pt x="199" y="39"/>
                    </a:lnTo>
                    <a:lnTo>
                      <a:pt x="195" y="32"/>
                    </a:lnTo>
                    <a:lnTo>
                      <a:pt x="189" y="26"/>
                    </a:lnTo>
                    <a:lnTo>
                      <a:pt x="182" y="21"/>
                    </a:lnTo>
                    <a:lnTo>
                      <a:pt x="175" y="16"/>
                    </a:lnTo>
                    <a:lnTo>
                      <a:pt x="167" y="12"/>
                    </a:lnTo>
                    <a:lnTo>
                      <a:pt x="159" y="8"/>
                    </a:lnTo>
                    <a:lnTo>
                      <a:pt x="149" y="5"/>
                    </a:lnTo>
                    <a:lnTo>
                      <a:pt x="139" y="3"/>
                    </a:lnTo>
                    <a:lnTo>
                      <a:pt x="128" y="1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89" y="1"/>
                    </a:lnTo>
                    <a:lnTo>
                      <a:pt x="74" y="4"/>
                    </a:lnTo>
                    <a:lnTo>
                      <a:pt x="59" y="8"/>
                    </a:lnTo>
                    <a:lnTo>
                      <a:pt x="45" y="13"/>
                    </a:lnTo>
                    <a:lnTo>
                      <a:pt x="32" y="20"/>
                    </a:lnTo>
                    <a:lnTo>
                      <a:pt x="20" y="27"/>
                    </a:lnTo>
                    <a:lnTo>
                      <a:pt x="9" y="36"/>
                    </a:lnTo>
                    <a:lnTo>
                      <a:pt x="0" y="45"/>
                    </a:lnTo>
                    <a:lnTo>
                      <a:pt x="29" y="79"/>
                    </a:lnTo>
                    <a:lnTo>
                      <a:pt x="29" y="79"/>
                    </a:lnTo>
                    <a:lnTo>
                      <a:pt x="38" y="71"/>
                    </a:lnTo>
                    <a:lnTo>
                      <a:pt x="47" y="64"/>
                    </a:lnTo>
                    <a:lnTo>
                      <a:pt x="56" y="58"/>
                    </a:lnTo>
                    <a:lnTo>
                      <a:pt x="65" y="54"/>
                    </a:lnTo>
                    <a:lnTo>
                      <a:pt x="74" y="50"/>
                    </a:lnTo>
                    <a:lnTo>
                      <a:pt x="84" y="47"/>
                    </a:lnTo>
                    <a:lnTo>
                      <a:pt x="94" y="46"/>
                    </a:lnTo>
                    <a:lnTo>
                      <a:pt x="105" y="45"/>
                    </a:lnTo>
                    <a:lnTo>
                      <a:pt x="105" y="45"/>
                    </a:lnTo>
                    <a:lnTo>
                      <a:pt x="118" y="46"/>
                    </a:lnTo>
                    <a:lnTo>
                      <a:pt x="130" y="48"/>
                    </a:lnTo>
                    <a:lnTo>
                      <a:pt x="140" y="51"/>
                    </a:lnTo>
                    <a:lnTo>
                      <a:pt x="149" y="55"/>
                    </a:lnTo>
                    <a:lnTo>
                      <a:pt x="156" y="61"/>
                    </a:lnTo>
                    <a:lnTo>
                      <a:pt x="161" y="67"/>
                    </a:lnTo>
                    <a:lnTo>
                      <a:pt x="164" y="75"/>
                    </a:lnTo>
                    <a:lnTo>
                      <a:pt x="165" y="84"/>
                    </a:lnTo>
                    <a:lnTo>
                      <a:pt x="165" y="84"/>
                    </a:lnTo>
                    <a:lnTo>
                      <a:pt x="164" y="91"/>
                    </a:lnTo>
                    <a:lnTo>
                      <a:pt x="163" y="98"/>
                    </a:lnTo>
                    <a:lnTo>
                      <a:pt x="160" y="103"/>
                    </a:lnTo>
                    <a:lnTo>
                      <a:pt x="157" y="108"/>
                    </a:lnTo>
                    <a:lnTo>
                      <a:pt x="152" y="113"/>
                    </a:lnTo>
                    <a:lnTo>
                      <a:pt x="147" y="118"/>
                    </a:lnTo>
                    <a:lnTo>
                      <a:pt x="131" y="127"/>
                    </a:lnTo>
                    <a:lnTo>
                      <a:pt x="131" y="127"/>
                    </a:lnTo>
                    <a:lnTo>
                      <a:pt x="115" y="137"/>
                    </a:lnTo>
                    <a:lnTo>
                      <a:pt x="102" y="146"/>
                    </a:lnTo>
                    <a:lnTo>
                      <a:pt x="92" y="155"/>
                    </a:lnTo>
                    <a:lnTo>
                      <a:pt x="88" y="160"/>
                    </a:lnTo>
                    <a:lnTo>
                      <a:pt x="84" y="165"/>
                    </a:lnTo>
                    <a:lnTo>
                      <a:pt x="81" y="171"/>
                    </a:lnTo>
                    <a:lnTo>
                      <a:pt x="79" y="177"/>
                    </a:lnTo>
                    <a:lnTo>
                      <a:pt x="76" y="189"/>
                    </a:lnTo>
                    <a:lnTo>
                      <a:pt x="74" y="204"/>
                    </a:lnTo>
                    <a:lnTo>
                      <a:pt x="74" y="222"/>
                    </a:lnTo>
                    <a:lnTo>
                      <a:pt x="121" y="222"/>
                    </a:lnTo>
                    <a:lnTo>
                      <a:pt x="121" y="222"/>
                    </a:lnTo>
                    <a:lnTo>
                      <a:pt x="121" y="211"/>
                    </a:lnTo>
                    <a:lnTo>
                      <a:pt x="122" y="201"/>
                    </a:lnTo>
                    <a:lnTo>
                      <a:pt x="124" y="193"/>
                    </a:lnTo>
                    <a:lnTo>
                      <a:pt x="127" y="186"/>
                    </a:lnTo>
                    <a:lnTo>
                      <a:pt x="131" y="180"/>
                    </a:lnTo>
                    <a:lnTo>
                      <a:pt x="137" y="174"/>
                    </a:lnTo>
                    <a:lnTo>
                      <a:pt x="145" y="168"/>
                    </a:lnTo>
                    <a:lnTo>
                      <a:pt x="155" y="163"/>
                    </a:lnTo>
                    <a:lnTo>
                      <a:pt x="155" y="163"/>
                    </a:lnTo>
                    <a:lnTo>
                      <a:pt x="168" y="155"/>
                    </a:lnTo>
                    <a:lnTo>
                      <a:pt x="179" y="147"/>
                    </a:lnTo>
                    <a:lnTo>
                      <a:pt x="189" y="139"/>
                    </a:lnTo>
                    <a:lnTo>
                      <a:pt x="197" y="130"/>
                    </a:lnTo>
                    <a:lnTo>
                      <a:pt x="203" y="120"/>
                    </a:lnTo>
                    <a:lnTo>
                      <a:pt x="208" y="109"/>
                    </a:lnTo>
                    <a:lnTo>
                      <a:pt x="210" y="96"/>
                    </a:lnTo>
                    <a:lnTo>
                      <a:pt x="211" y="81"/>
                    </a:lnTo>
                    <a:lnTo>
                      <a:pt x="211" y="81"/>
                    </a:lnTo>
                    <a:close/>
                    <a:moveTo>
                      <a:pt x="130" y="282"/>
                    </a:moveTo>
                    <a:lnTo>
                      <a:pt x="130" y="282"/>
                    </a:lnTo>
                    <a:lnTo>
                      <a:pt x="129" y="276"/>
                    </a:lnTo>
                    <a:lnTo>
                      <a:pt x="127" y="269"/>
                    </a:lnTo>
                    <a:lnTo>
                      <a:pt x="124" y="264"/>
                    </a:lnTo>
                    <a:lnTo>
                      <a:pt x="120" y="259"/>
                    </a:lnTo>
                    <a:lnTo>
                      <a:pt x="115" y="255"/>
                    </a:lnTo>
                    <a:lnTo>
                      <a:pt x="110" y="252"/>
                    </a:lnTo>
                    <a:lnTo>
                      <a:pt x="104" y="250"/>
                    </a:lnTo>
                    <a:lnTo>
                      <a:pt x="97" y="249"/>
                    </a:lnTo>
                    <a:lnTo>
                      <a:pt x="97" y="249"/>
                    </a:lnTo>
                    <a:lnTo>
                      <a:pt x="91" y="250"/>
                    </a:lnTo>
                    <a:lnTo>
                      <a:pt x="85" y="252"/>
                    </a:lnTo>
                    <a:lnTo>
                      <a:pt x="79" y="255"/>
                    </a:lnTo>
                    <a:lnTo>
                      <a:pt x="74" y="259"/>
                    </a:lnTo>
                    <a:lnTo>
                      <a:pt x="70" y="264"/>
                    </a:lnTo>
                    <a:lnTo>
                      <a:pt x="67" y="269"/>
                    </a:lnTo>
                    <a:lnTo>
                      <a:pt x="65" y="276"/>
                    </a:lnTo>
                    <a:lnTo>
                      <a:pt x="65" y="282"/>
                    </a:lnTo>
                    <a:lnTo>
                      <a:pt x="65" y="282"/>
                    </a:lnTo>
                    <a:lnTo>
                      <a:pt x="65" y="289"/>
                    </a:lnTo>
                    <a:lnTo>
                      <a:pt x="67" y="295"/>
                    </a:lnTo>
                    <a:lnTo>
                      <a:pt x="70" y="301"/>
                    </a:lnTo>
                    <a:lnTo>
                      <a:pt x="74" y="305"/>
                    </a:lnTo>
                    <a:lnTo>
                      <a:pt x="79" y="309"/>
                    </a:lnTo>
                    <a:lnTo>
                      <a:pt x="85" y="312"/>
                    </a:lnTo>
                    <a:lnTo>
                      <a:pt x="91" y="314"/>
                    </a:lnTo>
                    <a:lnTo>
                      <a:pt x="97" y="315"/>
                    </a:lnTo>
                    <a:lnTo>
                      <a:pt x="97" y="315"/>
                    </a:lnTo>
                    <a:lnTo>
                      <a:pt x="104" y="314"/>
                    </a:lnTo>
                    <a:lnTo>
                      <a:pt x="110" y="312"/>
                    </a:lnTo>
                    <a:lnTo>
                      <a:pt x="115" y="309"/>
                    </a:lnTo>
                    <a:lnTo>
                      <a:pt x="120" y="305"/>
                    </a:lnTo>
                    <a:lnTo>
                      <a:pt x="124" y="301"/>
                    </a:lnTo>
                    <a:lnTo>
                      <a:pt x="127" y="295"/>
                    </a:lnTo>
                    <a:lnTo>
                      <a:pt x="129" y="289"/>
                    </a:lnTo>
                    <a:lnTo>
                      <a:pt x="130" y="282"/>
                    </a:lnTo>
                    <a:lnTo>
                      <a:pt x="130" y="28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Freeform 31"/>
              <p:cNvSpPr>
                <a:spLocks/>
              </p:cNvSpPr>
              <p:nvPr userDrawn="1"/>
            </p:nvSpPr>
            <p:spPr bwMode="auto">
              <a:xfrm>
                <a:off x="2163762" y="6120619"/>
                <a:ext cx="104775" cy="122238"/>
              </a:xfrm>
              <a:custGeom>
                <a:avLst/>
                <a:gdLst>
                  <a:gd name="T0" fmla="*/ 120 w 264"/>
                  <a:gd name="T1" fmla="*/ 305 h 305"/>
                  <a:gd name="T2" fmla="*/ 264 w 264"/>
                  <a:gd name="T3" fmla="*/ 0 h 305"/>
                  <a:gd name="T4" fmla="*/ 212 w 264"/>
                  <a:gd name="T5" fmla="*/ 0 h 305"/>
                  <a:gd name="T6" fmla="*/ 170 w 264"/>
                  <a:gd name="T7" fmla="*/ 98 h 305"/>
                  <a:gd name="T8" fmla="*/ 170 w 264"/>
                  <a:gd name="T9" fmla="*/ 98 h 305"/>
                  <a:gd name="T10" fmla="*/ 154 w 264"/>
                  <a:gd name="T11" fmla="*/ 136 h 305"/>
                  <a:gd name="T12" fmla="*/ 141 w 264"/>
                  <a:gd name="T13" fmla="*/ 167 h 305"/>
                  <a:gd name="T14" fmla="*/ 141 w 264"/>
                  <a:gd name="T15" fmla="*/ 167 h 305"/>
                  <a:gd name="T16" fmla="*/ 126 w 264"/>
                  <a:gd name="T17" fmla="*/ 135 h 305"/>
                  <a:gd name="T18" fmla="*/ 107 w 264"/>
                  <a:gd name="T19" fmla="*/ 97 h 305"/>
                  <a:gd name="T20" fmla="*/ 57 w 264"/>
                  <a:gd name="T21" fmla="*/ 0 h 305"/>
                  <a:gd name="T22" fmla="*/ 0 w 264"/>
                  <a:gd name="T23" fmla="*/ 0 h 305"/>
                  <a:gd name="T24" fmla="*/ 115 w 264"/>
                  <a:gd name="T25" fmla="*/ 213 h 305"/>
                  <a:gd name="T26" fmla="*/ 69 w 264"/>
                  <a:gd name="T27" fmla="*/ 305 h 305"/>
                  <a:gd name="T28" fmla="*/ 120 w 264"/>
                  <a:gd name="T29" fmla="*/ 305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4" h="305">
                    <a:moveTo>
                      <a:pt x="120" y="305"/>
                    </a:moveTo>
                    <a:lnTo>
                      <a:pt x="264" y="0"/>
                    </a:lnTo>
                    <a:lnTo>
                      <a:pt x="212" y="0"/>
                    </a:lnTo>
                    <a:lnTo>
                      <a:pt x="170" y="98"/>
                    </a:lnTo>
                    <a:lnTo>
                      <a:pt x="170" y="98"/>
                    </a:lnTo>
                    <a:lnTo>
                      <a:pt x="154" y="136"/>
                    </a:lnTo>
                    <a:lnTo>
                      <a:pt x="141" y="167"/>
                    </a:lnTo>
                    <a:lnTo>
                      <a:pt x="141" y="167"/>
                    </a:lnTo>
                    <a:lnTo>
                      <a:pt x="126" y="135"/>
                    </a:lnTo>
                    <a:lnTo>
                      <a:pt x="107" y="97"/>
                    </a:lnTo>
                    <a:lnTo>
                      <a:pt x="57" y="0"/>
                    </a:lnTo>
                    <a:lnTo>
                      <a:pt x="0" y="0"/>
                    </a:lnTo>
                    <a:lnTo>
                      <a:pt x="115" y="213"/>
                    </a:lnTo>
                    <a:lnTo>
                      <a:pt x="69" y="305"/>
                    </a:lnTo>
                    <a:lnTo>
                      <a:pt x="120" y="305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Freeform 32"/>
              <p:cNvSpPr>
                <a:spLocks/>
              </p:cNvSpPr>
              <p:nvPr userDrawn="1"/>
            </p:nvSpPr>
            <p:spPr bwMode="auto">
              <a:xfrm>
                <a:off x="2327275" y="6150782"/>
                <a:ext cx="73025" cy="92075"/>
              </a:xfrm>
              <a:custGeom>
                <a:avLst/>
                <a:gdLst>
                  <a:gd name="T0" fmla="*/ 139 w 184"/>
                  <a:gd name="T1" fmla="*/ 0 h 229"/>
                  <a:gd name="T2" fmla="*/ 139 w 184"/>
                  <a:gd name="T3" fmla="*/ 88 h 229"/>
                  <a:gd name="T4" fmla="*/ 45 w 184"/>
                  <a:gd name="T5" fmla="*/ 88 h 229"/>
                  <a:gd name="T6" fmla="*/ 45 w 184"/>
                  <a:gd name="T7" fmla="*/ 0 h 229"/>
                  <a:gd name="T8" fmla="*/ 0 w 184"/>
                  <a:gd name="T9" fmla="*/ 0 h 229"/>
                  <a:gd name="T10" fmla="*/ 0 w 184"/>
                  <a:gd name="T11" fmla="*/ 229 h 229"/>
                  <a:gd name="T12" fmla="*/ 45 w 184"/>
                  <a:gd name="T13" fmla="*/ 229 h 229"/>
                  <a:gd name="T14" fmla="*/ 45 w 184"/>
                  <a:gd name="T15" fmla="*/ 127 h 229"/>
                  <a:gd name="T16" fmla="*/ 139 w 184"/>
                  <a:gd name="T17" fmla="*/ 127 h 229"/>
                  <a:gd name="T18" fmla="*/ 139 w 184"/>
                  <a:gd name="T19" fmla="*/ 229 h 229"/>
                  <a:gd name="T20" fmla="*/ 184 w 184"/>
                  <a:gd name="T21" fmla="*/ 229 h 229"/>
                  <a:gd name="T22" fmla="*/ 184 w 184"/>
                  <a:gd name="T23" fmla="*/ 0 h 229"/>
                  <a:gd name="T24" fmla="*/ 139 w 184"/>
                  <a:gd name="T25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4" h="229">
                    <a:moveTo>
                      <a:pt x="139" y="0"/>
                    </a:moveTo>
                    <a:lnTo>
                      <a:pt x="139" y="88"/>
                    </a:lnTo>
                    <a:lnTo>
                      <a:pt x="45" y="88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45" y="229"/>
                    </a:lnTo>
                    <a:lnTo>
                      <a:pt x="45" y="127"/>
                    </a:lnTo>
                    <a:lnTo>
                      <a:pt x="139" y="127"/>
                    </a:lnTo>
                    <a:lnTo>
                      <a:pt x="139" y="229"/>
                    </a:lnTo>
                    <a:lnTo>
                      <a:pt x="184" y="229"/>
                    </a:lnTo>
                    <a:lnTo>
                      <a:pt x="184" y="0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" name="Freeform 33"/>
              <p:cNvSpPr>
                <a:spLocks noEditPoints="1"/>
              </p:cNvSpPr>
              <p:nvPr userDrawn="1"/>
            </p:nvSpPr>
            <p:spPr bwMode="auto">
              <a:xfrm>
                <a:off x="2419350" y="6149194"/>
                <a:ext cx="73025" cy="95250"/>
              </a:xfrm>
              <a:custGeom>
                <a:avLst/>
                <a:gdLst>
                  <a:gd name="T0" fmla="*/ 187 w 187"/>
                  <a:gd name="T1" fmla="*/ 77 h 239"/>
                  <a:gd name="T2" fmla="*/ 187 w 187"/>
                  <a:gd name="T3" fmla="*/ 68 h 239"/>
                  <a:gd name="T4" fmla="*/ 184 w 187"/>
                  <a:gd name="T5" fmla="*/ 51 h 239"/>
                  <a:gd name="T6" fmla="*/ 178 w 187"/>
                  <a:gd name="T7" fmla="*/ 36 h 239"/>
                  <a:gd name="T8" fmla="*/ 169 w 187"/>
                  <a:gd name="T9" fmla="*/ 24 h 239"/>
                  <a:gd name="T10" fmla="*/ 158 w 187"/>
                  <a:gd name="T11" fmla="*/ 15 h 239"/>
                  <a:gd name="T12" fmla="*/ 143 w 187"/>
                  <a:gd name="T13" fmla="*/ 8 h 239"/>
                  <a:gd name="T14" fmla="*/ 127 w 187"/>
                  <a:gd name="T15" fmla="*/ 3 h 239"/>
                  <a:gd name="T16" fmla="*/ 110 w 187"/>
                  <a:gd name="T17" fmla="*/ 1 h 239"/>
                  <a:gd name="T18" fmla="*/ 101 w 187"/>
                  <a:gd name="T19" fmla="*/ 0 h 239"/>
                  <a:gd name="T20" fmla="*/ 78 w 187"/>
                  <a:gd name="T21" fmla="*/ 2 h 239"/>
                  <a:gd name="T22" fmla="*/ 57 w 187"/>
                  <a:gd name="T23" fmla="*/ 6 h 239"/>
                  <a:gd name="T24" fmla="*/ 39 w 187"/>
                  <a:gd name="T25" fmla="*/ 12 h 239"/>
                  <a:gd name="T26" fmla="*/ 22 w 187"/>
                  <a:gd name="T27" fmla="*/ 21 h 239"/>
                  <a:gd name="T28" fmla="*/ 39 w 187"/>
                  <a:gd name="T29" fmla="*/ 55 h 239"/>
                  <a:gd name="T30" fmla="*/ 67 w 187"/>
                  <a:gd name="T31" fmla="*/ 44 h 239"/>
                  <a:gd name="T32" fmla="*/ 99 w 187"/>
                  <a:gd name="T33" fmla="*/ 40 h 239"/>
                  <a:gd name="T34" fmla="*/ 109 w 187"/>
                  <a:gd name="T35" fmla="*/ 41 h 239"/>
                  <a:gd name="T36" fmla="*/ 125 w 187"/>
                  <a:gd name="T37" fmla="*/ 46 h 239"/>
                  <a:gd name="T38" fmla="*/ 136 w 187"/>
                  <a:gd name="T39" fmla="*/ 56 h 239"/>
                  <a:gd name="T40" fmla="*/ 142 w 187"/>
                  <a:gd name="T41" fmla="*/ 70 h 239"/>
                  <a:gd name="T42" fmla="*/ 142 w 187"/>
                  <a:gd name="T43" fmla="*/ 96 h 239"/>
                  <a:gd name="T44" fmla="*/ 133 w 187"/>
                  <a:gd name="T45" fmla="*/ 93 h 239"/>
                  <a:gd name="T46" fmla="*/ 108 w 187"/>
                  <a:gd name="T47" fmla="*/ 88 h 239"/>
                  <a:gd name="T48" fmla="*/ 91 w 187"/>
                  <a:gd name="T49" fmla="*/ 88 h 239"/>
                  <a:gd name="T50" fmla="*/ 64 w 187"/>
                  <a:gd name="T51" fmla="*/ 90 h 239"/>
                  <a:gd name="T52" fmla="*/ 47 w 187"/>
                  <a:gd name="T53" fmla="*/ 94 h 239"/>
                  <a:gd name="T54" fmla="*/ 33 w 187"/>
                  <a:gd name="T55" fmla="*/ 101 h 239"/>
                  <a:gd name="T56" fmla="*/ 21 w 187"/>
                  <a:gd name="T57" fmla="*/ 110 h 239"/>
                  <a:gd name="T58" fmla="*/ 11 w 187"/>
                  <a:gd name="T59" fmla="*/ 122 h 239"/>
                  <a:gd name="T60" fmla="*/ 4 w 187"/>
                  <a:gd name="T61" fmla="*/ 136 h 239"/>
                  <a:gd name="T62" fmla="*/ 1 w 187"/>
                  <a:gd name="T63" fmla="*/ 152 h 239"/>
                  <a:gd name="T64" fmla="*/ 0 w 187"/>
                  <a:gd name="T65" fmla="*/ 162 h 239"/>
                  <a:gd name="T66" fmla="*/ 2 w 187"/>
                  <a:gd name="T67" fmla="*/ 181 h 239"/>
                  <a:gd name="T68" fmla="*/ 7 w 187"/>
                  <a:gd name="T69" fmla="*/ 197 h 239"/>
                  <a:gd name="T70" fmla="*/ 16 w 187"/>
                  <a:gd name="T71" fmla="*/ 211 h 239"/>
                  <a:gd name="T72" fmla="*/ 26 w 187"/>
                  <a:gd name="T73" fmla="*/ 221 h 239"/>
                  <a:gd name="T74" fmla="*/ 38 w 187"/>
                  <a:gd name="T75" fmla="*/ 229 h 239"/>
                  <a:gd name="T76" fmla="*/ 52 w 187"/>
                  <a:gd name="T77" fmla="*/ 235 h 239"/>
                  <a:gd name="T78" fmla="*/ 80 w 187"/>
                  <a:gd name="T79" fmla="*/ 239 h 239"/>
                  <a:gd name="T80" fmla="*/ 91 w 187"/>
                  <a:gd name="T81" fmla="*/ 238 h 239"/>
                  <a:gd name="T82" fmla="*/ 109 w 187"/>
                  <a:gd name="T83" fmla="*/ 234 h 239"/>
                  <a:gd name="T84" fmla="*/ 116 w 187"/>
                  <a:gd name="T85" fmla="*/ 231 h 239"/>
                  <a:gd name="T86" fmla="*/ 134 w 187"/>
                  <a:gd name="T87" fmla="*/ 218 h 239"/>
                  <a:gd name="T88" fmla="*/ 142 w 187"/>
                  <a:gd name="T89" fmla="*/ 234 h 239"/>
                  <a:gd name="T90" fmla="*/ 142 w 187"/>
                  <a:gd name="T91" fmla="*/ 169 h 239"/>
                  <a:gd name="T92" fmla="*/ 138 w 187"/>
                  <a:gd name="T93" fmla="*/ 174 h 239"/>
                  <a:gd name="T94" fmla="*/ 127 w 187"/>
                  <a:gd name="T95" fmla="*/ 185 h 239"/>
                  <a:gd name="T96" fmla="*/ 112 w 187"/>
                  <a:gd name="T97" fmla="*/ 193 h 239"/>
                  <a:gd name="T98" fmla="*/ 96 w 187"/>
                  <a:gd name="T99" fmla="*/ 198 h 239"/>
                  <a:gd name="T100" fmla="*/ 87 w 187"/>
                  <a:gd name="T101" fmla="*/ 198 h 239"/>
                  <a:gd name="T102" fmla="*/ 69 w 187"/>
                  <a:gd name="T103" fmla="*/ 196 h 239"/>
                  <a:gd name="T104" fmla="*/ 56 w 187"/>
                  <a:gd name="T105" fmla="*/ 189 h 239"/>
                  <a:gd name="T106" fmla="*/ 51 w 187"/>
                  <a:gd name="T107" fmla="*/ 184 h 239"/>
                  <a:gd name="T108" fmla="*/ 44 w 187"/>
                  <a:gd name="T109" fmla="*/ 170 h 239"/>
                  <a:gd name="T110" fmla="*/ 43 w 187"/>
                  <a:gd name="T111" fmla="*/ 160 h 239"/>
                  <a:gd name="T112" fmla="*/ 46 w 187"/>
                  <a:gd name="T113" fmla="*/ 146 h 239"/>
                  <a:gd name="T114" fmla="*/ 56 w 187"/>
                  <a:gd name="T115" fmla="*/ 136 h 239"/>
                  <a:gd name="T116" fmla="*/ 70 w 187"/>
                  <a:gd name="T117" fmla="*/ 129 h 239"/>
                  <a:gd name="T118" fmla="*/ 90 w 187"/>
                  <a:gd name="T119" fmla="*/ 126 h 239"/>
                  <a:gd name="T120" fmla="*/ 107 w 187"/>
                  <a:gd name="T121" fmla="*/ 127 h 239"/>
                  <a:gd name="T122" fmla="*/ 120 w 187"/>
                  <a:gd name="T123" fmla="*/ 129 h 239"/>
                  <a:gd name="T124" fmla="*/ 142 w 187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7" h="239">
                    <a:moveTo>
                      <a:pt x="187" y="234"/>
                    </a:moveTo>
                    <a:lnTo>
                      <a:pt x="187" y="77"/>
                    </a:lnTo>
                    <a:lnTo>
                      <a:pt x="187" y="77"/>
                    </a:lnTo>
                    <a:lnTo>
                      <a:pt x="187" y="68"/>
                    </a:lnTo>
                    <a:lnTo>
                      <a:pt x="186" y="59"/>
                    </a:lnTo>
                    <a:lnTo>
                      <a:pt x="184" y="51"/>
                    </a:lnTo>
                    <a:lnTo>
                      <a:pt x="181" y="43"/>
                    </a:lnTo>
                    <a:lnTo>
                      <a:pt x="178" y="36"/>
                    </a:lnTo>
                    <a:lnTo>
                      <a:pt x="174" y="30"/>
                    </a:lnTo>
                    <a:lnTo>
                      <a:pt x="169" y="24"/>
                    </a:lnTo>
                    <a:lnTo>
                      <a:pt x="164" y="19"/>
                    </a:lnTo>
                    <a:lnTo>
                      <a:pt x="158" y="15"/>
                    </a:lnTo>
                    <a:lnTo>
                      <a:pt x="150" y="11"/>
                    </a:lnTo>
                    <a:lnTo>
                      <a:pt x="143" y="8"/>
                    </a:lnTo>
                    <a:lnTo>
                      <a:pt x="135" y="5"/>
                    </a:lnTo>
                    <a:lnTo>
                      <a:pt x="127" y="3"/>
                    </a:lnTo>
                    <a:lnTo>
                      <a:pt x="119" y="2"/>
                    </a:lnTo>
                    <a:lnTo>
                      <a:pt x="110" y="1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89" y="1"/>
                    </a:lnTo>
                    <a:lnTo>
                      <a:pt x="78" y="2"/>
                    </a:lnTo>
                    <a:lnTo>
                      <a:pt x="67" y="3"/>
                    </a:lnTo>
                    <a:lnTo>
                      <a:pt x="57" y="6"/>
                    </a:lnTo>
                    <a:lnTo>
                      <a:pt x="48" y="8"/>
                    </a:lnTo>
                    <a:lnTo>
                      <a:pt x="39" y="12"/>
                    </a:lnTo>
                    <a:lnTo>
                      <a:pt x="30" y="16"/>
                    </a:lnTo>
                    <a:lnTo>
                      <a:pt x="22" y="21"/>
                    </a:lnTo>
                    <a:lnTo>
                      <a:pt x="39" y="55"/>
                    </a:lnTo>
                    <a:lnTo>
                      <a:pt x="39" y="55"/>
                    </a:lnTo>
                    <a:lnTo>
                      <a:pt x="53" y="48"/>
                    </a:lnTo>
                    <a:lnTo>
                      <a:pt x="67" y="44"/>
                    </a:lnTo>
                    <a:lnTo>
                      <a:pt x="82" y="41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109" y="41"/>
                    </a:lnTo>
                    <a:lnTo>
                      <a:pt x="118" y="43"/>
                    </a:lnTo>
                    <a:lnTo>
                      <a:pt x="125" y="46"/>
                    </a:lnTo>
                    <a:lnTo>
                      <a:pt x="131" y="51"/>
                    </a:lnTo>
                    <a:lnTo>
                      <a:pt x="136" y="56"/>
                    </a:lnTo>
                    <a:lnTo>
                      <a:pt x="140" y="63"/>
                    </a:lnTo>
                    <a:lnTo>
                      <a:pt x="142" y="70"/>
                    </a:lnTo>
                    <a:lnTo>
                      <a:pt x="142" y="79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33" y="93"/>
                    </a:lnTo>
                    <a:lnTo>
                      <a:pt x="122" y="90"/>
                    </a:lnTo>
                    <a:lnTo>
                      <a:pt x="108" y="88"/>
                    </a:lnTo>
                    <a:lnTo>
                      <a:pt x="91" y="88"/>
                    </a:lnTo>
                    <a:lnTo>
                      <a:pt x="91" y="88"/>
                    </a:lnTo>
                    <a:lnTo>
                      <a:pt x="73" y="89"/>
                    </a:lnTo>
                    <a:lnTo>
                      <a:pt x="64" y="90"/>
                    </a:lnTo>
                    <a:lnTo>
                      <a:pt x="55" y="92"/>
                    </a:lnTo>
                    <a:lnTo>
                      <a:pt x="47" y="94"/>
                    </a:lnTo>
                    <a:lnTo>
                      <a:pt x="40" y="98"/>
                    </a:lnTo>
                    <a:lnTo>
                      <a:pt x="33" y="101"/>
                    </a:lnTo>
                    <a:lnTo>
                      <a:pt x="26" y="105"/>
                    </a:lnTo>
                    <a:lnTo>
                      <a:pt x="21" y="110"/>
                    </a:lnTo>
                    <a:lnTo>
                      <a:pt x="15" y="116"/>
                    </a:lnTo>
                    <a:lnTo>
                      <a:pt x="11" y="122"/>
                    </a:lnTo>
                    <a:lnTo>
                      <a:pt x="7" y="129"/>
                    </a:lnTo>
                    <a:lnTo>
                      <a:pt x="4" y="136"/>
                    </a:lnTo>
                    <a:lnTo>
                      <a:pt x="2" y="144"/>
                    </a:lnTo>
                    <a:lnTo>
                      <a:pt x="1" y="152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1" y="172"/>
                    </a:lnTo>
                    <a:lnTo>
                      <a:pt x="2" y="181"/>
                    </a:lnTo>
                    <a:lnTo>
                      <a:pt x="4" y="190"/>
                    </a:lnTo>
                    <a:lnTo>
                      <a:pt x="7" y="197"/>
                    </a:lnTo>
                    <a:lnTo>
                      <a:pt x="11" y="204"/>
                    </a:lnTo>
                    <a:lnTo>
                      <a:pt x="16" y="211"/>
                    </a:lnTo>
                    <a:lnTo>
                      <a:pt x="21" y="216"/>
                    </a:lnTo>
                    <a:lnTo>
                      <a:pt x="26" y="221"/>
                    </a:lnTo>
                    <a:lnTo>
                      <a:pt x="32" y="226"/>
                    </a:lnTo>
                    <a:lnTo>
                      <a:pt x="38" y="229"/>
                    </a:lnTo>
                    <a:lnTo>
                      <a:pt x="45" y="232"/>
                    </a:lnTo>
                    <a:lnTo>
                      <a:pt x="52" y="235"/>
                    </a:lnTo>
                    <a:lnTo>
                      <a:pt x="66" y="238"/>
                    </a:lnTo>
                    <a:lnTo>
                      <a:pt x="80" y="239"/>
                    </a:lnTo>
                    <a:lnTo>
                      <a:pt x="80" y="239"/>
                    </a:lnTo>
                    <a:lnTo>
                      <a:pt x="91" y="238"/>
                    </a:lnTo>
                    <a:lnTo>
                      <a:pt x="100" y="236"/>
                    </a:lnTo>
                    <a:lnTo>
                      <a:pt x="109" y="234"/>
                    </a:lnTo>
                    <a:lnTo>
                      <a:pt x="116" y="231"/>
                    </a:lnTo>
                    <a:lnTo>
                      <a:pt x="116" y="231"/>
                    </a:lnTo>
                    <a:lnTo>
                      <a:pt x="128" y="223"/>
                    </a:lnTo>
                    <a:lnTo>
                      <a:pt x="134" y="218"/>
                    </a:lnTo>
                    <a:lnTo>
                      <a:pt x="142" y="211"/>
                    </a:lnTo>
                    <a:lnTo>
                      <a:pt x="142" y="234"/>
                    </a:lnTo>
                    <a:lnTo>
                      <a:pt x="187" y="234"/>
                    </a:lnTo>
                    <a:close/>
                    <a:moveTo>
                      <a:pt x="142" y="169"/>
                    </a:moveTo>
                    <a:lnTo>
                      <a:pt x="142" y="169"/>
                    </a:lnTo>
                    <a:lnTo>
                      <a:pt x="138" y="174"/>
                    </a:lnTo>
                    <a:lnTo>
                      <a:pt x="133" y="180"/>
                    </a:lnTo>
                    <a:lnTo>
                      <a:pt x="127" y="185"/>
                    </a:lnTo>
                    <a:lnTo>
                      <a:pt x="120" y="189"/>
                    </a:lnTo>
                    <a:lnTo>
                      <a:pt x="112" y="193"/>
                    </a:lnTo>
                    <a:lnTo>
                      <a:pt x="104" y="196"/>
                    </a:lnTo>
                    <a:lnTo>
                      <a:pt x="96" y="198"/>
                    </a:lnTo>
                    <a:lnTo>
                      <a:pt x="87" y="198"/>
                    </a:lnTo>
                    <a:lnTo>
                      <a:pt x="87" y="198"/>
                    </a:lnTo>
                    <a:lnTo>
                      <a:pt x="77" y="198"/>
                    </a:lnTo>
                    <a:lnTo>
                      <a:pt x="69" y="196"/>
                    </a:lnTo>
                    <a:lnTo>
                      <a:pt x="62" y="193"/>
                    </a:lnTo>
                    <a:lnTo>
                      <a:pt x="56" y="189"/>
                    </a:lnTo>
                    <a:lnTo>
                      <a:pt x="56" y="189"/>
                    </a:lnTo>
                    <a:lnTo>
                      <a:pt x="51" y="184"/>
                    </a:lnTo>
                    <a:lnTo>
                      <a:pt x="47" y="178"/>
                    </a:lnTo>
                    <a:lnTo>
                      <a:pt x="44" y="170"/>
                    </a:lnTo>
                    <a:lnTo>
                      <a:pt x="43" y="160"/>
                    </a:lnTo>
                    <a:lnTo>
                      <a:pt x="43" y="160"/>
                    </a:lnTo>
                    <a:lnTo>
                      <a:pt x="44" y="153"/>
                    </a:lnTo>
                    <a:lnTo>
                      <a:pt x="46" y="146"/>
                    </a:lnTo>
                    <a:lnTo>
                      <a:pt x="50" y="140"/>
                    </a:lnTo>
                    <a:lnTo>
                      <a:pt x="56" y="136"/>
                    </a:lnTo>
                    <a:lnTo>
                      <a:pt x="62" y="132"/>
                    </a:lnTo>
                    <a:lnTo>
                      <a:pt x="70" y="129"/>
                    </a:lnTo>
                    <a:lnTo>
                      <a:pt x="80" y="127"/>
                    </a:lnTo>
                    <a:lnTo>
                      <a:pt x="90" y="126"/>
                    </a:lnTo>
                    <a:lnTo>
                      <a:pt x="90" y="126"/>
                    </a:lnTo>
                    <a:lnTo>
                      <a:pt x="107" y="127"/>
                    </a:lnTo>
                    <a:lnTo>
                      <a:pt x="120" y="129"/>
                    </a:lnTo>
                    <a:lnTo>
                      <a:pt x="120" y="129"/>
                    </a:lnTo>
                    <a:lnTo>
                      <a:pt x="131" y="132"/>
                    </a:lnTo>
                    <a:lnTo>
                      <a:pt x="142" y="136"/>
                    </a:lnTo>
                    <a:lnTo>
                      <a:pt x="142" y="16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" name="Freeform 34"/>
              <p:cNvSpPr>
                <a:spLocks/>
              </p:cNvSpPr>
              <p:nvPr userDrawn="1"/>
            </p:nvSpPr>
            <p:spPr bwMode="auto">
              <a:xfrm>
                <a:off x="2511425" y="6149194"/>
                <a:ext cx="71438" cy="95250"/>
              </a:xfrm>
              <a:custGeom>
                <a:avLst/>
                <a:gdLst>
                  <a:gd name="T0" fmla="*/ 181 w 181"/>
                  <a:gd name="T1" fmla="*/ 39 h 239"/>
                  <a:gd name="T2" fmla="*/ 164 w 181"/>
                  <a:gd name="T3" fmla="*/ 22 h 239"/>
                  <a:gd name="T4" fmla="*/ 145 w 181"/>
                  <a:gd name="T5" fmla="*/ 10 h 239"/>
                  <a:gd name="T6" fmla="*/ 124 w 181"/>
                  <a:gd name="T7" fmla="*/ 3 h 239"/>
                  <a:gd name="T8" fmla="*/ 100 w 181"/>
                  <a:gd name="T9" fmla="*/ 0 h 239"/>
                  <a:gd name="T10" fmla="*/ 90 w 181"/>
                  <a:gd name="T11" fmla="*/ 1 h 239"/>
                  <a:gd name="T12" fmla="*/ 70 w 181"/>
                  <a:gd name="T13" fmla="*/ 5 h 239"/>
                  <a:gd name="T14" fmla="*/ 52 w 181"/>
                  <a:gd name="T15" fmla="*/ 13 h 239"/>
                  <a:gd name="T16" fmla="*/ 36 w 181"/>
                  <a:gd name="T17" fmla="*/ 25 h 239"/>
                  <a:gd name="T18" fmla="*/ 23 w 181"/>
                  <a:gd name="T19" fmla="*/ 40 h 239"/>
                  <a:gd name="T20" fmla="*/ 12 w 181"/>
                  <a:gd name="T21" fmla="*/ 59 h 239"/>
                  <a:gd name="T22" fmla="*/ 4 w 181"/>
                  <a:gd name="T23" fmla="*/ 81 h 239"/>
                  <a:gd name="T24" fmla="*/ 0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6 h 239"/>
                  <a:gd name="T30" fmla="*/ 7 w 181"/>
                  <a:gd name="T31" fmla="*/ 169 h 239"/>
                  <a:gd name="T32" fmla="*/ 16 w 181"/>
                  <a:gd name="T33" fmla="*/ 189 h 239"/>
                  <a:gd name="T34" fmla="*/ 28 w 181"/>
                  <a:gd name="T35" fmla="*/ 206 h 239"/>
                  <a:gd name="T36" fmla="*/ 43 w 181"/>
                  <a:gd name="T37" fmla="*/ 220 h 239"/>
                  <a:gd name="T38" fmla="*/ 60 w 181"/>
                  <a:gd name="T39" fmla="*/ 230 h 239"/>
                  <a:gd name="T40" fmla="*/ 78 w 181"/>
                  <a:gd name="T41" fmla="*/ 237 h 239"/>
                  <a:gd name="T42" fmla="*/ 99 w 181"/>
                  <a:gd name="T43" fmla="*/ 239 h 239"/>
                  <a:gd name="T44" fmla="*/ 113 w 181"/>
                  <a:gd name="T45" fmla="*/ 238 h 239"/>
                  <a:gd name="T46" fmla="*/ 138 w 181"/>
                  <a:gd name="T47" fmla="*/ 231 h 239"/>
                  <a:gd name="T48" fmla="*/ 158 w 181"/>
                  <a:gd name="T49" fmla="*/ 220 h 239"/>
                  <a:gd name="T50" fmla="*/ 174 w 181"/>
                  <a:gd name="T51" fmla="*/ 204 h 239"/>
                  <a:gd name="T52" fmla="*/ 152 w 181"/>
                  <a:gd name="T53" fmla="*/ 168 h 239"/>
                  <a:gd name="T54" fmla="*/ 139 w 181"/>
                  <a:gd name="T55" fmla="*/ 180 h 239"/>
                  <a:gd name="T56" fmla="*/ 127 w 181"/>
                  <a:gd name="T57" fmla="*/ 189 h 239"/>
                  <a:gd name="T58" fmla="*/ 115 w 181"/>
                  <a:gd name="T59" fmla="*/ 194 h 239"/>
                  <a:gd name="T60" fmla="*/ 100 w 181"/>
                  <a:gd name="T61" fmla="*/ 196 h 239"/>
                  <a:gd name="T62" fmla="*/ 94 w 181"/>
                  <a:gd name="T63" fmla="*/ 196 h 239"/>
                  <a:gd name="T64" fmla="*/ 82 w 181"/>
                  <a:gd name="T65" fmla="*/ 193 h 239"/>
                  <a:gd name="T66" fmla="*/ 71 w 181"/>
                  <a:gd name="T67" fmla="*/ 187 h 239"/>
                  <a:gd name="T68" fmla="*/ 63 w 181"/>
                  <a:gd name="T69" fmla="*/ 179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9 h 239"/>
                  <a:gd name="T76" fmla="*/ 46 w 181"/>
                  <a:gd name="T77" fmla="*/ 102 h 239"/>
                  <a:gd name="T78" fmla="*/ 53 w 181"/>
                  <a:gd name="T79" fmla="*/ 74 h 239"/>
                  <a:gd name="T80" fmla="*/ 60 w 181"/>
                  <a:gd name="T81" fmla="*/ 64 h 239"/>
                  <a:gd name="T82" fmla="*/ 67 w 181"/>
                  <a:gd name="T83" fmla="*/ 55 h 239"/>
                  <a:gd name="T84" fmla="*/ 77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6 w 181"/>
                  <a:gd name="T91" fmla="*/ 43 h 239"/>
                  <a:gd name="T92" fmla="*/ 120 w 181"/>
                  <a:gd name="T93" fmla="*/ 47 h 239"/>
                  <a:gd name="T94" fmla="*/ 134 w 181"/>
                  <a:gd name="T95" fmla="*/ 54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4" y="22"/>
                    </a:lnTo>
                    <a:lnTo>
                      <a:pt x="155" y="16"/>
                    </a:lnTo>
                    <a:lnTo>
                      <a:pt x="145" y="10"/>
                    </a:lnTo>
                    <a:lnTo>
                      <a:pt x="135" y="6"/>
                    </a:lnTo>
                    <a:lnTo>
                      <a:pt x="124" y="3"/>
                    </a:lnTo>
                    <a:lnTo>
                      <a:pt x="112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1" y="8"/>
                    </a:lnTo>
                    <a:lnTo>
                      <a:pt x="52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4" y="81"/>
                    </a:lnTo>
                    <a:lnTo>
                      <a:pt x="2" y="93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2" y="146"/>
                    </a:lnTo>
                    <a:lnTo>
                      <a:pt x="4" y="158"/>
                    </a:lnTo>
                    <a:lnTo>
                      <a:pt x="7" y="169"/>
                    </a:lnTo>
                    <a:lnTo>
                      <a:pt x="11" y="179"/>
                    </a:lnTo>
                    <a:lnTo>
                      <a:pt x="16" y="189"/>
                    </a:lnTo>
                    <a:lnTo>
                      <a:pt x="22" y="198"/>
                    </a:lnTo>
                    <a:lnTo>
                      <a:pt x="28" y="206"/>
                    </a:lnTo>
                    <a:lnTo>
                      <a:pt x="35" y="214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8" y="237"/>
                    </a:lnTo>
                    <a:lnTo>
                      <a:pt x="88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3" y="238"/>
                    </a:lnTo>
                    <a:lnTo>
                      <a:pt x="126" y="235"/>
                    </a:lnTo>
                    <a:lnTo>
                      <a:pt x="138" y="231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6" y="212"/>
                    </a:lnTo>
                    <a:lnTo>
                      <a:pt x="174" y="204"/>
                    </a:lnTo>
                    <a:lnTo>
                      <a:pt x="181" y="196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39" y="180"/>
                    </a:lnTo>
                    <a:lnTo>
                      <a:pt x="133" y="185"/>
                    </a:lnTo>
                    <a:lnTo>
                      <a:pt x="127" y="189"/>
                    </a:lnTo>
                    <a:lnTo>
                      <a:pt x="121" y="192"/>
                    </a:lnTo>
                    <a:lnTo>
                      <a:pt x="115" y="194"/>
                    </a:lnTo>
                    <a:lnTo>
                      <a:pt x="108" y="196"/>
                    </a:lnTo>
                    <a:lnTo>
                      <a:pt x="100" y="196"/>
                    </a:lnTo>
                    <a:lnTo>
                      <a:pt x="100" y="196"/>
                    </a:lnTo>
                    <a:lnTo>
                      <a:pt x="94" y="196"/>
                    </a:lnTo>
                    <a:lnTo>
                      <a:pt x="87" y="195"/>
                    </a:lnTo>
                    <a:lnTo>
                      <a:pt x="82" y="193"/>
                    </a:lnTo>
                    <a:lnTo>
                      <a:pt x="76" y="190"/>
                    </a:lnTo>
                    <a:lnTo>
                      <a:pt x="71" y="187"/>
                    </a:lnTo>
                    <a:lnTo>
                      <a:pt x="67" y="184"/>
                    </a:lnTo>
                    <a:lnTo>
                      <a:pt x="63" y="179"/>
                    </a:lnTo>
                    <a:lnTo>
                      <a:pt x="59" y="174"/>
                    </a:lnTo>
                    <a:lnTo>
                      <a:pt x="56" y="169"/>
                    </a:lnTo>
                    <a:lnTo>
                      <a:pt x="53" y="163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3" y="74"/>
                    </a:lnTo>
                    <a:lnTo>
                      <a:pt x="56" y="69"/>
                    </a:lnTo>
                    <a:lnTo>
                      <a:pt x="60" y="64"/>
                    </a:lnTo>
                    <a:lnTo>
                      <a:pt x="63" y="59"/>
                    </a:lnTo>
                    <a:lnTo>
                      <a:pt x="67" y="55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6" y="43"/>
                    </a:lnTo>
                    <a:lnTo>
                      <a:pt x="113" y="45"/>
                    </a:lnTo>
                    <a:lnTo>
                      <a:pt x="120" y="47"/>
                    </a:lnTo>
                    <a:lnTo>
                      <a:pt x="127" y="50"/>
                    </a:lnTo>
                    <a:lnTo>
                      <a:pt x="134" y="54"/>
                    </a:lnTo>
                    <a:lnTo>
                      <a:pt x="141" y="59"/>
                    </a:lnTo>
                    <a:lnTo>
                      <a:pt x="148" y="64"/>
                    </a:lnTo>
                    <a:lnTo>
                      <a:pt x="155" y="71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" name="Freeform 35"/>
              <p:cNvSpPr>
                <a:spLocks noEditPoints="1"/>
              </p:cNvSpPr>
              <p:nvPr userDrawn="1"/>
            </p:nvSpPr>
            <p:spPr bwMode="auto">
              <a:xfrm>
                <a:off x="2641600" y="6149194"/>
                <a:ext cx="77788" cy="95250"/>
              </a:xfrm>
              <a:custGeom>
                <a:avLst/>
                <a:gdLst>
                  <a:gd name="T0" fmla="*/ 198 w 198"/>
                  <a:gd name="T1" fmla="*/ 115 h 239"/>
                  <a:gd name="T2" fmla="*/ 197 w 198"/>
                  <a:gd name="T3" fmla="*/ 92 h 239"/>
                  <a:gd name="T4" fmla="*/ 192 w 198"/>
                  <a:gd name="T5" fmla="*/ 71 h 239"/>
                  <a:gd name="T6" fmla="*/ 185 w 198"/>
                  <a:gd name="T7" fmla="*/ 52 h 239"/>
                  <a:gd name="T8" fmla="*/ 174 w 198"/>
                  <a:gd name="T9" fmla="*/ 34 h 239"/>
                  <a:gd name="T10" fmla="*/ 161 w 198"/>
                  <a:gd name="T11" fmla="*/ 20 h 239"/>
                  <a:gd name="T12" fmla="*/ 144 w 198"/>
                  <a:gd name="T13" fmla="*/ 10 h 239"/>
                  <a:gd name="T14" fmla="*/ 125 w 198"/>
                  <a:gd name="T15" fmla="*/ 3 h 239"/>
                  <a:gd name="T16" fmla="*/ 102 w 198"/>
                  <a:gd name="T17" fmla="*/ 0 h 239"/>
                  <a:gd name="T18" fmla="*/ 90 w 198"/>
                  <a:gd name="T19" fmla="*/ 1 h 239"/>
                  <a:gd name="T20" fmla="*/ 69 w 198"/>
                  <a:gd name="T21" fmla="*/ 5 h 239"/>
                  <a:gd name="T22" fmla="*/ 51 w 198"/>
                  <a:gd name="T23" fmla="*/ 12 h 239"/>
                  <a:gd name="T24" fmla="*/ 35 w 198"/>
                  <a:gd name="T25" fmla="*/ 24 h 239"/>
                  <a:gd name="T26" fmla="*/ 22 w 198"/>
                  <a:gd name="T27" fmla="*/ 39 h 239"/>
                  <a:gd name="T28" fmla="*/ 12 w 198"/>
                  <a:gd name="T29" fmla="*/ 58 h 239"/>
                  <a:gd name="T30" fmla="*/ 5 w 198"/>
                  <a:gd name="T31" fmla="*/ 80 h 239"/>
                  <a:gd name="T32" fmla="*/ 1 w 198"/>
                  <a:gd name="T33" fmla="*/ 106 h 239"/>
                  <a:gd name="T34" fmla="*/ 0 w 198"/>
                  <a:gd name="T35" fmla="*/ 120 h 239"/>
                  <a:gd name="T36" fmla="*/ 3 w 198"/>
                  <a:gd name="T37" fmla="*/ 148 h 239"/>
                  <a:gd name="T38" fmla="*/ 9 w 198"/>
                  <a:gd name="T39" fmla="*/ 172 h 239"/>
                  <a:gd name="T40" fmla="*/ 19 w 198"/>
                  <a:gd name="T41" fmla="*/ 193 h 239"/>
                  <a:gd name="T42" fmla="*/ 31 w 198"/>
                  <a:gd name="T43" fmla="*/ 209 h 239"/>
                  <a:gd name="T44" fmla="*/ 37 w 198"/>
                  <a:gd name="T45" fmla="*/ 215 h 239"/>
                  <a:gd name="T46" fmla="*/ 51 w 198"/>
                  <a:gd name="T47" fmla="*/ 226 h 239"/>
                  <a:gd name="T48" fmla="*/ 68 w 198"/>
                  <a:gd name="T49" fmla="*/ 234 h 239"/>
                  <a:gd name="T50" fmla="*/ 88 w 198"/>
                  <a:gd name="T51" fmla="*/ 238 h 239"/>
                  <a:gd name="T52" fmla="*/ 100 w 198"/>
                  <a:gd name="T53" fmla="*/ 239 h 239"/>
                  <a:gd name="T54" fmla="*/ 126 w 198"/>
                  <a:gd name="T55" fmla="*/ 237 h 239"/>
                  <a:gd name="T56" fmla="*/ 146 w 198"/>
                  <a:gd name="T57" fmla="*/ 231 h 239"/>
                  <a:gd name="T58" fmla="*/ 155 w 198"/>
                  <a:gd name="T59" fmla="*/ 227 h 239"/>
                  <a:gd name="T60" fmla="*/ 171 w 198"/>
                  <a:gd name="T61" fmla="*/ 216 h 239"/>
                  <a:gd name="T62" fmla="*/ 153 w 198"/>
                  <a:gd name="T63" fmla="*/ 180 h 239"/>
                  <a:gd name="T64" fmla="*/ 141 w 198"/>
                  <a:gd name="T65" fmla="*/ 188 h 239"/>
                  <a:gd name="T66" fmla="*/ 130 w 198"/>
                  <a:gd name="T67" fmla="*/ 193 h 239"/>
                  <a:gd name="T68" fmla="*/ 117 w 198"/>
                  <a:gd name="T69" fmla="*/ 197 h 239"/>
                  <a:gd name="T70" fmla="*/ 103 w 198"/>
                  <a:gd name="T71" fmla="*/ 198 h 239"/>
                  <a:gd name="T72" fmla="*/ 93 w 198"/>
                  <a:gd name="T73" fmla="*/ 197 h 239"/>
                  <a:gd name="T74" fmla="*/ 73 w 198"/>
                  <a:gd name="T75" fmla="*/ 190 h 239"/>
                  <a:gd name="T76" fmla="*/ 58 w 198"/>
                  <a:gd name="T77" fmla="*/ 175 h 239"/>
                  <a:gd name="T78" fmla="*/ 47 w 198"/>
                  <a:gd name="T79" fmla="*/ 151 h 239"/>
                  <a:gd name="T80" fmla="*/ 197 w 198"/>
                  <a:gd name="T81" fmla="*/ 136 h 239"/>
                  <a:gd name="T82" fmla="*/ 198 w 198"/>
                  <a:gd name="T83" fmla="*/ 127 h 239"/>
                  <a:gd name="T84" fmla="*/ 198 w 198"/>
                  <a:gd name="T85" fmla="*/ 115 h 239"/>
                  <a:gd name="T86" fmla="*/ 45 w 198"/>
                  <a:gd name="T87" fmla="*/ 98 h 239"/>
                  <a:gd name="T88" fmla="*/ 51 w 198"/>
                  <a:gd name="T89" fmla="*/ 74 h 239"/>
                  <a:gd name="T90" fmla="*/ 61 w 198"/>
                  <a:gd name="T91" fmla="*/ 56 h 239"/>
                  <a:gd name="T92" fmla="*/ 77 w 198"/>
                  <a:gd name="T93" fmla="*/ 45 h 239"/>
                  <a:gd name="T94" fmla="*/ 99 w 198"/>
                  <a:gd name="T95" fmla="*/ 41 h 239"/>
                  <a:gd name="T96" fmla="*/ 105 w 198"/>
                  <a:gd name="T97" fmla="*/ 41 h 239"/>
                  <a:gd name="T98" fmla="*/ 117 w 198"/>
                  <a:gd name="T99" fmla="*/ 44 h 239"/>
                  <a:gd name="T100" fmla="*/ 127 w 198"/>
                  <a:gd name="T101" fmla="*/ 48 h 239"/>
                  <a:gd name="T102" fmla="*/ 139 w 198"/>
                  <a:gd name="T103" fmla="*/ 58 h 239"/>
                  <a:gd name="T104" fmla="*/ 149 w 198"/>
                  <a:gd name="T105" fmla="*/ 76 h 239"/>
                  <a:gd name="T106" fmla="*/ 153 w 198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8" h="239">
                    <a:moveTo>
                      <a:pt x="198" y="115"/>
                    </a:moveTo>
                    <a:lnTo>
                      <a:pt x="198" y="115"/>
                    </a:lnTo>
                    <a:lnTo>
                      <a:pt x="198" y="104"/>
                    </a:lnTo>
                    <a:lnTo>
                      <a:pt x="197" y="92"/>
                    </a:lnTo>
                    <a:lnTo>
                      <a:pt x="195" y="81"/>
                    </a:lnTo>
                    <a:lnTo>
                      <a:pt x="192" y="71"/>
                    </a:lnTo>
                    <a:lnTo>
                      <a:pt x="189" y="61"/>
                    </a:lnTo>
                    <a:lnTo>
                      <a:pt x="185" y="52"/>
                    </a:lnTo>
                    <a:lnTo>
                      <a:pt x="180" y="43"/>
                    </a:lnTo>
                    <a:lnTo>
                      <a:pt x="174" y="34"/>
                    </a:lnTo>
                    <a:lnTo>
                      <a:pt x="168" y="27"/>
                    </a:lnTo>
                    <a:lnTo>
                      <a:pt x="161" y="20"/>
                    </a:lnTo>
                    <a:lnTo>
                      <a:pt x="153" y="14"/>
                    </a:lnTo>
                    <a:lnTo>
                      <a:pt x="144" y="10"/>
                    </a:lnTo>
                    <a:lnTo>
                      <a:pt x="135" y="6"/>
                    </a:lnTo>
                    <a:lnTo>
                      <a:pt x="125" y="3"/>
                    </a:lnTo>
                    <a:lnTo>
                      <a:pt x="114" y="1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90" y="1"/>
                    </a:lnTo>
                    <a:lnTo>
                      <a:pt x="79" y="2"/>
                    </a:lnTo>
                    <a:lnTo>
                      <a:pt x="69" y="5"/>
                    </a:lnTo>
                    <a:lnTo>
                      <a:pt x="60" y="8"/>
                    </a:lnTo>
                    <a:lnTo>
                      <a:pt x="51" y="12"/>
                    </a:lnTo>
                    <a:lnTo>
                      <a:pt x="43" y="18"/>
                    </a:lnTo>
                    <a:lnTo>
                      <a:pt x="35" y="24"/>
                    </a:lnTo>
                    <a:lnTo>
                      <a:pt x="28" y="31"/>
                    </a:lnTo>
                    <a:lnTo>
                      <a:pt x="22" y="39"/>
                    </a:lnTo>
                    <a:lnTo>
                      <a:pt x="17" y="48"/>
                    </a:lnTo>
                    <a:lnTo>
                      <a:pt x="12" y="58"/>
                    </a:lnTo>
                    <a:lnTo>
                      <a:pt x="8" y="68"/>
                    </a:lnTo>
                    <a:lnTo>
                      <a:pt x="5" y="80"/>
                    </a:lnTo>
                    <a:lnTo>
                      <a:pt x="2" y="92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4"/>
                    </a:lnTo>
                    <a:lnTo>
                      <a:pt x="3" y="148"/>
                    </a:lnTo>
                    <a:lnTo>
                      <a:pt x="5" y="160"/>
                    </a:lnTo>
                    <a:lnTo>
                      <a:pt x="9" y="172"/>
                    </a:lnTo>
                    <a:lnTo>
                      <a:pt x="14" y="183"/>
                    </a:lnTo>
                    <a:lnTo>
                      <a:pt x="19" y="193"/>
                    </a:lnTo>
                    <a:lnTo>
                      <a:pt x="25" y="201"/>
                    </a:lnTo>
                    <a:lnTo>
                      <a:pt x="31" y="209"/>
                    </a:lnTo>
                    <a:lnTo>
                      <a:pt x="31" y="209"/>
                    </a:lnTo>
                    <a:lnTo>
                      <a:pt x="37" y="215"/>
                    </a:lnTo>
                    <a:lnTo>
                      <a:pt x="44" y="220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8" y="236"/>
                    </a:lnTo>
                    <a:lnTo>
                      <a:pt x="88" y="238"/>
                    </a:lnTo>
                    <a:lnTo>
                      <a:pt x="100" y="239"/>
                    </a:lnTo>
                    <a:lnTo>
                      <a:pt x="100" y="239"/>
                    </a:lnTo>
                    <a:lnTo>
                      <a:pt x="114" y="238"/>
                    </a:lnTo>
                    <a:lnTo>
                      <a:pt x="126" y="237"/>
                    </a:lnTo>
                    <a:lnTo>
                      <a:pt x="137" y="234"/>
                    </a:lnTo>
                    <a:lnTo>
                      <a:pt x="146" y="231"/>
                    </a:lnTo>
                    <a:lnTo>
                      <a:pt x="146" y="231"/>
                    </a:lnTo>
                    <a:lnTo>
                      <a:pt x="155" y="227"/>
                    </a:lnTo>
                    <a:lnTo>
                      <a:pt x="163" y="222"/>
                    </a:lnTo>
                    <a:lnTo>
                      <a:pt x="171" y="216"/>
                    </a:lnTo>
                    <a:lnTo>
                      <a:pt x="179" y="209"/>
                    </a:lnTo>
                    <a:lnTo>
                      <a:pt x="153" y="180"/>
                    </a:lnTo>
                    <a:lnTo>
                      <a:pt x="153" y="180"/>
                    </a:lnTo>
                    <a:lnTo>
                      <a:pt x="141" y="188"/>
                    </a:lnTo>
                    <a:lnTo>
                      <a:pt x="130" y="193"/>
                    </a:lnTo>
                    <a:lnTo>
                      <a:pt x="130" y="193"/>
                    </a:lnTo>
                    <a:lnTo>
                      <a:pt x="124" y="195"/>
                    </a:lnTo>
                    <a:lnTo>
                      <a:pt x="117" y="197"/>
                    </a:lnTo>
                    <a:lnTo>
                      <a:pt x="110" y="198"/>
                    </a:lnTo>
                    <a:lnTo>
                      <a:pt x="103" y="198"/>
                    </a:lnTo>
                    <a:lnTo>
                      <a:pt x="103" y="198"/>
                    </a:lnTo>
                    <a:lnTo>
                      <a:pt x="93" y="197"/>
                    </a:lnTo>
                    <a:lnTo>
                      <a:pt x="82" y="195"/>
                    </a:lnTo>
                    <a:lnTo>
                      <a:pt x="73" y="190"/>
                    </a:lnTo>
                    <a:lnTo>
                      <a:pt x="65" y="183"/>
                    </a:lnTo>
                    <a:lnTo>
                      <a:pt x="58" y="175"/>
                    </a:lnTo>
                    <a:lnTo>
                      <a:pt x="52" y="164"/>
                    </a:lnTo>
                    <a:lnTo>
                      <a:pt x="47" y="151"/>
                    </a:lnTo>
                    <a:lnTo>
                      <a:pt x="45" y="136"/>
                    </a:lnTo>
                    <a:lnTo>
                      <a:pt x="197" y="136"/>
                    </a:lnTo>
                    <a:lnTo>
                      <a:pt x="197" y="136"/>
                    </a:lnTo>
                    <a:lnTo>
                      <a:pt x="198" y="127"/>
                    </a:lnTo>
                    <a:lnTo>
                      <a:pt x="198" y="115"/>
                    </a:lnTo>
                    <a:lnTo>
                      <a:pt x="198" y="115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1" y="74"/>
                    </a:lnTo>
                    <a:lnTo>
                      <a:pt x="56" y="64"/>
                    </a:lnTo>
                    <a:lnTo>
                      <a:pt x="61" y="56"/>
                    </a:lnTo>
                    <a:lnTo>
                      <a:pt x="69" y="49"/>
                    </a:lnTo>
                    <a:lnTo>
                      <a:pt x="77" y="45"/>
                    </a:lnTo>
                    <a:lnTo>
                      <a:pt x="87" y="42"/>
                    </a:lnTo>
                    <a:lnTo>
                      <a:pt x="99" y="41"/>
                    </a:lnTo>
                    <a:lnTo>
                      <a:pt x="99" y="41"/>
                    </a:lnTo>
                    <a:lnTo>
                      <a:pt x="105" y="41"/>
                    </a:lnTo>
                    <a:lnTo>
                      <a:pt x="112" y="42"/>
                    </a:lnTo>
                    <a:lnTo>
                      <a:pt x="117" y="44"/>
                    </a:lnTo>
                    <a:lnTo>
                      <a:pt x="122" y="45"/>
                    </a:lnTo>
                    <a:lnTo>
                      <a:pt x="127" y="48"/>
                    </a:lnTo>
                    <a:lnTo>
                      <a:pt x="132" y="51"/>
                    </a:lnTo>
                    <a:lnTo>
                      <a:pt x="139" y="58"/>
                    </a:lnTo>
                    <a:lnTo>
                      <a:pt x="144" y="66"/>
                    </a:lnTo>
                    <a:lnTo>
                      <a:pt x="149" y="76"/>
                    </a:lnTo>
                    <a:lnTo>
                      <a:pt x="151" y="87"/>
                    </a:lnTo>
                    <a:lnTo>
                      <a:pt x="153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" name="Freeform 36"/>
              <p:cNvSpPr>
                <a:spLocks/>
              </p:cNvSpPr>
              <p:nvPr userDrawn="1"/>
            </p:nvSpPr>
            <p:spPr bwMode="auto">
              <a:xfrm>
                <a:off x="2735262" y="6149194"/>
                <a:ext cx="71438" cy="95250"/>
              </a:xfrm>
              <a:custGeom>
                <a:avLst/>
                <a:gdLst>
                  <a:gd name="T0" fmla="*/ 181 w 181"/>
                  <a:gd name="T1" fmla="*/ 39 h 239"/>
                  <a:gd name="T2" fmla="*/ 164 w 181"/>
                  <a:gd name="T3" fmla="*/ 22 h 239"/>
                  <a:gd name="T4" fmla="*/ 145 w 181"/>
                  <a:gd name="T5" fmla="*/ 10 h 239"/>
                  <a:gd name="T6" fmla="*/ 124 w 181"/>
                  <a:gd name="T7" fmla="*/ 3 h 239"/>
                  <a:gd name="T8" fmla="*/ 100 w 181"/>
                  <a:gd name="T9" fmla="*/ 0 h 239"/>
                  <a:gd name="T10" fmla="*/ 90 w 181"/>
                  <a:gd name="T11" fmla="*/ 1 h 239"/>
                  <a:gd name="T12" fmla="*/ 70 w 181"/>
                  <a:gd name="T13" fmla="*/ 5 h 239"/>
                  <a:gd name="T14" fmla="*/ 52 w 181"/>
                  <a:gd name="T15" fmla="*/ 13 h 239"/>
                  <a:gd name="T16" fmla="*/ 36 w 181"/>
                  <a:gd name="T17" fmla="*/ 25 h 239"/>
                  <a:gd name="T18" fmla="*/ 23 w 181"/>
                  <a:gd name="T19" fmla="*/ 40 h 239"/>
                  <a:gd name="T20" fmla="*/ 12 w 181"/>
                  <a:gd name="T21" fmla="*/ 59 h 239"/>
                  <a:gd name="T22" fmla="*/ 4 w 181"/>
                  <a:gd name="T23" fmla="*/ 81 h 239"/>
                  <a:gd name="T24" fmla="*/ 0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6 h 239"/>
                  <a:gd name="T30" fmla="*/ 7 w 181"/>
                  <a:gd name="T31" fmla="*/ 169 h 239"/>
                  <a:gd name="T32" fmla="*/ 16 w 181"/>
                  <a:gd name="T33" fmla="*/ 189 h 239"/>
                  <a:gd name="T34" fmla="*/ 28 w 181"/>
                  <a:gd name="T35" fmla="*/ 206 h 239"/>
                  <a:gd name="T36" fmla="*/ 43 w 181"/>
                  <a:gd name="T37" fmla="*/ 220 h 239"/>
                  <a:gd name="T38" fmla="*/ 60 w 181"/>
                  <a:gd name="T39" fmla="*/ 230 h 239"/>
                  <a:gd name="T40" fmla="*/ 78 w 181"/>
                  <a:gd name="T41" fmla="*/ 237 h 239"/>
                  <a:gd name="T42" fmla="*/ 99 w 181"/>
                  <a:gd name="T43" fmla="*/ 239 h 239"/>
                  <a:gd name="T44" fmla="*/ 113 w 181"/>
                  <a:gd name="T45" fmla="*/ 238 h 239"/>
                  <a:gd name="T46" fmla="*/ 138 w 181"/>
                  <a:gd name="T47" fmla="*/ 231 h 239"/>
                  <a:gd name="T48" fmla="*/ 158 w 181"/>
                  <a:gd name="T49" fmla="*/ 220 h 239"/>
                  <a:gd name="T50" fmla="*/ 174 w 181"/>
                  <a:gd name="T51" fmla="*/ 204 h 239"/>
                  <a:gd name="T52" fmla="*/ 152 w 181"/>
                  <a:gd name="T53" fmla="*/ 168 h 239"/>
                  <a:gd name="T54" fmla="*/ 139 w 181"/>
                  <a:gd name="T55" fmla="*/ 180 h 239"/>
                  <a:gd name="T56" fmla="*/ 127 w 181"/>
                  <a:gd name="T57" fmla="*/ 189 h 239"/>
                  <a:gd name="T58" fmla="*/ 115 w 181"/>
                  <a:gd name="T59" fmla="*/ 194 h 239"/>
                  <a:gd name="T60" fmla="*/ 100 w 181"/>
                  <a:gd name="T61" fmla="*/ 196 h 239"/>
                  <a:gd name="T62" fmla="*/ 94 w 181"/>
                  <a:gd name="T63" fmla="*/ 196 h 239"/>
                  <a:gd name="T64" fmla="*/ 82 w 181"/>
                  <a:gd name="T65" fmla="*/ 193 h 239"/>
                  <a:gd name="T66" fmla="*/ 71 w 181"/>
                  <a:gd name="T67" fmla="*/ 187 h 239"/>
                  <a:gd name="T68" fmla="*/ 63 w 181"/>
                  <a:gd name="T69" fmla="*/ 179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9 h 239"/>
                  <a:gd name="T76" fmla="*/ 46 w 181"/>
                  <a:gd name="T77" fmla="*/ 102 h 239"/>
                  <a:gd name="T78" fmla="*/ 53 w 181"/>
                  <a:gd name="T79" fmla="*/ 74 h 239"/>
                  <a:gd name="T80" fmla="*/ 60 w 181"/>
                  <a:gd name="T81" fmla="*/ 64 h 239"/>
                  <a:gd name="T82" fmla="*/ 67 w 181"/>
                  <a:gd name="T83" fmla="*/ 55 h 239"/>
                  <a:gd name="T84" fmla="*/ 77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6 w 181"/>
                  <a:gd name="T91" fmla="*/ 43 h 239"/>
                  <a:gd name="T92" fmla="*/ 120 w 181"/>
                  <a:gd name="T93" fmla="*/ 47 h 239"/>
                  <a:gd name="T94" fmla="*/ 134 w 181"/>
                  <a:gd name="T95" fmla="*/ 54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4" y="22"/>
                    </a:lnTo>
                    <a:lnTo>
                      <a:pt x="155" y="16"/>
                    </a:lnTo>
                    <a:lnTo>
                      <a:pt x="145" y="10"/>
                    </a:lnTo>
                    <a:lnTo>
                      <a:pt x="135" y="6"/>
                    </a:lnTo>
                    <a:lnTo>
                      <a:pt x="124" y="3"/>
                    </a:lnTo>
                    <a:lnTo>
                      <a:pt x="112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1" y="8"/>
                    </a:lnTo>
                    <a:lnTo>
                      <a:pt x="52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4" y="81"/>
                    </a:lnTo>
                    <a:lnTo>
                      <a:pt x="2" y="93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2" y="146"/>
                    </a:lnTo>
                    <a:lnTo>
                      <a:pt x="4" y="158"/>
                    </a:lnTo>
                    <a:lnTo>
                      <a:pt x="7" y="169"/>
                    </a:lnTo>
                    <a:lnTo>
                      <a:pt x="11" y="179"/>
                    </a:lnTo>
                    <a:lnTo>
                      <a:pt x="16" y="189"/>
                    </a:lnTo>
                    <a:lnTo>
                      <a:pt x="22" y="198"/>
                    </a:lnTo>
                    <a:lnTo>
                      <a:pt x="28" y="206"/>
                    </a:lnTo>
                    <a:lnTo>
                      <a:pt x="35" y="214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8" y="237"/>
                    </a:lnTo>
                    <a:lnTo>
                      <a:pt x="88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3" y="238"/>
                    </a:lnTo>
                    <a:lnTo>
                      <a:pt x="126" y="235"/>
                    </a:lnTo>
                    <a:lnTo>
                      <a:pt x="138" y="231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6" y="212"/>
                    </a:lnTo>
                    <a:lnTo>
                      <a:pt x="174" y="204"/>
                    </a:lnTo>
                    <a:lnTo>
                      <a:pt x="181" y="196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39" y="180"/>
                    </a:lnTo>
                    <a:lnTo>
                      <a:pt x="133" y="185"/>
                    </a:lnTo>
                    <a:lnTo>
                      <a:pt x="127" y="189"/>
                    </a:lnTo>
                    <a:lnTo>
                      <a:pt x="121" y="192"/>
                    </a:lnTo>
                    <a:lnTo>
                      <a:pt x="115" y="194"/>
                    </a:lnTo>
                    <a:lnTo>
                      <a:pt x="108" y="196"/>
                    </a:lnTo>
                    <a:lnTo>
                      <a:pt x="100" y="196"/>
                    </a:lnTo>
                    <a:lnTo>
                      <a:pt x="100" y="196"/>
                    </a:lnTo>
                    <a:lnTo>
                      <a:pt x="94" y="196"/>
                    </a:lnTo>
                    <a:lnTo>
                      <a:pt x="87" y="195"/>
                    </a:lnTo>
                    <a:lnTo>
                      <a:pt x="82" y="193"/>
                    </a:lnTo>
                    <a:lnTo>
                      <a:pt x="76" y="190"/>
                    </a:lnTo>
                    <a:lnTo>
                      <a:pt x="71" y="187"/>
                    </a:lnTo>
                    <a:lnTo>
                      <a:pt x="67" y="184"/>
                    </a:lnTo>
                    <a:lnTo>
                      <a:pt x="63" y="179"/>
                    </a:lnTo>
                    <a:lnTo>
                      <a:pt x="59" y="174"/>
                    </a:lnTo>
                    <a:lnTo>
                      <a:pt x="56" y="169"/>
                    </a:lnTo>
                    <a:lnTo>
                      <a:pt x="53" y="163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3" y="74"/>
                    </a:lnTo>
                    <a:lnTo>
                      <a:pt x="56" y="69"/>
                    </a:lnTo>
                    <a:lnTo>
                      <a:pt x="60" y="64"/>
                    </a:lnTo>
                    <a:lnTo>
                      <a:pt x="63" y="59"/>
                    </a:lnTo>
                    <a:lnTo>
                      <a:pt x="67" y="55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6" y="43"/>
                    </a:lnTo>
                    <a:lnTo>
                      <a:pt x="113" y="45"/>
                    </a:lnTo>
                    <a:lnTo>
                      <a:pt x="120" y="47"/>
                    </a:lnTo>
                    <a:lnTo>
                      <a:pt x="127" y="50"/>
                    </a:lnTo>
                    <a:lnTo>
                      <a:pt x="134" y="54"/>
                    </a:lnTo>
                    <a:lnTo>
                      <a:pt x="141" y="59"/>
                    </a:lnTo>
                    <a:lnTo>
                      <a:pt x="148" y="64"/>
                    </a:lnTo>
                    <a:lnTo>
                      <a:pt x="155" y="71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Freeform 37"/>
              <p:cNvSpPr>
                <a:spLocks/>
              </p:cNvSpPr>
              <p:nvPr userDrawn="1"/>
            </p:nvSpPr>
            <p:spPr bwMode="auto">
              <a:xfrm>
                <a:off x="2816225" y="6150782"/>
                <a:ext cx="73025" cy="92075"/>
              </a:xfrm>
              <a:custGeom>
                <a:avLst/>
                <a:gdLst>
                  <a:gd name="T0" fmla="*/ 185 w 185"/>
                  <a:gd name="T1" fmla="*/ 39 h 229"/>
                  <a:gd name="T2" fmla="*/ 185 w 185"/>
                  <a:gd name="T3" fmla="*/ 0 h 229"/>
                  <a:gd name="T4" fmla="*/ 0 w 185"/>
                  <a:gd name="T5" fmla="*/ 0 h 229"/>
                  <a:gd name="T6" fmla="*/ 0 w 185"/>
                  <a:gd name="T7" fmla="*/ 39 h 229"/>
                  <a:gd name="T8" fmla="*/ 69 w 185"/>
                  <a:gd name="T9" fmla="*/ 39 h 229"/>
                  <a:gd name="T10" fmla="*/ 69 w 185"/>
                  <a:gd name="T11" fmla="*/ 229 h 229"/>
                  <a:gd name="T12" fmla="*/ 114 w 185"/>
                  <a:gd name="T13" fmla="*/ 229 h 229"/>
                  <a:gd name="T14" fmla="*/ 114 w 185"/>
                  <a:gd name="T15" fmla="*/ 39 h 229"/>
                  <a:gd name="T16" fmla="*/ 185 w 185"/>
                  <a:gd name="T17" fmla="*/ 3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229">
                    <a:moveTo>
                      <a:pt x="185" y="39"/>
                    </a:moveTo>
                    <a:lnTo>
                      <a:pt x="185" y="0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69" y="39"/>
                    </a:lnTo>
                    <a:lnTo>
                      <a:pt x="69" y="229"/>
                    </a:lnTo>
                    <a:lnTo>
                      <a:pt x="114" y="229"/>
                    </a:lnTo>
                    <a:lnTo>
                      <a:pt x="114" y="39"/>
                    </a:lnTo>
                    <a:lnTo>
                      <a:pt x="185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Freeform 38"/>
              <p:cNvSpPr>
                <a:spLocks noEditPoints="1"/>
              </p:cNvSpPr>
              <p:nvPr userDrawn="1"/>
            </p:nvSpPr>
            <p:spPr bwMode="auto">
              <a:xfrm>
                <a:off x="2901950" y="6150782"/>
                <a:ext cx="74613" cy="92075"/>
              </a:xfrm>
              <a:custGeom>
                <a:avLst/>
                <a:gdLst>
                  <a:gd name="T0" fmla="*/ 45 w 184"/>
                  <a:gd name="T1" fmla="*/ 0 h 229"/>
                  <a:gd name="T2" fmla="*/ 0 w 184"/>
                  <a:gd name="T3" fmla="*/ 0 h 229"/>
                  <a:gd name="T4" fmla="*/ 0 w 184"/>
                  <a:gd name="T5" fmla="*/ 229 h 229"/>
                  <a:gd name="T6" fmla="*/ 106 w 184"/>
                  <a:gd name="T7" fmla="*/ 229 h 229"/>
                  <a:gd name="T8" fmla="*/ 106 w 184"/>
                  <a:gd name="T9" fmla="*/ 229 h 229"/>
                  <a:gd name="T10" fmla="*/ 114 w 184"/>
                  <a:gd name="T11" fmla="*/ 229 h 229"/>
                  <a:gd name="T12" fmla="*/ 122 w 184"/>
                  <a:gd name="T13" fmla="*/ 228 h 229"/>
                  <a:gd name="T14" fmla="*/ 130 w 184"/>
                  <a:gd name="T15" fmla="*/ 226 h 229"/>
                  <a:gd name="T16" fmla="*/ 137 w 184"/>
                  <a:gd name="T17" fmla="*/ 224 h 229"/>
                  <a:gd name="T18" fmla="*/ 144 w 184"/>
                  <a:gd name="T19" fmla="*/ 222 h 229"/>
                  <a:gd name="T20" fmla="*/ 151 w 184"/>
                  <a:gd name="T21" fmla="*/ 218 h 229"/>
                  <a:gd name="T22" fmla="*/ 157 w 184"/>
                  <a:gd name="T23" fmla="*/ 214 h 229"/>
                  <a:gd name="T24" fmla="*/ 162 w 184"/>
                  <a:gd name="T25" fmla="*/ 210 h 229"/>
                  <a:gd name="T26" fmla="*/ 167 w 184"/>
                  <a:gd name="T27" fmla="*/ 205 h 229"/>
                  <a:gd name="T28" fmla="*/ 172 w 184"/>
                  <a:gd name="T29" fmla="*/ 200 h 229"/>
                  <a:gd name="T30" fmla="*/ 175 w 184"/>
                  <a:gd name="T31" fmla="*/ 193 h 229"/>
                  <a:gd name="T32" fmla="*/ 178 w 184"/>
                  <a:gd name="T33" fmla="*/ 187 h 229"/>
                  <a:gd name="T34" fmla="*/ 181 w 184"/>
                  <a:gd name="T35" fmla="*/ 180 h 229"/>
                  <a:gd name="T36" fmla="*/ 183 w 184"/>
                  <a:gd name="T37" fmla="*/ 172 h 229"/>
                  <a:gd name="T38" fmla="*/ 184 w 184"/>
                  <a:gd name="T39" fmla="*/ 163 h 229"/>
                  <a:gd name="T40" fmla="*/ 184 w 184"/>
                  <a:gd name="T41" fmla="*/ 154 h 229"/>
                  <a:gd name="T42" fmla="*/ 184 w 184"/>
                  <a:gd name="T43" fmla="*/ 154 h 229"/>
                  <a:gd name="T44" fmla="*/ 184 w 184"/>
                  <a:gd name="T45" fmla="*/ 146 h 229"/>
                  <a:gd name="T46" fmla="*/ 183 w 184"/>
                  <a:gd name="T47" fmla="*/ 137 h 229"/>
                  <a:gd name="T48" fmla="*/ 181 w 184"/>
                  <a:gd name="T49" fmla="*/ 130 h 229"/>
                  <a:gd name="T50" fmla="*/ 178 w 184"/>
                  <a:gd name="T51" fmla="*/ 122 h 229"/>
                  <a:gd name="T52" fmla="*/ 175 w 184"/>
                  <a:gd name="T53" fmla="*/ 116 h 229"/>
                  <a:gd name="T54" fmla="*/ 172 w 184"/>
                  <a:gd name="T55" fmla="*/ 110 h 229"/>
                  <a:gd name="T56" fmla="*/ 167 w 184"/>
                  <a:gd name="T57" fmla="*/ 104 h 229"/>
                  <a:gd name="T58" fmla="*/ 163 w 184"/>
                  <a:gd name="T59" fmla="*/ 99 h 229"/>
                  <a:gd name="T60" fmla="*/ 157 w 184"/>
                  <a:gd name="T61" fmla="*/ 95 h 229"/>
                  <a:gd name="T62" fmla="*/ 151 w 184"/>
                  <a:gd name="T63" fmla="*/ 91 h 229"/>
                  <a:gd name="T64" fmla="*/ 145 w 184"/>
                  <a:gd name="T65" fmla="*/ 88 h 229"/>
                  <a:gd name="T66" fmla="*/ 139 w 184"/>
                  <a:gd name="T67" fmla="*/ 85 h 229"/>
                  <a:gd name="T68" fmla="*/ 132 w 184"/>
                  <a:gd name="T69" fmla="*/ 83 h 229"/>
                  <a:gd name="T70" fmla="*/ 124 w 184"/>
                  <a:gd name="T71" fmla="*/ 82 h 229"/>
                  <a:gd name="T72" fmla="*/ 116 w 184"/>
                  <a:gd name="T73" fmla="*/ 81 h 229"/>
                  <a:gd name="T74" fmla="*/ 108 w 184"/>
                  <a:gd name="T75" fmla="*/ 81 h 229"/>
                  <a:gd name="T76" fmla="*/ 45 w 184"/>
                  <a:gd name="T77" fmla="*/ 81 h 229"/>
                  <a:gd name="T78" fmla="*/ 45 w 184"/>
                  <a:gd name="T79" fmla="*/ 0 h 229"/>
                  <a:gd name="T80" fmla="*/ 45 w 184"/>
                  <a:gd name="T81" fmla="*/ 192 h 229"/>
                  <a:gd name="T82" fmla="*/ 45 w 184"/>
                  <a:gd name="T83" fmla="*/ 118 h 229"/>
                  <a:gd name="T84" fmla="*/ 102 w 184"/>
                  <a:gd name="T85" fmla="*/ 118 h 229"/>
                  <a:gd name="T86" fmla="*/ 102 w 184"/>
                  <a:gd name="T87" fmla="*/ 118 h 229"/>
                  <a:gd name="T88" fmla="*/ 110 w 184"/>
                  <a:gd name="T89" fmla="*/ 118 h 229"/>
                  <a:gd name="T90" fmla="*/ 118 w 184"/>
                  <a:gd name="T91" fmla="*/ 120 h 229"/>
                  <a:gd name="T92" fmla="*/ 124 w 184"/>
                  <a:gd name="T93" fmla="*/ 123 h 229"/>
                  <a:gd name="T94" fmla="*/ 129 w 184"/>
                  <a:gd name="T95" fmla="*/ 127 h 229"/>
                  <a:gd name="T96" fmla="*/ 134 w 184"/>
                  <a:gd name="T97" fmla="*/ 133 h 229"/>
                  <a:gd name="T98" fmla="*/ 137 w 184"/>
                  <a:gd name="T99" fmla="*/ 139 h 229"/>
                  <a:gd name="T100" fmla="*/ 139 w 184"/>
                  <a:gd name="T101" fmla="*/ 146 h 229"/>
                  <a:gd name="T102" fmla="*/ 139 w 184"/>
                  <a:gd name="T103" fmla="*/ 155 h 229"/>
                  <a:gd name="T104" fmla="*/ 139 w 184"/>
                  <a:gd name="T105" fmla="*/ 155 h 229"/>
                  <a:gd name="T106" fmla="*/ 139 w 184"/>
                  <a:gd name="T107" fmla="*/ 163 h 229"/>
                  <a:gd name="T108" fmla="*/ 137 w 184"/>
                  <a:gd name="T109" fmla="*/ 170 h 229"/>
                  <a:gd name="T110" fmla="*/ 134 w 184"/>
                  <a:gd name="T111" fmla="*/ 177 h 229"/>
                  <a:gd name="T112" fmla="*/ 130 w 184"/>
                  <a:gd name="T113" fmla="*/ 182 h 229"/>
                  <a:gd name="T114" fmla="*/ 125 w 184"/>
                  <a:gd name="T115" fmla="*/ 186 h 229"/>
                  <a:gd name="T116" fmla="*/ 119 w 184"/>
                  <a:gd name="T117" fmla="*/ 189 h 229"/>
                  <a:gd name="T118" fmla="*/ 111 w 184"/>
                  <a:gd name="T119" fmla="*/ 191 h 229"/>
                  <a:gd name="T120" fmla="*/ 102 w 184"/>
                  <a:gd name="T121" fmla="*/ 192 h 229"/>
                  <a:gd name="T122" fmla="*/ 45 w 184"/>
                  <a:gd name="T123" fmla="*/ 19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4" h="229">
                    <a:moveTo>
                      <a:pt x="45" y="0"/>
                    </a:moveTo>
                    <a:lnTo>
                      <a:pt x="0" y="0"/>
                    </a:lnTo>
                    <a:lnTo>
                      <a:pt x="0" y="229"/>
                    </a:lnTo>
                    <a:lnTo>
                      <a:pt x="106" y="229"/>
                    </a:lnTo>
                    <a:lnTo>
                      <a:pt x="106" y="229"/>
                    </a:lnTo>
                    <a:lnTo>
                      <a:pt x="114" y="229"/>
                    </a:lnTo>
                    <a:lnTo>
                      <a:pt x="122" y="228"/>
                    </a:lnTo>
                    <a:lnTo>
                      <a:pt x="130" y="226"/>
                    </a:lnTo>
                    <a:lnTo>
                      <a:pt x="137" y="224"/>
                    </a:lnTo>
                    <a:lnTo>
                      <a:pt x="144" y="222"/>
                    </a:lnTo>
                    <a:lnTo>
                      <a:pt x="151" y="218"/>
                    </a:lnTo>
                    <a:lnTo>
                      <a:pt x="157" y="214"/>
                    </a:lnTo>
                    <a:lnTo>
                      <a:pt x="162" y="210"/>
                    </a:lnTo>
                    <a:lnTo>
                      <a:pt x="167" y="205"/>
                    </a:lnTo>
                    <a:lnTo>
                      <a:pt x="172" y="200"/>
                    </a:lnTo>
                    <a:lnTo>
                      <a:pt x="175" y="193"/>
                    </a:lnTo>
                    <a:lnTo>
                      <a:pt x="178" y="187"/>
                    </a:lnTo>
                    <a:lnTo>
                      <a:pt x="181" y="180"/>
                    </a:lnTo>
                    <a:lnTo>
                      <a:pt x="183" y="172"/>
                    </a:lnTo>
                    <a:lnTo>
                      <a:pt x="184" y="163"/>
                    </a:lnTo>
                    <a:lnTo>
                      <a:pt x="184" y="154"/>
                    </a:lnTo>
                    <a:lnTo>
                      <a:pt x="184" y="154"/>
                    </a:lnTo>
                    <a:lnTo>
                      <a:pt x="184" y="146"/>
                    </a:lnTo>
                    <a:lnTo>
                      <a:pt x="183" y="137"/>
                    </a:lnTo>
                    <a:lnTo>
                      <a:pt x="181" y="130"/>
                    </a:lnTo>
                    <a:lnTo>
                      <a:pt x="178" y="122"/>
                    </a:lnTo>
                    <a:lnTo>
                      <a:pt x="175" y="116"/>
                    </a:lnTo>
                    <a:lnTo>
                      <a:pt x="172" y="110"/>
                    </a:lnTo>
                    <a:lnTo>
                      <a:pt x="167" y="104"/>
                    </a:lnTo>
                    <a:lnTo>
                      <a:pt x="163" y="99"/>
                    </a:lnTo>
                    <a:lnTo>
                      <a:pt x="157" y="95"/>
                    </a:lnTo>
                    <a:lnTo>
                      <a:pt x="151" y="91"/>
                    </a:lnTo>
                    <a:lnTo>
                      <a:pt x="145" y="88"/>
                    </a:lnTo>
                    <a:lnTo>
                      <a:pt x="139" y="85"/>
                    </a:lnTo>
                    <a:lnTo>
                      <a:pt x="132" y="83"/>
                    </a:lnTo>
                    <a:lnTo>
                      <a:pt x="124" y="82"/>
                    </a:lnTo>
                    <a:lnTo>
                      <a:pt x="116" y="81"/>
                    </a:lnTo>
                    <a:lnTo>
                      <a:pt x="108" y="81"/>
                    </a:lnTo>
                    <a:lnTo>
                      <a:pt x="45" y="81"/>
                    </a:lnTo>
                    <a:lnTo>
                      <a:pt x="45" y="0"/>
                    </a:lnTo>
                    <a:close/>
                    <a:moveTo>
                      <a:pt x="45" y="192"/>
                    </a:moveTo>
                    <a:lnTo>
                      <a:pt x="45" y="118"/>
                    </a:lnTo>
                    <a:lnTo>
                      <a:pt x="102" y="118"/>
                    </a:lnTo>
                    <a:lnTo>
                      <a:pt x="102" y="118"/>
                    </a:lnTo>
                    <a:lnTo>
                      <a:pt x="110" y="118"/>
                    </a:lnTo>
                    <a:lnTo>
                      <a:pt x="118" y="120"/>
                    </a:lnTo>
                    <a:lnTo>
                      <a:pt x="124" y="123"/>
                    </a:lnTo>
                    <a:lnTo>
                      <a:pt x="129" y="127"/>
                    </a:lnTo>
                    <a:lnTo>
                      <a:pt x="134" y="133"/>
                    </a:lnTo>
                    <a:lnTo>
                      <a:pt x="137" y="139"/>
                    </a:lnTo>
                    <a:lnTo>
                      <a:pt x="139" y="146"/>
                    </a:lnTo>
                    <a:lnTo>
                      <a:pt x="139" y="155"/>
                    </a:lnTo>
                    <a:lnTo>
                      <a:pt x="139" y="155"/>
                    </a:lnTo>
                    <a:lnTo>
                      <a:pt x="139" y="163"/>
                    </a:lnTo>
                    <a:lnTo>
                      <a:pt x="137" y="170"/>
                    </a:lnTo>
                    <a:lnTo>
                      <a:pt x="134" y="177"/>
                    </a:lnTo>
                    <a:lnTo>
                      <a:pt x="130" y="182"/>
                    </a:lnTo>
                    <a:lnTo>
                      <a:pt x="125" y="186"/>
                    </a:lnTo>
                    <a:lnTo>
                      <a:pt x="119" y="189"/>
                    </a:lnTo>
                    <a:lnTo>
                      <a:pt x="111" y="191"/>
                    </a:lnTo>
                    <a:lnTo>
                      <a:pt x="102" y="192"/>
                    </a:lnTo>
                    <a:lnTo>
                      <a:pt x="45" y="19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" name="Freeform 39"/>
              <p:cNvSpPr>
                <a:spLocks noEditPoints="1"/>
              </p:cNvSpPr>
              <p:nvPr userDrawn="1"/>
            </p:nvSpPr>
            <p:spPr bwMode="auto">
              <a:xfrm>
                <a:off x="3033712" y="6149194"/>
                <a:ext cx="80963" cy="95250"/>
              </a:xfrm>
              <a:custGeom>
                <a:avLst/>
                <a:gdLst>
                  <a:gd name="T0" fmla="*/ 205 w 205"/>
                  <a:gd name="T1" fmla="*/ 105 h 239"/>
                  <a:gd name="T2" fmla="*/ 198 w 205"/>
                  <a:gd name="T3" fmla="*/ 70 h 239"/>
                  <a:gd name="T4" fmla="*/ 183 w 205"/>
                  <a:gd name="T5" fmla="*/ 41 h 239"/>
                  <a:gd name="T6" fmla="*/ 161 w 205"/>
                  <a:gd name="T7" fmla="*/ 19 h 239"/>
                  <a:gd name="T8" fmla="*/ 135 w 205"/>
                  <a:gd name="T9" fmla="*/ 5 h 239"/>
                  <a:gd name="T10" fmla="*/ 103 w 205"/>
                  <a:gd name="T11" fmla="*/ 0 h 239"/>
                  <a:gd name="T12" fmla="*/ 81 w 205"/>
                  <a:gd name="T13" fmla="*/ 2 h 239"/>
                  <a:gd name="T14" fmla="*/ 53 w 205"/>
                  <a:gd name="T15" fmla="*/ 13 h 239"/>
                  <a:gd name="T16" fmla="*/ 30 w 205"/>
                  <a:gd name="T17" fmla="*/ 32 h 239"/>
                  <a:gd name="T18" fmla="*/ 12 w 205"/>
                  <a:gd name="T19" fmla="*/ 59 h 239"/>
                  <a:gd name="T20" fmla="*/ 2 w 205"/>
                  <a:gd name="T21" fmla="*/ 93 h 239"/>
                  <a:gd name="T22" fmla="*/ 0 w 205"/>
                  <a:gd name="T23" fmla="*/ 120 h 239"/>
                  <a:gd name="T24" fmla="*/ 5 w 205"/>
                  <a:gd name="T25" fmla="*/ 157 h 239"/>
                  <a:gd name="T26" fmla="*/ 17 w 205"/>
                  <a:gd name="T27" fmla="*/ 189 h 239"/>
                  <a:gd name="T28" fmla="*/ 36 w 205"/>
                  <a:gd name="T29" fmla="*/ 214 h 239"/>
                  <a:gd name="T30" fmla="*/ 61 w 205"/>
                  <a:gd name="T31" fmla="*/ 230 h 239"/>
                  <a:gd name="T32" fmla="*/ 90 w 205"/>
                  <a:gd name="T33" fmla="*/ 238 h 239"/>
                  <a:gd name="T34" fmla="*/ 113 w 205"/>
                  <a:gd name="T35" fmla="*/ 238 h 239"/>
                  <a:gd name="T36" fmla="*/ 143 w 205"/>
                  <a:gd name="T37" fmla="*/ 231 h 239"/>
                  <a:gd name="T38" fmla="*/ 169 w 205"/>
                  <a:gd name="T39" fmla="*/ 214 h 239"/>
                  <a:gd name="T40" fmla="*/ 188 w 205"/>
                  <a:gd name="T41" fmla="*/ 190 h 239"/>
                  <a:gd name="T42" fmla="*/ 201 w 205"/>
                  <a:gd name="T43" fmla="*/ 158 h 239"/>
                  <a:gd name="T44" fmla="*/ 205 w 205"/>
                  <a:gd name="T45" fmla="*/ 119 h 239"/>
                  <a:gd name="T46" fmla="*/ 160 w 205"/>
                  <a:gd name="T47" fmla="*/ 120 h 239"/>
                  <a:gd name="T48" fmla="*/ 151 w 205"/>
                  <a:gd name="T49" fmla="*/ 162 h 239"/>
                  <a:gd name="T50" fmla="*/ 137 w 205"/>
                  <a:gd name="T51" fmla="*/ 183 h 239"/>
                  <a:gd name="T52" fmla="*/ 122 w 205"/>
                  <a:gd name="T53" fmla="*/ 193 h 239"/>
                  <a:gd name="T54" fmla="*/ 104 w 205"/>
                  <a:gd name="T55" fmla="*/ 196 h 239"/>
                  <a:gd name="T56" fmla="*/ 91 w 205"/>
                  <a:gd name="T57" fmla="*/ 195 h 239"/>
                  <a:gd name="T58" fmla="*/ 75 w 205"/>
                  <a:gd name="T59" fmla="*/ 188 h 239"/>
                  <a:gd name="T60" fmla="*/ 62 w 205"/>
                  <a:gd name="T61" fmla="*/ 176 h 239"/>
                  <a:gd name="T62" fmla="*/ 52 w 205"/>
                  <a:gd name="T63" fmla="*/ 159 h 239"/>
                  <a:gd name="T64" fmla="*/ 46 w 205"/>
                  <a:gd name="T65" fmla="*/ 119 h 239"/>
                  <a:gd name="T66" fmla="*/ 50 w 205"/>
                  <a:gd name="T67" fmla="*/ 88 h 239"/>
                  <a:gd name="T68" fmla="*/ 60 w 205"/>
                  <a:gd name="T69" fmla="*/ 64 h 239"/>
                  <a:gd name="T70" fmla="*/ 73 w 205"/>
                  <a:gd name="T71" fmla="*/ 51 h 239"/>
                  <a:gd name="T72" fmla="*/ 89 w 205"/>
                  <a:gd name="T73" fmla="*/ 44 h 239"/>
                  <a:gd name="T74" fmla="*/ 101 w 205"/>
                  <a:gd name="T75" fmla="*/ 43 h 239"/>
                  <a:gd name="T76" fmla="*/ 120 w 205"/>
                  <a:gd name="T77" fmla="*/ 46 h 239"/>
                  <a:gd name="T78" fmla="*/ 136 w 205"/>
                  <a:gd name="T79" fmla="*/ 55 h 239"/>
                  <a:gd name="T80" fmla="*/ 148 w 205"/>
                  <a:gd name="T81" fmla="*/ 69 h 239"/>
                  <a:gd name="T82" fmla="*/ 156 w 205"/>
                  <a:gd name="T83" fmla="*/ 88 h 239"/>
                  <a:gd name="T84" fmla="*/ 160 w 205"/>
                  <a:gd name="T85" fmla="*/ 12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5" h="239">
                    <a:moveTo>
                      <a:pt x="205" y="119"/>
                    </a:moveTo>
                    <a:lnTo>
                      <a:pt x="205" y="119"/>
                    </a:lnTo>
                    <a:lnTo>
                      <a:pt x="205" y="105"/>
                    </a:lnTo>
                    <a:lnTo>
                      <a:pt x="203" y="93"/>
                    </a:lnTo>
                    <a:lnTo>
                      <a:pt x="201" y="81"/>
                    </a:lnTo>
                    <a:lnTo>
                      <a:pt x="198" y="70"/>
                    </a:lnTo>
                    <a:lnTo>
                      <a:pt x="194" y="59"/>
                    </a:lnTo>
                    <a:lnTo>
                      <a:pt x="189" y="50"/>
                    </a:lnTo>
                    <a:lnTo>
                      <a:pt x="183" y="41"/>
                    </a:lnTo>
                    <a:lnTo>
                      <a:pt x="176" y="33"/>
                    </a:lnTo>
                    <a:lnTo>
                      <a:pt x="169" y="25"/>
                    </a:lnTo>
                    <a:lnTo>
                      <a:pt x="161" y="19"/>
                    </a:lnTo>
                    <a:lnTo>
                      <a:pt x="153" y="13"/>
                    </a:lnTo>
                    <a:lnTo>
                      <a:pt x="144" y="9"/>
                    </a:lnTo>
                    <a:lnTo>
                      <a:pt x="135" y="5"/>
                    </a:lnTo>
                    <a:lnTo>
                      <a:pt x="125" y="3"/>
                    </a:lnTo>
                    <a:lnTo>
                      <a:pt x="114" y="1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92" y="1"/>
                    </a:lnTo>
                    <a:lnTo>
                      <a:pt x="81" y="2"/>
                    </a:lnTo>
                    <a:lnTo>
                      <a:pt x="72" y="5"/>
                    </a:lnTo>
                    <a:lnTo>
                      <a:pt x="62" y="8"/>
                    </a:lnTo>
                    <a:lnTo>
                      <a:pt x="53" y="13"/>
                    </a:lnTo>
                    <a:lnTo>
                      <a:pt x="45" y="18"/>
                    </a:lnTo>
                    <a:lnTo>
                      <a:pt x="37" y="25"/>
                    </a:lnTo>
                    <a:lnTo>
                      <a:pt x="30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5" y="81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3"/>
                    </a:lnTo>
                    <a:lnTo>
                      <a:pt x="2" y="145"/>
                    </a:lnTo>
                    <a:lnTo>
                      <a:pt x="5" y="157"/>
                    </a:lnTo>
                    <a:lnTo>
                      <a:pt x="8" y="169"/>
                    </a:lnTo>
                    <a:lnTo>
                      <a:pt x="12" y="179"/>
                    </a:lnTo>
                    <a:lnTo>
                      <a:pt x="17" y="189"/>
                    </a:lnTo>
                    <a:lnTo>
                      <a:pt x="23" y="198"/>
                    </a:lnTo>
                    <a:lnTo>
                      <a:pt x="29" y="206"/>
                    </a:lnTo>
                    <a:lnTo>
                      <a:pt x="36" y="214"/>
                    </a:lnTo>
                    <a:lnTo>
                      <a:pt x="44" y="220"/>
                    </a:lnTo>
                    <a:lnTo>
                      <a:pt x="52" y="226"/>
                    </a:lnTo>
                    <a:lnTo>
                      <a:pt x="61" y="230"/>
                    </a:lnTo>
                    <a:lnTo>
                      <a:pt x="70" y="234"/>
                    </a:lnTo>
                    <a:lnTo>
                      <a:pt x="80" y="237"/>
                    </a:lnTo>
                    <a:lnTo>
                      <a:pt x="90" y="238"/>
                    </a:lnTo>
                    <a:lnTo>
                      <a:pt x="101" y="239"/>
                    </a:lnTo>
                    <a:lnTo>
                      <a:pt x="101" y="239"/>
                    </a:lnTo>
                    <a:lnTo>
                      <a:pt x="113" y="238"/>
                    </a:lnTo>
                    <a:lnTo>
                      <a:pt x="123" y="237"/>
                    </a:lnTo>
                    <a:lnTo>
                      <a:pt x="133" y="234"/>
                    </a:lnTo>
                    <a:lnTo>
                      <a:pt x="143" y="231"/>
                    </a:lnTo>
                    <a:lnTo>
                      <a:pt x="152" y="226"/>
                    </a:lnTo>
                    <a:lnTo>
                      <a:pt x="161" y="221"/>
                    </a:lnTo>
                    <a:lnTo>
                      <a:pt x="169" y="214"/>
                    </a:lnTo>
                    <a:lnTo>
                      <a:pt x="176" y="207"/>
                    </a:lnTo>
                    <a:lnTo>
                      <a:pt x="182" y="199"/>
                    </a:lnTo>
                    <a:lnTo>
                      <a:pt x="188" y="190"/>
                    </a:lnTo>
                    <a:lnTo>
                      <a:pt x="193" y="180"/>
                    </a:lnTo>
                    <a:lnTo>
                      <a:pt x="198" y="169"/>
                    </a:lnTo>
                    <a:lnTo>
                      <a:pt x="201" y="158"/>
                    </a:lnTo>
                    <a:lnTo>
                      <a:pt x="203" y="145"/>
                    </a:lnTo>
                    <a:lnTo>
                      <a:pt x="205" y="132"/>
                    </a:lnTo>
                    <a:lnTo>
                      <a:pt x="205" y="119"/>
                    </a:lnTo>
                    <a:lnTo>
                      <a:pt x="205" y="119"/>
                    </a:lnTo>
                    <a:close/>
                    <a:moveTo>
                      <a:pt x="160" y="120"/>
                    </a:moveTo>
                    <a:lnTo>
                      <a:pt x="160" y="120"/>
                    </a:lnTo>
                    <a:lnTo>
                      <a:pt x="159" y="135"/>
                    </a:lnTo>
                    <a:lnTo>
                      <a:pt x="156" y="149"/>
                    </a:lnTo>
                    <a:lnTo>
                      <a:pt x="151" y="162"/>
                    </a:lnTo>
                    <a:lnTo>
                      <a:pt x="145" y="174"/>
                    </a:lnTo>
                    <a:lnTo>
                      <a:pt x="141" y="179"/>
                    </a:lnTo>
                    <a:lnTo>
                      <a:pt x="137" y="183"/>
                    </a:lnTo>
                    <a:lnTo>
                      <a:pt x="132" y="187"/>
                    </a:lnTo>
                    <a:lnTo>
                      <a:pt x="127" y="190"/>
                    </a:lnTo>
                    <a:lnTo>
                      <a:pt x="122" y="193"/>
                    </a:lnTo>
                    <a:lnTo>
                      <a:pt x="116" y="195"/>
                    </a:lnTo>
                    <a:lnTo>
                      <a:pt x="110" y="196"/>
                    </a:lnTo>
                    <a:lnTo>
                      <a:pt x="104" y="196"/>
                    </a:lnTo>
                    <a:lnTo>
                      <a:pt x="104" y="196"/>
                    </a:lnTo>
                    <a:lnTo>
                      <a:pt x="97" y="196"/>
                    </a:lnTo>
                    <a:lnTo>
                      <a:pt x="91" y="195"/>
                    </a:lnTo>
                    <a:lnTo>
                      <a:pt x="85" y="193"/>
                    </a:lnTo>
                    <a:lnTo>
                      <a:pt x="80" y="191"/>
                    </a:lnTo>
                    <a:lnTo>
                      <a:pt x="75" y="188"/>
                    </a:lnTo>
                    <a:lnTo>
                      <a:pt x="70" y="185"/>
                    </a:lnTo>
                    <a:lnTo>
                      <a:pt x="65" y="181"/>
                    </a:lnTo>
                    <a:lnTo>
                      <a:pt x="62" y="176"/>
                    </a:lnTo>
                    <a:lnTo>
                      <a:pt x="58" y="171"/>
                    </a:lnTo>
                    <a:lnTo>
                      <a:pt x="55" y="165"/>
                    </a:lnTo>
                    <a:lnTo>
                      <a:pt x="52" y="159"/>
                    </a:lnTo>
                    <a:lnTo>
                      <a:pt x="50" y="152"/>
                    </a:lnTo>
                    <a:lnTo>
                      <a:pt x="47" y="136"/>
                    </a:lnTo>
                    <a:lnTo>
                      <a:pt x="46" y="119"/>
                    </a:lnTo>
                    <a:lnTo>
                      <a:pt x="46" y="119"/>
                    </a:lnTo>
                    <a:lnTo>
                      <a:pt x="47" y="102"/>
                    </a:lnTo>
                    <a:lnTo>
                      <a:pt x="50" y="88"/>
                    </a:lnTo>
                    <a:lnTo>
                      <a:pt x="54" y="75"/>
                    </a:lnTo>
                    <a:lnTo>
                      <a:pt x="57" y="69"/>
                    </a:lnTo>
                    <a:lnTo>
                      <a:pt x="60" y="64"/>
                    </a:lnTo>
                    <a:lnTo>
                      <a:pt x="64" y="59"/>
                    </a:lnTo>
                    <a:lnTo>
                      <a:pt x="68" y="55"/>
                    </a:lnTo>
                    <a:lnTo>
                      <a:pt x="73" y="51"/>
                    </a:lnTo>
                    <a:lnTo>
                      <a:pt x="78" y="48"/>
                    </a:lnTo>
                    <a:lnTo>
                      <a:pt x="83" y="46"/>
                    </a:lnTo>
                    <a:lnTo>
                      <a:pt x="89" y="44"/>
                    </a:lnTo>
                    <a:lnTo>
                      <a:pt x="94" y="43"/>
                    </a:lnTo>
                    <a:lnTo>
                      <a:pt x="101" y="43"/>
                    </a:lnTo>
                    <a:lnTo>
                      <a:pt x="101" y="43"/>
                    </a:lnTo>
                    <a:lnTo>
                      <a:pt x="108" y="43"/>
                    </a:lnTo>
                    <a:lnTo>
                      <a:pt x="115" y="44"/>
                    </a:lnTo>
                    <a:lnTo>
                      <a:pt x="120" y="46"/>
                    </a:lnTo>
                    <a:lnTo>
                      <a:pt x="126" y="49"/>
                    </a:lnTo>
                    <a:lnTo>
                      <a:pt x="131" y="51"/>
                    </a:lnTo>
                    <a:lnTo>
                      <a:pt x="136" y="55"/>
                    </a:lnTo>
                    <a:lnTo>
                      <a:pt x="140" y="59"/>
                    </a:lnTo>
                    <a:lnTo>
                      <a:pt x="144" y="64"/>
                    </a:lnTo>
                    <a:lnTo>
                      <a:pt x="148" y="69"/>
                    </a:lnTo>
                    <a:lnTo>
                      <a:pt x="151" y="75"/>
                    </a:lnTo>
                    <a:lnTo>
                      <a:pt x="154" y="81"/>
                    </a:lnTo>
                    <a:lnTo>
                      <a:pt x="156" y="88"/>
                    </a:lnTo>
                    <a:lnTo>
                      <a:pt x="159" y="103"/>
                    </a:lnTo>
                    <a:lnTo>
                      <a:pt x="160" y="120"/>
                    </a:lnTo>
                    <a:lnTo>
                      <a:pt x="160" y="12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" name="Freeform 40"/>
              <p:cNvSpPr>
                <a:spLocks/>
              </p:cNvSpPr>
              <p:nvPr userDrawn="1"/>
            </p:nvSpPr>
            <p:spPr bwMode="auto">
              <a:xfrm>
                <a:off x="3124200" y="6150782"/>
                <a:ext cx="73025" cy="92075"/>
              </a:xfrm>
              <a:custGeom>
                <a:avLst/>
                <a:gdLst>
                  <a:gd name="T0" fmla="*/ 184 w 184"/>
                  <a:gd name="T1" fmla="*/ 39 h 229"/>
                  <a:gd name="T2" fmla="*/ 184 w 184"/>
                  <a:gd name="T3" fmla="*/ 0 h 229"/>
                  <a:gd name="T4" fmla="*/ 0 w 184"/>
                  <a:gd name="T5" fmla="*/ 0 h 229"/>
                  <a:gd name="T6" fmla="*/ 0 w 184"/>
                  <a:gd name="T7" fmla="*/ 39 h 229"/>
                  <a:gd name="T8" fmla="*/ 69 w 184"/>
                  <a:gd name="T9" fmla="*/ 39 h 229"/>
                  <a:gd name="T10" fmla="*/ 69 w 184"/>
                  <a:gd name="T11" fmla="*/ 229 h 229"/>
                  <a:gd name="T12" fmla="*/ 114 w 184"/>
                  <a:gd name="T13" fmla="*/ 229 h 229"/>
                  <a:gd name="T14" fmla="*/ 114 w 184"/>
                  <a:gd name="T15" fmla="*/ 39 h 229"/>
                  <a:gd name="T16" fmla="*/ 184 w 184"/>
                  <a:gd name="T17" fmla="*/ 3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229">
                    <a:moveTo>
                      <a:pt x="184" y="39"/>
                    </a:moveTo>
                    <a:lnTo>
                      <a:pt x="184" y="0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69" y="39"/>
                    </a:lnTo>
                    <a:lnTo>
                      <a:pt x="69" y="229"/>
                    </a:lnTo>
                    <a:lnTo>
                      <a:pt x="114" y="229"/>
                    </a:lnTo>
                    <a:lnTo>
                      <a:pt x="114" y="39"/>
                    </a:lnTo>
                    <a:lnTo>
                      <a:pt x="184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Freeform 41"/>
              <p:cNvSpPr>
                <a:spLocks noEditPoints="1"/>
              </p:cNvSpPr>
              <p:nvPr userDrawn="1"/>
            </p:nvSpPr>
            <p:spPr bwMode="auto">
              <a:xfrm>
                <a:off x="3209925" y="6150782"/>
                <a:ext cx="73025" cy="92075"/>
              </a:xfrm>
              <a:custGeom>
                <a:avLst/>
                <a:gdLst>
                  <a:gd name="T0" fmla="*/ 0 w 185"/>
                  <a:gd name="T1" fmla="*/ 229 h 229"/>
                  <a:gd name="T2" fmla="*/ 105 w 185"/>
                  <a:gd name="T3" fmla="*/ 229 h 229"/>
                  <a:gd name="T4" fmla="*/ 131 w 185"/>
                  <a:gd name="T5" fmla="*/ 227 h 229"/>
                  <a:gd name="T6" fmla="*/ 146 w 185"/>
                  <a:gd name="T7" fmla="*/ 222 h 229"/>
                  <a:gd name="T8" fmla="*/ 159 w 185"/>
                  <a:gd name="T9" fmla="*/ 215 h 229"/>
                  <a:gd name="T10" fmla="*/ 169 w 185"/>
                  <a:gd name="T11" fmla="*/ 207 h 229"/>
                  <a:gd name="T12" fmla="*/ 177 w 185"/>
                  <a:gd name="T13" fmla="*/ 196 h 229"/>
                  <a:gd name="T14" fmla="*/ 182 w 185"/>
                  <a:gd name="T15" fmla="*/ 182 h 229"/>
                  <a:gd name="T16" fmla="*/ 184 w 185"/>
                  <a:gd name="T17" fmla="*/ 167 h 229"/>
                  <a:gd name="T18" fmla="*/ 185 w 185"/>
                  <a:gd name="T19" fmla="*/ 159 h 229"/>
                  <a:gd name="T20" fmla="*/ 181 w 185"/>
                  <a:gd name="T21" fmla="*/ 138 h 229"/>
                  <a:gd name="T22" fmla="*/ 173 w 185"/>
                  <a:gd name="T23" fmla="*/ 122 h 229"/>
                  <a:gd name="T24" fmla="*/ 161 w 185"/>
                  <a:gd name="T25" fmla="*/ 112 h 229"/>
                  <a:gd name="T26" fmla="*/ 147 w 185"/>
                  <a:gd name="T27" fmla="*/ 106 h 229"/>
                  <a:gd name="T28" fmla="*/ 153 w 185"/>
                  <a:gd name="T29" fmla="*/ 102 h 229"/>
                  <a:gd name="T30" fmla="*/ 165 w 185"/>
                  <a:gd name="T31" fmla="*/ 94 h 229"/>
                  <a:gd name="T32" fmla="*/ 173 w 185"/>
                  <a:gd name="T33" fmla="*/ 82 h 229"/>
                  <a:gd name="T34" fmla="*/ 177 w 185"/>
                  <a:gd name="T35" fmla="*/ 68 h 229"/>
                  <a:gd name="T36" fmla="*/ 178 w 185"/>
                  <a:gd name="T37" fmla="*/ 60 h 229"/>
                  <a:gd name="T38" fmla="*/ 177 w 185"/>
                  <a:gd name="T39" fmla="*/ 46 h 229"/>
                  <a:gd name="T40" fmla="*/ 173 w 185"/>
                  <a:gd name="T41" fmla="*/ 34 h 229"/>
                  <a:gd name="T42" fmla="*/ 167 w 185"/>
                  <a:gd name="T43" fmla="*/ 24 h 229"/>
                  <a:gd name="T44" fmla="*/ 160 w 185"/>
                  <a:gd name="T45" fmla="*/ 15 h 229"/>
                  <a:gd name="T46" fmla="*/ 149 w 185"/>
                  <a:gd name="T47" fmla="*/ 9 h 229"/>
                  <a:gd name="T48" fmla="*/ 125 w 185"/>
                  <a:gd name="T49" fmla="*/ 1 h 229"/>
                  <a:gd name="T50" fmla="*/ 0 w 185"/>
                  <a:gd name="T51" fmla="*/ 0 h 229"/>
                  <a:gd name="T52" fmla="*/ 44 w 185"/>
                  <a:gd name="T53" fmla="*/ 37 h 229"/>
                  <a:gd name="T54" fmla="*/ 104 w 185"/>
                  <a:gd name="T55" fmla="*/ 37 h 229"/>
                  <a:gd name="T56" fmla="*/ 117 w 185"/>
                  <a:gd name="T57" fmla="*/ 39 h 229"/>
                  <a:gd name="T58" fmla="*/ 125 w 185"/>
                  <a:gd name="T59" fmla="*/ 45 h 229"/>
                  <a:gd name="T60" fmla="*/ 130 w 185"/>
                  <a:gd name="T61" fmla="*/ 53 h 229"/>
                  <a:gd name="T62" fmla="*/ 132 w 185"/>
                  <a:gd name="T63" fmla="*/ 64 h 229"/>
                  <a:gd name="T64" fmla="*/ 131 w 185"/>
                  <a:gd name="T65" fmla="*/ 69 h 229"/>
                  <a:gd name="T66" fmla="*/ 128 w 185"/>
                  <a:gd name="T67" fmla="*/ 78 h 229"/>
                  <a:gd name="T68" fmla="*/ 121 w 185"/>
                  <a:gd name="T69" fmla="*/ 85 h 229"/>
                  <a:gd name="T70" fmla="*/ 111 w 185"/>
                  <a:gd name="T71" fmla="*/ 89 h 229"/>
                  <a:gd name="T72" fmla="*/ 44 w 185"/>
                  <a:gd name="T73" fmla="*/ 90 h 229"/>
                  <a:gd name="T74" fmla="*/ 44 w 185"/>
                  <a:gd name="T75" fmla="*/ 127 h 229"/>
                  <a:gd name="T76" fmla="*/ 104 w 185"/>
                  <a:gd name="T77" fmla="*/ 127 h 229"/>
                  <a:gd name="T78" fmla="*/ 119 w 185"/>
                  <a:gd name="T79" fmla="*/ 129 h 229"/>
                  <a:gd name="T80" fmla="*/ 130 w 185"/>
                  <a:gd name="T81" fmla="*/ 136 h 229"/>
                  <a:gd name="T82" fmla="*/ 137 w 185"/>
                  <a:gd name="T83" fmla="*/ 146 h 229"/>
                  <a:gd name="T84" fmla="*/ 139 w 185"/>
                  <a:gd name="T85" fmla="*/ 160 h 229"/>
                  <a:gd name="T86" fmla="*/ 138 w 185"/>
                  <a:gd name="T87" fmla="*/ 167 h 229"/>
                  <a:gd name="T88" fmla="*/ 134 w 185"/>
                  <a:gd name="T89" fmla="*/ 178 h 229"/>
                  <a:gd name="T90" fmla="*/ 126 w 185"/>
                  <a:gd name="T91" fmla="*/ 187 h 229"/>
                  <a:gd name="T92" fmla="*/ 112 w 185"/>
                  <a:gd name="T93" fmla="*/ 191 h 229"/>
                  <a:gd name="T94" fmla="*/ 44 w 185"/>
                  <a:gd name="T95" fmla="*/ 19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5" h="229">
                    <a:moveTo>
                      <a:pt x="0" y="0"/>
                    </a:moveTo>
                    <a:lnTo>
                      <a:pt x="0" y="229"/>
                    </a:lnTo>
                    <a:lnTo>
                      <a:pt x="105" y="229"/>
                    </a:lnTo>
                    <a:lnTo>
                      <a:pt x="105" y="229"/>
                    </a:lnTo>
                    <a:lnTo>
                      <a:pt x="123" y="228"/>
                    </a:lnTo>
                    <a:lnTo>
                      <a:pt x="131" y="227"/>
                    </a:lnTo>
                    <a:lnTo>
                      <a:pt x="139" y="225"/>
                    </a:lnTo>
                    <a:lnTo>
                      <a:pt x="146" y="222"/>
                    </a:lnTo>
                    <a:lnTo>
                      <a:pt x="152" y="219"/>
                    </a:lnTo>
                    <a:lnTo>
                      <a:pt x="159" y="215"/>
                    </a:lnTo>
                    <a:lnTo>
                      <a:pt x="164" y="211"/>
                    </a:lnTo>
                    <a:lnTo>
                      <a:pt x="169" y="207"/>
                    </a:lnTo>
                    <a:lnTo>
                      <a:pt x="173" y="201"/>
                    </a:lnTo>
                    <a:lnTo>
                      <a:pt x="177" y="196"/>
                    </a:lnTo>
                    <a:lnTo>
                      <a:pt x="180" y="189"/>
                    </a:lnTo>
                    <a:lnTo>
                      <a:pt x="182" y="182"/>
                    </a:lnTo>
                    <a:lnTo>
                      <a:pt x="183" y="175"/>
                    </a:lnTo>
                    <a:lnTo>
                      <a:pt x="184" y="167"/>
                    </a:lnTo>
                    <a:lnTo>
                      <a:pt x="185" y="159"/>
                    </a:lnTo>
                    <a:lnTo>
                      <a:pt x="185" y="159"/>
                    </a:lnTo>
                    <a:lnTo>
                      <a:pt x="184" y="148"/>
                    </a:lnTo>
                    <a:lnTo>
                      <a:pt x="181" y="138"/>
                    </a:lnTo>
                    <a:lnTo>
                      <a:pt x="178" y="129"/>
                    </a:lnTo>
                    <a:lnTo>
                      <a:pt x="173" y="122"/>
                    </a:lnTo>
                    <a:lnTo>
                      <a:pt x="167" y="116"/>
                    </a:lnTo>
                    <a:lnTo>
                      <a:pt x="161" y="112"/>
                    </a:lnTo>
                    <a:lnTo>
                      <a:pt x="153" y="108"/>
                    </a:lnTo>
                    <a:lnTo>
                      <a:pt x="147" y="106"/>
                    </a:lnTo>
                    <a:lnTo>
                      <a:pt x="147" y="106"/>
                    </a:lnTo>
                    <a:lnTo>
                      <a:pt x="153" y="102"/>
                    </a:lnTo>
                    <a:lnTo>
                      <a:pt x="160" y="98"/>
                    </a:lnTo>
                    <a:lnTo>
                      <a:pt x="165" y="94"/>
                    </a:lnTo>
                    <a:lnTo>
                      <a:pt x="169" y="88"/>
                    </a:lnTo>
                    <a:lnTo>
                      <a:pt x="173" y="82"/>
                    </a:lnTo>
                    <a:lnTo>
                      <a:pt x="175" y="76"/>
                    </a:lnTo>
                    <a:lnTo>
                      <a:pt x="177" y="68"/>
                    </a:lnTo>
                    <a:lnTo>
                      <a:pt x="178" y="60"/>
                    </a:lnTo>
                    <a:lnTo>
                      <a:pt x="178" y="60"/>
                    </a:lnTo>
                    <a:lnTo>
                      <a:pt x="177" y="53"/>
                    </a:lnTo>
                    <a:lnTo>
                      <a:pt x="177" y="46"/>
                    </a:lnTo>
                    <a:lnTo>
                      <a:pt x="175" y="40"/>
                    </a:lnTo>
                    <a:lnTo>
                      <a:pt x="173" y="34"/>
                    </a:lnTo>
                    <a:lnTo>
                      <a:pt x="171" y="29"/>
                    </a:lnTo>
                    <a:lnTo>
                      <a:pt x="167" y="24"/>
                    </a:lnTo>
                    <a:lnTo>
                      <a:pt x="164" y="19"/>
                    </a:lnTo>
                    <a:lnTo>
                      <a:pt x="160" y="15"/>
                    </a:lnTo>
                    <a:lnTo>
                      <a:pt x="154" y="12"/>
                    </a:lnTo>
                    <a:lnTo>
                      <a:pt x="149" y="9"/>
                    </a:lnTo>
                    <a:lnTo>
                      <a:pt x="138" y="4"/>
                    </a:lnTo>
                    <a:lnTo>
                      <a:pt x="125" y="1"/>
                    </a:lnTo>
                    <a:lnTo>
                      <a:pt x="111" y="0"/>
                    </a:lnTo>
                    <a:lnTo>
                      <a:pt x="0" y="0"/>
                    </a:lnTo>
                    <a:close/>
                    <a:moveTo>
                      <a:pt x="44" y="90"/>
                    </a:moveTo>
                    <a:lnTo>
                      <a:pt x="44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11" y="38"/>
                    </a:lnTo>
                    <a:lnTo>
                      <a:pt x="117" y="39"/>
                    </a:lnTo>
                    <a:lnTo>
                      <a:pt x="122" y="42"/>
                    </a:lnTo>
                    <a:lnTo>
                      <a:pt x="125" y="45"/>
                    </a:lnTo>
                    <a:lnTo>
                      <a:pt x="128" y="49"/>
                    </a:lnTo>
                    <a:lnTo>
                      <a:pt x="130" y="53"/>
                    </a:lnTo>
                    <a:lnTo>
                      <a:pt x="132" y="58"/>
                    </a:lnTo>
                    <a:lnTo>
                      <a:pt x="132" y="64"/>
                    </a:lnTo>
                    <a:lnTo>
                      <a:pt x="132" y="64"/>
                    </a:lnTo>
                    <a:lnTo>
                      <a:pt x="131" y="69"/>
                    </a:lnTo>
                    <a:lnTo>
                      <a:pt x="130" y="74"/>
                    </a:lnTo>
                    <a:lnTo>
                      <a:pt x="128" y="78"/>
                    </a:lnTo>
                    <a:lnTo>
                      <a:pt x="125" y="82"/>
                    </a:lnTo>
                    <a:lnTo>
                      <a:pt x="121" y="85"/>
                    </a:lnTo>
                    <a:lnTo>
                      <a:pt x="116" y="88"/>
                    </a:lnTo>
                    <a:lnTo>
                      <a:pt x="111" y="89"/>
                    </a:lnTo>
                    <a:lnTo>
                      <a:pt x="104" y="90"/>
                    </a:lnTo>
                    <a:lnTo>
                      <a:pt x="44" y="90"/>
                    </a:lnTo>
                    <a:close/>
                    <a:moveTo>
                      <a:pt x="44" y="192"/>
                    </a:moveTo>
                    <a:lnTo>
                      <a:pt x="44" y="127"/>
                    </a:lnTo>
                    <a:lnTo>
                      <a:pt x="104" y="127"/>
                    </a:lnTo>
                    <a:lnTo>
                      <a:pt x="104" y="127"/>
                    </a:lnTo>
                    <a:lnTo>
                      <a:pt x="112" y="128"/>
                    </a:lnTo>
                    <a:lnTo>
                      <a:pt x="119" y="129"/>
                    </a:lnTo>
                    <a:lnTo>
                      <a:pt x="125" y="132"/>
                    </a:lnTo>
                    <a:lnTo>
                      <a:pt x="130" y="136"/>
                    </a:lnTo>
                    <a:lnTo>
                      <a:pt x="134" y="141"/>
                    </a:lnTo>
                    <a:lnTo>
                      <a:pt x="137" y="146"/>
                    </a:lnTo>
                    <a:lnTo>
                      <a:pt x="138" y="153"/>
                    </a:lnTo>
                    <a:lnTo>
                      <a:pt x="139" y="160"/>
                    </a:lnTo>
                    <a:lnTo>
                      <a:pt x="139" y="160"/>
                    </a:lnTo>
                    <a:lnTo>
                      <a:pt x="138" y="167"/>
                    </a:lnTo>
                    <a:lnTo>
                      <a:pt x="137" y="173"/>
                    </a:lnTo>
                    <a:lnTo>
                      <a:pt x="134" y="178"/>
                    </a:lnTo>
                    <a:lnTo>
                      <a:pt x="131" y="183"/>
                    </a:lnTo>
                    <a:lnTo>
                      <a:pt x="126" y="187"/>
                    </a:lnTo>
                    <a:lnTo>
                      <a:pt x="120" y="190"/>
                    </a:lnTo>
                    <a:lnTo>
                      <a:pt x="112" y="191"/>
                    </a:lnTo>
                    <a:lnTo>
                      <a:pt x="103" y="192"/>
                    </a:lnTo>
                    <a:lnTo>
                      <a:pt x="44" y="19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" name="Freeform 42"/>
              <p:cNvSpPr>
                <a:spLocks noEditPoints="1"/>
              </p:cNvSpPr>
              <p:nvPr userDrawn="1"/>
            </p:nvSpPr>
            <p:spPr bwMode="auto">
              <a:xfrm>
                <a:off x="3295650" y="6149194"/>
                <a:ext cx="79375" cy="95250"/>
              </a:xfrm>
              <a:custGeom>
                <a:avLst/>
                <a:gdLst>
                  <a:gd name="T0" fmla="*/ 197 w 197"/>
                  <a:gd name="T1" fmla="*/ 115 h 239"/>
                  <a:gd name="T2" fmla="*/ 195 w 197"/>
                  <a:gd name="T3" fmla="*/ 92 h 239"/>
                  <a:gd name="T4" fmla="*/ 191 w 197"/>
                  <a:gd name="T5" fmla="*/ 71 h 239"/>
                  <a:gd name="T6" fmla="*/ 183 w 197"/>
                  <a:gd name="T7" fmla="*/ 52 h 239"/>
                  <a:gd name="T8" fmla="*/ 173 w 197"/>
                  <a:gd name="T9" fmla="*/ 34 h 239"/>
                  <a:gd name="T10" fmla="*/ 159 w 197"/>
                  <a:gd name="T11" fmla="*/ 20 h 239"/>
                  <a:gd name="T12" fmla="*/ 143 w 197"/>
                  <a:gd name="T13" fmla="*/ 10 h 239"/>
                  <a:gd name="T14" fmla="*/ 123 w 197"/>
                  <a:gd name="T15" fmla="*/ 3 h 239"/>
                  <a:gd name="T16" fmla="*/ 100 w 197"/>
                  <a:gd name="T17" fmla="*/ 0 h 239"/>
                  <a:gd name="T18" fmla="*/ 89 w 197"/>
                  <a:gd name="T19" fmla="*/ 1 h 239"/>
                  <a:gd name="T20" fmla="*/ 69 w 197"/>
                  <a:gd name="T21" fmla="*/ 5 h 239"/>
                  <a:gd name="T22" fmla="*/ 51 w 197"/>
                  <a:gd name="T23" fmla="*/ 12 h 239"/>
                  <a:gd name="T24" fmla="*/ 35 w 197"/>
                  <a:gd name="T25" fmla="*/ 24 h 239"/>
                  <a:gd name="T26" fmla="*/ 22 w 197"/>
                  <a:gd name="T27" fmla="*/ 39 h 239"/>
                  <a:gd name="T28" fmla="*/ 11 w 197"/>
                  <a:gd name="T29" fmla="*/ 58 h 239"/>
                  <a:gd name="T30" fmla="*/ 4 w 197"/>
                  <a:gd name="T31" fmla="*/ 80 h 239"/>
                  <a:gd name="T32" fmla="*/ 0 w 197"/>
                  <a:gd name="T33" fmla="*/ 106 h 239"/>
                  <a:gd name="T34" fmla="*/ 0 w 197"/>
                  <a:gd name="T35" fmla="*/ 120 h 239"/>
                  <a:gd name="T36" fmla="*/ 2 w 197"/>
                  <a:gd name="T37" fmla="*/ 148 h 239"/>
                  <a:gd name="T38" fmla="*/ 9 w 197"/>
                  <a:gd name="T39" fmla="*/ 172 h 239"/>
                  <a:gd name="T40" fmla="*/ 18 w 197"/>
                  <a:gd name="T41" fmla="*/ 193 h 239"/>
                  <a:gd name="T42" fmla="*/ 30 w 197"/>
                  <a:gd name="T43" fmla="*/ 209 h 239"/>
                  <a:gd name="T44" fmla="*/ 36 w 197"/>
                  <a:gd name="T45" fmla="*/ 215 h 239"/>
                  <a:gd name="T46" fmla="*/ 51 w 197"/>
                  <a:gd name="T47" fmla="*/ 226 h 239"/>
                  <a:gd name="T48" fmla="*/ 68 w 197"/>
                  <a:gd name="T49" fmla="*/ 234 h 239"/>
                  <a:gd name="T50" fmla="*/ 88 w 197"/>
                  <a:gd name="T51" fmla="*/ 238 h 239"/>
                  <a:gd name="T52" fmla="*/ 99 w 197"/>
                  <a:gd name="T53" fmla="*/ 239 h 239"/>
                  <a:gd name="T54" fmla="*/ 124 w 197"/>
                  <a:gd name="T55" fmla="*/ 237 h 239"/>
                  <a:gd name="T56" fmla="*/ 145 w 197"/>
                  <a:gd name="T57" fmla="*/ 231 h 239"/>
                  <a:gd name="T58" fmla="*/ 153 w 197"/>
                  <a:gd name="T59" fmla="*/ 227 h 239"/>
                  <a:gd name="T60" fmla="*/ 170 w 197"/>
                  <a:gd name="T61" fmla="*/ 216 h 239"/>
                  <a:gd name="T62" fmla="*/ 151 w 197"/>
                  <a:gd name="T63" fmla="*/ 180 h 239"/>
                  <a:gd name="T64" fmla="*/ 139 w 197"/>
                  <a:gd name="T65" fmla="*/ 188 h 239"/>
                  <a:gd name="T66" fmla="*/ 128 w 197"/>
                  <a:gd name="T67" fmla="*/ 193 h 239"/>
                  <a:gd name="T68" fmla="*/ 116 w 197"/>
                  <a:gd name="T69" fmla="*/ 197 h 239"/>
                  <a:gd name="T70" fmla="*/ 101 w 197"/>
                  <a:gd name="T71" fmla="*/ 198 h 239"/>
                  <a:gd name="T72" fmla="*/ 91 w 197"/>
                  <a:gd name="T73" fmla="*/ 197 h 239"/>
                  <a:gd name="T74" fmla="*/ 72 w 197"/>
                  <a:gd name="T75" fmla="*/ 190 h 239"/>
                  <a:gd name="T76" fmla="*/ 57 w 197"/>
                  <a:gd name="T77" fmla="*/ 175 h 239"/>
                  <a:gd name="T78" fmla="*/ 47 w 197"/>
                  <a:gd name="T79" fmla="*/ 151 h 239"/>
                  <a:gd name="T80" fmla="*/ 195 w 197"/>
                  <a:gd name="T81" fmla="*/ 136 h 239"/>
                  <a:gd name="T82" fmla="*/ 196 w 197"/>
                  <a:gd name="T83" fmla="*/ 127 h 239"/>
                  <a:gd name="T84" fmla="*/ 197 w 197"/>
                  <a:gd name="T85" fmla="*/ 115 h 239"/>
                  <a:gd name="T86" fmla="*/ 45 w 197"/>
                  <a:gd name="T87" fmla="*/ 98 h 239"/>
                  <a:gd name="T88" fmla="*/ 50 w 197"/>
                  <a:gd name="T89" fmla="*/ 74 h 239"/>
                  <a:gd name="T90" fmla="*/ 61 w 197"/>
                  <a:gd name="T91" fmla="*/ 56 h 239"/>
                  <a:gd name="T92" fmla="*/ 76 w 197"/>
                  <a:gd name="T93" fmla="*/ 45 h 239"/>
                  <a:gd name="T94" fmla="*/ 97 w 197"/>
                  <a:gd name="T95" fmla="*/ 41 h 239"/>
                  <a:gd name="T96" fmla="*/ 104 w 197"/>
                  <a:gd name="T97" fmla="*/ 41 h 239"/>
                  <a:gd name="T98" fmla="*/ 116 w 197"/>
                  <a:gd name="T99" fmla="*/ 44 h 239"/>
                  <a:gd name="T100" fmla="*/ 126 w 197"/>
                  <a:gd name="T101" fmla="*/ 48 h 239"/>
                  <a:gd name="T102" fmla="*/ 137 w 197"/>
                  <a:gd name="T103" fmla="*/ 58 h 239"/>
                  <a:gd name="T104" fmla="*/ 147 w 197"/>
                  <a:gd name="T105" fmla="*/ 76 h 239"/>
                  <a:gd name="T106" fmla="*/ 151 w 197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7" h="239">
                    <a:moveTo>
                      <a:pt x="197" y="115"/>
                    </a:moveTo>
                    <a:lnTo>
                      <a:pt x="197" y="115"/>
                    </a:lnTo>
                    <a:lnTo>
                      <a:pt x="196" y="104"/>
                    </a:lnTo>
                    <a:lnTo>
                      <a:pt x="195" y="92"/>
                    </a:lnTo>
                    <a:lnTo>
                      <a:pt x="193" y="81"/>
                    </a:lnTo>
                    <a:lnTo>
                      <a:pt x="191" y="71"/>
                    </a:lnTo>
                    <a:lnTo>
                      <a:pt x="187" y="61"/>
                    </a:lnTo>
                    <a:lnTo>
                      <a:pt x="183" y="52"/>
                    </a:lnTo>
                    <a:lnTo>
                      <a:pt x="178" y="43"/>
                    </a:lnTo>
                    <a:lnTo>
                      <a:pt x="173" y="34"/>
                    </a:lnTo>
                    <a:lnTo>
                      <a:pt x="166" y="27"/>
                    </a:lnTo>
                    <a:lnTo>
                      <a:pt x="159" y="20"/>
                    </a:lnTo>
                    <a:lnTo>
                      <a:pt x="151" y="14"/>
                    </a:lnTo>
                    <a:lnTo>
                      <a:pt x="143" y="10"/>
                    </a:lnTo>
                    <a:lnTo>
                      <a:pt x="133" y="6"/>
                    </a:lnTo>
                    <a:lnTo>
                      <a:pt x="123" y="3"/>
                    </a:lnTo>
                    <a:lnTo>
                      <a:pt x="112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9" y="1"/>
                    </a:lnTo>
                    <a:lnTo>
                      <a:pt x="79" y="2"/>
                    </a:lnTo>
                    <a:lnTo>
                      <a:pt x="69" y="5"/>
                    </a:lnTo>
                    <a:lnTo>
                      <a:pt x="60" y="8"/>
                    </a:lnTo>
                    <a:lnTo>
                      <a:pt x="51" y="12"/>
                    </a:lnTo>
                    <a:lnTo>
                      <a:pt x="42" y="18"/>
                    </a:lnTo>
                    <a:lnTo>
                      <a:pt x="35" y="24"/>
                    </a:lnTo>
                    <a:lnTo>
                      <a:pt x="28" y="31"/>
                    </a:lnTo>
                    <a:lnTo>
                      <a:pt x="22" y="39"/>
                    </a:lnTo>
                    <a:lnTo>
                      <a:pt x="16" y="48"/>
                    </a:lnTo>
                    <a:lnTo>
                      <a:pt x="11" y="58"/>
                    </a:lnTo>
                    <a:lnTo>
                      <a:pt x="7" y="68"/>
                    </a:lnTo>
                    <a:lnTo>
                      <a:pt x="4" y="80"/>
                    </a:lnTo>
                    <a:lnTo>
                      <a:pt x="2" y="92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4"/>
                    </a:lnTo>
                    <a:lnTo>
                      <a:pt x="2" y="148"/>
                    </a:lnTo>
                    <a:lnTo>
                      <a:pt x="5" y="160"/>
                    </a:lnTo>
                    <a:lnTo>
                      <a:pt x="9" y="172"/>
                    </a:lnTo>
                    <a:lnTo>
                      <a:pt x="13" y="183"/>
                    </a:lnTo>
                    <a:lnTo>
                      <a:pt x="18" y="193"/>
                    </a:lnTo>
                    <a:lnTo>
                      <a:pt x="24" y="201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6" y="215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7" y="236"/>
                    </a:lnTo>
                    <a:lnTo>
                      <a:pt x="88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2" y="238"/>
                    </a:lnTo>
                    <a:lnTo>
                      <a:pt x="124" y="237"/>
                    </a:lnTo>
                    <a:lnTo>
                      <a:pt x="135" y="234"/>
                    </a:lnTo>
                    <a:lnTo>
                      <a:pt x="145" y="231"/>
                    </a:lnTo>
                    <a:lnTo>
                      <a:pt x="145" y="231"/>
                    </a:lnTo>
                    <a:lnTo>
                      <a:pt x="153" y="227"/>
                    </a:lnTo>
                    <a:lnTo>
                      <a:pt x="162" y="222"/>
                    </a:lnTo>
                    <a:lnTo>
                      <a:pt x="170" y="216"/>
                    </a:lnTo>
                    <a:lnTo>
                      <a:pt x="178" y="209"/>
                    </a:lnTo>
                    <a:lnTo>
                      <a:pt x="151" y="180"/>
                    </a:lnTo>
                    <a:lnTo>
                      <a:pt x="151" y="180"/>
                    </a:lnTo>
                    <a:lnTo>
                      <a:pt x="139" y="188"/>
                    </a:lnTo>
                    <a:lnTo>
                      <a:pt x="128" y="193"/>
                    </a:lnTo>
                    <a:lnTo>
                      <a:pt x="128" y="193"/>
                    </a:lnTo>
                    <a:lnTo>
                      <a:pt x="122" y="195"/>
                    </a:lnTo>
                    <a:lnTo>
                      <a:pt x="116" y="197"/>
                    </a:lnTo>
                    <a:lnTo>
                      <a:pt x="109" y="198"/>
                    </a:lnTo>
                    <a:lnTo>
                      <a:pt x="101" y="198"/>
                    </a:lnTo>
                    <a:lnTo>
                      <a:pt x="101" y="198"/>
                    </a:lnTo>
                    <a:lnTo>
                      <a:pt x="91" y="197"/>
                    </a:lnTo>
                    <a:lnTo>
                      <a:pt x="81" y="195"/>
                    </a:lnTo>
                    <a:lnTo>
                      <a:pt x="72" y="190"/>
                    </a:lnTo>
                    <a:lnTo>
                      <a:pt x="64" y="183"/>
                    </a:lnTo>
                    <a:lnTo>
                      <a:pt x="57" y="175"/>
                    </a:lnTo>
                    <a:lnTo>
                      <a:pt x="51" y="164"/>
                    </a:lnTo>
                    <a:lnTo>
                      <a:pt x="47" y="151"/>
                    </a:lnTo>
                    <a:lnTo>
                      <a:pt x="44" y="136"/>
                    </a:lnTo>
                    <a:lnTo>
                      <a:pt x="195" y="136"/>
                    </a:lnTo>
                    <a:lnTo>
                      <a:pt x="195" y="136"/>
                    </a:lnTo>
                    <a:lnTo>
                      <a:pt x="196" y="127"/>
                    </a:lnTo>
                    <a:lnTo>
                      <a:pt x="197" y="115"/>
                    </a:lnTo>
                    <a:lnTo>
                      <a:pt x="197" y="115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0" y="74"/>
                    </a:lnTo>
                    <a:lnTo>
                      <a:pt x="55" y="64"/>
                    </a:lnTo>
                    <a:lnTo>
                      <a:pt x="61" y="56"/>
                    </a:lnTo>
                    <a:lnTo>
                      <a:pt x="68" y="49"/>
                    </a:lnTo>
                    <a:lnTo>
                      <a:pt x="76" y="45"/>
                    </a:lnTo>
                    <a:lnTo>
                      <a:pt x="86" y="42"/>
                    </a:lnTo>
                    <a:lnTo>
                      <a:pt x="97" y="41"/>
                    </a:lnTo>
                    <a:lnTo>
                      <a:pt x="97" y="41"/>
                    </a:lnTo>
                    <a:lnTo>
                      <a:pt x="104" y="41"/>
                    </a:lnTo>
                    <a:lnTo>
                      <a:pt x="110" y="42"/>
                    </a:lnTo>
                    <a:lnTo>
                      <a:pt x="116" y="44"/>
                    </a:lnTo>
                    <a:lnTo>
                      <a:pt x="121" y="45"/>
                    </a:lnTo>
                    <a:lnTo>
                      <a:pt x="126" y="48"/>
                    </a:lnTo>
                    <a:lnTo>
                      <a:pt x="130" y="51"/>
                    </a:lnTo>
                    <a:lnTo>
                      <a:pt x="137" y="58"/>
                    </a:lnTo>
                    <a:lnTo>
                      <a:pt x="143" y="66"/>
                    </a:lnTo>
                    <a:lnTo>
                      <a:pt x="147" y="76"/>
                    </a:lnTo>
                    <a:lnTo>
                      <a:pt x="150" y="87"/>
                    </a:lnTo>
                    <a:lnTo>
                      <a:pt x="151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" name="Freeform 43"/>
              <p:cNvSpPr>
                <a:spLocks/>
              </p:cNvSpPr>
              <p:nvPr userDrawn="1"/>
            </p:nvSpPr>
            <p:spPr bwMode="auto">
              <a:xfrm>
                <a:off x="3382962" y="6150782"/>
                <a:ext cx="73025" cy="92075"/>
              </a:xfrm>
              <a:custGeom>
                <a:avLst/>
                <a:gdLst>
                  <a:gd name="T0" fmla="*/ 184 w 184"/>
                  <a:gd name="T1" fmla="*/ 39 h 229"/>
                  <a:gd name="T2" fmla="*/ 184 w 184"/>
                  <a:gd name="T3" fmla="*/ 0 h 229"/>
                  <a:gd name="T4" fmla="*/ 0 w 184"/>
                  <a:gd name="T5" fmla="*/ 0 h 229"/>
                  <a:gd name="T6" fmla="*/ 0 w 184"/>
                  <a:gd name="T7" fmla="*/ 39 h 229"/>
                  <a:gd name="T8" fmla="*/ 70 w 184"/>
                  <a:gd name="T9" fmla="*/ 39 h 229"/>
                  <a:gd name="T10" fmla="*/ 70 w 184"/>
                  <a:gd name="T11" fmla="*/ 229 h 229"/>
                  <a:gd name="T12" fmla="*/ 114 w 184"/>
                  <a:gd name="T13" fmla="*/ 229 h 229"/>
                  <a:gd name="T14" fmla="*/ 114 w 184"/>
                  <a:gd name="T15" fmla="*/ 39 h 229"/>
                  <a:gd name="T16" fmla="*/ 184 w 184"/>
                  <a:gd name="T17" fmla="*/ 3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229">
                    <a:moveTo>
                      <a:pt x="184" y="39"/>
                    </a:moveTo>
                    <a:lnTo>
                      <a:pt x="184" y="0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70" y="39"/>
                    </a:lnTo>
                    <a:lnTo>
                      <a:pt x="70" y="229"/>
                    </a:lnTo>
                    <a:lnTo>
                      <a:pt x="114" y="229"/>
                    </a:lnTo>
                    <a:lnTo>
                      <a:pt x="114" y="39"/>
                    </a:lnTo>
                    <a:lnTo>
                      <a:pt x="184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" name="Freeform 44"/>
              <p:cNvSpPr>
                <a:spLocks/>
              </p:cNvSpPr>
              <p:nvPr userDrawn="1"/>
            </p:nvSpPr>
            <p:spPr bwMode="auto">
              <a:xfrm>
                <a:off x="3470275" y="6217457"/>
                <a:ext cx="26988" cy="26988"/>
              </a:xfrm>
              <a:custGeom>
                <a:avLst/>
                <a:gdLst>
                  <a:gd name="T0" fmla="*/ 69 w 69"/>
                  <a:gd name="T1" fmla="*/ 34 h 69"/>
                  <a:gd name="T2" fmla="*/ 69 w 69"/>
                  <a:gd name="T3" fmla="*/ 34 h 69"/>
                  <a:gd name="T4" fmla="*/ 69 w 69"/>
                  <a:gd name="T5" fmla="*/ 27 h 69"/>
                  <a:gd name="T6" fmla="*/ 67 w 69"/>
                  <a:gd name="T7" fmla="*/ 21 h 69"/>
                  <a:gd name="T8" fmla="*/ 63 w 69"/>
                  <a:gd name="T9" fmla="*/ 15 h 69"/>
                  <a:gd name="T10" fmla="*/ 59 w 69"/>
                  <a:gd name="T11" fmla="*/ 10 h 69"/>
                  <a:gd name="T12" fmla="*/ 54 w 69"/>
                  <a:gd name="T13" fmla="*/ 5 h 69"/>
                  <a:gd name="T14" fmla="*/ 48 w 69"/>
                  <a:gd name="T15" fmla="*/ 2 h 69"/>
                  <a:gd name="T16" fmla="*/ 42 w 69"/>
                  <a:gd name="T17" fmla="*/ 0 h 69"/>
                  <a:gd name="T18" fmla="*/ 35 w 69"/>
                  <a:gd name="T19" fmla="*/ 0 h 69"/>
                  <a:gd name="T20" fmla="*/ 35 w 69"/>
                  <a:gd name="T21" fmla="*/ 0 h 69"/>
                  <a:gd name="T22" fmla="*/ 28 w 69"/>
                  <a:gd name="T23" fmla="*/ 0 h 69"/>
                  <a:gd name="T24" fmla="*/ 21 w 69"/>
                  <a:gd name="T25" fmla="*/ 2 h 69"/>
                  <a:gd name="T26" fmla="*/ 15 w 69"/>
                  <a:gd name="T27" fmla="*/ 5 h 69"/>
                  <a:gd name="T28" fmla="*/ 10 w 69"/>
                  <a:gd name="T29" fmla="*/ 10 h 69"/>
                  <a:gd name="T30" fmla="*/ 6 w 69"/>
                  <a:gd name="T31" fmla="*/ 15 h 69"/>
                  <a:gd name="T32" fmla="*/ 3 w 69"/>
                  <a:gd name="T33" fmla="*/ 21 h 69"/>
                  <a:gd name="T34" fmla="*/ 1 w 69"/>
                  <a:gd name="T35" fmla="*/ 27 h 69"/>
                  <a:gd name="T36" fmla="*/ 0 w 69"/>
                  <a:gd name="T37" fmla="*/ 34 h 69"/>
                  <a:gd name="T38" fmla="*/ 0 w 69"/>
                  <a:gd name="T39" fmla="*/ 34 h 69"/>
                  <a:gd name="T40" fmla="*/ 1 w 69"/>
                  <a:gd name="T41" fmla="*/ 42 h 69"/>
                  <a:gd name="T42" fmla="*/ 3 w 69"/>
                  <a:gd name="T43" fmla="*/ 48 h 69"/>
                  <a:gd name="T44" fmla="*/ 6 w 69"/>
                  <a:gd name="T45" fmla="*/ 54 h 69"/>
                  <a:gd name="T46" fmla="*/ 10 w 69"/>
                  <a:gd name="T47" fmla="*/ 59 h 69"/>
                  <a:gd name="T48" fmla="*/ 15 w 69"/>
                  <a:gd name="T49" fmla="*/ 63 h 69"/>
                  <a:gd name="T50" fmla="*/ 21 w 69"/>
                  <a:gd name="T51" fmla="*/ 66 h 69"/>
                  <a:gd name="T52" fmla="*/ 28 w 69"/>
                  <a:gd name="T53" fmla="*/ 68 h 69"/>
                  <a:gd name="T54" fmla="*/ 35 w 69"/>
                  <a:gd name="T55" fmla="*/ 69 h 69"/>
                  <a:gd name="T56" fmla="*/ 35 w 69"/>
                  <a:gd name="T57" fmla="*/ 69 h 69"/>
                  <a:gd name="T58" fmla="*/ 42 w 69"/>
                  <a:gd name="T59" fmla="*/ 68 h 69"/>
                  <a:gd name="T60" fmla="*/ 48 w 69"/>
                  <a:gd name="T61" fmla="*/ 66 h 69"/>
                  <a:gd name="T62" fmla="*/ 54 w 69"/>
                  <a:gd name="T63" fmla="*/ 63 h 69"/>
                  <a:gd name="T64" fmla="*/ 59 w 69"/>
                  <a:gd name="T65" fmla="*/ 59 h 69"/>
                  <a:gd name="T66" fmla="*/ 63 w 69"/>
                  <a:gd name="T67" fmla="*/ 54 h 69"/>
                  <a:gd name="T68" fmla="*/ 67 w 69"/>
                  <a:gd name="T69" fmla="*/ 48 h 69"/>
                  <a:gd name="T70" fmla="*/ 69 w 69"/>
                  <a:gd name="T71" fmla="*/ 42 h 69"/>
                  <a:gd name="T72" fmla="*/ 69 w 69"/>
                  <a:gd name="T73" fmla="*/ 34 h 69"/>
                  <a:gd name="T74" fmla="*/ 69 w 69"/>
                  <a:gd name="T75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9" h="69">
                    <a:moveTo>
                      <a:pt x="69" y="34"/>
                    </a:moveTo>
                    <a:lnTo>
                      <a:pt x="69" y="34"/>
                    </a:lnTo>
                    <a:lnTo>
                      <a:pt x="69" y="27"/>
                    </a:lnTo>
                    <a:lnTo>
                      <a:pt x="67" y="21"/>
                    </a:lnTo>
                    <a:lnTo>
                      <a:pt x="63" y="15"/>
                    </a:lnTo>
                    <a:lnTo>
                      <a:pt x="59" y="10"/>
                    </a:lnTo>
                    <a:lnTo>
                      <a:pt x="54" y="5"/>
                    </a:lnTo>
                    <a:lnTo>
                      <a:pt x="48" y="2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5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3" y="21"/>
                    </a:lnTo>
                    <a:lnTo>
                      <a:pt x="1" y="27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1" y="42"/>
                    </a:lnTo>
                    <a:lnTo>
                      <a:pt x="3" y="48"/>
                    </a:lnTo>
                    <a:lnTo>
                      <a:pt x="6" y="54"/>
                    </a:lnTo>
                    <a:lnTo>
                      <a:pt x="10" y="59"/>
                    </a:lnTo>
                    <a:lnTo>
                      <a:pt x="15" y="63"/>
                    </a:lnTo>
                    <a:lnTo>
                      <a:pt x="21" y="66"/>
                    </a:lnTo>
                    <a:lnTo>
                      <a:pt x="28" y="68"/>
                    </a:lnTo>
                    <a:lnTo>
                      <a:pt x="35" y="69"/>
                    </a:lnTo>
                    <a:lnTo>
                      <a:pt x="35" y="69"/>
                    </a:lnTo>
                    <a:lnTo>
                      <a:pt x="42" y="68"/>
                    </a:lnTo>
                    <a:lnTo>
                      <a:pt x="48" y="66"/>
                    </a:lnTo>
                    <a:lnTo>
                      <a:pt x="54" y="63"/>
                    </a:lnTo>
                    <a:lnTo>
                      <a:pt x="59" y="59"/>
                    </a:lnTo>
                    <a:lnTo>
                      <a:pt x="63" y="54"/>
                    </a:lnTo>
                    <a:lnTo>
                      <a:pt x="67" y="48"/>
                    </a:lnTo>
                    <a:lnTo>
                      <a:pt x="69" y="42"/>
                    </a:lnTo>
                    <a:lnTo>
                      <a:pt x="69" y="34"/>
                    </a:lnTo>
                    <a:lnTo>
                      <a:pt x="69" y="34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" name="Freeform 45"/>
              <p:cNvSpPr>
                <a:spLocks noEditPoints="1"/>
              </p:cNvSpPr>
              <p:nvPr userDrawn="1"/>
            </p:nvSpPr>
            <p:spPr bwMode="auto">
              <a:xfrm>
                <a:off x="617537" y="6331757"/>
                <a:ext cx="90488" cy="122238"/>
              </a:xfrm>
              <a:custGeom>
                <a:avLst/>
                <a:gdLst>
                  <a:gd name="T0" fmla="*/ 227 w 227"/>
                  <a:gd name="T1" fmla="*/ 96 h 307"/>
                  <a:gd name="T2" fmla="*/ 225 w 227"/>
                  <a:gd name="T3" fmla="*/ 74 h 307"/>
                  <a:gd name="T4" fmla="*/ 219 w 227"/>
                  <a:gd name="T5" fmla="*/ 54 h 307"/>
                  <a:gd name="T6" fmla="*/ 210 w 227"/>
                  <a:gd name="T7" fmla="*/ 38 h 307"/>
                  <a:gd name="T8" fmla="*/ 198 w 227"/>
                  <a:gd name="T9" fmla="*/ 24 h 307"/>
                  <a:gd name="T10" fmla="*/ 183 w 227"/>
                  <a:gd name="T11" fmla="*/ 14 h 307"/>
                  <a:gd name="T12" fmla="*/ 167 w 227"/>
                  <a:gd name="T13" fmla="*/ 6 h 307"/>
                  <a:gd name="T14" fmla="*/ 148 w 227"/>
                  <a:gd name="T15" fmla="*/ 2 h 307"/>
                  <a:gd name="T16" fmla="*/ 128 w 227"/>
                  <a:gd name="T17" fmla="*/ 0 h 307"/>
                  <a:gd name="T18" fmla="*/ 0 w 227"/>
                  <a:gd name="T19" fmla="*/ 307 h 307"/>
                  <a:gd name="T20" fmla="*/ 45 w 227"/>
                  <a:gd name="T21" fmla="*/ 192 h 307"/>
                  <a:gd name="T22" fmla="*/ 125 w 227"/>
                  <a:gd name="T23" fmla="*/ 192 h 307"/>
                  <a:gd name="T24" fmla="*/ 146 w 227"/>
                  <a:gd name="T25" fmla="*/ 190 h 307"/>
                  <a:gd name="T26" fmla="*/ 165 w 227"/>
                  <a:gd name="T27" fmla="*/ 186 h 307"/>
                  <a:gd name="T28" fmla="*/ 183 w 227"/>
                  <a:gd name="T29" fmla="*/ 178 h 307"/>
                  <a:gd name="T30" fmla="*/ 197 w 227"/>
                  <a:gd name="T31" fmla="*/ 167 h 307"/>
                  <a:gd name="T32" fmla="*/ 210 w 227"/>
                  <a:gd name="T33" fmla="*/ 154 h 307"/>
                  <a:gd name="T34" fmla="*/ 219 w 227"/>
                  <a:gd name="T35" fmla="*/ 137 h 307"/>
                  <a:gd name="T36" fmla="*/ 225 w 227"/>
                  <a:gd name="T37" fmla="*/ 118 h 307"/>
                  <a:gd name="T38" fmla="*/ 227 w 227"/>
                  <a:gd name="T39" fmla="*/ 96 h 307"/>
                  <a:gd name="T40" fmla="*/ 179 w 227"/>
                  <a:gd name="T41" fmla="*/ 96 h 307"/>
                  <a:gd name="T42" fmla="*/ 178 w 227"/>
                  <a:gd name="T43" fmla="*/ 108 h 307"/>
                  <a:gd name="T44" fmla="*/ 172 w 227"/>
                  <a:gd name="T45" fmla="*/ 127 h 307"/>
                  <a:gd name="T46" fmla="*/ 159 w 227"/>
                  <a:gd name="T47" fmla="*/ 141 h 307"/>
                  <a:gd name="T48" fmla="*/ 139 w 227"/>
                  <a:gd name="T49" fmla="*/ 148 h 307"/>
                  <a:gd name="T50" fmla="*/ 45 w 227"/>
                  <a:gd name="T51" fmla="*/ 149 h 307"/>
                  <a:gd name="T52" fmla="*/ 127 w 227"/>
                  <a:gd name="T53" fmla="*/ 43 h 307"/>
                  <a:gd name="T54" fmla="*/ 138 w 227"/>
                  <a:gd name="T55" fmla="*/ 44 h 307"/>
                  <a:gd name="T56" fmla="*/ 157 w 227"/>
                  <a:gd name="T57" fmla="*/ 51 h 307"/>
                  <a:gd name="T58" fmla="*/ 171 w 227"/>
                  <a:gd name="T59" fmla="*/ 65 h 307"/>
                  <a:gd name="T60" fmla="*/ 178 w 227"/>
                  <a:gd name="T61" fmla="*/ 84 h 307"/>
                  <a:gd name="T62" fmla="*/ 179 w 227"/>
                  <a:gd name="T63" fmla="*/ 96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7" h="307">
                    <a:moveTo>
                      <a:pt x="227" y="96"/>
                    </a:moveTo>
                    <a:lnTo>
                      <a:pt x="227" y="96"/>
                    </a:lnTo>
                    <a:lnTo>
                      <a:pt x="226" y="84"/>
                    </a:lnTo>
                    <a:lnTo>
                      <a:pt x="225" y="74"/>
                    </a:lnTo>
                    <a:lnTo>
                      <a:pt x="222" y="64"/>
                    </a:lnTo>
                    <a:lnTo>
                      <a:pt x="219" y="54"/>
                    </a:lnTo>
                    <a:lnTo>
                      <a:pt x="215" y="46"/>
                    </a:lnTo>
                    <a:lnTo>
                      <a:pt x="210" y="38"/>
                    </a:lnTo>
                    <a:lnTo>
                      <a:pt x="204" y="31"/>
                    </a:lnTo>
                    <a:lnTo>
                      <a:pt x="198" y="24"/>
                    </a:lnTo>
                    <a:lnTo>
                      <a:pt x="191" y="19"/>
                    </a:lnTo>
                    <a:lnTo>
                      <a:pt x="183" y="14"/>
                    </a:lnTo>
                    <a:lnTo>
                      <a:pt x="175" y="10"/>
                    </a:lnTo>
                    <a:lnTo>
                      <a:pt x="167" y="6"/>
                    </a:lnTo>
                    <a:lnTo>
                      <a:pt x="158" y="4"/>
                    </a:lnTo>
                    <a:lnTo>
                      <a:pt x="148" y="2"/>
                    </a:lnTo>
                    <a:lnTo>
                      <a:pt x="138" y="1"/>
                    </a:lnTo>
                    <a:lnTo>
                      <a:pt x="128" y="0"/>
                    </a:lnTo>
                    <a:lnTo>
                      <a:pt x="0" y="0"/>
                    </a:lnTo>
                    <a:lnTo>
                      <a:pt x="0" y="307"/>
                    </a:lnTo>
                    <a:lnTo>
                      <a:pt x="45" y="307"/>
                    </a:lnTo>
                    <a:lnTo>
                      <a:pt x="45" y="192"/>
                    </a:lnTo>
                    <a:lnTo>
                      <a:pt x="125" y="192"/>
                    </a:lnTo>
                    <a:lnTo>
                      <a:pt x="125" y="192"/>
                    </a:lnTo>
                    <a:lnTo>
                      <a:pt x="135" y="191"/>
                    </a:lnTo>
                    <a:lnTo>
                      <a:pt x="146" y="190"/>
                    </a:lnTo>
                    <a:lnTo>
                      <a:pt x="156" y="188"/>
                    </a:lnTo>
                    <a:lnTo>
                      <a:pt x="165" y="186"/>
                    </a:lnTo>
                    <a:lnTo>
                      <a:pt x="174" y="182"/>
                    </a:lnTo>
                    <a:lnTo>
                      <a:pt x="183" y="178"/>
                    </a:lnTo>
                    <a:lnTo>
                      <a:pt x="190" y="173"/>
                    </a:lnTo>
                    <a:lnTo>
                      <a:pt x="197" y="167"/>
                    </a:lnTo>
                    <a:lnTo>
                      <a:pt x="204" y="161"/>
                    </a:lnTo>
                    <a:lnTo>
                      <a:pt x="210" y="154"/>
                    </a:lnTo>
                    <a:lnTo>
                      <a:pt x="215" y="146"/>
                    </a:lnTo>
                    <a:lnTo>
                      <a:pt x="219" y="137"/>
                    </a:lnTo>
                    <a:lnTo>
                      <a:pt x="222" y="128"/>
                    </a:lnTo>
                    <a:lnTo>
                      <a:pt x="225" y="118"/>
                    </a:lnTo>
                    <a:lnTo>
                      <a:pt x="226" y="107"/>
                    </a:lnTo>
                    <a:lnTo>
                      <a:pt x="227" y="96"/>
                    </a:lnTo>
                    <a:lnTo>
                      <a:pt x="227" y="96"/>
                    </a:lnTo>
                    <a:close/>
                    <a:moveTo>
                      <a:pt x="179" y="96"/>
                    </a:moveTo>
                    <a:lnTo>
                      <a:pt x="179" y="96"/>
                    </a:lnTo>
                    <a:lnTo>
                      <a:pt x="178" y="108"/>
                    </a:lnTo>
                    <a:lnTo>
                      <a:pt x="176" y="118"/>
                    </a:lnTo>
                    <a:lnTo>
                      <a:pt x="172" y="127"/>
                    </a:lnTo>
                    <a:lnTo>
                      <a:pt x="166" y="135"/>
                    </a:lnTo>
                    <a:lnTo>
                      <a:pt x="159" y="141"/>
                    </a:lnTo>
                    <a:lnTo>
                      <a:pt x="150" y="145"/>
                    </a:lnTo>
                    <a:lnTo>
                      <a:pt x="139" y="148"/>
                    </a:lnTo>
                    <a:lnTo>
                      <a:pt x="127" y="149"/>
                    </a:lnTo>
                    <a:lnTo>
                      <a:pt x="45" y="149"/>
                    </a:lnTo>
                    <a:lnTo>
                      <a:pt x="45" y="43"/>
                    </a:lnTo>
                    <a:lnTo>
                      <a:pt x="127" y="43"/>
                    </a:lnTo>
                    <a:lnTo>
                      <a:pt x="127" y="43"/>
                    </a:lnTo>
                    <a:lnTo>
                      <a:pt x="138" y="44"/>
                    </a:lnTo>
                    <a:lnTo>
                      <a:pt x="148" y="47"/>
                    </a:lnTo>
                    <a:lnTo>
                      <a:pt x="157" y="51"/>
                    </a:lnTo>
                    <a:lnTo>
                      <a:pt x="165" y="57"/>
                    </a:lnTo>
                    <a:lnTo>
                      <a:pt x="171" y="65"/>
                    </a:lnTo>
                    <a:lnTo>
                      <a:pt x="175" y="73"/>
                    </a:lnTo>
                    <a:lnTo>
                      <a:pt x="178" y="84"/>
                    </a:lnTo>
                    <a:lnTo>
                      <a:pt x="179" y="96"/>
                    </a:lnTo>
                    <a:lnTo>
                      <a:pt x="179" y="96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" name="Freeform 46"/>
              <p:cNvSpPr>
                <a:spLocks noEditPoints="1"/>
              </p:cNvSpPr>
              <p:nvPr userDrawn="1"/>
            </p:nvSpPr>
            <p:spPr bwMode="auto">
              <a:xfrm>
                <a:off x="720725" y="6360332"/>
                <a:ext cx="77788" cy="95250"/>
              </a:xfrm>
              <a:custGeom>
                <a:avLst/>
                <a:gdLst>
                  <a:gd name="T0" fmla="*/ 196 w 196"/>
                  <a:gd name="T1" fmla="*/ 114 h 239"/>
                  <a:gd name="T2" fmla="*/ 195 w 196"/>
                  <a:gd name="T3" fmla="*/ 92 h 239"/>
                  <a:gd name="T4" fmla="*/ 191 w 196"/>
                  <a:gd name="T5" fmla="*/ 70 h 239"/>
                  <a:gd name="T6" fmla="*/ 183 w 196"/>
                  <a:gd name="T7" fmla="*/ 51 h 239"/>
                  <a:gd name="T8" fmla="*/ 173 w 196"/>
                  <a:gd name="T9" fmla="*/ 34 h 239"/>
                  <a:gd name="T10" fmla="*/ 159 w 196"/>
                  <a:gd name="T11" fmla="*/ 20 h 239"/>
                  <a:gd name="T12" fmla="*/ 143 w 196"/>
                  <a:gd name="T13" fmla="*/ 9 h 239"/>
                  <a:gd name="T14" fmla="*/ 123 w 196"/>
                  <a:gd name="T15" fmla="*/ 2 h 239"/>
                  <a:gd name="T16" fmla="*/ 100 w 196"/>
                  <a:gd name="T17" fmla="*/ 0 h 239"/>
                  <a:gd name="T18" fmla="*/ 89 w 196"/>
                  <a:gd name="T19" fmla="*/ 0 h 239"/>
                  <a:gd name="T20" fmla="*/ 69 w 196"/>
                  <a:gd name="T21" fmla="*/ 4 h 239"/>
                  <a:gd name="T22" fmla="*/ 51 w 196"/>
                  <a:gd name="T23" fmla="*/ 12 h 239"/>
                  <a:gd name="T24" fmla="*/ 35 w 196"/>
                  <a:gd name="T25" fmla="*/ 23 h 239"/>
                  <a:gd name="T26" fmla="*/ 21 w 196"/>
                  <a:gd name="T27" fmla="*/ 38 h 239"/>
                  <a:gd name="T28" fmla="*/ 11 w 196"/>
                  <a:gd name="T29" fmla="*/ 57 h 239"/>
                  <a:gd name="T30" fmla="*/ 4 w 196"/>
                  <a:gd name="T31" fmla="*/ 79 h 239"/>
                  <a:gd name="T32" fmla="*/ 0 w 196"/>
                  <a:gd name="T33" fmla="*/ 105 h 239"/>
                  <a:gd name="T34" fmla="*/ 0 w 196"/>
                  <a:gd name="T35" fmla="*/ 119 h 239"/>
                  <a:gd name="T36" fmla="*/ 2 w 196"/>
                  <a:gd name="T37" fmla="*/ 147 h 239"/>
                  <a:gd name="T38" fmla="*/ 9 w 196"/>
                  <a:gd name="T39" fmla="*/ 173 h 239"/>
                  <a:gd name="T40" fmla="*/ 18 w 196"/>
                  <a:gd name="T41" fmla="*/ 193 h 239"/>
                  <a:gd name="T42" fmla="*/ 30 w 196"/>
                  <a:gd name="T43" fmla="*/ 209 h 239"/>
                  <a:gd name="T44" fmla="*/ 36 w 196"/>
                  <a:gd name="T45" fmla="*/ 215 h 239"/>
                  <a:gd name="T46" fmla="*/ 51 w 196"/>
                  <a:gd name="T47" fmla="*/ 226 h 239"/>
                  <a:gd name="T48" fmla="*/ 68 w 196"/>
                  <a:gd name="T49" fmla="*/ 234 h 239"/>
                  <a:gd name="T50" fmla="*/ 88 w 196"/>
                  <a:gd name="T51" fmla="*/ 239 h 239"/>
                  <a:gd name="T52" fmla="*/ 99 w 196"/>
                  <a:gd name="T53" fmla="*/ 239 h 239"/>
                  <a:gd name="T54" fmla="*/ 124 w 196"/>
                  <a:gd name="T55" fmla="*/ 237 h 239"/>
                  <a:gd name="T56" fmla="*/ 145 w 196"/>
                  <a:gd name="T57" fmla="*/ 231 h 239"/>
                  <a:gd name="T58" fmla="*/ 153 w 196"/>
                  <a:gd name="T59" fmla="*/ 227 h 239"/>
                  <a:gd name="T60" fmla="*/ 169 w 196"/>
                  <a:gd name="T61" fmla="*/ 217 h 239"/>
                  <a:gd name="T62" fmla="*/ 151 w 196"/>
                  <a:gd name="T63" fmla="*/ 180 h 239"/>
                  <a:gd name="T64" fmla="*/ 139 w 196"/>
                  <a:gd name="T65" fmla="*/ 188 h 239"/>
                  <a:gd name="T66" fmla="*/ 128 w 196"/>
                  <a:gd name="T67" fmla="*/ 194 h 239"/>
                  <a:gd name="T68" fmla="*/ 116 w 196"/>
                  <a:gd name="T69" fmla="*/ 197 h 239"/>
                  <a:gd name="T70" fmla="*/ 101 w 196"/>
                  <a:gd name="T71" fmla="*/ 199 h 239"/>
                  <a:gd name="T72" fmla="*/ 91 w 196"/>
                  <a:gd name="T73" fmla="*/ 198 h 239"/>
                  <a:gd name="T74" fmla="*/ 72 w 196"/>
                  <a:gd name="T75" fmla="*/ 191 h 239"/>
                  <a:gd name="T76" fmla="*/ 57 w 196"/>
                  <a:gd name="T77" fmla="*/ 175 h 239"/>
                  <a:gd name="T78" fmla="*/ 47 w 196"/>
                  <a:gd name="T79" fmla="*/ 151 h 239"/>
                  <a:gd name="T80" fmla="*/ 195 w 196"/>
                  <a:gd name="T81" fmla="*/ 135 h 239"/>
                  <a:gd name="T82" fmla="*/ 196 w 196"/>
                  <a:gd name="T83" fmla="*/ 126 h 239"/>
                  <a:gd name="T84" fmla="*/ 196 w 196"/>
                  <a:gd name="T85" fmla="*/ 114 h 239"/>
                  <a:gd name="T86" fmla="*/ 45 w 196"/>
                  <a:gd name="T87" fmla="*/ 98 h 239"/>
                  <a:gd name="T88" fmla="*/ 50 w 196"/>
                  <a:gd name="T89" fmla="*/ 73 h 239"/>
                  <a:gd name="T90" fmla="*/ 61 w 196"/>
                  <a:gd name="T91" fmla="*/ 55 h 239"/>
                  <a:gd name="T92" fmla="*/ 76 w 196"/>
                  <a:gd name="T93" fmla="*/ 44 h 239"/>
                  <a:gd name="T94" fmla="*/ 97 w 196"/>
                  <a:gd name="T95" fmla="*/ 40 h 239"/>
                  <a:gd name="T96" fmla="*/ 104 w 196"/>
                  <a:gd name="T97" fmla="*/ 41 h 239"/>
                  <a:gd name="T98" fmla="*/ 116 w 196"/>
                  <a:gd name="T99" fmla="*/ 43 h 239"/>
                  <a:gd name="T100" fmla="*/ 126 w 196"/>
                  <a:gd name="T101" fmla="*/ 47 h 239"/>
                  <a:gd name="T102" fmla="*/ 137 w 196"/>
                  <a:gd name="T103" fmla="*/ 57 h 239"/>
                  <a:gd name="T104" fmla="*/ 147 w 196"/>
                  <a:gd name="T105" fmla="*/ 76 h 239"/>
                  <a:gd name="T106" fmla="*/ 151 w 196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6" h="239">
                    <a:moveTo>
                      <a:pt x="196" y="114"/>
                    </a:moveTo>
                    <a:lnTo>
                      <a:pt x="196" y="114"/>
                    </a:lnTo>
                    <a:lnTo>
                      <a:pt x="196" y="103"/>
                    </a:lnTo>
                    <a:lnTo>
                      <a:pt x="195" y="92"/>
                    </a:lnTo>
                    <a:lnTo>
                      <a:pt x="193" y="81"/>
                    </a:lnTo>
                    <a:lnTo>
                      <a:pt x="191" y="70"/>
                    </a:lnTo>
                    <a:lnTo>
                      <a:pt x="187" y="60"/>
                    </a:lnTo>
                    <a:lnTo>
                      <a:pt x="183" y="51"/>
                    </a:lnTo>
                    <a:lnTo>
                      <a:pt x="178" y="42"/>
                    </a:lnTo>
                    <a:lnTo>
                      <a:pt x="173" y="34"/>
                    </a:lnTo>
                    <a:lnTo>
                      <a:pt x="166" y="26"/>
                    </a:lnTo>
                    <a:lnTo>
                      <a:pt x="159" y="20"/>
                    </a:lnTo>
                    <a:lnTo>
                      <a:pt x="151" y="14"/>
                    </a:lnTo>
                    <a:lnTo>
                      <a:pt x="143" y="9"/>
                    </a:lnTo>
                    <a:lnTo>
                      <a:pt x="133" y="5"/>
                    </a:lnTo>
                    <a:lnTo>
                      <a:pt x="123" y="2"/>
                    </a:lnTo>
                    <a:lnTo>
                      <a:pt x="112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9" y="0"/>
                    </a:lnTo>
                    <a:lnTo>
                      <a:pt x="79" y="2"/>
                    </a:lnTo>
                    <a:lnTo>
                      <a:pt x="69" y="4"/>
                    </a:lnTo>
                    <a:lnTo>
                      <a:pt x="59" y="8"/>
                    </a:lnTo>
                    <a:lnTo>
                      <a:pt x="51" y="12"/>
                    </a:lnTo>
                    <a:lnTo>
                      <a:pt x="42" y="17"/>
                    </a:lnTo>
                    <a:lnTo>
                      <a:pt x="35" y="23"/>
                    </a:lnTo>
                    <a:lnTo>
                      <a:pt x="28" y="30"/>
                    </a:lnTo>
                    <a:lnTo>
                      <a:pt x="21" y="38"/>
                    </a:lnTo>
                    <a:lnTo>
                      <a:pt x="16" y="47"/>
                    </a:lnTo>
                    <a:lnTo>
                      <a:pt x="11" y="57"/>
                    </a:lnTo>
                    <a:lnTo>
                      <a:pt x="7" y="68"/>
                    </a:lnTo>
                    <a:lnTo>
                      <a:pt x="4" y="79"/>
                    </a:lnTo>
                    <a:lnTo>
                      <a:pt x="2" y="92"/>
                    </a:lnTo>
                    <a:lnTo>
                      <a:pt x="0" y="105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34"/>
                    </a:lnTo>
                    <a:lnTo>
                      <a:pt x="2" y="147"/>
                    </a:lnTo>
                    <a:lnTo>
                      <a:pt x="5" y="161"/>
                    </a:lnTo>
                    <a:lnTo>
                      <a:pt x="9" y="173"/>
                    </a:lnTo>
                    <a:lnTo>
                      <a:pt x="13" y="184"/>
                    </a:lnTo>
                    <a:lnTo>
                      <a:pt x="18" y="193"/>
                    </a:lnTo>
                    <a:lnTo>
                      <a:pt x="24" y="202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6" y="215"/>
                    </a:lnTo>
                    <a:lnTo>
                      <a:pt x="43" y="221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7" y="237"/>
                    </a:lnTo>
                    <a:lnTo>
                      <a:pt x="88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2" y="239"/>
                    </a:lnTo>
                    <a:lnTo>
                      <a:pt x="124" y="237"/>
                    </a:lnTo>
                    <a:lnTo>
                      <a:pt x="135" y="235"/>
                    </a:lnTo>
                    <a:lnTo>
                      <a:pt x="145" y="231"/>
                    </a:lnTo>
                    <a:lnTo>
                      <a:pt x="145" y="231"/>
                    </a:lnTo>
                    <a:lnTo>
                      <a:pt x="153" y="227"/>
                    </a:lnTo>
                    <a:lnTo>
                      <a:pt x="161" y="222"/>
                    </a:lnTo>
                    <a:lnTo>
                      <a:pt x="169" y="217"/>
                    </a:lnTo>
                    <a:lnTo>
                      <a:pt x="178" y="209"/>
                    </a:lnTo>
                    <a:lnTo>
                      <a:pt x="151" y="180"/>
                    </a:lnTo>
                    <a:lnTo>
                      <a:pt x="151" y="180"/>
                    </a:lnTo>
                    <a:lnTo>
                      <a:pt x="139" y="188"/>
                    </a:lnTo>
                    <a:lnTo>
                      <a:pt x="128" y="194"/>
                    </a:lnTo>
                    <a:lnTo>
                      <a:pt x="128" y="194"/>
                    </a:lnTo>
                    <a:lnTo>
                      <a:pt x="122" y="196"/>
                    </a:lnTo>
                    <a:lnTo>
                      <a:pt x="116" y="197"/>
                    </a:lnTo>
                    <a:lnTo>
                      <a:pt x="109" y="198"/>
                    </a:lnTo>
                    <a:lnTo>
                      <a:pt x="101" y="199"/>
                    </a:lnTo>
                    <a:lnTo>
                      <a:pt x="101" y="199"/>
                    </a:lnTo>
                    <a:lnTo>
                      <a:pt x="91" y="198"/>
                    </a:lnTo>
                    <a:lnTo>
                      <a:pt x="81" y="195"/>
                    </a:lnTo>
                    <a:lnTo>
                      <a:pt x="72" y="191"/>
                    </a:lnTo>
                    <a:lnTo>
                      <a:pt x="64" y="184"/>
                    </a:lnTo>
                    <a:lnTo>
                      <a:pt x="57" y="175"/>
                    </a:lnTo>
                    <a:lnTo>
                      <a:pt x="51" y="164"/>
                    </a:lnTo>
                    <a:lnTo>
                      <a:pt x="47" y="151"/>
                    </a:lnTo>
                    <a:lnTo>
                      <a:pt x="44" y="135"/>
                    </a:lnTo>
                    <a:lnTo>
                      <a:pt x="195" y="135"/>
                    </a:lnTo>
                    <a:lnTo>
                      <a:pt x="195" y="135"/>
                    </a:lnTo>
                    <a:lnTo>
                      <a:pt x="196" y="126"/>
                    </a:lnTo>
                    <a:lnTo>
                      <a:pt x="196" y="114"/>
                    </a:lnTo>
                    <a:lnTo>
                      <a:pt x="196" y="114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0" y="73"/>
                    </a:lnTo>
                    <a:lnTo>
                      <a:pt x="55" y="64"/>
                    </a:lnTo>
                    <a:lnTo>
                      <a:pt x="61" y="55"/>
                    </a:lnTo>
                    <a:lnTo>
                      <a:pt x="68" y="49"/>
                    </a:lnTo>
                    <a:lnTo>
                      <a:pt x="76" y="44"/>
                    </a:lnTo>
                    <a:lnTo>
                      <a:pt x="86" y="41"/>
                    </a:lnTo>
                    <a:lnTo>
                      <a:pt x="97" y="40"/>
                    </a:lnTo>
                    <a:lnTo>
                      <a:pt x="97" y="40"/>
                    </a:lnTo>
                    <a:lnTo>
                      <a:pt x="104" y="41"/>
                    </a:lnTo>
                    <a:lnTo>
                      <a:pt x="110" y="42"/>
                    </a:lnTo>
                    <a:lnTo>
                      <a:pt x="116" y="43"/>
                    </a:lnTo>
                    <a:lnTo>
                      <a:pt x="121" y="45"/>
                    </a:lnTo>
                    <a:lnTo>
                      <a:pt x="126" y="47"/>
                    </a:lnTo>
                    <a:lnTo>
                      <a:pt x="130" y="50"/>
                    </a:lnTo>
                    <a:lnTo>
                      <a:pt x="137" y="57"/>
                    </a:lnTo>
                    <a:lnTo>
                      <a:pt x="143" y="66"/>
                    </a:lnTo>
                    <a:lnTo>
                      <a:pt x="147" y="76"/>
                    </a:lnTo>
                    <a:lnTo>
                      <a:pt x="150" y="86"/>
                    </a:lnTo>
                    <a:lnTo>
                      <a:pt x="151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" name="Freeform 47"/>
              <p:cNvSpPr>
                <a:spLocks/>
              </p:cNvSpPr>
              <p:nvPr userDrawn="1"/>
            </p:nvSpPr>
            <p:spPr bwMode="auto">
              <a:xfrm>
                <a:off x="817562" y="6363507"/>
                <a:ext cx="115888" cy="90488"/>
              </a:xfrm>
              <a:custGeom>
                <a:avLst/>
                <a:gdLst>
                  <a:gd name="T0" fmla="*/ 294 w 294"/>
                  <a:gd name="T1" fmla="*/ 0 h 230"/>
                  <a:gd name="T2" fmla="*/ 249 w 294"/>
                  <a:gd name="T3" fmla="*/ 0 h 230"/>
                  <a:gd name="T4" fmla="*/ 249 w 294"/>
                  <a:gd name="T5" fmla="*/ 190 h 230"/>
                  <a:gd name="T6" fmla="*/ 169 w 294"/>
                  <a:gd name="T7" fmla="*/ 190 h 230"/>
                  <a:gd name="T8" fmla="*/ 169 w 294"/>
                  <a:gd name="T9" fmla="*/ 0 h 230"/>
                  <a:gd name="T10" fmla="*/ 124 w 294"/>
                  <a:gd name="T11" fmla="*/ 0 h 230"/>
                  <a:gd name="T12" fmla="*/ 124 w 294"/>
                  <a:gd name="T13" fmla="*/ 190 h 230"/>
                  <a:gd name="T14" fmla="*/ 45 w 294"/>
                  <a:gd name="T15" fmla="*/ 190 h 230"/>
                  <a:gd name="T16" fmla="*/ 45 w 294"/>
                  <a:gd name="T17" fmla="*/ 0 h 230"/>
                  <a:gd name="T18" fmla="*/ 0 w 294"/>
                  <a:gd name="T19" fmla="*/ 0 h 230"/>
                  <a:gd name="T20" fmla="*/ 0 w 294"/>
                  <a:gd name="T21" fmla="*/ 230 h 230"/>
                  <a:gd name="T22" fmla="*/ 294 w 294"/>
                  <a:gd name="T23" fmla="*/ 230 h 230"/>
                  <a:gd name="T24" fmla="*/ 294 w 294"/>
                  <a:gd name="T25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4" h="230">
                    <a:moveTo>
                      <a:pt x="294" y="0"/>
                    </a:moveTo>
                    <a:lnTo>
                      <a:pt x="249" y="0"/>
                    </a:lnTo>
                    <a:lnTo>
                      <a:pt x="249" y="190"/>
                    </a:lnTo>
                    <a:lnTo>
                      <a:pt x="169" y="190"/>
                    </a:lnTo>
                    <a:lnTo>
                      <a:pt x="169" y="0"/>
                    </a:lnTo>
                    <a:lnTo>
                      <a:pt x="124" y="0"/>
                    </a:lnTo>
                    <a:lnTo>
                      <a:pt x="124" y="190"/>
                    </a:lnTo>
                    <a:lnTo>
                      <a:pt x="45" y="19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294" y="230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9" name="Freeform 48"/>
              <p:cNvSpPr>
                <a:spLocks noEditPoints="1"/>
              </p:cNvSpPr>
              <p:nvPr userDrawn="1"/>
            </p:nvSpPr>
            <p:spPr bwMode="auto">
              <a:xfrm>
                <a:off x="952500" y="6360332"/>
                <a:ext cx="74613" cy="95250"/>
              </a:xfrm>
              <a:custGeom>
                <a:avLst/>
                <a:gdLst>
                  <a:gd name="T0" fmla="*/ 186 w 186"/>
                  <a:gd name="T1" fmla="*/ 77 h 239"/>
                  <a:gd name="T2" fmla="*/ 185 w 186"/>
                  <a:gd name="T3" fmla="*/ 67 h 239"/>
                  <a:gd name="T4" fmla="*/ 182 w 186"/>
                  <a:gd name="T5" fmla="*/ 50 h 239"/>
                  <a:gd name="T6" fmla="*/ 176 w 186"/>
                  <a:gd name="T7" fmla="*/ 36 h 239"/>
                  <a:gd name="T8" fmla="*/ 167 w 186"/>
                  <a:gd name="T9" fmla="*/ 24 h 239"/>
                  <a:gd name="T10" fmla="*/ 156 w 186"/>
                  <a:gd name="T11" fmla="*/ 14 h 239"/>
                  <a:gd name="T12" fmla="*/ 142 w 186"/>
                  <a:gd name="T13" fmla="*/ 7 h 239"/>
                  <a:gd name="T14" fmla="*/ 127 w 186"/>
                  <a:gd name="T15" fmla="*/ 2 h 239"/>
                  <a:gd name="T16" fmla="*/ 109 w 186"/>
                  <a:gd name="T17" fmla="*/ 0 h 239"/>
                  <a:gd name="T18" fmla="*/ 100 w 186"/>
                  <a:gd name="T19" fmla="*/ 0 h 239"/>
                  <a:gd name="T20" fmla="*/ 77 w 186"/>
                  <a:gd name="T21" fmla="*/ 1 h 239"/>
                  <a:gd name="T22" fmla="*/ 57 w 186"/>
                  <a:gd name="T23" fmla="*/ 5 h 239"/>
                  <a:gd name="T24" fmla="*/ 38 w 186"/>
                  <a:gd name="T25" fmla="*/ 11 h 239"/>
                  <a:gd name="T26" fmla="*/ 21 w 186"/>
                  <a:gd name="T27" fmla="*/ 20 h 239"/>
                  <a:gd name="T28" fmla="*/ 39 w 186"/>
                  <a:gd name="T29" fmla="*/ 54 h 239"/>
                  <a:gd name="T30" fmla="*/ 66 w 186"/>
                  <a:gd name="T31" fmla="*/ 43 h 239"/>
                  <a:gd name="T32" fmla="*/ 98 w 186"/>
                  <a:gd name="T33" fmla="*/ 40 h 239"/>
                  <a:gd name="T34" fmla="*/ 108 w 186"/>
                  <a:gd name="T35" fmla="*/ 41 h 239"/>
                  <a:gd name="T36" fmla="*/ 124 w 186"/>
                  <a:gd name="T37" fmla="*/ 46 h 239"/>
                  <a:gd name="T38" fmla="*/ 135 w 186"/>
                  <a:gd name="T39" fmla="*/ 56 h 239"/>
                  <a:gd name="T40" fmla="*/ 141 w 186"/>
                  <a:gd name="T41" fmla="*/ 70 h 239"/>
                  <a:gd name="T42" fmla="*/ 142 w 186"/>
                  <a:gd name="T43" fmla="*/ 96 h 239"/>
                  <a:gd name="T44" fmla="*/ 132 w 186"/>
                  <a:gd name="T45" fmla="*/ 92 h 239"/>
                  <a:gd name="T46" fmla="*/ 107 w 186"/>
                  <a:gd name="T47" fmla="*/ 88 h 239"/>
                  <a:gd name="T48" fmla="*/ 91 w 186"/>
                  <a:gd name="T49" fmla="*/ 87 h 239"/>
                  <a:gd name="T50" fmla="*/ 63 w 186"/>
                  <a:gd name="T51" fmla="*/ 89 h 239"/>
                  <a:gd name="T52" fmla="*/ 47 w 186"/>
                  <a:gd name="T53" fmla="*/ 94 h 239"/>
                  <a:gd name="T54" fmla="*/ 32 w 186"/>
                  <a:gd name="T55" fmla="*/ 101 h 239"/>
                  <a:gd name="T56" fmla="*/ 20 w 186"/>
                  <a:gd name="T57" fmla="*/ 110 h 239"/>
                  <a:gd name="T58" fmla="*/ 10 w 186"/>
                  <a:gd name="T59" fmla="*/ 121 h 239"/>
                  <a:gd name="T60" fmla="*/ 3 w 186"/>
                  <a:gd name="T61" fmla="*/ 135 h 239"/>
                  <a:gd name="T62" fmla="*/ 0 w 186"/>
                  <a:gd name="T63" fmla="*/ 153 h 239"/>
                  <a:gd name="T64" fmla="*/ 0 w 186"/>
                  <a:gd name="T65" fmla="*/ 162 h 239"/>
                  <a:gd name="T66" fmla="*/ 1 w 186"/>
                  <a:gd name="T67" fmla="*/ 182 h 239"/>
                  <a:gd name="T68" fmla="*/ 7 w 186"/>
                  <a:gd name="T69" fmla="*/ 198 h 239"/>
                  <a:gd name="T70" fmla="*/ 15 w 186"/>
                  <a:gd name="T71" fmla="*/ 211 h 239"/>
                  <a:gd name="T72" fmla="*/ 25 w 186"/>
                  <a:gd name="T73" fmla="*/ 222 h 239"/>
                  <a:gd name="T74" fmla="*/ 37 w 186"/>
                  <a:gd name="T75" fmla="*/ 230 h 239"/>
                  <a:gd name="T76" fmla="*/ 51 w 186"/>
                  <a:gd name="T77" fmla="*/ 235 h 239"/>
                  <a:gd name="T78" fmla="*/ 79 w 186"/>
                  <a:gd name="T79" fmla="*/ 239 h 239"/>
                  <a:gd name="T80" fmla="*/ 90 w 186"/>
                  <a:gd name="T81" fmla="*/ 239 h 239"/>
                  <a:gd name="T82" fmla="*/ 108 w 186"/>
                  <a:gd name="T83" fmla="*/ 234 h 239"/>
                  <a:gd name="T84" fmla="*/ 115 w 186"/>
                  <a:gd name="T85" fmla="*/ 231 h 239"/>
                  <a:gd name="T86" fmla="*/ 134 w 186"/>
                  <a:gd name="T87" fmla="*/ 219 h 239"/>
                  <a:gd name="T88" fmla="*/ 142 w 186"/>
                  <a:gd name="T89" fmla="*/ 235 h 239"/>
                  <a:gd name="T90" fmla="*/ 142 w 186"/>
                  <a:gd name="T91" fmla="*/ 170 h 239"/>
                  <a:gd name="T92" fmla="*/ 137 w 186"/>
                  <a:gd name="T93" fmla="*/ 175 h 239"/>
                  <a:gd name="T94" fmla="*/ 126 w 186"/>
                  <a:gd name="T95" fmla="*/ 185 h 239"/>
                  <a:gd name="T96" fmla="*/ 112 w 186"/>
                  <a:gd name="T97" fmla="*/ 193 h 239"/>
                  <a:gd name="T98" fmla="*/ 95 w 186"/>
                  <a:gd name="T99" fmla="*/ 198 h 239"/>
                  <a:gd name="T100" fmla="*/ 86 w 186"/>
                  <a:gd name="T101" fmla="*/ 199 h 239"/>
                  <a:gd name="T102" fmla="*/ 68 w 186"/>
                  <a:gd name="T103" fmla="*/ 196 h 239"/>
                  <a:gd name="T104" fmla="*/ 55 w 186"/>
                  <a:gd name="T105" fmla="*/ 190 h 239"/>
                  <a:gd name="T106" fmla="*/ 50 w 186"/>
                  <a:gd name="T107" fmla="*/ 185 h 239"/>
                  <a:gd name="T108" fmla="*/ 43 w 186"/>
                  <a:gd name="T109" fmla="*/ 170 h 239"/>
                  <a:gd name="T110" fmla="*/ 42 w 186"/>
                  <a:gd name="T111" fmla="*/ 161 h 239"/>
                  <a:gd name="T112" fmla="*/ 45 w 186"/>
                  <a:gd name="T113" fmla="*/ 146 h 239"/>
                  <a:gd name="T114" fmla="*/ 55 w 186"/>
                  <a:gd name="T115" fmla="*/ 135 h 239"/>
                  <a:gd name="T116" fmla="*/ 70 w 186"/>
                  <a:gd name="T117" fmla="*/ 128 h 239"/>
                  <a:gd name="T118" fmla="*/ 89 w 186"/>
                  <a:gd name="T119" fmla="*/ 126 h 239"/>
                  <a:gd name="T120" fmla="*/ 106 w 186"/>
                  <a:gd name="T121" fmla="*/ 126 h 239"/>
                  <a:gd name="T122" fmla="*/ 119 w 186"/>
                  <a:gd name="T123" fmla="*/ 128 h 239"/>
                  <a:gd name="T124" fmla="*/ 142 w 186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6" h="239">
                    <a:moveTo>
                      <a:pt x="186" y="235"/>
                    </a:moveTo>
                    <a:lnTo>
                      <a:pt x="186" y="77"/>
                    </a:lnTo>
                    <a:lnTo>
                      <a:pt x="186" y="77"/>
                    </a:lnTo>
                    <a:lnTo>
                      <a:pt x="185" y="67"/>
                    </a:lnTo>
                    <a:lnTo>
                      <a:pt x="184" y="58"/>
                    </a:lnTo>
                    <a:lnTo>
                      <a:pt x="182" y="50"/>
                    </a:lnTo>
                    <a:lnTo>
                      <a:pt x="179" y="43"/>
                    </a:lnTo>
                    <a:lnTo>
                      <a:pt x="176" y="36"/>
                    </a:lnTo>
                    <a:lnTo>
                      <a:pt x="172" y="29"/>
                    </a:lnTo>
                    <a:lnTo>
                      <a:pt x="167" y="24"/>
                    </a:lnTo>
                    <a:lnTo>
                      <a:pt x="162" y="19"/>
                    </a:lnTo>
                    <a:lnTo>
                      <a:pt x="156" y="14"/>
                    </a:lnTo>
                    <a:lnTo>
                      <a:pt x="149" y="10"/>
                    </a:lnTo>
                    <a:lnTo>
                      <a:pt x="142" y="7"/>
                    </a:lnTo>
                    <a:lnTo>
                      <a:pt x="135" y="5"/>
                    </a:lnTo>
                    <a:lnTo>
                      <a:pt x="127" y="2"/>
                    </a:lnTo>
                    <a:lnTo>
                      <a:pt x="118" y="1"/>
                    </a:lnTo>
                    <a:lnTo>
                      <a:pt x="10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8" y="0"/>
                    </a:lnTo>
                    <a:lnTo>
                      <a:pt x="77" y="1"/>
                    </a:lnTo>
                    <a:lnTo>
                      <a:pt x="67" y="3"/>
                    </a:lnTo>
                    <a:lnTo>
                      <a:pt x="57" y="5"/>
                    </a:lnTo>
                    <a:lnTo>
                      <a:pt x="47" y="8"/>
                    </a:lnTo>
                    <a:lnTo>
                      <a:pt x="38" y="11"/>
                    </a:lnTo>
                    <a:lnTo>
                      <a:pt x="30" y="16"/>
                    </a:lnTo>
                    <a:lnTo>
                      <a:pt x="21" y="20"/>
                    </a:lnTo>
                    <a:lnTo>
                      <a:pt x="39" y="54"/>
                    </a:lnTo>
                    <a:lnTo>
                      <a:pt x="39" y="54"/>
                    </a:lnTo>
                    <a:lnTo>
                      <a:pt x="52" y="48"/>
                    </a:lnTo>
                    <a:lnTo>
                      <a:pt x="66" y="43"/>
                    </a:lnTo>
                    <a:lnTo>
                      <a:pt x="82" y="41"/>
                    </a:lnTo>
                    <a:lnTo>
                      <a:pt x="98" y="40"/>
                    </a:lnTo>
                    <a:lnTo>
                      <a:pt x="98" y="40"/>
                    </a:lnTo>
                    <a:lnTo>
                      <a:pt x="108" y="41"/>
                    </a:lnTo>
                    <a:lnTo>
                      <a:pt x="117" y="43"/>
                    </a:lnTo>
                    <a:lnTo>
                      <a:pt x="124" y="46"/>
                    </a:lnTo>
                    <a:lnTo>
                      <a:pt x="131" y="50"/>
                    </a:lnTo>
                    <a:lnTo>
                      <a:pt x="135" y="56"/>
                    </a:lnTo>
                    <a:lnTo>
                      <a:pt x="139" y="62"/>
                    </a:lnTo>
                    <a:lnTo>
                      <a:pt x="141" y="70"/>
                    </a:lnTo>
                    <a:lnTo>
                      <a:pt x="142" y="79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32" y="92"/>
                    </a:lnTo>
                    <a:lnTo>
                      <a:pt x="121" y="89"/>
                    </a:lnTo>
                    <a:lnTo>
                      <a:pt x="107" y="88"/>
                    </a:lnTo>
                    <a:lnTo>
                      <a:pt x="91" y="87"/>
                    </a:lnTo>
                    <a:lnTo>
                      <a:pt x="91" y="87"/>
                    </a:lnTo>
                    <a:lnTo>
                      <a:pt x="72" y="88"/>
                    </a:lnTo>
                    <a:lnTo>
                      <a:pt x="63" y="89"/>
                    </a:lnTo>
                    <a:lnTo>
                      <a:pt x="55" y="91"/>
                    </a:lnTo>
                    <a:lnTo>
                      <a:pt x="47" y="94"/>
                    </a:lnTo>
                    <a:lnTo>
                      <a:pt x="39" y="97"/>
                    </a:lnTo>
                    <a:lnTo>
                      <a:pt x="32" y="101"/>
                    </a:lnTo>
                    <a:lnTo>
                      <a:pt x="26" y="105"/>
                    </a:lnTo>
                    <a:lnTo>
                      <a:pt x="20" y="110"/>
                    </a:lnTo>
                    <a:lnTo>
                      <a:pt x="15" y="115"/>
                    </a:lnTo>
                    <a:lnTo>
                      <a:pt x="10" y="121"/>
                    </a:lnTo>
                    <a:lnTo>
                      <a:pt x="6" y="128"/>
                    </a:lnTo>
                    <a:lnTo>
                      <a:pt x="3" y="135"/>
                    </a:lnTo>
                    <a:lnTo>
                      <a:pt x="1" y="143"/>
                    </a:lnTo>
                    <a:lnTo>
                      <a:pt x="0" y="153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72"/>
                    </a:lnTo>
                    <a:lnTo>
                      <a:pt x="1" y="182"/>
                    </a:lnTo>
                    <a:lnTo>
                      <a:pt x="4" y="190"/>
                    </a:lnTo>
                    <a:lnTo>
                      <a:pt x="7" y="198"/>
                    </a:lnTo>
                    <a:lnTo>
                      <a:pt x="10" y="205"/>
                    </a:lnTo>
                    <a:lnTo>
                      <a:pt x="15" y="211"/>
                    </a:lnTo>
                    <a:lnTo>
                      <a:pt x="20" y="217"/>
                    </a:lnTo>
                    <a:lnTo>
                      <a:pt x="25" y="222"/>
                    </a:lnTo>
                    <a:lnTo>
                      <a:pt x="31" y="226"/>
                    </a:lnTo>
                    <a:lnTo>
                      <a:pt x="37" y="230"/>
                    </a:lnTo>
                    <a:lnTo>
                      <a:pt x="44" y="233"/>
                    </a:lnTo>
                    <a:lnTo>
                      <a:pt x="51" y="235"/>
                    </a:lnTo>
                    <a:lnTo>
                      <a:pt x="65" y="238"/>
                    </a:lnTo>
                    <a:lnTo>
                      <a:pt x="79" y="239"/>
                    </a:lnTo>
                    <a:lnTo>
                      <a:pt x="79" y="239"/>
                    </a:lnTo>
                    <a:lnTo>
                      <a:pt x="90" y="239"/>
                    </a:lnTo>
                    <a:lnTo>
                      <a:pt x="100" y="237"/>
                    </a:lnTo>
                    <a:lnTo>
                      <a:pt x="108" y="234"/>
                    </a:lnTo>
                    <a:lnTo>
                      <a:pt x="115" y="231"/>
                    </a:lnTo>
                    <a:lnTo>
                      <a:pt x="115" y="231"/>
                    </a:lnTo>
                    <a:lnTo>
                      <a:pt x="127" y="224"/>
                    </a:lnTo>
                    <a:lnTo>
                      <a:pt x="134" y="219"/>
                    </a:lnTo>
                    <a:lnTo>
                      <a:pt x="142" y="212"/>
                    </a:lnTo>
                    <a:lnTo>
                      <a:pt x="142" y="235"/>
                    </a:lnTo>
                    <a:lnTo>
                      <a:pt x="186" y="235"/>
                    </a:lnTo>
                    <a:close/>
                    <a:moveTo>
                      <a:pt x="142" y="170"/>
                    </a:moveTo>
                    <a:lnTo>
                      <a:pt x="142" y="170"/>
                    </a:lnTo>
                    <a:lnTo>
                      <a:pt x="137" y="175"/>
                    </a:lnTo>
                    <a:lnTo>
                      <a:pt x="132" y="180"/>
                    </a:lnTo>
                    <a:lnTo>
                      <a:pt x="126" y="185"/>
                    </a:lnTo>
                    <a:lnTo>
                      <a:pt x="119" y="190"/>
                    </a:lnTo>
                    <a:lnTo>
                      <a:pt x="112" y="193"/>
                    </a:lnTo>
                    <a:lnTo>
                      <a:pt x="104" y="196"/>
                    </a:lnTo>
                    <a:lnTo>
                      <a:pt x="95" y="198"/>
                    </a:lnTo>
                    <a:lnTo>
                      <a:pt x="86" y="199"/>
                    </a:lnTo>
                    <a:lnTo>
                      <a:pt x="86" y="199"/>
                    </a:lnTo>
                    <a:lnTo>
                      <a:pt x="76" y="198"/>
                    </a:lnTo>
                    <a:lnTo>
                      <a:pt x="68" y="196"/>
                    </a:lnTo>
                    <a:lnTo>
                      <a:pt x="61" y="194"/>
                    </a:lnTo>
                    <a:lnTo>
                      <a:pt x="55" y="190"/>
                    </a:lnTo>
                    <a:lnTo>
                      <a:pt x="55" y="190"/>
                    </a:lnTo>
                    <a:lnTo>
                      <a:pt x="50" y="185"/>
                    </a:lnTo>
                    <a:lnTo>
                      <a:pt x="46" y="178"/>
                    </a:lnTo>
                    <a:lnTo>
                      <a:pt x="43" y="170"/>
                    </a:lnTo>
                    <a:lnTo>
                      <a:pt x="42" y="161"/>
                    </a:lnTo>
                    <a:lnTo>
                      <a:pt x="42" y="161"/>
                    </a:lnTo>
                    <a:lnTo>
                      <a:pt x="43" y="153"/>
                    </a:lnTo>
                    <a:lnTo>
                      <a:pt x="45" y="146"/>
                    </a:lnTo>
                    <a:lnTo>
                      <a:pt x="49" y="140"/>
                    </a:lnTo>
                    <a:lnTo>
                      <a:pt x="55" y="135"/>
                    </a:lnTo>
                    <a:lnTo>
                      <a:pt x="62" y="131"/>
                    </a:lnTo>
                    <a:lnTo>
                      <a:pt x="70" y="128"/>
                    </a:lnTo>
                    <a:lnTo>
                      <a:pt x="79" y="126"/>
                    </a:lnTo>
                    <a:lnTo>
                      <a:pt x="89" y="126"/>
                    </a:lnTo>
                    <a:lnTo>
                      <a:pt x="89" y="126"/>
                    </a:lnTo>
                    <a:lnTo>
                      <a:pt x="106" y="126"/>
                    </a:lnTo>
                    <a:lnTo>
                      <a:pt x="119" y="128"/>
                    </a:lnTo>
                    <a:lnTo>
                      <a:pt x="119" y="128"/>
                    </a:lnTo>
                    <a:lnTo>
                      <a:pt x="130" y="131"/>
                    </a:lnTo>
                    <a:lnTo>
                      <a:pt x="142" y="136"/>
                    </a:lnTo>
                    <a:lnTo>
                      <a:pt x="142" y="17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" name="Freeform 49"/>
              <p:cNvSpPr>
                <a:spLocks noEditPoints="1"/>
              </p:cNvSpPr>
              <p:nvPr userDrawn="1"/>
            </p:nvSpPr>
            <p:spPr bwMode="auto">
              <a:xfrm>
                <a:off x="1041400" y="6363507"/>
                <a:ext cx="76200" cy="90488"/>
              </a:xfrm>
              <a:custGeom>
                <a:avLst/>
                <a:gdLst>
                  <a:gd name="T0" fmla="*/ 0 w 195"/>
                  <a:gd name="T1" fmla="*/ 230 h 230"/>
                  <a:gd name="T2" fmla="*/ 50 w 195"/>
                  <a:gd name="T3" fmla="*/ 230 h 230"/>
                  <a:gd name="T4" fmla="*/ 101 w 195"/>
                  <a:gd name="T5" fmla="*/ 138 h 230"/>
                  <a:gd name="T6" fmla="*/ 151 w 195"/>
                  <a:gd name="T7" fmla="*/ 138 h 230"/>
                  <a:gd name="T8" fmla="*/ 151 w 195"/>
                  <a:gd name="T9" fmla="*/ 230 h 230"/>
                  <a:gd name="T10" fmla="*/ 195 w 195"/>
                  <a:gd name="T11" fmla="*/ 230 h 230"/>
                  <a:gd name="T12" fmla="*/ 195 w 195"/>
                  <a:gd name="T13" fmla="*/ 0 h 230"/>
                  <a:gd name="T14" fmla="*/ 82 w 195"/>
                  <a:gd name="T15" fmla="*/ 0 h 230"/>
                  <a:gd name="T16" fmla="*/ 82 w 195"/>
                  <a:gd name="T17" fmla="*/ 0 h 230"/>
                  <a:gd name="T18" fmla="*/ 67 w 195"/>
                  <a:gd name="T19" fmla="*/ 1 h 230"/>
                  <a:gd name="T20" fmla="*/ 60 w 195"/>
                  <a:gd name="T21" fmla="*/ 2 h 230"/>
                  <a:gd name="T22" fmla="*/ 53 w 195"/>
                  <a:gd name="T23" fmla="*/ 4 h 230"/>
                  <a:gd name="T24" fmla="*/ 47 w 195"/>
                  <a:gd name="T25" fmla="*/ 6 h 230"/>
                  <a:gd name="T26" fmla="*/ 41 w 195"/>
                  <a:gd name="T27" fmla="*/ 9 h 230"/>
                  <a:gd name="T28" fmla="*/ 36 w 195"/>
                  <a:gd name="T29" fmla="*/ 13 h 230"/>
                  <a:gd name="T30" fmla="*/ 31 w 195"/>
                  <a:gd name="T31" fmla="*/ 17 h 230"/>
                  <a:gd name="T32" fmla="*/ 26 w 195"/>
                  <a:gd name="T33" fmla="*/ 21 h 230"/>
                  <a:gd name="T34" fmla="*/ 22 w 195"/>
                  <a:gd name="T35" fmla="*/ 27 h 230"/>
                  <a:gd name="T36" fmla="*/ 19 w 195"/>
                  <a:gd name="T37" fmla="*/ 32 h 230"/>
                  <a:gd name="T38" fmla="*/ 16 w 195"/>
                  <a:gd name="T39" fmla="*/ 38 h 230"/>
                  <a:gd name="T40" fmla="*/ 14 w 195"/>
                  <a:gd name="T41" fmla="*/ 45 h 230"/>
                  <a:gd name="T42" fmla="*/ 12 w 195"/>
                  <a:gd name="T43" fmla="*/ 52 h 230"/>
                  <a:gd name="T44" fmla="*/ 11 w 195"/>
                  <a:gd name="T45" fmla="*/ 60 h 230"/>
                  <a:gd name="T46" fmla="*/ 10 w 195"/>
                  <a:gd name="T47" fmla="*/ 69 h 230"/>
                  <a:gd name="T48" fmla="*/ 10 w 195"/>
                  <a:gd name="T49" fmla="*/ 69 h 230"/>
                  <a:gd name="T50" fmla="*/ 11 w 195"/>
                  <a:gd name="T51" fmla="*/ 82 h 230"/>
                  <a:gd name="T52" fmla="*/ 14 w 195"/>
                  <a:gd name="T53" fmla="*/ 93 h 230"/>
                  <a:gd name="T54" fmla="*/ 18 w 195"/>
                  <a:gd name="T55" fmla="*/ 103 h 230"/>
                  <a:gd name="T56" fmla="*/ 23 w 195"/>
                  <a:gd name="T57" fmla="*/ 112 h 230"/>
                  <a:gd name="T58" fmla="*/ 30 w 195"/>
                  <a:gd name="T59" fmla="*/ 119 h 230"/>
                  <a:gd name="T60" fmla="*/ 38 w 195"/>
                  <a:gd name="T61" fmla="*/ 125 h 230"/>
                  <a:gd name="T62" fmla="*/ 47 w 195"/>
                  <a:gd name="T63" fmla="*/ 129 h 230"/>
                  <a:gd name="T64" fmla="*/ 58 w 195"/>
                  <a:gd name="T65" fmla="*/ 132 h 230"/>
                  <a:gd name="T66" fmla="*/ 0 w 195"/>
                  <a:gd name="T67" fmla="*/ 230 h 230"/>
                  <a:gd name="T68" fmla="*/ 151 w 195"/>
                  <a:gd name="T69" fmla="*/ 37 h 230"/>
                  <a:gd name="T70" fmla="*/ 151 w 195"/>
                  <a:gd name="T71" fmla="*/ 101 h 230"/>
                  <a:gd name="T72" fmla="*/ 87 w 195"/>
                  <a:gd name="T73" fmla="*/ 101 h 230"/>
                  <a:gd name="T74" fmla="*/ 87 w 195"/>
                  <a:gd name="T75" fmla="*/ 101 h 230"/>
                  <a:gd name="T76" fmla="*/ 80 w 195"/>
                  <a:gd name="T77" fmla="*/ 100 h 230"/>
                  <a:gd name="T78" fmla="*/ 73 w 195"/>
                  <a:gd name="T79" fmla="*/ 99 h 230"/>
                  <a:gd name="T80" fmla="*/ 68 w 195"/>
                  <a:gd name="T81" fmla="*/ 96 h 230"/>
                  <a:gd name="T82" fmla="*/ 63 w 195"/>
                  <a:gd name="T83" fmla="*/ 92 h 230"/>
                  <a:gd name="T84" fmla="*/ 60 w 195"/>
                  <a:gd name="T85" fmla="*/ 88 h 230"/>
                  <a:gd name="T86" fmla="*/ 57 w 195"/>
                  <a:gd name="T87" fmla="*/ 82 h 230"/>
                  <a:gd name="T88" fmla="*/ 56 w 195"/>
                  <a:gd name="T89" fmla="*/ 76 h 230"/>
                  <a:gd name="T90" fmla="*/ 55 w 195"/>
                  <a:gd name="T91" fmla="*/ 69 h 230"/>
                  <a:gd name="T92" fmla="*/ 55 w 195"/>
                  <a:gd name="T93" fmla="*/ 69 h 230"/>
                  <a:gd name="T94" fmla="*/ 56 w 195"/>
                  <a:gd name="T95" fmla="*/ 62 h 230"/>
                  <a:gd name="T96" fmla="*/ 58 w 195"/>
                  <a:gd name="T97" fmla="*/ 55 h 230"/>
                  <a:gd name="T98" fmla="*/ 60 w 195"/>
                  <a:gd name="T99" fmla="*/ 50 h 230"/>
                  <a:gd name="T100" fmla="*/ 64 w 195"/>
                  <a:gd name="T101" fmla="*/ 45 h 230"/>
                  <a:gd name="T102" fmla="*/ 69 w 195"/>
                  <a:gd name="T103" fmla="*/ 41 h 230"/>
                  <a:gd name="T104" fmla="*/ 74 w 195"/>
                  <a:gd name="T105" fmla="*/ 39 h 230"/>
                  <a:gd name="T106" fmla="*/ 80 w 195"/>
                  <a:gd name="T107" fmla="*/ 37 h 230"/>
                  <a:gd name="T108" fmla="*/ 87 w 195"/>
                  <a:gd name="T109" fmla="*/ 37 h 230"/>
                  <a:gd name="T110" fmla="*/ 151 w 195"/>
                  <a:gd name="T111" fmla="*/ 37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5" h="230">
                    <a:moveTo>
                      <a:pt x="0" y="230"/>
                    </a:moveTo>
                    <a:lnTo>
                      <a:pt x="50" y="230"/>
                    </a:lnTo>
                    <a:lnTo>
                      <a:pt x="101" y="138"/>
                    </a:lnTo>
                    <a:lnTo>
                      <a:pt x="151" y="138"/>
                    </a:lnTo>
                    <a:lnTo>
                      <a:pt x="151" y="230"/>
                    </a:lnTo>
                    <a:lnTo>
                      <a:pt x="195" y="230"/>
                    </a:lnTo>
                    <a:lnTo>
                      <a:pt x="195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67" y="1"/>
                    </a:lnTo>
                    <a:lnTo>
                      <a:pt x="60" y="2"/>
                    </a:lnTo>
                    <a:lnTo>
                      <a:pt x="53" y="4"/>
                    </a:lnTo>
                    <a:lnTo>
                      <a:pt x="47" y="6"/>
                    </a:lnTo>
                    <a:lnTo>
                      <a:pt x="41" y="9"/>
                    </a:lnTo>
                    <a:lnTo>
                      <a:pt x="36" y="13"/>
                    </a:lnTo>
                    <a:lnTo>
                      <a:pt x="31" y="17"/>
                    </a:lnTo>
                    <a:lnTo>
                      <a:pt x="26" y="21"/>
                    </a:lnTo>
                    <a:lnTo>
                      <a:pt x="22" y="27"/>
                    </a:lnTo>
                    <a:lnTo>
                      <a:pt x="19" y="32"/>
                    </a:lnTo>
                    <a:lnTo>
                      <a:pt x="16" y="38"/>
                    </a:lnTo>
                    <a:lnTo>
                      <a:pt x="14" y="45"/>
                    </a:lnTo>
                    <a:lnTo>
                      <a:pt x="12" y="52"/>
                    </a:lnTo>
                    <a:lnTo>
                      <a:pt x="11" y="60"/>
                    </a:lnTo>
                    <a:lnTo>
                      <a:pt x="10" y="69"/>
                    </a:lnTo>
                    <a:lnTo>
                      <a:pt x="10" y="69"/>
                    </a:lnTo>
                    <a:lnTo>
                      <a:pt x="11" y="82"/>
                    </a:lnTo>
                    <a:lnTo>
                      <a:pt x="14" y="93"/>
                    </a:lnTo>
                    <a:lnTo>
                      <a:pt x="18" y="103"/>
                    </a:lnTo>
                    <a:lnTo>
                      <a:pt x="23" y="112"/>
                    </a:lnTo>
                    <a:lnTo>
                      <a:pt x="30" y="119"/>
                    </a:lnTo>
                    <a:lnTo>
                      <a:pt x="38" y="125"/>
                    </a:lnTo>
                    <a:lnTo>
                      <a:pt x="47" y="129"/>
                    </a:lnTo>
                    <a:lnTo>
                      <a:pt x="58" y="132"/>
                    </a:lnTo>
                    <a:lnTo>
                      <a:pt x="0" y="230"/>
                    </a:lnTo>
                    <a:close/>
                    <a:moveTo>
                      <a:pt x="151" y="37"/>
                    </a:moveTo>
                    <a:lnTo>
                      <a:pt x="151" y="101"/>
                    </a:lnTo>
                    <a:lnTo>
                      <a:pt x="87" y="101"/>
                    </a:lnTo>
                    <a:lnTo>
                      <a:pt x="87" y="101"/>
                    </a:lnTo>
                    <a:lnTo>
                      <a:pt x="80" y="100"/>
                    </a:lnTo>
                    <a:lnTo>
                      <a:pt x="73" y="99"/>
                    </a:lnTo>
                    <a:lnTo>
                      <a:pt x="68" y="96"/>
                    </a:lnTo>
                    <a:lnTo>
                      <a:pt x="63" y="92"/>
                    </a:lnTo>
                    <a:lnTo>
                      <a:pt x="60" y="88"/>
                    </a:lnTo>
                    <a:lnTo>
                      <a:pt x="57" y="82"/>
                    </a:lnTo>
                    <a:lnTo>
                      <a:pt x="56" y="76"/>
                    </a:lnTo>
                    <a:lnTo>
                      <a:pt x="55" y="69"/>
                    </a:lnTo>
                    <a:lnTo>
                      <a:pt x="55" y="69"/>
                    </a:lnTo>
                    <a:lnTo>
                      <a:pt x="56" y="62"/>
                    </a:lnTo>
                    <a:lnTo>
                      <a:pt x="58" y="55"/>
                    </a:lnTo>
                    <a:lnTo>
                      <a:pt x="60" y="50"/>
                    </a:lnTo>
                    <a:lnTo>
                      <a:pt x="64" y="45"/>
                    </a:lnTo>
                    <a:lnTo>
                      <a:pt x="69" y="41"/>
                    </a:lnTo>
                    <a:lnTo>
                      <a:pt x="74" y="39"/>
                    </a:lnTo>
                    <a:lnTo>
                      <a:pt x="80" y="37"/>
                    </a:lnTo>
                    <a:lnTo>
                      <a:pt x="87" y="37"/>
                    </a:lnTo>
                    <a:lnTo>
                      <a:pt x="151" y="37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" name="Freeform 50"/>
              <p:cNvSpPr>
                <a:spLocks/>
              </p:cNvSpPr>
              <p:nvPr userDrawn="1"/>
            </p:nvSpPr>
            <p:spPr bwMode="auto">
              <a:xfrm>
                <a:off x="1181100" y="6360332"/>
                <a:ext cx="71438" cy="95250"/>
              </a:xfrm>
              <a:custGeom>
                <a:avLst/>
                <a:gdLst>
                  <a:gd name="T0" fmla="*/ 181 w 181"/>
                  <a:gd name="T1" fmla="*/ 39 h 239"/>
                  <a:gd name="T2" fmla="*/ 164 w 181"/>
                  <a:gd name="T3" fmla="*/ 22 h 239"/>
                  <a:gd name="T4" fmla="*/ 145 w 181"/>
                  <a:gd name="T5" fmla="*/ 10 h 239"/>
                  <a:gd name="T6" fmla="*/ 124 w 181"/>
                  <a:gd name="T7" fmla="*/ 2 h 239"/>
                  <a:gd name="T8" fmla="*/ 100 w 181"/>
                  <a:gd name="T9" fmla="*/ 0 h 239"/>
                  <a:gd name="T10" fmla="*/ 90 w 181"/>
                  <a:gd name="T11" fmla="*/ 0 h 239"/>
                  <a:gd name="T12" fmla="*/ 70 w 181"/>
                  <a:gd name="T13" fmla="*/ 4 h 239"/>
                  <a:gd name="T14" fmla="*/ 52 w 181"/>
                  <a:gd name="T15" fmla="*/ 12 h 239"/>
                  <a:gd name="T16" fmla="*/ 36 w 181"/>
                  <a:gd name="T17" fmla="*/ 24 h 239"/>
                  <a:gd name="T18" fmla="*/ 23 w 181"/>
                  <a:gd name="T19" fmla="*/ 39 h 239"/>
                  <a:gd name="T20" fmla="*/ 12 w 181"/>
                  <a:gd name="T21" fmla="*/ 58 h 239"/>
                  <a:gd name="T22" fmla="*/ 4 w 181"/>
                  <a:gd name="T23" fmla="*/ 80 h 239"/>
                  <a:gd name="T24" fmla="*/ 0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5 h 239"/>
                  <a:gd name="T30" fmla="*/ 8 w 181"/>
                  <a:gd name="T31" fmla="*/ 169 h 239"/>
                  <a:gd name="T32" fmla="*/ 17 w 181"/>
                  <a:gd name="T33" fmla="*/ 190 h 239"/>
                  <a:gd name="T34" fmla="*/ 29 w 181"/>
                  <a:gd name="T35" fmla="*/ 207 h 239"/>
                  <a:gd name="T36" fmla="*/ 43 w 181"/>
                  <a:gd name="T37" fmla="*/ 221 h 239"/>
                  <a:gd name="T38" fmla="*/ 60 w 181"/>
                  <a:gd name="T39" fmla="*/ 231 h 239"/>
                  <a:gd name="T40" fmla="*/ 79 w 181"/>
                  <a:gd name="T41" fmla="*/ 237 h 239"/>
                  <a:gd name="T42" fmla="*/ 99 w 181"/>
                  <a:gd name="T43" fmla="*/ 239 h 239"/>
                  <a:gd name="T44" fmla="*/ 114 w 181"/>
                  <a:gd name="T45" fmla="*/ 238 h 239"/>
                  <a:gd name="T46" fmla="*/ 138 w 181"/>
                  <a:gd name="T47" fmla="*/ 232 h 239"/>
                  <a:gd name="T48" fmla="*/ 158 w 181"/>
                  <a:gd name="T49" fmla="*/ 220 h 239"/>
                  <a:gd name="T50" fmla="*/ 174 w 181"/>
                  <a:gd name="T51" fmla="*/ 205 h 239"/>
                  <a:gd name="T52" fmla="*/ 152 w 181"/>
                  <a:gd name="T53" fmla="*/ 168 h 239"/>
                  <a:gd name="T54" fmla="*/ 139 w 181"/>
                  <a:gd name="T55" fmla="*/ 181 h 239"/>
                  <a:gd name="T56" fmla="*/ 127 w 181"/>
                  <a:gd name="T57" fmla="*/ 189 h 239"/>
                  <a:gd name="T58" fmla="*/ 115 w 181"/>
                  <a:gd name="T59" fmla="*/ 195 h 239"/>
                  <a:gd name="T60" fmla="*/ 100 w 181"/>
                  <a:gd name="T61" fmla="*/ 197 h 239"/>
                  <a:gd name="T62" fmla="*/ 94 w 181"/>
                  <a:gd name="T63" fmla="*/ 196 h 239"/>
                  <a:gd name="T64" fmla="*/ 82 w 181"/>
                  <a:gd name="T65" fmla="*/ 193 h 239"/>
                  <a:gd name="T66" fmla="*/ 72 w 181"/>
                  <a:gd name="T67" fmla="*/ 188 h 239"/>
                  <a:gd name="T68" fmla="*/ 63 w 181"/>
                  <a:gd name="T69" fmla="*/ 180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8 h 239"/>
                  <a:gd name="T76" fmla="*/ 46 w 181"/>
                  <a:gd name="T77" fmla="*/ 102 h 239"/>
                  <a:gd name="T78" fmla="*/ 54 w 181"/>
                  <a:gd name="T79" fmla="*/ 74 h 239"/>
                  <a:gd name="T80" fmla="*/ 60 w 181"/>
                  <a:gd name="T81" fmla="*/ 63 h 239"/>
                  <a:gd name="T82" fmla="*/ 68 w 181"/>
                  <a:gd name="T83" fmla="*/ 54 h 239"/>
                  <a:gd name="T84" fmla="*/ 77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6 w 181"/>
                  <a:gd name="T91" fmla="*/ 43 h 239"/>
                  <a:gd name="T92" fmla="*/ 121 w 181"/>
                  <a:gd name="T93" fmla="*/ 46 h 239"/>
                  <a:gd name="T94" fmla="*/ 134 w 181"/>
                  <a:gd name="T95" fmla="*/ 53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4" y="22"/>
                    </a:lnTo>
                    <a:lnTo>
                      <a:pt x="155" y="15"/>
                    </a:lnTo>
                    <a:lnTo>
                      <a:pt x="145" y="10"/>
                    </a:lnTo>
                    <a:lnTo>
                      <a:pt x="135" y="5"/>
                    </a:lnTo>
                    <a:lnTo>
                      <a:pt x="124" y="2"/>
                    </a:lnTo>
                    <a:lnTo>
                      <a:pt x="112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0"/>
                    </a:lnTo>
                    <a:lnTo>
                      <a:pt x="80" y="2"/>
                    </a:lnTo>
                    <a:lnTo>
                      <a:pt x="70" y="4"/>
                    </a:lnTo>
                    <a:lnTo>
                      <a:pt x="61" y="8"/>
                    </a:lnTo>
                    <a:lnTo>
                      <a:pt x="52" y="12"/>
                    </a:lnTo>
                    <a:lnTo>
                      <a:pt x="44" y="18"/>
                    </a:lnTo>
                    <a:lnTo>
                      <a:pt x="36" y="24"/>
                    </a:lnTo>
                    <a:lnTo>
                      <a:pt x="29" y="31"/>
                    </a:lnTo>
                    <a:lnTo>
                      <a:pt x="23" y="39"/>
                    </a:lnTo>
                    <a:lnTo>
                      <a:pt x="17" y="48"/>
                    </a:lnTo>
                    <a:lnTo>
                      <a:pt x="12" y="58"/>
                    </a:lnTo>
                    <a:lnTo>
                      <a:pt x="8" y="69"/>
                    </a:lnTo>
                    <a:lnTo>
                      <a:pt x="4" y="80"/>
                    </a:lnTo>
                    <a:lnTo>
                      <a:pt x="2" y="93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2" y="145"/>
                    </a:lnTo>
                    <a:lnTo>
                      <a:pt x="4" y="158"/>
                    </a:lnTo>
                    <a:lnTo>
                      <a:pt x="8" y="169"/>
                    </a:lnTo>
                    <a:lnTo>
                      <a:pt x="12" y="180"/>
                    </a:lnTo>
                    <a:lnTo>
                      <a:pt x="17" y="190"/>
                    </a:lnTo>
                    <a:lnTo>
                      <a:pt x="22" y="199"/>
                    </a:lnTo>
                    <a:lnTo>
                      <a:pt x="29" y="207"/>
                    </a:lnTo>
                    <a:lnTo>
                      <a:pt x="35" y="214"/>
                    </a:lnTo>
                    <a:lnTo>
                      <a:pt x="43" y="221"/>
                    </a:lnTo>
                    <a:lnTo>
                      <a:pt x="51" y="226"/>
                    </a:lnTo>
                    <a:lnTo>
                      <a:pt x="60" y="231"/>
                    </a:lnTo>
                    <a:lnTo>
                      <a:pt x="69" y="234"/>
                    </a:lnTo>
                    <a:lnTo>
                      <a:pt x="79" y="237"/>
                    </a:lnTo>
                    <a:lnTo>
                      <a:pt x="89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4" y="238"/>
                    </a:lnTo>
                    <a:lnTo>
                      <a:pt x="127" y="236"/>
                    </a:lnTo>
                    <a:lnTo>
                      <a:pt x="138" y="232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6" y="213"/>
                    </a:lnTo>
                    <a:lnTo>
                      <a:pt x="174" y="205"/>
                    </a:lnTo>
                    <a:lnTo>
                      <a:pt x="181" y="197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39" y="181"/>
                    </a:lnTo>
                    <a:lnTo>
                      <a:pt x="133" y="185"/>
                    </a:lnTo>
                    <a:lnTo>
                      <a:pt x="127" y="189"/>
                    </a:lnTo>
                    <a:lnTo>
                      <a:pt x="121" y="193"/>
                    </a:lnTo>
                    <a:lnTo>
                      <a:pt x="115" y="195"/>
                    </a:lnTo>
                    <a:lnTo>
                      <a:pt x="108" y="196"/>
                    </a:lnTo>
                    <a:lnTo>
                      <a:pt x="100" y="197"/>
                    </a:lnTo>
                    <a:lnTo>
                      <a:pt x="100" y="197"/>
                    </a:lnTo>
                    <a:lnTo>
                      <a:pt x="94" y="196"/>
                    </a:lnTo>
                    <a:lnTo>
                      <a:pt x="88" y="195"/>
                    </a:lnTo>
                    <a:lnTo>
                      <a:pt x="82" y="193"/>
                    </a:lnTo>
                    <a:lnTo>
                      <a:pt x="77" y="191"/>
                    </a:lnTo>
                    <a:lnTo>
                      <a:pt x="72" y="188"/>
                    </a:lnTo>
                    <a:lnTo>
                      <a:pt x="67" y="184"/>
                    </a:lnTo>
                    <a:lnTo>
                      <a:pt x="63" y="180"/>
                    </a:lnTo>
                    <a:lnTo>
                      <a:pt x="59" y="175"/>
                    </a:lnTo>
                    <a:lnTo>
                      <a:pt x="56" y="169"/>
                    </a:lnTo>
                    <a:lnTo>
                      <a:pt x="53" y="164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8"/>
                    </a:lnTo>
                    <a:lnTo>
                      <a:pt x="45" y="118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4" y="74"/>
                    </a:lnTo>
                    <a:lnTo>
                      <a:pt x="57" y="68"/>
                    </a:lnTo>
                    <a:lnTo>
                      <a:pt x="60" y="63"/>
                    </a:lnTo>
                    <a:lnTo>
                      <a:pt x="64" y="58"/>
                    </a:lnTo>
                    <a:lnTo>
                      <a:pt x="68" y="54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6" y="43"/>
                    </a:lnTo>
                    <a:lnTo>
                      <a:pt x="114" y="44"/>
                    </a:lnTo>
                    <a:lnTo>
                      <a:pt x="121" y="46"/>
                    </a:lnTo>
                    <a:lnTo>
                      <a:pt x="127" y="49"/>
                    </a:lnTo>
                    <a:lnTo>
                      <a:pt x="134" y="53"/>
                    </a:lnTo>
                    <a:lnTo>
                      <a:pt x="141" y="58"/>
                    </a:lnTo>
                    <a:lnTo>
                      <a:pt x="148" y="64"/>
                    </a:lnTo>
                    <a:lnTo>
                      <a:pt x="155" y="70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" name="Freeform 51"/>
              <p:cNvSpPr>
                <a:spLocks/>
              </p:cNvSpPr>
              <p:nvPr userDrawn="1"/>
            </p:nvSpPr>
            <p:spPr bwMode="auto">
              <a:xfrm>
                <a:off x="1260475" y="6363507"/>
                <a:ext cx="82550" cy="92075"/>
              </a:xfrm>
              <a:custGeom>
                <a:avLst/>
                <a:gdLst>
                  <a:gd name="T0" fmla="*/ 93 w 208"/>
                  <a:gd name="T1" fmla="*/ 39 h 234"/>
                  <a:gd name="T2" fmla="*/ 163 w 208"/>
                  <a:gd name="T3" fmla="*/ 39 h 234"/>
                  <a:gd name="T4" fmla="*/ 163 w 208"/>
                  <a:gd name="T5" fmla="*/ 230 h 234"/>
                  <a:gd name="T6" fmla="*/ 208 w 208"/>
                  <a:gd name="T7" fmla="*/ 230 h 234"/>
                  <a:gd name="T8" fmla="*/ 208 w 208"/>
                  <a:gd name="T9" fmla="*/ 0 h 234"/>
                  <a:gd name="T10" fmla="*/ 51 w 208"/>
                  <a:gd name="T11" fmla="*/ 0 h 234"/>
                  <a:gd name="T12" fmla="*/ 46 w 208"/>
                  <a:gd name="T13" fmla="*/ 116 h 234"/>
                  <a:gd name="T14" fmla="*/ 46 w 208"/>
                  <a:gd name="T15" fmla="*/ 116 h 234"/>
                  <a:gd name="T16" fmla="*/ 45 w 208"/>
                  <a:gd name="T17" fmla="*/ 135 h 234"/>
                  <a:gd name="T18" fmla="*/ 42 w 208"/>
                  <a:gd name="T19" fmla="*/ 152 h 234"/>
                  <a:gd name="T20" fmla="*/ 37 w 208"/>
                  <a:gd name="T21" fmla="*/ 165 h 234"/>
                  <a:gd name="T22" fmla="*/ 32 w 208"/>
                  <a:gd name="T23" fmla="*/ 175 h 234"/>
                  <a:gd name="T24" fmla="*/ 25 w 208"/>
                  <a:gd name="T25" fmla="*/ 183 h 234"/>
                  <a:gd name="T26" fmla="*/ 17 w 208"/>
                  <a:gd name="T27" fmla="*/ 189 h 234"/>
                  <a:gd name="T28" fmla="*/ 9 w 208"/>
                  <a:gd name="T29" fmla="*/ 193 h 234"/>
                  <a:gd name="T30" fmla="*/ 0 w 208"/>
                  <a:gd name="T31" fmla="*/ 195 h 234"/>
                  <a:gd name="T32" fmla="*/ 11 w 208"/>
                  <a:gd name="T33" fmla="*/ 234 h 234"/>
                  <a:gd name="T34" fmla="*/ 11 w 208"/>
                  <a:gd name="T35" fmla="*/ 234 h 234"/>
                  <a:gd name="T36" fmla="*/ 18 w 208"/>
                  <a:gd name="T37" fmla="*/ 233 h 234"/>
                  <a:gd name="T38" fmla="*/ 26 w 208"/>
                  <a:gd name="T39" fmla="*/ 230 h 234"/>
                  <a:gd name="T40" fmla="*/ 33 w 208"/>
                  <a:gd name="T41" fmla="*/ 228 h 234"/>
                  <a:gd name="T42" fmla="*/ 40 w 208"/>
                  <a:gd name="T43" fmla="*/ 224 h 234"/>
                  <a:gd name="T44" fmla="*/ 47 w 208"/>
                  <a:gd name="T45" fmla="*/ 220 h 234"/>
                  <a:gd name="T46" fmla="*/ 53 w 208"/>
                  <a:gd name="T47" fmla="*/ 215 h 234"/>
                  <a:gd name="T48" fmla="*/ 59 w 208"/>
                  <a:gd name="T49" fmla="*/ 209 h 234"/>
                  <a:gd name="T50" fmla="*/ 65 w 208"/>
                  <a:gd name="T51" fmla="*/ 203 h 234"/>
                  <a:gd name="T52" fmla="*/ 70 w 208"/>
                  <a:gd name="T53" fmla="*/ 195 h 234"/>
                  <a:gd name="T54" fmla="*/ 75 w 208"/>
                  <a:gd name="T55" fmla="*/ 187 h 234"/>
                  <a:gd name="T56" fmla="*/ 79 w 208"/>
                  <a:gd name="T57" fmla="*/ 178 h 234"/>
                  <a:gd name="T58" fmla="*/ 82 w 208"/>
                  <a:gd name="T59" fmla="*/ 168 h 234"/>
                  <a:gd name="T60" fmla="*/ 86 w 208"/>
                  <a:gd name="T61" fmla="*/ 156 h 234"/>
                  <a:gd name="T62" fmla="*/ 88 w 208"/>
                  <a:gd name="T63" fmla="*/ 143 h 234"/>
                  <a:gd name="T64" fmla="*/ 89 w 208"/>
                  <a:gd name="T65" fmla="*/ 130 h 234"/>
                  <a:gd name="T66" fmla="*/ 90 w 208"/>
                  <a:gd name="T67" fmla="*/ 116 h 234"/>
                  <a:gd name="T68" fmla="*/ 93 w 208"/>
                  <a:gd name="T69" fmla="*/ 39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8" h="234">
                    <a:moveTo>
                      <a:pt x="93" y="39"/>
                    </a:moveTo>
                    <a:lnTo>
                      <a:pt x="163" y="39"/>
                    </a:lnTo>
                    <a:lnTo>
                      <a:pt x="163" y="230"/>
                    </a:lnTo>
                    <a:lnTo>
                      <a:pt x="208" y="230"/>
                    </a:lnTo>
                    <a:lnTo>
                      <a:pt x="208" y="0"/>
                    </a:lnTo>
                    <a:lnTo>
                      <a:pt x="51" y="0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5" y="135"/>
                    </a:lnTo>
                    <a:lnTo>
                      <a:pt x="42" y="152"/>
                    </a:lnTo>
                    <a:lnTo>
                      <a:pt x="37" y="165"/>
                    </a:lnTo>
                    <a:lnTo>
                      <a:pt x="32" y="175"/>
                    </a:lnTo>
                    <a:lnTo>
                      <a:pt x="25" y="183"/>
                    </a:lnTo>
                    <a:lnTo>
                      <a:pt x="17" y="189"/>
                    </a:lnTo>
                    <a:lnTo>
                      <a:pt x="9" y="193"/>
                    </a:lnTo>
                    <a:lnTo>
                      <a:pt x="0" y="195"/>
                    </a:lnTo>
                    <a:lnTo>
                      <a:pt x="11" y="234"/>
                    </a:lnTo>
                    <a:lnTo>
                      <a:pt x="11" y="234"/>
                    </a:lnTo>
                    <a:lnTo>
                      <a:pt x="18" y="233"/>
                    </a:lnTo>
                    <a:lnTo>
                      <a:pt x="26" y="230"/>
                    </a:lnTo>
                    <a:lnTo>
                      <a:pt x="33" y="228"/>
                    </a:lnTo>
                    <a:lnTo>
                      <a:pt x="40" y="224"/>
                    </a:lnTo>
                    <a:lnTo>
                      <a:pt x="47" y="220"/>
                    </a:lnTo>
                    <a:lnTo>
                      <a:pt x="53" y="215"/>
                    </a:lnTo>
                    <a:lnTo>
                      <a:pt x="59" y="209"/>
                    </a:lnTo>
                    <a:lnTo>
                      <a:pt x="65" y="203"/>
                    </a:lnTo>
                    <a:lnTo>
                      <a:pt x="70" y="195"/>
                    </a:lnTo>
                    <a:lnTo>
                      <a:pt x="75" y="187"/>
                    </a:lnTo>
                    <a:lnTo>
                      <a:pt x="79" y="178"/>
                    </a:lnTo>
                    <a:lnTo>
                      <a:pt x="82" y="168"/>
                    </a:lnTo>
                    <a:lnTo>
                      <a:pt x="86" y="156"/>
                    </a:lnTo>
                    <a:lnTo>
                      <a:pt x="88" y="143"/>
                    </a:lnTo>
                    <a:lnTo>
                      <a:pt x="89" y="130"/>
                    </a:lnTo>
                    <a:lnTo>
                      <a:pt x="90" y="116"/>
                    </a:lnTo>
                    <a:lnTo>
                      <a:pt x="93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" name="Freeform 52"/>
              <p:cNvSpPr>
                <a:spLocks noEditPoints="1"/>
              </p:cNvSpPr>
              <p:nvPr userDrawn="1"/>
            </p:nvSpPr>
            <p:spPr bwMode="auto">
              <a:xfrm>
                <a:off x="1362075" y="6360332"/>
                <a:ext cx="80963" cy="95250"/>
              </a:xfrm>
              <a:custGeom>
                <a:avLst/>
                <a:gdLst>
                  <a:gd name="T0" fmla="*/ 204 w 204"/>
                  <a:gd name="T1" fmla="*/ 105 h 239"/>
                  <a:gd name="T2" fmla="*/ 196 w 204"/>
                  <a:gd name="T3" fmla="*/ 69 h 239"/>
                  <a:gd name="T4" fmla="*/ 182 w 204"/>
                  <a:gd name="T5" fmla="*/ 40 h 239"/>
                  <a:gd name="T6" fmla="*/ 160 w 204"/>
                  <a:gd name="T7" fmla="*/ 18 h 239"/>
                  <a:gd name="T8" fmla="*/ 133 w 204"/>
                  <a:gd name="T9" fmla="*/ 5 h 239"/>
                  <a:gd name="T10" fmla="*/ 102 w 204"/>
                  <a:gd name="T11" fmla="*/ 0 h 239"/>
                  <a:gd name="T12" fmla="*/ 81 w 204"/>
                  <a:gd name="T13" fmla="*/ 2 h 239"/>
                  <a:gd name="T14" fmla="*/ 53 w 204"/>
                  <a:gd name="T15" fmla="*/ 12 h 239"/>
                  <a:gd name="T16" fmla="*/ 30 w 204"/>
                  <a:gd name="T17" fmla="*/ 31 h 239"/>
                  <a:gd name="T18" fmla="*/ 12 w 204"/>
                  <a:gd name="T19" fmla="*/ 58 h 239"/>
                  <a:gd name="T20" fmla="*/ 2 w 204"/>
                  <a:gd name="T21" fmla="*/ 93 h 239"/>
                  <a:gd name="T22" fmla="*/ 0 w 204"/>
                  <a:gd name="T23" fmla="*/ 119 h 239"/>
                  <a:gd name="T24" fmla="*/ 5 w 204"/>
                  <a:gd name="T25" fmla="*/ 158 h 239"/>
                  <a:gd name="T26" fmla="*/ 17 w 204"/>
                  <a:gd name="T27" fmla="*/ 189 h 239"/>
                  <a:gd name="T28" fmla="*/ 36 w 204"/>
                  <a:gd name="T29" fmla="*/ 214 h 239"/>
                  <a:gd name="T30" fmla="*/ 61 w 204"/>
                  <a:gd name="T31" fmla="*/ 231 h 239"/>
                  <a:gd name="T32" fmla="*/ 90 w 204"/>
                  <a:gd name="T33" fmla="*/ 239 h 239"/>
                  <a:gd name="T34" fmla="*/ 112 w 204"/>
                  <a:gd name="T35" fmla="*/ 239 h 239"/>
                  <a:gd name="T36" fmla="*/ 142 w 204"/>
                  <a:gd name="T37" fmla="*/ 231 h 239"/>
                  <a:gd name="T38" fmla="*/ 167 w 204"/>
                  <a:gd name="T39" fmla="*/ 215 h 239"/>
                  <a:gd name="T40" fmla="*/ 187 w 204"/>
                  <a:gd name="T41" fmla="*/ 190 h 239"/>
                  <a:gd name="T42" fmla="*/ 200 w 204"/>
                  <a:gd name="T43" fmla="*/ 158 h 239"/>
                  <a:gd name="T44" fmla="*/ 204 w 204"/>
                  <a:gd name="T45" fmla="*/ 118 h 239"/>
                  <a:gd name="T46" fmla="*/ 159 w 204"/>
                  <a:gd name="T47" fmla="*/ 119 h 239"/>
                  <a:gd name="T48" fmla="*/ 150 w 204"/>
                  <a:gd name="T49" fmla="*/ 163 h 239"/>
                  <a:gd name="T50" fmla="*/ 135 w 204"/>
                  <a:gd name="T51" fmla="*/ 183 h 239"/>
                  <a:gd name="T52" fmla="*/ 120 w 204"/>
                  <a:gd name="T53" fmla="*/ 193 h 239"/>
                  <a:gd name="T54" fmla="*/ 103 w 204"/>
                  <a:gd name="T55" fmla="*/ 197 h 239"/>
                  <a:gd name="T56" fmla="*/ 90 w 204"/>
                  <a:gd name="T57" fmla="*/ 195 h 239"/>
                  <a:gd name="T58" fmla="*/ 74 w 204"/>
                  <a:gd name="T59" fmla="*/ 189 h 239"/>
                  <a:gd name="T60" fmla="*/ 61 w 204"/>
                  <a:gd name="T61" fmla="*/ 177 h 239"/>
                  <a:gd name="T62" fmla="*/ 52 w 204"/>
                  <a:gd name="T63" fmla="*/ 159 h 239"/>
                  <a:gd name="T64" fmla="*/ 45 w 204"/>
                  <a:gd name="T65" fmla="*/ 118 h 239"/>
                  <a:gd name="T66" fmla="*/ 49 w 204"/>
                  <a:gd name="T67" fmla="*/ 87 h 239"/>
                  <a:gd name="T68" fmla="*/ 60 w 204"/>
                  <a:gd name="T69" fmla="*/ 63 h 239"/>
                  <a:gd name="T70" fmla="*/ 73 w 204"/>
                  <a:gd name="T71" fmla="*/ 51 h 239"/>
                  <a:gd name="T72" fmla="*/ 88 w 204"/>
                  <a:gd name="T73" fmla="*/ 44 h 239"/>
                  <a:gd name="T74" fmla="*/ 100 w 204"/>
                  <a:gd name="T75" fmla="*/ 43 h 239"/>
                  <a:gd name="T76" fmla="*/ 119 w 204"/>
                  <a:gd name="T77" fmla="*/ 46 h 239"/>
                  <a:gd name="T78" fmla="*/ 135 w 204"/>
                  <a:gd name="T79" fmla="*/ 55 h 239"/>
                  <a:gd name="T80" fmla="*/ 147 w 204"/>
                  <a:gd name="T81" fmla="*/ 69 h 239"/>
                  <a:gd name="T82" fmla="*/ 155 w 204"/>
                  <a:gd name="T83" fmla="*/ 88 h 239"/>
                  <a:gd name="T84" fmla="*/ 159 w 204"/>
                  <a:gd name="T85" fmla="*/ 11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4" h="239">
                    <a:moveTo>
                      <a:pt x="204" y="118"/>
                    </a:moveTo>
                    <a:lnTo>
                      <a:pt x="204" y="118"/>
                    </a:lnTo>
                    <a:lnTo>
                      <a:pt x="204" y="105"/>
                    </a:lnTo>
                    <a:lnTo>
                      <a:pt x="202" y="92"/>
                    </a:lnTo>
                    <a:lnTo>
                      <a:pt x="200" y="81"/>
                    </a:lnTo>
                    <a:lnTo>
                      <a:pt x="196" y="69"/>
                    </a:lnTo>
                    <a:lnTo>
                      <a:pt x="192" y="59"/>
                    </a:lnTo>
                    <a:lnTo>
                      <a:pt x="187" y="49"/>
                    </a:lnTo>
                    <a:lnTo>
                      <a:pt x="182" y="40"/>
                    </a:lnTo>
                    <a:lnTo>
                      <a:pt x="175" y="32"/>
                    </a:lnTo>
                    <a:lnTo>
                      <a:pt x="168" y="25"/>
                    </a:lnTo>
                    <a:lnTo>
                      <a:pt x="160" y="18"/>
                    </a:lnTo>
                    <a:lnTo>
                      <a:pt x="152" y="13"/>
                    </a:lnTo>
                    <a:lnTo>
                      <a:pt x="143" y="8"/>
                    </a:lnTo>
                    <a:lnTo>
                      <a:pt x="133" y="5"/>
                    </a:lnTo>
                    <a:lnTo>
                      <a:pt x="123" y="2"/>
                    </a:lnTo>
                    <a:lnTo>
                      <a:pt x="113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92" y="0"/>
                    </a:lnTo>
                    <a:lnTo>
                      <a:pt x="81" y="2"/>
                    </a:lnTo>
                    <a:lnTo>
                      <a:pt x="71" y="4"/>
                    </a:lnTo>
                    <a:lnTo>
                      <a:pt x="62" y="8"/>
                    </a:lnTo>
                    <a:lnTo>
                      <a:pt x="53" y="12"/>
                    </a:lnTo>
                    <a:lnTo>
                      <a:pt x="45" y="18"/>
                    </a:lnTo>
                    <a:lnTo>
                      <a:pt x="37" y="24"/>
                    </a:lnTo>
                    <a:lnTo>
                      <a:pt x="30" y="31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8"/>
                    </a:lnTo>
                    <a:lnTo>
                      <a:pt x="8" y="69"/>
                    </a:lnTo>
                    <a:lnTo>
                      <a:pt x="5" y="80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5"/>
                    </a:lnTo>
                    <a:lnTo>
                      <a:pt x="5" y="158"/>
                    </a:lnTo>
                    <a:lnTo>
                      <a:pt x="8" y="169"/>
                    </a:lnTo>
                    <a:lnTo>
                      <a:pt x="12" y="180"/>
                    </a:lnTo>
                    <a:lnTo>
                      <a:pt x="17" y="189"/>
                    </a:lnTo>
                    <a:lnTo>
                      <a:pt x="23" y="198"/>
                    </a:lnTo>
                    <a:lnTo>
                      <a:pt x="29" y="207"/>
                    </a:lnTo>
                    <a:lnTo>
                      <a:pt x="36" y="214"/>
                    </a:lnTo>
                    <a:lnTo>
                      <a:pt x="44" y="221"/>
                    </a:lnTo>
                    <a:lnTo>
                      <a:pt x="52" y="226"/>
                    </a:lnTo>
                    <a:lnTo>
                      <a:pt x="61" y="231"/>
                    </a:lnTo>
                    <a:lnTo>
                      <a:pt x="70" y="234"/>
                    </a:lnTo>
                    <a:lnTo>
                      <a:pt x="80" y="237"/>
                    </a:lnTo>
                    <a:lnTo>
                      <a:pt x="90" y="239"/>
                    </a:lnTo>
                    <a:lnTo>
                      <a:pt x="101" y="239"/>
                    </a:lnTo>
                    <a:lnTo>
                      <a:pt x="101" y="239"/>
                    </a:lnTo>
                    <a:lnTo>
                      <a:pt x="112" y="239"/>
                    </a:lnTo>
                    <a:lnTo>
                      <a:pt x="122" y="237"/>
                    </a:lnTo>
                    <a:lnTo>
                      <a:pt x="132" y="235"/>
                    </a:lnTo>
                    <a:lnTo>
                      <a:pt x="142" y="231"/>
                    </a:lnTo>
                    <a:lnTo>
                      <a:pt x="151" y="227"/>
                    </a:lnTo>
                    <a:lnTo>
                      <a:pt x="159" y="221"/>
                    </a:lnTo>
                    <a:lnTo>
                      <a:pt x="167" y="215"/>
                    </a:lnTo>
                    <a:lnTo>
                      <a:pt x="175" y="208"/>
                    </a:lnTo>
                    <a:lnTo>
                      <a:pt x="181" y="199"/>
                    </a:lnTo>
                    <a:lnTo>
                      <a:pt x="187" y="190"/>
                    </a:lnTo>
                    <a:lnTo>
                      <a:pt x="192" y="181"/>
                    </a:lnTo>
                    <a:lnTo>
                      <a:pt x="196" y="170"/>
                    </a:lnTo>
                    <a:lnTo>
                      <a:pt x="200" y="158"/>
                    </a:lnTo>
                    <a:lnTo>
                      <a:pt x="202" y="145"/>
                    </a:lnTo>
                    <a:lnTo>
                      <a:pt x="204" y="132"/>
                    </a:lnTo>
                    <a:lnTo>
                      <a:pt x="204" y="118"/>
                    </a:lnTo>
                    <a:lnTo>
                      <a:pt x="204" y="118"/>
                    </a:lnTo>
                    <a:close/>
                    <a:moveTo>
                      <a:pt x="159" y="119"/>
                    </a:moveTo>
                    <a:lnTo>
                      <a:pt x="159" y="119"/>
                    </a:lnTo>
                    <a:lnTo>
                      <a:pt x="158" y="135"/>
                    </a:lnTo>
                    <a:lnTo>
                      <a:pt x="155" y="150"/>
                    </a:lnTo>
                    <a:lnTo>
                      <a:pt x="150" y="163"/>
                    </a:lnTo>
                    <a:lnTo>
                      <a:pt x="143" y="174"/>
                    </a:lnTo>
                    <a:lnTo>
                      <a:pt x="140" y="179"/>
                    </a:lnTo>
                    <a:lnTo>
                      <a:pt x="135" y="183"/>
                    </a:lnTo>
                    <a:lnTo>
                      <a:pt x="131" y="187"/>
                    </a:lnTo>
                    <a:lnTo>
                      <a:pt x="126" y="191"/>
                    </a:lnTo>
                    <a:lnTo>
                      <a:pt x="120" y="193"/>
                    </a:lnTo>
                    <a:lnTo>
                      <a:pt x="115" y="195"/>
                    </a:lnTo>
                    <a:lnTo>
                      <a:pt x="109" y="196"/>
                    </a:lnTo>
                    <a:lnTo>
                      <a:pt x="103" y="197"/>
                    </a:lnTo>
                    <a:lnTo>
                      <a:pt x="103" y="197"/>
                    </a:lnTo>
                    <a:lnTo>
                      <a:pt x="96" y="196"/>
                    </a:lnTo>
                    <a:lnTo>
                      <a:pt x="90" y="195"/>
                    </a:lnTo>
                    <a:lnTo>
                      <a:pt x="85" y="194"/>
                    </a:lnTo>
                    <a:lnTo>
                      <a:pt x="79" y="192"/>
                    </a:lnTo>
                    <a:lnTo>
                      <a:pt x="74" y="189"/>
                    </a:lnTo>
                    <a:lnTo>
                      <a:pt x="70" y="185"/>
                    </a:lnTo>
                    <a:lnTo>
                      <a:pt x="65" y="181"/>
                    </a:lnTo>
                    <a:lnTo>
                      <a:pt x="61" y="177"/>
                    </a:lnTo>
                    <a:lnTo>
                      <a:pt x="58" y="171"/>
                    </a:lnTo>
                    <a:lnTo>
                      <a:pt x="55" y="166"/>
                    </a:lnTo>
                    <a:lnTo>
                      <a:pt x="52" y="159"/>
                    </a:lnTo>
                    <a:lnTo>
                      <a:pt x="50" y="152"/>
                    </a:lnTo>
                    <a:lnTo>
                      <a:pt x="47" y="136"/>
                    </a:lnTo>
                    <a:lnTo>
                      <a:pt x="45" y="118"/>
                    </a:lnTo>
                    <a:lnTo>
                      <a:pt x="45" y="118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4" y="74"/>
                    </a:lnTo>
                    <a:lnTo>
                      <a:pt x="57" y="68"/>
                    </a:lnTo>
                    <a:lnTo>
                      <a:pt x="60" y="63"/>
                    </a:lnTo>
                    <a:lnTo>
                      <a:pt x="64" y="59"/>
                    </a:lnTo>
                    <a:lnTo>
                      <a:pt x="68" y="54"/>
                    </a:lnTo>
                    <a:lnTo>
                      <a:pt x="73" y="51"/>
                    </a:lnTo>
                    <a:lnTo>
                      <a:pt x="77" y="48"/>
                    </a:lnTo>
                    <a:lnTo>
                      <a:pt x="83" y="46"/>
                    </a:lnTo>
                    <a:lnTo>
                      <a:pt x="88" y="44"/>
                    </a:lnTo>
                    <a:lnTo>
                      <a:pt x="94" y="43"/>
                    </a:lnTo>
                    <a:lnTo>
                      <a:pt x="100" y="43"/>
                    </a:lnTo>
                    <a:lnTo>
                      <a:pt x="100" y="43"/>
                    </a:lnTo>
                    <a:lnTo>
                      <a:pt x="107" y="43"/>
                    </a:lnTo>
                    <a:lnTo>
                      <a:pt x="113" y="44"/>
                    </a:lnTo>
                    <a:lnTo>
                      <a:pt x="119" y="46"/>
                    </a:lnTo>
                    <a:lnTo>
                      <a:pt x="125" y="48"/>
                    </a:lnTo>
                    <a:lnTo>
                      <a:pt x="130" y="51"/>
                    </a:lnTo>
                    <a:lnTo>
                      <a:pt x="135" y="55"/>
                    </a:lnTo>
                    <a:lnTo>
                      <a:pt x="139" y="59"/>
                    </a:lnTo>
                    <a:lnTo>
                      <a:pt x="143" y="63"/>
                    </a:lnTo>
                    <a:lnTo>
                      <a:pt x="147" y="69"/>
                    </a:lnTo>
                    <a:lnTo>
                      <a:pt x="150" y="75"/>
                    </a:lnTo>
                    <a:lnTo>
                      <a:pt x="153" y="81"/>
                    </a:lnTo>
                    <a:lnTo>
                      <a:pt x="155" y="88"/>
                    </a:lnTo>
                    <a:lnTo>
                      <a:pt x="158" y="103"/>
                    </a:lnTo>
                    <a:lnTo>
                      <a:pt x="159" y="119"/>
                    </a:lnTo>
                    <a:lnTo>
                      <a:pt x="159" y="11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" name="Freeform 53"/>
              <p:cNvSpPr>
                <a:spLocks/>
              </p:cNvSpPr>
              <p:nvPr userDrawn="1"/>
            </p:nvSpPr>
            <p:spPr bwMode="auto">
              <a:xfrm>
                <a:off x="1454150" y="6360332"/>
                <a:ext cx="123825" cy="93663"/>
              </a:xfrm>
              <a:custGeom>
                <a:avLst/>
                <a:gdLst>
                  <a:gd name="T0" fmla="*/ 179 w 313"/>
                  <a:gd name="T1" fmla="*/ 235 h 235"/>
                  <a:gd name="T2" fmla="*/ 206 w 313"/>
                  <a:gd name="T3" fmla="*/ 131 h 235"/>
                  <a:gd name="T4" fmla="*/ 313 w 313"/>
                  <a:gd name="T5" fmla="*/ 235 h 235"/>
                  <a:gd name="T6" fmla="*/ 269 w 313"/>
                  <a:gd name="T7" fmla="*/ 53 h 235"/>
                  <a:gd name="T8" fmla="*/ 273 w 313"/>
                  <a:gd name="T9" fmla="*/ 47 h 235"/>
                  <a:gd name="T10" fmla="*/ 283 w 313"/>
                  <a:gd name="T11" fmla="*/ 40 h 235"/>
                  <a:gd name="T12" fmla="*/ 289 w 313"/>
                  <a:gd name="T13" fmla="*/ 39 h 235"/>
                  <a:gd name="T14" fmla="*/ 300 w 313"/>
                  <a:gd name="T15" fmla="*/ 40 h 235"/>
                  <a:gd name="T16" fmla="*/ 307 w 313"/>
                  <a:gd name="T17" fmla="*/ 44 h 235"/>
                  <a:gd name="T18" fmla="*/ 307 w 313"/>
                  <a:gd name="T19" fmla="*/ 5 h 235"/>
                  <a:gd name="T20" fmla="*/ 291 w 313"/>
                  <a:gd name="T21" fmla="*/ 0 h 235"/>
                  <a:gd name="T22" fmla="*/ 284 w 313"/>
                  <a:gd name="T23" fmla="*/ 0 h 235"/>
                  <a:gd name="T24" fmla="*/ 270 w 313"/>
                  <a:gd name="T25" fmla="*/ 2 h 235"/>
                  <a:gd name="T26" fmla="*/ 258 w 313"/>
                  <a:gd name="T27" fmla="*/ 8 h 235"/>
                  <a:gd name="T28" fmla="*/ 247 w 313"/>
                  <a:gd name="T29" fmla="*/ 19 h 235"/>
                  <a:gd name="T30" fmla="*/ 238 w 313"/>
                  <a:gd name="T31" fmla="*/ 35 h 235"/>
                  <a:gd name="T32" fmla="*/ 179 w 313"/>
                  <a:gd name="T33" fmla="*/ 94 h 235"/>
                  <a:gd name="T34" fmla="*/ 135 w 313"/>
                  <a:gd name="T35" fmla="*/ 5 h 235"/>
                  <a:gd name="T36" fmla="*/ 108 w 313"/>
                  <a:gd name="T37" fmla="*/ 94 h 235"/>
                  <a:gd name="T38" fmla="*/ 75 w 313"/>
                  <a:gd name="T39" fmla="*/ 35 h 235"/>
                  <a:gd name="T40" fmla="*/ 66 w 313"/>
                  <a:gd name="T41" fmla="*/ 19 h 235"/>
                  <a:gd name="T42" fmla="*/ 56 w 313"/>
                  <a:gd name="T43" fmla="*/ 8 h 235"/>
                  <a:gd name="T44" fmla="*/ 43 w 313"/>
                  <a:gd name="T45" fmla="*/ 2 h 235"/>
                  <a:gd name="T46" fmla="*/ 29 w 313"/>
                  <a:gd name="T47" fmla="*/ 0 h 235"/>
                  <a:gd name="T48" fmla="*/ 23 w 313"/>
                  <a:gd name="T49" fmla="*/ 0 h 235"/>
                  <a:gd name="T50" fmla="*/ 6 w 313"/>
                  <a:gd name="T51" fmla="*/ 5 h 235"/>
                  <a:gd name="T52" fmla="*/ 6 w 313"/>
                  <a:gd name="T53" fmla="*/ 44 h 235"/>
                  <a:gd name="T54" fmla="*/ 14 w 313"/>
                  <a:gd name="T55" fmla="*/ 40 h 235"/>
                  <a:gd name="T56" fmla="*/ 25 w 313"/>
                  <a:gd name="T57" fmla="*/ 39 h 235"/>
                  <a:gd name="T58" fmla="*/ 31 w 313"/>
                  <a:gd name="T59" fmla="*/ 40 h 235"/>
                  <a:gd name="T60" fmla="*/ 41 w 313"/>
                  <a:gd name="T61" fmla="*/ 47 h 235"/>
                  <a:gd name="T62" fmla="*/ 73 w 313"/>
                  <a:gd name="T63" fmla="*/ 107 h 235"/>
                  <a:gd name="T64" fmla="*/ 49 w 313"/>
                  <a:gd name="T65" fmla="*/ 235 h 235"/>
                  <a:gd name="T66" fmla="*/ 135 w 313"/>
                  <a:gd name="T67" fmla="*/ 131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35">
                    <a:moveTo>
                      <a:pt x="135" y="235"/>
                    </a:moveTo>
                    <a:lnTo>
                      <a:pt x="179" y="235"/>
                    </a:lnTo>
                    <a:lnTo>
                      <a:pt x="179" y="131"/>
                    </a:lnTo>
                    <a:lnTo>
                      <a:pt x="206" y="131"/>
                    </a:lnTo>
                    <a:lnTo>
                      <a:pt x="264" y="235"/>
                    </a:lnTo>
                    <a:lnTo>
                      <a:pt x="313" y="235"/>
                    </a:lnTo>
                    <a:lnTo>
                      <a:pt x="240" y="107"/>
                    </a:lnTo>
                    <a:lnTo>
                      <a:pt x="269" y="53"/>
                    </a:lnTo>
                    <a:lnTo>
                      <a:pt x="269" y="53"/>
                    </a:lnTo>
                    <a:lnTo>
                      <a:pt x="273" y="47"/>
                    </a:lnTo>
                    <a:lnTo>
                      <a:pt x="277" y="43"/>
                    </a:lnTo>
                    <a:lnTo>
                      <a:pt x="283" y="40"/>
                    </a:lnTo>
                    <a:lnTo>
                      <a:pt x="289" y="39"/>
                    </a:lnTo>
                    <a:lnTo>
                      <a:pt x="289" y="39"/>
                    </a:lnTo>
                    <a:lnTo>
                      <a:pt x="295" y="39"/>
                    </a:lnTo>
                    <a:lnTo>
                      <a:pt x="300" y="40"/>
                    </a:lnTo>
                    <a:lnTo>
                      <a:pt x="304" y="42"/>
                    </a:lnTo>
                    <a:lnTo>
                      <a:pt x="307" y="44"/>
                    </a:lnTo>
                    <a:lnTo>
                      <a:pt x="307" y="5"/>
                    </a:lnTo>
                    <a:lnTo>
                      <a:pt x="307" y="5"/>
                    </a:lnTo>
                    <a:lnTo>
                      <a:pt x="296" y="1"/>
                    </a:lnTo>
                    <a:lnTo>
                      <a:pt x="291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77" y="0"/>
                    </a:lnTo>
                    <a:lnTo>
                      <a:pt x="270" y="2"/>
                    </a:lnTo>
                    <a:lnTo>
                      <a:pt x="264" y="5"/>
                    </a:lnTo>
                    <a:lnTo>
                      <a:pt x="258" y="8"/>
                    </a:lnTo>
                    <a:lnTo>
                      <a:pt x="252" y="13"/>
                    </a:lnTo>
                    <a:lnTo>
                      <a:pt x="247" y="19"/>
                    </a:lnTo>
                    <a:lnTo>
                      <a:pt x="243" y="26"/>
                    </a:lnTo>
                    <a:lnTo>
                      <a:pt x="238" y="35"/>
                    </a:lnTo>
                    <a:lnTo>
                      <a:pt x="206" y="94"/>
                    </a:lnTo>
                    <a:lnTo>
                      <a:pt x="179" y="94"/>
                    </a:lnTo>
                    <a:lnTo>
                      <a:pt x="179" y="5"/>
                    </a:lnTo>
                    <a:lnTo>
                      <a:pt x="135" y="5"/>
                    </a:lnTo>
                    <a:lnTo>
                      <a:pt x="135" y="94"/>
                    </a:lnTo>
                    <a:lnTo>
                      <a:pt x="108" y="94"/>
                    </a:lnTo>
                    <a:lnTo>
                      <a:pt x="75" y="35"/>
                    </a:lnTo>
                    <a:lnTo>
                      <a:pt x="75" y="35"/>
                    </a:lnTo>
                    <a:lnTo>
                      <a:pt x="71" y="26"/>
                    </a:lnTo>
                    <a:lnTo>
                      <a:pt x="66" y="19"/>
                    </a:lnTo>
                    <a:lnTo>
                      <a:pt x="61" y="13"/>
                    </a:lnTo>
                    <a:lnTo>
                      <a:pt x="56" y="8"/>
                    </a:lnTo>
                    <a:lnTo>
                      <a:pt x="50" y="5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6" y="5"/>
                    </a:lnTo>
                    <a:lnTo>
                      <a:pt x="6" y="44"/>
                    </a:lnTo>
                    <a:lnTo>
                      <a:pt x="6" y="44"/>
                    </a:lnTo>
                    <a:lnTo>
                      <a:pt x="10" y="42"/>
                    </a:lnTo>
                    <a:lnTo>
                      <a:pt x="14" y="40"/>
                    </a:lnTo>
                    <a:lnTo>
                      <a:pt x="19" y="39"/>
                    </a:lnTo>
                    <a:lnTo>
                      <a:pt x="25" y="39"/>
                    </a:lnTo>
                    <a:lnTo>
                      <a:pt x="25" y="39"/>
                    </a:lnTo>
                    <a:lnTo>
                      <a:pt x="31" y="40"/>
                    </a:lnTo>
                    <a:lnTo>
                      <a:pt x="36" y="43"/>
                    </a:lnTo>
                    <a:lnTo>
                      <a:pt x="41" y="47"/>
                    </a:lnTo>
                    <a:lnTo>
                      <a:pt x="45" y="53"/>
                    </a:lnTo>
                    <a:lnTo>
                      <a:pt x="73" y="107"/>
                    </a:lnTo>
                    <a:lnTo>
                      <a:pt x="0" y="235"/>
                    </a:lnTo>
                    <a:lnTo>
                      <a:pt x="49" y="235"/>
                    </a:lnTo>
                    <a:lnTo>
                      <a:pt x="108" y="131"/>
                    </a:lnTo>
                    <a:lnTo>
                      <a:pt x="135" y="131"/>
                    </a:lnTo>
                    <a:lnTo>
                      <a:pt x="135" y="235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5" name="Freeform 54"/>
              <p:cNvSpPr>
                <a:spLocks/>
              </p:cNvSpPr>
              <p:nvPr userDrawn="1"/>
            </p:nvSpPr>
            <p:spPr bwMode="auto">
              <a:xfrm>
                <a:off x="1593850" y="6363507"/>
                <a:ext cx="73025" cy="90488"/>
              </a:xfrm>
              <a:custGeom>
                <a:avLst/>
                <a:gdLst>
                  <a:gd name="T0" fmla="*/ 139 w 184"/>
                  <a:gd name="T1" fmla="*/ 0 h 230"/>
                  <a:gd name="T2" fmla="*/ 139 w 184"/>
                  <a:gd name="T3" fmla="*/ 87 h 230"/>
                  <a:gd name="T4" fmla="*/ 45 w 184"/>
                  <a:gd name="T5" fmla="*/ 87 h 230"/>
                  <a:gd name="T6" fmla="*/ 45 w 184"/>
                  <a:gd name="T7" fmla="*/ 0 h 230"/>
                  <a:gd name="T8" fmla="*/ 0 w 184"/>
                  <a:gd name="T9" fmla="*/ 0 h 230"/>
                  <a:gd name="T10" fmla="*/ 0 w 184"/>
                  <a:gd name="T11" fmla="*/ 230 h 230"/>
                  <a:gd name="T12" fmla="*/ 45 w 184"/>
                  <a:gd name="T13" fmla="*/ 230 h 230"/>
                  <a:gd name="T14" fmla="*/ 45 w 184"/>
                  <a:gd name="T15" fmla="*/ 126 h 230"/>
                  <a:gd name="T16" fmla="*/ 139 w 184"/>
                  <a:gd name="T17" fmla="*/ 126 h 230"/>
                  <a:gd name="T18" fmla="*/ 139 w 184"/>
                  <a:gd name="T19" fmla="*/ 230 h 230"/>
                  <a:gd name="T20" fmla="*/ 184 w 184"/>
                  <a:gd name="T21" fmla="*/ 230 h 230"/>
                  <a:gd name="T22" fmla="*/ 184 w 184"/>
                  <a:gd name="T23" fmla="*/ 0 h 230"/>
                  <a:gd name="T24" fmla="*/ 139 w 184"/>
                  <a:gd name="T25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4" h="230">
                    <a:moveTo>
                      <a:pt x="139" y="0"/>
                    </a:moveTo>
                    <a:lnTo>
                      <a:pt x="139" y="87"/>
                    </a:lnTo>
                    <a:lnTo>
                      <a:pt x="45" y="87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45" y="230"/>
                    </a:lnTo>
                    <a:lnTo>
                      <a:pt x="45" y="126"/>
                    </a:lnTo>
                    <a:lnTo>
                      <a:pt x="139" y="126"/>
                    </a:lnTo>
                    <a:lnTo>
                      <a:pt x="139" y="230"/>
                    </a:lnTo>
                    <a:lnTo>
                      <a:pt x="184" y="230"/>
                    </a:lnTo>
                    <a:lnTo>
                      <a:pt x="184" y="0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" name="Freeform 55"/>
              <p:cNvSpPr>
                <a:spLocks noEditPoints="1"/>
              </p:cNvSpPr>
              <p:nvPr userDrawn="1"/>
            </p:nvSpPr>
            <p:spPr bwMode="auto">
              <a:xfrm>
                <a:off x="1689100" y="6363507"/>
                <a:ext cx="100013" cy="90488"/>
              </a:xfrm>
              <a:custGeom>
                <a:avLst/>
                <a:gdLst>
                  <a:gd name="T0" fmla="*/ 0 w 248"/>
                  <a:gd name="T1" fmla="*/ 0 h 230"/>
                  <a:gd name="T2" fmla="*/ 91 w 248"/>
                  <a:gd name="T3" fmla="*/ 230 h 230"/>
                  <a:gd name="T4" fmla="*/ 99 w 248"/>
                  <a:gd name="T5" fmla="*/ 229 h 230"/>
                  <a:gd name="T6" fmla="*/ 115 w 248"/>
                  <a:gd name="T7" fmla="*/ 227 h 230"/>
                  <a:gd name="T8" fmla="*/ 129 w 248"/>
                  <a:gd name="T9" fmla="*/ 222 h 230"/>
                  <a:gd name="T10" fmla="*/ 142 w 248"/>
                  <a:gd name="T11" fmla="*/ 215 h 230"/>
                  <a:gd name="T12" fmla="*/ 152 w 248"/>
                  <a:gd name="T13" fmla="*/ 206 h 230"/>
                  <a:gd name="T14" fmla="*/ 160 w 248"/>
                  <a:gd name="T15" fmla="*/ 194 h 230"/>
                  <a:gd name="T16" fmla="*/ 166 w 248"/>
                  <a:gd name="T17" fmla="*/ 180 h 230"/>
                  <a:gd name="T18" fmla="*/ 169 w 248"/>
                  <a:gd name="T19" fmla="*/ 164 h 230"/>
                  <a:gd name="T20" fmla="*/ 169 w 248"/>
                  <a:gd name="T21" fmla="*/ 155 h 230"/>
                  <a:gd name="T22" fmla="*/ 168 w 248"/>
                  <a:gd name="T23" fmla="*/ 137 h 230"/>
                  <a:gd name="T24" fmla="*/ 163 w 248"/>
                  <a:gd name="T25" fmla="*/ 122 h 230"/>
                  <a:gd name="T26" fmla="*/ 157 w 248"/>
                  <a:gd name="T27" fmla="*/ 109 h 230"/>
                  <a:gd name="T28" fmla="*/ 148 w 248"/>
                  <a:gd name="T29" fmla="*/ 99 h 230"/>
                  <a:gd name="T30" fmla="*/ 137 w 248"/>
                  <a:gd name="T31" fmla="*/ 91 h 230"/>
                  <a:gd name="T32" fmla="*/ 124 w 248"/>
                  <a:gd name="T33" fmla="*/ 85 h 230"/>
                  <a:gd name="T34" fmla="*/ 109 w 248"/>
                  <a:gd name="T35" fmla="*/ 81 h 230"/>
                  <a:gd name="T36" fmla="*/ 93 w 248"/>
                  <a:gd name="T37" fmla="*/ 80 h 230"/>
                  <a:gd name="T38" fmla="*/ 45 w 248"/>
                  <a:gd name="T39" fmla="*/ 0 h 230"/>
                  <a:gd name="T40" fmla="*/ 45 w 248"/>
                  <a:gd name="T41" fmla="*/ 117 h 230"/>
                  <a:gd name="T42" fmla="*/ 89 w 248"/>
                  <a:gd name="T43" fmla="*/ 117 h 230"/>
                  <a:gd name="T44" fmla="*/ 105 w 248"/>
                  <a:gd name="T45" fmla="*/ 120 h 230"/>
                  <a:gd name="T46" fmla="*/ 116 w 248"/>
                  <a:gd name="T47" fmla="*/ 127 h 230"/>
                  <a:gd name="T48" fmla="*/ 124 w 248"/>
                  <a:gd name="T49" fmla="*/ 138 h 230"/>
                  <a:gd name="T50" fmla="*/ 126 w 248"/>
                  <a:gd name="T51" fmla="*/ 155 h 230"/>
                  <a:gd name="T52" fmla="*/ 126 w 248"/>
                  <a:gd name="T53" fmla="*/ 163 h 230"/>
                  <a:gd name="T54" fmla="*/ 121 w 248"/>
                  <a:gd name="T55" fmla="*/ 177 h 230"/>
                  <a:gd name="T56" fmla="*/ 112 w 248"/>
                  <a:gd name="T57" fmla="*/ 187 h 230"/>
                  <a:gd name="T58" fmla="*/ 98 w 248"/>
                  <a:gd name="T59" fmla="*/ 192 h 230"/>
                  <a:gd name="T60" fmla="*/ 45 w 248"/>
                  <a:gd name="T61" fmla="*/ 192 h 230"/>
                  <a:gd name="T62" fmla="*/ 248 w 248"/>
                  <a:gd name="T63" fmla="*/ 0 h 230"/>
                  <a:gd name="T64" fmla="*/ 203 w 248"/>
                  <a:gd name="T65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8" h="230">
                    <a:moveTo>
                      <a:pt x="45" y="0"/>
                    </a:moveTo>
                    <a:lnTo>
                      <a:pt x="0" y="0"/>
                    </a:lnTo>
                    <a:lnTo>
                      <a:pt x="0" y="230"/>
                    </a:lnTo>
                    <a:lnTo>
                      <a:pt x="91" y="230"/>
                    </a:lnTo>
                    <a:lnTo>
                      <a:pt x="91" y="230"/>
                    </a:lnTo>
                    <a:lnTo>
                      <a:pt x="99" y="229"/>
                    </a:lnTo>
                    <a:lnTo>
                      <a:pt x="107" y="228"/>
                    </a:lnTo>
                    <a:lnTo>
                      <a:pt x="115" y="227"/>
                    </a:lnTo>
                    <a:lnTo>
                      <a:pt x="122" y="225"/>
                    </a:lnTo>
                    <a:lnTo>
                      <a:pt x="129" y="222"/>
                    </a:lnTo>
                    <a:lnTo>
                      <a:pt x="136" y="219"/>
                    </a:lnTo>
                    <a:lnTo>
                      <a:pt x="142" y="215"/>
                    </a:lnTo>
                    <a:lnTo>
                      <a:pt x="147" y="211"/>
                    </a:lnTo>
                    <a:lnTo>
                      <a:pt x="152" y="206"/>
                    </a:lnTo>
                    <a:lnTo>
                      <a:pt x="157" y="200"/>
                    </a:lnTo>
                    <a:lnTo>
                      <a:pt x="160" y="194"/>
                    </a:lnTo>
                    <a:lnTo>
                      <a:pt x="163" y="187"/>
                    </a:lnTo>
                    <a:lnTo>
                      <a:pt x="166" y="180"/>
                    </a:lnTo>
                    <a:lnTo>
                      <a:pt x="168" y="172"/>
                    </a:lnTo>
                    <a:lnTo>
                      <a:pt x="169" y="164"/>
                    </a:lnTo>
                    <a:lnTo>
                      <a:pt x="169" y="155"/>
                    </a:lnTo>
                    <a:lnTo>
                      <a:pt x="169" y="155"/>
                    </a:lnTo>
                    <a:lnTo>
                      <a:pt x="169" y="146"/>
                    </a:lnTo>
                    <a:lnTo>
                      <a:pt x="168" y="137"/>
                    </a:lnTo>
                    <a:lnTo>
                      <a:pt x="166" y="129"/>
                    </a:lnTo>
                    <a:lnTo>
                      <a:pt x="163" y="122"/>
                    </a:lnTo>
                    <a:lnTo>
                      <a:pt x="160" y="115"/>
                    </a:lnTo>
                    <a:lnTo>
                      <a:pt x="157" y="109"/>
                    </a:lnTo>
                    <a:lnTo>
                      <a:pt x="152" y="104"/>
                    </a:lnTo>
                    <a:lnTo>
                      <a:pt x="148" y="99"/>
                    </a:lnTo>
                    <a:lnTo>
                      <a:pt x="142" y="94"/>
                    </a:lnTo>
                    <a:lnTo>
                      <a:pt x="137" y="91"/>
                    </a:lnTo>
                    <a:lnTo>
                      <a:pt x="130" y="88"/>
                    </a:lnTo>
                    <a:lnTo>
                      <a:pt x="124" y="85"/>
                    </a:lnTo>
                    <a:lnTo>
                      <a:pt x="117" y="83"/>
                    </a:lnTo>
                    <a:lnTo>
                      <a:pt x="109" y="81"/>
                    </a:lnTo>
                    <a:lnTo>
                      <a:pt x="101" y="81"/>
                    </a:lnTo>
                    <a:lnTo>
                      <a:pt x="93" y="80"/>
                    </a:lnTo>
                    <a:lnTo>
                      <a:pt x="45" y="80"/>
                    </a:lnTo>
                    <a:lnTo>
                      <a:pt x="45" y="0"/>
                    </a:lnTo>
                    <a:close/>
                    <a:moveTo>
                      <a:pt x="45" y="192"/>
                    </a:moveTo>
                    <a:lnTo>
                      <a:pt x="45" y="117"/>
                    </a:lnTo>
                    <a:lnTo>
                      <a:pt x="89" y="117"/>
                    </a:lnTo>
                    <a:lnTo>
                      <a:pt x="89" y="117"/>
                    </a:lnTo>
                    <a:lnTo>
                      <a:pt x="98" y="118"/>
                    </a:lnTo>
                    <a:lnTo>
                      <a:pt x="105" y="120"/>
                    </a:lnTo>
                    <a:lnTo>
                      <a:pt x="111" y="123"/>
                    </a:lnTo>
                    <a:lnTo>
                      <a:pt x="116" y="127"/>
                    </a:lnTo>
                    <a:lnTo>
                      <a:pt x="121" y="132"/>
                    </a:lnTo>
                    <a:lnTo>
                      <a:pt x="124" y="138"/>
                    </a:lnTo>
                    <a:lnTo>
                      <a:pt x="126" y="147"/>
                    </a:lnTo>
                    <a:lnTo>
                      <a:pt x="126" y="155"/>
                    </a:lnTo>
                    <a:lnTo>
                      <a:pt x="126" y="155"/>
                    </a:lnTo>
                    <a:lnTo>
                      <a:pt x="126" y="163"/>
                    </a:lnTo>
                    <a:lnTo>
                      <a:pt x="124" y="171"/>
                    </a:lnTo>
                    <a:lnTo>
                      <a:pt x="121" y="177"/>
                    </a:lnTo>
                    <a:lnTo>
                      <a:pt x="117" y="182"/>
                    </a:lnTo>
                    <a:lnTo>
                      <a:pt x="112" y="187"/>
                    </a:lnTo>
                    <a:lnTo>
                      <a:pt x="106" y="190"/>
                    </a:lnTo>
                    <a:lnTo>
                      <a:pt x="98" y="192"/>
                    </a:lnTo>
                    <a:lnTo>
                      <a:pt x="89" y="192"/>
                    </a:lnTo>
                    <a:lnTo>
                      <a:pt x="45" y="192"/>
                    </a:lnTo>
                    <a:close/>
                    <a:moveTo>
                      <a:pt x="248" y="230"/>
                    </a:moveTo>
                    <a:lnTo>
                      <a:pt x="248" y="0"/>
                    </a:lnTo>
                    <a:lnTo>
                      <a:pt x="203" y="0"/>
                    </a:lnTo>
                    <a:lnTo>
                      <a:pt x="203" y="230"/>
                    </a:lnTo>
                    <a:lnTo>
                      <a:pt x="248" y="23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" name="Freeform 56"/>
              <p:cNvSpPr>
                <a:spLocks noEditPoints="1"/>
              </p:cNvSpPr>
              <p:nvPr userDrawn="1"/>
            </p:nvSpPr>
            <p:spPr bwMode="auto">
              <a:xfrm>
                <a:off x="1806575" y="6360332"/>
                <a:ext cx="77788" cy="95250"/>
              </a:xfrm>
              <a:custGeom>
                <a:avLst/>
                <a:gdLst>
                  <a:gd name="T0" fmla="*/ 196 w 196"/>
                  <a:gd name="T1" fmla="*/ 114 h 239"/>
                  <a:gd name="T2" fmla="*/ 195 w 196"/>
                  <a:gd name="T3" fmla="*/ 92 h 239"/>
                  <a:gd name="T4" fmla="*/ 190 w 196"/>
                  <a:gd name="T5" fmla="*/ 70 h 239"/>
                  <a:gd name="T6" fmla="*/ 183 w 196"/>
                  <a:gd name="T7" fmla="*/ 51 h 239"/>
                  <a:gd name="T8" fmla="*/ 173 w 196"/>
                  <a:gd name="T9" fmla="*/ 34 h 239"/>
                  <a:gd name="T10" fmla="*/ 159 w 196"/>
                  <a:gd name="T11" fmla="*/ 20 h 239"/>
                  <a:gd name="T12" fmla="*/ 143 w 196"/>
                  <a:gd name="T13" fmla="*/ 9 h 239"/>
                  <a:gd name="T14" fmla="*/ 123 w 196"/>
                  <a:gd name="T15" fmla="*/ 2 h 239"/>
                  <a:gd name="T16" fmla="*/ 100 w 196"/>
                  <a:gd name="T17" fmla="*/ 0 h 239"/>
                  <a:gd name="T18" fmla="*/ 89 w 196"/>
                  <a:gd name="T19" fmla="*/ 0 h 239"/>
                  <a:gd name="T20" fmla="*/ 69 w 196"/>
                  <a:gd name="T21" fmla="*/ 4 h 239"/>
                  <a:gd name="T22" fmla="*/ 51 w 196"/>
                  <a:gd name="T23" fmla="*/ 12 h 239"/>
                  <a:gd name="T24" fmla="*/ 35 w 196"/>
                  <a:gd name="T25" fmla="*/ 23 h 239"/>
                  <a:gd name="T26" fmla="*/ 21 w 196"/>
                  <a:gd name="T27" fmla="*/ 38 h 239"/>
                  <a:gd name="T28" fmla="*/ 11 w 196"/>
                  <a:gd name="T29" fmla="*/ 57 h 239"/>
                  <a:gd name="T30" fmla="*/ 4 w 196"/>
                  <a:gd name="T31" fmla="*/ 79 h 239"/>
                  <a:gd name="T32" fmla="*/ 0 w 196"/>
                  <a:gd name="T33" fmla="*/ 105 h 239"/>
                  <a:gd name="T34" fmla="*/ 0 w 196"/>
                  <a:gd name="T35" fmla="*/ 119 h 239"/>
                  <a:gd name="T36" fmla="*/ 2 w 196"/>
                  <a:gd name="T37" fmla="*/ 147 h 239"/>
                  <a:gd name="T38" fmla="*/ 8 w 196"/>
                  <a:gd name="T39" fmla="*/ 173 h 239"/>
                  <a:gd name="T40" fmla="*/ 18 w 196"/>
                  <a:gd name="T41" fmla="*/ 193 h 239"/>
                  <a:gd name="T42" fmla="*/ 30 w 196"/>
                  <a:gd name="T43" fmla="*/ 209 h 239"/>
                  <a:gd name="T44" fmla="*/ 36 w 196"/>
                  <a:gd name="T45" fmla="*/ 215 h 239"/>
                  <a:gd name="T46" fmla="*/ 51 w 196"/>
                  <a:gd name="T47" fmla="*/ 226 h 239"/>
                  <a:gd name="T48" fmla="*/ 68 w 196"/>
                  <a:gd name="T49" fmla="*/ 234 h 239"/>
                  <a:gd name="T50" fmla="*/ 88 w 196"/>
                  <a:gd name="T51" fmla="*/ 239 h 239"/>
                  <a:gd name="T52" fmla="*/ 99 w 196"/>
                  <a:gd name="T53" fmla="*/ 239 h 239"/>
                  <a:gd name="T54" fmla="*/ 124 w 196"/>
                  <a:gd name="T55" fmla="*/ 237 h 239"/>
                  <a:gd name="T56" fmla="*/ 145 w 196"/>
                  <a:gd name="T57" fmla="*/ 231 h 239"/>
                  <a:gd name="T58" fmla="*/ 153 w 196"/>
                  <a:gd name="T59" fmla="*/ 227 h 239"/>
                  <a:gd name="T60" fmla="*/ 169 w 196"/>
                  <a:gd name="T61" fmla="*/ 217 h 239"/>
                  <a:gd name="T62" fmla="*/ 151 w 196"/>
                  <a:gd name="T63" fmla="*/ 180 h 239"/>
                  <a:gd name="T64" fmla="*/ 139 w 196"/>
                  <a:gd name="T65" fmla="*/ 188 h 239"/>
                  <a:gd name="T66" fmla="*/ 128 w 196"/>
                  <a:gd name="T67" fmla="*/ 194 h 239"/>
                  <a:gd name="T68" fmla="*/ 115 w 196"/>
                  <a:gd name="T69" fmla="*/ 197 h 239"/>
                  <a:gd name="T70" fmla="*/ 101 w 196"/>
                  <a:gd name="T71" fmla="*/ 199 h 239"/>
                  <a:gd name="T72" fmla="*/ 91 w 196"/>
                  <a:gd name="T73" fmla="*/ 198 h 239"/>
                  <a:gd name="T74" fmla="*/ 72 w 196"/>
                  <a:gd name="T75" fmla="*/ 191 h 239"/>
                  <a:gd name="T76" fmla="*/ 57 w 196"/>
                  <a:gd name="T77" fmla="*/ 175 h 239"/>
                  <a:gd name="T78" fmla="*/ 47 w 196"/>
                  <a:gd name="T79" fmla="*/ 151 h 239"/>
                  <a:gd name="T80" fmla="*/ 195 w 196"/>
                  <a:gd name="T81" fmla="*/ 135 h 239"/>
                  <a:gd name="T82" fmla="*/ 196 w 196"/>
                  <a:gd name="T83" fmla="*/ 126 h 239"/>
                  <a:gd name="T84" fmla="*/ 196 w 196"/>
                  <a:gd name="T85" fmla="*/ 114 h 239"/>
                  <a:gd name="T86" fmla="*/ 45 w 196"/>
                  <a:gd name="T87" fmla="*/ 98 h 239"/>
                  <a:gd name="T88" fmla="*/ 50 w 196"/>
                  <a:gd name="T89" fmla="*/ 73 h 239"/>
                  <a:gd name="T90" fmla="*/ 61 w 196"/>
                  <a:gd name="T91" fmla="*/ 55 h 239"/>
                  <a:gd name="T92" fmla="*/ 76 w 196"/>
                  <a:gd name="T93" fmla="*/ 44 h 239"/>
                  <a:gd name="T94" fmla="*/ 97 w 196"/>
                  <a:gd name="T95" fmla="*/ 40 h 239"/>
                  <a:gd name="T96" fmla="*/ 104 w 196"/>
                  <a:gd name="T97" fmla="*/ 41 h 239"/>
                  <a:gd name="T98" fmla="*/ 116 w 196"/>
                  <a:gd name="T99" fmla="*/ 43 h 239"/>
                  <a:gd name="T100" fmla="*/ 126 w 196"/>
                  <a:gd name="T101" fmla="*/ 47 h 239"/>
                  <a:gd name="T102" fmla="*/ 137 w 196"/>
                  <a:gd name="T103" fmla="*/ 57 h 239"/>
                  <a:gd name="T104" fmla="*/ 147 w 196"/>
                  <a:gd name="T105" fmla="*/ 76 h 239"/>
                  <a:gd name="T106" fmla="*/ 151 w 196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6" h="239">
                    <a:moveTo>
                      <a:pt x="196" y="114"/>
                    </a:moveTo>
                    <a:lnTo>
                      <a:pt x="196" y="114"/>
                    </a:lnTo>
                    <a:lnTo>
                      <a:pt x="196" y="103"/>
                    </a:lnTo>
                    <a:lnTo>
                      <a:pt x="195" y="92"/>
                    </a:lnTo>
                    <a:lnTo>
                      <a:pt x="193" y="81"/>
                    </a:lnTo>
                    <a:lnTo>
                      <a:pt x="190" y="70"/>
                    </a:lnTo>
                    <a:lnTo>
                      <a:pt x="187" y="60"/>
                    </a:lnTo>
                    <a:lnTo>
                      <a:pt x="183" y="51"/>
                    </a:lnTo>
                    <a:lnTo>
                      <a:pt x="178" y="42"/>
                    </a:lnTo>
                    <a:lnTo>
                      <a:pt x="173" y="34"/>
                    </a:lnTo>
                    <a:lnTo>
                      <a:pt x="166" y="26"/>
                    </a:lnTo>
                    <a:lnTo>
                      <a:pt x="159" y="20"/>
                    </a:lnTo>
                    <a:lnTo>
                      <a:pt x="151" y="14"/>
                    </a:lnTo>
                    <a:lnTo>
                      <a:pt x="143" y="9"/>
                    </a:lnTo>
                    <a:lnTo>
                      <a:pt x="133" y="5"/>
                    </a:lnTo>
                    <a:lnTo>
                      <a:pt x="123" y="2"/>
                    </a:lnTo>
                    <a:lnTo>
                      <a:pt x="112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9" y="0"/>
                    </a:lnTo>
                    <a:lnTo>
                      <a:pt x="79" y="2"/>
                    </a:lnTo>
                    <a:lnTo>
                      <a:pt x="69" y="4"/>
                    </a:lnTo>
                    <a:lnTo>
                      <a:pt x="59" y="8"/>
                    </a:lnTo>
                    <a:lnTo>
                      <a:pt x="51" y="12"/>
                    </a:lnTo>
                    <a:lnTo>
                      <a:pt x="42" y="17"/>
                    </a:lnTo>
                    <a:lnTo>
                      <a:pt x="35" y="23"/>
                    </a:lnTo>
                    <a:lnTo>
                      <a:pt x="28" y="30"/>
                    </a:lnTo>
                    <a:lnTo>
                      <a:pt x="21" y="38"/>
                    </a:lnTo>
                    <a:lnTo>
                      <a:pt x="16" y="47"/>
                    </a:lnTo>
                    <a:lnTo>
                      <a:pt x="11" y="57"/>
                    </a:lnTo>
                    <a:lnTo>
                      <a:pt x="7" y="68"/>
                    </a:lnTo>
                    <a:lnTo>
                      <a:pt x="4" y="79"/>
                    </a:lnTo>
                    <a:lnTo>
                      <a:pt x="2" y="92"/>
                    </a:lnTo>
                    <a:lnTo>
                      <a:pt x="0" y="105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34"/>
                    </a:lnTo>
                    <a:lnTo>
                      <a:pt x="2" y="147"/>
                    </a:lnTo>
                    <a:lnTo>
                      <a:pt x="5" y="161"/>
                    </a:lnTo>
                    <a:lnTo>
                      <a:pt x="8" y="173"/>
                    </a:lnTo>
                    <a:lnTo>
                      <a:pt x="13" y="184"/>
                    </a:lnTo>
                    <a:lnTo>
                      <a:pt x="18" y="193"/>
                    </a:lnTo>
                    <a:lnTo>
                      <a:pt x="24" y="202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6" y="215"/>
                    </a:lnTo>
                    <a:lnTo>
                      <a:pt x="43" y="221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7" y="237"/>
                    </a:lnTo>
                    <a:lnTo>
                      <a:pt x="88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2" y="239"/>
                    </a:lnTo>
                    <a:lnTo>
                      <a:pt x="124" y="237"/>
                    </a:lnTo>
                    <a:lnTo>
                      <a:pt x="135" y="235"/>
                    </a:lnTo>
                    <a:lnTo>
                      <a:pt x="145" y="231"/>
                    </a:lnTo>
                    <a:lnTo>
                      <a:pt x="145" y="231"/>
                    </a:lnTo>
                    <a:lnTo>
                      <a:pt x="153" y="227"/>
                    </a:lnTo>
                    <a:lnTo>
                      <a:pt x="161" y="222"/>
                    </a:lnTo>
                    <a:lnTo>
                      <a:pt x="169" y="217"/>
                    </a:lnTo>
                    <a:lnTo>
                      <a:pt x="178" y="209"/>
                    </a:lnTo>
                    <a:lnTo>
                      <a:pt x="151" y="180"/>
                    </a:lnTo>
                    <a:lnTo>
                      <a:pt x="151" y="180"/>
                    </a:lnTo>
                    <a:lnTo>
                      <a:pt x="139" y="188"/>
                    </a:lnTo>
                    <a:lnTo>
                      <a:pt x="128" y="194"/>
                    </a:lnTo>
                    <a:lnTo>
                      <a:pt x="128" y="194"/>
                    </a:lnTo>
                    <a:lnTo>
                      <a:pt x="122" y="196"/>
                    </a:lnTo>
                    <a:lnTo>
                      <a:pt x="115" y="197"/>
                    </a:lnTo>
                    <a:lnTo>
                      <a:pt x="109" y="198"/>
                    </a:lnTo>
                    <a:lnTo>
                      <a:pt x="101" y="199"/>
                    </a:lnTo>
                    <a:lnTo>
                      <a:pt x="101" y="199"/>
                    </a:lnTo>
                    <a:lnTo>
                      <a:pt x="91" y="198"/>
                    </a:lnTo>
                    <a:lnTo>
                      <a:pt x="81" y="195"/>
                    </a:lnTo>
                    <a:lnTo>
                      <a:pt x="72" y="191"/>
                    </a:lnTo>
                    <a:lnTo>
                      <a:pt x="64" y="184"/>
                    </a:lnTo>
                    <a:lnTo>
                      <a:pt x="57" y="175"/>
                    </a:lnTo>
                    <a:lnTo>
                      <a:pt x="51" y="164"/>
                    </a:lnTo>
                    <a:lnTo>
                      <a:pt x="47" y="151"/>
                    </a:lnTo>
                    <a:lnTo>
                      <a:pt x="44" y="135"/>
                    </a:lnTo>
                    <a:lnTo>
                      <a:pt x="195" y="135"/>
                    </a:lnTo>
                    <a:lnTo>
                      <a:pt x="195" y="135"/>
                    </a:lnTo>
                    <a:lnTo>
                      <a:pt x="196" y="126"/>
                    </a:lnTo>
                    <a:lnTo>
                      <a:pt x="196" y="114"/>
                    </a:lnTo>
                    <a:lnTo>
                      <a:pt x="196" y="114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0" y="73"/>
                    </a:lnTo>
                    <a:lnTo>
                      <a:pt x="55" y="64"/>
                    </a:lnTo>
                    <a:lnTo>
                      <a:pt x="61" y="55"/>
                    </a:lnTo>
                    <a:lnTo>
                      <a:pt x="68" y="49"/>
                    </a:lnTo>
                    <a:lnTo>
                      <a:pt x="76" y="44"/>
                    </a:lnTo>
                    <a:lnTo>
                      <a:pt x="86" y="41"/>
                    </a:lnTo>
                    <a:lnTo>
                      <a:pt x="97" y="40"/>
                    </a:lnTo>
                    <a:lnTo>
                      <a:pt x="97" y="40"/>
                    </a:lnTo>
                    <a:lnTo>
                      <a:pt x="104" y="41"/>
                    </a:lnTo>
                    <a:lnTo>
                      <a:pt x="110" y="42"/>
                    </a:lnTo>
                    <a:lnTo>
                      <a:pt x="116" y="43"/>
                    </a:lnTo>
                    <a:lnTo>
                      <a:pt x="121" y="45"/>
                    </a:lnTo>
                    <a:lnTo>
                      <a:pt x="126" y="47"/>
                    </a:lnTo>
                    <a:lnTo>
                      <a:pt x="130" y="50"/>
                    </a:lnTo>
                    <a:lnTo>
                      <a:pt x="137" y="57"/>
                    </a:lnTo>
                    <a:lnTo>
                      <a:pt x="143" y="66"/>
                    </a:lnTo>
                    <a:lnTo>
                      <a:pt x="147" y="76"/>
                    </a:lnTo>
                    <a:lnTo>
                      <a:pt x="150" y="86"/>
                    </a:lnTo>
                    <a:lnTo>
                      <a:pt x="151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" name="Freeform 57"/>
              <p:cNvSpPr>
                <a:spLocks/>
              </p:cNvSpPr>
              <p:nvPr userDrawn="1"/>
            </p:nvSpPr>
            <p:spPr bwMode="auto">
              <a:xfrm>
                <a:off x="1938337" y="6360332"/>
                <a:ext cx="71438" cy="95250"/>
              </a:xfrm>
              <a:custGeom>
                <a:avLst/>
                <a:gdLst>
                  <a:gd name="T0" fmla="*/ 92 w 177"/>
                  <a:gd name="T1" fmla="*/ 131 h 239"/>
                  <a:gd name="T2" fmla="*/ 117 w 177"/>
                  <a:gd name="T3" fmla="*/ 137 h 239"/>
                  <a:gd name="T4" fmla="*/ 129 w 177"/>
                  <a:gd name="T5" fmla="*/ 153 h 239"/>
                  <a:gd name="T6" fmla="*/ 132 w 177"/>
                  <a:gd name="T7" fmla="*/ 166 h 239"/>
                  <a:gd name="T8" fmla="*/ 126 w 177"/>
                  <a:gd name="T9" fmla="*/ 185 h 239"/>
                  <a:gd name="T10" fmla="*/ 106 w 177"/>
                  <a:gd name="T11" fmla="*/ 198 h 239"/>
                  <a:gd name="T12" fmla="*/ 85 w 177"/>
                  <a:gd name="T13" fmla="*/ 201 h 239"/>
                  <a:gd name="T14" fmla="*/ 60 w 177"/>
                  <a:gd name="T15" fmla="*/ 197 h 239"/>
                  <a:gd name="T16" fmla="*/ 36 w 177"/>
                  <a:gd name="T17" fmla="*/ 187 h 239"/>
                  <a:gd name="T18" fmla="*/ 0 w 177"/>
                  <a:gd name="T19" fmla="*/ 210 h 239"/>
                  <a:gd name="T20" fmla="*/ 18 w 177"/>
                  <a:gd name="T21" fmla="*/ 222 h 239"/>
                  <a:gd name="T22" fmla="*/ 49 w 177"/>
                  <a:gd name="T23" fmla="*/ 235 h 239"/>
                  <a:gd name="T24" fmla="*/ 83 w 177"/>
                  <a:gd name="T25" fmla="*/ 239 h 239"/>
                  <a:gd name="T26" fmla="*/ 106 w 177"/>
                  <a:gd name="T27" fmla="*/ 238 h 239"/>
                  <a:gd name="T28" fmla="*/ 133 w 177"/>
                  <a:gd name="T29" fmla="*/ 231 h 239"/>
                  <a:gd name="T30" fmla="*/ 154 w 177"/>
                  <a:gd name="T31" fmla="*/ 218 h 239"/>
                  <a:gd name="T32" fmla="*/ 168 w 177"/>
                  <a:gd name="T33" fmla="*/ 202 h 239"/>
                  <a:gd name="T34" fmla="*/ 175 w 177"/>
                  <a:gd name="T35" fmla="*/ 182 h 239"/>
                  <a:gd name="T36" fmla="*/ 177 w 177"/>
                  <a:gd name="T37" fmla="*/ 168 h 239"/>
                  <a:gd name="T38" fmla="*/ 168 w 177"/>
                  <a:gd name="T39" fmla="*/ 137 h 239"/>
                  <a:gd name="T40" fmla="*/ 148 w 177"/>
                  <a:gd name="T41" fmla="*/ 118 h 239"/>
                  <a:gd name="T42" fmla="*/ 133 w 177"/>
                  <a:gd name="T43" fmla="*/ 112 h 239"/>
                  <a:gd name="T44" fmla="*/ 154 w 177"/>
                  <a:gd name="T45" fmla="*/ 99 h 239"/>
                  <a:gd name="T46" fmla="*/ 167 w 177"/>
                  <a:gd name="T47" fmla="*/ 80 h 239"/>
                  <a:gd name="T48" fmla="*/ 170 w 177"/>
                  <a:gd name="T49" fmla="*/ 64 h 239"/>
                  <a:gd name="T50" fmla="*/ 167 w 177"/>
                  <a:gd name="T51" fmla="*/ 45 h 239"/>
                  <a:gd name="T52" fmla="*/ 158 w 177"/>
                  <a:gd name="T53" fmla="*/ 28 h 239"/>
                  <a:gd name="T54" fmla="*/ 144 w 177"/>
                  <a:gd name="T55" fmla="*/ 15 h 239"/>
                  <a:gd name="T56" fmla="*/ 123 w 177"/>
                  <a:gd name="T57" fmla="*/ 5 h 239"/>
                  <a:gd name="T58" fmla="*/ 95 w 177"/>
                  <a:gd name="T59" fmla="*/ 0 h 239"/>
                  <a:gd name="T60" fmla="*/ 74 w 177"/>
                  <a:gd name="T61" fmla="*/ 0 h 239"/>
                  <a:gd name="T62" fmla="*/ 43 w 177"/>
                  <a:gd name="T63" fmla="*/ 7 h 239"/>
                  <a:gd name="T64" fmla="*/ 15 w 177"/>
                  <a:gd name="T65" fmla="*/ 20 h 239"/>
                  <a:gd name="T66" fmla="*/ 27 w 177"/>
                  <a:gd name="T67" fmla="*/ 60 h 239"/>
                  <a:gd name="T68" fmla="*/ 56 w 177"/>
                  <a:gd name="T69" fmla="*/ 44 h 239"/>
                  <a:gd name="T70" fmla="*/ 79 w 177"/>
                  <a:gd name="T71" fmla="*/ 39 h 239"/>
                  <a:gd name="T72" fmla="*/ 96 w 177"/>
                  <a:gd name="T73" fmla="*/ 39 h 239"/>
                  <a:gd name="T74" fmla="*/ 116 w 177"/>
                  <a:gd name="T75" fmla="*/ 47 h 239"/>
                  <a:gd name="T76" fmla="*/ 125 w 177"/>
                  <a:gd name="T77" fmla="*/ 62 h 239"/>
                  <a:gd name="T78" fmla="*/ 125 w 177"/>
                  <a:gd name="T79" fmla="*/ 72 h 239"/>
                  <a:gd name="T80" fmla="*/ 117 w 177"/>
                  <a:gd name="T81" fmla="*/ 86 h 239"/>
                  <a:gd name="T82" fmla="*/ 99 w 177"/>
                  <a:gd name="T83" fmla="*/ 94 h 239"/>
                  <a:gd name="T84" fmla="*/ 61 w 177"/>
                  <a:gd name="T85" fmla="*/ 131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7" h="239">
                    <a:moveTo>
                      <a:pt x="61" y="131"/>
                    </a:moveTo>
                    <a:lnTo>
                      <a:pt x="92" y="131"/>
                    </a:lnTo>
                    <a:lnTo>
                      <a:pt x="92" y="131"/>
                    </a:lnTo>
                    <a:lnTo>
                      <a:pt x="102" y="132"/>
                    </a:lnTo>
                    <a:lnTo>
                      <a:pt x="110" y="134"/>
                    </a:lnTo>
                    <a:lnTo>
                      <a:pt x="117" y="137"/>
                    </a:lnTo>
                    <a:lnTo>
                      <a:pt x="122" y="142"/>
                    </a:lnTo>
                    <a:lnTo>
                      <a:pt x="126" y="147"/>
                    </a:lnTo>
                    <a:lnTo>
                      <a:pt x="129" y="153"/>
                    </a:lnTo>
                    <a:lnTo>
                      <a:pt x="131" y="159"/>
                    </a:lnTo>
                    <a:lnTo>
                      <a:pt x="132" y="166"/>
                    </a:lnTo>
                    <a:lnTo>
                      <a:pt x="132" y="166"/>
                    </a:lnTo>
                    <a:lnTo>
                      <a:pt x="131" y="173"/>
                    </a:lnTo>
                    <a:lnTo>
                      <a:pt x="129" y="179"/>
                    </a:lnTo>
                    <a:lnTo>
                      <a:pt x="126" y="185"/>
                    </a:lnTo>
                    <a:lnTo>
                      <a:pt x="121" y="190"/>
                    </a:lnTo>
                    <a:lnTo>
                      <a:pt x="114" y="194"/>
                    </a:lnTo>
                    <a:lnTo>
                      <a:pt x="106" y="198"/>
                    </a:lnTo>
                    <a:lnTo>
                      <a:pt x="96" y="200"/>
                    </a:lnTo>
                    <a:lnTo>
                      <a:pt x="85" y="201"/>
                    </a:lnTo>
                    <a:lnTo>
                      <a:pt x="85" y="201"/>
                    </a:lnTo>
                    <a:lnTo>
                      <a:pt x="77" y="200"/>
                    </a:lnTo>
                    <a:lnTo>
                      <a:pt x="69" y="199"/>
                    </a:lnTo>
                    <a:lnTo>
                      <a:pt x="60" y="197"/>
                    </a:lnTo>
                    <a:lnTo>
                      <a:pt x="52" y="194"/>
                    </a:lnTo>
                    <a:lnTo>
                      <a:pt x="44" y="191"/>
                    </a:lnTo>
                    <a:lnTo>
                      <a:pt x="36" y="187"/>
                    </a:lnTo>
                    <a:lnTo>
                      <a:pt x="28" y="182"/>
                    </a:lnTo>
                    <a:lnTo>
                      <a:pt x="20" y="176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8" y="216"/>
                    </a:lnTo>
                    <a:lnTo>
                      <a:pt x="18" y="222"/>
                    </a:lnTo>
                    <a:lnTo>
                      <a:pt x="28" y="227"/>
                    </a:lnTo>
                    <a:lnTo>
                      <a:pt x="38" y="231"/>
                    </a:lnTo>
                    <a:lnTo>
                      <a:pt x="49" y="235"/>
                    </a:lnTo>
                    <a:lnTo>
                      <a:pt x="60" y="237"/>
                    </a:lnTo>
                    <a:lnTo>
                      <a:pt x="72" y="239"/>
                    </a:lnTo>
                    <a:lnTo>
                      <a:pt x="83" y="239"/>
                    </a:lnTo>
                    <a:lnTo>
                      <a:pt x="83" y="239"/>
                    </a:lnTo>
                    <a:lnTo>
                      <a:pt x="95" y="239"/>
                    </a:lnTo>
                    <a:lnTo>
                      <a:pt x="106" y="238"/>
                    </a:lnTo>
                    <a:lnTo>
                      <a:pt x="116" y="236"/>
                    </a:lnTo>
                    <a:lnTo>
                      <a:pt x="125" y="234"/>
                    </a:lnTo>
                    <a:lnTo>
                      <a:pt x="133" y="231"/>
                    </a:lnTo>
                    <a:lnTo>
                      <a:pt x="141" y="227"/>
                    </a:lnTo>
                    <a:lnTo>
                      <a:pt x="148" y="223"/>
                    </a:lnTo>
                    <a:lnTo>
                      <a:pt x="154" y="218"/>
                    </a:lnTo>
                    <a:lnTo>
                      <a:pt x="159" y="213"/>
                    </a:lnTo>
                    <a:lnTo>
                      <a:pt x="164" y="208"/>
                    </a:lnTo>
                    <a:lnTo>
                      <a:pt x="168" y="202"/>
                    </a:lnTo>
                    <a:lnTo>
                      <a:pt x="171" y="196"/>
                    </a:lnTo>
                    <a:lnTo>
                      <a:pt x="173" y="189"/>
                    </a:lnTo>
                    <a:lnTo>
                      <a:pt x="175" y="182"/>
                    </a:lnTo>
                    <a:lnTo>
                      <a:pt x="176" y="175"/>
                    </a:lnTo>
                    <a:lnTo>
                      <a:pt x="177" y="168"/>
                    </a:lnTo>
                    <a:lnTo>
                      <a:pt x="177" y="168"/>
                    </a:lnTo>
                    <a:lnTo>
                      <a:pt x="176" y="157"/>
                    </a:lnTo>
                    <a:lnTo>
                      <a:pt x="173" y="145"/>
                    </a:lnTo>
                    <a:lnTo>
                      <a:pt x="168" y="137"/>
                    </a:lnTo>
                    <a:lnTo>
                      <a:pt x="162" y="129"/>
                    </a:lnTo>
                    <a:lnTo>
                      <a:pt x="156" y="123"/>
                    </a:lnTo>
                    <a:lnTo>
                      <a:pt x="148" y="118"/>
                    </a:lnTo>
                    <a:lnTo>
                      <a:pt x="141" y="114"/>
                    </a:lnTo>
                    <a:lnTo>
                      <a:pt x="133" y="112"/>
                    </a:lnTo>
                    <a:lnTo>
                      <a:pt x="133" y="112"/>
                    </a:lnTo>
                    <a:lnTo>
                      <a:pt x="141" y="108"/>
                    </a:lnTo>
                    <a:lnTo>
                      <a:pt x="148" y="104"/>
                    </a:lnTo>
                    <a:lnTo>
                      <a:pt x="154" y="99"/>
                    </a:lnTo>
                    <a:lnTo>
                      <a:pt x="159" y="94"/>
                    </a:lnTo>
                    <a:lnTo>
                      <a:pt x="164" y="88"/>
                    </a:lnTo>
                    <a:lnTo>
                      <a:pt x="167" y="80"/>
                    </a:lnTo>
                    <a:lnTo>
                      <a:pt x="169" y="73"/>
                    </a:lnTo>
                    <a:lnTo>
                      <a:pt x="170" y="64"/>
                    </a:lnTo>
                    <a:lnTo>
                      <a:pt x="170" y="64"/>
                    </a:lnTo>
                    <a:lnTo>
                      <a:pt x="169" y="57"/>
                    </a:lnTo>
                    <a:lnTo>
                      <a:pt x="168" y="51"/>
                    </a:lnTo>
                    <a:lnTo>
                      <a:pt x="167" y="45"/>
                    </a:lnTo>
                    <a:lnTo>
                      <a:pt x="165" y="39"/>
                    </a:lnTo>
                    <a:lnTo>
                      <a:pt x="162" y="34"/>
                    </a:lnTo>
                    <a:lnTo>
                      <a:pt x="158" y="28"/>
                    </a:lnTo>
                    <a:lnTo>
                      <a:pt x="154" y="23"/>
                    </a:lnTo>
                    <a:lnTo>
                      <a:pt x="149" y="19"/>
                    </a:lnTo>
                    <a:lnTo>
                      <a:pt x="144" y="15"/>
                    </a:lnTo>
                    <a:lnTo>
                      <a:pt x="138" y="11"/>
                    </a:lnTo>
                    <a:lnTo>
                      <a:pt x="131" y="8"/>
                    </a:lnTo>
                    <a:lnTo>
                      <a:pt x="123" y="5"/>
                    </a:lnTo>
                    <a:lnTo>
                      <a:pt x="114" y="3"/>
                    </a:lnTo>
                    <a:lnTo>
                      <a:pt x="105" y="1"/>
                    </a:lnTo>
                    <a:lnTo>
                      <a:pt x="95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74" y="0"/>
                    </a:lnTo>
                    <a:lnTo>
                      <a:pt x="63" y="2"/>
                    </a:lnTo>
                    <a:lnTo>
                      <a:pt x="53" y="4"/>
                    </a:lnTo>
                    <a:lnTo>
                      <a:pt x="43" y="7"/>
                    </a:lnTo>
                    <a:lnTo>
                      <a:pt x="33" y="11"/>
                    </a:lnTo>
                    <a:lnTo>
                      <a:pt x="24" y="15"/>
                    </a:lnTo>
                    <a:lnTo>
                      <a:pt x="15" y="20"/>
                    </a:lnTo>
                    <a:lnTo>
                      <a:pt x="7" y="25"/>
                    </a:lnTo>
                    <a:lnTo>
                      <a:pt x="27" y="60"/>
                    </a:lnTo>
                    <a:lnTo>
                      <a:pt x="27" y="60"/>
                    </a:lnTo>
                    <a:lnTo>
                      <a:pt x="41" y="50"/>
                    </a:lnTo>
                    <a:lnTo>
                      <a:pt x="48" y="47"/>
                    </a:lnTo>
                    <a:lnTo>
                      <a:pt x="56" y="44"/>
                    </a:lnTo>
                    <a:lnTo>
                      <a:pt x="63" y="42"/>
                    </a:lnTo>
                    <a:lnTo>
                      <a:pt x="71" y="40"/>
                    </a:lnTo>
                    <a:lnTo>
                      <a:pt x="79" y="39"/>
                    </a:lnTo>
                    <a:lnTo>
                      <a:pt x="87" y="39"/>
                    </a:lnTo>
                    <a:lnTo>
                      <a:pt x="87" y="39"/>
                    </a:lnTo>
                    <a:lnTo>
                      <a:pt x="96" y="39"/>
                    </a:lnTo>
                    <a:lnTo>
                      <a:pt x="104" y="41"/>
                    </a:lnTo>
                    <a:lnTo>
                      <a:pt x="111" y="44"/>
                    </a:lnTo>
                    <a:lnTo>
                      <a:pt x="116" y="47"/>
                    </a:lnTo>
                    <a:lnTo>
                      <a:pt x="120" y="52"/>
                    </a:lnTo>
                    <a:lnTo>
                      <a:pt x="123" y="56"/>
                    </a:lnTo>
                    <a:lnTo>
                      <a:pt x="125" y="62"/>
                    </a:lnTo>
                    <a:lnTo>
                      <a:pt x="126" y="67"/>
                    </a:lnTo>
                    <a:lnTo>
                      <a:pt x="126" y="67"/>
                    </a:lnTo>
                    <a:lnTo>
                      <a:pt x="125" y="72"/>
                    </a:lnTo>
                    <a:lnTo>
                      <a:pt x="124" y="77"/>
                    </a:lnTo>
                    <a:lnTo>
                      <a:pt x="121" y="82"/>
                    </a:lnTo>
                    <a:lnTo>
                      <a:pt x="117" y="86"/>
                    </a:lnTo>
                    <a:lnTo>
                      <a:pt x="112" y="89"/>
                    </a:lnTo>
                    <a:lnTo>
                      <a:pt x="106" y="92"/>
                    </a:lnTo>
                    <a:lnTo>
                      <a:pt x="99" y="94"/>
                    </a:lnTo>
                    <a:lnTo>
                      <a:pt x="90" y="94"/>
                    </a:lnTo>
                    <a:lnTo>
                      <a:pt x="61" y="94"/>
                    </a:lnTo>
                    <a:lnTo>
                      <a:pt x="61" y="131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" name="Freeform 58"/>
              <p:cNvSpPr>
                <a:spLocks noEditPoints="1"/>
              </p:cNvSpPr>
              <p:nvPr userDrawn="1"/>
            </p:nvSpPr>
            <p:spPr bwMode="auto">
              <a:xfrm>
                <a:off x="2022475" y="6360332"/>
                <a:ext cx="74613" cy="95250"/>
              </a:xfrm>
              <a:custGeom>
                <a:avLst/>
                <a:gdLst>
                  <a:gd name="T0" fmla="*/ 187 w 187"/>
                  <a:gd name="T1" fmla="*/ 77 h 239"/>
                  <a:gd name="T2" fmla="*/ 186 w 187"/>
                  <a:gd name="T3" fmla="*/ 67 h 239"/>
                  <a:gd name="T4" fmla="*/ 183 w 187"/>
                  <a:gd name="T5" fmla="*/ 50 h 239"/>
                  <a:gd name="T6" fmla="*/ 177 w 187"/>
                  <a:gd name="T7" fmla="*/ 36 h 239"/>
                  <a:gd name="T8" fmla="*/ 168 w 187"/>
                  <a:gd name="T9" fmla="*/ 24 h 239"/>
                  <a:gd name="T10" fmla="*/ 156 w 187"/>
                  <a:gd name="T11" fmla="*/ 14 h 239"/>
                  <a:gd name="T12" fmla="*/ 143 w 187"/>
                  <a:gd name="T13" fmla="*/ 7 h 239"/>
                  <a:gd name="T14" fmla="*/ 127 w 187"/>
                  <a:gd name="T15" fmla="*/ 2 h 239"/>
                  <a:gd name="T16" fmla="*/ 109 w 187"/>
                  <a:gd name="T17" fmla="*/ 0 h 239"/>
                  <a:gd name="T18" fmla="*/ 100 w 187"/>
                  <a:gd name="T19" fmla="*/ 0 h 239"/>
                  <a:gd name="T20" fmla="*/ 77 w 187"/>
                  <a:gd name="T21" fmla="*/ 1 h 239"/>
                  <a:gd name="T22" fmla="*/ 57 w 187"/>
                  <a:gd name="T23" fmla="*/ 5 h 239"/>
                  <a:gd name="T24" fmla="*/ 38 w 187"/>
                  <a:gd name="T25" fmla="*/ 11 h 239"/>
                  <a:gd name="T26" fmla="*/ 22 w 187"/>
                  <a:gd name="T27" fmla="*/ 20 h 239"/>
                  <a:gd name="T28" fmla="*/ 39 w 187"/>
                  <a:gd name="T29" fmla="*/ 54 h 239"/>
                  <a:gd name="T30" fmla="*/ 67 w 187"/>
                  <a:gd name="T31" fmla="*/ 43 h 239"/>
                  <a:gd name="T32" fmla="*/ 99 w 187"/>
                  <a:gd name="T33" fmla="*/ 40 h 239"/>
                  <a:gd name="T34" fmla="*/ 109 w 187"/>
                  <a:gd name="T35" fmla="*/ 41 h 239"/>
                  <a:gd name="T36" fmla="*/ 125 w 187"/>
                  <a:gd name="T37" fmla="*/ 46 h 239"/>
                  <a:gd name="T38" fmla="*/ 136 w 187"/>
                  <a:gd name="T39" fmla="*/ 56 h 239"/>
                  <a:gd name="T40" fmla="*/ 141 w 187"/>
                  <a:gd name="T41" fmla="*/ 70 h 239"/>
                  <a:gd name="T42" fmla="*/ 142 w 187"/>
                  <a:gd name="T43" fmla="*/ 96 h 239"/>
                  <a:gd name="T44" fmla="*/ 133 w 187"/>
                  <a:gd name="T45" fmla="*/ 92 h 239"/>
                  <a:gd name="T46" fmla="*/ 107 w 187"/>
                  <a:gd name="T47" fmla="*/ 88 h 239"/>
                  <a:gd name="T48" fmla="*/ 91 w 187"/>
                  <a:gd name="T49" fmla="*/ 87 h 239"/>
                  <a:gd name="T50" fmla="*/ 63 w 187"/>
                  <a:gd name="T51" fmla="*/ 89 h 239"/>
                  <a:gd name="T52" fmla="*/ 47 w 187"/>
                  <a:gd name="T53" fmla="*/ 94 h 239"/>
                  <a:gd name="T54" fmla="*/ 32 w 187"/>
                  <a:gd name="T55" fmla="*/ 101 h 239"/>
                  <a:gd name="T56" fmla="*/ 20 w 187"/>
                  <a:gd name="T57" fmla="*/ 110 h 239"/>
                  <a:gd name="T58" fmla="*/ 10 w 187"/>
                  <a:gd name="T59" fmla="*/ 121 h 239"/>
                  <a:gd name="T60" fmla="*/ 4 w 187"/>
                  <a:gd name="T61" fmla="*/ 135 h 239"/>
                  <a:gd name="T62" fmla="*/ 0 w 187"/>
                  <a:gd name="T63" fmla="*/ 153 h 239"/>
                  <a:gd name="T64" fmla="*/ 0 w 187"/>
                  <a:gd name="T65" fmla="*/ 162 h 239"/>
                  <a:gd name="T66" fmla="*/ 2 w 187"/>
                  <a:gd name="T67" fmla="*/ 182 h 239"/>
                  <a:gd name="T68" fmla="*/ 7 w 187"/>
                  <a:gd name="T69" fmla="*/ 198 h 239"/>
                  <a:gd name="T70" fmla="*/ 15 w 187"/>
                  <a:gd name="T71" fmla="*/ 211 h 239"/>
                  <a:gd name="T72" fmla="*/ 25 w 187"/>
                  <a:gd name="T73" fmla="*/ 222 h 239"/>
                  <a:gd name="T74" fmla="*/ 38 w 187"/>
                  <a:gd name="T75" fmla="*/ 230 h 239"/>
                  <a:gd name="T76" fmla="*/ 51 w 187"/>
                  <a:gd name="T77" fmla="*/ 235 h 239"/>
                  <a:gd name="T78" fmla="*/ 79 w 187"/>
                  <a:gd name="T79" fmla="*/ 239 h 239"/>
                  <a:gd name="T80" fmla="*/ 90 w 187"/>
                  <a:gd name="T81" fmla="*/ 239 h 239"/>
                  <a:gd name="T82" fmla="*/ 108 w 187"/>
                  <a:gd name="T83" fmla="*/ 234 h 239"/>
                  <a:gd name="T84" fmla="*/ 115 w 187"/>
                  <a:gd name="T85" fmla="*/ 231 h 239"/>
                  <a:gd name="T86" fmla="*/ 134 w 187"/>
                  <a:gd name="T87" fmla="*/ 219 h 239"/>
                  <a:gd name="T88" fmla="*/ 142 w 187"/>
                  <a:gd name="T89" fmla="*/ 235 h 239"/>
                  <a:gd name="T90" fmla="*/ 142 w 187"/>
                  <a:gd name="T91" fmla="*/ 170 h 239"/>
                  <a:gd name="T92" fmla="*/ 138 w 187"/>
                  <a:gd name="T93" fmla="*/ 175 h 239"/>
                  <a:gd name="T94" fmla="*/ 126 w 187"/>
                  <a:gd name="T95" fmla="*/ 185 h 239"/>
                  <a:gd name="T96" fmla="*/ 112 w 187"/>
                  <a:gd name="T97" fmla="*/ 193 h 239"/>
                  <a:gd name="T98" fmla="*/ 95 w 187"/>
                  <a:gd name="T99" fmla="*/ 198 h 239"/>
                  <a:gd name="T100" fmla="*/ 86 w 187"/>
                  <a:gd name="T101" fmla="*/ 199 h 239"/>
                  <a:gd name="T102" fmla="*/ 68 w 187"/>
                  <a:gd name="T103" fmla="*/ 196 h 239"/>
                  <a:gd name="T104" fmla="*/ 55 w 187"/>
                  <a:gd name="T105" fmla="*/ 190 h 239"/>
                  <a:gd name="T106" fmla="*/ 50 w 187"/>
                  <a:gd name="T107" fmla="*/ 185 h 239"/>
                  <a:gd name="T108" fmla="*/ 43 w 187"/>
                  <a:gd name="T109" fmla="*/ 170 h 239"/>
                  <a:gd name="T110" fmla="*/ 42 w 187"/>
                  <a:gd name="T111" fmla="*/ 161 h 239"/>
                  <a:gd name="T112" fmla="*/ 46 w 187"/>
                  <a:gd name="T113" fmla="*/ 146 h 239"/>
                  <a:gd name="T114" fmla="*/ 55 w 187"/>
                  <a:gd name="T115" fmla="*/ 135 h 239"/>
                  <a:gd name="T116" fmla="*/ 70 w 187"/>
                  <a:gd name="T117" fmla="*/ 128 h 239"/>
                  <a:gd name="T118" fmla="*/ 90 w 187"/>
                  <a:gd name="T119" fmla="*/ 126 h 239"/>
                  <a:gd name="T120" fmla="*/ 106 w 187"/>
                  <a:gd name="T121" fmla="*/ 126 h 239"/>
                  <a:gd name="T122" fmla="*/ 120 w 187"/>
                  <a:gd name="T123" fmla="*/ 128 h 239"/>
                  <a:gd name="T124" fmla="*/ 142 w 187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7" h="239">
                    <a:moveTo>
                      <a:pt x="187" y="235"/>
                    </a:moveTo>
                    <a:lnTo>
                      <a:pt x="187" y="77"/>
                    </a:lnTo>
                    <a:lnTo>
                      <a:pt x="187" y="77"/>
                    </a:lnTo>
                    <a:lnTo>
                      <a:pt x="186" y="67"/>
                    </a:lnTo>
                    <a:lnTo>
                      <a:pt x="185" y="58"/>
                    </a:lnTo>
                    <a:lnTo>
                      <a:pt x="183" y="50"/>
                    </a:lnTo>
                    <a:lnTo>
                      <a:pt x="181" y="43"/>
                    </a:lnTo>
                    <a:lnTo>
                      <a:pt x="177" y="36"/>
                    </a:lnTo>
                    <a:lnTo>
                      <a:pt x="173" y="29"/>
                    </a:lnTo>
                    <a:lnTo>
                      <a:pt x="168" y="24"/>
                    </a:lnTo>
                    <a:lnTo>
                      <a:pt x="163" y="19"/>
                    </a:lnTo>
                    <a:lnTo>
                      <a:pt x="156" y="14"/>
                    </a:lnTo>
                    <a:lnTo>
                      <a:pt x="150" y="10"/>
                    </a:lnTo>
                    <a:lnTo>
                      <a:pt x="143" y="7"/>
                    </a:lnTo>
                    <a:lnTo>
                      <a:pt x="135" y="5"/>
                    </a:lnTo>
                    <a:lnTo>
                      <a:pt x="127" y="2"/>
                    </a:lnTo>
                    <a:lnTo>
                      <a:pt x="118" y="1"/>
                    </a:lnTo>
                    <a:lnTo>
                      <a:pt x="10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8" y="0"/>
                    </a:lnTo>
                    <a:lnTo>
                      <a:pt x="77" y="1"/>
                    </a:lnTo>
                    <a:lnTo>
                      <a:pt x="67" y="3"/>
                    </a:lnTo>
                    <a:lnTo>
                      <a:pt x="57" y="5"/>
                    </a:lnTo>
                    <a:lnTo>
                      <a:pt x="47" y="8"/>
                    </a:lnTo>
                    <a:lnTo>
                      <a:pt x="38" y="11"/>
                    </a:lnTo>
                    <a:lnTo>
                      <a:pt x="30" y="16"/>
                    </a:lnTo>
                    <a:lnTo>
                      <a:pt x="22" y="20"/>
                    </a:lnTo>
                    <a:lnTo>
                      <a:pt x="39" y="54"/>
                    </a:lnTo>
                    <a:lnTo>
                      <a:pt x="39" y="54"/>
                    </a:lnTo>
                    <a:lnTo>
                      <a:pt x="53" y="48"/>
                    </a:lnTo>
                    <a:lnTo>
                      <a:pt x="67" y="43"/>
                    </a:lnTo>
                    <a:lnTo>
                      <a:pt x="82" y="41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109" y="41"/>
                    </a:lnTo>
                    <a:lnTo>
                      <a:pt x="117" y="43"/>
                    </a:lnTo>
                    <a:lnTo>
                      <a:pt x="125" y="46"/>
                    </a:lnTo>
                    <a:lnTo>
                      <a:pt x="131" y="50"/>
                    </a:lnTo>
                    <a:lnTo>
                      <a:pt x="136" y="56"/>
                    </a:lnTo>
                    <a:lnTo>
                      <a:pt x="139" y="62"/>
                    </a:lnTo>
                    <a:lnTo>
                      <a:pt x="141" y="70"/>
                    </a:lnTo>
                    <a:lnTo>
                      <a:pt x="142" y="79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33" y="92"/>
                    </a:lnTo>
                    <a:lnTo>
                      <a:pt x="121" y="89"/>
                    </a:lnTo>
                    <a:lnTo>
                      <a:pt x="107" y="88"/>
                    </a:lnTo>
                    <a:lnTo>
                      <a:pt x="91" y="87"/>
                    </a:lnTo>
                    <a:lnTo>
                      <a:pt x="91" y="87"/>
                    </a:lnTo>
                    <a:lnTo>
                      <a:pt x="72" y="88"/>
                    </a:lnTo>
                    <a:lnTo>
                      <a:pt x="63" y="89"/>
                    </a:lnTo>
                    <a:lnTo>
                      <a:pt x="55" y="91"/>
                    </a:lnTo>
                    <a:lnTo>
                      <a:pt x="47" y="94"/>
                    </a:lnTo>
                    <a:lnTo>
                      <a:pt x="39" y="97"/>
                    </a:lnTo>
                    <a:lnTo>
                      <a:pt x="32" y="101"/>
                    </a:lnTo>
                    <a:lnTo>
                      <a:pt x="26" y="105"/>
                    </a:lnTo>
                    <a:lnTo>
                      <a:pt x="20" y="110"/>
                    </a:lnTo>
                    <a:lnTo>
                      <a:pt x="15" y="115"/>
                    </a:lnTo>
                    <a:lnTo>
                      <a:pt x="10" y="121"/>
                    </a:lnTo>
                    <a:lnTo>
                      <a:pt x="7" y="128"/>
                    </a:lnTo>
                    <a:lnTo>
                      <a:pt x="4" y="135"/>
                    </a:lnTo>
                    <a:lnTo>
                      <a:pt x="1" y="143"/>
                    </a:lnTo>
                    <a:lnTo>
                      <a:pt x="0" y="153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72"/>
                    </a:lnTo>
                    <a:lnTo>
                      <a:pt x="2" y="182"/>
                    </a:lnTo>
                    <a:lnTo>
                      <a:pt x="4" y="190"/>
                    </a:lnTo>
                    <a:lnTo>
                      <a:pt x="7" y="198"/>
                    </a:lnTo>
                    <a:lnTo>
                      <a:pt x="11" y="205"/>
                    </a:lnTo>
                    <a:lnTo>
                      <a:pt x="15" y="211"/>
                    </a:lnTo>
                    <a:lnTo>
                      <a:pt x="20" y="217"/>
                    </a:lnTo>
                    <a:lnTo>
                      <a:pt x="25" y="222"/>
                    </a:lnTo>
                    <a:lnTo>
                      <a:pt x="31" y="226"/>
                    </a:lnTo>
                    <a:lnTo>
                      <a:pt x="38" y="230"/>
                    </a:lnTo>
                    <a:lnTo>
                      <a:pt x="44" y="233"/>
                    </a:lnTo>
                    <a:lnTo>
                      <a:pt x="51" y="235"/>
                    </a:lnTo>
                    <a:lnTo>
                      <a:pt x="65" y="238"/>
                    </a:lnTo>
                    <a:lnTo>
                      <a:pt x="79" y="239"/>
                    </a:lnTo>
                    <a:lnTo>
                      <a:pt x="79" y="239"/>
                    </a:lnTo>
                    <a:lnTo>
                      <a:pt x="90" y="239"/>
                    </a:lnTo>
                    <a:lnTo>
                      <a:pt x="100" y="237"/>
                    </a:lnTo>
                    <a:lnTo>
                      <a:pt x="108" y="234"/>
                    </a:lnTo>
                    <a:lnTo>
                      <a:pt x="115" y="231"/>
                    </a:lnTo>
                    <a:lnTo>
                      <a:pt x="115" y="231"/>
                    </a:lnTo>
                    <a:lnTo>
                      <a:pt x="127" y="224"/>
                    </a:lnTo>
                    <a:lnTo>
                      <a:pt x="134" y="219"/>
                    </a:lnTo>
                    <a:lnTo>
                      <a:pt x="142" y="212"/>
                    </a:lnTo>
                    <a:lnTo>
                      <a:pt x="142" y="235"/>
                    </a:lnTo>
                    <a:lnTo>
                      <a:pt x="187" y="235"/>
                    </a:lnTo>
                    <a:close/>
                    <a:moveTo>
                      <a:pt x="142" y="170"/>
                    </a:moveTo>
                    <a:lnTo>
                      <a:pt x="142" y="170"/>
                    </a:lnTo>
                    <a:lnTo>
                      <a:pt x="138" y="175"/>
                    </a:lnTo>
                    <a:lnTo>
                      <a:pt x="132" y="180"/>
                    </a:lnTo>
                    <a:lnTo>
                      <a:pt x="126" y="185"/>
                    </a:lnTo>
                    <a:lnTo>
                      <a:pt x="119" y="190"/>
                    </a:lnTo>
                    <a:lnTo>
                      <a:pt x="112" y="193"/>
                    </a:lnTo>
                    <a:lnTo>
                      <a:pt x="104" y="196"/>
                    </a:lnTo>
                    <a:lnTo>
                      <a:pt x="95" y="198"/>
                    </a:lnTo>
                    <a:lnTo>
                      <a:pt x="86" y="199"/>
                    </a:lnTo>
                    <a:lnTo>
                      <a:pt x="86" y="199"/>
                    </a:lnTo>
                    <a:lnTo>
                      <a:pt x="77" y="198"/>
                    </a:lnTo>
                    <a:lnTo>
                      <a:pt x="68" y="196"/>
                    </a:lnTo>
                    <a:lnTo>
                      <a:pt x="61" y="194"/>
                    </a:lnTo>
                    <a:lnTo>
                      <a:pt x="55" y="190"/>
                    </a:lnTo>
                    <a:lnTo>
                      <a:pt x="55" y="190"/>
                    </a:lnTo>
                    <a:lnTo>
                      <a:pt x="50" y="185"/>
                    </a:lnTo>
                    <a:lnTo>
                      <a:pt x="46" y="178"/>
                    </a:lnTo>
                    <a:lnTo>
                      <a:pt x="43" y="170"/>
                    </a:lnTo>
                    <a:lnTo>
                      <a:pt x="42" y="161"/>
                    </a:lnTo>
                    <a:lnTo>
                      <a:pt x="42" y="161"/>
                    </a:lnTo>
                    <a:lnTo>
                      <a:pt x="43" y="153"/>
                    </a:lnTo>
                    <a:lnTo>
                      <a:pt x="46" y="146"/>
                    </a:lnTo>
                    <a:lnTo>
                      <a:pt x="50" y="140"/>
                    </a:lnTo>
                    <a:lnTo>
                      <a:pt x="55" y="135"/>
                    </a:lnTo>
                    <a:lnTo>
                      <a:pt x="62" y="131"/>
                    </a:lnTo>
                    <a:lnTo>
                      <a:pt x="70" y="128"/>
                    </a:lnTo>
                    <a:lnTo>
                      <a:pt x="79" y="126"/>
                    </a:lnTo>
                    <a:lnTo>
                      <a:pt x="90" y="126"/>
                    </a:lnTo>
                    <a:lnTo>
                      <a:pt x="90" y="126"/>
                    </a:lnTo>
                    <a:lnTo>
                      <a:pt x="106" y="126"/>
                    </a:lnTo>
                    <a:lnTo>
                      <a:pt x="120" y="128"/>
                    </a:lnTo>
                    <a:lnTo>
                      <a:pt x="120" y="128"/>
                    </a:lnTo>
                    <a:lnTo>
                      <a:pt x="130" y="131"/>
                    </a:lnTo>
                    <a:lnTo>
                      <a:pt x="142" y="136"/>
                    </a:lnTo>
                    <a:lnTo>
                      <a:pt x="142" y="17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0" name="Freeform 59"/>
              <p:cNvSpPr>
                <a:spLocks noEditPoints="1"/>
              </p:cNvSpPr>
              <p:nvPr userDrawn="1"/>
            </p:nvSpPr>
            <p:spPr bwMode="auto">
              <a:xfrm>
                <a:off x="2106612" y="6363507"/>
                <a:ext cx="95250" cy="114300"/>
              </a:xfrm>
              <a:custGeom>
                <a:avLst/>
                <a:gdLst>
                  <a:gd name="T0" fmla="*/ 52 w 238"/>
                  <a:gd name="T1" fmla="*/ 0 h 291"/>
                  <a:gd name="T2" fmla="*/ 46 w 238"/>
                  <a:gd name="T3" fmla="*/ 87 h 291"/>
                  <a:gd name="T4" fmla="*/ 46 w 238"/>
                  <a:gd name="T5" fmla="*/ 87 h 291"/>
                  <a:gd name="T6" fmla="*/ 44 w 238"/>
                  <a:gd name="T7" fmla="*/ 105 h 291"/>
                  <a:gd name="T8" fmla="*/ 41 w 238"/>
                  <a:gd name="T9" fmla="*/ 120 h 291"/>
                  <a:gd name="T10" fmla="*/ 38 w 238"/>
                  <a:gd name="T11" fmla="*/ 135 h 291"/>
                  <a:gd name="T12" fmla="*/ 35 w 238"/>
                  <a:gd name="T13" fmla="*/ 149 h 291"/>
                  <a:gd name="T14" fmla="*/ 27 w 238"/>
                  <a:gd name="T15" fmla="*/ 172 h 291"/>
                  <a:gd name="T16" fmla="*/ 20 w 238"/>
                  <a:gd name="T17" fmla="*/ 190 h 291"/>
                  <a:gd name="T18" fmla="*/ 0 w 238"/>
                  <a:gd name="T19" fmla="*/ 190 h 291"/>
                  <a:gd name="T20" fmla="*/ 0 w 238"/>
                  <a:gd name="T21" fmla="*/ 291 h 291"/>
                  <a:gd name="T22" fmla="*/ 42 w 238"/>
                  <a:gd name="T23" fmla="*/ 270 h 291"/>
                  <a:gd name="T24" fmla="*/ 42 w 238"/>
                  <a:gd name="T25" fmla="*/ 230 h 291"/>
                  <a:gd name="T26" fmla="*/ 196 w 238"/>
                  <a:gd name="T27" fmla="*/ 230 h 291"/>
                  <a:gd name="T28" fmla="*/ 196 w 238"/>
                  <a:gd name="T29" fmla="*/ 291 h 291"/>
                  <a:gd name="T30" fmla="*/ 238 w 238"/>
                  <a:gd name="T31" fmla="*/ 270 h 291"/>
                  <a:gd name="T32" fmla="*/ 238 w 238"/>
                  <a:gd name="T33" fmla="*/ 190 h 291"/>
                  <a:gd name="T34" fmla="*/ 208 w 238"/>
                  <a:gd name="T35" fmla="*/ 190 h 291"/>
                  <a:gd name="T36" fmla="*/ 208 w 238"/>
                  <a:gd name="T37" fmla="*/ 0 h 291"/>
                  <a:gd name="T38" fmla="*/ 52 w 238"/>
                  <a:gd name="T39" fmla="*/ 0 h 291"/>
                  <a:gd name="T40" fmla="*/ 163 w 238"/>
                  <a:gd name="T41" fmla="*/ 190 h 291"/>
                  <a:gd name="T42" fmla="*/ 67 w 238"/>
                  <a:gd name="T43" fmla="*/ 190 h 291"/>
                  <a:gd name="T44" fmla="*/ 67 w 238"/>
                  <a:gd name="T45" fmla="*/ 190 h 291"/>
                  <a:gd name="T46" fmla="*/ 74 w 238"/>
                  <a:gd name="T47" fmla="*/ 172 h 291"/>
                  <a:gd name="T48" fmla="*/ 80 w 238"/>
                  <a:gd name="T49" fmla="*/ 150 h 291"/>
                  <a:gd name="T50" fmla="*/ 83 w 238"/>
                  <a:gd name="T51" fmla="*/ 136 h 291"/>
                  <a:gd name="T52" fmla="*/ 86 w 238"/>
                  <a:gd name="T53" fmla="*/ 122 h 291"/>
                  <a:gd name="T54" fmla="*/ 88 w 238"/>
                  <a:gd name="T55" fmla="*/ 105 h 291"/>
                  <a:gd name="T56" fmla="*/ 89 w 238"/>
                  <a:gd name="T57" fmla="*/ 87 h 291"/>
                  <a:gd name="T58" fmla="*/ 93 w 238"/>
                  <a:gd name="T59" fmla="*/ 39 h 291"/>
                  <a:gd name="T60" fmla="*/ 163 w 238"/>
                  <a:gd name="T61" fmla="*/ 39 h 291"/>
                  <a:gd name="T62" fmla="*/ 163 w 238"/>
                  <a:gd name="T63" fmla="*/ 190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38" h="291">
                    <a:moveTo>
                      <a:pt x="52" y="0"/>
                    </a:moveTo>
                    <a:lnTo>
                      <a:pt x="46" y="87"/>
                    </a:lnTo>
                    <a:lnTo>
                      <a:pt x="46" y="87"/>
                    </a:lnTo>
                    <a:lnTo>
                      <a:pt x="44" y="105"/>
                    </a:lnTo>
                    <a:lnTo>
                      <a:pt x="41" y="120"/>
                    </a:lnTo>
                    <a:lnTo>
                      <a:pt x="38" y="135"/>
                    </a:lnTo>
                    <a:lnTo>
                      <a:pt x="35" y="149"/>
                    </a:lnTo>
                    <a:lnTo>
                      <a:pt x="27" y="172"/>
                    </a:lnTo>
                    <a:lnTo>
                      <a:pt x="20" y="190"/>
                    </a:lnTo>
                    <a:lnTo>
                      <a:pt x="0" y="190"/>
                    </a:lnTo>
                    <a:lnTo>
                      <a:pt x="0" y="291"/>
                    </a:lnTo>
                    <a:lnTo>
                      <a:pt x="42" y="270"/>
                    </a:lnTo>
                    <a:lnTo>
                      <a:pt x="42" y="230"/>
                    </a:lnTo>
                    <a:lnTo>
                      <a:pt x="196" y="230"/>
                    </a:lnTo>
                    <a:lnTo>
                      <a:pt x="196" y="291"/>
                    </a:lnTo>
                    <a:lnTo>
                      <a:pt x="238" y="270"/>
                    </a:lnTo>
                    <a:lnTo>
                      <a:pt x="238" y="190"/>
                    </a:lnTo>
                    <a:lnTo>
                      <a:pt x="208" y="190"/>
                    </a:lnTo>
                    <a:lnTo>
                      <a:pt x="208" y="0"/>
                    </a:lnTo>
                    <a:lnTo>
                      <a:pt x="52" y="0"/>
                    </a:lnTo>
                    <a:close/>
                    <a:moveTo>
                      <a:pt x="163" y="190"/>
                    </a:moveTo>
                    <a:lnTo>
                      <a:pt x="67" y="190"/>
                    </a:lnTo>
                    <a:lnTo>
                      <a:pt x="67" y="190"/>
                    </a:lnTo>
                    <a:lnTo>
                      <a:pt x="74" y="172"/>
                    </a:lnTo>
                    <a:lnTo>
                      <a:pt x="80" y="150"/>
                    </a:lnTo>
                    <a:lnTo>
                      <a:pt x="83" y="136"/>
                    </a:lnTo>
                    <a:lnTo>
                      <a:pt x="86" y="122"/>
                    </a:lnTo>
                    <a:lnTo>
                      <a:pt x="88" y="105"/>
                    </a:lnTo>
                    <a:lnTo>
                      <a:pt x="89" y="87"/>
                    </a:lnTo>
                    <a:lnTo>
                      <a:pt x="93" y="39"/>
                    </a:lnTo>
                    <a:lnTo>
                      <a:pt x="163" y="39"/>
                    </a:lnTo>
                    <a:lnTo>
                      <a:pt x="163" y="19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1" name="Freeform 60"/>
              <p:cNvSpPr>
                <a:spLocks noEditPoints="1"/>
              </p:cNvSpPr>
              <p:nvPr userDrawn="1"/>
            </p:nvSpPr>
            <p:spPr bwMode="auto">
              <a:xfrm>
                <a:off x="2211387" y="6360332"/>
                <a:ext cx="73025" cy="95250"/>
              </a:xfrm>
              <a:custGeom>
                <a:avLst/>
                <a:gdLst>
                  <a:gd name="T0" fmla="*/ 187 w 187"/>
                  <a:gd name="T1" fmla="*/ 77 h 239"/>
                  <a:gd name="T2" fmla="*/ 187 w 187"/>
                  <a:gd name="T3" fmla="*/ 67 h 239"/>
                  <a:gd name="T4" fmla="*/ 184 w 187"/>
                  <a:gd name="T5" fmla="*/ 50 h 239"/>
                  <a:gd name="T6" fmla="*/ 177 w 187"/>
                  <a:gd name="T7" fmla="*/ 36 h 239"/>
                  <a:gd name="T8" fmla="*/ 168 w 187"/>
                  <a:gd name="T9" fmla="*/ 24 h 239"/>
                  <a:gd name="T10" fmla="*/ 156 w 187"/>
                  <a:gd name="T11" fmla="*/ 14 h 239"/>
                  <a:gd name="T12" fmla="*/ 143 w 187"/>
                  <a:gd name="T13" fmla="*/ 7 h 239"/>
                  <a:gd name="T14" fmla="*/ 127 w 187"/>
                  <a:gd name="T15" fmla="*/ 2 h 239"/>
                  <a:gd name="T16" fmla="*/ 110 w 187"/>
                  <a:gd name="T17" fmla="*/ 0 h 239"/>
                  <a:gd name="T18" fmla="*/ 100 w 187"/>
                  <a:gd name="T19" fmla="*/ 0 h 239"/>
                  <a:gd name="T20" fmla="*/ 78 w 187"/>
                  <a:gd name="T21" fmla="*/ 1 h 239"/>
                  <a:gd name="T22" fmla="*/ 57 w 187"/>
                  <a:gd name="T23" fmla="*/ 5 h 239"/>
                  <a:gd name="T24" fmla="*/ 39 w 187"/>
                  <a:gd name="T25" fmla="*/ 11 h 239"/>
                  <a:gd name="T26" fmla="*/ 22 w 187"/>
                  <a:gd name="T27" fmla="*/ 20 h 239"/>
                  <a:gd name="T28" fmla="*/ 39 w 187"/>
                  <a:gd name="T29" fmla="*/ 54 h 239"/>
                  <a:gd name="T30" fmla="*/ 67 w 187"/>
                  <a:gd name="T31" fmla="*/ 43 h 239"/>
                  <a:gd name="T32" fmla="*/ 99 w 187"/>
                  <a:gd name="T33" fmla="*/ 40 h 239"/>
                  <a:gd name="T34" fmla="*/ 109 w 187"/>
                  <a:gd name="T35" fmla="*/ 41 h 239"/>
                  <a:gd name="T36" fmla="*/ 125 w 187"/>
                  <a:gd name="T37" fmla="*/ 46 h 239"/>
                  <a:gd name="T38" fmla="*/ 136 w 187"/>
                  <a:gd name="T39" fmla="*/ 56 h 239"/>
                  <a:gd name="T40" fmla="*/ 141 w 187"/>
                  <a:gd name="T41" fmla="*/ 70 h 239"/>
                  <a:gd name="T42" fmla="*/ 142 w 187"/>
                  <a:gd name="T43" fmla="*/ 96 h 239"/>
                  <a:gd name="T44" fmla="*/ 133 w 187"/>
                  <a:gd name="T45" fmla="*/ 92 h 239"/>
                  <a:gd name="T46" fmla="*/ 108 w 187"/>
                  <a:gd name="T47" fmla="*/ 88 h 239"/>
                  <a:gd name="T48" fmla="*/ 91 w 187"/>
                  <a:gd name="T49" fmla="*/ 87 h 239"/>
                  <a:gd name="T50" fmla="*/ 64 w 187"/>
                  <a:gd name="T51" fmla="*/ 89 h 239"/>
                  <a:gd name="T52" fmla="*/ 47 w 187"/>
                  <a:gd name="T53" fmla="*/ 94 h 239"/>
                  <a:gd name="T54" fmla="*/ 33 w 187"/>
                  <a:gd name="T55" fmla="*/ 101 h 239"/>
                  <a:gd name="T56" fmla="*/ 20 w 187"/>
                  <a:gd name="T57" fmla="*/ 110 h 239"/>
                  <a:gd name="T58" fmla="*/ 11 w 187"/>
                  <a:gd name="T59" fmla="*/ 121 h 239"/>
                  <a:gd name="T60" fmla="*/ 4 w 187"/>
                  <a:gd name="T61" fmla="*/ 135 h 239"/>
                  <a:gd name="T62" fmla="*/ 1 w 187"/>
                  <a:gd name="T63" fmla="*/ 153 h 239"/>
                  <a:gd name="T64" fmla="*/ 0 w 187"/>
                  <a:gd name="T65" fmla="*/ 162 h 239"/>
                  <a:gd name="T66" fmla="*/ 2 w 187"/>
                  <a:gd name="T67" fmla="*/ 182 h 239"/>
                  <a:gd name="T68" fmla="*/ 7 w 187"/>
                  <a:gd name="T69" fmla="*/ 198 h 239"/>
                  <a:gd name="T70" fmla="*/ 15 w 187"/>
                  <a:gd name="T71" fmla="*/ 211 h 239"/>
                  <a:gd name="T72" fmla="*/ 26 w 187"/>
                  <a:gd name="T73" fmla="*/ 222 h 239"/>
                  <a:gd name="T74" fmla="*/ 38 w 187"/>
                  <a:gd name="T75" fmla="*/ 230 h 239"/>
                  <a:gd name="T76" fmla="*/ 51 w 187"/>
                  <a:gd name="T77" fmla="*/ 235 h 239"/>
                  <a:gd name="T78" fmla="*/ 79 w 187"/>
                  <a:gd name="T79" fmla="*/ 239 h 239"/>
                  <a:gd name="T80" fmla="*/ 90 w 187"/>
                  <a:gd name="T81" fmla="*/ 239 h 239"/>
                  <a:gd name="T82" fmla="*/ 109 w 187"/>
                  <a:gd name="T83" fmla="*/ 234 h 239"/>
                  <a:gd name="T84" fmla="*/ 116 w 187"/>
                  <a:gd name="T85" fmla="*/ 231 h 239"/>
                  <a:gd name="T86" fmla="*/ 134 w 187"/>
                  <a:gd name="T87" fmla="*/ 219 h 239"/>
                  <a:gd name="T88" fmla="*/ 142 w 187"/>
                  <a:gd name="T89" fmla="*/ 235 h 239"/>
                  <a:gd name="T90" fmla="*/ 142 w 187"/>
                  <a:gd name="T91" fmla="*/ 170 h 239"/>
                  <a:gd name="T92" fmla="*/ 138 w 187"/>
                  <a:gd name="T93" fmla="*/ 175 h 239"/>
                  <a:gd name="T94" fmla="*/ 127 w 187"/>
                  <a:gd name="T95" fmla="*/ 185 h 239"/>
                  <a:gd name="T96" fmla="*/ 112 w 187"/>
                  <a:gd name="T97" fmla="*/ 193 h 239"/>
                  <a:gd name="T98" fmla="*/ 96 w 187"/>
                  <a:gd name="T99" fmla="*/ 198 h 239"/>
                  <a:gd name="T100" fmla="*/ 87 w 187"/>
                  <a:gd name="T101" fmla="*/ 199 h 239"/>
                  <a:gd name="T102" fmla="*/ 69 w 187"/>
                  <a:gd name="T103" fmla="*/ 196 h 239"/>
                  <a:gd name="T104" fmla="*/ 55 w 187"/>
                  <a:gd name="T105" fmla="*/ 190 h 239"/>
                  <a:gd name="T106" fmla="*/ 50 w 187"/>
                  <a:gd name="T107" fmla="*/ 185 h 239"/>
                  <a:gd name="T108" fmla="*/ 44 w 187"/>
                  <a:gd name="T109" fmla="*/ 170 h 239"/>
                  <a:gd name="T110" fmla="*/ 43 w 187"/>
                  <a:gd name="T111" fmla="*/ 161 h 239"/>
                  <a:gd name="T112" fmla="*/ 46 w 187"/>
                  <a:gd name="T113" fmla="*/ 146 h 239"/>
                  <a:gd name="T114" fmla="*/ 55 w 187"/>
                  <a:gd name="T115" fmla="*/ 135 h 239"/>
                  <a:gd name="T116" fmla="*/ 70 w 187"/>
                  <a:gd name="T117" fmla="*/ 128 h 239"/>
                  <a:gd name="T118" fmla="*/ 90 w 187"/>
                  <a:gd name="T119" fmla="*/ 126 h 239"/>
                  <a:gd name="T120" fmla="*/ 107 w 187"/>
                  <a:gd name="T121" fmla="*/ 126 h 239"/>
                  <a:gd name="T122" fmla="*/ 120 w 187"/>
                  <a:gd name="T123" fmla="*/ 128 h 239"/>
                  <a:gd name="T124" fmla="*/ 142 w 187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7" h="239">
                    <a:moveTo>
                      <a:pt x="187" y="235"/>
                    </a:moveTo>
                    <a:lnTo>
                      <a:pt x="187" y="77"/>
                    </a:lnTo>
                    <a:lnTo>
                      <a:pt x="187" y="77"/>
                    </a:lnTo>
                    <a:lnTo>
                      <a:pt x="187" y="67"/>
                    </a:lnTo>
                    <a:lnTo>
                      <a:pt x="186" y="58"/>
                    </a:lnTo>
                    <a:lnTo>
                      <a:pt x="184" y="50"/>
                    </a:lnTo>
                    <a:lnTo>
                      <a:pt x="181" y="43"/>
                    </a:lnTo>
                    <a:lnTo>
                      <a:pt x="177" y="36"/>
                    </a:lnTo>
                    <a:lnTo>
                      <a:pt x="173" y="29"/>
                    </a:lnTo>
                    <a:lnTo>
                      <a:pt x="168" y="24"/>
                    </a:lnTo>
                    <a:lnTo>
                      <a:pt x="162" y="19"/>
                    </a:lnTo>
                    <a:lnTo>
                      <a:pt x="156" y="14"/>
                    </a:lnTo>
                    <a:lnTo>
                      <a:pt x="150" y="10"/>
                    </a:lnTo>
                    <a:lnTo>
                      <a:pt x="143" y="7"/>
                    </a:lnTo>
                    <a:lnTo>
                      <a:pt x="135" y="5"/>
                    </a:lnTo>
                    <a:lnTo>
                      <a:pt x="127" y="2"/>
                    </a:lnTo>
                    <a:lnTo>
                      <a:pt x="119" y="1"/>
                    </a:lnTo>
                    <a:lnTo>
                      <a:pt x="110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9" y="0"/>
                    </a:lnTo>
                    <a:lnTo>
                      <a:pt x="78" y="1"/>
                    </a:lnTo>
                    <a:lnTo>
                      <a:pt x="67" y="3"/>
                    </a:lnTo>
                    <a:lnTo>
                      <a:pt x="57" y="5"/>
                    </a:lnTo>
                    <a:lnTo>
                      <a:pt x="48" y="8"/>
                    </a:lnTo>
                    <a:lnTo>
                      <a:pt x="39" y="11"/>
                    </a:lnTo>
                    <a:lnTo>
                      <a:pt x="30" y="16"/>
                    </a:lnTo>
                    <a:lnTo>
                      <a:pt x="22" y="20"/>
                    </a:lnTo>
                    <a:lnTo>
                      <a:pt x="39" y="54"/>
                    </a:lnTo>
                    <a:lnTo>
                      <a:pt x="39" y="54"/>
                    </a:lnTo>
                    <a:lnTo>
                      <a:pt x="53" y="48"/>
                    </a:lnTo>
                    <a:lnTo>
                      <a:pt x="67" y="43"/>
                    </a:lnTo>
                    <a:lnTo>
                      <a:pt x="82" y="41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109" y="41"/>
                    </a:lnTo>
                    <a:lnTo>
                      <a:pt x="118" y="43"/>
                    </a:lnTo>
                    <a:lnTo>
                      <a:pt x="125" y="46"/>
                    </a:lnTo>
                    <a:lnTo>
                      <a:pt x="131" y="50"/>
                    </a:lnTo>
                    <a:lnTo>
                      <a:pt x="136" y="56"/>
                    </a:lnTo>
                    <a:lnTo>
                      <a:pt x="139" y="62"/>
                    </a:lnTo>
                    <a:lnTo>
                      <a:pt x="141" y="70"/>
                    </a:lnTo>
                    <a:lnTo>
                      <a:pt x="142" y="79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33" y="92"/>
                    </a:lnTo>
                    <a:lnTo>
                      <a:pt x="122" y="89"/>
                    </a:lnTo>
                    <a:lnTo>
                      <a:pt x="108" y="88"/>
                    </a:lnTo>
                    <a:lnTo>
                      <a:pt x="91" y="87"/>
                    </a:lnTo>
                    <a:lnTo>
                      <a:pt x="91" y="87"/>
                    </a:lnTo>
                    <a:lnTo>
                      <a:pt x="72" y="88"/>
                    </a:lnTo>
                    <a:lnTo>
                      <a:pt x="64" y="89"/>
                    </a:lnTo>
                    <a:lnTo>
                      <a:pt x="55" y="91"/>
                    </a:lnTo>
                    <a:lnTo>
                      <a:pt x="47" y="94"/>
                    </a:lnTo>
                    <a:lnTo>
                      <a:pt x="40" y="97"/>
                    </a:lnTo>
                    <a:lnTo>
                      <a:pt x="33" y="101"/>
                    </a:lnTo>
                    <a:lnTo>
                      <a:pt x="26" y="105"/>
                    </a:lnTo>
                    <a:lnTo>
                      <a:pt x="20" y="110"/>
                    </a:lnTo>
                    <a:lnTo>
                      <a:pt x="15" y="115"/>
                    </a:lnTo>
                    <a:lnTo>
                      <a:pt x="11" y="121"/>
                    </a:lnTo>
                    <a:lnTo>
                      <a:pt x="7" y="128"/>
                    </a:lnTo>
                    <a:lnTo>
                      <a:pt x="4" y="135"/>
                    </a:lnTo>
                    <a:lnTo>
                      <a:pt x="2" y="143"/>
                    </a:lnTo>
                    <a:lnTo>
                      <a:pt x="1" y="153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1" y="172"/>
                    </a:lnTo>
                    <a:lnTo>
                      <a:pt x="2" y="182"/>
                    </a:lnTo>
                    <a:lnTo>
                      <a:pt x="4" y="190"/>
                    </a:lnTo>
                    <a:lnTo>
                      <a:pt x="7" y="198"/>
                    </a:lnTo>
                    <a:lnTo>
                      <a:pt x="11" y="205"/>
                    </a:lnTo>
                    <a:lnTo>
                      <a:pt x="15" y="211"/>
                    </a:lnTo>
                    <a:lnTo>
                      <a:pt x="20" y="217"/>
                    </a:lnTo>
                    <a:lnTo>
                      <a:pt x="26" y="222"/>
                    </a:lnTo>
                    <a:lnTo>
                      <a:pt x="32" y="226"/>
                    </a:lnTo>
                    <a:lnTo>
                      <a:pt x="38" y="230"/>
                    </a:lnTo>
                    <a:lnTo>
                      <a:pt x="45" y="233"/>
                    </a:lnTo>
                    <a:lnTo>
                      <a:pt x="51" y="235"/>
                    </a:lnTo>
                    <a:lnTo>
                      <a:pt x="65" y="238"/>
                    </a:lnTo>
                    <a:lnTo>
                      <a:pt x="79" y="239"/>
                    </a:lnTo>
                    <a:lnTo>
                      <a:pt x="79" y="239"/>
                    </a:lnTo>
                    <a:lnTo>
                      <a:pt x="90" y="239"/>
                    </a:lnTo>
                    <a:lnTo>
                      <a:pt x="100" y="237"/>
                    </a:lnTo>
                    <a:lnTo>
                      <a:pt x="109" y="234"/>
                    </a:lnTo>
                    <a:lnTo>
                      <a:pt x="116" y="231"/>
                    </a:lnTo>
                    <a:lnTo>
                      <a:pt x="116" y="231"/>
                    </a:lnTo>
                    <a:lnTo>
                      <a:pt x="128" y="224"/>
                    </a:lnTo>
                    <a:lnTo>
                      <a:pt x="134" y="219"/>
                    </a:lnTo>
                    <a:lnTo>
                      <a:pt x="142" y="212"/>
                    </a:lnTo>
                    <a:lnTo>
                      <a:pt x="142" y="235"/>
                    </a:lnTo>
                    <a:lnTo>
                      <a:pt x="187" y="235"/>
                    </a:lnTo>
                    <a:close/>
                    <a:moveTo>
                      <a:pt x="142" y="170"/>
                    </a:moveTo>
                    <a:lnTo>
                      <a:pt x="142" y="170"/>
                    </a:lnTo>
                    <a:lnTo>
                      <a:pt x="138" y="175"/>
                    </a:lnTo>
                    <a:lnTo>
                      <a:pt x="133" y="180"/>
                    </a:lnTo>
                    <a:lnTo>
                      <a:pt x="127" y="185"/>
                    </a:lnTo>
                    <a:lnTo>
                      <a:pt x="120" y="190"/>
                    </a:lnTo>
                    <a:lnTo>
                      <a:pt x="112" y="193"/>
                    </a:lnTo>
                    <a:lnTo>
                      <a:pt x="104" y="196"/>
                    </a:lnTo>
                    <a:lnTo>
                      <a:pt x="96" y="198"/>
                    </a:lnTo>
                    <a:lnTo>
                      <a:pt x="87" y="199"/>
                    </a:lnTo>
                    <a:lnTo>
                      <a:pt x="87" y="199"/>
                    </a:lnTo>
                    <a:lnTo>
                      <a:pt x="77" y="198"/>
                    </a:lnTo>
                    <a:lnTo>
                      <a:pt x="69" y="196"/>
                    </a:lnTo>
                    <a:lnTo>
                      <a:pt x="61" y="194"/>
                    </a:lnTo>
                    <a:lnTo>
                      <a:pt x="55" y="190"/>
                    </a:lnTo>
                    <a:lnTo>
                      <a:pt x="55" y="190"/>
                    </a:lnTo>
                    <a:lnTo>
                      <a:pt x="50" y="185"/>
                    </a:lnTo>
                    <a:lnTo>
                      <a:pt x="46" y="178"/>
                    </a:lnTo>
                    <a:lnTo>
                      <a:pt x="44" y="170"/>
                    </a:lnTo>
                    <a:lnTo>
                      <a:pt x="43" y="161"/>
                    </a:lnTo>
                    <a:lnTo>
                      <a:pt x="43" y="161"/>
                    </a:lnTo>
                    <a:lnTo>
                      <a:pt x="44" y="153"/>
                    </a:lnTo>
                    <a:lnTo>
                      <a:pt x="46" y="146"/>
                    </a:lnTo>
                    <a:lnTo>
                      <a:pt x="50" y="140"/>
                    </a:lnTo>
                    <a:lnTo>
                      <a:pt x="55" y="135"/>
                    </a:lnTo>
                    <a:lnTo>
                      <a:pt x="62" y="131"/>
                    </a:lnTo>
                    <a:lnTo>
                      <a:pt x="70" y="128"/>
                    </a:lnTo>
                    <a:lnTo>
                      <a:pt x="79" y="126"/>
                    </a:lnTo>
                    <a:lnTo>
                      <a:pt x="90" y="126"/>
                    </a:lnTo>
                    <a:lnTo>
                      <a:pt x="90" y="126"/>
                    </a:lnTo>
                    <a:lnTo>
                      <a:pt x="107" y="126"/>
                    </a:lnTo>
                    <a:lnTo>
                      <a:pt x="120" y="128"/>
                    </a:lnTo>
                    <a:lnTo>
                      <a:pt x="120" y="128"/>
                    </a:lnTo>
                    <a:lnTo>
                      <a:pt x="131" y="131"/>
                    </a:lnTo>
                    <a:lnTo>
                      <a:pt x="142" y="136"/>
                    </a:lnTo>
                    <a:lnTo>
                      <a:pt x="142" y="17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" name="Freeform 61"/>
              <p:cNvSpPr>
                <a:spLocks/>
              </p:cNvSpPr>
              <p:nvPr userDrawn="1"/>
            </p:nvSpPr>
            <p:spPr bwMode="auto">
              <a:xfrm>
                <a:off x="2303462" y="6363507"/>
                <a:ext cx="69850" cy="90488"/>
              </a:xfrm>
              <a:custGeom>
                <a:avLst/>
                <a:gdLst>
                  <a:gd name="T0" fmla="*/ 178 w 178"/>
                  <a:gd name="T1" fmla="*/ 0 h 230"/>
                  <a:gd name="T2" fmla="*/ 133 w 178"/>
                  <a:gd name="T3" fmla="*/ 0 h 230"/>
                  <a:gd name="T4" fmla="*/ 133 w 178"/>
                  <a:gd name="T5" fmla="*/ 92 h 230"/>
                  <a:gd name="T6" fmla="*/ 133 w 178"/>
                  <a:gd name="T7" fmla="*/ 92 h 230"/>
                  <a:gd name="T8" fmla="*/ 123 w 178"/>
                  <a:gd name="T9" fmla="*/ 98 h 230"/>
                  <a:gd name="T10" fmla="*/ 112 w 178"/>
                  <a:gd name="T11" fmla="*/ 102 h 230"/>
                  <a:gd name="T12" fmla="*/ 99 w 178"/>
                  <a:gd name="T13" fmla="*/ 105 h 230"/>
                  <a:gd name="T14" fmla="*/ 85 w 178"/>
                  <a:gd name="T15" fmla="*/ 106 h 230"/>
                  <a:gd name="T16" fmla="*/ 85 w 178"/>
                  <a:gd name="T17" fmla="*/ 106 h 230"/>
                  <a:gd name="T18" fmla="*/ 76 w 178"/>
                  <a:gd name="T19" fmla="*/ 105 h 230"/>
                  <a:gd name="T20" fmla="*/ 68 w 178"/>
                  <a:gd name="T21" fmla="*/ 103 h 230"/>
                  <a:gd name="T22" fmla="*/ 61 w 178"/>
                  <a:gd name="T23" fmla="*/ 101 h 230"/>
                  <a:gd name="T24" fmla="*/ 55 w 178"/>
                  <a:gd name="T25" fmla="*/ 97 h 230"/>
                  <a:gd name="T26" fmla="*/ 51 w 178"/>
                  <a:gd name="T27" fmla="*/ 91 h 230"/>
                  <a:gd name="T28" fmla="*/ 48 w 178"/>
                  <a:gd name="T29" fmla="*/ 85 h 230"/>
                  <a:gd name="T30" fmla="*/ 46 w 178"/>
                  <a:gd name="T31" fmla="*/ 76 h 230"/>
                  <a:gd name="T32" fmla="*/ 45 w 178"/>
                  <a:gd name="T33" fmla="*/ 66 h 230"/>
                  <a:gd name="T34" fmla="*/ 45 w 178"/>
                  <a:gd name="T35" fmla="*/ 0 h 230"/>
                  <a:gd name="T36" fmla="*/ 0 w 178"/>
                  <a:gd name="T37" fmla="*/ 0 h 230"/>
                  <a:gd name="T38" fmla="*/ 0 w 178"/>
                  <a:gd name="T39" fmla="*/ 64 h 230"/>
                  <a:gd name="T40" fmla="*/ 0 w 178"/>
                  <a:gd name="T41" fmla="*/ 64 h 230"/>
                  <a:gd name="T42" fmla="*/ 0 w 178"/>
                  <a:gd name="T43" fmla="*/ 74 h 230"/>
                  <a:gd name="T44" fmla="*/ 1 w 178"/>
                  <a:gd name="T45" fmla="*/ 83 h 230"/>
                  <a:gd name="T46" fmla="*/ 3 w 178"/>
                  <a:gd name="T47" fmla="*/ 91 h 230"/>
                  <a:gd name="T48" fmla="*/ 5 w 178"/>
                  <a:gd name="T49" fmla="*/ 99 h 230"/>
                  <a:gd name="T50" fmla="*/ 7 w 178"/>
                  <a:gd name="T51" fmla="*/ 106 h 230"/>
                  <a:gd name="T52" fmla="*/ 11 w 178"/>
                  <a:gd name="T53" fmla="*/ 113 h 230"/>
                  <a:gd name="T54" fmla="*/ 14 w 178"/>
                  <a:gd name="T55" fmla="*/ 119 h 230"/>
                  <a:gd name="T56" fmla="*/ 19 w 178"/>
                  <a:gd name="T57" fmla="*/ 124 h 230"/>
                  <a:gd name="T58" fmla="*/ 24 w 178"/>
                  <a:gd name="T59" fmla="*/ 129 h 230"/>
                  <a:gd name="T60" fmla="*/ 29 w 178"/>
                  <a:gd name="T61" fmla="*/ 133 h 230"/>
                  <a:gd name="T62" fmla="*/ 35 w 178"/>
                  <a:gd name="T63" fmla="*/ 137 h 230"/>
                  <a:gd name="T64" fmla="*/ 42 w 178"/>
                  <a:gd name="T65" fmla="*/ 140 h 230"/>
                  <a:gd name="T66" fmla="*/ 49 w 178"/>
                  <a:gd name="T67" fmla="*/ 142 h 230"/>
                  <a:gd name="T68" fmla="*/ 57 w 178"/>
                  <a:gd name="T69" fmla="*/ 145 h 230"/>
                  <a:gd name="T70" fmla="*/ 65 w 178"/>
                  <a:gd name="T71" fmla="*/ 145 h 230"/>
                  <a:gd name="T72" fmla="*/ 74 w 178"/>
                  <a:gd name="T73" fmla="*/ 146 h 230"/>
                  <a:gd name="T74" fmla="*/ 74 w 178"/>
                  <a:gd name="T75" fmla="*/ 146 h 230"/>
                  <a:gd name="T76" fmla="*/ 91 w 178"/>
                  <a:gd name="T77" fmla="*/ 145 h 230"/>
                  <a:gd name="T78" fmla="*/ 106 w 178"/>
                  <a:gd name="T79" fmla="*/ 141 h 230"/>
                  <a:gd name="T80" fmla="*/ 120 w 178"/>
                  <a:gd name="T81" fmla="*/ 137 h 230"/>
                  <a:gd name="T82" fmla="*/ 133 w 178"/>
                  <a:gd name="T83" fmla="*/ 131 h 230"/>
                  <a:gd name="T84" fmla="*/ 133 w 178"/>
                  <a:gd name="T85" fmla="*/ 230 h 230"/>
                  <a:gd name="T86" fmla="*/ 178 w 178"/>
                  <a:gd name="T87" fmla="*/ 230 h 230"/>
                  <a:gd name="T88" fmla="*/ 178 w 178"/>
                  <a:gd name="T8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8" h="230">
                    <a:moveTo>
                      <a:pt x="178" y="0"/>
                    </a:moveTo>
                    <a:lnTo>
                      <a:pt x="133" y="0"/>
                    </a:lnTo>
                    <a:lnTo>
                      <a:pt x="133" y="92"/>
                    </a:lnTo>
                    <a:lnTo>
                      <a:pt x="133" y="92"/>
                    </a:lnTo>
                    <a:lnTo>
                      <a:pt x="123" y="98"/>
                    </a:lnTo>
                    <a:lnTo>
                      <a:pt x="112" y="102"/>
                    </a:lnTo>
                    <a:lnTo>
                      <a:pt x="99" y="105"/>
                    </a:lnTo>
                    <a:lnTo>
                      <a:pt x="85" y="106"/>
                    </a:lnTo>
                    <a:lnTo>
                      <a:pt x="85" y="106"/>
                    </a:lnTo>
                    <a:lnTo>
                      <a:pt x="76" y="105"/>
                    </a:lnTo>
                    <a:lnTo>
                      <a:pt x="68" y="103"/>
                    </a:lnTo>
                    <a:lnTo>
                      <a:pt x="61" y="101"/>
                    </a:lnTo>
                    <a:lnTo>
                      <a:pt x="55" y="97"/>
                    </a:lnTo>
                    <a:lnTo>
                      <a:pt x="51" y="91"/>
                    </a:lnTo>
                    <a:lnTo>
                      <a:pt x="48" y="85"/>
                    </a:lnTo>
                    <a:lnTo>
                      <a:pt x="46" y="76"/>
                    </a:lnTo>
                    <a:lnTo>
                      <a:pt x="45" y="66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1" y="83"/>
                    </a:lnTo>
                    <a:lnTo>
                      <a:pt x="3" y="91"/>
                    </a:lnTo>
                    <a:lnTo>
                      <a:pt x="5" y="99"/>
                    </a:lnTo>
                    <a:lnTo>
                      <a:pt x="7" y="106"/>
                    </a:lnTo>
                    <a:lnTo>
                      <a:pt x="11" y="113"/>
                    </a:lnTo>
                    <a:lnTo>
                      <a:pt x="14" y="119"/>
                    </a:lnTo>
                    <a:lnTo>
                      <a:pt x="19" y="124"/>
                    </a:lnTo>
                    <a:lnTo>
                      <a:pt x="24" y="129"/>
                    </a:lnTo>
                    <a:lnTo>
                      <a:pt x="29" y="133"/>
                    </a:lnTo>
                    <a:lnTo>
                      <a:pt x="35" y="137"/>
                    </a:lnTo>
                    <a:lnTo>
                      <a:pt x="42" y="140"/>
                    </a:lnTo>
                    <a:lnTo>
                      <a:pt x="49" y="142"/>
                    </a:lnTo>
                    <a:lnTo>
                      <a:pt x="57" y="145"/>
                    </a:lnTo>
                    <a:lnTo>
                      <a:pt x="65" y="145"/>
                    </a:lnTo>
                    <a:lnTo>
                      <a:pt x="74" y="146"/>
                    </a:lnTo>
                    <a:lnTo>
                      <a:pt x="74" y="146"/>
                    </a:lnTo>
                    <a:lnTo>
                      <a:pt x="91" y="145"/>
                    </a:lnTo>
                    <a:lnTo>
                      <a:pt x="106" y="141"/>
                    </a:lnTo>
                    <a:lnTo>
                      <a:pt x="120" y="137"/>
                    </a:lnTo>
                    <a:lnTo>
                      <a:pt x="133" y="131"/>
                    </a:lnTo>
                    <a:lnTo>
                      <a:pt x="133" y="230"/>
                    </a:lnTo>
                    <a:lnTo>
                      <a:pt x="178" y="23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3" name="Freeform 62"/>
              <p:cNvSpPr>
                <a:spLocks/>
              </p:cNvSpPr>
              <p:nvPr userDrawn="1"/>
            </p:nvSpPr>
            <p:spPr bwMode="auto">
              <a:xfrm>
                <a:off x="2397125" y="6363507"/>
                <a:ext cx="74613" cy="90488"/>
              </a:xfrm>
              <a:custGeom>
                <a:avLst/>
                <a:gdLst>
                  <a:gd name="T0" fmla="*/ 0 w 186"/>
                  <a:gd name="T1" fmla="*/ 0 h 230"/>
                  <a:gd name="T2" fmla="*/ 0 w 186"/>
                  <a:gd name="T3" fmla="*/ 230 h 230"/>
                  <a:gd name="T4" fmla="*/ 45 w 186"/>
                  <a:gd name="T5" fmla="*/ 230 h 230"/>
                  <a:gd name="T6" fmla="*/ 125 w 186"/>
                  <a:gd name="T7" fmla="*/ 101 h 230"/>
                  <a:gd name="T8" fmla="*/ 125 w 186"/>
                  <a:gd name="T9" fmla="*/ 101 h 230"/>
                  <a:gd name="T10" fmla="*/ 142 w 186"/>
                  <a:gd name="T11" fmla="*/ 72 h 230"/>
                  <a:gd name="T12" fmla="*/ 142 w 186"/>
                  <a:gd name="T13" fmla="*/ 72 h 230"/>
                  <a:gd name="T14" fmla="*/ 142 w 186"/>
                  <a:gd name="T15" fmla="*/ 120 h 230"/>
                  <a:gd name="T16" fmla="*/ 142 w 186"/>
                  <a:gd name="T17" fmla="*/ 230 h 230"/>
                  <a:gd name="T18" fmla="*/ 186 w 186"/>
                  <a:gd name="T19" fmla="*/ 230 h 230"/>
                  <a:gd name="T20" fmla="*/ 186 w 186"/>
                  <a:gd name="T21" fmla="*/ 0 h 230"/>
                  <a:gd name="T22" fmla="*/ 142 w 186"/>
                  <a:gd name="T23" fmla="*/ 0 h 230"/>
                  <a:gd name="T24" fmla="*/ 62 w 186"/>
                  <a:gd name="T25" fmla="*/ 127 h 230"/>
                  <a:gd name="T26" fmla="*/ 62 w 186"/>
                  <a:gd name="T27" fmla="*/ 127 h 230"/>
                  <a:gd name="T28" fmla="*/ 52 w 186"/>
                  <a:gd name="T29" fmla="*/ 143 h 230"/>
                  <a:gd name="T30" fmla="*/ 44 w 186"/>
                  <a:gd name="T31" fmla="*/ 158 h 230"/>
                  <a:gd name="T32" fmla="*/ 44 w 186"/>
                  <a:gd name="T33" fmla="*/ 158 h 230"/>
                  <a:gd name="T34" fmla="*/ 45 w 186"/>
                  <a:gd name="T35" fmla="*/ 108 h 230"/>
                  <a:gd name="T36" fmla="*/ 45 w 186"/>
                  <a:gd name="T37" fmla="*/ 0 h 230"/>
                  <a:gd name="T38" fmla="*/ 0 w 186"/>
                  <a:gd name="T3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6" h="230">
                    <a:moveTo>
                      <a:pt x="0" y="0"/>
                    </a:moveTo>
                    <a:lnTo>
                      <a:pt x="0" y="230"/>
                    </a:lnTo>
                    <a:lnTo>
                      <a:pt x="45" y="230"/>
                    </a:lnTo>
                    <a:lnTo>
                      <a:pt x="125" y="101"/>
                    </a:lnTo>
                    <a:lnTo>
                      <a:pt x="125" y="101"/>
                    </a:lnTo>
                    <a:lnTo>
                      <a:pt x="142" y="72"/>
                    </a:lnTo>
                    <a:lnTo>
                      <a:pt x="142" y="72"/>
                    </a:lnTo>
                    <a:lnTo>
                      <a:pt x="142" y="120"/>
                    </a:lnTo>
                    <a:lnTo>
                      <a:pt x="142" y="230"/>
                    </a:lnTo>
                    <a:lnTo>
                      <a:pt x="186" y="230"/>
                    </a:lnTo>
                    <a:lnTo>
                      <a:pt x="186" y="0"/>
                    </a:lnTo>
                    <a:lnTo>
                      <a:pt x="142" y="0"/>
                    </a:lnTo>
                    <a:lnTo>
                      <a:pt x="62" y="127"/>
                    </a:lnTo>
                    <a:lnTo>
                      <a:pt x="62" y="127"/>
                    </a:lnTo>
                    <a:lnTo>
                      <a:pt x="52" y="143"/>
                    </a:lnTo>
                    <a:lnTo>
                      <a:pt x="44" y="158"/>
                    </a:lnTo>
                    <a:lnTo>
                      <a:pt x="44" y="158"/>
                    </a:lnTo>
                    <a:lnTo>
                      <a:pt x="45" y="108"/>
                    </a:lnTo>
                    <a:lnTo>
                      <a:pt x="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4" name="Freeform 63"/>
              <p:cNvSpPr>
                <a:spLocks noEditPoints="1"/>
              </p:cNvSpPr>
              <p:nvPr userDrawn="1"/>
            </p:nvSpPr>
            <p:spPr bwMode="auto">
              <a:xfrm>
                <a:off x="2535237" y="6325407"/>
                <a:ext cx="79375" cy="130175"/>
              </a:xfrm>
              <a:custGeom>
                <a:avLst/>
                <a:gdLst>
                  <a:gd name="T0" fmla="*/ 159 w 198"/>
                  <a:gd name="T1" fmla="*/ 4 h 328"/>
                  <a:gd name="T2" fmla="*/ 124 w 198"/>
                  <a:gd name="T3" fmla="*/ 5 h 328"/>
                  <a:gd name="T4" fmla="*/ 83 w 198"/>
                  <a:gd name="T5" fmla="*/ 13 h 328"/>
                  <a:gd name="T6" fmla="*/ 48 w 198"/>
                  <a:gd name="T7" fmla="*/ 31 h 328"/>
                  <a:gd name="T8" fmla="*/ 22 w 198"/>
                  <a:gd name="T9" fmla="*/ 59 h 328"/>
                  <a:gd name="T10" fmla="*/ 6 w 198"/>
                  <a:gd name="T11" fmla="*/ 96 h 328"/>
                  <a:gd name="T12" fmla="*/ 0 w 198"/>
                  <a:gd name="T13" fmla="*/ 143 h 328"/>
                  <a:gd name="T14" fmla="*/ 1 w 198"/>
                  <a:gd name="T15" fmla="*/ 223 h 328"/>
                  <a:gd name="T16" fmla="*/ 8 w 198"/>
                  <a:gd name="T17" fmla="*/ 259 h 328"/>
                  <a:gd name="T18" fmla="*/ 22 w 198"/>
                  <a:gd name="T19" fmla="*/ 288 h 328"/>
                  <a:gd name="T20" fmla="*/ 42 w 198"/>
                  <a:gd name="T21" fmla="*/ 310 h 328"/>
                  <a:gd name="T22" fmla="*/ 68 w 198"/>
                  <a:gd name="T23" fmla="*/ 324 h 328"/>
                  <a:gd name="T24" fmla="*/ 98 w 198"/>
                  <a:gd name="T25" fmla="*/ 328 h 328"/>
                  <a:gd name="T26" fmla="*/ 118 w 198"/>
                  <a:gd name="T27" fmla="*/ 326 h 328"/>
                  <a:gd name="T28" fmla="*/ 146 w 198"/>
                  <a:gd name="T29" fmla="*/ 316 h 328"/>
                  <a:gd name="T30" fmla="*/ 169 w 198"/>
                  <a:gd name="T31" fmla="*/ 297 h 328"/>
                  <a:gd name="T32" fmla="*/ 186 w 198"/>
                  <a:gd name="T33" fmla="*/ 271 h 328"/>
                  <a:gd name="T34" fmla="*/ 196 w 198"/>
                  <a:gd name="T35" fmla="*/ 236 h 328"/>
                  <a:gd name="T36" fmla="*/ 198 w 198"/>
                  <a:gd name="T37" fmla="*/ 210 h 328"/>
                  <a:gd name="T38" fmla="*/ 194 w 198"/>
                  <a:gd name="T39" fmla="*/ 173 h 328"/>
                  <a:gd name="T40" fmla="*/ 184 w 198"/>
                  <a:gd name="T41" fmla="*/ 142 h 328"/>
                  <a:gd name="T42" fmla="*/ 167 w 198"/>
                  <a:gd name="T43" fmla="*/ 118 h 328"/>
                  <a:gd name="T44" fmla="*/ 144 w 198"/>
                  <a:gd name="T45" fmla="*/ 102 h 328"/>
                  <a:gd name="T46" fmla="*/ 117 w 198"/>
                  <a:gd name="T47" fmla="*/ 94 h 328"/>
                  <a:gd name="T48" fmla="*/ 96 w 198"/>
                  <a:gd name="T49" fmla="*/ 94 h 328"/>
                  <a:gd name="T50" fmla="*/ 69 w 198"/>
                  <a:gd name="T51" fmla="*/ 103 h 328"/>
                  <a:gd name="T52" fmla="*/ 48 w 198"/>
                  <a:gd name="T53" fmla="*/ 123 h 328"/>
                  <a:gd name="T54" fmla="*/ 42 w 198"/>
                  <a:gd name="T55" fmla="*/ 123 h 328"/>
                  <a:gd name="T56" fmla="*/ 47 w 198"/>
                  <a:gd name="T57" fmla="*/ 97 h 328"/>
                  <a:gd name="T58" fmla="*/ 59 w 198"/>
                  <a:gd name="T59" fmla="*/ 76 h 328"/>
                  <a:gd name="T60" fmla="*/ 78 w 198"/>
                  <a:gd name="T61" fmla="*/ 59 h 328"/>
                  <a:gd name="T62" fmla="*/ 105 w 198"/>
                  <a:gd name="T63" fmla="*/ 48 h 328"/>
                  <a:gd name="T64" fmla="*/ 139 w 198"/>
                  <a:gd name="T65" fmla="*/ 44 h 328"/>
                  <a:gd name="T66" fmla="*/ 162 w 198"/>
                  <a:gd name="T67" fmla="*/ 43 h 328"/>
                  <a:gd name="T68" fmla="*/ 153 w 198"/>
                  <a:gd name="T69" fmla="*/ 211 h 328"/>
                  <a:gd name="T70" fmla="*/ 149 w 198"/>
                  <a:gd name="T71" fmla="*/ 241 h 328"/>
                  <a:gd name="T72" fmla="*/ 135 w 198"/>
                  <a:gd name="T73" fmla="*/ 270 h 328"/>
                  <a:gd name="T74" fmla="*/ 121 w 198"/>
                  <a:gd name="T75" fmla="*/ 281 h 328"/>
                  <a:gd name="T76" fmla="*/ 105 w 198"/>
                  <a:gd name="T77" fmla="*/ 286 h 328"/>
                  <a:gd name="T78" fmla="*/ 93 w 198"/>
                  <a:gd name="T79" fmla="*/ 287 h 328"/>
                  <a:gd name="T80" fmla="*/ 77 w 198"/>
                  <a:gd name="T81" fmla="*/ 282 h 328"/>
                  <a:gd name="T82" fmla="*/ 63 w 198"/>
                  <a:gd name="T83" fmla="*/ 272 h 328"/>
                  <a:gd name="T84" fmla="*/ 53 w 198"/>
                  <a:gd name="T85" fmla="*/ 256 h 328"/>
                  <a:gd name="T86" fmla="*/ 45 w 198"/>
                  <a:gd name="T87" fmla="*/ 227 h 328"/>
                  <a:gd name="T88" fmla="*/ 45 w 198"/>
                  <a:gd name="T89" fmla="*/ 193 h 328"/>
                  <a:gd name="T90" fmla="*/ 55 w 198"/>
                  <a:gd name="T91" fmla="*/ 161 h 328"/>
                  <a:gd name="T92" fmla="*/ 66 w 198"/>
                  <a:gd name="T93" fmla="*/ 147 h 328"/>
                  <a:gd name="T94" fmla="*/ 82 w 198"/>
                  <a:gd name="T95" fmla="*/ 138 h 328"/>
                  <a:gd name="T96" fmla="*/ 101 w 198"/>
                  <a:gd name="T97" fmla="*/ 135 h 328"/>
                  <a:gd name="T98" fmla="*/ 113 w 198"/>
                  <a:gd name="T99" fmla="*/ 136 h 328"/>
                  <a:gd name="T100" fmla="*/ 128 w 198"/>
                  <a:gd name="T101" fmla="*/ 143 h 328"/>
                  <a:gd name="T102" fmla="*/ 139 w 198"/>
                  <a:gd name="T103" fmla="*/ 156 h 328"/>
                  <a:gd name="T104" fmla="*/ 152 w 198"/>
                  <a:gd name="T105" fmla="*/ 194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8" h="328">
                    <a:moveTo>
                      <a:pt x="182" y="0"/>
                    </a:moveTo>
                    <a:lnTo>
                      <a:pt x="182" y="0"/>
                    </a:lnTo>
                    <a:lnTo>
                      <a:pt x="159" y="4"/>
                    </a:lnTo>
                    <a:lnTo>
                      <a:pt x="139" y="5"/>
                    </a:lnTo>
                    <a:lnTo>
                      <a:pt x="139" y="5"/>
                    </a:lnTo>
                    <a:lnTo>
                      <a:pt x="124" y="5"/>
                    </a:lnTo>
                    <a:lnTo>
                      <a:pt x="109" y="7"/>
                    </a:lnTo>
                    <a:lnTo>
                      <a:pt x="96" y="10"/>
                    </a:lnTo>
                    <a:lnTo>
                      <a:pt x="83" y="13"/>
                    </a:lnTo>
                    <a:lnTo>
                      <a:pt x="70" y="18"/>
                    </a:lnTo>
                    <a:lnTo>
                      <a:pt x="59" y="24"/>
                    </a:lnTo>
                    <a:lnTo>
                      <a:pt x="48" y="31"/>
                    </a:lnTo>
                    <a:lnTo>
                      <a:pt x="39" y="39"/>
                    </a:lnTo>
                    <a:lnTo>
                      <a:pt x="30" y="48"/>
                    </a:lnTo>
                    <a:lnTo>
                      <a:pt x="22" y="59"/>
                    </a:lnTo>
                    <a:lnTo>
                      <a:pt x="16" y="70"/>
                    </a:lnTo>
                    <a:lnTo>
                      <a:pt x="10" y="82"/>
                    </a:lnTo>
                    <a:lnTo>
                      <a:pt x="6" y="96"/>
                    </a:lnTo>
                    <a:lnTo>
                      <a:pt x="3" y="111"/>
                    </a:lnTo>
                    <a:lnTo>
                      <a:pt x="1" y="126"/>
                    </a:lnTo>
                    <a:lnTo>
                      <a:pt x="0" y="143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1" y="223"/>
                    </a:lnTo>
                    <a:lnTo>
                      <a:pt x="2" y="236"/>
                    </a:lnTo>
                    <a:lnTo>
                      <a:pt x="4" y="248"/>
                    </a:lnTo>
                    <a:lnTo>
                      <a:pt x="8" y="259"/>
                    </a:lnTo>
                    <a:lnTo>
                      <a:pt x="12" y="270"/>
                    </a:lnTo>
                    <a:lnTo>
                      <a:pt x="16" y="279"/>
                    </a:lnTo>
                    <a:lnTo>
                      <a:pt x="22" y="288"/>
                    </a:lnTo>
                    <a:lnTo>
                      <a:pt x="28" y="296"/>
                    </a:lnTo>
                    <a:lnTo>
                      <a:pt x="35" y="303"/>
                    </a:lnTo>
                    <a:lnTo>
                      <a:pt x="42" y="310"/>
                    </a:lnTo>
                    <a:lnTo>
                      <a:pt x="50" y="315"/>
                    </a:lnTo>
                    <a:lnTo>
                      <a:pt x="59" y="320"/>
                    </a:lnTo>
                    <a:lnTo>
                      <a:pt x="68" y="324"/>
                    </a:lnTo>
                    <a:lnTo>
                      <a:pt x="78" y="326"/>
                    </a:lnTo>
                    <a:lnTo>
                      <a:pt x="87" y="328"/>
                    </a:lnTo>
                    <a:lnTo>
                      <a:pt x="98" y="328"/>
                    </a:lnTo>
                    <a:lnTo>
                      <a:pt x="98" y="328"/>
                    </a:lnTo>
                    <a:lnTo>
                      <a:pt x="108" y="328"/>
                    </a:lnTo>
                    <a:lnTo>
                      <a:pt x="118" y="326"/>
                    </a:lnTo>
                    <a:lnTo>
                      <a:pt x="128" y="324"/>
                    </a:lnTo>
                    <a:lnTo>
                      <a:pt x="138" y="320"/>
                    </a:lnTo>
                    <a:lnTo>
                      <a:pt x="146" y="316"/>
                    </a:lnTo>
                    <a:lnTo>
                      <a:pt x="155" y="311"/>
                    </a:lnTo>
                    <a:lnTo>
                      <a:pt x="162" y="304"/>
                    </a:lnTo>
                    <a:lnTo>
                      <a:pt x="169" y="297"/>
                    </a:lnTo>
                    <a:lnTo>
                      <a:pt x="176" y="289"/>
                    </a:lnTo>
                    <a:lnTo>
                      <a:pt x="181" y="280"/>
                    </a:lnTo>
                    <a:lnTo>
                      <a:pt x="186" y="271"/>
                    </a:lnTo>
                    <a:lnTo>
                      <a:pt x="190" y="260"/>
                    </a:lnTo>
                    <a:lnTo>
                      <a:pt x="194" y="249"/>
                    </a:lnTo>
                    <a:lnTo>
                      <a:pt x="196" y="236"/>
                    </a:lnTo>
                    <a:lnTo>
                      <a:pt x="198" y="223"/>
                    </a:lnTo>
                    <a:lnTo>
                      <a:pt x="198" y="210"/>
                    </a:lnTo>
                    <a:lnTo>
                      <a:pt x="198" y="210"/>
                    </a:lnTo>
                    <a:lnTo>
                      <a:pt x="198" y="197"/>
                    </a:lnTo>
                    <a:lnTo>
                      <a:pt x="196" y="184"/>
                    </a:lnTo>
                    <a:lnTo>
                      <a:pt x="194" y="173"/>
                    </a:lnTo>
                    <a:lnTo>
                      <a:pt x="191" y="162"/>
                    </a:lnTo>
                    <a:lnTo>
                      <a:pt x="188" y="152"/>
                    </a:lnTo>
                    <a:lnTo>
                      <a:pt x="184" y="142"/>
                    </a:lnTo>
                    <a:lnTo>
                      <a:pt x="179" y="133"/>
                    </a:lnTo>
                    <a:lnTo>
                      <a:pt x="173" y="125"/>
                    </a:lnTo>
                    <a:lnTo>
                      <a:pt x="167" y="118"/>
                    </a:lnTo>
                    <a:lnTo>
                      <a:pt x="160" y="112"/>
                    </a:lnTo>
                    <a:lnTo>
                      <a:pt x="152" y="106"/>
                    </a:lnTo>
                    <a:lnTo>
                      <a:pt x="144" y="102"/>
                    </a:lnTo>
                    <a:lnTo>
                      <a:pt x="135" y="98"/>
                    </a:lnTo>
                    <a:lnTo>
                      <a:pt x="126" y="96"/>
                    </a:lnTo>
                    <a:lnTo>
                      <a:pt x="117" y="94"/>
                    </a:lnTo>
                    <a:lnTo>
                      <a:pt x="106" y="94"/>
                    </a:lnTo>
                    <a:lnTo>
                      <a:pt x="106" y="94"/>
                    </a:lnTo>
                    <a:lnTo>
                      <a:pt x="96" y="94"/>
                    </a:lnTo>
                    <a:lnTo>
                      <a:pt x="87" y="96"/>
                    </a:lnTo>
                    <a:lnTo>
                      <a:pt x="78" y="99"/>
                    </a:lnTo>
                    <a:lnTo>
                      <a:pt x="69" y="103"/>
                    </a:lnTo>
                    <a:lnTo>
                      <a:pt x="62" y="108"/>
                    </a:lnTo>
                    <a:lnTo>
                      <a:pt x="54" y="115"/>
                    </a:lnTo>
                    <a:lnTo>
                      <a:pt x="48" y="123"/>
                    </a:lnTo>
                    <a:lnTo>
                      <a:pt x="42" y="133"/>
                    </a:lnTo>
                    <a:lnTo>
                      <a:pt x="42" y="133"/>
                    </a:lnTo>
                    <a:lnTo>
                      <a:pt x="42" y="123"/>
                    </a:lnTo>
                    <a:lnTo>
                      <a:pt x="43" y="114"/>
                    </a:lnTo>
                    <a:lnTo>
                      <a:pt x="45" y="106"/>
                    </a:lnTo>
                    <a:lnTo>
                      <a:pt x="47" y="97"/>
                    </a:lnTo>
                    <a:lnTo>
                      <a:pt x="50" y="90"/>
                    </a:lnTo>
                    <a:lnTo>
                      <a:pt x="54" y="82"/>
                    </a:lnTo>
                    <a:lnTo>
                      <a:pt x="59" y="76"/>
                    </a:lnTo>
                    <a:lnTo>
                      <a:pt x="65" y="69"/>
                    </a:lnTo>
                    <a:lnTo>
                      <a:pt x="71" y="64"/>
                    </a:lnTo>
                    <a:lnTo>
                      <a:pt x="78" y="59"/>
                    </a:lnTo>
                    <a:lnTo>
                      <a:pt x="86" y="54"/>
                    </a:lnTo>
                    <a:lnTo>
                      <a:pt x="95" y="51"/>
                    </a:lnTo>
                    <a:lnTo>
                      <a:pt x="105" y="48"/>
                    </a:lnTo>
                    <a:lnTo>
                      <a:pt x="115" y="46"/>
                    </a:lnTo>
                    <a:lnTo>
                      <a:pt x="127" y="44"/>
                    </a:lnTo>
                    <a:lnTo>
                      <a:pt x="139" y="44"/>
                    </a:lnTo>
                    <a:lnTo>
                      <a:pt x="139" y="44"/>
                    </a:lnTo>
                    <a:lnTo>
                      <a:pt x="151" y="44"/>
                    </a:lnTo>
                    <a:lnTo>
                      <a:pt x="162" y="43"/>
                    </a:lnTo>
                    <a:lnTo>
                      <a:pt x="182" y="40"/>
                    </a:lnTo>
                    <a:lnTo>
                      <a:pt x="182" y="0"/>
                    </a:lnTo>
                    <a:close/>
                    <a:moveTo>
                      <a:pt x="153" y="211"/>
                    </a:moveTo>
                    <a:lnTo>
                      <a:pt x="153" y="211"/>
                    </a:lnTo>
                    <a:lnTo>
                      <a:pt x="152" y="226"/>
                    </a:lnTo>
                    <a:lnTo>
                      <a:pt x="149" y="241"/>
                    </a:lnTo>
                    <a:lnTo>
                      <a:pt x="145" y="254"/>
                    </a:lnTo>
                    <a:lnTo>
                      <a:pt x="138" y="265"/>
                    </a:lnTo>
                    <a:lnTo>
                      <a:pt x="135" y="270"/>
                    </a:lnTo>
                    <a:lnTo>
                      <a:pt x="131" y="274"/>
                    </a:lnTo>
                    <a:lnTo>
                      <a:pt x="126" y="278"/>
                    </a:lnTo>
                    <a:lnTo>
                      <a:pt x="121" y="281"/>
                    </a:lnTo>
                    <a:lnTo>
                      <a:pt x="116" y="283"/>
                    </a:lnTo>
                    <a:lnTo>
                      <a:pt x="111" y="285"/>
                    </a:lnTo>
                    <a:lnTo>
                      <a:pt x="105" y="286"/>
                    </a:lnTo>
                    <a:lnTo>
                      <a:pt x="99" y="287"/>
                    </a:lnTo>
                    <a:lnTo>
                      <a:pt x="99" y="287"/>
                    </a:lnTo>
                    <a:lnTo>
                      <a:pt x="93" y="287"/>
                    </a:lnTo>
                    <a:lnTo>
                      <a:pt x="87" y="286"/>
                    </a:lnTo>
                    <a:lnTo>
                      <a:pt x="82" y="284"/>
                    </a:lnTo>
                    <a:lnTo>
                      <a:pt x="77" y="282"/>
                    </a:lnTo>
                    <a:lnTo>
                      <a:pt x="72" y="279"/>
                    </a:lnTo>
                    <a:lnTo>
                      <a:pt x="67" y="276"/>
                    </a:lnTo>
                    <a:lnTo>
                      <a:pt x="63" y="272"/>
                    </a:lnTo>
                    <a:lnTo>
                      <a:pt x="59" y="267"/>
                    </a:lnTo>
                    <a:lnTo>
                      <a:pt x="56" y="262"/>
                    </a:lnTo>
                    <a:lnTo>
                      <a:pt x="53" y="256"/>
                    </a:lnTo>
                    <a:lnTo>
                      <a:pt x="50" y="250"/>
                    </a:lnTo>
                    <a:lnTo>
                      <a:pt x="48" y="243"/>
                    </a:lnTo>
                    <a:lnTo>
                      <a:pt x="45" y="227"/>
                    </a:lnTo>
                    <a:lnTo>
                      <a:pt x="44" y="209"/>
                    </a:lnTo>
                    <a:lnTo>
                      <a:pt x="44" y="209"/>
                    </a:lnTo>
                    <a:lnTo>
                      <a:pt x="45" y="193"/>
                    </a:lnTo>
                    <a:lnTo>
                      <a:pt x="48" y="179"/>
                    </a:lnTo>
                    <a:lnTo>
                      <a:pt x="52" y="166"/>
                    </a:lnTo>
                    <a:lnTo>
                      <a:pt x="55" y="161"/>
                    </a:lnTo>
                    <a:lnTo>
                      <a:pt x="58" y="155"/>
                    </a:lnTo>
                    <a:lnTo>
                      <a:pt x="62" y="151"/>
                    </a:lnTo>
                    <a:lnTo>
                      <a:pt x="66" y="147"/>
                    </a:lnTo>
                    <a:lnTo>
                      <a:pt x="71" y="143"/>
                    </a:lnTo>
                    <a:lnTo>
                      <a:pt x="76" y="140"/>
                    </a:lnTo>
                    <a:lnTo>
                      <a:pt x="82" y="138"/>
                    </a:lnTo>
                    <a:lnTo>
                      <a:pt x="88" y="136"/>
                    </a:lnTo>
                    <a:lnTo>
                      <a:pt x="94" y="135"/>
                    </a:lnTo>
                    <a:lnTo>
                      <a:pt x="101" y="135"/>
                    </a:lnTo>
                    <a:lnTo>
                      <a:pt x="101" y="135"/>
                    </a:lnTo>
                    <a:lnTo>
                      <a:pt x="107" y="135"/>
                    </a:lnTo>
                    <a:lnTo>
                      <a:pt x="113" y="136"/>
                    </a:lnTo>
                    <a:lnTo>
                      <a:pt x="118" y="138"/>
                    </a:lnTo>
                    <a:lnTo>
                      <a:pt x="123" y="140"/>
                    </a:lnTo>
                    <a:lnTo>
                      <a:pt x="128" y="143"/>
                    </a:lnTo>
                    <a:lnTo>
                      <a:pt x="132" y="147"/>
                    </a:lnTo>
                    <a:lnTo>
                      <a:pt x="136" y="151"/>
                    </a:lnTo>
                    <a:lnTo>
                      <a:pt x="139" y="156"/>
                    </a:lnTo>
                    <a:lnTo>
                      <a:pt x="145" y="167"/>
                    </a:lnTo>
                    <a:lnTo>
                      <a:pt x="150" y="180"/>
                    </a:lnTo>
                    <a:lnTo>
                      <a:pt x="152" y="194"/>
                    </a:lnTo>
                    <a:lnTo>
                      <a:pt x="153" y="211"/>
                    </a:lnTo>
                    <a:lnTo>
                      <a:pt x="153" y="211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" name="Freeform 64"/>
              <p:cNvSpPr>
                <a:spLocks/>
              </p:cNvSpPr>
              <p:nvPr userDrawn="1"/>
            </p:nvSpPr>
            <p:spPr bwMode="auto">
              <a:xfrm>
                <a:off x="2633662" y="6363507"/>
                <a:ext cx="74613" cy="90488"/>
              </a:xfrm>
              <a:custGeom>
                <a:avLst/>
                <a:gdLst>
                  <a:gd name="T0" fmla="*/ 0 w 188"/>
                  <a:gd name="T1" fmla="*/ 0 h 230"/>
                  <a:gd name="T2" fmla="*/ 0 w 188"/>
                  <a:gd name="T3" fmla="*/ 230 h 230"/>
                  <a:gd name="T4" fmla="*/ 45 w 188"/>
                  <a:gd name="T5" fmla="*/ 230 h 230"/>
                  <a:gd name="T6" fmla="*/ 126 w 188"/>
                  <a:gd name="T7" fmla="*/ 101 h 230"/>
                  <a:gd name="T8" fmla="*/ 126 w 188"/>
                  <a:gd name="T9" fmla="*/ 101 h 230"/>
                  <a:gd name="T10" fmla="*/ 143 w 188"/>
                  <a:gd name="T11" fmla="*/ 72 h 230"/>
                  <a:gd name="T12" fmla="*/ 143 w 188"/>
                  <a:gd name="T13" fmla="*/ 72 h 230"/>
                  <a:gd name="T14" fmla="*/ 143 w 188"/>
                  <a:gd name="T15" fmla="*/ 120 h 230"/>
                  <a:gd name="T16" fmla="*/ 143 w 188"/>
                  <a:gd name="T17" fmla="*/ 230 h 230"/>
                  <a:gd name="T18" fmla="*/ 188 w 188"/>
                  <a:gd name="T19" fmla="*/ 230 h 230"/>
                  <a:gd name="T20" fmla="*/ 188 w 188"/>
                  <a:gd name="T21" fmla="*/ 0 h 230"/>
                  <a:gd name="T22" fmla="*/ 143 w 188"/>
                  <a:gd name="T23" fmla="*/ 0 h 230"/>
                  <a:gd name="T24" fmla="*/ 62 w 188"/>
                  <a:gd name="T25" fmla="*/ 127 h 230"/>
                  <a:gd name="T26" fmla="*/ 62 w 188"/>
                  <a:gd name="T27" fmla="*/ 127 h 230"/>
                  <a:gd name="T28" fmla="*/ 52 w 188"/>
                  <a:gd name="T29" fmla="*/ 143 h 230"/>
                  <a:gd name="T30" fmla="*/ 45 w 188"/>
                  <a:gd name="T31" fmla="*/ 158 h 230"/>
                  <a:gd name="T32" fmla="*/ 45 w 188"/>
                  <a:gd name="T33" fmla="*/ 158 h 230"/>
                  <a:gd name="T34" fmla="*/ 45 w 188"/>
                  <a:gd name="T35" fmla="*/ 108 h 230"/>
                  <a:gd name="T36" fmla="*/ 45 w 188"/>
                  <a:gd name="T37" fmla="*/ 0 h 230"/>
                  <a:gd name="T38" fmla="*/ 0 w 188"/>
                  <a:gd name="T3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8" h="230">
                    <a:moveTo>
                      <a:pt x="0" y="0"/>
                    </a:moveTo>
                    <a:lnTo>
                      <a:pt x="0" y="230"/>
                    </a:lnTo>
                    <a:lnTo>
                      <a:pt x="45" y="230"/>
                    </a:lnTo>
                    <a:lnTo>
                      <a:pt x="126" y="101"/>
                    </a:lnTo>
                    <a:lnTo>
                      <a:pt x="126" y="101"/>
                    </a:lnTo>
                    <a:lnTo>
                      <a:pt x="143" y="72"/>
                    </a:lnTo>
                    <a:lnTo>
                      <a:pt x="143" y="72"/>
                    </a:lnTo>
                    <a:lnTo>
                      <a:pt x="143" y="120"/>
                    </a:lnTo>
                    <a:lnTo>
                      <a:pt x="143" y="230"/>
                    </a:lnTo>
                    <a:lnTo>
                      <a:pt x="188" y="230"/>
                    </a:lnTo>
                    <a:lnTo>
                      <a:pt x="188" y="0"/>
                    </a:lnTo>
                    <a:lnTo>
                      <a:pt x="143" y="0"/>
                    </a:lnTo>
                    <a:lnTo>
                      <a:pt x="62" y="127"/>
                    </a:lnTo>
                    <a:lnTo>
                      <a:pt x="62" y="127"/>
                    </a:lnTo>
                    <a:lnTo>
                      <a:pt x="52" y="143"/>
                    </a:lnTo>
                    <a:lnTo>
                      <a:pt x="45" y="158"/>
                    </a:lnTo>
                    <a:lnTo>
                      <a:pt x="45" y="158"/>
                    </a:lnTo>
                    <a:lnTo>
                      <a:pt x="45" y="108"/>
                    </a:lnTo>
                    <a:lnTo>
                      <a:pt x="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" name="Freeform 65"/>
              <p:cNvSpPr>
                <a:spLocks/>
              </p:cNvSpPr>
              <p:nvPr userDrawn="1"/>
            </p:nvSpPr>
            <p:spPr bwMode="auto">
              <a:xfrm>
                <a:off x="2722562" y="6360332"/>
                <a:ext cx="69850" cy="95250"/>
              </a:xfrm>
              <a:custGeom>
                <a:avLst/>
                <a:gdLst>
                  <a:gd name="T0" fmla="*/ 93 w 177"/>
                  <a:gd name="T1" fmla="*/ 131 h 239"/>
                  <a:gd name="T2" fmla="*/ 117 w 177"/>
                  <a:gd name="T3" fmla="*/ 137 h 239"/>
                  <a:gd name="T4" fmla="*/ 130 w 177"/>
                  <a:gd name="T5" fmla="*/ 153 h 239"/>
                  <a:gd name="T6" fmla="*/ 132 w 177"/>
                  <a:gd name="T7" fmla="*/ 166 h 239"/>
                  <a:gd name="T8" fmla="*/ 126 w 177"/>
                  <a:gd name="T9" fmla="*/ 185 h 239"/>
                  <a:gd name="T10" fmla="*/ 106 w 177"/>
                  <a:gd name="T11" fmla="*/ 198 h 239"/>
                  <a:gd name="T12" fmla="*/ 85 w 177"/>
                  <a:gd name="T13" fmla="*/ 201 h 239"/>
                  <a:gd name="T14" fmla="*/ 61 w 177"/>
                  <a:gd name="T15" fmla="*/ 197 h 239"/>
                  <a:gd name="T16" fmla="*/ 36 w 177"/>
                  <a:gd name="T17" fmla="*/ 187 h 239"/>
                  <a:gd name="T18" fmla="*/ 0 w 177"/>
                  <a:gd name="T19" fmla="*/ 210 h 239"/>
                  <a:gd name="T20" fmla="*/ 18 w 177"/>
                  <a:gd name="T21" fmla="*/ 222 h 239"/>
                  <a:gd name="T22" fmla="*/ 50 w 177"/>
                  <a:gd name="T23" fmla="*/ 235 h 239"/>
                  <a:gd name="T24" fmla="*/ 83 w 177"/>
                  <a:gd name="T25" fmla="*/ 239 h 239"/>
                  <a:gd name="T26" fmla="*/ 106 w 177"/>
                  <a:gd name="T27" fmla="*/ 238 h 239"/>
                  <a:gd name="T28" fmla="*/ 134 w 177"/>
                  <a:gd name="T29" fmla="*/ 231 h 239"/>
                  <a:gd name="T30" fmla="*/ 154 w 177"/>
                  <a:gd name="T31" fmla="*/ 218 h 239"/>
                  <a:gd name="T32" fmla="*/ 168 w 177"/>
                  <a:gd name="T33" fmla="*/ 202 h 239"/>
                  <a:gd name="T34" fmla="*/ 176 w 177"/>
                  <a:gd name="T35" fmla="*/ 182 h 239"/>
                  <a:gd name="T36" fmla="*/ 177 w 177"/>
                  <a:gd name="T37" fmla="*/ 168 h 239"/>
                  <a:gd name="T38" fmla="*/ 168 w 177"/>
                  <a:gd name="T39" fmla="*/ 137 h 239"/>
                  <a:gd name="T40" fmla="*/ 149 w 177"/>
                  <a:gd name="T41" fmla="*/ 118 h 239"/>
                  <a:gd name="T42" fmla="*/ 133 w 177"/>
                  <a:gd name="T43" fmla="*/ 112 h 239"/>
                  <a:gd name="T44" fmla="*/ 154 w 177"/>
                  <a:gd name="T45" fmla="*/ 99 h 239"/>
                  <a:gd name="T46" fmla="*/ 167 w 177"/>
                  <a:gd name="T47" fmla="*/ 80 h 239"/>
                  <a:gd name="T48" fmla="*/ 170 w 177"/>
                  <a:gd name="T49" fmla="*/ 64 h 239"/>
                  <a:gd name="T50" fmla="*/ 167 w 177"/>
                  <a:gd name="T51" fmla="*/ 45 h 239"/>
                  <a:gd name="T52" fmla="*/ 159 w 177"/>
                  <a:gd name="T53" fmla="*/ 28 h 239"/>
                  <a:gd name="T54" fmla="*/ 144 w 177"/>
                  <a:gd name="T55" fmla="*/ 15 h 239"/>
                  <a:gd name="T56" fmla="*/ 123 w 177"/>
                  <a:gd name="T57" fmla="*/ 5 h 239"/>
                  <a:gd name="T58" fmla="*/ 96 w 177"/>
                  <a:gd name="T59" fmla="*/ 0 h 239"/>
                  <a:gd name="T60" fmla="*/ 74 w 177"/>
                  <a:gd name="T61" fmla="*/ 0 h 239"/>
                  <a:gd name="T62" fmla="*/ 43 w 177"/>
                  <a:gd name="T63" fmla="*/ 7 h 239"/>
                  <a:gd name="T64" fmla="*/ 15 w 177"/>
                  <a:gd name="T65" fmla="*/ 20 h 239"/>
                  <a:gd name="T66" fmla="*/ 27 w 177"/>
                  <a:gd name="T67" fmla="*/ 60 h 239"/>
                  <a:gd name="T68" fmla="*/ 56 w 177"/>
                  <a:gd name="T69" fmla="*/ 44 h 239"/>
                  <a:gd name="T70" fmla="*/ 79 w 177"/>
                  <a:gd name="T71" fmla="*/ 39 h 239"/>
                  <a:gd name="T72" fmla="*/ 97 w 177"/>
                  <a:gd name="T73" fmla="*/ 39 h 239"/>
                  <a:gd name="T74" fmla="*/ 117 w 177"/>
                  <a:gd name="T75" fmla="*/ 47 h 239"/>
                  <a:gd name="T76" fmla="*/ 125 w 177"/>
                  <a:gd name="T77" fmla="*/ 62 h 239"/>
                  <a:gd name="T78" fmla="*/ 125 w 177"/>
                  <a:gd name="T79" fmla="*/ 72 h 239"/>
                  <a:gd name="T80" fmla="*/ 118 w 177"/>
                  <a:gd name="T81" fmla="*/ 86 h 239"/>
                  <a:gd name="T82" fmla="*/ 99 w 177"/>
                  <a:gd name="T83" fmla="*/ 94 h 239"/>
                  <a:gd name="T84" fmla="*/ 61 w 177"/>
                  <a:gd name="T85" fmla="*/ 131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7" h="239">
                    <a:moveTo>
                      <a:pt x="61" y="131"/>
                    </a:moveTo>
                    <a:lnTo>
                      <a:pt x="93" y="131"/>
                    </a:lnTo>
                    <a:lnTo>
                      <a:pt x="93" y="131"/>
                    </a:lnTo>
                    <a:lnTo>
                      <a:pt x="102" y="132"/>
                    </a:lnTo>
                    <a:lnTo>
                      <a:pt x="111" y="134"/>
                    </a:lnTo>
                    <a:lnTo>
                      <a:pt x="117" y="137"/>
                    </a:lnTo>
                    <a:lnTo>
                      <a:pt x="123" y="142"/>
                    </a:lnTo>
                    <a:lnTo>
                      <a:pt x="127" y="147"/>
                    </a:lnTo>
                    <a:lnTo>
                      <a:pt x="130" y="153"/>
                    </a:lnTo>
                    <a:lnTo>
                      <a:pt x="131" y="159"/>
                    </a:lnTo>
                    <a:lnTo>
                      <a:pt x="132" y="166"/>
                    </a:lnTo>
                    <a:lnTo>
                      <a:pt x="132" y="166"/>
                    </a:lnTo>
                    <a:lnTo>
                      <a:pt x="131" y="173"/>
                    </a:lnTo>
                    <a:lnTo>
                      <a:pt x="129" y="179"/>
                    </a:lnTo>
                    <a:lnTo>
                      <a:pt x="126" y="185"/>
                    </a:lnTo>
                    <a:lnTo>
                      <a:pt x="121" y="190"/>
                    </a:lnTo>
                    <a:lnTo>
                      <a:pt x="115" y="194"/>
                    </a:lnTo>
                    <a:lnTo>
                      <a:pt x="106" y="198"/>
                    </a:lnTo>
                    <a:lnTo>
                      <a:pt x="97" y="200"/>
                    </a:lnTo>
                    <a:lnTo>
                      <a:pt x="85" y="201"/>
                    </a:lnTo>
                    <a:lnTo>
                      <a:pt x="85" y="201"/>
                    </a:lnTo>
                    <a:lnTo>
                      <a:pt x="77" y="200"/>
                    </a:lnTo>
                    <a:lnTo>
                      <a:pt x="69" y="199"/>
                    </a:lnTo>
                    <a:lnTo>
                      <a:pt x="61" y="197"/>
                    </a:lnTo>
                    <a:lnTo>
                      <a:pt x="53" y="194"/>
                    </a:lnTo>
                    <a:lnTo>
                      <a:pt x="44" y="191"/>
                    </a:lnTo>
                    <a:lnTo>
                      <a:pt x="36" y="187"/>
                    </a:lnTo>
                    <a:lnTo>
                      <a:pt x="28" y="182"/>
                    </a:lnTo>
                    <a:lnTo>
                      <a:pt x="20" y="176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9" y="216"/>
                    </a:lnTo>
                    <a:lnTo>
                      <a:pt x="18" y="222"/>
                    </a:lnTo>
                    <a:lnTo>
                      <a:pt x="28" y="227"/>
                    </a:lnTo>
                    <a:lnTo>
                      <a:pt x="39" y="231"/>
                    </a:lnTo>
                    <a:lnTo>
                      <a:pt x="50" y="235"/>
                    </a:lnTo>
                    <a:lnTo>
                      <a:pt x="61" y="237"/>
                    </a:lnTo>
                    <a:lnTo>
                      <a:pt x="72" y="239"/>
                    </a:lnTo>
                    <a:lnTo>
                      <a:pt x="83" y="239"/>
                    </a:lnTo>
                    <a:lnTo>
                      <a:pt x="83" y="239"/>
                    </a:lnTo>
                    <a:lnTo>
                      <a:pt x="95" y="239"/>
                    </a:lnTo>
                    <a:lnTo>
                      <a:pt x="106" y="238"/>
                    </a:lnTo>
                    <a:lnTo>
                      <a:pt x="116" y="236"/>
                    </a:lnTo>
                    <a:lnTo>
                      <a:pt x="125" y="234"/>
                    </a:lnTo>
                    <a:lnTo>
                      <a:pt x="134" y="231"/>
                    </a:lnTo>
                    <a:lnTo>
                      <a:pt x="141" y="227"/>
                    </a:lnTo>
                    <a:lnTo>
                      <a:pt x="148" y="223"/>
                    </a:lnTo>
                    <a:lnTo>
                      <a:pt x="154" y="218"/>
                    </a:lnTo>
                    <a:lnTo>
                      <a:pt x="160" y="213"/>
                    </a:lnTo>
                    <a:lnTo>
                      <a:pt x="164" y="208"/>
                    </a:lnTo>
                    <a:lnTo>
                      <a:pt x="168" y="202"/>
                    </a:lnTo>
                    <a:lnTo>
                      <a:pt x="171" y="196"/>
                    </a:lnTo>
                    <a:lnTo>
                      <a:pt x="174" y="189"/>
                    </a:lnTo>
                    <a:lnTo>
                      <a:pt x="176" y="182"/>
                    </a:lnTo>
                    <a:lnTo>
                      <a:pt x="177" y="175"/>
                    </a:lnTo>
                    <a:lnTo>
                      <a:pt x="177" y="168"/>
                    </a:lnTo>
                    <a:lnTo>
                      <a:pt x="177" y="168"/>
                    </a:lnTo>
                    <a:lnTo>
                      <a:pt x="176" y="157"/>
                    </a:lnTo>
                    <a:lnTo>
                      <a:pt x="173" y="145"/>
                    </a:lnTo>
                    <a:lnTo>
                      <a:pt x="168" y="137"/>
                    </a:lnTo>
                    <a:lnTo>
                      <a:pt x="163" y="129"/>
                    </a:lnTo>
                    <a:lnTo>
                      <a:pt x="156" y="123"/>
                    </a:lnTo>
                    <a:lnTo>
                      <a:pt x="149" y="118"/>
                    </a:lnTo>
                    <a:lnTo>
                      <a:pt x="141" y="114"/>
                    </a:lnTo>
                    <a:lnTo>
                      <a:pt x="133" y="112"/>
                    </a:lnTo>
                    <a:lnTo>
                      <a:pt x="133" y="112"/>
                    </a:lnTo>
                    <a:lnTo>
                      <a:pt x="141" y="108"/>
                    </a:lnTo>
                    <a:lnTo>
                      <a:pt x="148" y="104"/>
                    </a:lnTo>
                    <a:lnTo>
                      <a:pt x="154" y="99"/>
                    </a:lnTo>
                    <a:lnTo>
                      <a:pt x="159" y="94"/>
                    </a:lnTo>
                    <a:lnTo>
                      <a:pt x="164" y="88"/>
                    </a:lnTo>
                    <a:lnTo>
                      <a:pt x="167" y="80"/>
                    </a:lnTo>
                    <a:lnTo>
                      <a:pt x="169" y="73"/>
                    </a:lnTo>
                    <a:lnTo>
                      <a:pt x="170" y="64"/>
                    </a:lnTo>
                    <a:lnTo>
                      <a:pt x="170" y="64"/>
                    </a:lnTo>
                    <a:lnTo>
                      <a:pt x="170" y="57"/>
                    </a:lnTo>
                    <a:lnTo>
                      <a:pt x="169" y="51"/>
                    </a:lnTo>
                    <a:lnTo>
                      <a:pt x="167" y="45"/>
                    </a:lnTo>
                    <a:lnTo>
                      <a:pt x="165" y="39"/>
                    </a:lnTo>
                    <a:lnTo>
                      <a:pt x="162" y="34"/>
                    </a:lnTo>
                    <a:lnTo>
                      <a:pt x="159" y="28"/>
                    </a:lnTo>
                    <a:lnTo>
                      <a:pt x="155" y="23"/>
                    </a:lnTo>
                    <a:lnTo>
                      <a:pt x="150" y="19"/>
                    </a:lnTo>
                    <a:lnTo>
                      <a:pt x="144" y="15"/>
                    </a:lnTo>
                    <a:lnTo>
                      <a:pt x="138" y="11"/>
                    </a:lnTo>
                    <a:lnTo>
                      <a:pt x="131" y="8"/>
                    </a:lnTo>
                    <a:lnTo>
                      <a:pt x="123" y="5"/>
                    </a:lnTo>
                    <a:lnTo>
                      <a:pt x="115" y="3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74" y="0"/>
                    </a:lnTo>
                    <a:lnTo>
                      <a:pt x="64" y="2"/>
                    </a:lnTo>
                    <a:lnTo>
                      <a:pt x="53" y="4"/>
                    </a:lnTo>
                    <a:lnTo>
                      <a:pt x="43" y="7"/>
                    </a:lnTo>
                    <a:lnTo>
                      <a:pt x="33" y="11"/>
                    </a:lnTo>
                    <a:lnTo>
                      <a:pt x="24" y="15"/>
                    </a:lnTo>
                    <a:lnTo>
                      <a:pt x="15" y="20"/>
                    </a:lnTo>
                    <a:lnTo>
                      <a:pt x="7" y="25"/>
                    </a:lnTo>
                    <a:lnTo>
                      <a:pt x="27" y="60"/>
                    </a:lnTo>
                    <a:lnTo>
                      <a:pt x="27" y="60"/>
                    </a:lnTo>
                    <a:lnTo>
                      <a:pt x="41" y="50"/>
                    </a:lnTo>
                    <a:lnTo>
                      <a:pt x="49" y="47"/>
                    </a:lnTo>
                    <a:lnTo>
                      <a:pt x="56" y="44"/>
                    </a:lnTo>
                    <a:lnTo>
                      <a:pt x="63" y="42"/>
                    </a:lnTo>
                    <a:lnTo>
                      <a:pt x="71" y="40"/>
                    </a:lnTo>
                    <a:lnTo>
                      <a:pt x="79" y="39"/>
                    </a:lnTo>
                    <a:lnTo>
                      <a:pt x="87" y="39"/>
                    </a:lnTo>
                    <a:lnTo>
                      <a:pt x="87" y="39"/>
                    </a:lnTo>
                    <a:lnTo>
                      <a:pt x="97" y="39"/>
                    </a:lnTo>
                    <a:lnTo>
                      <a:pt x="105" y="41"/>
                    </a:lnTo>
                    <a:lnTo>
                      <a:pt x="111" y="44"/>
                    </a:lnTo>
                    <a:lnTo>
                      <a:pt x="117" y="47"/>
                    </a:lnTo>
                    <a:lnTo>
                      <a:pt x="121" y="52"/>
                    </a:lnTo>
                    <a:lnTo>
                      <a:pt x="124" y="56"/>
                    </a:lnTo>
                    <a:lnTo>
                      <a:pt x="125" y="62"/>
                    </a:lnTo>
                    <a:lnTo>
                      <a:pt x="126" y="67"/>
                    </a:lnTo>
                    <a:lnTo>
                      <a:pt x="126" y="67"/>
                    </a:lnTo>
                    <a:lnTo>
                      <a:pt x="125" y="72"/>
                    </a:lnTo>
                    <a:lnTo>
                      <a:pt x="124" y="77"/>
                    </a:lnTo>
                    <a:lnTo>
                      <a:pt x="121" y="82"/>
                    </a:lnTo>
                    <a:lnTo>
                      <a:pt x="118" y="86"/>
                    </a:lnTo>
                    <a:lnTo>
                      <a:pt x="113" y="89"/>
                    </a:lnTo>
                    <a:lnTo>
                      <a:pt x="107" y="92"/>
                    </a:lnTo>
                    <a:lnTo>
                      <a:pt x="99" y="94"/>
                    </a:lnTo>
                    <a:lnTo>
                      <a:pt x="91" y="94"/>
                    </a:lnTo>
                    <a:lnTo>
                      <a:pt x="61" y="94"/>
                    </a:lnTo>
                    <a:lnTo>
                      <a:pt x="61" y="131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Freeform 66"/>
              <p:cNvSpPr>
                <a:spLocks/>
              </p:cNvSpPr>
              <p:nvPr userDrawn="1"/>
            </p:nvSpPr>
            <p:spPr bwMode="auto">
              <a:xfrm>
                <a:off x="2809875" y="6363507"/>
                <a:ext cx="73025" cy="90488"/>
              </a:xfrm>
              <a:custGeom>
                <a:avLst/>
                <a:gdLst>
                  <a:gd name="T0" fmla="*/ 139 w 185"/>
                  <a:gd name="T1" fmla="*/ 0 h 230"/>
                  <a:gd name="T2" fmla="*/ 139 w 185"/>
                  <a:gd name="T3" fmla="*/ 87 h 230"/>
                  <a:gd name="T4" fmla="*/ 45 w 185"/>
                  <a:gd name="T5" fmla="*/ 87 h 230"/>
                  <a:gd name="T6" fmla="*/ 45 w 185"/>
                  <a:gd name="T7" fmla="*/ 0 h 230"/>
                  <a:gd name="T8" fmla="*/ 0 w 185"/>
                  <a:gd name="T9" fmla="*/ 0 h 230"/>
                  <a:gd name="T10" fmla="*/ 0 w 185"/>
                  <a:gd name="T11" fmla="*/ 230 h 230"/>
                  <a:gd name="T12" fmla="*/ 45 w 185"/>
                  <a:gd name="T13" fmla="*/ 230 h 230"/>
                  <a:gd name="T14" fmla="*/ 45 w 185"/>
                  <a:gd name="T15" fmla="*/ 126 h 230"/>
                  <a:gd name="T16" fmla="*/ 139 w 185"/>
                  <a:gd name="T17" fmla="*/ 126 h 230"/>
                  <a:gd name="T18" fmla="*/ 139 w 185"/>
                  <a:gd name="T19" fmla="*/ 230 h 230"/>
                  <a:gd name="T20" fmla="*/ 185 w 185"/>
                  <a:gd name="T21" fmla="*/ 230 h 230"/>
                  <a:gd name="T22" fmla="*/ 185 w 185"/>
                  <a:gd name="T23" fmla="*/ 0 h 230"/>
                  <a:gd name="T24" fmla="*/ 139 w 185"/>
                  <a:gd name="T25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" h="230">
                    <a:moveTo>
                      <a:pt x="139" y="0"/>
                    </a:moveTo>
                    <a:lnTo>
                      <a:pt x="139" y="87"/>
                    </a:lnTo>
                    <a:lnTo>
                      <a:pt x="45" y="87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45" y="230"/>
                    </a:lnTo>
                    <a:lnTo>
                      <a:pt x="45" y="126"/>
                    </a:lnTo>
                    <a:lnTo>
                      <a:pt x="139" y="126"/>
                    </a:lnTo>
                    <a:lnTo>
                      <a:pt x="139" y="230"/>
                    </a:lnTo>
                    <a:lnTo>
                      <a:pt x="185" y="230"/>
                    </a:lnTo>
                    <a:lnTo>
                      <a:pt x="185" y="0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Freeform 67"/>
              <p:cNvSpPr>
                <a:spLocks noEditPoints="1"/>
              </p:cNvSpPr>
              <p:nvPr userDrawn="1"/>
            </p:nvSpPr>
            <p:spPr bwMode="auto">
              <a:xfrm>
                <a:off x="2901950" y="6360332"/>
                <a:ext cx="77788" cy="95250"/>
              </a:xfrm>
              <a:custGeom>
                <a:avLst/>
                <a:gdLst>
                  <a:gd name="T0" fmla="*/ 197 w 197"/>
                  <a:gd name="T1" fmla="*/ 114 h 239"/>
                  <a:gd name="T2" fmla="*/ 195 w 197"/>
                  <a:gd name="T3" fmla="*/ 92 h 239"/>
                  <a:gd name="T4" fmla="*/ 191 w 197"/>
                  <a:gd name="T5" fmla="*/ 70 h 239"/>
                  <a:gd name="T6" fmla="*/ 183 w 197"/>
                  <a:gd name="T7" fmla="*/ 51 h 239"/>
                  <a:gd name="T8" fmla="*/ 173 w 197"/>
                  <a:gd name="T9" fmla="*/ 34 h 239"/>
                  <a:gd name="T10" fmla="*/ 159 w 197"/>
                  <a:gd name="T11" fmla="*/ 20 h 239"/>
                  <a:gd name="T12" fmla="*/ 143 w 197"/>
                  <a:gd name="T13" fmla="*/ 9 h 239"/>
                  <a:gd name="T14" fmla="*/ 123 w 197"/>
                  <a:gd name="T15" fmla="*/ 2 h 239"/>
                  <a:gd name="T16" fmla="*/ 100 w 197"/>
                  <a:gd name="T17" fmla="*/ 0 h 239"/>
                  <a:gd name="T18" fmla="*/ 89 w 197"/>
                  <a:gd name="T19" fmla="*/ 0 h 239"/>
                  <a:gd name="T20" fmla="*/ 69 w 197"/>
                  <a:gd name="T21" fmla="*/ 4 h 239"/>
                  <a:gd name="T22" fmla="*/ 51 w 197"/>
                  <a:gd name="T23" fmla="*/ 12 h 239"/>
                  <a:gd name="T24" fmla="*/ 35 w 197"/>
                  <a:gd name="T25" fmla="*/ 23 h 239"/>
                  <a:gd name="T26" fmla="*/ 22 w 197"/>
                  <a:gd name="T27" fmla="*/ 38 h 239"/>
                  <a:gd name="T28" fmla="*/ 11 w 197"/>
                  <a:gd name="T29" fmla="*/ 57 h 239"/>
                  <a:gd name="T30" fmla="*/ 4 w 197"/>
                  <a:gd name="T31" fmla="*/ 79 h 239"/>
                  <a:gd name="T32" fmla="*/ 1 w 197"/>
                  <a:gd name="T33" fmla="*/ 105 h 239"/>
                  <a:gd name="T34" fmla="*/ 0 w 197"/>
                  <a:gd name="T35" fmla="*/ 119 h 239"/>
                  <a:gd name="T36" fmla="*/ 2 w 197"/>
                  <a:gd name="T37" fmla="*/ 147 h 239"/>
                  <a:gd name="T38" fmla="*/ 9 w 197"/>
                  <a:gd name="T39" fmla="*/ 173 h 239"/>
                  <a:gd name="T40" fmla="*/ 19 w 197"/>
                  <a:gd name="T41" fmla="*/ 193 h 239"/>
                  <a:gd name="T42" fmla="*/ 30 w 197"/>
                  <a:gd name="T43" fmla="*/ 209 h 239"/>
                  <a:gd name="T44" fmla="*/ 36 w 197"/>
                  <a:gd name="T45" fmla="*/ 215 h 239"/>
                  <a:gd name="T46" fmla="*/ 51 w 197"/>
                  <a:gd name="T47" fmla="*/ 226 h 239"/>
                  <a:gd name="T48" fmla="*/ 68 w 197"/>
                  <a:gd name="T49" fmla="*/ 234 h 239"/>
                  <a:gd name="T50" fmla="*/ 88 w 197"/>
                  <a:gd name="T51" fmla="*/ 239 h 239"/>
                  <a:gd name="T52" fmla="*/ 99 w 197"/>
                  <a:gd name="T53" fmla="*/ 239 h 239"/>
                  <a:gd name="T54" fmla="*/ 124 w 197"/>
                  <a:gd name="T55" fmla="*/ 237 h 239"/>
                  <a:gd name="T56" fmla="*/ 145 w 197"/>
                  <a:gd name="T57" fmla="*/ 231 h 239"/>
                  <a:gd name="T58" fmla="*/ 154 w 197"/>
                  <a:gd name="T59" fmla="*/ 227 h 239"/>
                  <a:gd name="T60" fmla="*/ 170 w 197"/>
                  <a:gd name="T61" fmla="*/ 217 h 239"/>
                  <a:gd name="T62" fmla="*/ 151 w 197"/>
                  <a:gd name="T63" fmla="*/ 180 h 239"/>
                  <a:gd name="T64" fmla="*/ 139 w 197"/>
                  <a:gd name="T65" fmla="*/ 188 h 239"/>
                  <a:gd name="T66" fmla="*/ 128 w 197"/>
                  <a:gd name="T67" fmla="*/ 194 h 239"/>
                  <a:gd name="T68" fmla="*/ 116 w 197"/>
                  <a:gd name="T69" fmla="*/ 197 h 239"/>
                  <a:gd name="T70" fmla="*/ 102 w 197"/>
                  <a:gd name="T71" fmla="*/ 199 h 239"/>
                  <a:gd name="T72" fmla="*/ 91 w 197"/>
                  <a:gd name="T73" fmla="*/ 198 h 239"/>
                  <a:gd name="T74" fmla="*/ 73 w 197"/>
                  <a:gd name="T75" fmla="*/ 191 h 239"/>
                  <a:gd name="T76" fmla="*/ 57 w 197"/>
                  <a:gd name="T77" fmla="*/ 175 h 239"/>
                  <a:gd name="T78" fmla="*/ 47 w 197"/>
                  <a:gd name="T79" fmla="*/ 151 h 239"/>
                  <a:gd name="T80" fmla="*/ 195 w 197"/>
                  <a:gd name="T81" fmla="*/ 135 h 239"/>
                  <a:gd name="T82" fmla="*/ 196 w 197"/>
                  <a:gd name="T83" fmla="*/ 126 h 239"/>
                  <a:gd name="T84" fmla="*/ 197 w 197"/>
                  <a:gd name="T85" fmla="*/ 114 h 239"/>
                  <a:gd name="T86" fmla="*/ 45 w 197"/>
                  <a:gd name="T87" fmla="*/ 98 h 239"/>
                  <a:gd name="T88" fmla="*/ 50 w 197"/>
                  <a:gd name="T89" fmla="*/ 73 h 239"/>
                  <a:gd name="T90" fmla="*/ 61 w 197"/>
                  <a:gd name="T91" fmla="*/ 55 h 239"/>
                  <a:gd name="T92" fmla="*/ 77 w 197"/>
                  <a:gd name="T93" fmla="*/ 44 h 239"/>
                  <a:gd name="T94" fmla="*/ 97 w 197"/>
                  <a:gd name="T95" fmla="*/ 40 h 239"/>
                  <a:gd name="T96" fmla="*/ 104 w 197"/>
                  <a:gd name="T97" fmla="*/ 41 h 239"/>
                  <a:gd name="T98" fmla="*/ 116 w 197"/>
                  <a:gd name="T99" fmla="*/ 43 h 239"/>
                  <a:gd name="T100" fmla="*/ 126 w 197"/>
                  <a:gd name="T101" fmla="*/ 47 h 239"/>
                  <a:gd name="T102" fmla="*/ 137 w 197"/>
                  <a:gd name="T103" fmla="*/ 57 h 239"/>
                  <a:gd name="T104" fmla="*/ 147 w 197"/>
                  <a:gd name="T105" fmla="*/ 76 h 239"/>
                  <a:gd name="T106" fmla="*/ 151 w 197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7" h="239">
                    <a:moveTo>
                      <a:pt x="197" y="114"/>
                    </a:moveTo>
                    <a:lnTo>
                      <a:pt x="197" y="114"/>
                    </a:lnTo>
                    <a:lnTo>
                      <a:pt x="196" y="103"/>
                    </a:lnTo>
                    <a:lnTo>
                      <a:pt x="195" y="92"/>
                    </a:lnTo>
                    <a:lnTo>
                      <a:pt x="193" y="81"/>
                    </a:lnTo>
                    <a:lnTo>
                      <a:pt x="191" y="70"/>
                    </a:lnTo>
                    <a:lnTo>
                      <a:pt x="187" y="60"/>
                    </a:lnTo>
                    <a:lnTo>
                      <a:pt x="183" y="51"/>
                    </a:lnTo>
                    <a:lnTo>
                      <a:pt x="178" y="42"/>
                    </a:lnTo>
                    <a:lnTo>
                      <a:pt x="173" y="34"/>
                    </a:lnTo>
                    <a:lnTo>
                      <a:pt x="166" y="26"/>
                    </a:lnTo>
                    <a:lnTo>
                      <a:pt x="159" y="20"/>
                    </a:lnTo>
                    <a:lnTo>
                      <a:pt x="151" y="14"/>
                    </a:lnTo>
                    <a:lnTo>
                      <a:pt x="143" y="9"/>
                    </a:lnTo>
                    <a:lnTo>
                      <a:pt x="133" y="5"/>
                    </a:lnTo>
                    <a:lnTo>
                      <a:pt x="123" y="2"/>
                    </a:lnTo>
                    <a:lnTo>
                      <a:pt x="112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9" y="0"/>
                    </a:lnTo>
                    <a:lnTo>
                      <a:pt x="79" y="2"/>
                    </a:lnTo>
                    <a:lnTo>
                      <a:pt x="69" y="4"/>
                    </a:lnTo>
                    <a:lnTo>
                      <a:pt x="60" y="8"/>
                    </a:lnTo>
                    <a:lnTo>
                      <a:pt x="51" y="12"/>
                    </a:lnTo>
                    <a:lnTo>
                      <a:pt x="43" y="17"/>
                    </a:lnTo>
                    <a:lnTo>
                      <a:pt x="35" y="23"/>
                    </a:lnTo>
                    <a:lnTo>
                      <a:pt x="28" y="30"/>
                    </a:lnTo>
                    <a:lnTo>
                      <a:pt x="22" y="38"/>
                    </a:lnTo>
                    <a:lnTo>
                      <a:pt x="16" y="47"/>
                    </a:lnTo>
                    <a:lnTo>
                      <a:pt x="11" y="57"/>
                    </a:lnTo>
                    <a:lnTo>
                      <a:pt x="7" y="68"/>
                    </a:lnTo>
                    <a:lnTo>
                      <a:pt x="4" y="79"/>
                    </a:lnTo>
                    <a:lnTo>
                      <a:pt x="2" y="92"/>
                    </a:lnTo>
                    <a:lnTo>
                      <a:pt x="1" y="105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34"/>
                    </a:lnTo>
                    <a:lnTo>
                      <a:pt x="2" y="147"/>
                    </a:lnTo>
                    <a:lnTo>
                      <a:pt x="5" y="161"/>
                    </a:lnTo>
                    <a:lnTo>
                      <a:pt x="9" y="173"/>
                    </a:lnTo>
                    <a:lnTo>
                      <a:pt x="13" y="184"/>
                    </a:lnTo>
                    <a:lnTo>
                      <a:pt x="19" y="193"/>
                    </a:lnTo>
                    <a:lnTo>
                      <a:pt x="24" y="202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6" y="215"/>
                    </a:lnTo>
                    <a:lnTo>
                      <a:pt x="43" y="221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8" y="237"/>
                    </a:lnTo>
                    <a:lnTo>
                      <a:pt x="88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2" y="239"/>
                    </a:lnTo>
                    <a:lnTo>
                      <a:pt x="124" y="237"/>
                    </a:lnTo>
                    <a:lnTo>
                      <a:pt x="135" y="235"/>
                    </a:lnTo>
                    <a:lnTo>
                      <a:pt x="145" y="231"/>
                    </a:lnTo>
                    <a:lnTo>
                      <a:pt x="145" y="231"/>
                    </a:lnTo>
                    <a:lnTo>
                      <a:pt x="154" y="227"/>
                    </a:lnTo>
                    <a:lnTo>
                      <a:pt x="162" y="222"/>
                    </a:lnTo>
                    <a:lnTo>
                      <a:pt x="170" y="217"/>
                    </a:lnTo>
                    <a:lnTo>
                      <a:pt x="178" y="209"/>
                    </a:lnTo>
                    <a:lnTo>
                      <a:pt x="151" y="180"/>
                    </a:lnTo>
                    <a:lnTo>
                      <a:pt x="151" y="180"/>
                    </a:lnTo>
                    <a:lnTo>
                      <a:pt x="139" y="188"/>
                    </a:lnTo>
                    <a:lnTo>
                      <a:pt x="128" y="194"/>
                    </a:lnTo>
                    <a:lnTo>
                      <a:pt x="128" y="194"/>
                    </a:lnTo>
                    <a:lnTo>
                      <a:pt x="122" y="196"/>
                    </a:lnTo>
                    <a:lnTo>
                      <a:pt x="116" y="197"/>
                    </a:lnTo>
                    <a:lnTo>
                      <a:pt x="109" y="198"/>
                    </a:lnTo>
                    <a:lnTo>
                      <a:pt x="102" y="199"/>
                    </a:lnTo>
                    <a:lnTo>
                      <a:pt x="102" y="199"/>
                    </a:lnTo>
                    <a:lnTo>
                      <a:pt x="91" y="198"/>
                    </a:lnTo>
                    <a:lnTo>
                      <a:pt x="82" y="195"/>
                    </a:lnTo>
                    <a:lnTo>
                      <a:pt x="73" y="191"/>
                    </a:lnTo>
                    <a:lnTo>
                      <a:pt x="64" y="184"/>
                    </a:lnTo>
                    <a:lnTo>
                      <a:pt x="57" y="175"/>
                    </a:lnTo>
                    <a:lnTo>
                      <a:pt x="51" y="164"/>
                    </a:lnTo>
                    <a:lnTo>
                      <a:pt x="47" y="151"/>
                    </a:lnTo>
                    <a:lnTo>
                      <a:pt x="44" y="135"/>
                    </a:lnTo>
                    <a:lnTo>
                      <a:pt x="195" y="135"/>
                    </a:lnTo>
                    <a:lnTo>
                      <a:pt x="195" y="135"/>
                    </a:lnTo>
                    <a:lnTo>
                      <a:pt x="196" y="126"/>
                    </a:lnTo>
                    <a:lnTo>
                      <a:pt x="197" y="114"/>
                    </a:lnTo>
                    <a:lnTo>
                      <a:pt x="197" y="114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0" y="73"/>
                    </a:lnTo>
                    <a:lnTo>
                      <a:pt x="55" y="64"/>
                    </a:lnTo>
                    <a:lnTo>
                      <a:pt x="61" y="55"/>
                    </a:lnTo>
                    <a:lnTo>
                      <a:pt x="68" y="49"/>
                    </a:lnTo>
                    <a:lnTo>
                      <a:pt x="77" y="44"/>
                    </a:lnTo>
                    <a:lnTo>
                      <a:pt x="86" y="41"/>
                    </a:lnTo>
                    <a:lnTo>
                      <a:pt x="97" y="40"/>
                    </a:lnTo>
                    <a:lnTo>
                      <a:pt x="97" y="40"/>
                    </a:lnTo>
                    <a:lnTo>
                      <a:pt x="104" y="41"/>
                    </a:lnTo>
                    <a:lnTo>
                      <a:pt x="110" y="42"/>
                    </a:lnTo>
                    <a:lnTo>
                      <a:pt x="116" y="43"/>
                    </a:lnTo>
                    <a:lnTo>
                      <a:pt x="121" y="45"/>
                    </a:lnTo>
                    <a:lnTo>
                      <a:pt x="126" y="47"/>
                    </a:lnTo>
                    <a:lnTo>
                      <a:pt x="130" y="50"/>
                    </a:lnTo>
                    <a:lnTo>
                      <a:pt x="137" y="57"/>
                    </a:lnTo>
                    <a:lnTo>
                      <a:pt x="143" y="66"/>
                    </a:lnTo>
                    <a:lnTo>
                      <a:pt x="147" y="76"/>
                    </a:lnTo>
                    <a:lnTo>
                      <a:pt x="150" y="86"/>
                    </a:lnTo>
                    <a:lnTo>
                      <a:pt x="151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" name="Freeform 68"/>
              <p:cNvSpPr>
                <a:spLocks/>
              </p:cNvSpPr>
              <p:nvPr userDrawn="1"/>
            </p:nvSpPr>
            <p:spPr bwMode="auto">
              <a:xfrm>
                <a:off x="2994025" y="6360332"/>
                <a:ext cx="73025" cy="95250"/>
              </a:xfrm>
              <a:custGeom>
                <a:avLst/>
                <a:gdLst>
                  <a:gd name="T0" fmla="*/ 182 w 182"/>
                  <a:gd name="T1" fmla="*/ 39 h 239"/>
                  <a:gd name="T2" fmla="*/ 165 w 182"/>
                  <a:gd name="T3" fmla="*/ 22 h 239"/>
                  <a:gd name="T4" fmla="*/ 146 w 182"/>
                  <a:gd name="T5" fmla="*/ 10 h 239"/>
                  <a:gd name="T6" fmla="*/ 124 w 182"/>
                  <a:gd name="T7" fmla="*/ 2 h 239"/>
                  <a:gd name="T8" fmla="*/ 101 w 182"/>
                  <a:gd name="T9" fmla="*/ 0 h 239"/>
                  <a:gd name="T10" fmla="*/ 90 w 182"/>
                  <a:gd name="T11" fmla="*/ 0 h 239"/>
                  <a:gd name="T12" fmla="*/ 71 w 182"/>
                  <a:gd name="T13" fmla="*/ 4 h 239"/>
                  <a:gd name="T14" fmla="*/ 53 w 182"/>
                  <a:gd name="T15" fmla="*/ 12 h 239"/>
                  <a:gd name="T16" fmla="*/ 37 w 182"/>
                  <a:gd name="T17" fmla="*/ 24 h 239"/>
                  <a:gd name="T18" fmla="*/ 23 w 182"/>
                  <a:gd name="T19" fmla="*/ 39 h 239"/>
                  <a:gd name="T20" fmla="*/ 12 w 182"/>
                  <a:gd name="T21" fmla="*/ 58 h 239"/>
                  <a:gd name="T22" fmla="*/ 5 w 182"/>
                  <a:gd name="T23" fmla="*/ 80 h 239"/>
                  <a:gd name="T24" fmla="*/ 1 w 182"/>
                  <a:gd name="T25" fmla="*/ 106 h 239"/>
                  <a:gd name="T26" fmla="*/ 0 w 182"/>
                  <a:gd name="T27" fmla="*/ 120 h 239"/>
                  <a:gd name="T28" fmla="*/ 2 w 182"/>
                  <a:gd name="T29" fmla="*/ 145 h 239"/>
                  <a:gd name="T30" fmla="*/ 8 w 182"/>
                  <a:gd name="T31" fmla="*/ 169 h 239"/>
                  <a:gd name="T32" fmla="*/ 17 w 182"/>
                  <a:gd name="T33" fmla="*/ 190 h 239"/>
                  <a:gd name="T34" fmla="*/ 29 w 182"/>
                  <a:gd name="T35" fmla="*/ 207 h 239"/>
                  <a:gd name="T36" fmla="*/ 43 w 182"/>
                  <a:gd name="T37" fmla="*/ 221 h 239"/>
                  <a:gd name="T38" fmla="*/ 60 w 182"/>
                  <a:gd name="T39" fmla="*/ 231 h 239"/>
                  <a:gd name="T40" fmla="*/ 79 w 182"/>
                  <a:gd name="T41" fmla="*/ 237 h 239"/>
                  <a:gd name="T42" fmla="*/ 99 w 182"/>
                  <a:gd name="T43" fmla="*/ 239 h 239"/>
                  <a:gd name="T44" fmla="*/ 114 w 182"/>
                  <a:gd name="T45" fmla="*/ 238 h 239"/>
                  <a:gd name="T46" fmla="*/ 139 w 182"/>
                  <a:gd name="T47" fmla="*/ 232 h 239"/>
                  <a:gd name="T48" fmla="*/ 158 w 182"/>
                  <a:gd name="T49" fmla="*/ 220 h 239"/>
                  <a:gd name="T50" fmla="*/ 174 w 182"/>
                  <a:gd name="T51" fmla="*/ 205 h 239"/>
                  <a:gd name="T52" fmla="*/ 152 w 182"/>
                  <a:gd name="T53" fmla="*/ 168 h 239"/>
                  <a:gd name="T54" fmla="*/ 140 w 182"/>
                  <a:gd name="T55" fmla="*/ 181 h 239"/>
                  <a:gd name="T56" fmla="*/ 128 w 182"/>
                  <a:gd name="T57" fmla="*/ 189 h 239"/>
                  <a:gd name="T58" fmla="*/ 115 w 182"/>
                  <a:gd name="T59" fmla="*/ 195 h 239"/>
                  <a:gd name="T60" fmla="*/ 101 w 182"/>
                  <a:gd name="T61" fmla="*/ 197 h 239"/>
                  <a:gd name="T62" fmla="*/ 94 w 182"/>
                  <a:gd name="T63" fmla="*/ 196 h 239"/>
                  <a:gd name="T64" fmla="*/ 82 w 182"/>
                  <a:gd name="T65" fmla="*/ 193 h 239"/>
                  <a:gd name="T66" fmla="*/ 72 w 182"/>
                  <a:gd name="T67" fmla="*/ 188 h 239"/>
                  <a:gd name="T68" fmla="*/ 63 w 182"/>
                  <a:gd name="T69" fmla="*/ 180 h 239"/>
                  <a:gd name="T70" fmla="*/ 56 w 182"/>
                  <a:gd name="T71" fmla="*/ 169 h 239"/>
                  <a:gd name="T72" fmla="*/ 49 w 182"/>
                  <a:gd name="T73" fmla="*/ 150 h 239"/>
                  <a:gd name="T74" fmla="*/ 46 w 182"/>
                  <a:gd name="T75" fmla="*/ 118 h 239"/>
                  <a:gd name="T76" fmla="*/ 47 w 182"/>
                  <a:gd name="T77" fmla="*/ 102 h 239"/>
                  <a:gd name="T78" fmla="*/ 54 w 182"/>
                  <a:gd name="T79" fmla="*/ 74 h 239"/>
                  <a:gd name="T80" fmla="*/ 60 w 182"/>
                  <a:gd name="T81" fmla="*/ 63 h 239"/>
                  <a:gd name="T82" fmla="*/ 68 w 182"/>
                  <a:gd name="T83" fmla="*/ 54 h 239"/>
                  <a:gd name="T84" fmla="*/ 77 w 182"/>
                  <a:gd name="T85" fmla="*/ 48 h 239"/>
                  <a:gd name="T86" fmla="*/ 88 w 182"/>
                  <a:gd name="T87" fmla="*/ 44 h 239"/>
                  <a:gd name="T88" fmla="*/ 99 w 182"/>
                  <a:gd name="T89" fmla="*/ 43 h 239"/>
                  <a:gd name="T90" fmla="*/ 107 w 182"/>
                  <a:gd name="T91" fmla="*/ 43 h 239"/>
                  <a:gd name="T92" fmla="*/ 121 w 182"/>
                  <a:gd name="T93" fmla="*/ 46 h 239"/>
                  <a:gd name="T94" fmla="*/ 135 w 182"/>
                  <a:gd name="T95" fmla="*/ 53 h 239"/>
                  <a:gd name="T96" fmla="*/ 148 w 182"/>
                  <a:gd name="T97" fmla="*/ 64 h 239"/>
                  <a:gd name="T98" fmla="*/ 182 w 182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2" h="239">
                    <a:moveTo>
                      <a:pt x="182" y="39"/>
                    </a:moveTo>
                    <a:lnTo>
                      <a:pt x="182" y="39"/>
                    </a:lnTo>
                    <a:lnTo>
                      <a:pt x="173" y="30"/>
                    </a:lnTo>
                    <a:lnTo>
                      <a:pt x="165" y="22"/>
                    </a:lnTo>
                    <a:lnTo>
                      <a:pt x="155" y="15"/>
                    </a:lnTo>
                    <a:lnTo>
                      <a:pt x="146" y="10"/>
                    </a:lnTo>
                    <a:lnTo>
                      <a:pt x="135" y="5"/>
                    </a:lnTo>
                    <a:lnTo>
                      <a:pt x="124" y="2"/>
                    </a:lnTo>
                    <a:lnTo>
                      <a:pt x="113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0" y="0"/>
                    </a:lnTo>
                    <a:lnTo>
                      <a:pt x="80" y="2"/>
                    </a:lnTo>
                    <a:lnTo>
                      <a:pt x="71" y="4"/>
                    </a:lnTo>
                    <a:lnTo>
                      <a:pt x="61" y="8"/>
                    </a:lnTo>
                    <a:lnTo>
                      <a:pt x="53" y="12"/>
                    </a:lnTo>
                    <a:lnTo>
                      <a:pt x="44" y="18"/>
                    </a:lnTo>
                    <a:lnTo>
                      <a:pt x="37" y="24"/>
                    </a:lnTo>
                    <a:lnTo>
                      <a:pt x="30" y="31"/>
                    </a:lnTo>
                    <a:lnTo>
                      <a:pt x="23" y="39"/>
                    </a:lnTo>
                    <a:lnTo>
                      <a:pt x="17" y="48"/>
                    </a:lnTo>
                    <a:lnTo>
                      <a:pt x="12" y="58"/>
                    </a:lnTo>
                    <a:lnTo>
                      <a:pt x="8" y="69"/>
                    </a:lnTo>
                    <a:lnTo>
                      <a:pt x="5" y="80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3"/>
                    </a:lnTo>
                    <a:lnTo>
                      <a:pt x="2" y="145"/>
                    </a:lnTo>
                    <a:lnTo>
                      <a:pt x="5" y="158"/>
                    </a:lnTo>
                    <a:lnTo>
                      <a:pt x="8" y="169"/>
                    </a:lnTo>
                    <a:lnTo>
                      <a:pt x="12" y="180"/>
                    </a:lnTo>
                    <a:lnTo>
                      <a:pt x="17" y="190"/>
                    </a:lnTo>
                    <a:lnTo>
                      <a:pt x="23" y="199"/>
                    </a:lnTo>
                    <a:lnTo>
                      <a:pt x="29" y="207"/>
                    </a:lnTo>
                    <a:lnTo>
                      <a:pt x="36" y="214"/>
                    </a:lnTo>
                    <a:lnTo>
                      <a:pt x="43" y="221"/>
                    </a:lnTo>
                    <a:lnTo>
                      <a:pt x="52" y="226"/>
                    </a:lnTo>
                    <a:lnTo>
                      <a:pt x="60" y="231"/>
                    </a:lnTo>
                    <a:lnTo>
                      <a:pt x="69" y="234"/>
                    </a:lnTo>
                    <a:lnTo>
                      <a:pt x="79" y="237"/>
                    </a:lnTo>
                    <a:lnTo>
                      <a:pt x="89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4" y="238"/>
                    </a:lnTo>
                    <a:lnTo>
                      <a:pt x="127" y="236"/>
                    </a:lnTo>
                    <a:lnTo>
                      <a:pt x="139" y="232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7" y="213"/>
                    </a:lnTo>
                    <a:lnTo>
                      <a:pt x="174" y="205"/>
                    </a:lnTo>
                    <a:lnTo>
                      <a:pt x="181" y="197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40" y="181"/>
                    </a:lnTo>
                    <a:lnTo>
                      <a:pt x="134" y="185"/>
                    </a:lnTo>
                    <a:lnTo>
                      <a:pt x="128" y="189"/>
                    </a:lnTo>
                    <a:lnTo>
                      <a:pt x="122" y="193"/>
                    </a:lnTo>
                    <a:lnTo>
                      <a:pt x="115" y="195"/>
                    </a:lnTo>
                    <a:lnTo>
                      <a:pt x="108" y="196"/>
                    </a:lnTo>
                    <a:lnTo>
                      <a:pt x="101" y="197"/>
                    </a:lnTo>
                    <a:lnTo>
                      <a:pt x="101" y="197"/>
                    </a:lnTo>
                    <a:lnTo>
                      <a:pt x="94" y="196"/>
                    </a:lnTo>
                    <a:lnTo>
                      <a:pt x="88" y="195"/>
                    </a:lnTo>
                    <a:lnTo>
                      <a:pt x="82" y="193"/>
                    </a:lnTo>
                    <a:lnTo>
                      <a:pt x="77" y="191"/>
                    </a:lnTo>
                    <a:lnTo>
                      <a:pt x="72" y="188"/>
                    </a:lnTo>
                    <a:lnTo>
                      <a:pt x="67" y="184"/>
                    </a:lnTo>
                    <a:lnTo>
                      <a:pt x="63" y="180"/>
                    </a:lnTo>
                    <a:lnTo>
                      <a:pt x="60" y="175"/>
                    </a:lnTo>
                    <a:lnTo>
                      <a:pt x="56" y="169"/>
                    </a:lnTo>
                    <a:lnTo>
                      <a:pt x="54" y="164"/>
                    </a:lnTo>
                    <a:lnTo>
                      <a:pt x="49" y="150"/>
                    </a:lnTo>
                    <a:lnTo>
                      <a:pt x="47" y="135"/>
                    </a:lnTo>
                    <a:lnTo>
                      <a:pt x="46" y="118"/>
                    </a:lnTo>
                    <a:lnTo>
                      <a:pt x="46" y="118"/>
                    </a:lnTo>
                    <a:lnTo>
                      <a:pt x="47" y="102"/>
                    </a:lnTo>
                    <a:lnTo>
                      <a:pt x="49" y="87"/>
                    </a:lnTo>
                    <a:lnTo>
                      <a:pt x="54" y="74"/>
                    </a:lnTo>
                    <a:lnTo>
                      <a:pt x="57" y="68"/>
                    </a:lnTo>
                    <a:lnTo>
                      <a:pt x="60" y="63"/>
                    </a:lnTo>
                    <a:lnTo>
                      <a:pt x="64" y="58"/>
                    </a:lnTo>
                    <a:lnTo>
                      <a:pt x="68" y="54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8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7" y="43"/>
                    </a:lnTo>
                    <a:lnTo>
                      <a:pt x="114" y="44"/>
                    </a:lnTo>
                    <a:lnTo>
                      <a:pt x="121" y="46"/>
                    </a:lnTo>
                    <a:lnTo>
                      <a:pt x="128" y="49"/>
                    </a:lnTo>
                    <a:lnTo>
                      <a:pt x="135" y="53"/>
                    </a:lnTo>
                    <a:lnTo>
                      <a:pt x="141" y="58"/>
                    </a:lnTo>
                    <a:lnTo>
                      <a:pt x="148" y="64"/>
                    </a:lnTo>
                    <a:lnTo>
                      <a:pt x="155" y="70"/>
                    </a:lnTo>
                    <a:lnTo>
                      <a:pt x="182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0" name="Freeform 69"/>
              <p:cNvSpPr>
                <a:spLocks noEditPoints="1"/>
              </p:cNvSpPr>
              <p:nvPr userDrawn="1"/>
            </p:nvSpPr>
            <p:spPr bwMode="auto">
              <a:xfrm>
                <a:off x="3081337" y="6360332"/>
                <a:ext cx="74613" cy="95250"/>
              </a:xfrm>
              <a:custGeom>
                <a:avLst/>
                <a:gdLst>
                  <a:gd name="T0" fmla="*/ 186 w 186"/>
                  <a:gd name="T1" fmla="*/ 77 h 239"/>
                  <a:gd name="T2" fmla="*/ 185 w 186"/>
                  <a:gd name="T3" fmla="*/ 67 h 239"/>
                  <a:gd name="T4" fmla="*/ 182 w 186"/>
                  <a:gd name="T5" fmla="*/ 50 h 239"/>
                  <a:gd name="T6" fmla="*/ 176 w 186"/>
                  <a:gd name="T7" fmla="*/ 36 h 239"/>
                  <a:gd name="T8" fmla="*/ 167 w 186"/>
                  <a:gd name="T9" fmla="*/ 24 h 239"/>
                  <a:gd name="T10" fmla="*/ 156 w 186"/>
                  <a:gd name="T11" fmla="*/ 14 h 239"/>
                  <a:gd name="T12" fmla="*/ 142 w 186"/>
                  <a:gd name="T13" fmla="*/ 7 h 239"/>
                  <a:gd name="T14" fmla="*/ 127 w 186"/>
                  <a:gd name="T15" fmla="*/ 2 h 239"/>
                  <a:gd name="T16" fmla="*/ 109 w 186"/>
                  <a:gd name="T17" fmla="*/ 0 h 239"/>
                  <a:gd name="T18" fmla="*/ 100 w 186"/>
                  <a:gd name="T19" fmla="*/ 0 h 239"/>
                  <a:gd name="T20" fmla="*/ 77 w 186"/>
                  <a:gd name="T21" fmla="*/ 1 h 239"/>
                  <a:gd name="T22" fmla="*/ 57 w 186"/>
                  <a:gd name="T23" fmla="*/ 5 h 239"/>
                  <a:gd name="T24" fmla="*/ 38 w 186"/>
                  <a:gd name="T25" fmla="*/ 11 h 239"/>
                  <a:gd name="T26" fmla="*/ 21 w 186"/>
                  <a:gd name="T27" fmla="*/ 20 h 239"/>
                  <a:gd name="T28" fmla="*/ 39 w 186"/>
                  <a:gd name="T29" fmla="*/ 54 h 239"/>
                  <a:gd name="T30" fmla="*/ 67 w 186"/>
                  <a:gd name="T31" fmla="*/ 43 h 239"/>
                  <a:gd name="T32" fmla="*/ 99 w 186"/>
                  <a:gd name="T33" fmla="*/ 40 h 239"/>
                  <a:gd name="T34" fmla="*/ 108 w 186"/>
                  <a:gd name="T35" fmla="*/ 41 h 239"/>
                  <a:gd name="T36" fmla="*/ 125 w 186"/>
                  <a:gd name="T37" fmla="*/ 46 h 239"/>
                  <a:gd name="T38" fmla="*/ 135 w 186"/>
                  <a:gd name="T39" fmla="*/ 56 h 239"/>
                  <a:gd name="T40" fmla="*/ 141 w 186"/>
                  <a:gd name="T41" fmla="*/ 70 h 239"/>
                  <a:gd name="T42" fmla="*/ 142 w 186"/>
                  <a:gd name="T43" fmla="*/ 96 h 239"/>
                  <a:gd name="T44" fmla="*/ 133 w 186"/>
                  <a:gd name="T45" fmla="*/ 92 h 239"/>
                  <a:gd name="T46" fmla="*/ 107 w 186"/>
                  <a:gd name="T47" fmla="*/ 88 h 239"/>
                  <a:gd name="T48" fmla="*/ 91 w 186"/>
                  <a:gd name="T49" fmla="*/ 87 h 239"/>
                  <a:gd name="T50" fmla="*/ 63 w 186"/>
                  <a:gd name="T51" fmla="*/ 89 h 239"/>
                  <a:gd name="T52" fmla="*/ 47 w 186"/>
                  <a:gd name="T53" fmla="*/ 94 h 239"/>
                  <a:gd name="T54" fmla="*/ 32 w 186"/>
                  <a:gd name="T55" fmla="*/ 101 h 239"/>
                  <a:gd name="T56" fmla="*/ 20 w 186"/>
                  <a:gd name="T57" fmla="*/ 110 h 239"/>
                  <a:gd name="T58" fmla="*/ 10 w 186"/>
                  <a:gd name="T59" fmla="*/ 121 h 239"/>
                  <a:gd name="T60" fmla="*/ 4 w 186"/>
                  <a:gd name="T61" fmla="*/ 135 h 239"/>
                  <a:gd name="T62" fmla="*/ 0 w 186"/>
                  <a:gd name="T63" fmla="*/ 153 h 239"/>
                  <a:gd name="T64" fmla="*/ 0 w 186"/>
                  <a:gd name="T65" fmla="*/ 162 h 239"/>
                  <a:gd name="T66" fmla="*/ 2 w 186"/>
                  <a:gd name="T67" fmla="*/ 182 h 239"/>
                  <a:gd name="T68" fmla="*/ 7 w 186"/>
                  <a:gd name="T69" fmla="*/ 198 h 239"/>
                  <a:gd name="T70" fmla="*/ 15 w 186"/>
                  <a:gd name="T71" fmla="*/ 211 h 239"/>
                  <a:gd name="T72" fmla="*/ 25 w 186"/>
                  <a:gd name="T73" fmla="*/ 222 h 239"/>
                  <a:gd name="T74" fmla="*/ 38 w 186"/>
                  <a:gd name="T75" fmla="*/ 230 h 239"/>
                  <a:gd name="T76" fmla="*/ 51 w 186"/>
                  <a:gd name="T77" fmla="*/ 235 h 239"/>
                  <a:gd name="T78" fmla="*/ 79 w 186"/>
                  <a:gd name="T79" fmla="*/ 239 h 239"/>
                  <a:gd name="T80" fmla="*/ 90 w 186"/>
                  <a:gd name="T81" fmla="*/ 239 h 239"/>
                  <a:gd name="T82" fmla="*/ 108 w 186"/>
                  <a:gd name="T83" fmla="*/ 234 h 239"/>
                  <a:gd name="T84" fmla="*/ 115 w 186"/>
                  <a:gd name="T85" fmla="*/ 231 h 239"/>
                  <a:gd name="T86" fmla="*/ 134 w 186"/>
                  <a:gd name="T87" fmla="*/ 219 h 239"/>
                  <a:gd name="T88" fmla="*/ 142 w 186"/>
                  <a:gd name="T89" fmla="*/ 235 h 239"/>
                  <a:gd name="T90" fmla="*/ 142 w 186"/>
                  <a:gd name="T91" fmla="*/ 170 h 239"/>
                  <a:gd name="T92" fmla="*/ 137 w 186"/>
                  <a:gd name="T93" fmla="*/ 175 h 239"/>
                  <a:gd name="T94" fmla="*/ 126 w 186"/>
                  <a:gd name="T95" fmla="*/ 185 h 239"/>
                  <a:gd name="T96" fmla="*/ 112 w 186"/>
                  <a:gd name="T97" fmla="*/ 193 h 239"/>
                  <a:gd name="T98" fmla="*/ 95 w 186"/>
                  <a:gd name="T99" fmla="*/ 198 h 239"/>
                  <a:gd name="T100" fmla="*/ 86 w 186"/>
                  <a:gd name="T101" fmla="*/ 199 h 239"/>
                  <a:gd name="T102" fmla="*/ 68 w 186"/>
                  <a:gd name="T103" fmla="*/ 196 h 239"/>
                  <a:gd name="T104" fmla="*/ 55 w 186"/>
                  <a:gd name="T105" fmla="*/ 190 h 239"/>
                  <a:gd name="T106" fmla="*/ 50 w 186"/>
                  <a:gd name="T107" fmla="*/ 185 h 239"/>
                  <a:gd name="T108" fmla="*/ 43 w 186"/>
                  <a:gd name="T109" fmla="*/ 170 h 239"/>
                  <a:gd name="T110" fmla="*/ 42 w 186"/>
                  <a:gd name="T111" fmla="*/ 161 h 239"/>
                  <a:gd name="T112" fmla="*/ 46 w 186"/>
                  <a:gd name="T113" fmla="*/ 146 h 239"/>
                  <a:gd name="T114" fmla="*/ 55 w 186"/>
                  <a:gd name="T115" fmla="*/ 135 h 239"/>
                  <a:gd name="T116" fmla="*/ 70 w 186"/>
                  <a:gd name="T117" fmla="*/ 128 h 239"/>
                  <a:gd name="T118" fmla="*/ 89 w 186"/>
                  <a:gd name="T119" fmla="*/ 126 h 239"/>
                  <a:gd name="T120" fmla="*/ 106 w 186"/>
                  <a:gd name="T121" fmla="*/ 126 h 239"/>
                  <a:gd name="T122" fmla="*/ 120 w 186"/>
                  <a:gd name="T123" fmla="*/ 128 h 239"/>
                  <a:gd name="T124" fmla="*/ 142 w 186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6" h="239">
                    <a:moveTo>
                      <a:pt x="186" y="235"/>
                    </a:moveTo>
                    <a:lnTo>
                      <a:pt x="186" y="77"/>
                    </a:lnTo>
                    <a:lnTo>
                      <a:pt x="186" y="77"/>
                    </a:lnTo>
                    <a:lnTo>
                      <a:pt x="185" y="67"/>
                    </a:lnTo>
                    <a:lnTo>
                      <a:pt x="184" y="58"/>
                    </a:lnTo>
                    <a:lnTo>
                      <a:pt x="182" y="50"/>
                    </a:lnTo>
                    <a:lnTo>
                      <a:pt x="180" y="43"/>
                    </a:lnTo>
                    <a:lnTo>
                      <a:pt x="176" y="36"/>
                    </a:lnTo>
                    <a:lnTo>
                      <a:pt x="172" y="29"/>
                    </a:lnTo>
                    <a:lnTo>
                      <a:pt x="167" y="24"/>
                    </a:lnTo>
                    <a:lnTo>
                      <a:pt x="162" y="19"/>
                    </a:lnTo>
                    <a:lnTo>
                      <a:pt x="156" y="14"/>
                    </a:lnTo>
                    <a:lnTo>
                      <a:pt x="149" y="10"/>
                    </a:lnTo>
                    <a:lnTo>
                      <a:pt x="142" y="7"/>
                    </a:lnTo>
                    <a:lnTo>
                      <a:pt x="135" y="5"/>
                    </a:lnTo>
                    <a:lnTo>
                      <a:pt x="127" y="2"/>
                    </a:lnTo>
                    <a:lnTo>
                      <a:pt x="118" y="1"/>
                    </a:lnTo>
                    <a:lnTo>
                      <a:pt x="10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8" y="0"/>
                    </a:lnTo>
                    <a:lnTo>
                      <a:pt x="77" y="1"/>
                    </a:lnTo>
                    <a:lnTo>
                      <a:pt x="67" y="3"/>
                    </a:lnTo>
                    <a:lnTo>
                      <a:pt x="57" y="5"/>
                    </a:lnTo>
                    <a:lnTo>
                      <a:pt x="47" y="8"/>
                    </a:lnTo>
                    <a:lnTo>
                      <a:pt x="38" y="11"/>
                    </a:lnTo>
                    <a:lnTo>
                      <a:pt x="30" y="16"/>
                    </a:lnTo>
                    <a:lnTo>
                      <a:pt x="21" y="20"/>
                    </a:lnTo>
                    <a:lnTo>
                      <a:pt x="39" y="54"/>
                    </a:lnTo>
                    <a:lnTo>
                      <a:pt x="39" y="54"/>
                    </a:lnTo>
                    <a:lnTo>
                      <a:pt x="52" y="48"/>
                    </a:lnTo>
                    <a:lnTo>
                      <a:pt x="67" y="43"/>
                    </a:lnTo>
                    <a:lnTo>
                      <a:pt x="82" y="41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108" y="41"/>
                    </a:lnTo>
                    <a:lnTo>
                      <a:pt x="117" y="43"/>
                    </a:lnTo>
                    <a:lnTo>
                      <a:pt x="125" y="46"/>
                    </a:lnTo>
                    <a:lnTo>
                      <a:pt x="131" y="50"/>
                    </a:lnTo>
                    <a:lnTo>
                      <a:pt x="135" y="56"/>
                    </a:lnTo>
                    <a:lnTo>
                      <a:pt x="139" y="62"/>
                    </a:lnTo>
                    <a:lnTo>
                      <a:pt x="141" y="70"/>
                    </a:lnTo>
                    <a:lnTo>
                      <a:pt x="142" y="79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33" y="92"/>
                    </a:lnTo>
                    <a:lnTo>
                      <a:pt x="121" y="89"/>
                    </a:lnTo>
                    <a:lnTo>
                      <a:pt x="107" y="88"/>
                    </a:lnTo>
                    <a:lnTo>
                      <a:pt x="91" y="87"/>
                    </a:lnTo>
                    <a:lnTo>
                      <a:pt x="91" y="87"/>
                    </a:lnTo>
                    <a:lnTo>
                      <a:pt x="72" y="88"/>
                    </a:lnTo>
                    <a:lnTo>
                      <a:pt x="63" y="89"/>
                    </a:lnTo>
                    <a:lnTo>
                      <a:pt x="55" y="91"/>
                    </a:lnTo>
                    <a:lnTo>
                      <a:pt x="47" y="94"/>
                    </a:lnTo>
                    <a:lnTo>
                      <a:pt x="39" y="97"/>
                    </a:lnTo>
                    <a:lnTo>
                      <a:pt x="32" y="101"/>
                    </a:lnTo>
                    <a:lnTo>
                      <a:pt x="26" y="105"/>
                    </a:lnTo>
                    <a:lnTo>
                      <a:pt x="20" y="110"/>
                    </a:lnTo>
                    <a:lnTo>
                      <a:pt x="15" y="115"/>
                    </a:lnTo>
                    <a:lnTo>
                      <a:pt x="10" y="121"/>
                    </a:lnTo>
                    <a:lnTo>
                      <a:pt x="7" y="128"/>
                    </a:lnTo>
                    <a:lnTo>
                      <a:pt x="4" y="135"/>
                    </a:lnTo>
                    <a:lnTo>
                      <a:pt x="1" y="143"/>
                    </a:lnTo>
                    <a:lnTo>
                      <a:pt x="0" y="153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72"/>
                    </a:lnTo>
                    <a:lnTo>
                      <a:pt x="2" y="182"/>
                    </a:lnTo>
                    <a:lnTo>
                      <a:pt x="4" y="190"/>
                    </a:lnTo>
                    <a:lnTo>
                      <a:pt x="7" y="198"/>
                    </a:lnTo>
                    <a:lnTo>
                      <a:pt x="11" y="205"/>
                    </a:lnTo>
                    <a:lnTo>
                      <a:pt x="15" y="211"/>
                    </a:lnTo>
                    <a:lnTo>
                      <a:pt x="20" y="217"/>
                    </a:lnTo>
                    <a:lnTo>
                      <a:pt x="25" y="222"/>
                    </a:lnTo>
                    <a:lnTo>
                      <a:pt x="31" y="226"/>
                    </a:lnTo>
                    <a:lnTo>
                      <a:pt x="38" y="230"/>
                    </a:lnTo>
                    <a:lnTo>
                      <a:pt x="44" y="233"/>
                    </a:lnTo>
                    <a:lnTo>
                      <a:pt x="51" y="235"/>
                    </a:lnTo>
                    <a:lnTo>
                      <a:pt x="65" y="238"/>
                    </a:lnTo>
                    <a:lnTo>
                      <a:pt x="79" y="239"/>
                    </a:lnTo>
                    <a:lnTo>
                      <a:pt x="79" y="239"/>
                    </a:lnTo>
                    <a:lnTo>
                      <a:pt x="90" y="239"/>
                    </a:lnTo>
                    <a:lnTo>
                      <a:pt x="100" y="237"/>
                    </a:lnTo>
                    <a:lnTo>
                      <a:pt x="108" y="234"/>
                    </a:lnTo>
                    <a:lnTo>
                      <a:pt x="115" y="231"/>
                    </a:lnTo>
                    <a:lnTo>
                      <a:pt x="115" y="231"/>
                    </a:lnTo>
                    <a:lnTo>
                      <a:pt x="127" y="224"/>
                    </a:lnTo>
                    <a:lnTo>
                      <a:pt x="134" y="219"/>
                    </a:lnTo>
                    <a:lnTo>
                      <a:pt x="142" y="212"/>
                    </a:lnTo>
                    <a:lnTo>
                      <a:pt x="142" y="235"/>
                    </a:lnTo>
                    <a:lnTo>
                      <a:pt x="186" y="235"/>
                    </a:lnTo>
                    <a:close/>
                    <a:moveTo>
                      <a:pt x="142" y="170"/>
                    </a:moveTo>
                    <a:lnTo>
                      <a:pt x="142" y="170"/>
                    </a:lnTo>
                    <a:lnTo>
                      <a:pt x="137" y="175"/>
                    </a:lnTo>
                    <a:lnTo>
                      <a:pt x="132" y="180"/>
                    </a:lnTo>
                    <a:lnTo>
                      <a:pt x="126" y="185"/>
                    </a:lnTo>
                    <a:lnTo>
                      <a:pt x="119" y="190"/>
                    </a:lnTo>
                    <a:lnTo>
                      <a:pt x="112" y="193"/>
                    </a:lnTo>
                    <a:lnTo>
                      <a:pt x="104" y="196"/>
                    </a:lnTo>
                    <a:lnTo>
                      <a:pt x="95" y="198"/>
                    </a:lnTo>
                    <a:lnTo>
                      <a:pt x="86" y="199"/>
                    </a:lnTo>
                    <a:lnTo>
                      <a:pt x="86" y="199"/>
                    </a:lnTo>
                    <a:lnTo>
                      <a:pt x="76" y="198"/>
                    </a:lnTo>
                    <a:lnTo>
                      <a:pt x="68" y="196"/>
                    </a:lnTo>
                    <a:lnTo>
                      <a:pt x="61" y="194"/>
                    </a:lnTo>
                    <a:lnTo>
                      <a:pt x="55" y="190"/>
                    </a:lnTo>
                    <a:lnTo>
                      <a:pt x="55" y="190"/>
                    </a:lnTo>
                    <a:lnTo>
                      <a:pt x="50" y="185"/>
                    </a:lnTo>
                    <a:lnTo>
                      <a:pt x="46" y="178"/>
                    </a:lnTo>
                    <a:lnTo>
                      <a:pt x="43" y="170"/>
                    </a:lnTo>
                    <a:lnTo>
                      <a:pt x="42" y="161"/>
                    </a:lnTo>
                    <a:lnTo>
                      <a:pt x="42" y="161"/>
                    </a:lnTo>
                    <a:lnTo>
                      <a:pt x="43" y="153"/>
                    </a:lnTo>
                    <a:lnTo>
                      <a:pt x="46" y="146"/>
                    </a:lnTo>
                    <a:lnTo>
                      <a:pt x="50" y="140"/>
                    </a:lnTo>
                    <a:lnTo>
                      <a:pt x="55" y="135"/>
                    </a:lnTo>
                    <a:lnTo>
                      <a:pt x="62" y="131"/>
                    </a:lnTo>
                    <a:lnTo>
                      <a:pt x="70" y="128"/>
                    </a:lnTo>
                    <a:lnTo>
                      <a:pt x="79" y="126"/>
                    </a:lnTo>
                    <a:lnTo>
                      <a:pt x="89" y="126"/>
                    </a:lnTo>
                    <a:lnTo>
                      <a:pt x="89" y="126"/>
                    </a:lnTo>
                    <a:lnTo>
                      <a:pt x="106" y="126"/>
                    </a:lnTo>
                    <a:lnTo>
                      <a:pt x="120" y="128"/>
                    </a:lnTo>
                    <a:lnTo>
                      <a:pt x="120" y="128"/>
                    </a:lnTo>
                    <a:lnTo>
                      <a:pt x="130" y="131"/>
                    </a:lnTo>
                    <a:lnTo>
                      <a:pt x="142" y="136"/>
                    </a:lnTo>
                    <a:lnTo>
                      <a:pt x="142" y="17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1" name="Freeform 70"/>
              <p:cNvSpPr>
                <a:spLocks/>
              </p:cNvSpPr>
              <p:nvPr userDrawn="1"/>
            </p:nvSpPr>
            <p:spPr bwMode="auto">
              <a:xfrm>
                <a:off x="3178175" y="6430182"/>
                <a:ext cx="25400" cy="44450"/>
              </a:xfrm>
              <a:custGeom>
                <a:avLst/>
                <a:gdLst>
                  <a:gd name="T0" fmla="*/ 64 w 64"/>
                  <a:gd name="T1" fmla="*/ 0 h 115"/>
                  <a:gd name="T2" fmla="*/ 6 w 64"/>
                  <a:gd name="T3" fmla="*/ 0 h 115"/>
                  <a:gd name="T4" fmla="*/ 0 w 64"/>
                  <a:gd name="T5" fmla="*/ 115 h 115"/>
                  <a:gd name="T6" fmla="*/ 31 w 64"/>
                  <a:gd name="T7" fmla="*/ 115 h 115"/>
                  <a:gd name="T8" fmla="*/ 64 w 64"/>
                  <a:gd name="T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115">
                    <a:moveTo>
                      <a:pt x="64" y="0"/>
                    </a:moveTo>
                    <a:lnTo>
                      <a:pt x="6" y="0"/>
                    </a:lnTo>
                    <a:lnTo>
                      <a:pt x="0" y="115"/>
                    </a:lnTo>
                    <a:lnTo>
                      <a:pt x="31" y="115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" name="Freeform 71"/>
              <p:cNvSpPr>
                <a:spLocks/>
              </p:cNvSpPr>
              <p:nvPr userDrawn="1"/>
            </p:nvSpPr>
            <p:spPr bwMode="auto">
              <a:xfrm>
                <a:off x="3271837" y="6363507"/>
                <a:ext cx="90488" cy="92075"/>
              </a:xfrm>
              <a:custGeom>
                <a:avLst/>
                <a:gdLst>
                  <a:gd name="T0" fmla="*/ 226 w 226"/>
                  <a:gd name="T1" fmla="*/ 230 h 233"/>
                  <a:gd name="T2" fmla="*/ 226 w 226"/>
                  <a:gd name="T3" fmla="*/ 0 h 233"/>
                  <a:gd name="T4" fmla="*/ 177 w 226"/>
                  <a:gd name="T5" fmla="*/ 0 h 233"/>
                  <a:gd name="T6" fmla="*/ 128 w 226"/>
                  <a:gd name="T7" fmla="*/ 111 h 233"/>
                  <a:gd name="T8" fmla="*/ 128 w 226"/>
                  <a:gd name="T9" fmla="*/ 111 h 233"/>
                  <a:gd name="T10" fmla="*/ 113 w 226"/>
                  <a:gd name="T11" fmla="*/ 151 h 233"/>
                  <a:gd name="T12" fmla="*/ 113 w 226"/>
                  <a:gd name="T13" fmla="*/ 151 h 233"/>
                  <a:gd name="T14" fmla="*/ 106 w 226"/>
                  <a:gd name="T15" fmla="*/ 132 h 233"/>
                  <a:gd name="T16" fmla="*/ 98 w 226"/>
                  <a:gd name="T17" fmla="*/ 111 h 233"/>
                  <a:gd name="T18" fmla="*/ 49 w 226"/>
                  <a:gd name="T19" fmla="*/ 0 h 233"/>
                  <a:gd name="T20" fmla="*/ 0 w 226"/>
                  <a:gd name="T21" fmla="*/ 0 h 233"/>
                  <a:gd name="T22" fmla="*/ 0 w 226"/>
                  <a:gd name="T23" fmla="*/ 230 h 233"/>
                  <a:gd name="T24" fmla="*/ 43 w 226"/>
                  <a:gd name="T25" fmla="*/ 230 h 233"/>
                  <a:gd name="T26" fmla="*/ 43 w 226"/>
                  <a:gd name="T27" fmla="*/ 110 h 233"/>
                  <a:gd name="T28" fmla="*/ 43 w 226"/>
                  <a:gd name="T29" fmla="*/ 110 h 233"/>
                  <a:gd name="T30" fmla="*/ 42 w 226"/>
                  <a:gd name="T31" fmla="*/ 69 h 233"/>
                  <a:gd name="T32" fmla="*/ 42 w 226"/>
                  <a:gd name="T33" fmla="*/ 69 h 233"/>
                  <a:gd name="T34" fmla="*/ 48 w 226"/>
                  <a:gd name="T35" fmla="*/ 85 h 233"/>
                  <a:gd name="T36" fmla="*/ 57 w 226"/>
                  <a:gd name="T37" fmla="*/ 106 h 233"/>
                  <a:gd name="T38" fmla="*/ 112 w 226"/>
                  <a:gd name="T39" fmla="*/ 233 h 233"/>
                  <a:gd name="T40" fmla="*/ 166 w 226"/>
                  <a:gd name="T41" fmla="*/ 106 h 233"/>
                  <a:gd name="T42" fmla="*/ 166 w 226"/>
                  <a:gd name="T43" fmla="*/ 106 h 233"/>
                  <a:gd name="T44" fmla="*/ 176 w 226"/>
                  <a:gd name="T45" fmla="*/ 85 h 233"/>
                  <a:gd name="T46" fmla="*/ 182 w 226"/>
                  <a:gd name="T47" fmla="*/ 69 h 233"/>
                  <a:gd name="T48" fmla="*/ 182 w 226"/>
                  <a:gd name="T49" fmla="*/ 69 h 233"/>
                  <a:gd name="T50" fmla="*/ 181 w 226"/>
                  <a:gd name="T51" fmla="*/ 110 h 233"/>
                  <a:gd name="T52" fmla="*/ 181 w 226"/>
                  <a:gd name="T53" fmla="*/ 230 h 233"/>
                  <a:gd name="T54" fmla="*/ 226 w 226"/>
                  <a:gd name="T55" fmla="*/ 23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6" h="233">
                    <a:moveTo>
                      <a:pt x="226" y="230"/>
                    </a:moveTo>
                    <a:lnTo>
                      <a:pt x="226" y="0"/>
                    </a:lnTo>
                    <a:lnTo>
                      <a:pt x="177" y="0"/>
                    </a:lnTo>
                    <a:lnTo>
                      <a:pt x="128" y="111"/>
                    </a:lnTo>
                    <a:lnTo>
                      <a:pt x="128" y="111"/>
                    </a:lnTo>
                    <a:lnTo>
                      <a:pt x="113" y="151"/>
                    </a:lnTo>
                    <a:lnTo>
                      <a:pt x="113" y="151"/>
                    </a:lnTo>
                    <a:lnTo>
                      <a:pt x="106" y="132"/>
                    </a:lnTo>
                    <a:lnTo>
                      <a:pt x="98" y="111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43" y="23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2" y="69"/>
                    </a:lnTo>
                    <a:lnTo>
                      <a:pt x="42" y="69"/>
                    </a:lnTo>
                    <a:lnTo>
                      <a:pt x="48" y="85"/>
                    </a:lnTo>
                    <a:lnTo>
                      <a:pt x="57" y="106"/>
                    </a:lnTo>
                    <a:lnTo>
                      <a:pt x="112" y="233"/>
                    </a:lnTo>
                    <a:lnTo>
                      <a:pt x="166" y="106"/>
                    </a:lnTo>
                    <a:lnTo>
                      <a:pt x="166" y="106"/>
                    </a:lnTo>
                    <a:lnTo>
                      <a:pt x="176" y="85"/>
                    </a:lnTo>
                    <a:lnTo>
                      <a:pt x="182" y="69"/>
                    </a:lnTo>
                    <a:lnTo>
                      <a:pt x="182" y="69"/>
                    </a:lnTo>
                    <a:lnTo>
                      <a:pt x="181" y="110"/>
                    </a:lnTo>
                    <a:lnTo>
                      <a:pt x="181" y="230"/>
                    </a:lnTo>
                    <a:lnTo>
                      <a:pt x="226" y="23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3" name="Freeform 72"/>
              <p:cNvSpPr>
                <a:spLocks noEditPoints="1"/>
              </p:cNvSpPr>
              <p:nvPr userDrawn="1"/>
            </p:nvSpPr>
            <p:spPr bwMode="auto">
              <a:xfrm>
                <a:off x="3384550" y="6363507"/>
                <a:ext cx="98425" cy="90488"/>
              </a:xfrm>
              <a:custGeom>
                <a:avLst/>
                <a:gdLst>
                  <a:gd name="T0" fmla="*/ 0 w 248"/>
                  <a:gd name="T1" fmla="*/ 0 h 230"/>
                  <a:gd name="T2" fmla="*/ 90 w 248"/>
                  <a:gd name="T3" fmla="*/ 230 h 230"/>
                  <a:gd name="T4" fmla="*/ 99 w 248"/>
                  <a:gd name="T5" fmla="*/ 229 h 230"/>
                  <a:gd name="T6" fmla="*/ 115 w 248"/>
                  <a:gd name="T7" fmla="*/ 227 h 230"/>
                  <a:gd name="T8" fmla="*/ 129 w 248"/>
                  <a:gd name="T9" fmla="*/ 222 h 230"/>
                  <a:gd name="T10" fmla="*/ 142 w 248"/>
                  <a:gd name="T11" fmla="*/ 215 h 230"/>
                  <a:gd name="T12" fmla="*/ 152 w 248"/>
                  <a:gd name="T13" fmla="*/ 206 h 230"/>
                  <a:gd name="T14" fmla="*/ 160 w 248"/>
                  <a:gd name="T15" fmla="*/ 194 h 230"/>
                  <a:gd name="T16" fmla="*/ 166 w 248"/>
                  <a:gd name="T17" fmla="*/ 180 h 230"/>
                  <a:gd name="T18" fmla="*/ 169 w 248"/>
                  <a:gd name="T19" fmla="*/ 164 h 230"/>
                  <a:gd name="T20" fmla="*/ 169 w 248"/>
                  <a:gd name="T21" fmla="*/ 155 h 230"/>
                  <a:gd name="T22" fmla="*/ 167 w 248"/>
                  <a:gd name="T23" fmla="*/ 137 h 230"/>
                  <a:gd name="T24" fmla="*/ 163 w 248"/>
                  <a:gd name="T25" fmla="*/ 122 h 230"/>
                  <a:gd name="T26" fmla="*/ 156 w 248"/>
                  <a:gd name="T27" fmla="*/ 109 h 230"/>
                  <a:gd name="T28" fmla="*/ 147 w 248"/>
                  <a:gd name="T29" fmla="*/ 99 h 230"/>
                  <a:gd name="T30" fmla="*/ 136 w 248"/>
                  <a:gd name="T31" fmla="*/ 91 h 230"/>
                  <a:gd name="T32" fmla="*/ 123 w 248"/>
                  <a:gd name="T33" fmla="*/ 85 h 230"/>
                  <a:gd name="T34" fmla="*/ 109 w 248"/>
                  <a:gd name="T35" fmla="*/ 81 h 230"/>
                  <a:gd name="T36" fmla="*/ 93 w 248"/>
                  <a:gd name="T37" fmla="*/ 80 h 230"/>
                  <a:gd name="T38" fmla="*/ 45 w 248"/>
                  <a:gd name="T39" fmla="*/ 0 h 230"/>
                  <a:gd name="T40" fmla="*/ 45 w 248"/>
                  <a:gd name="T41" fmla="*/ 117 h 230"/>
                  <a:gd name="T42" fmla="*/ 89 w 248"/>
                  <a:gd name="T43" fmla="*/ 117 h 230"/>
                  <a:gd name="T44" fmla="*/ 104 w 248"/>
                  <a:gd name="T45" fmla="*/ 120 h 230"/>
                  <a:gd name="T46" fmla="*/ 116 w 248"/>
                  <a:gd name="T47" fmla="*/ 127 h 230"/>
                  <a:gd name="T48" fmla="*/ 124 w 248"/>
                  <a:gd name="T49" fmla="*/ 138 h 230"/>
                  <a:gd name="T50" fmla="*/ 126 w 248"/>
                  <a:gd name="T51" fmla="*/ 155 h 230"/>
                  <a:gd name="T52" fmla="*/ 126 w 248"/>
                  <a:gd name="T53" fmla="*/ 163 h 230"/>
                  <a:gd name="T54" fmla="*/ 121 w 248"/>
                  <a:gd name="T55" fmla="*/ 177 h 230"/>
                  <a:gd name="T56" fmla="*/ 112 w 248"/>
                  <a:gd name="T57" fmla="*/ 187 h 230"/>
                  <a:gd name="T58" fmla="*/ 98 w 248"/>
                  <a:gd name="T59" fmla="*/ 192 h 230"/>
                  <a:gd name="T60" fmla="*/ 45 w 248"/>
                  <a:gd name="T61" fmla="*/ 192 h 230"/>
                  <a:gd name="T62" fmla="*/ 248 w 248"/>
                  <a:gd name="T63" fmla="*/ 0 h 230"/>
                  <a:gd name="T64" fmla="*/ 202 w 248"/>
                  <a:gd name="T65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8" h="230">
                    <a:moveTo>
                      <a:pt x="45" y="0"/>
                    </a:moveTo>
                    <a:lnTo>
                      <a:pt x="0" y="0"/>
                    </a:lnTo>
                    <a:lnTo>
                      <a:pt x="0" y="230"/>
                    </a:lnTo>
                    <a:lnTo>
                      <a:pt x="90" y="230"/>
                    </a:lnTo>
                    <a:lnTo>
                      <a:pt x="90" y="230"/>
                    </a:lnTo>
                    <a:lnTo>
                      <a:pt x="99" y="229"/>
                    </a:lnTo>
                    <a:lnTo>
                      <a:pt x="107" y="228"/>
                    </a:lnTo>
                    <a:lnTo>
                      <a:pt x="115" y="227"/>
                    </a:lnTo>
                    <a:lnTo>
                      <a:pt x="122" y="225"/>
                    </a:lnTo>
                    <a:lnTo>
                      <a:pt x="129" y="222"/>
                    </a:lnTo>
                    <a:lnTo>
                      <a:pt x="136" y="219"/>
                    </a:lnTo>
                    <a:lnTo>
                      <a:pt x="142" y="215"/>
                    </a:lnTo>
                    <a:lnTo>
                      <a:pt x="147" y="211"/>
                    </a:lnTo>
                    <a:lnTo>
                      <a:pt x="152" y="206"/>
                    </a:lnTo>
                    <a:lnTo>
                      <a:pt x="156" y="200"/>
                    </a:lnTo>
                    <a:lnTo>
                      <a:pt x="160" y="194"/>
                    </a:lnTo>
                    <a:lnTo>
                      <a:pt x="163" y="187"/>
                    </a:lnTo>
                    <a:lnTo>
                      <a:pt x="166" y="180"/>
                    </a:lnTo>
                    <a:lnTo>
                      <a:pt x="167" y="172"/>
                    </a:lnTo>
                    <a:lnTo>
                      <a:pt x="169" y="164"/>
                    </a:lnTo>
                    <a:lnTo>
                      <a:pt x="169" y="155"/>
                    </a:lnTo>
                    <a:lnTo>
                      <a:pt x="169" y="155"/>
                    </a:lnTo>
                    <a:lnTo>
                      <a:pt x="169" y="146"/>
                    </a:lnTo>
                    <a:lnTo>
                      <a:pt x="167" y="137"/>
                    </a:lnTo>
                    <a:lnTo>
                      <a:pt x="166" y="129"/>
                    </a:lnTo>
                    <a:lnTo>
                      <a:pt x="163" y="122"/>
                    </a:lnTo>
                    <a:lnTo>
                      <a:pt x="160" y="115"/>
                    </a:lnTo>
                    <a:lnTo>
                      <a:pt x="156" y="109"/>
                    </a:lnTo>
                    <a:lnTo>
                      <a:pt x="152" y="104"/>
                    </a:lnTo>
                    <a:lnTo>
                      <a:pt x="147" y="99"/>
                    </a:lnTo>
                    <a:lnTo>
                      <a:pt x="142" y="94"/>
                    </a:lnTo>
                    <a:lnTo>
                      <a:pt x="136" y="91"/>
                    </a:lnTo>
                    <a:lnTo>
                      <a:pt x="130" y="88"/>
                    </a:lnTo>
                    <a:lnTo>
                      <a:pt x="123" y="85"/>
                    </a:lnTo>
                    <a:lnTo>
                      <a:pt x="116" y="83"/>
                    </a:lnTo>
                    <a:lnTo>
                      <a:pt x="109" y="81"/>
                    </a:lnTo>
                    <a:lnTo>
                      <a:pt x="101" y="81"/>
                    </a:lnTo>
                    <a:lnTo>
                      <a:pt x="93" y="80"/>
                    </a:lnTo>
                    <a:lnTo>
                      <a:pt x="45" y="80"/>
                    </a:lnTo>
                    <a:lnTo>
                      <a:pt x="45" y="0"/>
                    </a:lnTo>
                    <a:close/>
                    <a:moveTo>
                      <a:pt x="45" y="192"/>
                    </a:moveTo>
                    <a:lnTo>
                      <a:pt x="45" y="117"/>
                    </a:lnTo>
                    <a:lnTo>
                      <a:pt x="89" y="117"/>
                    </a:lnTo>
                    <a:lnTo>
                      <a:pt x="89" y="117"/>
                    </a:lnTo>
                    <a:lnTo>
                      <a:pt x="97" y="118"/>
                    </a:lnTo>
                    <a:lnTo>
                      <a:pt x="104" y="120"/>
                    </a:lnTo>
                    <a:lnTo>
                      <a:pt x="111" y="123"/>
                    </a:lnTo>
                    <a:lnTo>
                      <a:pt x="116" y="127"/>
                    </a:lnTo>
                    <a:lnTo>
                      <a:pt x="120" y="132"/>
                    </a:lnTo>
                    <a:lnTo>
                      <a:pt x="124" y="138"/>
                    </a:lnTo>
                    <a:lnTo>
                      <a:pt x="125" y="147"/>
                    </a:lnTo>
                    <a:lnTo>
                      <a:pt x="126" y="155"/>
                    </a:lnTo>
                    <a:lnTo>
                      <a:pt x="126" y="155"/>
                    </a:lnTo>
                    <a:lnTo>
                      <a:pt x="126" y="163"/>
                    </a:lnTo>
                    <a:lnTo>
                      <a:pt x="124" y="171"/>
                    </a:lnTo>
                    <a:lnTo>
                      <a:pt x="121" y="177"/>
                    </a:lnTo>
                    <a:lnTo>
                      <a:pt x="117" y="182"/>
                    </a:lnTo>
                    <a:lnTo>
                      <a:pt x="112" y="187"/>
                    </a:lnTo>
                    <a:lnTo>
                      <a:pt x="105" y="190"/>
                    </a:lnTo>
                    <a:lnTo>
                      <a:pt x="98" y="192"/>
                    </a:lnTo>
                    <a:lnTo>
                      <a:pt x="89" y="192"/>
                    </a:lnTo>
                    <a:lnTo>
                      <a:pt x="45" y="192"/>
                    </a:lnTo>
                    <a:close/>
                    <a:moveTo>
                      <a:pt x="248" y="230"/>
                    </a:moveTo>
                    <a:lnTo>
                      <a:pt x="248" y="0"/>
                    </a:lnTo>
                    <a:lnTo>
                      <a:pt x="202" y="0"/>
                    </a:lnTo>
                    <a:lnTo>
                      <a:pt x="202" y="230"/>
                    </a:lnTo>
                    <a:lnTo>
                      <a:pt x="248" y="23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4" name="Freeform 73"/>
              <p:cNvSpPr>
                <a:spLocks/>
              </p:cNvSpPr>
              <p:nvPr userDrawn="1"/>
            </p:nvSpPr>
            <p:spPr bwMode="auto">
              <a:xfrm>
                <a:off x="3541712" y="6363507"/>
                <a:ext cx="85725" cy="122238"/>
              </a:xfrm>
              <a:custGeom>
                <a:avLst/>
                <a:gdLst>
                  <a:gd name="T0" fmla="*/ 214 w 214"/>
                  <a:gd name="T1" fmla="*/ 0 h 310"/>
                  <a:gd name="T2" fmla="*/ 166 w 214"/>
                  <a:gd name="T3" fmla="*/ 0 h 310"/>
                  <a:gd name="T4" fmla="*/ 107 w 214"/>
                  <a:gd name="T5" fmla="*/ 173 h 310"/>
                  <a:gd name="T6" fmla="*/ 49 w 214"/>
                  <a:gd name="T7" fmla="*/ 0 h 310"/>
                  <a:gd name="T8" fmla="*/ 0 w 214"/>
                  <a:gd name="T9" fmla="*/ 0 h 310"/>
                  <a:gd name="T10" fmla="*/ 84 w 214"/>
                  <a:gd name="T11" fmla="*/ 225 h 310"/>
                  <a:gd name="T12" fmla="*/ 51 w 214"/>
                  <a:gd name="T13" fmla="*/ 310 h 310"/>
                  <a:gd name="T14" fmla="*/ 99 w 214"/>
                  <a:gd name="T15" fmla="*/ 310 h 310"/>
                  <a:gd name="T16" fmla="*/ 214 w 214"/>
                  <a:gd name="T17" fmla="*/ 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" h="310">
                    <a:moveTo>
                      <a:pt x="214" y="0"/>
                    </a:moveTo>
                    <a:lnTo>
                      <a:pt x="166" y="0"/>
                    </a:lnTo>
                    <a:lnTo>
                      <a:pt x="107" y="173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84" y="225"/>
                    </a:lnTo>
                    <a:lnTo>
                      <a:pt x="51" y="310"/>
                    </a:lnTo>
                    <a:lnTo>
                      <a:pt x="99" y="31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5" name="Freeform 74"/>
              <p:cNvSpPr>
                <a:spLocks/>
              </p:cNvSpPr>
              <p:nvPr userDrawn="1"/>
            </p:nvSpPr>
            <p:spPr bwMode="auto">
              <a:xfrm>
                <a:off x="3630612" y="6363507"/>
                <a:ext cx="82550" cy="92075"/>
              </a:xfrm>
              <a:custGeom>
                <a:avLst/>
                <a:gdLst>
                  <a:gd name="T0" fmla="*/ 94 w 209"/>
                  <a:gd name="T1" fmla="*/ 39 h 234"/>
                  <a:gd name="T2" fmla="*/ 164 w 209"/>
                  <a:gd name="T3" fmla="*/ 39 h 234"/>
                  <a:gd name="T4" fmla="*/ 164 w 209"/>
                  <a:gd name="T5" fmla="*/ 230 h 234"/>
                  <a:gd name="T6" fmla="*/ 209 w 209"/>
                  <a:gd name="T7" fmla="*/ 230 h 234"/>
                  <a:gd name="T8" fmla="*/ 209 w 209"/>
                  <a:gd name="T9" fmla="*/ 0 h 234"/>
                  <a:gd name="T10" fmla="*/ 52 w 209"/>
                  <a:gd name="T11" fmla="*/ 0 h 234"/>
                  <a:gd name="T12" fmla="*/ 47 w 209"/>
                  <a:gd name="T13" fmla="*/ 116 h 234"/>
                  <a:gd name="T14" fmla="*/ 47 w 209"/>
                  <a:gd name="T15" fmla="*/ 116 h 234"/>
                  <a:gd name="T16" fmla="*/ 45 w 209"/>
                  <a:gd name="T17" fmla="*/ 135 h 234"/>
                  <a:gd name="T18" fmla="*/ 42 w 209"/>
                  <a:gd name="T19" fmla="*/ 152 h 234"/>
                  <a:gd name="T20" fmla="*/ 38 w 209"/>
                  <a:gd name="T21" fmla="*/ 165 h 234"/>
                  <a:gd name="T22" fmla="*/ 32 w 209"/>
                  <a:gd name="T23" fmla="*/ 175 h 234"/>
                  <a:gd name="T24" fmla="*/ 26 w 209"/>
                  <a:gd name="T25" fmla="*/ 183 h 234"/>
                  <a:gd name="T26" fmla="*/ 18 w 209"/>
                  <a:gd name="T27" fmla="*/ 189 h 234"/>
                  <a:gd name="T28" fmla="*/ 9 w 209"/>
                  <a:gd name="T29" fmla="*/ 193 h 234"/>
                  <a:gd name="T30" fmla="*/ 0 w 209"/>
                  <a:gd name="T31" fmla="*/ 195 h 234"/>
                  <a:gd name="T32" fmla="*/ 12 w 209"/>
                  <a:gd name="T33" fmla="*/ 234 h 234"/>
                  <a:gd name="T34" fmla="*/ 12 w 209"/>
                  <a:gd name="T35" fmla="*/ 234 h 234"/>
                  <a:gd name="T36" fmla="*/ 19 w 209"/>
                  <a:gd name="T37" fmla="*/ 233 h 234"/>
                  <a:gd name="T38" fmla="*/ 27 w 209"/>
                  <a:gd name="T39" fmla="*/ 230 h 234"/>
                  <a:gd name="T40" fmla="*/ 34 w 209"/>
                  <a:gd name="T41" fmla="*/ 228 h 234"/>
                  <a:gd name="T42" fmla="*/ 41 w 209"/>
                  <a:gd name="T43" fmla="*/ 224 h 234"/>
                  <a:gd name="T44" fmla="*/ 48 w 209"/>
                  <a:gd name="T45" fmla="*/ 220 h 234"/>
                  <a:gd name="T46" fmla="*/ 54 w 209"/>
                  <a:gd name="T47" fmla="*/ 215 h 234"/>
                  <a:gd name="T48" fmla="*/ 60 w 209"/>
                  <a:gd name="T49" fmla="*/ 209 h 234"/>
                  <a:gd name="T50" fmla="*/ 66 w 209"/>
                  <a:gd name="T51" fmla="*/ 203 h 234"/>
                  <a:gd name="T52" fmla="*/ 71 w 209"/>
                  <a:gd name="T53" fmla="*/ 195 h 234"/>
                  <a:gd name="T54" fmla="*/ 75 w 209"/>
                  <a:gd name="T55" fmla="*/ 187 h 234"/>
                  <a:gd name="T56" fmla="*/ 79 w 209"/>
                  <a:gd name="T57" fmla="*/ 178 h 234"/>
                  <a:gd name="T58" fmla="*/ 83 w 209"/>
                  <a:gd name="T59" fmla="*/ 168 h 234"/>
                  <a:gd name="T60" fmla="*/ 86 w 209"/>
                  <a:gd name="T61" fmla="*/ 156 h 234"/>
                  <a:gd name="T62" fmla="*/ 88 w 209"/>
                  <a:gd name="T63" fmla="*/ 143 h 234"/>
                  <a:gd name="T64" fmla="*/ 89 w 209"/>
                  <a:gd name="T65" fmla="*/ 130 h 234"/>
                  <a:gd name="T66" fmla="*/ 91 w 209"/>
                  <a:gd name="T67" fmla="*/ 116 h 234"/>
                  <a:gd name="T68" fmla="*/ 94 w 209"/>
                  <a:gd name="T69" fmla="*/ 39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9" h="234">
                    <a:moveTo>
                      <a:pt x="94" y="39"/>
                    </a:moveTo>
                    <a:lnTo>
                      <a:pt x="164" y="39"/>
                    </a:lnTo>
                    <a:lnTo>
                      <a:pt x="164" y="230"/>
                    </a:lnTo>
                    <a:lnTo>
                      <a:pt x="209" y="230"/>
                    </a:lnTo>
                    <a:lnTo>
                      <a:pt x="209" y="0"/>
                    </a:lnTo>
                    <a:lnTo>
                      <a:pt x="52" y="0"/>
                    </a:lnTo>
                    <a:lnTo>
                      <a:pt x="47" y="116"/>
                    </a:lnTo>
                    <a:lnTo>
                      <a:pt x="47" y="116"/>
                    </a:lnTo>
                    <a:lnTo>
                      <a:pt x="45" y="135"/>
                    </a:lnTo>
                    <a:lnTo>
                      <a:pt x="42" y="152"/>
                    </a:lnTo>
                    <a:lnTo>
                      <a:pt x="38" y="165"/>
                    </a:lnTo>
                    <a:lnTo>
                      <a:pt x="32" y="175"/>
                    </a:lnTo>
                    <a:lnTo>
                      <a:pt x="26" y="183"/>
                    </a:lnTo>
                    <a:lnTo>
                      <a:pt x="18" y="189"/>
                    </a:lnTo>
                    <a:lnTo>
                      <a:pt x="9" y="193"/>
                    </a:lnTo>
                    <a:lnTo>
                      <a:pt x="0" y="195"/>
                    </a:lnTo>
                    <a:lnTo>
                      <a:pt x="12" y="234"/>
                    </a:lnTo>
                    <a:lnTo>
                      <a:pt x="12" y="234"/>
                    </a:lnTo>
                    <a:lnTo>
                      <a:pt x="19" y="233"/>
                    </a:lnTo>
                    <a:lnTo>
                      <a:pt x="27" y="230"/>
                    </a:lnTo>
                    <a:lnTo>
                      <a:pt x="34" y="228"/>
                    </a:lnTo>
                    <a:lnTo>
                      <a:pt x="41" y="224"/>
                    </a:lnTo>
                    <a:lnTo>
                      <a:pt x="48" y="220"/>
                    </a:lnTo>
                    <a:lnTo>
                      <a:pt x="54" y="215"/>
                    </a:lnTo>
                    <a:lnTo>
                      <a:pt x="60" y="209"/>
                    </a:lnTo>
                    <a:lnTo>
                      <a:pt x="66" y="203"/>
                    </a:lnTo>
                    <a:lnTo>
                      <a:pt x="71" y="195"/>
                    </a:lnTo>
                    <a:lnTo>
                      <a:pt x="75" y="187"/>
                    </a:lnTo>
                    <a:lnTo>
                      <a:pt x="79" y="178"/>
                    </a:lnTo>
                    <a:lnTo>
                      <a:pt x="83" y="168"/>
                    </a:lnTo>
                    <a:lnTo>
                      <a:pt x="86" y="156"/>
                    </a:lnTo>
                    <a:lnTo>
                      <a:pt x="88" y="143"/>
                    </a:lnTo>
                    <a:lnTo>
                      <a:pt x="89" y="130"/>
                    </a:lnTo>
                    <a:lnTo>
                      <a:pt x="91" y="116"/>
                    </a:lnTo>
                    <a:lnTo>
                      <a:pt x="94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" name="Freeform 75"/>
              <p:cNvSpPr>
                <a:spLocks/>
              </p:cNvSpPr>
              <p:nvPr userDrawn="1"/>
            </p:nvSpPr>
            <p:spPr bwMode="auto">
              <a:xfrm>
                <a:off x="3729037" y="6363507"/>
                <a:ext cx="85725" cy="122238"/>
              </a:xfrm>
              <a:custGeom>
                <a:avLst/>
                <a:gdLst>
                  <a:gd name="T0" fmla="*/ 214 w 214"/>
                  <a:gd name="T1" fmla="*/ 0 h 310"/>
                  <a:gd name="T2" fmla="*/ 166 w 214"/>
                  <a:gd name="T3" fmla="*/ 0 h 310"/>
                  <a:gd name="T4" fmla="*/ 107 w 214"/>
                  <a:gd name="T5" fmla="*/ 173 h 310"/>
                  <a:gd name="T6" fmla="*/ 49 w 214"/>
                  <a:gd name="T7" fmla="*/ 0 h 310"/>
                  <a:gd name="T8" fmla="*/ 0 w 214"/>
                  <a:gd name="T9" fmla="*/ 0 h 310"/>
                  <a:gd name="T10" fmla="*/ 84 w 214"/>
                  <a:gd name="T11" fmla="*/ 225 h 310"/>
                  <a:gd name="T12" fmla="*/ 51 w 214"/>
                  <a:gd name="T13" fmla="*/ 310 h 310"/>
                  <a:gd name="T14" fmla="*/ 99 w 214"/>
                  <a:gd name="T15" fmla="*/ 310 h 310"/>
                  <a:gd name="T16" fmla="*/ 214 w 214"/>
                  <a:gd name="T17" fmla="*/ 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" h="310">
                    <a:moveTo>
                      <a:pt x="214" y="0"/>
                    </a:moveTo>
                    <a:lnTo>
                      <a:pt x="166" y="0"/>
                    </a:lnTo>
                    <a:lnTo>
                      <a:pt x="107" y="173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84" y="225"/>
                    </a:lnTo>
                    <a:lnTo>
                      <a:pt x="51" y="310"/>
                    </a:lnTo>
                    <a:lnTo>
                      <a:pt x="99" y="31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" name="Freeform 76"/>
              <p:cNvSpPr>
                <a:spLocks/>
              </p:cNvSpPr>
              <p:nvPr userDrawn="1"/>
            </p:nvSpPr>
            <p:spPr bwMode="auto">
              <a:xfrm>
                <a:off x="3825875" y="6363507"/>
                <a:ext cx="69850" cy="90488"/>
              </a:xfrm>
              <a:custGeom>
                <a:avLst/>
                <a:gdLst>
                  <a:gd name="T0" fmla="*/ 179 w 179"/>
                  <a:gd name="T1" fmla="*/ 0 h 230"/>
                  <a:gd name="T2" fmla="*/ 134 w 179"/>
                  <a:gd name="T3" fmla="*/ 0 h 230"/>
                  <a:gd name="T4" fmla="*/ 134 w 179"/>
                  <a:gd name="T5" fmla="*/ 92 h 230"/>
                  <a:gd name="T6" fmla="*/ 134 w 179"/>
                  <a:gd name="T7" fmla="*/ 92 h 230"/>
                  <a:gd name="T8" fmla="*/ 125 w 179"/>
                  <a:gd name="T9" fmla="*/ 98 h 230"/>
                  <a:gd name="T10" fmla="*/ 113 w 179"/>
                  <a:gd name="T11" fmla="*/ 102 h 230"/>
                  <a:gd name="T12" fmla="*/ 100 w 179"/>
                  <a:gd name="T13" fmla="*/ 105 h 230"/>
                  <a:gd name="T14" fmla="*/ 85 w 179"/>
                  <a:gd name="T15" fmla="*/ 106 h 230"/>
                  <a:gd name="T16" fmla="*/ 85 w 179"/>
                  <a:gd name="T17" fmla="*/ 106 h 230"/>
                  <a:gd name="T18" fmla="*/ 76 w 179"/>
                  <a:gd name="T19" fmla="*/ 105 h 230"/>
                  <a:gd name="T20" fmla="*/ 68 w 179"/>
                  <a:gd name="T21" fmla="*/ 103 h 230"/>
                  <a:gd name="T22" fmla="*/ 61 w 179"/>
                  <a:gd name="T23" fmla="*/ 101 h 230"/>
                  <a:gd name="T24" fmla="*/ 56 w 179"/>
                  <a:gd name="T25" fmla="*/ 97 h 230"/>
                  <a:gd name="T26" fmla="*/ 51 w 179"/>
                  <a:gd name="T27" fmla="*/ 91 h 230"/>
                  <a:gd name="T28" fmla="*/ 48 w 179"/>
                  <a:gd name="T29" fmla="*/ 85 h 230"/>
                  <a:gd name="T30" fmla="*/ 46 w 179"/>
                  <a:gd name="T31" fmla="*/ 76 h 230"/>
                  <a:gd name="T32" fmla="*/ 45 w 179"/>
                  <a:gd name="T33" fmla="*/ 66 h 230"/>
                  <a:gd name="T34" fmla="*/ 45 w 179"/>
                  <a:gd name="T35" fmla="*/ 0 h 230"/>
                  <a:gd name="T36" fmla="*/ 0 w 179"/>
                  <a:gd name="T37" fmla="*/ 0 h 230"/>
                  <a:gd name="T38" fmla="*/ 0 w 179"/>
                  <a:gd name="T39" fmla="*/ 64 h 230"/>
                  <a:gd name="T40" fmla="*/ 0 w 179"/>
                  <a:gd name="T41" fmla="*/ 64 h 230"/>
                  <a:gd name="T42" fmla="*/ 1 w 179"/>
                  <a:gd name="T43" fmla="*/ 74 h 230"/>
                  <a:gd name="T44" fmla="*/ 2 w 179"/>
                  <a:gd name="T45" fmla="*/ 83 h 230"/>
                  <a:gd name="T46" fmla="*/ 3 w 179"/>
                  <a:gd name="T47" fmla="*/ 91 h 230"/>
                  <a:gd name="T48" fmla="*/ 5 w 179"/>
                  <a:gd name="T49" fmla="*/ 99 h 230"/>
                  <a:gd name="T50" fmla="*/ 8 w 179"/>
                  <a:gd name="T51" fmla="*/ 106 h 230"/>
                  <a:gd name="T52" fmla="*/ 11 w 179"/>
                  <a:gd name="T53" fmla="*/ 113 h 230"/>
                  <a:gd name="T54" fmla="*/ 15 w 179"/>
                  <a:gd name="T55" fmla="*/ 119 h 230"/>
                  <a:gd name="T56" fmla="*/ 19 w 179"/>
                  <a:gd name="T57" fmla="*/ 124 h 230"/>
                  <a:gd name="T58" fmla="*/ 24 w 179"/>
                  <a:gd name="T59" fmla="*/ 129 h 230"/>
                  <a:gd name="T60" fmla="*/ 30 w 179"/>
                  <a:gd name="T61" fmla="*/ 133 h 230"/>
                  <a:gd name="T62" fmla="*/ 36 w 179"/>
                  <a:gd name="T63" fmla="*/ 137 h 230"/>
                  <a:gd name="T64" fmla="*/ 42 w 179"/>
                  <a:gd name="T65" fmla="*/ 140 h 230"/>
                  <a:gd name="T66" fmla="*/ 50 w 179"/>
                  <a:gd name="T67" fmla="*/ 142 h 230"/>
                  <a:gd name="T68" fmla="*/ 57 w 179"/>
                  <a:gd name="T69" fmla="*/ 145 h 230"/>
                  <a:gd name="T70" fmla="*/ 65 w 179"/>
                  <a:gd name="T71" fmla="*/ 145 h 230"/>
                  <a:gd name="T72" fmla="*/ 74 w 179"/>
                  <a:gd name="T73" fmla="*/ 146 h 230"/>
                  <a:gd name="T74" fmla="*/ 74 w 179"/>
                  <a:gd name="T75" fmla="*/ 146 h 230"/>
                  <a:gd name="T76" fmla="*/ 91 w 179"/>
                  <a:gd name="T77" fmla="*/ 145 h 230"/>
                  <a:gd name="T78" fmla="*/ 108 w 179"/>
                  <a:gd name="T79" fmla="*/ 141 h 230"/>
                  <a:gd name="T80" fmla="*/ 122 w 179"/>
                  <a:gd name="T81" fmla="*/ 137 h 230"/>
                  <a:gd name="T82" fmla="*/ 134 w 179"/>
                  <a:gd name="T83" fmla="*/ 131 h 230"/>
                  <a:gd name="T84" fmla="*/ 134 w 179"/>
                  <a:gd name="T85" fmla="*/ 230 h 230"/>
                  <a:gd name="T86" fmla="*/ 179 w 179"/>
                  <a:gd name="T87" fmla="*/ 230 h 230"/>
                  <a:gd name="T88" fmla="*/ 179 w 179"/>
                  <a:gd name="T8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9" h="230">
                    <a:moveTo>
                      <a:pt x="179" y="0"/>
                    </a:moveTo>
                    <a:lnTo>
                      <a:pt x="134" y="0"/>
                    </a:lnTo>
                    <a:lnTo>
                      <a:pt x="134" y="92"/>
                    </a:lnTo>
                    <a:lnTo>
                      <a:pt x="134" y="92"/>
                    </a:lnTo>
                    <a:lnTo>
                      <a:pt x="125" y="98"/>
                    </a:lnTo>
                    <a:lnTo>
                      <a:pt x="113" y="102"/>
                    </a:lnTo>
                    <a:lnTo>
                      <a:pt x="100" y="105"/>
                    </a:lnTo>
                    <a:lnTo>
                      <a:pt x="85" y="106"/>
                    </a:lnTo>
                    <a:lnTo>
                      <a:pt x="85" y="106"/>
                    </a:lnTo>
                    <a:lnTo>
                      <a:pt x="76" y="105"/>
                    </a:lnTo>
                    <a:lnTo>
                      <a:pt x="68" y="103"/>
                    </a:lnTo>
                    <a:lnTo>
                      <a:pt x="61" y="101"/>
                    </a:lnTo>
                    <a:lnTo>
                      <a:pt x="56" y="97"/>
                    </a:lnTo>
                    <a:lnTo>
                      <a:pt x="51" y="91"/>
                    </a:lnTo>
                    <a:lnTo>
                      <a:pt x="48" y="85"/>
                    </a:lnTo>
                    <a:lnTo>
                      <a:pt x="46" y="76"/>
                    </a:lnTo>
                    <a:lnTo>
                      <a:pt x="45" y="66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1" y="74"/>
                    </a:lnTo>
                    <a:lnTo>
                      <a:pt x="2" y="83"/>
                    </a:lnTo>
                    <a:lnTo>
                      <a:pt x="3" y="91"/>
                    </a:lnTo>
                    <a:lnTo>
                      <a:pt x="5" y="99"/>
                    </a:lnTo>
                    <a:lnTo>
                      <a:pt x="8" y="106"/>
                    </a:lnTo>
                    <a:lnTo>
                      <a:pt x="11" y="113"/>
                    </a:lnTo>
                    <a:lnTo>
                      <a:pt x="15" y="119"/>
                    </a:lnTo>
                    <a:lnTo>
                      <a:pt x="19" y="124"/>
                    </a:lnTo>
                    <a:lnTo>
                      <a:pt x="24" y="129"/>
                    </a:lnTo>
                    <a:lnTo>
                      <a:pt x="30" y="133"/>
                    </a:lnTo>
                    <a:lnTo>
                      <a:pt x="36" y="137"/>
                    </a:lnTo>
                    <a:lnTo>
                      <a:pt x="42" y="140"/>
                    </a:lnTo>
                    <a:lnTo>
                      <a:pt x="50" y="142"/>
                    </a:lnTo>
                    <a:lnTo>
                      <a:pt x="57" y="145"/>
                    </a:lnTo>
                    <a:lnTo>
                      <a:pt x="65" y="145"/>
                    </a:lnTo>
                    <a:lnTo>
                      <a:pt x="74" y="146"/>
                    </a:lnTo>
                    <a:lnTo>
                      <a:pt x="74" y="146"/>
                    </a:lnTo>
                    <a:lnTo>
                      <a:pt x="91" y="145"/>
                    </a:lnTo>
                    <a:lnTo>
                      <a:pt x="108" y="141"/>
                    </a:lnTo>
                    <a:lnTo>
                      <a:pt x="122" y="137"/>
                    </a:lnTo>
                    <a:lnTo>
                      <a:pt x="134" y="131"/>
                    </a:lnTo>
                    <a:lnTo>
                      <a:pt x="134" y="230"/>
                    </a:lnTo>
                    <a:lnTo>
                      <a:pt x="179" y="230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8" name="Freeform 77"/>
              <p:cNvSpPr>
                <a:spLocks/>
              </p:cNvSpPr>
              <p:nvPr userDrawn="1"/>
            </p:nvSpPr>
            <p:spPr bwMode="auto">
              <a:xfrm>
                <a:off x="3919537" y="6363507"/>
                <a:ext cx="117475" cy="90488"/>
              </a:xfrm>
              <a:custGeom>
                <a:avLst/>
                <a:gdLst>
                  <a:gd name="T0" fmla="*/ 294 w 294"/>
                  <a:gd name="T1" fmla="*/ 0 h 230"/>
                  <a:gd name="T2" fmla="*/ 249 w 294"/>
                  <a:gd name="T3" fmla="*/ 0 h 230"/>
                  <a:gd name="T4" fmla="*/ 249 w 294"/>
                  <a:gd name="T5" fmla="*/ 190 h 230"/>
                  <a:gd name="T6" fmla="*/ 169 w 294"/>
                  <a:gd name="T7" fmla="*/ 190 h 230"/>
                  <a:gd name="T8" fmla="*/ 169 w 294"/>
                  <a:gd name="T9" fmla="*/ 0 h 230"/>
                  <a:gd name="T10" fmla="*/ 125 w 294"/>
                  <a:gd name="T11" fmla="*/ 0 h 230"/>
                  <a:gd name="T12" fmla="*/ 125 w 294"/>
                  <a:gd name="T13" fmla="*/ 190 h 230"/>
                  <a:gd name="T14" fmla="*/ 45 w 294"/>
                  <a:gd name="T15" fmla="*/ 190 h 230"/>
                  <a:gd name="T16" fmla="*/ 45 w 294"/>
                  <a:gd name="T17" fmla="*/ 0 h 230"/>
                  <a:gd name="T18" fmla="*/ 0 w 294"/>
                  <a:gd name="T19" fmla="*/ 0 h 230"/>
                  <a:gd name="T20" fmla="*/ 0 w 294"/>
                  <a:gd name="T21" fmla="*/ 230 h 230"/>
                  <a:gd name="T22" fmla="*/ 294 w 294"/>
                  <a:gd name="T23" fmla="*/ 230 h 230"/>
                  <a:gd name="T24" fmla="*/ 294 w 294"/>
                  <a:gd name="T25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4" h="230">
                    <a:moveTo>
                      <a:pt x="294" y="0"/>
                    </a:moveTo>
                    <a:lnTo>
                      <a:pt x="249" y="0"/>
                    </a:lnTo>
                    <a:lnTo>
                      <a:pt x="249" y="190"/>
                    </a:lnTo>
                    <a:lnTo>
                      <a:pt x="169" y="190"/>
                    </a:lnTo>
                    <a:lnTo>
                      <a:pt x="169" y="0"/>
                    </a:lnTo>
                    <a:lnTo>
                      <a:pt x="125" y="0"/>
                    </a:lnTo>
                    <a:lnTo>
                      <a:pt x="125" y="190"/>
                    </a:lnTo>
                    <a:lnTo>
                      <a:pt x="45" y="19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294" y="230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9" name="Freeform 78"/>
              <p:cNvSpPr>
                <a:spLocks noEditPoints="1"/>
              </p:cNvSpPr>
              <p:nvPr userDrawn="1"/>
            </p:nvSpPr>
            <p:spPr bwMode="auto">
              <a:xfrm>
                <a:off x="4054475" y="6360332"/>
                <a:ext cx="74613" cy="95250"/>
              </a:xfrm>
              <a:custGeom>
                <a:avLst/>
                <a:gdLst>
                  <a:gd name="T0" fmla="*/ 187 w 187"/>
                  <a:gd name="T1" fmla="*/ 77 h 239"/>
                  <a:gd name="T2" fmla="*/ 187 w 187"/>
                  <a:gd name="T3" fmla="*/ 67 h 239"/>
                  <a:gd name="T4" fmla="*/ 183 w 187"/>
                  <a:gd name="T5" fmla="*/ 50 h 239"/>
                  <a:gd name="T6" fmla="*/ 177 w 187"/>
                  <a:gd name="T7" fmla="*/ 36 h 239"/>
                  <a:gd name="T8" fmla="*/ 169 w 187"/>
                  <a:gd name="T9" fmla="*/ 24 h 239"/>
                  <a:gd name="T10" fmla="*/ 157 w 187"/>
                  <a:gd name="T11" fmla="*/ 14 h 239"/>
                  <a:gd name="T12" fmla="*/ 144 w 187"/>
                  <a:gd name="T13" fmla="*/ 7 h 239"/>
                  <a:gd name="T14" fmla="*/ 128 w 187"/>
                  <a:gd name="T15" fmla="*/ 2 h 239"/>
                  <a:gd name="T16" fmla="*/ 110 w 187"/>
                  <a:gd name="T17" fmla="*/ 0 h 239"/>
                  <a:gd name="T18" fmla="*/ 101 w 187"/>
                  <a:gd name="T19" fmla="*/ 0 h 239"/>
                  <a:gd name="T20" fmla="*/ 78 w 187"/>
                  <a:gd name="T21" fmla="*/ 1 h 239"/>
                  <a:gd name="T22" fmla="*/ 58 w 187"/>
                  <a:gd name="T23" fmla="*/ 5 h 239"/>
                  <a:gd name="T24" fmla="*/ 40 w 187"/>
                  <a:gd name="T25" fmla="*/ 11 h 239"/>
                  <a:gd name="T26" fmla="*/ 23 w 187"/>
                  <a:gd name="T27" fmla="*/ 20 h 239"/>
                  <a:gd name="T28" fmla="*/ 40 w 187"/>
                  <a:gd name="T29" fmla="*/ 54 h 239"/>
                  <a:gd name="T30" fmla="*/ 68 w 187"/>
                  <a:gd name="T31" fmla="*/ 43 h 239"/>
                  <a:gd name="T32" fmla="*/ 100 w 187"/>
                  <a:gd name="T33" fmla="*/ 40 h 239"/>
                  <a:gd name="T34" fmla="*/ 110 w 187"/>
                  <a:gd name="T35" fmla="*/ 41 h 239"/>
                  <a:gd name="T36" fmla="*/ 126 w 187"/>
                  <a:gd name="T37" fmla="*/ 46 h 239"/>
                  <a:gd name="T38" fmla="*/ 137 w 187"/>
                  <a:gd name="T39" fmla="*/ 56 h 239"/>
                  <a:gd name="T40" fmla="*/ 142 w 187"/>
                  <a:gd name="T41" fmla="*/ 70 h 239"/>
                  <a:gd name="T42" fmla="*/ 143 w 187"/>
                  <a:gd name="T43" fmla="*/ 96 h 239"/>
                  <a:gd name="T44" fmla="*/ 134 w 187"/>
                  <a:gd name="T45" fmla="*/ 92 h 239"/>
                  <a:gd name="T46" fmla="*/ 109 w 187"/>
                  <a:gd name="T47" fmla="*/ 88 h 239"/>
                  <a:gd name="T48" fmla="*/ 92 w 187"/>
                  <a:gd name="T49" fmla="*/ 87 h 239"/>
                  <a:gd name="T50" fmla="*/ 64 w 187"/>
                  <a:gd name="T51" fmla="*/ 89 h 239"/>
                  <a:gd name="T52" fmla="*/ 48 w 187"/>
                  <a:gd name="T53" fmla="*/ 94 h 239"/>
                  <a:gd name="T54" fmla="*/ 33 w 187"/>
                  <a:gd name="T55" fmla="*/ 101 h 239"/>
                  <a:gd name="T56" fmla="*/ 21 w 187"/>
                  <a:gd name="T57" fmla="*/ 110 h 239"/>
                  <a:gd name="T58" fmla="*/ 11 w 187"/>
                  <a:gd name="T59" fmla="*/ 121 h 239"/>
                  <a:gd name="T60" fmla="*/ 4 w 187"/>
                  <a:gd name="T61" fmla="*/ 135 h 239"/>
                  <a:gd name="T62" fmla="*/ 0 w 187"/>
                  <a:gd name="T63" fmla="*/ 153 h 239"/>
                  <a:gd name="T64" fmla="*/ 0 w 187"/>
                  <a:gd name="T65" fmla="*/ 162 h 239"/>
                  <a:gd name="T66" fmla="*/ 2 w 187"/>
                  <a:gd name="T67" fmla="*/ 182 h 239"/>
                  <a:gd name="T68" fmla="*/ 7 w 187"/>
                  <a:gd name="T69" fmla="*/ 198 h 239"/>
                  <a:gd name="T70" fmla="*/ 15 w 187"/>
                  <a:gd name="T71" fmla="*/ 211 h 239"/>
                  <a:gd name="T72" fmla="*/ 27 w 187"/>
                  <a:gd name="T73" fmla="*/ 222 h 239"/>
                  <a:gd name="T74" fmla="*/ 39 w 187"/>
                  <a:gd name="T75" fmla="*/ 230 h 239"/>
                  <a:gd name="T76" fmla="*/ 52 w 187"/>
                  <a:gd name="T77" fmla="*/ 235 h 239"/>
                  <a:gd name="T78" fmla="*/ 80 w 187"/>
                  <a:gd name="T79" fmla="*/ 239 h 239"/>
                  <a:gd name="T80" fmla="*/ 91 w 187"/>
                  <a:gd name="T81" fmla="*/ 239 h 239"/>
                  <a:gd name="T82" fmla="*/ 109 w 187"/>
                  <a:gd name="T83" fmla="*/ 234 h 239"/>
                  <a:gd name="T84" fmla="*/ 116 w 187"/>
                  <a:gd name="T85" fmla="*/ 231 h 239"/>
                  <a:gd name="T86" fmla="*/ 135 w 187"/>
                  <a:gd name="T87" fmla="*/ 219 h 239"/>
                  <a:gd name="T88" fmla="*/ 143 w 187"/>
                  <a:gd name="T89" fmla="*/ 235 h 239"/>
                  <a:gd name="T90" fmla="*/ 143 w 187"/>
                  <a:gd name="T91" fmla="*/ 170 h 239"/>
                  <a:gd name="T92" fmla="*/ 139 w 187"/>
                  <a:gd name="T93" fmla="*/ 175 h 239"/>
                  <a:gd name="T94" fmla="*/ 127 w 187"/>
                  <a:gd name="T95" fmla="*/ 185 h 239"/>
                  <a:gd name="T96" fmla="*/ 113 w 187"/>
                  <a:gd name="T97" fmla="*/ 193 h 239"/>
                  <a:gd name="T98" fmla="*/ 96 w 187"/>
                  <a:gd name="T99" fmla="*/ 198 h 239"/>
                  <a:gd name="T100" fmla="*/ 88 w 187"/>
                  <a:gd name="T101" fmla="*/ 199 h 239"/>
                  <a:gd name="T102" fmla="*/ 69 w 187"/>
                  <a:gd name="T103" fmla="*/ 196 h 239"/>
                  <a:gd name="T104" fmla="*/ 56 w 187"/>
                  <a:gd name="T105" fmla="*/ 190 h 239"/>
                  <a:gd name="T106" fmla="*/ 51 w 187"/>
                  <a:gd name="T107" fmla="*/ 185 h 239"/>
                  <a:gd name="T108" fmla="*/ 45 w 187"/>
                  <a:gd name="T109" fmla="*/ 170 h 239"/>
                  <a:gd name="T110" fmla="*/ 44 w 187"/>
                  <a:gd name="T111" fmla="*/ 161 h 239"/>
                  <a:gd name="T112" fmla="*/ 47 w 187"/>
                  <a:gd name="T113" fmla="*/ 146 h 239"/>
                  <a:gd name="T114" fmla="*/ 56 w 187"/>
                  <a:gd name="T115" fmla="*/ 135 h 239"/>
                  <a:gd name="T116" fmla="*/ 71 w 187"/>
                  <a:gd name="T117" fmla="*/ 128 h 239"/>
                  <a:gd name="T118" fmla="*/ 91 w 187"/>
                  <a:gd name="T119" fmla="*/ 126 h 239"/>
                  <a:gd name="T120" fmla="*/ 108 w 187"/>
                  <a:gd name="T121" fmla="*/ 126 h 239"/>
                  <a:gd name="T122" fmla="*/ 121 w 187"/>
                  <a:gd name="T123" fmla="*/ 128 h 239"/>
                  <a:gd name="T124" fmla="*/ 143 w 187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7" h="239">
                    <a:moveTo>
                      <a:pt x="187" y="235"/>
                    </a:moveTo>
                    <a:lnTo>
                      <a:pt x="187" y="77"/>
                    </a:lnTo>
                    <a:lnTo>
                      <a:pt x="187" y="77"/>
                    </a:lnTo>
                    <a:lnTo>
                      <a:pt x="187" y="67"/>
                    </a:lnTo>
                    <a:lnTo>
                      <a:pt x="185" y="58"/>
                    </a:lnTo>
                    <a:lnTo>
                      <a:pt x="183" y="50"/>
                    </a:lnTo>
                    <a:lnTo>
                      <a:pt x="181" y="43"/>
                    </a:lnTo>
                    <a:lnTo>
                      <a:pt x="177" y="36"/>
                    </a:lnTo>
                    <a:lnTo>
                      <a:pt x="173" y="29"/>
                    </a:lnTo>
                    <a:lnTo>
                      <a:pt x="169" y="24"/>
                    </a:lnTo>
                    <a:lnTo>
                      <a:pt x="163" y="19"/>
                    </a:lnTo>
                    <a:lnTo>
                      <a:pt x="157" y="14"/>
                    </a:lnTo>
                    <a:lnTo>
                      <a:pt x="151" y="10"/>
                    </a:lnTo>
                    <a:lnTo>
                      <a:pt x="144" y="7"/>
                    </a:lnTo>
                    <a:lnTo>
                      <a:pt x="136" y="5"/>
                    </a:lnTo>
                    <a:lnTo>
                      <a:pt x="128" y="2"/>
                    </a:lnTo>
                    <a:lnTo>
                      <a:pt x="119" y="1"/>
                    </a:lnTo>
                    <a:lnTo>
                      <a:pt x="110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89" y="0"/>
                    </a:lnTo>
                    <a:lnTo>
                      <a:pt x="78" y="1"/>
                    </a:lnTo>
                    <a:lnTo>
                      <a:pt x="68" y="3"/>
                    </a:lnTo>
                    <a:lnTo>
                      <a:pt x="58" y="5"/>
                    </a:lnTo>
                    <a:lnTo>
                      <a:pt x="49" y="8"/>
                    </a:lnTo>
                    <a:lnTo>
                      <a:pt x="40" y="11"/>
                    </a:lnTo>
                    <a:lnTo>
                      <a:pt x="31" y="16"/>
                    </a:lnTo>
                    <a:lnTo>
                      <a:pt x="23" y="20"/>
                    </a:lnTo>
                    <a:lnTo>
                      <a:pt x="40" y="54"/>
                    </a:lnTo>
                    <a:lnTo>
                      <a:pt x="40" y="54"/>
                    </a:lnTo>
                    <a:lnTo>
                      <a:pt x="54" y="48"/>
                    </a:lnTo>
                    <a:lnTo>
                      <a:pt x="68" y="43"/>
                    </a:lnTo>
                    <a:lnTo>
                      <a:pt x="83" y="41"/>
                    </a:lnTo>
                    <a:lnTo>
                      <a:pt x="100" y="40"/>
                    </a:lnTo>
                    <a:lnTo>
                      <a:pt x="100" y="40"/>
                    </a:lnTo>
                    <a:lnTo>
                      <a:pt x="110" y="41"/>
                    </a:lnTo>
                    <a:lnTo>
                      <a:pt x="118" y="43"/>
                    </a:lnTo>
                    <a:lnTo>
                      <a:pt x="126" y="46"/>
                    </a:lnTo>
                    <a:lnTo>
                      <a:pt x="132" y="50"/>
                    </a:lnTo>
                    <a:lnTo>
                      <a:pt x="137" y="56"/>
                    </a:lnTo>
                    <a:lnTo>
                      <a:pt x="140" y="62"/>
                    </a:lnTo>
                    <a:lnTo>
                      <a:pt x="142" y="70"/>
                    </a:lnTo>
                    <a:lnTo>
                      <a:pt x="143" y="79"/>
                    </a:lnTo>
                    <a:lnTo>
                      <a:pt x="143" y="96"/>
                    </a:lnTo>
                    <a:lnTo>
                      <a:pt x="143" y="96"/>
                    </a:lnTo>
                    <a:lnTo>
                      <a:pt x="134" y="92"/>
                    </a:lnTo>
                    <a:lnTo>
                      <a:pt x="122" y="89"/>
                    </a:lnTo>
                    <a:lnTo>
                      <a:pt x="109" y="88"/>
                    </a:lnTo>
                    <a:lnTo>
                      <a:pt x="92" y="87"/>
                    </a:lnTo>
                    <a:lnTo>
                      <a:pt x="92" y="87"/>
                    </a:lnTo>
                    <a:lnTo>
                      <a:pt x="73" y="88"/>
                    </a:lnTo>
                    <a:lnTo>
                      <a:pt x="64" y="89"/>
                    </a:lnTo>
                    <a:lnTo>
                      <a:pt x="56" y="91"/>
                    </a:lnTo>
                    <a:lnTo>
                      <a:pt x="48" y="94"/>
                    </a:lnTo>
                    <a:lnTo>
                      <a:pt x="40" y="97"/>
                    </a:lnTo>
                    <a:lnTo>
                      <a:pt x="33" y="101"/>
                    </a:lnTo>
                    <a:lnTo>
                      <a:pt x="27" y="105"/>
                    </a:lnTo>
                    <a:lnTo>
                      <a:pt x="21" y="110"/>
                    </a:lnTo>
                    <a:lnTo>
                      <a:pt x="15" y="115"/>
                    </a:lnTo>
                    <a:lnTo>
                      <a:pt x="11" y="121"/>
                    </a:lnTo>
                    <a:lnTo>
                      <a:pt x="7" y="128"/>
                    </a:lnTo>
                    <a:lnTo>
                      <a:pt x="4" y="135"/>
                    </a:lnTo>
                    <a:lnTo>
                      <a:pt x="2" y="143"/>
                    </a:lnTo>
                    <a:lnTo>
                      <a:pt x="0" y="153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72"/>
                    </a:lnTo>
                    <a:lnTo>
                      <a:pt x="2" y="182"/>
                    </a:lnTo>
                    <a:lnTo>
                      <a:pt x="4" y="190"/>
                    </a:lnTo>
                    <a:lnTo>
                      <a:pt x="7" y="198"/>
                    </a:lnTo>
                    <a:lnTo>
                      <a:pt x="11" y="205"/>
                    </a:lnTo>
                    <a:lnTo>
                      <a:pt x="15" y="211"/>
                    </a:lnTo>
                    <a:lnTo>
                      <a:pt x="21" y="217"/>
                    </a:lnTo>
                    <a:lnTo>
                      <a:pt x="27" y="222"/>
                    </a:lnTo>
                    <a:lnTo>
                      <a:pt x="33" y="226"/>
                    </a:lnTo>
                    <a:lnTo>
                      <a:pt x="39" y="230"/>
                    </a:lnTo>
                    <a:lnTo>
                      <a:pt x="45" y="233"/>
                    </a:lnTo>
                    <a:lnTo>
                      <a:pt x="52" y="235"/>
                    </a:lnTo>
                    <a:lnTo>
                      <a:pt x="66" y="238"/>
                    </a:lnTo>
                    <a:lnTo>
                      <a:pt x="80" y="239"/>
                    </a:lnTo>
                    <a:lnTo>
                      <a:pt x="80" y="239"/>
                    </a:lnTo>
                    <a:lnTo>
                      <a:pt x="91" y="239"/>
                    </a:lnTo>
                    <a:lnTo>
                      <a:pt x="101" y="237"/>
                    </a:lnTo>
                    <a:lnTo>
                      <a:pt x="109" y="234"/>
                    </a:lnTo>
                    <a:lnTo>
                      <a:pt x="116" y="231"/>
                    </a:lnTo>
                    <a:lnTo>
                      <a:pt x="116" y="231"/>
                    </a:lnTo>
                    <a:lnTo>
                      <a:pt x="128" y="224"/>
                    </a:lnTo>
                    <a:lnTo>
                      <a:pt x="135" y="219"/>
                    </a:lnTo>
                    <a:lnTo>
                      <a:pt x="143" y="212"/>
                    </a:lnTo>
                    <a:lnTo>
                      <a:pt x="143" y="235"/>
                    </a:lnTo>
                    <a:lnTo>
                      <a:pt x="187" y="235"/>
                    </a:lnTo>
                    <a:close/>
                    <a:moveTo>
                      <a:pt x="143" y="170"/>
                    </a:moveTo>
                    <a:lnTo>
                      <a:pt x="143" y="170"/>
                    </a:lnTo>
                    <a:lnTo>
                      <a:pt x="139" y="175"/>
                    </a:lnTo>
                    <a:lnTo>
                      <a:pt x="133" y="180"/>
                    </a:lnTo>
                    <a:lnTo>
                      <a:pt x="127" y="185"/>
                    </a:lnTo>
                    <a:lnTo>
                      <a:pt x="121" y="190"/>
                    </a:lnTo>
                    <a:lnTo>
                      <a:pt x="113" y="193"/>
                    </a:lnTo>
                    <a:lnTo>
                      <a:pt x="105" y="196"/>
                    </a:lnTo>
                    <a:lnTo>
                      <a:pt x="96" y="198"/>
                    </a:lnTo>
                    <a:lnTo>
                      <a:pt x="88" y="199"/>
                    </a:lnTo>
                    <a:lnTo>
                      <a:pt x="88" y="199"/>
                    </a:lnTo>
                    <a:lnTo>
                      <a:pt x="78" y="198"/>
                    </a:lnTo>
                    <a:lnTo>
                      <a:pt x="69" y="196"/>
                    </a:lnTo>
                    <a:lnTo>
                      <a:pt x="62" y="194"/>
                    </a:lnTo>
                    <a:lnTo>
                      <a:pt x="56" y="190"/>
                    </a:lnTo>
                    <a:lnTo>
                      <a:pt x="56" y="190"/>
                    </a:lnTo>
                    <a:lnTo>
                      <a:pt x="51" y="185"/>
                    </a:lnTo>
                    <a:lnTo>
                      <a:pt x="47" y="178"/>
                    </a:lnTo>
                    <a:lnTo>
                      <a:pt x="45" y="170"/>
                    </a:lnTo>
                    <a:lnTo>
                      <a:pt x="44" y="161"/>
                    </a:lnTo>
                    <a:lnTo>
                      <a:pt x="44" y="161"/>
                    </a:lnTo>
                    <a:lnTo>
                      <a:pt x="44" y="153"/>
                    </a:lnTo>
                    <a:lnTo>
                      <a:pt x="47" y="146"/>
                    </a:lnTo>
                    <a:lnTo>
                      <a:pt x="51" y="140"/>
                    </a:lnTo>
                    <a:lnTo>
                      <a:pt x="56" y="135"/>
                    </a:lnTo>
                    <a:lnTo>
                      <a:pt x="63" y="131"/>
                    </a:lnTo>
                    <a:lnTo>
                      <a:pt x="71" y="128"/>
                    </a:lnTo>
                    <a:lnTo>
                      <a:pt x="80" y="126"/>
                    </a:lnTo>
                    <a:lnTo>
                      <a:pt x="91" y="126"/>
                    </a:lnTo>
                    <a:lnTo>
                      <a:pt x="91" y="126"/>
                    </a:lnTo>
                    <a:lnTo>
                      <a:pt x="108" y="126"/>
                    </a:lnTo>
                    <a:lnTo>
                      <a:pt x="121" y="128"/>
                    </a:lnTo>
                    <a:lnTo>
                      <a:pt x="121" y="128"/>
                    </a:lnTo>
                    <a:lnTo>
                      <a:pt x="131" y="131"/>
                    </a:lnTo>
                    <a:lnTo>
                      <a:pt x="143" y="136"/>
                    </a:lnTo>
                    <a:lnTo>
                      <a:pt x="143" y="17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0" name="Freeform 79"/>
              <p:cNvSpPr>
                <a:spLocks noEditPoints="1"/>
              </p:cNvSpPr>
              <p:nvPr userDrawn="1"/>
            </p:nvSpPr>
            <p:spPr bwMode="auto">
              <a:xfrm>
                <a:off x="4146550" y="6360332"/>
                <a:ext cx="79375" cy="95250"/>
              </a:xfrm>
              <a:custGeom>
                <a:avLst/>
                <a:gdLst>
                  <a:gd name="T0" fmla="*/ 197 w 197"/>
                  <a:gd name="T1" fmla="*/ 114 h 239"/>
                  <a:gd name="T2" fmla="*/ 196 w 197"/>
                  <a:gd name="T3" fmla="*/ 92 h 239"/>
                  <a:gd name="T4" fmla="*/ 191 w 197"/>
                  <a:gd name="T5" fmla="*/ 70 h 239"/>
                  <a:gd name="T6" fmla="*/ 184 w 197"/>
                  <a:gd name="T7" fmla="*/ 51 h 239"/>
                  <a:gd name="T8" fmla="*/ 173 w 197"/>
                  <a:gd name="T9" fmla="*/ 34 h 239"/>
                  <a:gd name="T10" fmla="*/ 160 w 197"/>
                  <a:gd name="T11" fmla="*/ 20 h 239"/>
                  <a:gd name="T12" fmla="*/ 143 w 197"/>
                  <a:gd name="T13" fmla="*/ 9 h 239"/>
                  <a:gd name="T14" fmla="*/ 123 w 197"/>
                  <a:gd name="T15" fmla="*/ 2 h 239"/>
                  <a:gd name="T16" fmla="*/ 101 w 197"/>
                  <a:gd name="T17" fmla="*/ 0 h 239"/>
                  <a:gd name="T18" fmla="*/ 90 w 197"/>
                  <a:gd name="T19" fmla="*/ 0 h 239"/>
                  <a:gd name="T20" fmla="*/ 69 w 197"/>
                  <a:gd name="T21" fmla="*/ 4 h 239"/>
                  <a:gd name="T22" fmla="*/ 51 w 197"/>
                  <a:gd name="T23" fmla="*/ 12 h 239"/>
                  <a:gd name="T24" fmla="*/ 35 w 197"/>
                  <a:gd name="T25" fmla="*/ 23 h 239"/>
                  <a:gd name="T26" fmla="*/ 22 w 197"/>
                  <a:gd name="T27" fmla="*/ 38 h 239"/>
                  <a:gd name="T28" fmla="*/ 12 w 197"/>
                  <a:gd name="T29" fmla="*/ 57 h 239"/>
                  <a:gd name="T30" fmla="*/ 5 w 197"/>
                  <a:gd name="T31" fmla="*/ 79 h 239"/>
                  <a:gd name="T32" fmla="*/ 1 w 197"/>
                  <a:gd name="T33" fmla="*/ 105 h 239"/>
                  <a:gd name="T34" fmla="*/ 0 w 197"/>
                  <a:gd name="T35" fmla="*/ 119 h 239"/>
                  <a:gd name="T36" fmla="*/ 2 w 197"/>
                  <a:gd name="T37" fmla="*/ 147 h 239"/>
                  <a:gd name="T38" fmla="*/ 9 w 197"/>
                  <a:gd name="T39" fmla="*/ 173 h 239"/>
                  <a:gd name="T40" fmla="*/ 19 w 197"/>
                  <a:gd name="T41" fmla="*/ 193 h 239"/>
                  <a:gd name="T42" fmla="*/ 30 w 197"/>
                  <a:gd name="T43" fmla="*/ 209 h 239"/>
                  <a:gd name="T44" fmla="*/ 37 w 197"/>
                  <a:gd name="T45" fmla="*/ 215 h 239"/>
                  <a:gd name="T46" fmla="*/ 51 w 197"/>
                  <a:gd name="T47" fmla="*/ 226 h 239"/>
                  <a:gd name="T48" fmla="*/ 68 w 197"/>
                  <a:gd name="T49" fmla="*/ 234 h 239"/>
                  <a:gd name="T50" fmla="*/ 88 w 197"/>
                  <a:gd name="T51" fmla="*/ 239 h 239"/>
                  <a:gd name="T52" fmla="*/ 99 w 197"/>
                  <a:gd name="T53" fmla="*/ 239 h 239"/>
                  <a:gd name="T54" fmla="*/ 125 w 197"/>
                  <a:gd name="T55" fmla="*/ 237 h 239"/>
                  <a:gd name="T56" fmla="*/ 145 w 197"/>
                  <a:gd name="T57" fmla="*/ 231 h 239"/>
                  <a:gd name="T58" fmla="*/ 154 w 197"/>
                  <a:gd name="T59" fmla="*/ 227 h 239"/>
                  <a:gd name="T60" fmla="*/ 170 w 197"/>
                  <a:gd name="T61" fmla="*/ 217 h 239"/>
                  <a:gd name="T62" fmla="*/ 152 w 197"/>
                  <a:gd name="T63" fmla="*/ 180 h 239"/>
                  <a:gd name="T64" fmla="*/ 139 w 197"/>
                  <a:gd name="T65" fmla="*/ 188 h 239"/>
                  <a:gd name="T66" fmla="*/ 129 w 197"/>
                  <a:gd name="T67" fmla="*/ 194 h 239"/>
                  <a:gd name="T68" fmla="*/ 116 w 197"/>
                  <a:gd name="T69" fmla="*/ 197 h 239"/>
                  <a:gd name="T70" fmla="*/ 102 w 197"/>
                  <a:gd name="T71" fmla="*/ 199 h 239"/>
                  <a:gd name="T72" fmla="*/ 92 w 197"/>
                  <a:gd name="T73" fmla="*/ 198 h 239"/>
                  <a:gd name="T74" fmla="*/ 73 w 197"/>
                  <a:gd name="T75" fmla="*/ 191 h 239"/>
                  <a:gd name="T76" fmla="*/ 58 w 197"/>
                  <a:gd name="T77" fmla="*/ 175 h 239"/>
                  <a:gd name="T78" fmla="*/ 47 w 197"/>
                  <a:gd name="T79" fmla="*/ 151 h 239"/>
                  <a:gd name="T80" fmla="*/ 196 w 197"/>
                  <a:gd name="T81" fmla="*/ 135 h 239"/>
                  <a:gd name="T82" fmla="*/ 196 w 197"/>
                  <a:gd name="T83" fmla="*/ 126 h 239"/>
                  <a:gd name="T84" fmla="*/ 197 w 197"/>
                  <a:gd name="T85" fmla="*/ 114 h 239"/>
                  <a:gd name="T86" fmla="*/ 45 w 197"/>
                  <a:gd name="T87" fmla="*/ 98 h 239"/>
                  <a:gd name="T88" fmla="*/ 51 w 197"/>
                  <a:gd name="T89" fmla="*/ 73 h 239"/>
                  <a:gd name="T90" fmla="*/ 61 w 197"/>
                  <a:gd name="T91" fmla="*/ 55 h 239"/>
                  <a:gd name="T92" fmla="*/ 77 w 197"/>
                  <a:gd name="T93" fmla="*/ 44 h 239"/>
                  <a:gd name="T94" fmla="*/ 98 w 197"/>
                  <a:gd name="T95" fmla="*/ 40 h 239"/>
                  <a:gd name="T96" fmla="*/ 104 w 197"/>
                  <a:gd name="T97" fmla="*/ 41 h 239"/>
                  <a:gd name="T98" fmla="*/ 116 w 197"/>
                  <a:gd name="T99" fmla="*/ 43 h 239"/>
                  <a:gd name="T100" fmla="*/ 126 w 197"/>
                  <a:gd name="T101" fmla="*/ 47 h 239"/>
                  <a:gd name="T102" fmla="*/ 138 w 197"/>
                  <a:gd name="T103" fmla="*/ 57 h 239"/>
                  <a:gd name="T104" fmla="*/ 147 w 197"/>
                  <a:gd name="T105" fmla="*/ 76 h 239"/>
                  <a:gd name="T106" fmla="*/ 152 w 197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7" h="239">
                    <a:moveTo>
                      <a:pt x="197" y="114"/>
                    </a:moveTo>
                    <a:lnTo>
                      <a:pt x="197" y="114"/>
                    </a:lnTo>
                    <a:lnTo>
                      <a:pt x="197" y="103"/>
                    </a:lnTo>
                    <a:lnTo>
                      <a:pt x="196" y="92"/>
                    </a:lnTo>
                    <a:lnTo>
                      <a:pt x="194" y="81"/>
                    </a:lnTo>
                    <a:lnTo>
                      <a:pt x="191" y="70"/>
                    </a:lnTo>
                    <a:lnTo>
                      <a:pt x="188" y="60"/>
                    </a:lnTo>
                    <a:lnTo>
                      <a:pt x="184" y="51"/>
                    </a:lnTo>
                    <a:lnTo>
                      <a:pt x="179" y="42"/>
                    </a:lnTo>
                    <a:lnTo>
                      <a:pt x="173" y="34"/>
                    </a:lnTo>
                    <a:lnTo>
                      <a:pt x="167" y="26"/>
                    </a:lnTo>
                    <a:lnTo>
                      <a:pt x="160" y="20"/>
                    </a:lnTo>
                    <a:lnTo>
                      <a:pt x="152" y="14"/>
                    </a:lnTo>
                    <a:lnTo>
                      <a:pt x="143" y="9"/>
                    </a:lnTo>
                    <a:lnTo>
                      <a:pt x="134" y="5"/>
                    </a:lnTo>
                    <a:lnTo>
                      <a:pt x="123" y="2"/>
                    </a:lnTo>
                    <a:lnTo>
                      <a:pt x="11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0" y="0"/>
                    </a:lnTo>
                    <a:lnTo>
                      <a:pt x="79" y="2"/>
                    </a:lnTo>
                    <a:lnTo>
                      <a:pt x="69" y="4"/>
                    </a:lnTo>
                    <a:lnTo>
                      <a:pt x="60" y="8"/>
                    </a:lnTo>
                    <a:lnTo>
                      <a:pt x="51" y="12"/>
                    </a:lnTo>
                    <a:lnTo>
                      <a:pt x="43" y="17"/>
                    </a:lnTo>
                    <a:lnTo>
                      <a:pt x="35" y="23"/>
                    </a:lnTo>
                    <a:lnTo>
                      <a:pt x="28" y="30"/>
                    </a:lnTo>
                    <a:lnTo>
                      <a:pt x="22" y="38"/>
                    </a:lnTo>
                    <a:lnTo>
                      <a:pt x="16" y="47"/>
                    </a:lnTo>
                    <a:lnTo>
                      <a:pt x="12" y="57"/>
                    </a:lnTo>
                    <a:lnTo>
                      <a:pt x="8" y="68"/>
                    </a:lnTo>
                    <a:lnTo>
                      <a:pt x="5" y="79"/>
                    </a:lnTo>
                    <a:lnTo>
                      <a:pt x="2" y="92"/>
                    </a:lnTo>
                    <a:lnTo>
                      <a:pt x="1" y="105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1" y="134"/>
                    </a:lnTo>
                    <a:lnTo>
                      <a:pt x="2" y="147"/>
                    </a:lnTo>
                    <a:lnTo>
                      <a:pt x="5" y="161"/>
                    </a:lnTo>
                    <a:lnTo>
                      <a:pt x="9" y="173"/>
                    </a:lnTo>
                    <a:lnTo>
                      <a:pt x="14" y="184"/>
                    </a:lnTo>
                    <a:lnTo>
                      <a:pt x="19" y="193"/>
                    </a:lnTo>
                    <a:lnTo>
                      <a:pt x="24" y="202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7" y="215"/>
                    </a:lnTo>
                    <a:lnTo>
                      <a:pt x="44" y="221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8" y="237"/>
                    </a:lnTo>
                    <a:lnTo>
                      <a:pt x="88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2" y="239"/>
                    </a:lnTo>
                    <a:lnTo>
                      <a:pt x="125" y="237"/>
                    </a:lnTo>
                    <a:lnTo>
                      <a:pt x="135" y="235"/>
                    </a:lnTo>
                    <a:lnTo>
                      <a:pt x="145" y="231"/>
                    </a:lnTo>
                    <a:lnTo>
                      <a:pt x="145" y="231"/>
                    </a:lnTo>
                    <a:lnTo>
                      <a:pt x="154" y="227"/>
                    </a:lnTo>
                    <a:lnTo>
                      <a:pt x="162" y="222"/>
                    </a:lnTo>
                    <a:lnTo>
                      <a:pt x="170" y="217"/>
                    </a:lnTo>
                    <a:lnTo>
                      <a:pt x="178" y="209"/>
                    </a:lnTo>
                    <a:lnTo>
                      <a:pt x="152" y="180"/>
                    </a:lnTo>
                    <a:lnTo>
                      <a:pt x="152" y="180"/>
                    </a:lnTo>
                    <a:lnTo>
                      <a:pt x="139" y="188"/>
                    </a:lnTo>
                    <a:lnTo>
                      <a:pt x="129" y="194"/>
                    </a:lnTo>
                    <a:lnTo>
                      <a:pt x="129" y="194"/>
                    </a:lnTo>
                    <a:lnTo>
                      <a:pt x="122" y="196"/>
                    </a:lnTo>
                    <a:lnTo>
                      <a:pt x="116" y="197"/>
                    </a:lnTo>
                    <a:lnTo>
                      <a:pt x="109" y="198"/>
                    </a:lnTo>
                    <a:lnTo>
                      <a:pt x="102" y="199"/>
                    </a:lnTo>
                    <a:lnTo>
                      <a:pt x="102" y="199"/>
                    </a:lnTo>
                    <a:lnTo>
                      <a:pt x="92" y="198"/>
                    </a:lnTo>
                    <a:lnTo>
                      <a:pt x="82" y="195"/>
                    </a:lnTo>
                    <a:lnTo>
                      <a:pt x="73" y="191"/>
                    </a:lnTo>
                    <a:lnTo>
                      <a:pt x="65" y="184"/>
                    </a:lnTo>
                    <a:lnTo>
                      <a:pt x="58" y="175"/>
                    </a:lnTo>
                    <a:lnTo>
                      <a:pt x="52" y="164"/>
                    </a:lnTo>
                    <a:lnTo>
                      <a:pt x="47" y="151"/>
                    </a:lnTo>
                    <a:lnTo>
                      <a:pt x="44" y="135"/>
                    </a:lnTo>
                    <a:lnTo>
                      <a:pt x="196" y="135"/>
                    </a:lnTo>
                    <a:lnTo>
                      <a:pt x="196" y="135"/>
                    </a:lnTo>
                    <a:lnTo>
                      <a:pt x="196" y="126"/>
                    </a:lnTo>
                    <a:lnTo>
                      <a:pt x="197" y="114"/>
                    </a:lnTo>
                    <a:lnTo>
                      <a:pt x="197" y="114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1" y="73"/>
                    </a:lnTo>
                    <a:lnTo>
                      <a:pt x="55" y="64"/>
                    </a:lnTo>
                    <a:lnTo>
                      <a:pt x="61" y="55"/>
                    </a:lnTo>
                    <a:lnTo>
                      <a:pt x="68" y="49"/>
                    </a:lnTo>
                    <a:lnTo>
                      <a:pt x="77" y="44"/>
                    </a:lnTo>
                    <a:lnTo>
                      <a:pt x="87" y="41"/>
                    </a:lnTo>
                    <a:lnTo>
                      <a:pt x="98" y="40"/>
                    </a:lnTo>
                    <a:lnTo>
                      <a:pt x="98" y="40"/>
                    </a:lnTo>
                    <a:lnTo>
                      <a:pt x="104" y="41"/>
                    </a:lnTo>
                    <a:lnTo>
                      <a:pt x="110" y="42"/>
                    </a:lnTo>
                    <a:lnTo>
                      <a:pt x="116" y="43"/>
                    </a:lnTo>
                    <a:lnTo>
                      <a:pt x="121" y="45"/>
                    </a:lnTo>
                    <a:lnTo>
                      <a:pt x="126" y="47"/>
                    </a:lnTo>
                    <a:lnTo>
                      <a:pt x="130" y="50"/>
                    </a:lnTo>
                    <a:lnTo>
                      <a:pt x="138" y="57"/>
                    </a:lnTo>
                    <a:lnTo>
                      <a:pt x="143" y="66"/>
                    </a:lnTo>
                    <a:lnTo>
                      <a:pt x="147" y="76"/>
                    </a:lnTo>
                    <a:lnTo>
                      <a:pt x="150" y="86"/>
                    </a:lnTo>
                    <a:lnTo>
                      <a:pt x="152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1" name="Freeform 80"/>
              <p:cNvSpPr>
                <a:spLocks/>
              </p:cNvSpPr>
              <p:nvPr userDrawn="1"/>
            </p:nvSpPr>
            <p:spPr bwMode="auto">
              <a:xfrm>
                <a:off x="4244975" y="6363507"/>
                <a:ext cx="88900" cy="92075"/>
              </a:xfrm>
              <a:custGeom>
                <a:avLst/>
                <a:gdLst>
                  <a:gd name="T0" fmla="*/ 226 w 226"/>
                  <a:gd name="T1" fmla="*/ 230 h 233"/>
                  <a:gd name="T2" fmla="*/ 226 w 226"/>
                  <a:gd name="T3" fmla="*/ 0 h 233"/>
                  <a:gd name="T4" fmla="*/ 177 w 226"/>
                  <a:gd name="T5" fmla="*/ 0 h 233"/>
                  <a:gd name="T6" fmla="*/ 128 w 226"/>
                  <a:gd name="T7" fmla="*/ 111 h 233"/>
                  <a:gd name="T8" fmla="*/ 128 w 226"/>
                  <a:gd name="T9" fmla="*/ 111 h 233"/>
                  <a:gd name="T10" fmla="*/ 113 w 226"/>
                  <a:gd name="T11" fmla="*/ 151 h 233"/>
                  <a:gd name="T12" fmla="*/ 113 w 226"/>
                  <a:gd name="T13" fmla="*/ 151 h 233"/>
                  <a:gd name="T14" fmla="*/ 107 w 226"/>
                  <a:gd name="T15" fmla="*/ 132 h 233"/>
                  <a:gd name="T16" fmla="*/ 98 w 226"/>
                  <a:gd name="T17" fmla="*/ 111 h 233"/>
                  <a:gd name="T18" fmla="*/ 49 w 226"/>
                  <a:gd name="T19" fmla="*/ 0 h 233"/>
                  <a:gd name="T20" fmla="*/ 0 w 226"/>
                  <a:gd name="T21" fmla="*/ 0 h 233"/>
                  <a:gd name="T22" fmla="*/ 0 w 226"/>
                  <a:gd name="T23" fmla="*/ 230 h 233"/>
                  <a:gd name="T24" fmla="*/ 43 w 226"/>
                  <a:gd name="T25" fmla="*/ 230 h 233"/>
                  <a:gd name="T26" fmla="*/ 43 w 226"/>
                  <a:gd name="T27" fmla="*/ 110 h 233"/>
                  <a:gd name="T28" fmla="*/ 43 w 226"/>
                  <a:gd name="T29" fmla="*/ 110 h 233"/>
                  <a:gd name="T30" fmla="*/ 42 w 226"/>
                  <a:gd name="T31" fmla="*/ 69 h 233"/>
                  <a:gd name="T32" fmla="*/ 42 w 226"/>
                  <a:gd name="T33" fmla="*/ 69 h 233"/>
                  <a:gd name="T34" fmla="*/ 48 w 226"/>
                  <a:gd name="T35" fmla="*/ 85 h 233"/>
                  <a:gd name="T36" fmla="*/ 57 w 226"/>
                  <a:gd name="T37" fmla="*/ 106 h 233"/>
                  <a:gd name="T38" fmla="*/ 112 w 226"/>
                  <a:gd name="T39" fmla="*/ 233 h 233"/>
                  <a:gd name="T40" fmla="*/ 167 w 226"/>
                  <a:gd name="T41" fmla="*/ 106 h 233"/>
                  <a:gd name="T42" fmla="*/ 167 w 226"/>
                  <a:gd name="T43" fmla="*/ 106 h 233"/>
                  <a:gd name="T44" fmla="*/ 176 w 226"/>
                  <a:gd name="T45" fmla="*/ 85 h 233"/>
                  <a:gd name="T46" fmla="*/ 182 w 226"/>
                  <a:gd name="T47" fmla="*/ 69 h 233"/>
                  <a:gd name="T48" fmla="*/ 182 w 226"/>
                  <a:gd name="T49" fmla="*/ 69 h 233"/>
                  <a:gd name="T50" fmla="*/ 181 w 226"/>
                  <a:gd name="T51" fmla="*/ 110 h 233"/>
                  <a:gd name="T52" fmla="*/ 181 w 226"/>
                  <a:gd name="T53" fmla="*/ 230 h 233"/>
                  <a:gd name="T54" fmla="*/ 226 w 226"/>
                  <a:gd name="T55" fmla="*/ 23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6" h="233">
                    <a:moveTo>
                      <a:pt x="226" y="230"/>
                    </a:moveTo>
                    <a:lnTo>
                      <a:pt x="226" y="0"/>
                    </a:lnTo>
                    <a:lnTo>
                      <a:pt x="177" y="0"/>
                    </a:lnTo>
                    <a:lnTo>
                      <a:pt x="128" y="111"/>
                    </a:lnTo>
                    <a:lnTo>
                      <a:pt x="128" y="111"/>
                    </a:lnTo>
                    <a:lnTo>
                      <a:pt x="113" y="151"/>
                    </a:lnTo>
                    <a:lnTo>
                      <a:pt x="113" y="151"/>
                    </a:lnTo>
                    <a:lnTo>
                      <a:pt x="107" y="132"/>
                    </a:lnTo>
                    <a:lnTo>
                      <a:pt x="98" y="111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43" y="23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2" y="69"/>
                    </a:lnTo>
                    <a:lnTo>
                      <a:pt x="42" y="69"/>
                    </a:lnTo>
                    <a:lnTo>
                      <a:pt x="48" y="85"/>
                    </a:lnTo>
                    <a:lnTo>
                      <a:pt x="57" y="106"/>
                    </a:lnTo>
                    <a:lnTo>
                      <a:pt x="112" y="233"/>
                    </a:lnTo>
                    <a:lnTo>
                      <a:pt x="167" y="106"/>
                    </a:lnTo>
                    <a:lnTo>
                      <a:pt x="167" y="106"/>
                    </a:lnTo>
                    <a:lnTo>
                      <a:pt x="176" y="85"/>
                    </a:lnTo>
                    <a:lnTo>
                      <a:pt x="182" y="69"/>
                    </a:lnTo>
                    <a:lnTo>
                      <a:pt x="182" y="69"/>
                    </a:lnTo>
                    <a:lnTo>
                      <a:pt x="181" y="110"/>
                    </a:lnTo>
                    <a:lnTo>
                      <a:pt x="181" y="230"/>
                    </a:lnTo>
                    <a:lnTo>
                      <a:pt x="226" y="23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2" name="Freeform 81"/>
              <p:cNvSpPr>
                <a:spLocks/>
              </p:cNvSpPr>
              <p:nvPr userDrawn="1"/>
            </p:nvSpPr>
            <p:spPr bwMode="auto">
              <a:xfrm>
                <a:off x="4400550" y="6363507"/>
                <a:ext cx="88900" cy="92075"/>
              </a:xfrm>
              <a:custGeom>
                <a:avLst/>
                <a:gdLst>
                  <a:gd name="T0" fmla="*/ 227 w 227"/>
                  <a:gd name="T1" fmla="*/ 230 h 233"/>
                  <a:gd name="T2" fmla="*/ 227 w 227"/>
                  <a:gd name="T3" fmla="*/ 0 h 233"/>
                  <a:gd name="T4" fmla="*/ 178 w 227"/>
                  <a:gd name="T5" fmla="*/ 0 h 233"/>
                  <a:gd name="T6" fmla="*/ 128 w 227"/>
                  <a:gd name="T7" fmla="*/ 111 h 233"/>
                  <a:gd name="T8" fmla="*/ 128 w 227"/>
                  <a:gd name="T9" fmla="*/ 111 h 233"/>
                  <a:gd name="T10" fmla="*/ 113 w 227"/>
                  <a:gd name="T11" fmla="*/ 151 h 233"/>
                  <a:gd name="T12" fmla="*/ 113 w 227"/>
                  <a:gd name="T13" fmla="*/ 151 h 233"/>
                  <a:gd name="T14" fmla="*/ 106 w 227"/>
                  <a:gd name="T15" fmla="*/ 132 h 233"/>
                  <a:gd name="T16" fmla="*/ 98 w 227"/>
                  <a:gd name="T17" fmla="*/ 111 h 233"/>
                  <a:gd name="T18" fmla="*/ 49 w 227"/>
                  <a:gd name="T19" fmla="*/ 0 h 233"/>
                  <a:gd name="T20" fmla="*/ 0 w 227"/>
                  <a:gd name="T21" fmla="*/ 0 h 233"/>
                  <a:gd name="T22" fmla="*/ 0 w 227"/>
                  <a:gd name="T23" fmla="*/ 230 h 233"/>
                  <a:gd name="T24" fmla="*/ 43 w 227"/>
                  <a:gd name="T25" fmla="*/ 230 h 233"/>
                  <a:gd name="T26" fmla="*/ 43 w 227"/>
                  <a:gd name="T27" fmla="*/ 110 h 233"/>
                  <a:gd name="T28" fmla="*/ 43 w 227"/>
                  <a:gd name="T29" fmla="*/ 110 h 233"/>
                  <a:gd name="T30" fmla="*/ 42 w 227"/>
                  <a:gd name="T31" fmla="*/ 69 h 233"/>
                  <a:gd name="T32" fmla="*/ 42 w 227"/>
                  <a:gd name="T33" fmla="*/ 69 h 233"/>
                  <a:gd name="T34" fmla="*/ 48 w 227"/>
                  <a:gd name="T35" fmla="*/ 85 h 233"/>
                  <a:gd name="T36" fmla="*/ 57 w 227"/>
                  <a:gd name="T37" fmla="*/ 106 h 233"/>
                  <a:gd name="T38" fmla="*/ 112 w 227"/>
                  <a:gd name="T39" fmla="*/ 233 h 233"/>
                  <a:gd name="T40" fmla="*/ 167 w 227"/>
                  <a:gd name="T41" fmla="*/ 106 h 233"/>
                  <a:gd name="T42" fmla="*/ 167 w 227"/>
                  <a:gd name="T43" fmla="*/ 106 h 233"/>
                  <a:gd name="T44" fmla="*/ 177 w 227"/>
                  <a:gd name="T45" fmla="*/ 85 h 233"/>
                  <a:gd name="T46" fmla="*/ 183 w 227"/>
                  <a:gd name="T47" fmla="*/ 69 h 233"/>
                  <a:gd name="T48" fmla="*/ 183 w 227"/>
                  <a:gd name="T49" fmla="*/ 69 h 233"/>
                  <a:gd name="T50" fmla="*/ 182 w 227"/>
                  <a:gd name="T51" fmla="*/ 110 h 233"/>
                  <a:gd name="T52" fmla="*/ 182 w 227"/>
                  <a:gd name="T53" fmla="*/ 230 h 233"/>
                  <a:gd name="T54" fmla="*/ 227 w 227"/>
                  <a:gd name="T55" fmla="*/ 23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7" h="233">
                    <a:moveTo>
                      <a:pt x="227" y="230"/>
                    </a:moveTo>
                    <a:lnTo>
                      <a:pt x="227" y="0"/>
                    </a:lnTo>
                    <a:lnTo>
                      <a:pt x="178" y="0"/>
                    </a:lnTo>
                    <a:lnTo>
                      <a:pt x="128" y="111"/>
                    </a:lnTo>
                    <a:lnTo>
                      <a:pt x="128" y="111"/>
                    </a:lnTo>
                    <a:lnTo>
                      <a:pt x="113" y="151"/>
                    </a:lnTo>
                    <a:lnTo>
                      <a:pt x="113" y="151"/>
                    </a:lnTo>
                    <a:lnTo>
                      <a:pt x="106" y="132"/>
                    </a:lnTo>
                    <a:lnTo>
                      <a:pt x="98" y="111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43" y="23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2" y="69"/>
                    </a:lnTo>
                    <a:lnTo>
                      <a:pt x="42" y="69"/>
                    </a:lnTo>
                    <a:lnTo>
                      <a:pt x="48" y="85"/>
                    </a:lnTo>
                    <a:lnTo>
                      <a:pt x="57" y="106"/>
                    </a:lnTo>
                    <a:lnTo>
                      <a:pt x="112" y="233"/>
                    </a:lnTo>
                    <a:lnTo>
                      <a:pt x="167" y="106"/>
                    </a:lnTo>
                    <a:lnTo>
                      <a:pt x="167" y="106"/>
                    </a:lnTo>
                    <a:lnTo>
                      <a:pt x="177" y="85"/>
                    </a:lnTo>
                    <a:lnTo>
                      <a:pt x="183" y="69"/>
                    </a:lnTo>
                    <a:lnTo>
                      <a:pt x="183" y="69"/>
                    </a:lnTo>
                    <a:lnTo>
                      <a:pt x="182" y="110"/>
                    </a:lnTo>
                    <a:lnTo>
                      <a:pt x="182" y="230"/>
                    </a:lnTo>
                    <a:lnTo>
                      <a:pt x="227" y="23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3" name="Freeform 82"/>
              <p:cNvSpPr>
                <a:spLocks/>
              </p:cNvSpPr>
              <p:nvPr userDrawn="1"/>
            </p:nvSpPr>
            <p:spPr bwMode="auto">
              <a:xfrm>
                <a:off x="4513262" y="6363507"/>
                <a:ext cx="74613" cy="90488"/>
              </a:xfrm>
              <a:custGeom>
                <a:avLst/>
                <a:gdLst>
                  <a:gd name="T0" fmla="*/ 0 w 186"/>
                  <a:gd name="T1" fmla="*/ 0 h 230"/>
                  <a:gd name="T2" fmla="*/ 0 w 186"/>
                  <a:gd name="T3" fmla="*/ 230 h 230"/>
                  <a:gd name="T4" fmla="*/ 45 w 186"/>
                  <a:gd name="T5" fmla="*/ 230 h 230"/>
                  <a:gd name="T6" fmla="*/ 124 w 186"/>
                  <a:gd name="T7" fmla="*/ 101 h 230"/>
                  <a:gd name="T8" fmla="*/ 124 w 186"/>
                  <a:gd name="T9" fmla="*/ 101 h 230"/>
                  <a:gd name="T10" fmla="*/ 142 w 186"/>
                  <a:gd name="T11" fmla="*/ 72 h 230"/>
                  <a:gd name="T12" fmla="*/ 142 w 186"/>
                  <a:gd name="T13" fmla="*/ 72 h 230"/>
                  <a:gd name="T14" fmla="*/ 141 w 186"/>
                  <a:gd name="T15" fmla="*/ 120 h 230"/>
                  <a:gd name="T16" fmla="*/ 141 w 186"/>
                  <a:gd name="T17" fmla="*/ 230 h 230"/>
                  <a:gd name="T18" fmla="*/ 186 w 186"/>
                  <a:gd name="T19" fmla="*/ 230 h 230"/>
                  <a:gd name="T20" fmla="*/ 186 w 186"/>
                  <a:gd name="T21" fmla="*/ 0 h 230"/>
                  <a:gd name="T22" fmla="*/ 141 w 186"/>
                  <a:gd name="T23" fmla="*/ 0 h 230"/>
                  <a:gd name="T24" fmla="*/ 62 w 186"/>
                  <a:gd name="T25" fmla="*/ 127 h 230"/>
                  <a:gd name="T26" fmla="*/ 62 w 186"/>
                  <a:gd name="T27" fmla="*/ 127 h 230"/>
                  <a:gd name="T28" fmla="*/ 52 w 186"/>
                  <a:gd name="T29" fmla="*/ 143 h 230"/>
                  <a:gd name="T30" fmla="*/ 44 w 186"/>
                  <a:gd name="T31" fmla="*/ 158 h 230"/>
                  <a:gd name="T32" fmla="*/ 44 w 186"/>
                  <a:gd name="T33" fmla="*/ 158 h 230"/>
                  <a:gd name="T34" fmla="*/ 45 w 186"/>
                  <a:gd name="T35" fmla="*/ 108 h 230"/>
                  <a:gd name="T36" fmla="*/ 45 w 186"/>
                  <a:gd name="T37" fmla="*/ 0 h 230"/>
                  <a:gd name="T38" fmla="*/ 0 w 186"/>
                  <a:gd name="T3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6" h="230">
                    <a:moveTo>
                      <a:pt x="0" y="0"/>
                    </a:moveTo>
                    <a:lnTo>
                      <a:pt x="0" y="230"/>
                    </a:lnTo>
                    <a:lnTo>
                      <a:pt x="45" y="230"/>
                    </a:lnTo>
                    <a:lnTo>
                      <a:pt x="124" y="101"/>
                    </a:lnTo>
                    <a:lnTo>
                      <a:pt x="124" y="101"/>
                    </a:lnTo>
                    <a:lnTo>
                      <a:pt x="142" y="72"/>
                    </a:lnTo>
                    <a:lnTo>
                      <a:pt x="142" y="72"/>
                    </a:lnTo>
                    <a:lnTo>
                      <a:pt x="141" y="120"/>
                    </a:lnTo>
                    <a:lnTo>
                      <a:pt x="141" y="230"/>
                    </a:lnTo>
                    <a:lnTo>
                      <a:pt x="186" y="230"/>
                    </a:lnTo>
                    <a:lnTo>
                      <a:pt x="186" y="0"/>
                    </a:lnTo>
                    <a:lnTo>
                      <a:pt x="141" y="0"/>
                    </a:lnTo>
                    <a:lnTo>
                      <a:pt x="62" y="127"/>
                    </a:lnTo>
                    <a:lnTo>
                      <a:pt x="62" y="127"/>
                    </a:lnTo>
                    <a:lnTo>
                      <a:pt x="52" y="143"/>
                    </a:lnTo>
                    <a:lnTo>
                      <a:pt x="44" y="158"/>
                    </a:lnTo>
                    <a:lnTo>
                      <a:pt x="44" y="158"/>
                    </a:lnTo>
                    <a:lnTo>
                      <a:pt x="45" y="108"/>
                    </a:lnTo>
                    <a:lnTo>
                      <a:pt x="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4" name="Freeform 83"/>
              <p:cNvSpPr>
                <a:spLocks noEditPoints="1"/>
              </p:cNvSpPr>
              <p:nvPr userDrawn="1"/>
            </p:nvSpPr>
            <p:spPr bwMode="auto">
              <a:xfrm>
                <a:off x="4610100" y="6360332"/>
                <a:ext cx="76200" cy="127000"/>
              </a:xfrm>
              <a:custGeom>
                <a:avLst/>
                <a:gdLst>
                  <a:gd name="T0" fmla="*/ 194 w 194"/>
                  <a:gd name="T1" fmla="*/ 123 h 319"/>
                  <a:gd name="T2" fmla="*/ 192 w 194"/>
                  <a:gd name="T3" fmla="*/ 92 h 319"/>
                  <a:gd name="T4" fmla="*/ 187 w 194"/>
                  <a:gd name="T5" fmla="*/ 67 h 319"/>
                  <a:gd name="T6" fmla="*/ 179 w 194"/>
                  <a:gd name="T7" fmla="*/ 45 h 319"/>
                  <a:gd name="T8" fmla="*/ 168 w 194"/>
                  <a:gd name="T9" fmla="*/ 28 h 319"/>
                  <a:gd name="T10" fmla="*/ 155 w 194"/>
                  <a:gd name="T11" fmla="*/ 16 h 319"/>
                  <a:gd name="T12" fmla="*/ 140 w 194"/>
                  <a:gd name="T13" fmla="*/ 7 h 319"/>
                  <a:gd name="T14" fmla="*/ 123 w 194"/>
                  <a:gd name="T15" fmla="*/ 2 h 319"/>
                  <a:gd name="T16" fmla="*/ 105 w 194"/>
                  <a:gd name="T17" fmla="*/ 0 h 319"/>
                  <a:gd name="T18" fmla="*/ 96 w 194"/>
                  <a:gd name="T19" fmla="*/ 0 h 319"/>
                  <a:gd name="T20" fmla="*/ 79 w 194"/>
                  <a:gd name="T21" fmla="*/ 4 h 319"/>
                  <a:gd name="T22" fmla="*/ 65 w 194"/>
                  <a:gd name="T23" fmla="*/ 11 h 319"/>
                  <a:gd name="T24" fmla="*/ 45 w 194"/>
                  <a:gd name="T25" fmla="*/ 26 h 319"/>
                  <a:gd name="T26" fmla="*/ 0 w 194"/>
                  <a:gd name="T27" fmla="*/ 5 h 319"/>
                  <a:gd name="T28" fmla="*/ 45 w 194"/>
                  <a:gd name="T29" fmla="*/ 296 h 319"/>
                  <a:gd name="T30" fmla="*/ 45 w 194"/>
                  <a:gd name="T31" fmla="*/ 213 h 319"/>
                  <a:gd name="T32" fmla="*/ 58 w 194"/>
                  <a:gd name="T33" fmla="*/ 225 h 319"/>
                  <a:gd name="T34" fmla="*/ 72 w 194"/>
                  <a:gd name="T35" fmla="*/ 233 h 319"/>
                  <a:gd name="T36" fmla="*/ 87 w 194"/>
                  <a:gd name="T37" fmla="*/ 238 h 319"/>
                  <a:gd name="T38" fmla="*/ 102 w 194"/>
                  <a:gd name="T39" fmla="*/ 239 h 319"/>
                  <a:gd name="T40" fmla="*/ 111 w 194"/>
                  <a:gd name="T41" fmla="*/ 239 h 319"/>
                  <a:gd name="T42" fmla="*/ 129 w 194"/>
                  <a:gd name="T43" fmla="*/ 235 h 319"/>
                  <a:gd name="T44" fmla="*/ 145 w 194"/>
                  <a:gd name="T45" fmla="*/ 228 h 319"/>
                  <a:gd name="T46" fmla="*/ 160 w 194"/>
                  <a:gd name="T47" fmla="*/ 218 h 319"/>
                  <a:gd name="T48" fmla="*/ 172 w 194"/>
                  <a:gd name="T49" fmla="*/ 203 h 319"/>
                  <a:gd name="T50" fmla="*/ 182 w 194"/>
                  <a:gd name="T51" fmla="*/ 185 h 319"/>
                  <a:gd name="T52" fmla="*/ 189 w 194"/>
                  <a:gd name="T53" fmla="*/ 164 h 319"/>
                  <a:gd name="T54" fmla="*/ 193 w 194"/>
                  <a:gd name="T55" fmla="*/ 137 h 319"/>
                  <a:gd name="T56" fmla="*/ 194 w 194"/>
                  <a:gd name="T57" fmla="*/ 123 h 319"/>
                  <a:gd name="T58" fmla="*/ 149 w 194"/>
                  <a:gd name="T59" fmla="*/ 124 h 319"/>
                  <a:gd name="T60" fmla="*/ 146 w 194"/>
                  <a:gd name="T61" fmla="*/ 157 h 319"/>
                  <a:gd name="T62" fmla="*/ 139 w 194"/>
                  <a:gd name="T63" fmla="*/ 175 h 319"/>
                  <a:gd name="T64" fmla="*/ 133 w 194"/>
                  <a:gd name="T65" fmla="*/ 184 h 319"/>
                  <a:gd name="T66" fmla="*/ 125 w 194"/>
                  <a:gd name="T67" fmla="*/ 191 h 319"/>
                  <a:gd name="T68" fmla="*/ 116 w 194"/>
                  <a:gd name="T69" fmla="*/ 195 h 319"/>
                  <a:gd name="T70" fmla="*/ 104 w 194"/>
                  <a:gd name="T71" fmla="*/ 198 h 319"/>
                  <a:gd name="T72" fmla="*/ 98 w 194"/>
                  <a:gd name="T73" fmla="*/ 198 h 319"/>
                  <a:gd name="T74" fmla="*/ 81 w 194"/>
                  <a:gd name="T75" fmla="*/ 195 h 319"/>
                  <a:gd name="T76" fmla="*/ 66 w 194"/>
                  <a:gd name="T77" fmla="*/ 188 h 319"/>
                  <a:gd name="T78" fmla="*/ 54 w 194"/>
                  <a:gd name="T79" fmla="*/ 178 h 319"/>
                  <a:gd name="T80" fmla="*/ 44 w 194"/>
                  <a:gd name="T81" fmla="*/ 168 h 319"/>
                  <a:gd name="T82" fmla="*/ 44 w 194"/>
                  <a:gd name="T83" fmla="*/ 70 h 319"/>
                  <a:gd name="T84" fmla="*/ 56 w 194"/>
                  <a:gd name="T85" fmla="*/ 58 h 319"/>
                  <a:gd name="T86" fmla="*/ 69 w 194"/>
                  <a:gd name="T87" fmla="*/ 49 h 319"/>
                  <a:gd name="T88" fmla="*/ 82 w 194"/>
                  <a:gd name="T89" fmla="*/ 43 h 319"/>
                  <a:gd name="T90" fmla="*/ 96 w 194"/>
                  <a:gd name="T91" fmla="*/ 41 h 319"/>
                  <a:gd name="T92" fmla="*/ 102 w 194"/>
                  <a:gd name="T93" fmla="*/ 42 h 319"/>
                  <a:gd name="T94" fmla="*/ 113 w 194"/>
                  <a:gd name="T95" fmla="*/ 44 h 319"/>
                  <a:gd name="T96" fmla="*/ 124 w 194"/>
                  <a:gd name="T97" fmla="*/ 49 h 319"/>
                  <a:gd name="T98" fmla="*/ 132 w 194"/>
                  <a:gd name="T99" fmla="*/ 56 h 319"/>
                  <a:gd name="T100" fmla="*/ 138 w 194"/>
                  <a:gd name="T101" fmla="*/ 67 h 319"/>
                  <a:gd name="T102" fmla="*/ 145 w 194"/>
                  <a:gd name="T103" fmla="*/ 87 h 319"/>
                  <a:gd name="T104" fmla="*/ 149 w 194"/>
                  <a:gd name="T105" fmla="*/ 124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4" h="319">
                    <a:moveTo>
                      <a:pt x="194" y="123"/>
                    </a:moveTo>
                    <a:lnTo>
                      <a:pt x="194" y="123"/>
                    </a:lnTo>
                    <a:lnTo>
                      <a:pt x="193" y="107"/>
                    </a:lnTo>
                    <a:lnTo>
                      <a:pt x="192" y="92"/>
                    </a:lnTo>
                    <a:lnTo>
                      <a:pt x="190" y="79"/>
                    </a:lnTo>
                    <a:lnTo>
                      <a:pt x="187" y="67"/>
                    </a:lnTo>
                    <a:lnTo>
                      <a:pt x="183" y="55"/>
                    </a:lnTo>
                    <a:lnTo>
                      <a:pt x="179" y="45"/>
                    </a:lnTo>
                    <a:lnTo>
                      <a:pt x="174" y="36"/>
                    </a:lnTo>
                    <a:lnTo>
                      <a:pt x="168" y="28"/>
                    </a:lnTo>
                    <a:lnTo>
                      <a:pt x="162" y="22"/>
                    </a:lnTo>
                    <a:lnTo>
                      <a:pt x="155" y="16"/>
                    </a:lnTo>
                    <a:lnTo>
                      <a:pt x="148" y="11"/>
                    </a:lnTo>
                    <a:lnTo>
                      <a:pt x="140" y="7"/>
                    </a:lnTo>
                    <a:lnTo>
                      <a:pt x="132" y="4"/>
                    </a:lnTo>
                    <a:lnTo>
                      <a:pt x="123" y="2"/>
                    </a:lnTo>
                    <a:lnTo>
                      <a:pt x="11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96" y="0"/>
                    </a:lnTo>
                    <a:lnTo>
                      <a:pt x="87" y="2"/>
                    </a:lnTo>
                    <a:lnTo>
                      <a:pt x="79" y="4"/>
                    </a:lnTo>
                    <a:lnTo>
                      <a:pt x="72" y="7"/>
                    </a:lnTo>
                    <a:lnTo>
                      <a:pt x="65" y="11"/>
                    </a:lnTo>
                    <a:lnTo>
                      <a:pt x="58" y="16"/>
                    </a:lnTo>
                    <a:lnTo>
                      <a:pt x="45" y="26"/>
                    </a:lnTo>
                    <a:lnTo>
                      <a:pt x="45" y="5"/>
                    </a:lnTo>
                    <a:lnTo>
                      <a:pt x="0" y="5"/>
                    </a:lnTo>
                    <a:lnTo>
                      <a:pt x="0" y="319"/>
                    </a:lnTo>
                    <a:lnTo>
                      <a:pt x="45" y="296"/>
                    </a:lnTo>
                    <a:lnTo>
                      <a:pt x="45" y="213"/>
                    </a:lnTo>
                    <a:lnTo>
                      <a:pt x="45" y="213"/>
                    </a:lnTo>
                    <a:lnTo>
                      <a:pt x="51" y="219"/>
                    </a:lnTo>
                    <a:lnTo>
                      <a:pt x="58" y="225"/>
                    </a:lnTo>
                    <a:lnTo>
                      <a:pt x="65" y="229"/>
                    </a:lnTo>
                    <a:lnTo>
                      <a:pt x="72" y="233"/>
                    </a:lnTo>
                    <a:lnTo>
                      <a:pt x="80" y="236"/>
                    </a:lnTo>
                    <a:lnTo>
                      <a:pt x="87" y="238"/>
                    </a:lnTo>
                    <a:lnTo>
                      <a:pt x="95" y="239"/>
                    </a:lnTo>
                    <a:lnTo>
                      <a:pt x="102" y="239"/>
                    </a:lnTo>
                    <a:lnTo>
                      <a:pt x="102" y="239"/>
                    </a:lnTo>
                    <a:lnTo>
                      <a:pt x="111" y="239"/>
                    </a:lnTo>
                    <a:lnTo>
                      <a:pt x="121" y="238"/>
                    </a:lnTo>
                    <a:lnTo>
                      <a:pt x="129" y="235"/>
                    </a:lnTo>
                    <a:lnTo>
                      <a:pt x="138" y="232"/>
                    </a:lnTo>
                    <a:lnTo>
                      <a:pt x="145" y="228"/>
                    </a:lnTo>
                    <a:lnTo>
                      <a:pt x="153" y="223"/>
                    </a:lnTo>
                    <a:lnTo>
                      <a:pt x="160" y="218"/>
                    </a:lnTo>
                    <a:lnTo>
                      <a:pt x="166" y="211"/>
                    </a:lnTo>
                    <a:lnTo>
                      <a:pt x="172" y="203"/>
                    </a:lnTo>
                    <a:lnTo>
                      <a:pt x="178" y="195"/>
                    </a:lnTo>
                    <a:lnTo>
                      <a:pt x="182" y="185"/>
                    </a:lnTo>
                    <a:lnTo>
                      <a:pt x="186" y="175"/>
                    </a:lnTo>
                    <a:lnTo>
                      <a:pt x="189" y="164"/>
                    </a:lnTo>
                    <a:lnTo>
                      <a:pt x="192" y="151"/>
                    </a:lnTo>
                    <a:lnTo>
                      <a:pt x="193" y="137"/>
                    </a:lnTo>
                    <a:lnTo>
                      <a:pt x="194" y="123"/>
                    </a:lnTo>
                    <a:lnTo>
                      <a:pt x="194" y="123"/>
                    </a:lnTo>
                    <a:close/>
                    <a:moveTo>
                      <a:pt x="149" y="124"/>
                    </a:moveTo>
                    <a:lnTo>
                      <a:pt x="149" y="124"/>
                    </a:lnTo>
                    <a:lnTo>
                      <a:pt x="148" y="141"/>
                    </a:lnTo>
                    <a:lnTo>
                      <a:pt x="146" y="157"/>
                    </a:lnTo>
                    <a:lnTo>
                      <a:pt x="142" y="169"/>
                    </a:lnTo>
                    <a:lnTo>
                      <a:pt x="139" y="175"/>
                    </a:lnTo>
                    <a:lnTo>
                      <a:pt x="136" y="180"/>
                    </a:lnTo>
                    <a:lnTo>
                      <a:pt x="133" y="184"/>
                    </a:lnTo>
                    <a:lnTo>
                      <a:pt x="129" y="188"/>
                    </a:lnTo>
                    <a:lnTo>
                      <a:pt x="125" y="191"/>
                    </a:lnTo>
                    <a:lnTo>
                      <a:pt x="121" y="193"/>
                    </a:lnTo>
                    <a:lnTo>
                      <a:pt x="116" y="195"/>
                    </a:lnTo>
                    <a:lnTo>
                      <a:pt x="110" y="197"/>
                    </a:lnTo>
                    <a:lnTo>
                      <a:pt x="104" y="198"/>
                    </a:lnTo>
                    <a:lnTo>
                      <a:pt x="98" y="198"/>
                    </a:lnTo>
                    <a:lnTo>
                      <a:pt x="98" y="198"/>
                    </a:lnTo>
                    <a:lnTo>
                      <a:pt x="90" y="197"/>
                    </a:lnTo>
                    <a:lnTo>
                      <a:pt x="81" y="195"/>
                    </a:lnTo>
                    <a:lnTo>
                      <a:pt x="74" y="192"/>
                    </a:lnTo>
                    <a:lnTo>
                      <a:pt x="66" y="188"/>
                    </a:lnTo>
                    <a:lnTo>
                      <a:pt x="60" y="183"/>
                    </a:lnTo>
                    <a:lnTo>
                      <a:pt x="54" y="178"/>
                    </a:lnTo>
                    <a:lnTo>
                      <a:pt x="49" y="173"/>
                    </a:lnTo>
                    <a:lnTo>
                      <a:pt x="44" y="168"/>
                    </a:lnTo>
                    <a:lnTo>
                      <a:pt x="44" y="70"/>
                    </a:lnTo>
                    <a:lnTo>
                      <a:pt x="44" y="70"/>
                    </a:lnTo>
                    <a:lnTo>
                      <a:pt x="50" y="64"/>
                    </a:lnTo>
                    <a:lnTo>
                      <a:pt x="56" y="58"/>
                    </a:lnTo>
                    <a:lnTo>
                      <a:pt x="62" y="53"/>
                    </a:lnTo>
                    <a:lnTo>
                      <a:pt x="69" y="49"/>
                    </a:lnTo>
                    <a:lnTo>
                      <a:pt x="75" y="46"/>
                    </a:lnTo>
                    <a:lnTo>
                      <a:pt x="82" y="43"/>
                    </a:lnTo>
                    <a:lnTo>
                      <a:pt x="89" y="42"/>
                    </a:lnTo>
                    <a:lnTo>
                      <a:pt x="96" y="41"/>
                    </a:lnTo>
                    <a:lnTo>
                      <a:pt x="96" y="41"/>
                    </a:lnTo>
                    <a:lnTo>
                      <a:pt x="102" y="42"/>
                    </a:lnTo>
                    <a:lnTo>
                      <a:pt x="108" y="42"/>
                    </a:lnTo>
                    <a:lnTo>
                      <a:pt x="113" y="44"/>
                    </a:lnTo>
                    <a:lnTo>
                      <a:pt x="119" y="46"/>
                    </a:lnTo>
                    <a:lnTo>
                      <a:pt x="124" y="49"/>
                    </a:lnTo>
                    <a:lnTo>
                      <a:pt x="128" y="52"/>
                    </a:lnTo>
                    <a:lnTo>
                      <a:pt x="132" y="56"/>
                    </a:lnTo>
                    <a:lnTo>
                      <a:pt x="135" y="61"/>
                    </a:lnTo>
                    <a:lnTo>
                      <a:pt x="138" y="67"/>
                    </a:lnTo>
                    <a:lnTo>
                      <a:pt x="141" y="73"/>
                    </a:lnTo>
                    <a:lnTo>
                      <a:pt x="145" y="87"/>
                    </a:lnTo>
                    <a:lnTo>
                      <a:pt x="148" y="104"/>
                    </a:lnTo>
                    <a:lnTo>
                      <a:pt x="149" y="124"/>
                    </a:lnTo>
                    <a:lnTo>
                      <a:pt x="149" y="124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5" name="Freeform 84"/>
              <p:cNvSpPr>
                <a:spLocks/>
              </p:cNvSpPr>
              <p:nvPr userDrawn="1"/>
            </p:nvSpPr>
            <p:spPr bwMode="auto">
              <a:xfrm>
                <a:off x="4705350" y="6428594"/>
                <a:ext cx="26988" cy="26988"/>
              </a:xfrm>
              <a:custGeom>
                <a:avLst/>
                <a:gdLst>
                  <a:gd name="T0" fmla="*/ 68 w 68"/>
                  <a:gd name="T1" fmla="*/ 35 h 69"/>
                  <a:gd name="T2" fmla="*/ 68 w 68"/>
                  <a:gd name="T3" fmla="*/ 35 h 69"/>
                  <a:gd name="T4" fmla="*/ 68 w 68"/>
                  <a:gd name="T5" fmla="*/ 28 h 69"/>
                  <a:gd name="T6" fmla="*/ 66 w 68"/>
                  <a:gd name="T7" fmla="*/ 21 h 69"/>
                  <a:gd name="T8" fmla="*/ 63 w 68"/>
                  <a:gd name="T9" fmla="*/ 15 h 69"/>
                  <a:gd name="T10" fmla="*/ 58 w 68"/>
                  <a:gd name="T11" fmla="*/ 10 h 69"/>
                  <a:gd name="T12" fmla="*/ 53 w 68"/>
                  <a:gd name="T13" fmla="*/ 6 h 69"/>
                  <a:gd name="T14" fmla="*/ 47 w 68"/>
                  <a:gd name="T15" fmla="*/ 3 h 69"/>
                  <a:gd name="T16" fmla="*/ 41 w 68"/>
                  <a:gd name="T17" fmla="*/ 1 h 69"/>
                  <a:gd name="T18" fmla="*/ 34 w 68"/>
                  <a:gd name="T19" fmla="*/ 0 h 69"/>
                  <a:gd name="T20" fmla="*/ 34 w 68"/>
                  <a:gd name="T21" fmla="*/ 0 h 69"/>
                  <a:gd name="T22" fmla="*/ 27 w 68"/>
                  <a:gd name="T23" fmla="*/ 1 h 69"/>
                  <a:gd name="T24" fmla="*/ 20 w 68"/>
                  <a:gd name="T25" fmla="*/ 3 h 69"/>
                  <a:gd name="T26" fmla="*/ 14 w 68"/>
                  <a:gd name="T27" fmla="*/ 6 h 69"/>
                  <a:gd name="T28" fmla="*/ 9 w 68"/>
                  <a:gd name="T29" fmla="*/ 10 h 69"/>
                  <a:gd name="T30" fmla="*/ 5 w 68"/>
                  <a:gd name="T31" fmla="*/ 15 h 69"/>
                  <a:gd name="T32" fmla="*/ 2 w 68"/>
                  <a:gd name="T33" fmla="*/ 21 h 69"/>
                  <a:gd name="T34" fmla="*/ 0 w 68"/>
                  <a:gd name="T35" fmla="*/ 28 h 69"/>
                  <a:gd name="T36" fmla="*/ 0 w 68"/>
                  <a:gd name="T37" fmla="*/ 35 h 69"/>
                  <a:gd name="T38" fmla="*/ 0 w 68"/>
                  <a:gd name="T39" fmla="*/ 35 h 69"/>
                  <a:gd name="T40" fmla="*/ 0 w 68"/>
                  <a:gd name="T41" fmla="*/ 42 h 69"/>
                  <a:gd name="T42" fmla="*/ 2 w 68"/>
                  <a:gd name="T43" fmla="*/ 49 h 69"/>
                  <a:gd name="T44" fmla="*/ 5 w 68"/>
                  <a:gd name="T45" fmla="*/ 54 h 69"/>
                  <a:gd name="T46" fmla="*/ 9 w 68"/>
                  <a:gd name="T47" fmla="*/ 59 h 69"/>
                  <a:gd name="T48" fmla="*/ 14 w 68"/>
                  <a:gd name="T49" fmla="*/ 64 h 69"/>
                  <a:gd name="T50" fmla="*/ 20 w 68"/>
                  <a:gd name="T51" fmla="*/ 67 h 69"/>
                  <a:gd name="T52" fmla="*/ 27 w 68"/>
                  <a:gd name="T53" fmla="*/ 69 h 69"/>
                  <a:gd name="T54" fmla="*/ 34 w 68"/>
                  <a:gd name="T55" fmla="*/ 69 h 69"/>
                  <a:gd name="T56" fmla="*/ 34 w 68"/>
                  <a:gd name="T57" fmla="*/ 69 h 69"/>
                  <a:gd name="T58" fmla="*/ 41 w 68"/>
                  <a:gd name="T59" fmla="*/ 69 h 69"/>
                  <a:gd name="T60" fmla="*/ 47 w 68"/>
                  <a:gd name="T61" fmla="*/ 67 h 69"/>
                  <a:gd name="T62" fmla="*/ 53 w 68"/>
                  <a:gd name="T63" fmla="*/ 64 h 69"/>
                  <a:gd name="T64" fmla="*/ 58 w 68"/>
                  <a:gd name="T65" fmla="*/ 59 h 69"/>
                  <a:gd name="T66" fmla="*/ 63 w 68"/>
                  <a:gd name="T67" fmla="*/ 54 h 69"/>
                  <a:gd name="T68" fmla="*/ 66 w 68"/>
                  <a:gd name="T69" fmla="*/ 49 h 69"/>
                  <a:gd name="T70" fmla="*/ 68 w 68"/>
                  <a:gd name="T71" fmla="*/ 42 h 69"/>
                  <a:gd name="T72" fmla="*/ 68 w 68"/>
                  <a:gd name="T73" fmla="*/ 35 h 69"/>
                  <a:gd name="T74" fmla="*/ 68 w 68"/>
                  <a:gd name="T75" fmla="*/ 3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35"/>
                    </a:lnTo>
                    <a:lnTo>
                      <a:pt x="68" y="28"/>
                    </a:lnTo>
                    <a:lnTo>
                      <a:pt x="66" y="21"/>
                    </a:lnTo>
                    <a:lnTo>
                      <a:pt x="63" y="15"/>
                    </a:lnTo>
                    <a:lnTo>
                      <a:pt x="58" y="10"/>
                    </a:lnTo>
                    <a:lnTo>
                      <a:pt x="53" y="6"/>
                    </a:lnTo>
                    <a:lnTo>
                      <a:pt x="47" y="3"/>
                    </a:lnTo>
                    <a:lnTo>
                      <a:pt x="41" y="1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1"/>
                    </a:lnTo>
                    <a:lnTo>
                      <a:pt x="20" y="3"/>
                    </a:lnTo>
                    <a:lnTo>
                      <a:pt x="14" y="6"/>
                    </a:lnTo>
                    <a:lnTo>
                      <a:pt x="9" y="10"/>
                    </a:lnTo>
                    <a:lnTo>
                      <a:pt x="5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5" y="54"/>
                    </a:lnTo>
                    <a:lnTo>
                      <a:pt x="9" y="59"/>
                    </a:lnTo>
                    <a:lnTo>
                      <a:pt x="14" y="64"/>
                    </a:lnTo>
                    <a:lnTo>
                      <a:pt x="20" y="67"/>
                    </a:lnTo>
                    <a:lnTo>
                      <a:pt x="27" y="69"/>
                    </a:lnTo>
                    <a:lnTo>
                      <a:pt x="34" y="69"/>
                    </a:lnTo>
                    <a:lnTo>
                      <a:pt x="34" y="69"/>
                    </a:lnTo>
                    <a:lnTo>
                      <a:pt x="41" y="69"/>
                    </a:lnTo>
                    <a:lnTo>
                      <a:pt x="47" y="67"/>
                    </a:lnTo>
                    <a:lnTo>
                      <a:pt x="53" y="64"/>
                    </a:lnTo>
                    <a:lnTo>
                      <a:pt x="58" y="59"/>
                    </a:lnTo>
                    <a:lnTo>
                      <a:pt x="63" y="54"/>
                    </a:lnTo>
                    <a:lnTo>
                      <a:pt x="66" y="49"/>
                    </a:lnTo>
                    <a:lnTo>
                      <a:pt x="68" y="42"/>
                    </a:lnTo>
                    <a:lnTo>
                      <a:pt x="68" y="35"/>
                    </a:lnTo>
                    <a:lnTo>
                      <a:pt x="68" y="35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2950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917" y="1425575"/>
            <a:ext cx="5387605" cy="470058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0828" y="1425575"/>
            <a:ext cx="5387605" cy="470058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2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464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612648" y="2130551"/>
            <a:ext cx="5393208" cy="399592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 marL="1081088" indent="-357188"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3"/>
          <p:cNvSpPr>
            <a:spLocks noGrp="1"/>
          </p:cNvSpPr>
          <p:nvPr>
            <p:ph sz="half" idx="2"/>
          </p:nvPr>
        </p:nvSpPr>
        <p:spPr>
          <a:xfrm>
            <a:off x="6199632" y="2130551"/>
            <a:ext cx="5393208" cy="3995928"/>
          </a:xfrm>
        </p:spPr>
        <p:txBody>
          <a:bodyPr/>
          <a:lstStyle>
            <a:lvl1pPr>
              <a:defRPr sz="24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12648" y="1427144"/>
            <a:ext cx="5393208" cy="640800"/>
          </a:xfrm>
        </p:spPr>
        <p:txBody>
          <a:bodyPr anchor="t" anchorCtr="0"/>
          <a:lstStyle>
            <a:lvl1pPr>
              <a:buNone/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199632" y="1427144"/>
            <a:ext cx="5393208" cy="640800"/>
          </a:xfrm>
        </p:spPr>
        <p:txBody>
          <a:bodyPr anchor="t" anchorCtr="0"/>
          <a:lstStyle>
            <a:lvl1pPr>
              <a:buNone/>
              <a:defRPr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75879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7802" y="1025526"/>
            <a:ext cx="10978515" cy="1643063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000" b="1">
                <a:solidFill>
                  <a:schemeClr val="bg2"/>
                </a:solidFill>
                <a:latin typeface="+mn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562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918" y="201168"/>
            <a:ext cx="10978515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6" name="Freeform 6"/>
          <p:cNvSpPr>
            <a:spLocks/>
          </p:cNvSpPr>
          <p:nvPr userDrawn="1"/>
        </p:nvSpPr>
        <p:spPr bwMode="gray">
          <a:xfrm>
            <a:off x="598488" y="1057275"/>
            <a:ext cx="10993437" cy="5195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25" y="0"/>
              </a:cxn>
              <a:cxn ang="0">
                <a:pos x="6925" y="2053"/>
              </a:cxn>
              <a:cxn ang="0">
                <a:pos x="0" y="3273"/>
              </a:cxn>
              <a:cxn ang="0">
                <a:pos x="0" y="0"/>
              </a:cxn>
            </a:cxnLst>
            <a:rect l="0" t="0" r="r" b="b"/>
            <a:pathLst>
              <a:path w="6925" h="3273">
                <a:moveTo>
                  <a:pt x="0" y="0"/>
                </a:moveTo>
                <a:lnTo>
                  <a:pt x="6925" y="0"/>
                </a:lnTo>
                <a:lnTo>
                  <a:pt x="6925" y="2053"/>
                </a:lnTo>
                <a:lnTo>
                  <a:pt x="0" y="32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4832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918" y="201168"/>
            <a:ext cx="10978515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6" name="Freeform 5"/>
          <p:cNvSpPr>
            <a:spLocks/>
          </p:cNvSpPr>
          <p:nvPr userDrawn="1"/>
        </p:nvSpPr>
        <p:spPr bwMode="gray">
          <a:xfrm>
            <a:off x="598488" y="1057275"/>
            <a:ext cx="10993437" cy="5195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25" y="0"/>
              </a:cxn>
              <a:cxn ang="0">
                <a:pos x="6925" y="2053"/>
              </a:cxn>
              <a:cxn ang="0">
                <a:pos x="0" y="3273"/>
              </a:cxn>
              <a:cxn ang="0">
                <a:pos x="0" y="0"/>
              </a:cxn>
            </a:cxnLst>
            <a:rect l="0" t="0" r="r" b="b"/>
            <a:pathLst>
              <a:path w="6925" h="3273">
                <a:moveTo>
                  <a:pt x="0" y="0"/>
                </a:moveTo>
                <a:lnTo>
                  <a:pt x="6925" y="0"/>
                </a:lnTo>
                <a:lnTo>
                  <a:pt x="6925" y="2053"/>
                </a:lnTo>
                <a:lnTo>
                  <a:pt x="0" y="32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080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918" y="201168"/>
            <a:ext cx="10978515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Freeform 4"/>
          <p:cNvSpPr>
            <a:spLocks/>
          </p:cNvSpPr>
          <p:nvPr userDrawn="1"/>
        </p:nvSpPr>
        <p:spPr bwMode="gray">
          <a:xfrm>
            <a:off x="598488" y="1057275"/>
            <a:ext cx="10993437" cy="5195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25" y="0"/>
              </a:cxn>
              <a:cxn ang="0">
                <a:pos x="6925" y="2053"/>
              </a:cxn>
              <a:cxn ang="0">
                <a:pos x="0" y="3273"/>
              </a:cxn>
              <a:cxn ang="0">
                <a:pos x="0" y="0"/>
              </a:cxn>
            </a:cxnLst>
            <a:rect l="0" t="0" r="r" b="b"/>
            <a:pathLst>
              <a:path w="6925" h="3273">
                <a:moveTo>
                  <a:pt x="0" y="0"/>
                </a:moveTo>
                <a:lnTo>
                  <a:pt x="6925" y="0"/>
                </a:lnTo>
                <a:lnTo>
                  <a:pt x="6925" y="2053"/>
                </a:lnTo>
                <a:lnTo>
                  <a:pt x="0" y="3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0806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6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112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7799" y="719139"/>
            <a:ext cx="4677635" cy="5210062"/>
          </a:xfrm>
        </p:spPr>
        <p:txBody>
          <a:bodyPr/>
          <a:lstStyle>
            <a:lvl1pPr marL="0" indent="0" algn="l" defTabSz="995363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200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2pPr>
            <a:lvl3pPr marL="176213" indent="-1762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9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3pPr>
            <a:lvl4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800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4pPr>
            <a:lvl5pPr marL="188913" indent="-1889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800" kern="1200" noProof="0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419397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5803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"/>
          <p:cNvSpPr>
            <a:spLocks noChangeAspect="1"/>
          </p:cNvSpPr>
          <p:nvPr userDrawn="1"/>
        </p:nvSpPr>
        <p:spPr>
          <a:xfrm>
            <a:off x="4909576" y="1118227"/>
            <a:ext cx="6425556" cy="2969731"/>
          </a:xfrm>
          <a:custGeom>
            <a:avLst/>
            <a:gdLst>
              <a:gd name="connsiteX0" fmla="*/ 0 w 6753225"/>
              <a:gd name="connsiteY0" fmla="*/ 0 h 3400425"/>
              <a:gd name="connsiteX1" fmla="*/ 6753225 w 6753225"/>
              <a:gd name="connsiteY1" fmla="*/ 0 h 3400425"/>
              <a:gd name="connsiteX2" fmla="*/ 6753225 w 6753225"/>
              <a:gd name="connsiteY2" fmla="*/ 3400425 h 3400425"/>
              <a:gd name="connsiteX3" fmla="*/ 0 w 6753225"/>
              <a:gd name="connsiteY3" fmla="*/ 3400425 h 3400425"/>
              <a:gd name="connsiteX4" fmla="*/ 0 w 6753225"/>
              <a:gd name="connsiteY4" fmla="*/ 0 h 3400425"/>
              <a:gd name="connsiteX0" fmla="*/ 0 w 6755607"/>
              <a:gd name="connsiteY0" fmla="*/ 1197768 h 3400425"/>
              <a:gd name="connsiteX1" fmla="*/ 6755607 w 6755607"/>
              <a:gd name="connsiteY1" fmla="*/ 0 h 3400425"/>
              <a:gd name="connsiteX2" fmla="*/ 6755607 w 6755607"/>
              <a:gd name="connsiteY2" fmla="*/ 3400425 h 3400425"/>
              <a:gd name="connsiteX3" fmla="*/ 2382 w 6755607"/>
              <a:gd name="connsiteY3" fmla="*/ 3400425 h 3400425"/>
              <a:gd name="connsiteX4" fmla="*/ 0 w 6755607"/>
              <a:gd name="connsiteY4" fmla="*/ 1197768 h 3400425"/>
              <a:gd name="connsiteX0" fmla="*/ 3182 w 6753225"/>
              <a:gd name="connsiteY0" fmla="*/ 1312615 h 3400425"/>
              <a:gd name="connsiteX1" fmla="*/ 6753225 w 6753225"/>
              <a:gd name="connsiteY1" fmla="*/ 0 h 3400425"/>
              <a:gd name="connsiteX2" fmla="*/ 6753225 w 6753225"/>
              <a:gd name="connsiteY2" fmla="*/ 3400425 h 3400425"/>
              <a:gd name="connsiteX3" fmla="*/ 0 w 6753225"/>
              <a:gd name="connsiteY3" fmla="*/ 3400425 h 3400425"/>
              <a:gd name="connsiteX4" fmla="*/ 3182 w 6753225"/>
              <a:gd name="connsiteY4" fmla="*/ 1312615 h 3400425"/>
              <a:gd name="connsiteX0" fmla="*/ 3182 w 6753225"/>
              <a:gd name="connsiteY0" fmla="*/ 67426 h 2155236"/>
              <a:gd name="connsiteX1" fmla="*/ 6619689 w 6753225"/>
              <a:gd name="connsiteY1" fmla="*/ 0 h 2155236"/>
              <a:gd name="connsiteX2" fmla="*/ 6753225 w 6753225"/>
              <a:gd name="connsiteY2" fmla="*/ 2155236 h 2155236"/>
              <a:gd name="connsiteX3" fmla="*/ 0 w 6753225"/>
              <a:gd name="connsiteY3" fmla="*/ 2155236 h 2155236"/>
              <a:gd name="connsiteX4" fmla="*/ 3182 w 6753225"/>
              <a:gd name="connsiteY4" fmla="*/ 67426 h 2155236"/>
              <a:gd name="connsiteX0" fmla="*/ 3182 w 6769917"/>
              <a:gd name="connsiteY0" fmla="*/ 1306570 h 3394380"/>
              <a:gd name="connsiteX1" fmla="*/ 6769917 w 6769917"/>
              <a:gd name="connsiteY1" fmla="*/ 0 h 3394380"/>
              <a:gd name="connsiteX2" fmla="*/ 6753225 w 6769917"/>
              <a:gd name="connsiteY2" fmla="*/ 3394380 h 3394380"/>
              <a:gd name="connsiteX3" fmla="*/ 0 w 6769917"/>
              <a:gd name="connsiteY3" fmla="*/ 3394380 h 3394380"/>
              <a:gd name="connsiteX4" fmla="*/ 3182 w 6769917"/>
              <a:gd name="connsiteY4" fmla="*/ 1306570 h 3394380"/>
              <a:gd name="connsiteX0" fmla="*/ 223 w 6771131"/>
              <a:gd name="connsiteY0" fmla="*/ 1297504 h 3394380"/>
              <a:gd name="connsiteX1" fmla="*/ 6771131 w 6771131"/>
              <a:gd name="connsiteY1" fmla="*/ 0 h 3394380"/>
              <a:gd name="connsiteX2" fmla="*/ 6754439 w 6771131"/>
              <a:gd name="connsiteY2" fmla="*/ 3394380 h 3394380"/>
              <a:gd name="connsiteX3" fmla="*/ 1214 w 6771131"/>
              <a:gd name="connsiteY3" fmla="*/ 3394380 h 3394380"/>
              <a:gd name="connsiteX4" fmla="*/ 223 w 6771131"/>
              <a:gd name="connsiteY4" fmla="*/ 1297504 h 3394380"/>
              <a:gd name="connsiteX0" fmla="*/ 105 w 6775185"/>
              <a:gd name="connsiteY0" fmla="*/ 1297505 h 3394380"/>
              <a:gd name="connsiteX1" fmla="*/ 6775185 w 6775185"/>
              <a:gd name="connsiteY1" fmla="*/ 0 h 3394380"/>
              <a:gd name="connsiteX2" fmla="*/ 6758493 w 6775185"/>
              <a:gd name="connsiteY2" fmla="*/ 3394380 h 3394380"/>
              <a:gd name="connsiteX3" fmla="*/ 5268 w 6775185"/>
              <a:gd name="connsiteY3" fmla="*/ 3394380 h 3394380"/>
              <a:gd name="connsiteX4" fmla="*/ 105 w 6775185"/>
              <a:gd name="connsiteY4" fmla="*/ 1297505 h 3394380"/>
              <a:gd name="connsiteX0" fmla="*/ 105 w 6775185"/>
              <a:gd name="connsiteY0" fmla="*/ 1297505 h 3394380"/>
              <a:gd name="connsiteX1" fmla="*/ 6775185 w 6775185"/>
              <a:gd name="connsiteY1" fmla="*/ 0 h 3394380"/>
              <a:gd name="connsiteX2" fmla="*/ 6769621 w 6775185"/>
              <a:gd name="connsiteY2" fmla="*/ 3394380 h 3394380"/>
              <a:gd name="connsiteX3" fmla="*/ 5268 w 6775185"/>
              <a:gd name="connsiteY3" fmla="*/ 3394380 h 3394380"/>
              <a:gd name="connsiteX4" fmla="*/ 105 w 6775185"/>
              <a:gd name="connsiteY4" fmla="*/ 1297505 h 339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5185" h="3394380">
                <a:moveTo>
                  <a:pt x="105" y="1297505"/>
                </a:moveTo>
                <a:lnTo>
                  <a:pt x="6775185" y="0"/>
                </a:lnTo>
                <a:cubicBezTo>
                  <a:pt x="6773330" y="1131460"/>
                  <a:pt x="6771476" y="2262920"/>
                  <a:pt x="6769621" y="3394380"/>
                </a:cubicBezTo>
                <a:lnTo>
                  <a:pt x="5268" y="3394380"/>
                </a:lnTo>
                <a:cubicBezTo>
                  <a:pt x="6329" y="2698443"/>
                  <a:pt x="-956" y="1993442"/>
                  <a:pt x="105" y="1297505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4151376" y="2240280"/>
            <a:ext cx="7223760" cy="860400"/>
          </a:xfrm>
        </p:spPr>
        <p:txBody>
          <a:bodyPr/>
          <a:lstStyle>
            <a:lvl1pPr>
              <a:defRPr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4151376" y="3218688"/>
            <a:ext cx="7223760" cy="645742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rgbClr val="40404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9819620" y="5507038"/>
            <a:ext cx="1516063" cy="1157287"/>
            <a:chOff x="6346" y="3469"/>
            <a:chExt cx="955" cy="729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6346" y="3469"/>
              <a:ext cx="955" cy="7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5" name="Freeform 5"/>
            <p:cNvSpPr>
              <a:spLocks noEditPoints="1"/>
            </p:cNvSpPr>
            <p:nvPr userDrawn="1"/>
          </p:nvSpPr>
          <p:spPr bwMode="auto">
            <a:xfrm>
              <a:off x="6346" y="3727"/>
              <a:ext cx="955" cy="471"/>
            </a:xfrm>
            <a:custGeom>
              <a:avLst/>
              <a:gdLst>
                <a:gd name="T0" fmla="*/ 78 w 4775"/>
                <a:gd name="T1" fmla="*/ 1786 h 2355"/>
                <a:gd name="T2" fmla="*/ 91 w 4775"/>
                <a:gd name="T3" fmla="*/ 1875 h 2355"/>
                <a:gd name="T4" fmla="*/ 156 w 4775"/>
                <a:gd name="T5" fmla="*/ 1568 h 2355"/>
                <a:gd name="T6" fmla="*/ 477 w 4775"/>
                <a:gd name="T7" fmla="*/ 1726 h 2355"/>
                <a:gd name="T8" fmla="*/ 275 w 4775"/>
                <a:gd name="T9" fmla="*/ 1788 h 2355"/>
                <a:gd name="T10" fmla="*/ 403 w 4775"/>
                <a:gd name="T11" fmla="*/ 1813 h 2355"/>
                <a:gd name="T12" fmla="*/ 669 w 4775"/>
                <a:gd name="T13" fmla="*/ 1873 h 2355"/>
                <a:gd name="T14" fmla="*/ 710 w 4775"/>
                <a:gd name="T15" fmla="*/ 1696 h 2355"/>
                <a:gd name="T16" fmla="*/ 638 w 4775"/>
                <a:gd name="T17" fmla="*/ 1735 h 2355"/>
                <a:gd name="T18" fmla="*/ 944 w 4775"/>
                <a:gd name="T19" fmla="*/ 1783 h 2355"/>
                <a:gd name="T20" fmla="*/ 751 w 4775"/>
                <a:gd name="T21" fmla="*/ 1727 h 2355"/>
                <a:gd name="T22" fmla="*/ 885 w 4775"/>
                <a:gd name="T23" fmla="*/ 1817 h 2355"/>
                <a:gd name="T24" fmla="*/ 883 w 4775"/>
                <a:gd name="T25" fmla="*/ 1722 h 2355"/>
                <a:gd name="T26" fmla="*/ 1178 w 4775"/>
                <a:gd name="T27" fmla="*/ 1779 h 2355"/>
                <a:gd name="T28" fmla="*/ 1056 w 4775"/>
                <a:gd name="T29" fmla="*/ 1707 h 2355"/>
                <a:gd name="T30" fmla="*/ 1041 w 4775"/>
                <a:gd name="T31" fmla="*/ 1720 h 2355"/>
                <a:gd name="T32" fmla="*/ 1719 w 4775"/>
                <a:gd name="T33" fmla="*/ 1666 h 2355"/>
                <a:gd name="T34" fmla="*/ 1587 w 4775"/>
                <a:gd name="T35" fmla="*/ 1849 h 2355"/>
                <a:gd name="T36" fmla="*/ 1757 w 4775"/>
                <a:gd name="T37" fmla="*/ 1785 h 2355"/>
                <a:gd name="T38" fmla="*/ 1855 w 4775"/>
                <a:gd name="T39" fmla="*/ 1879 h 2355"/>
                <a:gd name="T40" fmla="*/ 2104 w 4775"/>
                <a:gd name="T41" fmla="*/ 1810 h 2355"/>
                <a:gd name="T42" fmla="*/ 2128 w 4775"/>
                <a:gd name="T43" fmla="*/ 1647 h 2355"/>
                <a:gd name="T44" fmla="*/ 2137 w 4775"/>
                <a:gd name="T45" fmla="*/ 1885 h 2355"/>
                <a:gd name="T46" fmla="*/ 2681 w 4775"/>
                <a:gd name="T47" fmla="*/ 1807 h 2355"/>
                <a:gd name="T48" fmla="*/ 2479 w 4775"/>
                <a:gd name="T49" fmla="*/ 1651 h 2355"/>
                <a:gd name="T50" fmla="*/ 2606 w 4775"/>
                <a:gd name="T51" fmla="*/ 1787 h 2355"/>
                <a:gd name="T52" fmla="*/ 2811 w 4775"/>
                <a:gd name="T53" fmla="*/ 1962 h 2355"/>
                <a:gd name="T54" fmla="*/ 2954 w 4775"/>
                <a:gd name="T55" fmla="*/ 1774 h 2355"/>
                <a:gd name="T56" fmla="*/ 3474 w 4775"/>
                <a:gd name="T57" fmla="*/ 1560 h 2355"/>
                <a:gd name="T58" fmla="*/ 3332 w 4775"/>
                <a:gd name="T59" fmla="*/ 1868 h 2355"/>
                <a:gd name="T60" fmla="*/ 3462 w 4775"/>
                <a:gd name="T61" fmla="*/ 1679 h 2355"/>
                <a:gd name="T62" fmla="*/ 3443 w 4775"/>
                <a:gd name="T63" fmla="*/ 1618 h 2355"/>
                <a:gd name="T64" fmla="*/ 3354 w 4775"/>
                <a:gd name="T65" fmla="*/ 1805 h 2355"/>
                <a:gd name="T66" fmla="*/ 3669 w 4775"/>
                <a:gd name="T67" fmla="*/ 1883 h 2355"/>
                <a:gd name="T68" fmla="*/ 3862 w 4775"/>
                <a:gd name="T69" fmla="*/ 1741 h 2355"/>
                <a:gd name="T70" fmla="*/ 3772 w 4775"/>
                <a:gd name="T71" fmla="*/ 1867 h 2355"/>
                <a:gd name="T72" fmla="*/ 3910 w 4775"/>
                <a:gd name="T73" fmla="*/ 1761 h 2355"/>
                <a:gd name="T74" fmla="*/ 3788 w 4775"/>
                <a:gd name="T75" fmla="*/ 1719 h 2355"/>
                <a:gd name="T76" fmla="*/ 4384 w 4775"/>
                <a:gd name="T77" fmla="*/ 1670 h 2355"/>
                <a:gd name="T78" fmla="*/ 4252 w 4775"/>
                <a:gd name="T79" fmla="*/ 1854 h 2355"/>
                <a:gd name="T80" fmla="*/ 4422 w 4775"/>
                <a:gd name="T81" fmla="*/ 1789 h 2355"/>
                <a:gd name="T82" fmla="*/ 4627 w 4775"/>
                <a:gd name="T83" fmla="*/ 1867 h 2355"/>
                <a:gd name="T84" fmla="*/ 4579 w 4775"/>
                <a:gd name="T85" fmla="*/ 1711 h 2355"/>
                <a:gd name="T86" fmla="*/ 4453 w 4775"/>
                <a:gd name="T87" fmla="*/ 1770 h 2355"/>
                <a:gd name="T88" fmla="*/ 125 w 4775"/>
                <a:gd name="T89" fmla="*/ 2175 h 2355"/>
                <a:gd name="T90" fmla="*/ 262 w 4775"/>
                <a:gd name="T91" fmla="*/ 2265 h 2355"/>
                <a:gd name="T92" fmla="*/ 718 w 4775"/>
                <a:gd name="T93" fmla="*/ 2038 h 2355"/>
                <a:gd name="T94" fmla="*/ 787 w 4775"/>
                <a:gd name="T95" fmla="*/ 2178 h 2355"/>
                <a:gd name="T96" fmla="*/ 1538 w 4775"/>
                <a:gd name="T97" fmla="*/ 2268 h 2355"/>
                <a:gd name="T98" fmla="*/ 1413 w 4775"/>
                <a:gd name="T99" fmla="*/ 2087 h 2355"/>
                <a:gd name="T100" fmla="*/ 1341 w 4775"/>
                <a:gd name="T101" fmla="*/ 2191 h 2355"/>
                <a:gd name="T102" fmla="*/ 1468 w 4775"/>
                <a:gd name="T103" fmla="*/ 2212 h 2355"/>
                <a:gd name="T104" fmla="*/ 1773 w 4775"/>
                <a:gd name="T105" fmla="*/ 2173 h 2355"/>
                <a:gd name="T106" fmla="*/ 1584 w 4775"/>
                <a:gd name="T107" fmla="*/ 2106 h 2355"/>
                <a:gd name="T108" fmla="*/ 1723 w 4775"/>
                <a:gd name="T109" fmla="*/ 2200 h 2355"/>
                <a:gd name="T110" fmla="*/ 1709 w 4775"/>
                <a:gd name="T111" fmla="*/ 2107 h 2355"/>
                <a:gd name="T112" fmla="*/ 1996 w 4775"/>
                <a:gd name="T113" fmla="*/ 2122 h 2355"/>
                <a:gd name="T114" fmla="*/ 2384 w 4775"/>
                <a:gd name="T115" fmla="*/ 2182 h 2355"/>
                <a:gd name="T116" fmla="*/ 2807 w 4775"/>
                <a:gd name="T117" fmla="*/ 2325 h 2355"/>
                <a:gd name="T118" fmla="*/ 2919 w 4775"/>
                <a:gd name="T119" fmla="*/ 2065 h 2355"/>
                <a:gd name="T120" fmla="*/ 2877 w 4775"/>
                <a:gd name="T121" fmla="*/ 2119 h 2355"/>
                <a:gd name="T122" fmla="*/ 28 w 4775"/>
                <a:gd name="T123" fmla="*/ 0 h 23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4775" h="2355">
                  <a:moveTo>
                    <a:pt x="192" y="1660"/>
                  </a:moveTo>
                  <a:lnTo>
                    <a:pt x="192" y="1660"/>
                  </a:lnTo>
                  <a:lnTo>
                    <a:pt x="187" y="1652"/>
                  </a:lnTo>
                  <a:lnTo>
                    <a:pt x="182" y="1646"/>
                  </a:lnTo>
                  <a:lnTo>
                    <a:pt x="177" y="1641"/>
                  </a:lnTo>
                  <a:lnTo>
                    <a:pt x="170" y="1637"/>
                  </a:lnTo>
                  <a:lnTo>
                    <a:pt x="170" y="1637"/>
                  </a:lnTo>
                  <a:lnTo>
                    <a:pt x="164" y="1632"/>
                  </a:lnTo>
                  <a:lnTo>
                    <a:pt x="155" y="1630"/>
                  </a:lnTo>
                  <a:lnTo>
                    <a:pt x="146" y="1628"/>
                  </a:lnTo>
                  <a:lnTo>
                    <a:pt x="136" y="1627"/>
                  </a:lnTo>
                  <a:lnTo>
                    <a:pt x="136" y="1627"/>
                  </a:lnTo>
                  <a:lnTo>
                    <a:pt x="127" y="1628"/>
                  </a:lnTo>
                  <a:lnTo>
                    <a:pt x="119" y="1629"/>
                  </a:lnTo>
                  <a:lnTo>
                    <a:pt x="112" y="1631"/>
                  </a:lnTo>
                  <a:lnTo>
                    <a:pt x="106" y="1634"/>
                  </a:lnTo>
                  <a:lnTo>
                    <a:pt x="99" y="1638"/>
                  </a:lnTo>
                  <a:lnTo>
                    <a:pt x="92" y="1642"/>
                  </a:lnTo>
                  <a:lnTo>
                    <a:pt x="88" y="1648"/>
                  </a:lnTo>
                  <a:lnTo>
                    <a:pt x="82" y="1655"/>
                  </a:lnTo>
                  <a:lnTo>
                    <a:pt x="78" y="1661"/>
                  </a:lnTo>
                  <a:lnTo>
                    <a:pt x="75" y="1668"/>
                  </a:lnTo>
                  <a:lnTo>
                    <a:pt x="71" y="1677"/>
                  </a:lnTo>
                  <a:lnTo>
                    <a:pt x="69" y="1685"/>
                  </a:lnTo>
                  <a:lnTo>
                    <a:pt x="67" y="1693"/>
                  </a:lnTo>
                  <a:lnTo>
                    <a:pt x="65" y="1704"/>
                  </a:lnTo>
                  <a:lnTo>
                    <a:pt x="63" y="1724"/>
                  </a:lnTo>
                  <a:lnTo>
                    <a:pt x="63" y="1724"/>
                  </a:lnTo>
                  <a:lnTo>
                    <a:pt x="65" y="1744"/>
                  </a:lnTo>
                  <a:lnTo>
                    <a:pt x="68" y="1763"/>
                  </a:lnTo>
                  <a:lnTo>
                    <a:pt x="71" y="1770"/>
                  </a:lnTo>
                  <a:lnTo>
                    <a:pt x="75" y="1779"/>
                  </a:lnTo>
                  <a:lnTo>
                    <a:pt x="78" y="1786"/>
                  </a:lnTo>
                  <a:lnTo>
                    <a:pt x="82" y="1793"/>
                  </a:lnTo>
                  <a:lnTo>
                    <a:pt x="88" y="1799"/>
                  </a:lnTo>
                  <a:lnTo>
                    <a:pt x="92" y="1805"/>
                  </a:lnTo>
                  <a:lnTo>
                    <a:pt x="99" y="1809"/>
                  </a:lnTo>
                  <a:lnTo>
                    <a:pt x="106" y="1814"/>
                  </a:lnTo>
                  <a:lnTo>
                    <a:pt x="112" y="1817"/>
                  </a:lnTo>
                  <a:lnTo>
                    <a:pt x="119" y="1819"/>
                  </a:lnTo>
                  <a:lnTo>
                    <a:pt x="128" y="1820"/>
                  </a:lnTo>
                  <a:lnTo>
                    <a:pt x="136" y="1820"/>
                  </a:lnTo>
                  <a:lnTo>
                    <a:pt x="136" y="1820"/>
                  </a:lnTo>
                  <a:lnTo>
                    <a:pt x="145" y="1820"/>
                  </a:lnTo>
                  <a:lnTo>
                    <a:pt x="154" y="1819"/>
                  </a:lnTo>
                  <a:lnTo>
                    <a:pt x="161" y="1817"/>
                  </a:lnTo>
                  <a:lnTo>
                    <a:pt x="168" y="1813"/>
                  </a:lnTo>
                  <a:lnTo>
                    <a:pt x="168" y="1813"/>
                  </a:lnTo>
                  <a:lnTo>
                    <a:pt x="175" y="1808"/>
                  </a:lnTo>
                  <a:lnTo>
                    <a:pt x="182" y="1802"/>
                  </a:lnTo>
                  <a:lnTo>
                    <a:pt x="189" y="1793"/>
                  </a:lnTo>
                  <a:lnTo>
                    <a:pt x="196" y="1783"/>
                  </a:lnTo>
                  <a:lnTo>
                    <a:pt x="247" y="1813"/>
                  </a:lnTo>
                  <a:lnTo>
                    <a:pt x="247" y="1813"/>
                  </a:lnTo>
                  <a:lnTo>
                    <a:pt x="238" y="1828"/>
                  </a:lnTo>
                  <a:lnTo>
                    <a:pt x="228" y="1842"/>
                  </a:lnTo>
                  <a:lnTo>
                    <a:pt x="217" y="1854"/>
                  </a:lnTo>
                  <a:lnTo>
                    <a:pt x="204" y="1864"/>
                  </a:lnTo>
                  <a:lnTo>
                    <a:pt x="188" y="1872"/>
                  </a:lnTo>
                  <a:lnTo>
                    <a:pt x="173" y="1877"/>
                  </a:lnTo>
                  <a:lnTo>
                    <a:pt x="154" y="1881"/>
                  </a:lnTo>
                  <a:lnTo>
                    <a:pt x="134" y="1882"/>
                  </a:lnTo>
                  <a:lnTo>
                    <a:pt x="134" y="1882"/>
                  </a:lnTo>
                  <a:lnTo>
                    <a:pt x="119" y="1881"/>
                  </a:lnTo>
                  <a:lnTo>
                    <a:pt x="105" y="1878"/>
                  </a:lnTo>
                  <a:lnTo>
                    <a:pt x="91" y="1875"/>
                  </a:lnTo>
                  <a:lnTo>
                    <a:pt x="79" y="1871"/>
                  </a:lnTo>
                  <a:lnTo>
                    <a:pt x="67" y="1865"/>
                  </a:lnTo>
                  <a:lnTo>
                    <a:pt x="57" y="1857"/>
                  </a:lnTo>
                  <a:lnTo>
                    <a:pt x="46" y="1848"/>
                  </a:lnTo>
                  <a:lnTo>
                    <a:pt x="37" y="1838"/>
                  </a:lnTo>
                  <a:lnTo>
                    <a:pt x="37" y="1838"/>
                  </a:lnTo>
                  <a:lnTo>
                    <a:pt x="27" y="1825"/>
                  </a:lnTo>
                  <a:lnTo>
                    <a:pt x="18" y="1809"/>
                  </a:lnTo>
                  <a:lnTo>
                    <a:pt x="18" y="1809"/>
                  </a:lnTo>
                  <a:lnTo>
                    <a:pt x="11" y="1793"/>
                  </a:lnTo>
                  <a:lnTo>
                    <a:pt x="6" y="1773"/>
                  </a:lnTo>
                  <a:lnTo>
                    <a:pt x="2" y="1750"/>
                  </a:lnTo>
                  <a:lnTo>
                    <a:pt x="1" y="1737"/>
                  </a:lnTo>
                  <a:lnTo>
                    <a:pt x="1" y="1724"/>
                  </a:lnTo>
                  <a:lnTo>
                    <a:pt x="1" y="1724"/>
                  </a:lnTo>
                  <a:lnTo>
                    <a:pt x="1" y="1707"/>
                  </a:lnTo>
                  <a:lnTo>
                    <a:pt x="3" y="1690"/>
                  </a:lnTo>
                  <a:lnTo>
                    <a:pt x="7" y="1675"/>
                  </a:lnTo>
                  <a:lnTo>
                    <a:pt x="11" y="1660"/>
                  </a:lnTo>
                  <a:lnTo>
                    <a:pt x="17" y="1646"/>
                  </a:lnTo>
                  <a:lnTo>
                    <a:pt x="23" y="1633"/>
                  </a:lnTo>
                  <a:lnTo>
                    <a:pt x="30" y="1621"/>
                  </a:lnTo>
                  <a:lnTo>
                    <a:pt x="39" y="1610"/>
                  </a:lnTo>
                  <a:lnTo>
                    <a:pt x="49" y="1600"/>
                  </a:lnTo>
                  <a:lnTo>
                    <a:pt x="59" y="1592"/>
                  </a:lnTo>
                  <a:lnTo>
                    <a:pt x="70" y="1584"/>
                  </a:lnTo>
                  <a:lnTo>
                    <a:pt x="82" y="1578"/>
                  </a:lnTo>
                  <a:lnTo>
                    <a:pt x="95" y="1573"/>
                  </a:lnTo>
                  <a:lnTo>
                    <a:pt x="108" y="1570"/>
                  </a:lnTo>
                  <a:lnTo>
                    <a:pt x="122" y="1568"/>
                  </a:lnTo>
                  <a:lnTo>
                    <a:pt x="137" y="1567"/>
                  </a:lnTo>
                  <a:lnTo>
                    <a:pt x="137" y="1567"/>
                  </a:lnTo>
                  <a:lnTo>
                    <a:pt x="156" y="1568"/>
                  </a:lnTo>
                  <a:lnTo>
                    <a:pt x="173" y="1571"/>
                  </a:lnTo>
                  <a:lnTo>
                    <a:pt x="188" y="1577"/>
                  </a:lnTo>
                  <a:lnTo>
                    <a:pt x="204" y="1583"/>
                  </a:lnTo>
                  <a:lnTo>
                    <a:pt x="217" y="1593"/>
                  </a:lnTo>
                  <a:lnTo>
                    <a:pt x="228" y="1604"/>
                  </a:lnTo>
                  <a:lnTo>
                    <a:pt x="239" y="1619"/>
                  </a:lnTo>
                  <a:lnTo>
                    <a:pt x="248" y="1634"/>
                  </a:lnTo>
                  <a:lnTo>
                    <a:pt x="192" y="1660"/>
                  </a:lnTo>
                  <a:lnTo>
                    <a:pt x="192" y="1660"/>
                  </a:lnTo>
                  <a:lnTo>
                    <a:pt x="192" y="1660"/>
                  </a:lnTo>
                  <a:lnTo>
                    <a:pt x="192" y="1660"/>
                  </a:lnTo>
                  <a:close/>
                  <a:moveTo>
                    <a:pt x="376" y="1882"/>
                  </a:moveTo>
                  <a:lnTo>
                    <a:pt x="376" y="1882"/>
                  </a:lnTo>
                  <a:lnTo>
                    <a:pt x="388" y="1882"/>
                  </a:lnTo>
                  <a:lnTo>
                    <a:pt x="398" y="1879"/>
                  </a:lnTo>
                  <a:lnTo>
                    <a:pt x="409" y="1877"/>
                  </a:lnTo>
                  <a:lnTo>
                    <a:pt x="418" y="1874"/>
                  </a:lnTo>
                  <a:lnTo>
                    <a:pt x="426" y="1868"/>
                  </a:lnTo>
                  <a:lnTo>
                    <a:pt x="435" y="1863"/>
                  </a:lnTo>
                  <a:lnTo>
                    <a:pt x="443" y="1856"/>
                  </a:lnTo>
                  <a:lnTo>
                    <a:pt x="451" y="1849"/>
                  </a:lnTo>
                  <a:lnTo>
                    <a:pt x="458" y="1840"/>
                  </a:lnTo>
                  <a:lnTo>
                    <a:pt x="463" y="1832"/>
                  </a:lnTo>
                  <a:lnTo>
                    <a:pt x="469" y="1822"/>
                  </a:lnTo>
                  <a:lnTo>
                    <a:pt x="472" y="1812"/>
                  </a:lnTo>
                  <a:lnTo>
                    <a:pt x="475" y="1800"/>
                  </a:lnTo>
                  <a:lnTo>
                    <a:pt x="479" y="1788"/>
                  </a:lnTo>
                  <a:lnTo>
                    <a:pt x="480" y="1776"/>
                  </a:lnTo>
                  <a:lnTo>
                    <a:pt x="481" y="1763"/>
                  </a:lnTo>
                  <a:lnTo>
                    <a:pt x="481" y="1763"/>
                  </a:lnTo>
                  <a:lnTo>
                    <a:pt x="480" y="1750"/>
                  </a:lnTo>
                  <a:lnTo>
                    <a:pt x="479" y="1738"/>
                  </a:lnTo>
                  <a:lnTo>
                    <a:pt x="477" y="1726"/>
                  </a:lnTo>
                  <a:lnTo>
                    <a:pt x="473" y="1715"/>
                  </a:lnTo>
                  <a:lnTo>
                    <a:pt x="469" y="1705"/>
                  </a:lnTo>
                  <a:lnTo>
                    <a:pt x="463" y="1695"/>
                  </a:lnTo>
                  <a:lnTo>
                    <a:pt x="458" y="1686"/>
                  </a:lnTo>
                  <a:lnTo>
                    <a:pt x="451" y="1677"/>
                  </a:lnTo>
                  <a:lnTo>
                    <a:pt x="444" y="1669"/>
                  </a:lnTo>
                  <a:lnTo>
                    <a:pt x="435" y="1662"/>
                  </a:lnTo>
                  <a:lnTo>
                    <a:pt x="428" y="1657"/>
                  </a:lnTo>
                  <a:lnTo>
                    <a:pt x="419" y="1652"/>
                  </a:lnTo>
                  <a:lnTo>
                    <a:pt x="409" y="1648"/>
                  </a:lnTo>
                  <a:lnTo>
                    <a:pt x="399" y="1646"/>
                  </a:lnTo>
                  <a:lnTo>
                    <a:pt x="388" y="1643"/>
                  </a:lnTo>
                  <a:lnTo>
                    <a:pt x="376" y="1643"/>
                  </a:lnTo>
                  <a:lnTo>
                    <a:pt x="376" y="1643"/>
                  </a:lnTo>
                  <a:lnTo>
                    <a:pt x="366" y="1643"/>
                  </a:lnTo>
                  <a:lnTo>
                    <a:pt x="355" y="1646"/>
                  </a:lnTo>
                  <a:lnTo>
                    <a:pt x="345" y="1648"/>
                  </a:lnTo>
                  <a:lnTo>
                    <a:pt x="335" y="1652"/>
                  </a:lnTo>
                  <a:lnTo>
                    <a:pt x="326" y="1657"/>
                  </a:lnTo>
                  <a:lnTo>
                    <a:pt x="317" y="1662"/>
                  </a:lnTo>
                  <a:lnTo>
                    <a:pt x="310" y="1669"/>
                  </a:lnTo>
                  <a:lnTo>
                    <a:pt x="303" y="1677"/>
                  </a:lnTo>
                  <a:lnTo>
                    <a:pt x="296" y="1685"/>
                  </a:lnTo>
                  <a:lnTo>
                    <a:pt x="291" y="1693"/>
                  </a:lnTo>
                  <a:lnTo>
                    <a:pt x="285" y="1704"/>
                  </a:lnTo>
                  <a:lnTo>
                    <a:pt x="281" y="1715"/>
                  </a:lnTo>
                  <a:lnTo>
                    <a:pt x="277" y="1726"/>
                  </a:lnTo>
                  <a:lnTo>
                    <a:pt x="275" y="1737"/>
                  </a:lnTo>
                  <a:lnTo>
                    <a:pt x="274" y="1750"/>
                  </a:lnTo>
                  <a:lnTo>
                    <a:pt x="273" y="1763"/>
                  </a:lnTo>
                  <a:lnTo>
                    <a:pt x="273" y="1763"/>
                  </a:lnTo>
                  <a:lnTo>
                    <a:pt x="274" y="1776"/>
                  </a:lnTo>
                  <a:lnTo>
                    <a:pt x="275" y="1788"/>
                  </a:lnTo>
                  <a:lnTo>
                    <a:pt x="277" y="1799"/>
                  </a:lnTo>
                  <a:lnTo>
                    <a:pt x="281" y="1810"/>
                  </a:lnTo>
                  <a:lnTo>
                    <a:pt x="285" y="1822"/>
                  </a:lnTo>
                  <a:lnTo>
                    <a:pt x="290" y="1832"/>
                  </a:lnTo>
                  <a:lnTo>
                    <a:pt x="296" y="1840"/>
                  </a:lnTo>
                  <a:lnTo>
                    <a:pt x="303" y="1848"/>
                  </a:lnTo>
                  <a:lnTo>
                    <a:pt x="310" y="1856"/>
                  </a:lnTo>
                  <a:lnTo>
                    <a:pt x="317" y="1863"/>
                  </a:lnTo>
                  <a:lnTo>
                    <a:pt x="326" y="1868"/>
                  </a:lnTo>
                  <a:lnTo>
                    <a:pt x="335" y="1873"/>
                  </a:lnTo>
                  <a:lnTo>
                    <a:pt x="345" y="1877"/>
                  </a:lnTo>
                  <a:lnTo>
                    <a:pt x="355" y="1879"/>
                  </a:lnTo>
                  <a:lnTo>
                    <a:pt x="365" y="1882"/>
                  </a:lnTo>
                  <a:lnTo>
                    <a:pt x="376" y="1882"/>
                  </a:lnTo>
                  <a:lnTo>
                    <a:pt x="376" y="1882"/>
                  </a:lnTo>
                  <a:lnTo>
                    <a:pt x="376" y="1882"/>
                  </a:lnTo>
                  <a:lnTo>
                    <a:pt x="376" y="1882"/>
                  </a:lnTo>
                  <a:close/>
                  <a:moveTo>
                    <a:pt x="376" y="1701"/>
                  </a:moveTo>
                  <a:lnTo>
                    <a:pt x="376" y="1701"/>
                  </a:lnTo>
                  <a:lnTo>
                    <a:pt x="386" y="1702"/>
                  </a:lnTo>
                  <a:lnTo>
                    <a:pt x="395" y="1706"/>
                  </a:lnTo>
                  <a:lnTo>
                    <a:pt x="403" y="1711"/>
                  </a:lnTo>
                  <a:lnTo>
                    <a:pt x="409" y="1719"/>
                  </a:lnTo>
                  <a:lnTo>
                    <a:pt x="413" y="1728"/>
                  </a:lnTo>
                  <a:lnTo>
                    <a:pt x="416" y="1738"/>
                  </a:lnTo>
                  <a:lnTo>
                    <a:pt x="419" y="1750"/>
                  </a:lnTo>
                  <a:lnTo>
                    <a:pt x="420" y="1763"/>
                  </a:lnTo>
                  <a:lnTo>
                    <a:pt x="420" y="1763"/>
                  </a:lnTo>
                  <a:lnTo>
                    <a:pt x="419" y="1775"/>
                  </a:lnTo>
                  <a:lnTo>
                    <a:pt x="416" y="1786"/>
                  </a:lnTo>
                  <a:lnTo>
                    <a:pt x="413" y="1796"/>
                  </a:lnTo>
                  <a:lnTo>
                    <a:pt x="409" y="1805"/>
                  </a:lnTo>
                  <a:lnTo>
                    <a:pt x="403" y="1813"/>
                  </a:lnTo>
                  <a:lnTo>
                    <a:pt x="395" y="1819"/>
                  </a:lnTo>
                  <a:lnTo>
                    <a:pt x="391" y="1822"/>
                  </a:lnTo>
                  <a:lnTo>
                    <a:pt x="386" y="1823"/>
                  </a:lnTo>
                  <a:lnTo>
                    <a:pt x="382" y="1824"/>
                  </a:lnTo>
                  <a:lnTo>
                    <a:pt x="376" y="1824"/>
                  </a:lnTo>
                  <a:lnTo>
                    <a:pt x="376" y="1824"/>
                  </a:lnTo>
                  <a:lnTo>
                    <a:pt x="366" y="1823"/>
                  </a:lnTo>
                  <a:lnTo>
                    <a:pt x="357" y="1819"/>
                  </a:lnTo>
                  <a:lnTo>
                    <a:pt x="351" y="1814"/>
                  </a:lnTo>
                  <a:lnTo>
                    <a:pt x="344" y="1807"/>
                  </a:lnTo>
                  <a:lnTo>
                    <a:pt x="340" y="1798"/>
                  </a:lnTo>
                  <a:lnTo>
                    <a:pt x="336" y="1787"/>
                  </a:lnTo>
                  <a:lnTo>
                    <a:pt x="335" y="1776"/>
                  </a:lnTo>
                  <a:lnTo>
                    <a:pt x="334" y="1763"/>
                  </a:lnTo>
                  <a:lnTo>
                    <a:pt x="334" y="1763"/>
                  </a:lnTo>
                  <a:lnTo>
                    <a:pt x="335" y="1750"/>
                  </a:lnTo>
                  <a:lnTo>
                    <a:pt x="337" y="1738"/>
                  </a:lnTo>
                  <a:lnTo>
                    <a:pt x="340" y="1728"/>
                  </a:lnTo>
                  <a:lnTo>
                    <a:pt x="345" y="1719"/>
                  </a:lnTo>
                  <a:lnTo>
                    <a:pt x="351" y="1711"/>
                  </a:lnTo>
                  <a:lnTo>
                    <a:pt x="357" y="1706"/>
                  </a:lnTo>
                  <a:lnTo>
                    <a:pt x="366" y="1702"/>
                  </a:lnTo>
                  <a:lnTo>
                    <a:pt x="376" y="1701"/>
                  </a:lnTo>
                  <a:lnTo>
                    <a:pt x="376" y="1701"/>
                  </a:lnTo>
                  <a:lnTo>
                    <a:pt x="376" y="1701"/>
                  </a:lnTo>
                  <a:lnTo>
                    <a:pt x="376" y="1701"/>
                  </a:lnTo>
                  <a:close/>
                  <a:moveTo>
                    <a:pt x="516" y="1648"/>
                  </a:moveTo>
                  <a:lnTo>
                    <a:pt x="516" y="1877"/>
                  </a:lnTo>
                  <a:lnTo>
                    <a:pt x="636" y="1877"/>
                  </a:lnTo>
                  <a:lnTo>
                    <a:pt x="636" y="1877"/>
                  </a:lnTo>
                  <a:lnTo>
                    <a:pt x="654" y="1876"/>
                  </a:lnTo>
                  <a:lnTo>
                    <a:pt x="661" y="1875"/>
                  </a:lnTo>
                  <a:lnTo>
                    <a:pt x="669" y="1873"/>
                  </a:lnTo>
                  <a:lnTo>
                    <a:pt x="677" y="1871"/>
                  </a:lnTo>
                  <a:lnTo>
                    <a:pt x="684" y="1867"/>
                  </a:lnTo>
                  <a:lnTo>
                    <a:pt x="689" y="1863"/>
                  </a:lnTo>
                  <a:lnTo>
                    <a:pt x="696" y="1859"/>
                  </a:lnTo>
                  <a:lnTo>
                    <a:pt x="700" y="1854"/>
                  </a:lnTo>
                  <a:lnTo>
                    <a:pt x="705" y="1848"/>
                  </a:lnTo>
                  <a:lnTo>
                    <a:pt x="709" y="1843"/>
                  </a:lnTo>
                  <a:lnTo>
                    <a:pt x="712" y="1836"/>
                  </a:lnTo>
                  <a:lnTo>
                    <a:pt x="715" y="1828"/>
                  </a:lnTo>
                  <a:lnTo>
                    <a:pt x="716" y="1822"/>
                  </a:lnTo>
                  <a:lnTo>
                    <a:pt x="717" y="1813"/>
                  </a:lnTo>
                  <a:lnTo>
                    <a:pt x="718" y="1804"/>
                  </a:lnTo>
                  <a:lnTo>
                    <a:pt x="718" y="1804"/>
                  </a:lnTo>
                  <a:lnTo>
                    <a:pt x="717" y="1795"/>
                  </a:lnTo>
                  <a:lnTo>
                    <a:pt x="716" y="1787"/>
                  </a:lnTo>
                  <a:lnTo>
                    <a:pt x="713" y="1779"/>
                  </a:lnTo>
                  <a:lnTo>
                    <a:pt x="709" y="1773"/>
                  </a:lnTo>
                  <a:lnTo>
                    <a:pt x="704" y="1767"/>
                  </a:lnTo>
                  <a:lnTo>
                    <a:pt x="699" y="1761"/>
                  </a:lnTo>
                  <a:lnTo>
                    <a:pt x="693" y="1757"/>
                  </a:lnTo>
                  <a:lnTo>
                    <a:pt x="686" y="1754"/>
                  </a:lnTo>
                  <a:lnTo>
                    <a:pt x="686" y="1754"/>
                  </a:lnTo>
                  <a:lnTo>
                    <a:pt x="692" y="1750"/>
                  </a:lnTo>
                  <a:lnTo>
                    <a:pt x="697" y="1746"/>
                  </a:lnTo>
                  <a:lnTo>
                    <a:pt x="702" y="1741"/>
                  </a:lnTo>
                  <a:lnTo>
                    <a:pt x="705" y="1736"/>
                  </a:lnTo>
                  <a:lnTo>
                    <a:pt x="707" y="1729"/>
                  </a:lnTo>
                  <a:lnTo>
                    <a:pt x="709" y="1724"/>
                  </a:lnTo>
                  <a:lnTo>
                    <a:pt x="712" y="1717"/>
                  </a:lnTo>
                  <a:lnTo>
                    <a:pt x="712" y="1709"/>
                  </a:lnTo>
                  <a:lnTo>
                    <a:pt x="712" y="1709"/>
                  </a:lnTo>
                  <a:lnTo>
                    <a:pt x="712" y="1702"/>
                  </a:lnTo>
                  <a:lnTo>
                    <a:pt x="710" y="1696"/>
                  </a:lnTo>
                  <a:lnTo>
                    <a:pt x="708" y="1689"/>
                  </a:lnTo>
                  <a:lnTo>
                    <a:pt x="706" y="1683"/>
                  </a:lnTo>
                  <a:lnTo>
                    <a:pt x="704" y="1678"/>
                  </a:lnTo>
                  <a:lnTo>
                    <a:pt x="700" y="1672"/>
                  </a:lnTo>
                  <a:lnTo>
                    <a:pt x="696" y="1668"/>
                  </a:lnTo>
                  <a:lnTo>
                    <a:pt x="692" y="1665"/>
                  </a:lnTo>
                  <a:lnTo>
                    <a:pt x="682" y="1658"/>
                  </a:lnTo>
                  <a:lnTo>
                    <a:pt x="669" y="1652"/>
                  </a:lnTo>
                  <a:lnTo>
                    <a:pt x="655" y="1650"/>
                  </a:lnTo>
                  <a:lnTo>
                    <a:pt x="639" y="1649"/>
                  </a:lnTo>
                  <a:lnTo>
                    <a:pt x="516" y="1648"/>
                  </a:lnTo>
                  <a:lnTo>
                    <a:pt x="516" y="1648"/>
                  </a:lnTo>
                  <a:lnTo>
                    <a:pt x="516" y="1648"/>
                  </a:lnTo>
                  <a:lnTo>
                    <a:pt x="516" y="1648"/>
                  </a:lnTo>
                  <a:close/>
                  <a:moveTo>
                    <a:pt x="575" y="1736"/>
                  </a:moveTo>
                  <a:lnTo>
                    <a:pt x="575" y="1693"/>
                  </a:lnTo>
                  <a:lnTo>
                    <a:pt x="625" y="1693"/>
                  </a:lnTo>
                  <a:lnTo>
                    <a:pt x="625" y="1693"/>
                  </a:lnTo>
                  <a:lnTo>
                    <a:pt x="631" y="1695"/>
                  </a:lnTo>
                  <a:lnTo>
                    <a:pt x="637" y="1696"/>
                  </a:lnTo>
                  <a:lnTo>
                    <a:pt x="641" y="1697"/>
                  </a:lnTo>
                  <a:lnTo>
                    <a:pt x="646" y="1699"/>
                  </a:lnTo>
                  <a:lnTo>
                    <a:pt x="648" y="1702"/>
                  </a:lnTo>
                  <a:lnTo>
                    <a:pt x="650" y="1706"/>
                  </a:lnTo>
                  <a:lnTo>
                    <a:pt x="651" y="1710"/>
                  </a:lnTo>
                  <a:lnTo>
                    <a:pt x="653" y="1716"/>
                  </a:lnTo>
                  <a:lnTo>
                    <a:pt x="653" y="1716"/>
                  </a:lnTo>
                  <a:lnTo>
                    <a:pt x="651" y="1719"/>
                  </a:lnTo>
                  <a:lnTo>
                    <a:pt x="650" y="1724"/>
                  </a:lnTo>
                  <a:lnTo>
                    <a:pt x="649" y="1727"/>
                  </a:lnTo>
                  <a:lnTo>
                    <a:pt x="646" y="1730"/>
                  </a:lnTo>
                  <a:lnTo>
                    <a:pt x="643" y="1732"/>
                  </a:lnTo>
                  <a:lnTo>
                    <a:pt x="638" y="1735"/>
                  </a:lnTo>
                  <a:lnTo>
                    <a:pt x="634" y="1736"/>
                  </a:lnTo>
                  <a:lnTo>
                    <a:pt x="627" y="1736"/>
                  </a:lnTo>
                  <a:lnTo>
                    <a:pt x="575" y="1736"/>
                  </a:lnTo>
                  <a:lnTo>
                    <a:pt x="575" y="1736"/>
                  </a:lnTo>
                  <a:lnTo>
                    <a:pt x="575" y="1736"/>
                  </a:lnTo>
                  <a:lnTo>
                    <a:pt x="575" y="1736"/>
                  </a:lnTo>
                  <a:close/>
                  <a:moveTo>
                    <a:pt x="575" y="1833"/>
                  </a:moveTo>
                  <a:lnTo>
                    <a:pt x="575" y="1781"/>
                  </a:lnTo>
                  <a:lnTo>
                    <a:pt x="629" y="1781"/>
                  </a:lnTo>
                  <a:lnTo>
                    <a:pt x="629" y="1781"/>
                  </a:lnTo>
                  <a:lnTo>
                    <a:pt x="636" y="1781"/>
                  </a:lnTo>
                  <a:lnTo>
                    <a:pt x="643" y="1784"/>
                  </a:lnTo>
                  <a:lnTo>
                    <a:pt x="647" y="1785"/>
                  </a:lnTo>
                  <a:lnTo>
                    <a:pt x="650" y="1788"/>
                  </a:lnTo>
                  <a:lnTo>
                    <a:pt x="654" y="1791"/>
                  </a:lnTo>
                  <a:lnTo>
                    <a:pt x="656" y="1796"/>
                  </a:lnTo>
                  <a:lnTo>
                    <a:pt x="657" y="1802"/>
                  </a:lnTo>
                  <a:lnTo>
                    <a:pt x="658" y="1807"/>
                  </a:lnTo>
                  <a:lnTo>
                    <a:pt x="658" y="1807"/>
                  </a:lnTo>
                  <a:lnTo>
                    <a:pt x="657" y="1813"/>
                  </a:lnTo>
                  <a:lnTo>
                    <a:pt x="656" y="1817"/>
                  </a:lnTo>
                  <a:lnTo>
                    <a:pt x="654" y="1822"/>
                  </a:lnTo>
                  <a:lnTo>
                    <a:pt x="650" y="1825"/>
                  </a:lnTo>
                  <a:lnTo>
                    <a:pt x="647" y="1828"/>
                  </a:lnTo>
                  <a:lnTo>
                    <a:pt x="641" y="1830"/>
                  </a:lnTo>
                  <a:lnTo>
                    <a:pt x="636" y="1832"/>
                  </a:lnTo>
                  <a:lnTo>
                    <a:pt x="629" y="1833"/>
                  </a:lnTo>
                  <a:lnTo>
                    <a:pt x="575" y="1833"/>
                  </a:lnTo>
                  <a:lnTo>
                    <a:pt x="575" y="1833"/>
                  </a:lnTo>
                  <a:lnTo>
                    <a:pt x="575" y="1833"/>
                  </a:lnTo>
                  <a:lnTo>
                    <a:pt x="575" y="1833"/>
                  </a:lnTo>
                  <a:close/>
                  <a:moveTo>
                    <a:pt x="944" y="1783"/>
                  </a:moveTo>
                  <a:lnTo>
                    <a:pt x="944" y="1783"/>
                  </a:lnTo>
                  <a:lnTo>
                    <a:pt x="944" y="1775"/>
                  </a:lnTo>
                  <a:lnTo>
                    <a:pt x="945" y="1764"/>
                  </a:lnTo>
                  <a:lnTo>
                    <a:pt x="945" y="1764"/>
                  </a:lnTo>
                  <a:lnTo>
                    <a:pt x="944" y="1751"/>
                  </a:lnTo>
                  <a:lnTo>
                    <a:pt x="943" y="1740"/>
                  </a:lnTo>
                  <a:lnTo>
                    <a:pt x="941" y="1728"/>
                  </a:lnTo>
                  <a:lnTo>
                    <a:pt x="939" y="1718"/>
                  </a:lnTo>
                  <a:lnTo>
                    <a:pt x="935" y="1707"/>
                  </a:lnTo>
                  <a:lnTo>
                    <a:pt x="931" y="1697"/>
                  </a:lnTo>
                  <a:lnTo>
                    <a:pt x="925" y="1688"/>
                  </a:lnTo>
                  <a:lnTo>
                    <a:pt x="920" y="1679"/>
                  </a:lnTo>
                  <a:lnTo>
                    <a:pt x="913" y="1671"/>
                  </a:lnTo>
                  <a:lnTo>
                    <a:pt x="906" y="1665"/>
                  </a:lnTo>
                  <a:lnTo>
                    <a:pt x="898" y="1659"/>
                  </a:lnTo>
                  <a:lnTo>
                    <a:pt x="890" y="1653"/>
                  </a:lnTo>
                  <a:lnTo>
                    <a:pt x="880" y="1650"/>
                  </a:lnTo>
                  <a:lnTo>
                    <a:pt x="871" y="1647"/>
                  </a:lnTo>
                  <a:lnTo>
                    <a:pt x="860" y="1644"/>
                  </a:lnTo>
                  <a:lnTo>
                    <a:pt x="849" y="1644"/>
                  </a:lnTo>
                  <a:lnTo>
                    <a:pt x="849" y="1644"/>
                  </a:lnTo>
                  <a:lnTo>
                    <a:pt x="837" y="1644"/>
                  </a:lnTo>
                  <a:lnTo>
                    <a:pt x="827" y="1647"/>
                  </a:lnTo>
                  <a:lnTo>
                    <a:pt x="817" y="1649"/>
                  </a:lnTo>
                  <a:lnTo>
                    <a:pt x="808" y="1652"/>
                  </a:lnTo>
                  <a:lnTo>
                    <a:pt x="800" y="1658"/>
                  </a:lnTo>
                  <a:lnTo>
                    <a:pt x="791" y="1663"/>
                  </a:lnTo>
                  <a:lnTo>
                    <a:pt x="783" y="1670"/>
                  </a:lnTo>
                  <a:lnTo>
                    <a:pt x="776" y="1678"/>
                  </a:lnTo>
                  <a:lnTo>
                    <a:pt x="769" y="1686"/>
                  </a:lnTo>
                  <a:lnTo>
                    <a:pt x="764" y="1695"/>
                  </a:lnTo>
                  <a:lnTo>
                    <a:pt x="758" y="1705"/>
                  </a:lnTo>
                  <a:lnTo>
                    <a:pt x="754" y="1715"/>
                  </a:lnTo>
                  <a:lnTo>
                    <a:pt x="751" y="1727"/>
                  </a:lnTo>
                  <a:lnTo>
                    <a:pt x="748" y="1738"/>
                  </a:lnTo>
                  <a:lnTo>
                    <a:pt x="747" y="1750"/>
                  </a:lnTo>
                  <a:lnTo>
                    <a:pt x="746" y="1764"/>
                  </a:lnTo>
                  <a:lnTo>
                    <a:pt x="746" y="1764"/>
                  </a:lnTo>
                  <a:lnTo>
                    <a:pt x="747" y="1777"/>
                  </a:lnTo>
                  <a:lnTo>
                    <a:pt x="748" y="1789"/>
                  </a:lnTo>
                  <a:lnTo>
                    <a:pt x="751" y="1802"/>
                  </a:lnTo>
                  <a:lnTo>
                    <a:pt x="754" y="1813"/>
                  </a:lnTo>
                  <a:lnTo>
                    <a:pt x="757" y="1823"/>
                  </a:lnTo>
                  <a:lnTo>
                    <a:pt x="762" y="1832"/>
                  </a:lnTo>
                  <a:lnTo>
                    <a:pt x="767" y="1840"/>
                  </a:lnTo>
                  <a:lnTo>
                    <a:pt x="774" y="1848"/>
                  </a:lnTo>
                  <a:lnTo>
                    <a:pt x="774" y="1848"/>
                  </a:lnTo>
                  <a:lnTo>
                    <a:pt x="781" y="1855"/>
                  </a:lnTo>
                  <a:lnTo>
                    <a:pt x="788" y="1862"/>
                  </a:lnTo>
                  <a:lnTo>
                    <a:pt x="796" y="1868"/>
                  </a:lnTo>
                  <a:lnTo>
                    <a:pt x="806" y="1873"/>
                  </a:lnTo>
                  <a:lnTo>
                    <a:pt x="816" y="1877"/>
                  </a:lnTo>
                  <a:lnTo>
                    <a:pt x="827" y="1881"/>
                  </a:lnTo>
                  <a:lnTo>
                    <a:pt x="841" y="1882"/>
                  </a:lnTo>
                  <a:lnTo>
                    <a:pt x="854" y="1883"/>
                  </a:lnTo>
                  <a:lnTo>
                    <a:pt x="854" y="1883"/>
                  </a:lnTo>
                  <a:lnTo>
                    <a:pt x="865" y="1883"/>
                  </a:lnTo>
                  <a:lnTo>
                    <a:pt x="877" y="1881"/>
                  </a:lnTo>
                  <a:lnTo>
                    <a:pt x="889" y="1877"/>
                  </a:lnTo>
                  <a:lnTo>
                    <a:pt x="900" y="1873"/>
                  </a:lnTo>
                  <a:lnTo>
                    <a:pt x="910" y="1868"/>
                  </a:lnTo>
                  <a:lnTo>
                    <a:pt x="920" y="1862"/>
                  </a:lnTo>
                  <a:lnTo>
                    <a:pt x="929" y="1854"/>
                  </a:lnTo>
                  <a:lnTo>
                    <a:pt x="937" y="1846"/>
                  </a:lnTo>
                  <a:lnTo>
                    <a:pt x="893" y="1810"/>
                  </a:lnTo>
                  <a:lnTo>
                    <a:pt x="893" y="1810"/>
                  </a:lnTo>
                  <a:lnTo>
                    <a:pt x="885" y="1817"/>
                  </a:lnTo>
                  <a:lnTo>
                    <a:pt x="876" y="1822"/>
                  </a:lnTo>
                  <a:lnTo>
                    <a:pt x="865" y="1825"/>
                  </a:lnTo>
                  <a:lnTo>
                    <a:pt x="854" y="1826"/>
                  </a:lnTo>
                  <a:lnTo>
                    <a:pt x="854" y="1826"/>
                  </a:lnTo>
                  <a:lnTo>
                    <a:pt x="845" y="1826"/>
                  </a:lnTo>
                  <a:lnTo>
                    <a:pt x="837" y="1824"/>
                  </a:lnTo>
                  <a:lnTo>
                    <a:pt x="830" y="1820"/>
                  </a:lnTo>
                  <a:lnTo>
                    <a:pt x="823" y="1816"/>
                  </a:lnTo>
                  <a:lnTo>
                    <a:pt x="817" y="1810"/>
                  </a:lnTo>
                  <a:lnTo>
                    <a:pt x="812" y="1803"/>
                  </a:lnTo>
                  <a:lnTo>
                    <a:pt x="808" y="1794"/>
                  </a:lnTo>
                  <a:lnTo>
                    <a:pt x="807" y="1783"/>
                  </a:lnTo>
                  <a:lnTo>
                    <a:pt x="944" y="1783"/>
                  </a:lnTo>
                  <a:lnTo>
                    <a:pt x="944" y="1783"/>
                  </a:lnTo>
                  <a:lnTo>
                    <a:pt x="944" y="1783"/>
                  </a:lnTo>
                  <a:lnTo>
                    <a:pt x="944" y="1783"/>
                  </a:lnTo>
                  <a:close/>
                  <a:moveTo>
                    <a:pt x="807" y="1737"/>
                  </a:moveTo>
                  <a:lnTo>
                    <a:pt x="807" y="1737"/>
                  </a:lnTo>
                  <a:lnTo>
                    <a:pt x="810" y="1729"/>
                  </a:lnTo>
                  <a:lnTo>
                    <a:pt x="812" y="1721"/>
                  </a:lnTo>
                  <a:lnTo>
                    <a:pt x="815" y="1715"/>
                  </a:lnTo>
                  <a:lnTo>
                    <a:pt x="820" y="1708"/>
                  </a:lnTo>
                  <a:lnTo>
                    <a:pt x="825" y="1704"/>
                  </a:lnTo>
                  <a:lnTo>
                    <a:pt x="831" y="1699"/>
                  </a:lnTo>
                  <a:lnTo>
                    <a:pt x="837" y="1697"/>
                  </a:lnTo>
                  <a:lnTo>
                    <a:pt x="845" y="1697"/>
                  </a:lnTo>
                  <a:lnTo>
                    <a:pt x="845" y="1697"/>
                  </a:lnTo>
                  <a:lnTo>
                    <a:pt x="855" y="1698"/>
                  </a:lnTo>
                  <a:lnTo>
                    <a:pt x="863" y="1700"/>
                  </a:lnTo>
                  <a:lnTo>
                    <a:pt x="870" y="1705"/>
                  </a:lnTo>
                  <a:lnTo>
                    <a:pt x="875" y="1709"/>
                  </a:lnTo>
                  <a:lnTo>
                    <a:pt x="880" y="1716"/>
                  </a:lnTo>
                  <a:lnTo>
                    <a:pt x="883" y="1722"/>
                  </a:lnTo>
                  <a:lnTo>
                    <a:pt x="885" y="1730"/>
                  </a:lnTo>
                  <a:lnTo>
                    <a:pt x="886" y="1738"/>
                  </a:lnTo>
                  <a:lnTo>
                    <a:pt x="807" y="1737"/>
                  </a:lnTo>
                  <a:lnTo>
                    <a:pt x="807" y="1737"/>
                  </a:lnTo>
                  <a:lnTo>
                    <a:pt x="807" y="1737"/>
                  </a:lnTo>
                  <a:lnTo>
                    <a:pt x="807" y="1737"/>
                  </a:lnTo>
                  <a:close/>
                  <a:moveTo>
                    <a:pt x="1041" y="1649"/>
                  </a:moveTo>
                  <a:lnTo>
                    <a:pt x="981" y="1649"/>
                  </a:lnTo>
                  <a:lnTo>
                    <a:pt x="980" y="1963"/>
                  </a:lnTo>
                  <a:lnTo>
                    <a:pt x="1041" y="1933"/>
                  </a:lnTo>
                  <a:lnTo>
                    <a:pt x="1041" y="1865"/>
                  </a:lnTo>
                  <a:lnTo>
                    <a:pt x="1041" y="1865"/>
                  </a:lnTo>
                  <a:lnTo>
                    <a:pt x="1050" y="1873"/>
                  </a:lnTo>
                  <a:lnTo>
                    <a:pt x="1061" y="1878"/>
                  </a:lnTo>
                  <a:lnTo>
                    <a:pt x="1075" y="1882"/>
                  </a:lnTo>
                  <a:lnTo>
                    <a:pt x="1082" y="1883"/>
                  </a:lnTo>
                  <a:lnTo>
                    <a:pt x="1089" y="1883"/>
                  </a:lnTo>
                  <a:lnTo>
                    <a:pt x="1089" y="1883"/>
                  </a:lnTo>
                  <a:lnTo>
                    <a:pt x="1100" y="1883"/>
                  </a:lnTo>
                  <a:lnTo>
                    <a:pt x="1109" y="1881"/>
                  </a:lnTo>
                  <a:lnTo>
                    <a:pt x="1119" y="1878"/>
                  </a:lnTo>
                  <a:lnTo>
                    <a:pt x="1127" y="1875"/>
                  </a:lnTo>
                  <a:lnTo>
                    <a:pt x="1135" y="1871"/>
                  </a:lnTo>
                  <a:lnTo>
                    <a:pt x="1143" y="1865"/>
                  </a:lnTo>
                  <a:lnTo>
                    <a:pt x="1149" y="1858"/>
                  </a:lnTo>
                  <a:lnTo>
                    <a:pt x="1155" y="1851"/>
                  </a:lnTo>
                  <a:lnTo>
                    <a:pt x="1160" y="1843"/>
                  </a:lnTo>
                  <a:lnTo>
                    <a:pt x="1165" y="1834"/>
                  </a:lnTo>
                  <a:lnTo>
                    <a:pt x="1169" y="1824"/>
                  </a:lnTo>
                  <a:lnTo>
                    <a:pt x="1173" y="1814"/>
                  </a:lnTo>
                  <a:lnTo>
                    <a:pt x="1175" y="1803"/>
                  </a:lnTo>
                  <a:lnTo>
                    <a:pt x="1177" y="1791"/>
                  </a:lnTo>
                  <a:lnTo>
                    <a:pt x="1178" y="1779"/>
                  </a:lnTo>
                  <a:lnTo>
                    <a:pt x="1178" y="1767"/>
                  </a:lnTo>
                  <a:lnTo>
                    <a:pt x="1178" y="1767"/>
                  </a:lnTo>
                  <a:lnTo>
                    <a:pt x="1178" y="1751"/>
                  </a:lnTo>
                  <a:lnTo>
                    <a:pt x="1177" y="1737"/>
                  </a:lnTo>
                  <a:lnTo>
                    <a:pt x="1175" y="1724"/>
                  </a:lnTo>
                  <a:lnTo>
                    <a:pt x="1171" y="1711"/>
                  </a:lnTo>
                  <a:lnTo>
                    <a:pt x="1168" y="1700"/>
                  </a:lnTo>
                  <a:lnTo>
                    <a:pt x="1164" y="1690"/>
                  </a:lnTo>
                  <a:lnTo>
                    <a:pt x="1158" y="1681"/>
                  </a:lnTo>
                  <a:lnTo>
                    <a:pt x="1153" y="1673"/>
                  </a:lnTo>
                  <a:lnTo>
                    <a:pt x="1146" y="1667"/>
                  </a:lnTo>
                  <a:lnTo>
                    <a:pt x="1139" y="1661"/>
                  </a:lnTo>
                  <a:lnTo>
                    <a:pt x="1133" y="1656"/>
                  </a:lnTo>
                  <a:lnTo>
                    <a:pt x="1125" y="1651"/>
                  </a:lnTo>
                  <a:lnTo>
                    <a:pt x="1116" y="1649"/>
                  </a:lnTo>
                  <a:lnTo>
                    <a:pt x="1108" y="1647"/>
                  </a:lnTo>
                  <a:lnTo>
                    <a:pt x="1099" y="1644"/>
                  </a:lnTo>
                  <a:lnTo>
                    <a:pt x="1090" y="1644"/>
                  </a:lnTo>
                  <a:lnTo>
                    <a:pt x="1090" y="1644"/>
                  </a:lnTo>
                  <a:lnTo>
                    <a:pt x="1081" y="1644"/>
                  </a:lnTo>
                  <a:lnTo>
                    <a:pt x="1075" y="1646"/>
                  </a:lnTo>
                  <a:lnTo>
                    <a:pt x="1068" y="1648"/>
                  </a:lnTo>
                  <a:lnTo>
                    <a:pt x="1061" y="1650"/>
                  </a:lnTo>
                  <a:lnTo>
                    <a:pt x="1050" y="1657"/>
                  </a:lnTo>
                  <a:lnTo>
                    <a:pt x="1041" y="1663"/>
                  </a:lnTo>
                  <a:lnTo>
                    <a:pt x="1041" y="1649"/>
                  </a:lnTo>
                  <a:lnTo>
                    <a:pt x="1041" y="1649"/>
                  </a:lnTo>
                  <a:lnTo>
                    <a:pt x="1041" y="1649"/>
                  </a:lnTo>
                  <a:lnTo>
                    <a:pt x="1041" y="1649"/>
                  </a:lnTo>
                  <a:close/>
                  <a:moveTo>
                    <a:pt x="1041" y="1720"/>
                  </a:moveTo>
                  <a:lnTo>
                    <a:pt x="1041" y="1720"/>
                  </a:lnTo>
                  <a:lnTo>
                    <a:pt x="1048" y="1712"/>
                  </a:lnTo>
                  <a:lnTo>
                    <a:pt x="1056" y="1707"/>
                  </a:lnTo>
                  <a:lnTo>
                    <a:pt x="1060" y="1705"/>
                  </a:lnTo>
                  <a:lnTo>
                    <a:pt x="1066" y="1702"/>
                  </a:lnTo>
                  <a:lnTo>
                    <a:pt x="1071" y="1701"/>
                  </a:lnTo>
                  <a:lnTo>
                    <a:pt x="1078" y="1701"/>
                  </a:lnTo>
                  <a:lnTo>
                    <a:pt x="1078" y="1701"/>
                  </a:lnTo>
                  <a:lnTo>
                    <a:pt x="1087" y="1702"/>
                  </a:lnTo>
                  <a:lnTo>
                    <a:pt x="1095" y="1705"/>
                  </a:lnTo>
                  <a:lnTo>
                    <a:pt x="1101" y="1710"/>
                  </a:lnTo>
                  <a:lnTo>
                    <a:pt x="1107" y="1717"/>
                  </a:lnTo>
                  <a:lnTo>
                    <a:pt x="1111" y="1726"/>
                  </a:lnTo>
                  <a:lnTo>
                    <a:pt x="1115" y="1738"/>
                  </a:lnTo>
                  <a:lnTo>
                    <a:pt x="1117" y="1751"/>
                  </a:lnTo>
                  <a:lnTo>
                    <a:pt x="1117" y="1768"/>
                  </a:lnTo>
                  <a:lnTo>
                    <a:pt x="1117" y="1768"/>
                  </a:lnTo>
                  <a:lnTo>
                    <a:pt x="1117" y="1781"/>
                  </a:lnTo>
                  <a:lnTo>
                    <a:pt x="1115" y="1794"/>
                  </a:lnTo>
                  <a:lnTo>
                    <a:pt x="1112" y="1804"/>
                  </a:lnTo>
                  <a:lnTo>
                    <a:pt x="1108" y="1812"/>
                  </a:lnTo>
                  <a:lnTo>
                    <a:pt x="1104" y="1818"/>
                  </a:lnTo>
                  <a:lnTo>
                    <a:pt x="1097" y="1823"/>
                  </a:lnTo>
                  <a:lnTo>
                    <a:pt x="1090" y="1826"/>
                  </a:lnTo>
                  <a:lnTo>
                    <a:pt x="1081" y="1826"/>
                  </a:lnTo>
                  <a:lnTo>
                    <a:pt x="1081" y="1826"/>
                  </a:lnTo>
                  <a:lnTo>
                    <a:pt x="1076" y="1826"/>
                  </a:lnTo>
                  <a:lnTo>
                    <a:pt x="1069" y="1825"/>
                  </a:lnTo>
                  <a:lnTo>
                    <a:pt x="1063" y="1824"/>
                  </a:lnTo>
                  <a:lnTo>
                    <a:pt x="1058" y="1822"/>
                  </a:lnTo>
                  <a:lnTo>
                    <a:pt x="1053" y="1818"/>
                  </a:lnTo>
                  <a:lnTo>
                    <a:pt x="1049" y="1815"/>
                  </a:lnTo>
                  <a:lnTo>
                    <a:pt x="1045" y="1812"/>
                  </a:lnTo>
                  <a:lnTo>
                    <a:pt x="1041" y="1807"/>
                  </a:lnTo>
                  <a:lnTo>
                    <a:pt x="1041" y="1720"/>
                  </a:lnTo>
                  <a:lnTo>
                    <a:pt x="1041" y="1720"/>
                  </a:lnTo>
                  <a:lnTo>
                    <a:pt x="1041" y="1720"/>
                  </a:lnTo>
                  <a:lnTo>
                    <a:pt x="1041" y="1720"/>
                  </a:lnTo>
                  <a:close/>
                  <a:moveTo>
                    <a:pt x="1463" y="1650"/>
                  </a:moveTo>
                  <a:lnTo>
                    <a:pt x="1463" y="1828"/>
                  </a:lnTo>
                  <a:lnTo>
                    <a:pt x="1400" y="1828"/>
                  </a:lnTo>
                  <a:lnTo>
                    <a:pt x="1400" y="1650"/>
                  </a:lnTo>
                  <a:lnTo>
                    <a:pt x="1340" y="1650"/>
                  </a:lnTo>
                  <a:lnTo>
                    <a:pt x="1339" y="1828"/>
                  </a:lnTo>
                  <a:lnTo>
                    <a:pt x="1275" y="1828"/>
                  </a:lnTo>
                  <a:lnTo>
                    <a:pt x="1276" y="1650"/>
                  </a:lnTo>
                  <a:lnTo>
                    <a:pt x="1215" y="1649"/>
                  </a:lnTo>
                  <a:lnTo>
                    <a:pt x="1215" y="1878"/>
                  </a:lnTo>
                  <a:lnTo>
                    <a:pt x="1523" y="1879"/>
                  </a:lnTo>
                  <a:lnTo>
                    <a:pt x="1523" y="1650"/>
                  </a:lnTo>
                  <a:lnTo>
                    <a:pt x="1463" y="1650"/>
                  </a:lnTo>
                  <a:lnTo>
                    <a:pt x="1463" y="1650"/>
                  </a:lnTo>
                  <a:lnTo>
                    <a:pt x="1463" y="1650"/>
                  </a:lnTo>
                  <a:lnTo>
                    <a:pt x="1463" y="1650"/>
                  </a:lnTo>
                  <a:close/>
                  <a:moveTo>
                    <a:pt x="1757" y="1785"/>
                  </a:moveTo>
                  <a:lnTo>
                    <a:pt x="1757" y="1785"/>
                  </a:lnTo>
                  <a:lnTo>
                    <a:pt x="1758" y="1777"/>
                  </a:lnTo>
                  <a:lnTo>
                    <a:pt x="1758" y="1765"/>
                  </a:lnTo>
                  <a:lnTo>
                    <a:pt x="1758" y="1765"/>
                  </a:lnTo>
                  <a:lnTo>
                    <a:pt x="1758" y="1753"/>
                  </a:lnTo>
                  <a:lnTo>
                    <a:pt x="1757" y="1741"/>
                  </a:lnTo>
                  <a:lnTo>
                    <a:pt x="1755" y="1730"/>
                  </a:lnTo>
                  <a:lnTo>
                    <a:pt x="1752" y="1719"/>
                  </a:lnTo>
                  <a:lnTo>
                    <a:pt x="1748" y="1708"/>
                  </a:lnTo>
                  <a:lnTo>
                    <a:pt x="1744" y="1699"/>
                  </a:lnTo>
                  <a:lnTo>
                    <a:pt x="1739" y="1689"/>
                  </a:lnTo>
                  <a:lnTo>
                    <a:pt x="1733" y="1681"/>
                  </a:lnTo>
                  <a:lnTo>
                    <a:pt x="1727" y="1673"/>
                  </a:lnTo>
                  <a:lnTo>
                    <a:pt x="1719" y="1666"/>
                  </a:lnTo>
                  <a:lnTo>
                    <a:pt x="1712" y="1660"/>
                  </a:lnTo>
                  <a:lnTo>
                    <a:pt x="1703" y="1655"/>
                  </a:lnTo>
                  <a:lnTo>
                    <a:pt x="1694" y="1651"/>
                  </a:lnTo>
                  <a:lnTo>
                    <a:pt x="1684" y="1648"/>
                  </a:lnTo>
                  <a:lnTo>
                    <a:pt x="1674" y="1646"/>
                  </a:lnTo>
                  <a:lnTo>
                    <a:pt x="1663" y="1646"/>
                  </a:lnTo>
                  <a:lnTo>
                    <a:pt x="1663" y="1646"/>
                  </a:lnTo>
                  <a:lnTo>
                    <a:pt x="1651" y="1646"/>
                  </a:lnTo>
                  <a:lnTo>
                    <a:pt x="1641" y="1648"/>
                  </a:lnTo>
                  <a:lnTo>
                    <a:pt x="1631" y="1650"/>
                  </a:lnTo>
                  <a:lnTo>
                    <a:pt x="1621" y="1655"/>
                  </a:lnTo>
                  <a:lnTo>
                    <a:pt x="1612" y="1659"/>
                  </a:lnTo>
                  <a:lnTo>
                    <a:pt x="1605" y="1665"/>
                  </a:lnTo>
                  <a:lnTo>
                    <a:pt x="1597" y="1671"/>
                  </a:lnTo>
                  <a:lnTo>
                    <a:pt x="1589" y="1679"/>
                  </a:lnTo>
                  <a:lnTo>
                    <a:pt x="1582" y="1687"/>
                  </a:lnTo>
                  <a:lnTo>
                    <a:pt x="1577" y="1696"/>
                  </a:lnTo>
                  <a:lnTo>
                    <a:pt x="1572" y="1706"/>
                  </a:lnTo>
                  <a:lnTo>
                    <a:pt x="1568" y="1717"/>
                  </a:lnTo>
                  <a:lnTo>
                    <a:pt x="1565" y="1728"/>
                  </a:lnTo>
                  <a:lnTo>
                    <a:pt x="1562" y="1739"/>
                  </a:lnTo>
                  <a:lnTo>
                    <a:pt x="1560" y="1751"/>
                  </a:lnTo>
                  <a:lnTo>
                    <a:pt x="1560" y="1765"/>
                  </a:lnTo>
                  <a:lnTo>
                    <a:pt x="1560" y="1765"/>
                  </a:lnTo>
                  <a:lnTo>
                    <a:pt x="1560" y="1778"/>
                  </a:lnTo>
                  <a:lnTo>
                    <a:pt x="1561" y="1791"/>
                  </a:lnTo>
                  <a:lnTo>
                    <a:pt x="1563" y="1803"/>
                  </a:lnTo>
                  <a:lnTo>
                    <a:pt x="1567" y="1814"/>
                  </a:lnTo>
                  <a:lnTo>
                    <a:pt x="1571" y="1824"/>
                  </a:lnTo>
                  <a:lnTo>
                    <a:pt x="1576" y="1833"/>
                  </a:lnTo>
                  <a:lnTo>
                    <a:pt x="1581" y="1842"/>
                  </a:lnTo>
                  <a:lnTo>
                    <a:pt x="1587" y="1849"/>
                  </a:lnTo>
                  <a:lnTo>
                    <a:pt x="1587" y="1849"/>
                  </a:lnTo>
                  <a:lnTo>
                    <a:pt x="1594" y="1857"/>
                  </a:lnTo>
                  <a:lnTo>
                    <a:pt x="1601" y="1863"/>
                  </a:lnTo>
                  <a:lnTo>
                    <a:pt x="1610" y="1869"/>
                  </a:lnTo>
                  <a:lnTo>
                    <a:pt x="1619" y="1874"/>
                  </a:lnTo>
                  <a:lnTo>
                    <a:pt x="1630" y="1878"/>
                  </a:lnTo>
                  <a:lnTo>
                    <a:pt x="1641" y="1882"/>
                  </a:lnTo>
                  <a:lnTo>
                    <a:pt x="1654" y="1884"/>
                  </a:lnTo>
                  <a:lnTo>
                    <a:pt x="1667" y="1884"/>
                  </a:lnTo>
                  <a:lnTo>
                    <a:pt x="1667" y="1884"/>
                  </a:lnTo>
                  <a:lnTo>
                    <a:pt x="1679" y="1884"/>
                  </a:lnTo>
                  <a:lnTo>
                    <a:pt x="1690" y="1882"/>
                  </a:lnTo>
                  <a:lnTo>
                    <a:pt x="1703" y="1878"/>
                  </a:lnTo>
                  <a:lnTo>
                    <a:pt x="1713" y="1875"/>
                  </a:lnTo>
                  <a:lnTo>
                    <a:pt x="1724" y="1869"/>
                  </a:lnTo>
                  <a:lnTo>
                    <a:pt x="1734" y="1863"/>
                  </a:lnTo>
                  <a:lnTo>
                    <a:pt x="1742" y="1856"/>
                  </a:lnTo>
                  <a:lnTo>
                    <a:pt x="1749" y="1847"/>
                  </a:lnTo>
                  <a:lnTo>
                    <a:pt x="1707" y="1812"/>
                  </a:lnTo>
                  <a:lnTo>
                    <a:pt x="1707" y="1812"/>
                  </a:lnTo>
                  <a:lnTo>
                    <a:pt x="1699" y="1818"/>
                  </a:lnTo>
                  <a:lnTo>
                    <a:pt x="1689" y="1823"/>
                  </a:lnTo>
                  <a:lnTo>
                    <a:pt x="1679" y="1826"/>
                  </a:lnTo>
                  <a:lnTo>
                    <a:pt x="1667" y="1827"/>
                  </a:lnTo>
                  <a:lnTo>
                    <a:pt x="1667" y="1827"/>
                  </a:lnTo>
                  <a:lnTo>
                    <a:pt x="1659" y="1827"/>
                  </a:lnTo>
                  <a:lnTo>
                    <a:pt x="1651" y="1825"/>
                  </a:lnTo>
                  <a:lnTo>
                    <a:pt x="1644" y="1822"/>
                  </a:lnTo>
                  <a:lnTo>
                    <a:pt x="1637" y="1817"/>
                  </a:lnTo>
                  <a:lnTo>
                    <a:pt x="1630" y="1812"/>
                  </a:lnTo>
                  <a:lnTo>
                    <a:pt x="1626" y="1804"/>
                  </a:lnTo>
                  <a:lnTo>
                    <a:pt x="1622" y="1795"/>
                  </a:lnTo>
                  <a:lnTo>
                    <a:pt x="1620" y="1784"/>
                  </a:lnTo>
                  <a:lnTo>
                    <a:pt x="1757" y="1785"/>
                  </a:lnTo>
                  <a:lnTo>
                    <a:pt x="1757" y="1785"/>
                  </a:lnTo>
                  <a:lnTo>
                    <a:pt x="1757" y="1785"/>
                  </a:lnTo>
                  <a:lnTo>
                    <a:pt x="1757" y="1785"/>
                  </a:lnTo>
                  <a:close/>
                  <a:moveTo>
                    <a:pt x="1621" y="1739"/>
                  </a:moveTo>
                  <a:lnTo>
                    <a:pt x="1621" y="1739"/>
                  </a:lnTo>
                  <a:lnTo>
                    <a:pt x="1622" y="1730"/>
                  </a:lnTo>
                  <a:lnTo>
                    <a:pt x="1626" y="1722"/>
                  </a:lnTo>
                  <a:lnTo>
                    <a:pt x="1629" y="1716"/>
                  </a:lnTo>
                  <a:lnTo>
                    <a:pt x="1632" y="1709"/>
                  </a:lnTo>
                  <a:lnTo>
                    <a:pt x="1638" y="1705"/>
                  </a:lnTo>
                  <a:lnTo>
                    <a:pt x="1645" y="1701"/>
                  </a:lnTo>
                  <a:lnTo>
                    <a:pt x="1651" y="1699"/>
                  </a:lnTo>
                  <a:lnTo>
                    <a:pt x="1659" y="1698"/>
                  </a:lnTo>
                  <a:lnTo>
                    <a:pt x="1659" y="1698"/>
                  </a:lnTo>
                  <a:lnTo>
                    <a:pt x="1668" y="1699"/>
                  </a:lnTo>
                  <a:lnTo>
                    <a:pt x="1677" y="1701"/>
                  </a:lnTo>
                  <a:lnTo>
                    <a:pt x="1684" y="1706"/>
                  </a:lnTo>
                  <a:lnTo>
                    <a:pt x="1689" y="1710"/>
                  </a:lnTo>
                  <a:lnTo>
                    <a:pt x="1694" y="1717"/>
                  </a:lnTo>
                  <a:lnTo>
                    <a:pt x="1697" y="1724"/>
                  </a:lnTo>
                  <a:lnTo>
                    <a:pt x="1699" y="1731"/>
                  </a:lnTo>
                  <a:lnTo>
                    <a:pt x="1700" y="1739"/>
                  </a:lnTo>
                  <a:lnTo>
                    <a:pt x="1621" y="1739"/>
                  </a:lnTo>
                  <a:lnTo>
                    <a:pt x="1621" y="1739"/>
                  </a:lnTo>
                  <a:lnTo>
                    <a:pt x="1621" y="1739"/>
                  </a:lnTo>
                  <a:lnTo>
                    <a:pt x="1621" y="1739"/>
                  </a:lnTo>
                  <a:close/>
                  <a:moveTo>
                    <a:pt x="1934" y="1651"/>
                  </a:moveTo>
                  <a:lnTo>
                    <a:pt x="1934" y="1732"/>
                  </a:lnTo>
                  <a:lnTo>
                    <a:pt x="1855" y="1732"/>
                  </a:lnTo>
                  <a:lnTo>
                    <a:pt x="1855" y="1650"/>
                  </a:lnTo>
                  <a:lnTo>
                    <a:pt x="1795" y="1650"/>
                  </a:lnTo>
                  <a:lnTo>
                    <a:pt x="1795" y="1879"/>
                  </a:lnTo>
                  <a:lnTo>
                    <a:pt x="1855" y="1879"/>
                  </a:lnTo>
                  <a:lnTo>
                    <a:pt x="1855" y="1784"/>
                  </a:lnTo>
                  <a:lnTo>
                    <a:pt x="1934" y="1784"/>
                  </a:lnTo>
                  <a:lnTo>
                    <a:pt x="1933" y="1879"/>
                  </a:lnTo>
                  <a:lnTo>
                    <a:pt x="1994" y="1879"/>
                  </a:lnTo>
                  <a:lnTo>
                    <a:pt x="1994" y="1651"/>
                  </a:lnTo>
                  <a:lnTo>
                    <a:pt x="1934" y="1651"/>
                  </a:lnTo>
                  <a:lnTo>
                    <a:pt x="1934" y="1651"/>
                  </a:lnTo>
                  <a:lnTo>
                    <a:pt x="1934" y="1651"/>
                  </a:lnTo>
                  <a:lnTo>
                    <a:pt x="1934" y="1651"/>
                  </a:lnTo>
                  <a:close/>
                  <a:moveTo>
                    <a:pt x="2137" y="1885"/>
                  </a:moveTo>
                  <a:lnTo>
                    <a:pt x="2137" y="1885"/>
                  </a:lnTo>
                  <a:lnTo>
                    <a:pt x="2154" y="1884"/>
                  </a:lnTo>
                  <a:lnTo>
                    <a:pt x="2168" y="1882"/>
                  </a:lnTo>
                  <a:lnTo>
                    <a:pt x="2181" y="1877"/>
                  </a:lnTo>
                  <a:lnTo>
                    <a:pt x="2193" y="1871"/>
                  </a:lnTo>
                  <a:lnTo>
                    <a:pt x="2204" y="1863"/>
                  </a:lnTo>
                  <a:lnTo>
                    <a:pt x="2214" y="1855"/>
                  </a:lnTo>
                  <a:lnTo>
                    <a:pt x="2223" y="1845"/>
                  </a:lnTo>
                  <a:lnTo>
                    <a:pt x="2232" y="1834"/>
                  </a:lnTo>
                  <a:lnTo>
                    <a:pt x="2193" y="1798"/>
                  </a:lnTo>
                  <a:lnTo>
                    <a:pt x="2193" y="1798"/>
                  </a:lnTo>
                  <a:lnTo>
                    <a:pt x="2181" y="1810"/>
                  </a:lnTo>
                  <a:lnTo>
                    <a:pt x="2175" y="1815"/>
                  </a:lnTo>
                  <a:lnTo>
                    <a:pt x="2168" y="1819"/>
                  </a:lnTo>
                  <a:lnTo>
                    <a:pt x="2161" y="1823"/>
                  </a:lnTo>
                  <a:lnTo>
                    <a:pt x="2155" y="1825"/>
                  </a:lnTo>
                  <a:lnTo>
                    <a:pt x="2147" y="1826"/>
                  </a:lnTo>
                  <a:lnTo>
                    <a:pt x="2139" y="1827"/>
                  </a:lnTo>
                  <a:lnTo>
                    <a:pt x="2139" y="1827"/>
                  </a:lnTo>
                  <a:lnTo>
                    <a:pt x="2128" y="1826"/>
                  </a:lnTo>
                  <a:lnTo>
                    <a:pt x="2119" y="1823"/>
                  </a:lnTo>
                  <a:lnTo>
                    <a:pt x="2111" y="1817"/>
                  </a:lnTo>
                  <a:lnTo>
                    <a:pt x="2104" y="1810"/>
                  </a:lnTo>
                  <a:lnTo>
                    <a:pt x="2099" y="1802"/>
                  </a:lnTo>
                  <a:lnTo>
                    <a:pt x="2095" y="1790"/>
                  </a:lnTo>
                  <a:lnTo>
                    <a:pt x="2092" y="1779"/>
                  </a:lnTo>
                  <a:lnTo>
                    <a:pt x="2091" y="1766"/>
                  </a:lnTo>
                  <a:lnTo>
                    <a:pt x="2091" y="1766"/>
                  </a:lnTo>
                  <a:lnTo>
                    <a:pt x="2092" y="1753"/>
                  </a:lnTo>
                  <a:lnTo>
                    <a:pt x="2095" y="1740"/>
                  </a:lnTo>
                  <a:lnTo>
                    <a:pt x="2099" y="1730"/>
                  </a:lnTo>
                  <a:lnTo>
                    <a:pt x="2105" y="1721"/>
                  </a:lnTo>
                  <a:lnTo>
                    <a:pt x="2111" y="1714"/>
                  </a:lnTo>
                  <a:lnTo>
                    <a:pt x="2119" y="1709"/>
                  </a:lnTo>
                  <a:lnTo>
                    <a:pt x="2128" y="1706"/>
                  </a:lnTo>
                  <a:lnTo>
                    <a:pt x="2139" y="1705"/>
                  </a:lnTo>
                  <a:lnTo>
                    <a:pt x="2139" y="1705"/>
                  </a:lnTo>
                  <a:lnTo>
                    <a:pt x="2148" y="1705"/>
                  </a:lnTo>
                  <a:lnTo>
                    <a:pt x="2156" y="1707"/>
                  </a:lnTo>
                  <a:lnTo>
                    <a:pt x="2163" y="1710"/>
                  </a:lnTo>
                  <a:lnTo>
                    <a:pt x="2169" y="1714"/>
                  </a:lnTo>
                  <a:lnTo>
                    <a:pt x="2175" y="1718"/>
                  </a:lnTo>
                  <a:lnTo>
                    <a:pt x="2180" y="1724"/>
                  </a:lnTo>
                  <a:lnTo>
                    <a:pt x="2192" y="1737"/>
                  </a:lnTo>
                  <a:lnTo>
                    <a:pt x="2230" y="1697"/>
                  </a:lnTo>
                  <a:lnTo>
                    <a:pt x="2230" y="1697"/>
                  </a:lnTo>
                  <a:lnTo>
                    <a:pt x="2224" y="1687"/>
                  </a:lnTo>
                  <a:lnTo>
                    <a:pt x="2215" y="1677"/>
                  </a:lnTo>
                  <a:lnTo>
                    <a:pt x="2205" y="1668"/>
                  </a:lnTo>
                  <a:lnTo>
                    <a:pt x="2195" y="1661"/>
                  </a:lnTo>
                  <a:lnTo>
                    <a:pt x="2183" y="1655"/>
                  </a:lnTo>
                  <a:lnTo>
                    <a:pt x="2170" y="1650"/>
                  </a:lnTo>
                  <a:lnTo>
                    <a:pt x="2156" y="1647"/>
                  </a:lnTo>
                  <a:lnTo>
                    <a:pt x="2140" y="1647"/>
                  </a:lnTo>
                  <a:lnTo>
                    <a:pt x="2140" y="1647"/>
                  </a:lnTo>
                  <a:lnTo>
                    <a:pt x="2128" y="1647"/>
                  </a:lnTo>
                  <a:lnTo>
                    <a:pt x="2117" y="1649"/>
                  </a:lnTo>
                  <a:lnTo>
                    <a:pt x="2107" y="1651"/>
                  </a:lnTo>
                  <a:lnTo>
                    <a:pt x="2096" y="1655"/>
                  </a:lnTo>
                  <a:lnTo>
                    <a:pt x="2087" y="1660"/>
                  </a:lnTo>
                  <a:lnTo>
                    <a:pt x="2078" y="1666"/>
                  </a:lnTo>
                  <a:lnTo>
                    <a:pt x="2069" y="1672"/>
                  </a:lnTo>
                  <a:lnTo>
                    <a:pt x="2061" y="1680"/>
                  </a:lnTo>
                  <a:lnTo>
                    <a:pt x="2055" y="1688"/>
                  </a:lnTo>
                  <a:lnTo>
                    <a:pt x="2048" y="1697"/>
                  </a:lnTo>
                  <a:lnTo>
                    <a:pt x="2042" y="1707"/>
                  </a:lnTo>
                  <a:lnTo>
                    <a:pt x="2038" y="1717"/>
                  </a:lnTo>
                  <a:lnTo>
                    <a:pt x="2034" y="1728"/>
                  </a:lnTo>
                  <a:lnTo>
                    <a:pt x="2032" y="1740"/>
                  </a:lnTo>
                  <a:lnTo>
                    <a:pt x="2030" y="1753"/>
                  </a:lnTo>
                  <a:lnTo>
                    <a:pt x="2030" y="1766"/>
                  </a:lnTo>
                  <a:lnTo>
                    <a:pt x="2030" y="1766"/>
                  </a:lnTo>
                  <a:lnTo>
                    <a:pt x="2030" y="1778"/>
                  </a:lnTo>
                  <a:lnTo>
                    <a:pt x="2032" y="1791"/>
                  </a:lnTo>
                  <a:lnTo>
                    <a:pt x="2034" y="1803"/>
                  </a:lnTo>
                  <a:lnTo>
                    <a:pt x="2038" y="1814"/>
                  </a:lnTo>
                  <a:lnTo>
                    <a:pt x="2042" y="1825"/>
                  </a:lnTo>
                  <a:lnTo>
                    <a:pt x="2048" y="1834"/>
                  </a:lnTo>
                  <a:lnTo>
                    <a:pt x="2055" y="1844"/>
                  </a:lnTo>
                  <a:lnTo>
                    <a:pt x="2061" y="1852"/>
                  </a:lnTo>
                  <a:lnTo>
                    <a:pt x="2069" y="1859"/>
                  </a:lnTo>
                  <a:lnTo>
                    <a:pt x="2077" y="1866"/>
                  </a:lnTo>
                  <a:lnTo>
                    <a:pt x="2086" y="1872"/>
                  </a:lnTo>
                  <a:lnTo>
                    <a:pt x="2096" y="1876"/>
                  </a:lnTo>
                  <a:lnTo>
                    <a:pt x="2105" y="1879"/>
                  </a:lnTo>
                  <a:lnTo>
                    <a:pt x="2116" y="1883"/>
                  </a:lnTo>
                  <a:lnTo>
                    <a:pt x="2126" y="1884"/>
                  </a:lnTo>
                  <a:lnTo>
                    <a:pt x="2137" y="1885"/>
                  </a:lnTo>
                  <a:lnTo>
                    <a:pt x="2137" y="1885"/>
                  </a:lnTo>
                  <a:lnTo>
                    <a:pt x="2137" y="1885"/>
                  </a:lnTo>
                  <a:lnTo>
                    <a:pt x="2137" y="1885"/>
                  </a:lnTo>
                  <a:close/>
                  <a:moveTo>
                    <a:pt x="2448" y="1702"/>
                  </a:moveTo>
                  <a:lnTo>
                    <a:pt x="2449" y="1651"/>
                  </a:lnTo>
                  <a:lnTo>
                    <a:pt x="2251" y="1651"/>
                  </a:lnTo>
                  <a:lnTo>
                    <a:pt x="2249" y="1702"/>
                  </a:lnTo>
                  <a:lnTo>
                    <a:pt x="2318" y="1702"/>
                  </a:lnTo>
                  <a:lnTo>
                    <a:pt x="2318" y="1881"/>
                  </a:lnTo>
                  <a:lnTo>
                    <a:pt x="2379" y="1881"/>
                  </a:lnTo>
                  <a:lnTo>
                    <a:pt x="2380" y="1702"/>
                  </a:lnTo>
                  <a:lnTo>
                    <a:pt x="2448" y="1702"/>
                  </a:lnTo>
                  <a:lnTo>
                    <a:pt x="2448" y="1702"/>
                  </a:lnTo>
                  <a:lnTo>
                    <a:pt x="2448" y="1702"/>
                  </a:lnTo>
                  <a:lnTo>
                    <a:pt x="2448" y="1702"/>
                  </a:lnTo>
                  <a:close/>
                  <a:moveTo>
                    <a:pt x="2479" y="1651"/>
                  </a:moveTo>
                  <a:lnTo>
                    <a:pt x="2479" y="1881"/>
                  </a:lnTo>
                  <a:lnTo>
                    <a:pt x="2599" y="1881"/>
                  </a:lnTo>
                  <a:lnTo>
                    <a:pt x="2599" y="1881"/>
                  </a:lnTo>
                  <a:lnTo>
                    <a:pt x="2617" y="1879"/>
                  </a:lnTo>
                  <a:lnTo>
                    <a:pt x="2626" y="1878"/>
                  </a:lnTo>
                  <a:lnTo>
                    <a:pt x="2634" y="1876"/>
                  </a:lnTo>
                  <a:lnTo>
                    <a:pt x="2640" y="1874"/>
                  </a:lnTo>
                  <a:lnTo>
                    <a:pt x="2647" y="1871"/>
                  </a:lnTo>
                  <a:lnTo>
                    <a:pt x="2654" y="1866"/>
                  </a:lnTo>
                  <a:lnTo>
                    <a:pt x="2659" y="1863"/>
                  </a:lnTo>
                  <a:lnTo>
                    <a:pt x="2664" y="1857"/>
                  </a:lnTo>
                  <a:lnTo>
                    <a:pt x="2668" y="1852"/>
                  </a:lnTo>
                  <a:lnTo>
                    <a:pt x="2673" y="1846"/>
                  </a:lnTo>
                  <a:lnTo>
                    <a:pt x="2676" y="1839"/>
                  </a:lnTo>
                  <a:lnTo>
                    <a:pt x="2678" y="1832"/>
                  </a:lnTo>
                  <a:lnTo>
                    <a:pt x="2679" y="1825"/>
                  </a:lnTo>
                  <a:lnTo>
                    <a:pt x="2680" y="1816"/>
                  </a:lnTo>
                  <a:lnTo>
                    <a:pt x="2681" y="1807"/>
                  </a:lnTo>
                  <a:lnTo>
                    <a:pt x="2681" y="1807"/>
                  </a:lnTo>
                  <a:lnTo>
                    <a:pt x="2680" y="1798"/>
                  </a:lnTo>
                  <a:lnTo>
                    <a:pt x="2679" y="1790"/>
                  </a:lnTo>
                  <a:lnTo>
                    <a:pt x="2676" y="1783"/>
                  </a:lnTo>
                  <a:lnTo>
                    <a:pt x="2673" y="1776"/>
                  </a:lnTo>
                  <a:lnTo>
                    <a:pt x="2668" y="1770"/>
                  </a:lnTo>
                  <a:lnTo>
                    <a:pt x="2663" y="1765"/>
                  </a:lnTo>
                  <a:lnTo>
                    <a:pt x="2656" y="1760"/>
                  </a:lnTo>
                  <a:lnTo>
                    <a:pt x="2649" y="1757"/>
                  </a:lnTo>
                  <a:lnTo>
                    <a:pt x="2649" y="1757"/>
                  </a:lnTo>
                  <a:lnTo>
                    <a:pt x="2655" y="1754"/>
                  </a:lnTo>
                  <a:lnTo>
                    <a:pt x="2660" y="1749"/>
                  </a:lnTo>
                  <a:lnTo>
                    <a:pt x="2665" y="1745"/>
                  </a:lnTo>
                  <a:lnTo>
                    <a:pt x="2668" y="1739"/>
                  </a:lnTo>
                  <a:lnTo>
                    <a:pt x="2671" y="1732"/>
                  </a:lnTo>
                  <a:lnTo>
                    <a:pt x="2673" y="1727"/>
                  </a:lnTo>
                  <a:lnTo>
                    <a:pt x="2675" y="1720"/>
                  </a:lnTo>
                  <a:lnTo>
                    <a:pt x="2675" y="1712"/>
                  </a:lnTo>
                  <a:lnTo>
                    <a:pt x="2675" y="1712"/>
                  </a:lnTo>
                  <a:lnTo>
                    <a:pt x="2675" y="1706"/>
                  </a:lnTo>
                  <a:lnTo>
                    <a:pt x="2674" y="1699"/>
                  </a:lnTo>
                  <a:lnTo>
                    <a:pt x="2673" y="1692"/>
                  </a:lnTo>
                  <a:lnTo>
                    <a:pt x="2670" y="1687"/>
                  </a:lnTo>
                  <a:lnTo>
                    <a:pt x="2667" y="1681"/>
                  </a:lnTo>
                  <a:lnTo>
                    <a:pt x="2664" y="1676"/>
                  </a:lnTo>
                  <a:lnTo>
                    <a:pt x="2660" y="1671"/>
                  </a:lnTo>
                  <a:lnTo>
                    <a:pt x="2656" y="1668"/>
                  </a:lnTo>
                  <a:lnTo>
                    <a:pt x="2645" y="1661"/>
                  </a:lnTo>
                  <a:lnTo>
                    <a:pt x="2632" y="1656"/>
                  </a:lnTo>
                  <a:lnTo>
                    <a:pt x="2618" y="1653"/>
                  </a:lnTo>
                  <a:lnTo>
                    <a:pt x="2602" y="1652"/>
                  </a:lnTo>
                  <a:lnTo>
                    <a:pt x="2479" y="1651"/>
                  </a:lnTo>
                  <a:lnTo>
                    <a:pt x="2479" y="1651"/>
                  </a:lnTo>
                  <a:lnTo>
                    <a:pt x="2479" y="1651"/>
                  </a:lnTo>
                  <a:lnTo>
                    <a:pt x="2479" y="1651"/>
                  </a:lnTo>
                  <a:close/>
                  <a:moveTo>
                    <a:pt x="2538" y="1739"/>
                  </a:moveTo>
                  <a:lnTo>
                    <a:pt x="2538" y="1697"/>
                  </a:lnTo>
                  <a:lnTo>
                    <a:pt x="2588" y="1697"/>
                  </a:lnTo>
                  <a:lnTo>
                    <a:pt x="2588" y="1697"/>
                  </a:lnTo>
                  <a:lnTo>
                    <a:pt x="2595" y="1698"/>
                  </a:lnTo>
                  <a:lnTo>
                    <a:pt x="2600" y="1699"/>
                  </a:lnTo>
                  <a:lnTo>
                    <a:pt x="2605" y="1700"/>
                  </a:lnTo>
                  <a:lnTo>
                    <a:pt x="2609" y="1702"/>
                  </a:lnTo>
                  <a:lnTo>
                    <a:pt x="2611" y="1706"/>
                  </a:lnTo>
                  <a:lnTo>
                    <a:pt x="2614" y="1709"/>
                  </a:lnTo>
                  <a:lnTo>
                    <a:pt x="2615" y="1714"/>
                  </a:lnTo>
                  <a:lnTo>
                    <a:pt x="2616" y="1719"/>
                  </a:lnTo>
                  <a:lnTo>
                    <a:pt x="2616" y="1719"/>
                  </a:lnTo>
                  <a:lnTo>
                    <a:pt x="2615" y="1722"/>
                  </a:lnTo>
                  <a:lnTo>
                    <a:pt x="2614" y="1727"/>
                  </a:lnTo>
                  <a:lnTo>
                    <a:pt x="2612" y="1730"/>
                  </a:lnTo>
                  <a:lnTo>
                    <a:pt x="2610" y="1734"/>
                  </a:lnTo>
                  <a:lnTo>
                    <a:pt x="2606" y="1736"/>
                  </a:lnTo>
                  <a:lnTo>
                    <a:pt x="2601" y="1738"/>
                  </a:lnTo>
                  <a:lnTo>
                    <a:pt x="2597" y="1739"/>
                  </a:lnTo>
                  <a:lnTo>
                    <a:pt x="2590" y="1739"/>
                  </a:lnTo>
                  <a:lnTo>
                    <a:pt x="2538" y="1739"/>
                  </a:lnTo>
                  <a:lnTo>
                    <a:pt x="2538" y="1739"/>
                  </a:lnTo>
                  <a:lnTo>
                    <a:pt x="2538" y="1739"/>
                  </a:lnTo>
                  <a:lnTo>
                    <a:pt x="2538" y="1739"/>
                  </a:lnTo>
                  <a:close/>
                  <a:moveTo>
                    <a:pt x="2538" y="1836"/>
                  </a:moveTo>
                  <a:lnTo>
                    <a:pt x="2538" y="1785"/>
                  </a:lnTo>
                  <a:lnTo>
                    <a:pt x="2592" y="1785"/>
                  </a:lnTo>
                  <a:lnTo>
                    <a:pt x="2592" y="1785"/>
                  </a:lnTo>
                  <a:lnTo>
                    <a:pt x="2599" y="1785"/>
                  </a:lnTo>
                  <a:lnTo>
                    <a:pt x="2606" y="1787"/>
                  </a:lnTo>
                  <a:lnTo>
                    <a:pt x="2610" y="1788"/>
                  </a:lnTo>
                  <a:lnTo>
                    <a:pt x="2615" y="1791"/>
                  </a:lnTo>
                  <a:lnTo>
                    <a:pt x="2617" y="1795"/>
                  </a:lnTo>
                  <a:lnTo>
                    <a:pt x="2619" y="1799"/>
                  </a:lnTo>
                  <a:lnTo>
                    <a:pt x="2620" y="1805"/>
                  </a:lnTo>
                  <a:lnTo>
                    <a:pt x="2621" y="1810"/>
                  </a:lnTo>
                  <a:lnTo>
                    <a:pt x="2621" y="1810"/>
                  </a:lnTo>
                  <a:lnTo>
                    <a:pt x="2620" y="1816"/>
                  </a:lnTo>
                  <a:lnTo>
                    <a:pt x="2619" y="1820"/>
                  </a:lnTo>
                  <a:lnTo>
                    <a:pt x="2617" y="1825"/>
                  </a:lnTo>
                  <a:lnTo>
                    <a:pt x="2615" y="1828"/>
                  </a:lnTo>
                  <a:lnTo>
                    <a:pt x="2610" y="1832"/>
                  </a:lnTo>
                  <a:lnTo>
                    <a:pt x="2606" y="1834"/>
                  </a:lnTo>
                  <a:lnTo>
                    <a:pt x="2599" y="1835"/>
                  </a:lnTo>
                  <a:lnTo>
                    <a:pt x="2592" y="1836"/>
                  </a:lnTo>
                  <a:lnTo>
                    <a:pt x="2538" y="1836"/>
                  </a:lnTo>
                  <a:lnTo>
                    <a:pt x="2538" y="1836"/>
                  </a:lnTo>
                  <a:lnTo>
                    <a:pt x="2538" y="1836"/>
                  </a:lnTo>
                  <a:lnTo>
                    <a:pt x="2538" y="1836"/>
                  </a:lnTo>
                  <a:close/>
                  <a:moveTo>
                    <a:pt x="2930" y="1652"/>
                  </a:moveTo>
                  <a:lnTo>
                    <a:pt x="2865" y="1652"/>
                  </a:lnTo>
                  <a:lnTo>
                    <a:pt x="2827" y="1763"/>
                  </a:lnTo>
                  <a:lnTo>
                    <a:pt x="2827" y="1763"/>
                  </a:lnTo>
                  <a:lnTo>
                    <a:pt x="2818" y="1790"/>
                  </a:lnTo>
                  <a:lnTo>
                    <a:pt x="2812" y="1813"/>
                  </a:lnTo>
                  <a:lnTo>
                    <a:pt x="2812" y="1813"/>
                  </a:lnTo>
                  <a:lnTo>
                    <a:pt x="2806" y="1790"/>
                  </a:lnTo>
                  <a:lnTo>
                    <a:pt x="2797" y="1763"/>
                  </a:lnTo>
                  <a:lnTo>
                    <a:pt x="2759" y="1652"/>
                  </a:lnTo>
                  <a:lnTo>
                    <a:pt x="2694" y="1652"/>
                  </a:lnTo>
                  <a:lnTo>
                    <a:pt x="2783" y="1882"/>
                  </a:lnTo>
                  <a:lnTo>
                    <a:pt x="2752" y="1962"/>
                  </a:lnTo>
                  <a:lnTo>
                    <a:pt x="2811" y="1962"/>
                  </a:lnTo>
                  <a:lnTo>
                    <a:pt x="2930" y="1652"/>
                  </a:lnTo>
                  <a:lnTo>
                    <a:pt x="2930" y="1652"/>
                  </a:lnTo>
                  <a:lnTo>
                    <a:pt x="2930" y="1652"/>
                  </a:lnTo>
                  <a:lnTo>
                    <a:pt x="2930" y="1652"/>
                  </a:lnTo>
                  <a:close/>
                  <a:moveTo>
                    <a:pt x="2925" y="1882"/>
                  </a:moveTo>
                  <a:lnTo>
                    <a:pt x="2990" y="1882"/>
                  </a:lnTo>
                  <a:lnTo>
                    <a:pt x="3037" y="1799"/>
                  </a:lnTo>
                  <a:lnTo>
                    <a:pt x="3082" y="1799"/>
                  </a:lnTo>
                  <a:lnTo>
                    <a:pt x="3081" y="1882"/>
                  </a:lnTo>
                  <a:lnTo>
                    <a:pt x="3140" y="1882"/>
                  </a:lnTo>
                  <a:lnTo>
                    <a:pt x="3141" y="1652"/>
                  </a:lnTo>
                  <a:lnTo>
                    <a:pt x="3021" y="1652"/>
                  </a:lnTo>
                  <a:lnTo>
                    <a:pt x="3021" y="1652"/>
                  </a:lnTo>
                  <a:lnTo>
                    <a:pt x="3003" y="1653"/>
                  </a:lnTo>
                  <a:lnTo>
                    <a:pt x="2988" y="1657"/>
                  </a:lnTo>
                  <a:lnTo>
                    <a:pt x="2980" y="1660"/>
                  </a:lnTo>
                  <a:lnTo>
                    <a:pt x="2973" y="1662"/>
                  </a:lnTo>
                  <a:lnTo>
                    <a:pt x="2968" y="1667"/>
                  </a:lnTo>
                  <a:lnTo>
                    <a:pt x="2962" y="1671"/>
                  </a:lnTo>
                  <a:lnTo>
                    <a:pt x="2957" y="1676"/>
                  </a:lnTo>
                  <a:lnTo>
                    <a:pt x="2952" y="1681"/>
                  </a:lnTo>
                  <a:lnTo>
                    <a:pt x="2948" y="1688"/>
                  </a:lnTo>
                  <a:lnTo>
                    <a:pt x="2944" y="1695"/>
                  </a:lnTo>
                  <a:lnTo>
                    <a:pt x="2942" y="1702"/>
                  </a:lnTo>
                  <a:lnTo>
                    <a:pt x="2940" y="1710"/>
                  </a:lnTo>
                  <a:lnTo>
                    <a:pt x="2939" y="1718"/>
                  </a:lnTo>
                  <a:lnTo>
                    <a:pt x="2939" y="1728"/>
                  </a:lnTo>
                  <a:lnTo>
                    <a:pt x="2939" y="1728"/>
                  </a:lnTo>
                  <a:lnTo>
                    <a:pt x="2939" y="1739"/>
                  </a:lnTo>
                  <a:lnTo>
                    <a:pt x="2941" y="1749"/>
                  </a:lnTo>
                  <a:lnTo>
                    <a:pt x="2944" y="1758"/>
                  </a:lnTo>
                  <a:lnTo>
                    <a:pt x="2949" y="1767"/>
                  </a:lnTo>
                  <a:lnTo>
                    <a:pt x="2954" y="1774"/>
                  </a:lnTo>
                  <a:lnTo>
                    <a:pt x="2962" y="1780"/>
                  </a:lnTo>
                  <a:lnTo>
                    <a:pt x="2971" y="1785"/>
                  </a:lnTo>
                  <a:lnTo>
                    <a:pt x="2981" y="1789"/>
                  </a:lnTo>
                  <a:lnTo>
                    <a:pt x="2925" y="1882"/>
                  </a:lnTo>
                  <a:lnTo>
                    <a:pt x="2925" y="1882"/>
                  </a:lnTo>
                  <a:lnTo>
                    <a:pt x="2925" y="1882"/>
                  </a:lnTo>
                  <a:lnTo>
                    <a:pt x="2925" y="1882"/>
                  </a:lnTo>
                  <a:close/>
                  <a:moveTo>
                    <a:pt x="3082" y="1698"/>
                  </a:moveTo>
                  <a:lnTo>
                    <a:pt x="3082" y="1754"/>
                  </a:lnTo>
                  <a:lnTo>
                    <a:pt x="3029" y="1754"/>
                  </a:lnTo>
                  <a:lnTo>
                    <a:pt x="3029" y="1754"/>
                  </a:lnTo>
                  <a:lnTo>
                    <a:pt x="3022" y="1754"/>
                  </a:lnTo>
                  <a:lnTo>
                    <a:pt x="3016" y="1751"/>
                  </a:lnTo>
                  <a:lnTo>
                    <a:pt x="3011" y="1750"/>
                  </a:lnTo>
                  <a:lnTo>
                    <a:pt x="3007" y="1747"/>
                  </a:lnTo>
                  <a:lnTo>
                    <a:pt x="3003" y="1742"/>
                  </a:lnTo>
                  <a:lnTo>
                    <a:pt x="3001" y="1738"/>
                  </a:lnTo>
                  <a:lnTo>
                    <a:pt x="2999" y="1732"/>
                  </a:lnTo>
                  <a:lnTo>
                    <a:pt x="2999" y="1726"/>
                  </a:lnTo>
                  <a:lnTo>
                    <a:pt x="2999" y="1726"/>
                  </a:lnTo>
                  <a:lnTo>
                    <a:pt x="2999" y="1719"/>
                  </a:lnTo>
                  <a:lnTo>
                    <a:pt x="3001" y="1714"/>
                  </a:lnTo>
                  <a:lnTo>
                    <a:pt x="3003" y="1708"/>
                  </a:lnTo>
                  <a:lnTo>
                    <a:pt x="3008" y="1705"/>
                  </a:lnTo>
                  <a:lnTo>
                    <a:pt x="3012" y="1701"/>
                  </a:lnTo>
                  <a:lnTo>
                    <a:pt x="3018" y="1699"/>
                  </a:lnTo>
                  <a:lnTo>
                    <a:pt x="3023" y="1698"/>
                  </a:lnTo>
                  <a:lnTo>
                    <a:pt x="3030" y="1698"/>
                  </a:lnTo>
                  <a:lnTo>
                    <a:pt x="3082" y="1698"/>
                  </a:lnTo>
                  <a:lnTo>
                    <a:pt x="3082" y="1698"/>
                  </a:lnTo>
                  <a:lnTo>
                    <a:pt x="3082" y="1698"/>
                  </a:lnTo>
                  <a:lnTo>
                    <a:pt x="3082" y="1698"/>
                  </a:lnTo>
                  <a:close/>
                  <a:moveTo>
                    <a:pt x="3474" y="1560"/>
                  </a:moveTo>
                  <a:lnTo>
                    <a:pt x="3474" y="1560"/>
                  </a:lnTo>
                  <a:lnTo>
                    <a:pt x="3455" y="1563"/>
                  </a:lnTo>
                  <a:lnTo>
                    <a:pt x="3443" y="1564"/>
                  </a:lnTo>
                  <a:lnTo>
                    <a:pt x="3431" y="1564"/>
                  </a:lnTo>
                  <a:lnTo>
                    <a:pt x="3431" y="1564"/>
                  </a:lnTo>
                  <a:lnTo>
                    <a:pt x="3414" y="1564"/>
                  </a:lnTo>
                  <a:lnTo>
                    <a:pt x="3399" y="1567"/>
                  </a:lnTo>
                  <a:lnTo>
                    <a:pt x="3383" y="1569"/>
                  </a:lnTo>
                  <a:lnTo>
                    <a:pt x="3370" y="1573"/>
                  </a:lnTo>
                  <a:lnTo>
                    <a:pt x="3357" y="1578"/>
                  </a:lnTo>
                  <a:lnTo>
                    <a:pt x="3345" y="1583"/>
                  </a:lnTo>
                  <a:lnTo>
                    <a:pt x="3334" y="1591"/>
                  </a:lnTo>
                  <a:lnTo>
                    <a:pt x="3325" y="1599"/>
                  </a:lnTo>
                  <a:lnTo>
                    <a:pt x="3316" y="1608"/>
                  </a:lnTo>
                  <a:lnTo>
                    <a:pt x="3310" y="1618"/>
                  </a:lnTo>
                  <a:lnTo>
                    <a:pt x="3303" y="1630"/>
                  </a:lnTo>
                  <a:lnTo>
                    <a:pt x="3297" y="1642"/>
                  </a:lnTo>
                  <a:lnTo>
                    <a:pt x="3294" y="1656"/>
                  </a:lnTo>
                  <a:lnTo>
                    <a:pt x="3291" y="1670"/>
                  </a:lnTo>
                  <a:lnTo>
                    <a:pt x="3288" y="1686"/>
                  </a:lnTo>
                  <a:lnTo>
                    <a:pt x="3288" y="1702"/>
                  </a:lnTo>
                  <a:lnTo>
                    <a:pt x="3288" y="1770"/>
                  </a:lnTo>
                  <a:lnTo>
                    <a:pt x="3288" y="1770"/>
                  </a:lnTo>
                  <a:lnTo>
                    <a:pt x="3288" y="1783"/>
                  </a:lnTo>
                  <a:lnTo>
                    <a:pt x="3289" y="1795"/>
                  </a:lnTo>
                  <a:lnTo>
                    <a:pt x="3293" y="1806"/>
                  </a:lnTo>
                  <a:lnTo>
                    <a:pt x="3295" y="1817"/>
                  </a:lnTo>
                  <a:lnTo>
                    <a:pt x="3300" y="1828"/>
                  </a:lnTo>
                  <a:lnTo>
                    <a:pt x="3304" y="1837"/>
                  </a:lnTo>
                  <a:lnTo>
                    <a:pt x="3311" y="1846"/>
                  </a:lnTo>
                  <a:lnTo>
                    <a:pt x="3316" y="1855"/>
                  </a:lnTo>
                  <a:lnTo>
                    <a:pt x="3324" y="1862"/>
                  </a:lnTo>
                  <a:lnTo>
                    <a:pt x="3332" y="1868"/>
                  </a:lnTo>
                  <a:lnTo>
                    <a:pt x="3340" y="1874"/>
                  </a:lnTo>
                  <a:lnTo>
                    <a:pt x="3349" y="1878"/>
                  </a:lnTo>
                  <a:lnTo>
                    <a:pt x="3359" y="1882"/>
                  </a:lnTo>
                  <a:lnTo>
                    <a:pt x="3367" y="1885"/>
                  </a:lnTo>
                  <a:lnTo>
                    <a:pt x="3379" y="1886"/>
                  </a:lnTo>
                  <a:lnTo>
                    <a:pt x="3389" y="1887"/>
                  </a:lnTo>
                  <a:lnTo>
                    <a:pt x="3389" y="1887"/>
                  </a:lnTo>
                  <a:lnTo>
                    <a:pt x="3400" y="1886"/>
                  </a:lnTo>
                  <a:lnTo>
                    <a:pt x="3410" y="1885"/>
                  </a:lnTo>
                  <a:lnTo>
                    <a:pt x="3420" y="1883"/>
                  </a:lnTo>
                  <a:lnTo>
                    <a:pt x="3430" y="1878"/>
                  </a:lnTo>
                  <a:lnTo>
                    <a:pt x="3439" y="1874"/>
                  </a:lnTo>
                  <a:lnTo>
                    <a:pt x="3447" y="1868"/>
                  </a:lnTo>
                  <a:lnTo>
                    <a:pt x="3454" y="1862"/>
                  </a:lnTo>
                  <a:lnTo>
                    <a:pt x="3462" y="1855"/>
                  </a:lnTo>
                  <a:lnTo>
                    <a:pt x="3468" y="1846"/>
                  </a:lnTo>
                  <a:lnTo>
                    <a:pt x="3473" y="1837"/>
                  </a:lnTo>
                  <a:lnTo>
                    <a:pt x="3479" y="1828"/>
                  </a:lnTo>
                  <a:lnTo>
                    <a:pt x="3483" y="1818"/>
                  </a:lnTo>
                  <a:lnTo>
                    <a:pt x="3487" y="1807"/>
                  </a:lnTo>
                  <a:lnTo>
                    <a:pt x="3489" y="1795"/>
                  </a:lnTo>
                  <a:lnTo>
                    <a:pt x="3490" y="1783"/>
                  </a:lnTo>
                  <a:lnTo>
                    <a:pt x="3491" y="1770"/>
                  </a:lnTo>
                  <a:lnTo>
                    <a:pt x="3491" y="1770"/>
                  </a:lnTo>
                  <a:lnTo>
                    <a:pt x="3490" y="1758"/>
                  </a:lnTo>
                  <a:lnTo>
                    <a:pt x="3489" y="1746"/>
                  </a:lnTo>
                  <a:lnTo>
                    <a:pt x="3488" y="1734"/>
                  </a:lnTo>
                  <a:lnTo>
                    <a:pt x="3484" y="1724"/>
                  </a:lnTo>
                  <a:lnTo>
                    <a:pt x="3481" y="1712"/>
                  </a:lnTo>
                  <a:lnTo>
                    <a:pt x="3478" y="1704"/>
                  </a:lnTo>
                  <a:lnTo>
                    <a:pt x="3473" y="1695"/>
                  </a:lnTo>
                  <a:lnTo>
                    <a:pt x="3468" y="1686"/>
                  </a:lnTo>
                  <a:lnTo>
                    <a:pt x="3462" y="1679"/>
                  </a:lnTo>
                  <a:lnTo>
                    <a:pt x="3455" y="1672"/>
                  </a:lnTo>
                  <a:lnTo>
                    <a:pt x="3448" y="1667"/>
                  </a:lnTo>
                  <a:lnTo>
                    <a:pt x="3441" y="1662"/>
                  </a:lnTo>
                  <a:lnTo>
                    <a:pt x="3432" y="1658"/>
                  </a:lnTo>
                  <a:lnTo>
                    <a:pt x="3423" y="1656"/>
                  </a:lnTo>
                  <a:lnTo>
                    <a:pt x="3414" y="1653"/>
                  </a:lnTo>
                  <a:lnTo>
                    <a:pt x="3404" y="1653"/>
                  </a:lnTo>
                  <a:lnTo>
                    <a:pt x="3404" y="1653"/>
                  </a:lnTo>
                  <a:lnTo>
                    <a:pt x="3395" y="1653"/>
                  </a:lnTo>
                  <a:lnTo>
                    <a:pt x="3387" y="1655"/>
                  </a:lnTo>
                  <a:lnTo>
                    <a:pt x="3380" y="1657"/>
                  </a:lnTo>
                  <a:lnTo>
                    <a:pt x="3372" y="1660"/>
                  </a:lnTo>
                  <a:lnTo>
                    <a:pt x="3365" y="1665"/>
                  </a:lnTo>
                  <a:lnTo>
                    <a:pt x="3359" y="1670"/>
                  </a:lnTo>
                  <a:lnTo>
                    <a:pt x="3352" y="1677"/>
                  </a:lnTo>
                  <a:lnTo>
                    <a:pt x="3346" y="1685"/>
                  </a:lnTo>
                  <a:lnTo>
                    <a:pt x="3346" y="1685"/>
                  </a:lnTo>
                  <a:lnTo>
                    <a:pt x="3347" y="1669"/>
                  </a:lnTo>
                  <a:lnTo>
                    <a:pt x="3349" y="1662"/>
                  </a:lnTo>
                  <a:lnTo>
                    <a:pt x="3351" y="1656"/>
                  </a:lnTo>
                  <a:lnTo>
                    <a:pt x="3353" y="1650"/>
                  </a:lnTo>
                  <a:lnTo>
                    <a:pt x="3356" y="1644"/>
                  </a:lnTo>
                  <a:lnTo>
                    <a:pt x="3360" y="1639"/>
                  </a:lnTo>
                  <a:lnTo>
                    <a:pt x="3364" y="1636"/>
                  </a:lnTo>
                  <a:lnTo>
                    <a:pt x="3370" y="1631"/>
                  </a:lnTo>
                  <a:lnTo>
                    <a:pt x="3376" y="1628"/>
                  </a:lnTo>
                  <a:lnTo>
                    <a:pt x="3383" y="1624"/>
                  </a:lnTo>
                  <a:lnTo>
                    <a:pt x="3391" y="1622"/>
                  </a:lnTo>
                  <a:lnTo>
                    <a:pt x="3400" y="1621"/>
                  </a:lnTo>
                  <a:lnTo>
                    <a:pt x="3409" y="1619"/>
                  </a:lnTo>
                  <a:lnTo>
                    <a:pt x="3431" y="1619"/>
                  </a:lnTo>
                  <a:lnTo>
                    <a:pt x="3431" y="1619"/>
                  </a:lnTo>
                  <a:lnTo>
                    <a:pt x="3443" y="1618"/>
                  </a:lnTo>
                  <a:lnTo>
                    <a:pt x="3454" y="1617"/>
                  </a:lnTo>
                  <a:lnTo>
                    <a:pt x="3465" y="1614"/>
                  </a:lnTo>
                  <a:lnTo>
                    <a:pt x="3474" y="1612"/>
                  </a:lnTo>
                  <a:lnTo>
                    <a:pt x="3474" y="1560"/>
                  </a:lnTo>
                  <a:lnTo>
                    <a:pt x="3474" y="1560"/>
                  </a:lnTo>
                  <a:lnTo>
                    <a:pt x="3474" y="1560"/>
                  </a:lnTo>
                  <a:lnTo>
                    <a:pt x="3474" y="1560"/>
                  </a:lnTo>
                  <a:close/>
                  <a:moveTo>
                    <a:pt x="3389" y="1710"/>
                  </a:moveTo>
                  <a:lnTo>
                    <a:pt x="3389" y="1710"/>
                  </a:lnTo>
                  <a:lnTo>
                    <a:pt x="3399" y="1711"/>
                  </a:lnTo>
                  <a:lnTo>
                    <a:pt x="3406" y="1715"/>
                  </a:lnTo>
                  <a:lnTo>
                    <a:pt x="3413" y="1720"/>
                  </a:lnTo>
                  <a:lnTo>
                    <a:pt x="3419" y="1727"/>
                  </a:lnTo>
                  <a:lnTo>
                    <a:pt x="3424" y="1736"/>
                  </a:lnTo>
                  <a:lnTo>
                    <a:pt x="3426" y="1747"/>
                  </a:lnTo>
                  <a:lnTo>
                    <a:pt x="3429" y="1758"/>
                  </a:lnTo>
                  <a:lnTo>
                    <a:pt x="3430" y="1770"/>
                  </a:lnTo>
                  <a:lnTo>
                    <a:pt x="3430" y="1770"/>
                  </a:lnTo>
                  <a:lnTo>
                    <a:pt x="3429" y="1781"/>
                  </a:lnTo>
                  <a:lnTo>
                    <a:pt x="3426" y="1793"/>
                  </a:lnTo>
                  <a:lnTo>
                    <a:pt x="3424" y="1803"/>
                  </a:lnTo>
                  <a:lnTo>
                    <a:pt x="3420" y="1813"/>
                  </a:lnTo>
                  <a:lnTo>
                    <a:pt x="3413" y="1819"/>
                  </a:lnTo>
                  <a:lnTo>
                    <a:pt x="3406" y="1825"/>
                  </a:lnTo>
                  <a:lnTo>
                    <a:pt x="3399" y="1829"/>
                  </a:lnTo>
                  <a:lnTo>
                    <a:pt x="3394" y="1830"/>
                  </a:lnTo>
                  <a:lnTo>
                    <a:pt x="3389" y="1830"/>
                  </a:lnTo>
                  <a:lnTo>
                    <a:pt x="3389" y="1830"/>
                  </a:lnTo>
                  <a:lnTo>
                    <a:pt x="3379" y="1829"/>
                  </a:lnTo>
                  <a:lnTo>
                    <a:pt x="3371" y="1826"/>
                  </a:lnTo>
                  <a:lnTo>
                    <a:pt x="3364" y="1820"/>
                  </a:lnTo>
                  <a:lnTo>
                    <a:pt x="3359" y="1814"/>
                  </a:lnTo>
                  <a:lnTo>
                    <a:pt x="3354" y="1805"/>
                  </a:lnTo>
                  <a:lnTo>
                    <a:pt x="3351" y="1794"/>
                  </a:lnTo>
                  <a:lnTo>
                    <a:pt x="3349" y="1783"/>
                  </a:lnTo>
                  <a:lnTo>
                    <a:pt x="3349" y="1770"/>
                  </a:lnTo>
                  <a:lnTo>
                    <a:pt x="3349" y="1770"/>
                  </a:lnTo>
                  <a:lnTo>
                    <a:pt x="3349" y="1758"/>
                  </a:lnTo>
                  <a:lnTo>
                    <a:pt x="3351" y="1746"/>
                  </a:lnTo>
                  <a:lnTo>
                    <a:pt x="3354" y="1736"/>
                  </a:lnTo>
                  <a:lnTo>
                    <a:pt x="3359" y="1727"/>
                  </a:lnTo>
                  <a:lnTo>
                    <a:pt x="3364" y="1720"/>
                  </a:lnTo>
                  <a:lnTo>
                    <a:pt x="3371" y="1715"/>
                  </a:lnTo>
                  <a:lnTo>
                    <a:pt x="3380" y="1711"/>
                  </a:lnTo>
                  <a:lnTo>
                    <a:pt x="3389" y="1710"/>
                  </a:lnTo>
                  <a:lnTo>
                    <a:pt x="3389" y="1710"/>
                  </a:lnTo>
                  <a:lnTo>
                    <a:pt x="3389" y="1710"/>
                  </a:lnTo>
                  <a:lnTo>
                    <a:pt x="3389" y="1710"/>
                  </a:lnTo>
                  <a:close/>
                  <a:moveTo>
                    <a:pt x="3674" y="1653"/>
                  </a:moveTo>
                  <a:lnTo>
                    <a:pt x="3601" y="1769"/>
                  </a:lnTo>
                  <a:lnTo>
                    <a:pt x="3601" y="1769"/>
                  </a:lnTo>
                  <a:lnTo>
                    <a:pt x="3592" y="1784"/>
                  </a:lnTo>
                  <a:lnTo>
                    <a:pt x="3586" y="1796"/>
                  </a:lnTo>
                  <a:lnTo>
                    <a:pt x="3586" y="1796"/>
                  </a:lnTo>
                  <a:lnTo>
                    <a:pt x="3587" y="1745"/>
                  </a:lnTo>
                  <a:lnTo>
                    <a:pt x="3587" y="1653"/>
                  </a:lnTo>
                  <a:lnTo>
                    <a:pt x="3527" y="1653"/>
                  </a:lnTo>
                  <a:lnTo>
                    <a:pt x="3527" y="1883"/>
                  </a:lnTo>
                  <a:lnTo>
                    <a:pt x="3583" y="1883"/>
                  </a:lnTo>
                  <a:lnTo>
                    <a:pt x="3656" y="1768"/>
                  </a:lnTo>
                  <a:lnTo>
                    <a:pt x="3656" y="1768"/>
                  </a:lnTo>
                  <a:lnTo>
                    <a:pt x="3664" y="1754"/>
                  </a:lnTo>
                  <a:lnTo>
                    <a:pt x="3670" y="1741"/>
                  </a:lnTo>
                  <a:lnTo>
                    <a:pt x="3670" y="1741"/>
                  </a:lnTo>
                  <a:lnTo>
                    <a:pt x="3669" y="1791"/>
                  </a:lnTo>
                  <a:lnTo>
                    <a:pt x="3669" y="1883"/>
                  </a:lnTo>
                  <a:lnTo>
                    <a:pt x="3729" y="1883"/>
                  </a:lnTo>
                  <a:lnTo>
                    <a:pt x="3730" y="1653"/>
                  </a:lnTo>
                  <a:lnTo>
                    <a:pt x="3674" y="1653"/>
                  </a:lnTo>
                  <a:lnTo>
                    <a:pt x="3674" y="1653"/>
                  </a:lnTo>
                  <a:lnTo>
                    <a:pt x="3674" y="1653"/>
                  </a:lnTo>
                  <a:lnTo>
                    <a:pt x="3674" y="1653"/>
                  </a:lnTo>
                  <a:close/>
                  <a:moveTo>
                    <a:pt x="3788" y="1719"/>
                  </a:moveTo>
                  <a:lnTo>
                    <a:pt x="3788" y="1719"/>
                  </a:lnTo>
                  <a:lnTo>
                    <a:pt x="3797" y="1714"/>
                  </a:lnTo>
                  <a:lnTo>
                    <a:pt x="3806" y="1708"/>
                  </a:lnTo>
                  <a:lnTo>
                    <a:pt x="3823" y="1700"/>
                  </a:lnTo>
                  <a:lnTo>
                    <a:pt x="3832" y="1698"/>
                  </a:lnTo>
                  <a:lnTo>
                    <a:pt x="3840" y="1696"/>
                  </a:lnTo>
                  <a:lnTo>
                    <a:pt x="3847" y="1695"/>
                  </a:lnTo>
                  <a:lnTo>
                    <a:pt x="3855" y="1695"/>
                  </a:lnTo>
                  <a:lnTo>
                    <a:pt x="3855" y="1695"/>
                  </a:lnTo>
                  <a:lnTo>
                    <a:pt x="3864" y="1695"/>
                  </a:lnTo>
                  <a:lnTo>
                    <a:pt x="3871" y="1697"/>
                  </a:lnTo>
                  <a:lnTo>
                    <a:pt x="3876" y="1699"/>
                  </a:lnTo>
                  <a:lnTo>
                    <a:pt x="3881" y="1702"/>
                  </a:lnTo>
                  <a:lnTo>
                    <a:pt x="3884" y="1706"/>
                  </a:lnTo>
                  <a:lnTo>
                    <a:pt x="3886" y="1710"/>
                  </a:lnTo>
                  <a:lnTo>
                    <a:pt x="3887" y="1715"/>
                  </a:lnTo>
                  <a:lnTo>
                    <a:pt x="3887" y="1719"/>
                  </a:lnTo>
                  <a:lnTo>
                    <a:pt x="3887" y="1719"/>
                  </a:lnTo>
                  <a:lnTo>
                    <a:pt x="3887" y="1724"/>
                  </a:lnTo>
                  <a:lnTo>
                    <a:pt x="3886" y="1727"/>
                  </a:lnTo>
                  <a:lnTo>
                    <a:pt x="3884" y="1731"/>
                  </a:lnTo>
                  <a:lnTo>
                    <a:pt x="3882" y="1735"/>
                  </a:lnTo>
                  <a:lnTo>
                    <a:pt x="3879" y="1738"/>
                  </a:lnTo>
                  <a:lnTo>
                    <a:pt x="3874" y="1740"/>
                  </a:lnTo>
                  <a:lnTo>
                    <a:pt x="3869" y="1741"/>
                  </a:lnTo>
                  <a:lnTo>
                    <a:pt x="3862" y="1741"/>
                  </a:lnTo>
                  <a:lnTo>
                    <a:pt x="3823" y="1741"/>
                  </a:lnTo>
                  <a:lnTo>
                    <a:pt x="3823" y="1787"/>
                  </a:lnTo>
                  <a:lnTo>
                    <a:pt x="3863" y="1787"/>
                  </a:lnTo>
                  <a:lnTo>
                    <a:pt x="3863" y="1787"/>
                  </a:lnTo>
                  <a:lnTo>
                    <a:pt x="3871" y="1788"/>
                  </a:lnTo>
                  <a:lnTo>
                    <a:pt x="3876" y="1789"/>
                  </a:lnTo>
                  <a:lnTo>
                    <a:pt x="3882" y="1793"/>
                  </a:lnTo>
                  <a:lnTo>
                    <a:pt x="3886" y="1796"/>
                  </a:lnTo>
                  <a:lnTo>
                    <a:pt x="3890" y="1799"/>
                  </a:lnTo>
                  <a:lnTo>
                    <a:pt x="3891" y="1804"/>
                  </a:lnTo>
                  <a:lnTo>
                    <a:pt x="3893" y="1809"/>
                  </a:lnTo>
                  <a:lnTo>
                    <a:pt x="3893" y="1815"/>
                  </a:lnTo>
                  <a:lnTo>
                    <a:pt x="3893" y="1815"/>
                  </a:lnTo>
                  <a:lnTo>
                    <a:pt x="3893" y="1820"/>
                  </a:lnTo>
                  <a:lnTo>
                    <a:pt x="3891" y="1825"/>
                  </a:lnTo>
                  <a:lnTo>
                    <a:pt x="3889" y="1829"/>
                  </a:lnTo>
                  <a:lnTo>
                    <a:pt x="3885" y="1834"/>
                  </a:lnTo>
                  <a:lnTo>
                    <a:pt x="3880" y="1837"/>
                  </a:lnTo>
                  <a:lnTo>
                    <a:pt x="3874" y="1840"/>
                  </a:lnTo>
                  <a:lnTo>
                    <a:pt x="3866" y="1842"/>
                  </a:lnTo>
                  <a:lnTo>
                    <a:pt x="3857" y="1843"/>
                  </a:lnTo>
                  <a:lnTo>
                    <a:pt x="3857" y="1843"/>
                  </a:lnTo>
                  <a:lnTo>
                    <a:pt x="3846" y="1842"/>
                  </a:lnTo>
                  <a:lnTo>
                    <a:pt x="3837" y="1840"/>
                  </a:lnTo>
                  <a:lnTo>
                    <a:pt x="3827" y="1838"/>
                  </a:lnTo>
                  <a:lnTo>
                    <a:pt x="3817" y="1836"/>
                  </a:lnTo>
                  <a:lnTo>
                    <a:pt x="3808" y="1832"/>
                  </a:lnTo>
                  <a:lnTo>
                    <a:pt x="3800" y="1827"/>
                  </a:lnTo>
                  <a:lnTo>
                    <a:pt x="3791" y="1822"/>
                  </a:lnTo>
                  <a:lnTo>
                    <a:pt x="3782" y="1815"/>
                  </a:lnTo>
                  <a:lnTo>
                    <a:pt x="3762" y="1862"/>
                  </a:lnTo>
                  <a:lnTo>
                    <a:pt x="3762" y="1862"/>
                  </a:lnTo>
                  <a:lnTo>
                    <a:pt x="3772" y="1867"/>
                  </a:lnTo>
                  <a:lnTo>
                    <a:pt x="3782" y="1872"/>
                  </a:lnTo>
                  <a:lnTo>
                    <a:pt x="3792" y="1877"/>
                  </a:lnTo>
                  <a:lnTo>
                    <a:pt x="3804" y="1881"/>
                  </a:lnTo>
                  <a:lnTo>
                    <a:pt x="3816" y="1884"/>
                  </a:lnTo>
                  <a:lnTo>
                    <a:pt x="3828" y="1886"/>
                  </a:lnTo>
                  <a:lnTo>
                    <a:pt x="3841" y="1887"/>
                  </a:lnTo>
                  <a:lnTo>
                    <a:pt x="3854" y="1888"/>
                  </a:lnTo>
                  <a:lnTo>
                    <a:pt x="3854" y="1888"/>
                  </a:lnTo>
                  <a:lnTo>
                    <a:pt x="3867" y="1887"/>
                  </a:lnTo>
                  <a:lnTo>
                    <a:pt x="3880" y="1886"/>
                  </a:lnTo>
                  <a:lnTo>
                    <a:pt x="3891" y="1884"/>
                  </a:lnTo>
                  <a:lnTo>
                    <a:pt x="3901" y="1882"/>
                  </a:lnTo>
                  <a:lnTo>
                    <a:pt x="3910" y="1878"/>
                  </a:lnTo>
                  <a:lnTo>
                    <a:pt x="3918" y="1874"/>
                  </a:lnTo>
                  <a:lnTo>
                    <a:pt x="3925" y="1869"/>
                  </a:lnTo>
                  <a:lnTo>
                    <a:pt x="3931" y="1865"/>
                  </a:lnTo>
                  <a:lnTo>
                    <a:pt x="3936" y="1859"/>
                  </a:lnTo>
                  <a:lnTo>
                    <a:pt x="3941" y="1853"/>
                  </a:lnTo>
                  <a:lnTo>
                    <a:pt x="3945" y="1847"/>
                  </a:lnTo>
                  <a:lnTo>
                    <a:pt x="3948" y="1840"/>
                  </a:lnTo>
                  <a:lnTo>
                    <a:pt x="3951" y="1834"/>
                  </a:lnTo>
                  <a:lnTo>
                    <a:pt x="3952" y="1827"/>
                  </a:lnTo>
                  <a:lnTo>
                    <a:pt x="3953" y="1814"/>
                  </a:lnTo>
                  <a:lnTo>
                    <a:pt x="3953" y="1814"/>
                  </a:lnTo>
                  <a:lnTo>
                    <a:pt x="3952" y="1803"/>
                  </a:lnTo>
                  <a:lnTo>
                    <a:pt x="3949" y="1793"/>
                  </a:lnTo>
                  <a:lnTo>
                    <a:pt x="3944" y="1785"/>
                  </a:lnTo>
                  <a:lnTo>
                    <a:pt x="3939" y="1778"/>
                  </a:lnTo>
                  <a:lnTo>
                    <a:pt x="3932" y="1771"/>
                  </a:lnTo>
                  <a:lnTo>
                    <a:pt x="3925" y="1767"/>
                  </a:lnTo>
                  <a:lnTo>
                    <a:pt x="3918" y="1764"/>
                  </a:lnTo>
                  <a:lnTo>
                    <a:pt x="3910" y="1761"/>
                  </a:lnTo>
                  <a:lnTo>
                    <a:pt x="3910" y="1761"/>
                  </a:lnTo>
                  <a:lnTo>
                    <a:pt x="3918" y="1758"/>
                  </a:lnTo>
                  <a:lnTo>
                    <a:pt x="3924" y="1754"/>
                  </a:lnTo>
                  <a:lnTo>
                    <a:pt x="3931" y="1749"/>
                  </a:lnTo>
                  <a:lnTo>
                    <a:pt x="3935" y="1744"/>
                  </a:lnTo>
                  <a:lnTo>
                    <a:pt x="3940" y="1738"/>
                  </a:lnTo>
                  <a:lnTo>
                    <a:pt x="3943" y="1730"/>
                  </a:lnTo>
                  <a:lnTo>
                    <a:pt x="3945" y="1722"/>
                  </a:lnTo>
                  <a:lnTo>
                    <a:pt x="3947" y="1715"/>
                  </a:lnTo>
                  <a:lnTo>
                    <a:pt x="3947" y="1715"/>
                  </a:lnTo>
                  <a:lnTo>
                    <a:pt x="3945" y="1702"/>
                  </a:lnTo>
                  <a:lnTo>
                    <a:pt x="3942" y="1691"/>
                  </a:lnTo>
                  <a:lnTo>
                    <a:pt x="3939" y="1686"/>
                  </a:lnTo>
                  <a:lnTo>
                    <a:pt x="3935" y="1680"/>
                  </a:lnTo>
                  <a:lnTo>
                    <a:pt x="3931" y="1675"/>
                  </a:lnTo>
                  <a:lnTo>
                    <a:pt x="3926" y="1670"/>
                  </a:lnTo>
                  <a:lnTo>
                    <a:pt x="3921" y="1666"/>
                  </a:lnTo>
                  <a:lnTo>
                    <a:pt x="3914" y="1661"/>
                  </a:lnTo>
                  <a:lnTo>
                    <a:pt x="3906" y="1658"/>
                  </a:lnTo>
                  <a:lnTo>
                    <a:pt x="3898" y="1655"/>
                  </a:lnTo>
                  <a:lnTo>
                    <a:pt x="3889" y="1652"/>
                  </a:lnTo>
                  <a:lnTo>
                    <a:pt x="3879" y="1651"/>
                  </a:lnTo>
                  <a:lnTo>
                    <a:pt x="3866" y="1650"/>
                  </a:lnTo>
                  <a:lnTo>
                    <a:pt x="3854" y="1649"/>
                  </a:lnTo>
                  <a:lnTo>
                    <a:pt x="3854" y="1649"/>
                  </a:lnTo>
                  <a:lnTo>
                    <a:pt x="3844" y="1650"/>
                  </a:lnTo>
                  <a:lnTo>
                    <a:pt x="3833" y="1651"/>
                  </a:lnTo>
                  <a:lnTo>
                    <a:pt x="3822" y="1652"/>
                  </a:lnTo>
                  <a:lnTo>
                    <a:pt x="3811" y="1656"/>
                  </a:lnTo>
                  <a:lnTo>
                    <a:pt x="3789" y="1662"/>
                  </a:lnTo>
                  <a:lnTo>
                    <a:pt x="3779" y="1667"/>
                  </a:lnTo>
                  <a:lnTo>
                    <a:pt x="3769" y="1671"/>
                  </a:lnTo>
                  <a:lnTo>
                    <a:pt x="3788" y="1719"/>
                  </a:lnTo>
                  <a:lnTo>
                    <a:pt x="3788" y="1719"/>
                  </a:lnTo>
                  <a:lnTo>
                    <a:pt x="3788" y="1719"/>
                  </a:lnTo>
                  <a:lnTo>
                    <a:pt x="3788" y="1719"/>
                  </a:lnTo>
                  <a:close/>
                  <a:moveTo>
                    <a:pt x="4128" y="1655"/>
                  </a:moveTo>
                  <a:lnTo>
                    <a:pt x="4128" y="1737"/>
                  </a:lnTo>
                  <a:lnTo>
                    <a:pt x="4049" y="1737"/>
                  </a:lnTo>
                  <a:lnTo>
                    <a:pt x="4050" y="1655"/>
                  </a:lnTo>
                  <a:lnTo>
                    <a:pt x="3989" y="1655"/>
                  </a:lnTo>
                  <a:lnTo>
                    <a:pt x="3989" y="1884"/>
                  </a:lnTo>
                  <a:lnTo>
                    <a:pt x="4049" y="1884"/>
                  </a:lnTo>
                  <a:lnTo>
                    <a:pt x="4049" y="1787"/>
                  </a:lnTo>
                  <a:lnTo>
                    <a:pt x="4128" y="1787"/>
                  </a:lnTo>
                  <a:lnTo>
                    <a:pt x="4128" y="1884"/>
                  </a:lnTo>
                  <a:lnTo>
                    <a:pt x="4188" y="1884"/>
                  </a:lnTo>
                  <a:lnTo>
                    <a:pt x="4188" y="1655"/>
                  </a:lnTo>
                  <a:lnTo>
                    <a:pt x="4128" y="1655"/>
                  </a:lnTo>
                  <a:lnTo>
                    <a:pt x="4128" y="1655"/>
                  </a:lnTo>
                  <a:lnTo>
                    <a:pt x="4128" y="1655"/>
                  </a:lnTo>
                  <a:lnTo>
                    <a:pt x="4128" y="1655"/>
                  </a:lnTo>
                  <a:close/>
                  <a:moveTo>
                    <a:pt x="4422" y="1789"/>
                  </a:moveTo>
                  <a:lnTo>
                    <a:pt x="4422" y="1789"/>
                  </a:lnTo>
                  <a:lnTo>
                    <a:pt x="4423" y="1781"/>
                  </a:lnTo>
                  <a:lnTo>
                    <a:pt x="4423" y="1769"/>
                  </a:lnTo>
                  <a:lnTo>
                    <a:pt x="4423" y="1769"/>
                  </a:lnTo>
                  <a:lnTo>
                    <a:pt x="4422" y="1758"/>
                  </a:lnTo>
                  <a:lnTo>
                    <a:pt x="4421" y="1746"/>
                  </a:lnTo>
                  <a:lnTo>
                    <a:pt x="4419" y="1735"/>
                  </a:lnTo>
                  <a:lnTo>
                    <a:pt x="4416" y="1724"/>
                  </a:lnTo>
                  <a:lnTo>
                    <a:pt x="4413" y="1712"/>
                  </a:lnTo>
                  <a:lnTo>
                    <a:pt x="4409" y="1704"/>
                  </a:lnTo>
                  <a:lnTo>
                    <a:pt x="4403" y="1693"/>
                  </a:lnTo>
                  <a:lnTo>
                    <a:pt x="4397" y="1686"/>
                  </a:lnTo>
                  <a:lnTo>
                    <a:pt x="4391" y="1678"/>
                  </a:lnTo>
                  <a:lnTo>
                    <a:pt x="4384" y="1670"/>
                  </a:lnTo>
                  <a:lnTo>
                    <a:pt x="4376" y="1665"/>
                  </a:lnTo>
                  <a:lnTo>
                    <a:pt x="4367" y="1660"/>
                  </a:lnTo>
                  <a:lnTo>
                    <a:pt x="4359" y="1656"/>
                  </a:lnTo>
                  <a:lnTo>
                    <a:pt x="4349" y="1652"/>
                  </a:lnTo>
                  <a:lnTo>
                    <a:pt x="4337" y="1651"/>
                  </a:lnTo>
                  <a:lnTo>
                    <a:pt x="4326" y="1650"/>
                  </a:lnTo>
                  <a:lnTo>
                    <a:pt x="4326" y="1650"/>
                  </a:lnTo>
                  <a:lnTo>
                    <a:pt x="4316" y="1650"/>
                  </a:lnTo>
                  <a:lnTo>
                    <a:pt x="4305" y="1652"/>
                  </a:lnTo>
                  <a:lnTo>
                    <a:pt x="4295" y="1655"/>
                  </a:lnTo>
                  <a:lnTo>
                    <a:pt x="4286" y="1659"/>
                  </a:lnTo>
                  <a:lnTo>
                    <a:pt x="4277" y="1663"/>
                  </a:lnTo>
                  <a:lnTo>
                    <a:pt x="4268" y="1669"/>
                  </a:lnTo>
                  <a:lnTo>
                    <a:pt x="4261" y="1676"/>
                  </a:lnTo>
                  <a:lnTo>
                    <a:pt x="4254" y="1683"/>
                  </a:lnTo>
                  <a:lnTo>
                    <a:pt x="4247" y="1691"/>
                  </a:lnTo>
                  <a:lnTo>
                    <a:pt x="4242" y="1700"/>
                  </a:lnTo>
                  <a:lnTo>
                    <a:pt x="4236" y="1710"/>
                  </a:lnTo>
                  <a:lnTo>
                    <a:pt x="4232" y="1721"/>
                  </a:lnTo>
                  <a:lnTo>
                    <a:pt x="4228" y="1732"/>
                  </a:lnTo>
                  <a:lnTo>
                    <a:pt x="4226" y="1744"/>
                  </a:lnTo>
                  <a:lnTo>
                    <a:pt x="4225" y="1757"/>
                  </a:lnTo>
                  <a:lnTo>
                    <a:pt x="4224" y="1769"/>
                  </a:lnTo>
                  <a:lnTo>
                    <a:pt x="4224" y="1769"/>
                  </a:lnTo>
                  <a:lnTo>
                    <a:pt x="4225" y="1783"/>
                  </a:lnTo>
                  <a:lnTo>
                    <a:pt x="4226" y="1796"/>
                  </a:lnTo>
                  <a:lnTo>
                    <a:pt x="4228" y="1807"/>
                  </a:lnTo>
                  <a:lnTo>
                    <a:pt x="4232" y="1818"/>
                  </a:lnTo>
                  <a:lnTo>
                    <a:pt x="4235" y="1828"/>
                  </a:lnTo>
                  <a:lnTo>
                    <a:pt x="4240" y="1838"/>
                  </a:lnTo>
                  <a:lnTo>
                    <a:pt x="4246" y="1846"/>
                  </a:lnTo>
                  <a:lnTo>
                    <a:pt x="4252" y="1854"/>
                  </a:lnTo>
                  <a:lnTo>
                    <a:pt x="4252" y="1854"/>
                  </a:lnTo>
                  <a:lnTo>
                    <a:pt x="4258" y="1862"/>
                  </a:lnTo>
                  <a:lnTo>
                    <a:pt x="4266" y="1868"/>
                  </a:lnTo>
                  <a:lnTo>
                    <a:pt x="4275" y="1874"/>
                  </a:lnTo>
                  <a:lnTo>
                    <a:pt x="4284" y="1878"/>
                  </a:lnTo>
                  <a:lnTo>
                    <a:pt x="4294" y="1883"/>
                  </a:lnTo>
                  <a:lnTo>
                    <a:pt x="4306" y="1886"/>
                  </a:lnTo>
                  <a:lnTo>
                    <a:pt x="4318" y="1888"/>
                  </a:lnTo>
                  <a:lnTo>
                    <a:pt x="4332" y="1888"/>
                  </a:lnTo>
                  <a:lnTo>
                    <a:pt x="4332" y="1888"/>
                  </a:lnTo>
                  <a:lnTo>
                    <a:pt x="4343" y="1888"/>
                  </a:lnTo>
                  <a:lnTo>
                    <a:pt x="4355" y="1886"/>
                  </a:lnTo>
                  <a:lnTo>
                    <a:pt x="4366" y="1883"/>
                  </a:lnTo>
                  <a:lnTo>
                    <a:pt x="4377" y="1879"/>
                  </a:lnTo>
                  <a:lnTo>
                    <a:pt x="4389" y="1874"/>
                  </a:lnTo>
                  <a:lnTo>
                    <a:pt x="4397" y="1867"/>
                  </a:lnTo>
                  <a:lnTo>
                    <a:pt x="4406" y="1861"/>
                  </a:lnTo>
                  <a:lnTo>
                    <a:pt x="4414" y="1852"/>
                  </a:lnTo>
                  <a:lnTo>
                    <a:pt x="4371" y="1816"/>
                  </a:lnTo>
                  <a:lnTo>
                    <a:pt x="4371" y="1816"/>
                  </a:lnTo>
                  <a:lnTo>
                    <a:pt x="4364" y="1823"/>
                  </a:lnTo>
                  <a:lnTo>
                    <a:pt x="4354" y="1828"/>
                  </a:lnTo>
                  <a:lnTo>
                    <a:pt x="4343" y="1830"/>
                  </a:lnTo>
                  <a:lnTo>
                    <a:pt x="4332" y="1832"/>
                  </a:lnTo>
                  <a:lnTo>
                    <a:pt x="4332" y="1832"/>
                  </a:lnTo>
                  <a:lnTo>
                    <a:pt x="4324" y="1832"/>
                  </a:lnTo>
                  <a:lnTo>
                    <a:pt x="4315" y="1829"/>
                  </a:lnTo>
                  <a:lnTo>
                    <a:pt x="4308" y="1827"/>
                  </a:lnTo>
                  <a:lnTo>
                    <a:pt x="4301" y="1823"/>
                  </a:lnTo>
                  <a:lnTo>
                    <a:pt x="4295" y="1816"/>
                  </a:lnTo>
                  <a:lnTo>
                    <a:pt x="4291" y="1808"/>
                  </a:lnTo>
                  <a:lnTo>
                    <a:pt x="4286" y="1799"/>
                  </a:lnTo>
                  <a:lnTo>
                    <a:pt x="4285" y="1789"/>
                  </a:lnTo>
                  <a:lnTo>
                    <a:pt x="4422" y="1789"/>
                  </a:lnTo>
                  <a:lnTo>
                    <a:pt x="4422" y="1789"/>
                  </a:lnTo>
                  <a:lnTo>
                    <a:pt x="4422" y="1789"/>
                  </a:lnTo>
                  <a:lnTo>
                    <a:pt x="4422" y="1789"/>
                  </a:lnTo>
                  <a:close/>
                  <a:moveTo>
                    <a:pt x="4286" y="1744"/>
                  </a:moveTo>
                  <a:lnTo>
                    <a:pt x="4286" y="1744"/>
                  </a:lnTo>
                  <a:lnTo>
                    <a:pt x="4287" y="1735"/>
                  </a:lnTo>
                  <a:lnTo>
                    <a:pt x="4289" y="1727"/>
                  </a:lnTo>
                  <a:lnTo>
                    <a:pt x="4293" y="1720"/>
                  </a:lnTo>
                  <a:lnTo>
                    <a:pt x="4297" y="1715"/>
                  </a:lnTo>
                  <a:lnTo>
                    <a:pt x="4303" y="1709"/>
                  </a:lnTo>
                  <a:lnTo>
                    <a:pt x="4308" y="1706"/>
                  </a:lnTo>
                  <a:lnTo>
                    <a:pt x="4315" y="1704"/>
                  </a:lnTo>
                  <a:lnTo>
                    <a:pt x="4323" y="1702"/>
                  </a:lnTo>
                  <a:lnTo>
                    <a:pt x="4323" y="1702"/>
                  </a:lnTo>
                  <a:lnTo>
                    <a:pt x="4333" y="1704"/>
                  </a:lnTo>
                  <a:lnTo>
                    <a:pt x="4341" y="1706"/>
                  </a:lnTo>
                  <a:lnTo>
                    <a:pt x="4347" y="1710"/>
                  </a:lnTo>
                  <a:lnTo>
                    <a:pt x="4353" y="1716"/>
                  </a:lnTo>
                  <a:lnTo>
                    <a:pt x="4357" y="1721"/>
                  </a:lnTo>
                  <a:lnTo>
                    <a:pt x="4361" y="1728"/>
                  </a:lnTo>
                  <a:lnTo>
                    <a:pt x="4363" y="1736"/>
                  </a:lnTo>
                  <a:lnTo>
                    <a:pt x="4364" y="1744"/>
                  </a:lnTo>
                  <a:lnTo>
                    <a:pt x="4286" y="1744"/>
                  </a:lnTo>
                  <a:lnTo>
                    <a:pt x="4286" y="1744"/>
                  </a:lnTo>
                  <a:lnTo>
                    <a:pt x="4286" y="1744"/>
                  </a:lnTo>
                  <a:lnTo>
                    <a:pt x="4286" y="1744"/>
                  </a:lnTo>
                  <a:close/>
                  <a:moveTo>
                    <a:pt x="4560" y="1889"/>
                  </a:moveTo>
                  <a:lnTo>
                    <a:pt x="4560" y="1889"/>
                  </a:lnTo>
                  <a:lnTo>
                    <a:pt x="4577" y="1888"/>
                  </a:lnTo>
                  <a:lnTo>
                    <a:pt x="4591" y="1885"/>
                  </a:lnTo>
                  <a:lnTo>
                    <a:pt x="4605" y="1881"/>
                  </a:lnTo>
                  <a:lnTo>
                    <a:pt x="4616" y="1875"/>
                  </a:lnTo>
                  <a:lnTo>
                    <a:pt x="4627" y="1867"/>
                  </a:lnTo>
                  <a:lnTo>
                    <a:pt x="4637" y="1858"/>
                  </a:lnTo>
                  <a:lnTo>
                    <a:pt x="4646" y="1849"/>
                  </a:lnTo>
                  <a:lnTo>
                    <a:pt x="4655" y="1838"/>
                  </a:lnTo>
                  <a:lnTo>
                    <a:pt x="4616" y="1802"/>
                  </a:lnTo>
                  <a:lnTo>
                    <a:pt x="4616" y="1802"/>
                  </a:lnTo>
                  <a:lnTo>
                    <a:pt x="4605" y="1815"/>
                  </a:lnTo>
                  <a:lnTo>
                    <a:pt x="4598" y="1819"/>
                  </a:lnTo>
                  <a:lnTo>
                    <a:pt x="4591" y="1824"/>
                  </a:lnTo>
                  <a:lnTo>
                    <a:pt x="4585" y="1827"/>
                  </a:lnTo>
                  <a:lnTo>
                    <a:pt x="4578" y="1829"/>
                  </a:lnTo>
                  <a:lnTo>
                    <a:pt x="4570" y="1830"/>
                  </a:lnTo>
                  <a:lnTo>
                    <a:pt x="4561" y="1832"/>
                  </a:lnTo>
                  <a:lnTo>
                    <a:pt x="4561" y="1832"/>
                  </a:lnTo>
                  <a:lnTo>
                    <a:pt x="4551" y="1830"/>
                  </a:lnTo>
                  <a:lnTo>
                    <a:pt x="4542" y="1827"/>
                  </a:lnTo>
                  <a:lnTo>
                    <a:pt x="4534" y="1822"/>
                  </a:lnTo>
                  <a:lnTo>
                    <a:pt x="4527" y="1814"/>
                  </a:lnTo>
                  <a:lnTo>
                    <a:pt x="4521" y="1805"/>
                  </a:lnTo>
                  <a:lnTo>
                    <a:pt x="4518" y="1795"/>
                  </a:lnTo>
                  <a:lnTo>
                    <a:pt x="4516" y="1783"/>
                  </a:lnTo>
                  <a:lnTo>
                    <a:pt x="4514" y="1770"/>
                  </a:lnTo>
                  <a:lnTo>
                    <a:pt x="4514" y="1770"/>
                  </a:lnTo>
                  <a:lnTo>
                    <a:pt x="4516" y="1757"/>
                  </a:lnTo>
                  <a:lnTo>
                    <a:pt x="4518" y="1745"/>
                  </a:lnTo>
                  <a:lnTo>
                    <a:pt x="4522" y="1734"/>
                  </a:lnTo>
                  <a:lnTo>
                    <a:pt x="4528" y="1725"/>
                  </a:lnTo>
                  <a:lnTo>
                    <a:pt x="4534" y="1718"/>
                  </a:lnTo>
                  <a:lnTo>
                    <a:pt x="4542" y="1712"/>
                  </a:lnTo>
                  <a:lnTo>
                    <a:pt x="4551" y="1709"/>
                  </a:lnTo>
                  <a:lnTo>
                    <a:pt x="4562" y="1708"/>
                  </a:lnTo>
                  <a:lnTo>
                    <a:pt x="4562" y="1708"/>
                  </a:lnTo>
                  <a:lnTo>
                    <a:pt x="4571" y="1709"/>
                  </a:lnTo>
                  <a:lnTo>
                    <a:pt x="4579" y="1711"/>
                  </a:lnTo>
                  <a:lnTo>
                    <a:pt x="4586" y="1714"/>
                  </a:lnTo>
                  <a:lnTo>
                    <a:pt x="4592" y="1718"/>
                  </a:lnTo>
                  <a:lnTo>
                    <a:pt x="4598" y="1722"/>
                  </a:lnTo>
                  <a:lnTo>
                    <a:pt x="4604" y="1728"/>
                  </a:lnTo>
                  <a:lnTo>
                    <a:pt x="4615" y="1741"/>
                  </a:lnTo>
                  <a:lnTo>
                    <a:pt x="4654" y="1701"/>
                  </a:lnTo>
                  <a:lnTo>
                    <a:pt x="4654" y="1701"/>
                  </a:lnTo>
                  <a:lnTo>
                    <a:pt x="4647" y="1690"/>
                  </a:lnTo>
                  <a:lnTo>
                    <a:pt x="4638" y="1681"/>
                  </a:lnTo>
                  <a:lnTo>
                    <a:pt x="4628" y="1672"/>
                  </a:lnTo>
                  <a:lnTo>
                    <a:pt x="4618" y="1665"/>
                  </a:lnTo>
                  <a:lnTo>
                    <a:pt x="4606" y="1659"/>
                  </a:lnTo>
                  <a:lnTo>
                    <a:pt x="4593" y="1655"/>
                  </a:lnTo>
                  <a:lnTo>
                    <a:pt x="4579" y="1651"/>
                  </a:lnTo>
                  <a:lnTo>
                    <a:pt x="4563" y="1650"/>
                  </a:lnTo>
                  <a:lnTo>
                    <a:pt x="4563" y="1650"/>
                  </a:lnTo>
                  <a:lnTo>
                    <a:pt x="4551" y="1651"/>
                  </a:lnTo>
                  <a:lnTo>
                    <a:pt x="4540" y="1652"/>
                  </a:lnTo>
                  <a:lnTo>
                    <a:pt x="4530" y="1656"/>
                  </a:lnTo>
                  <a:lnTo>
                    <a:pt x="4519" y="1659"/>
                  </a:lnTo>
                  <a:lnTo>
                    <a:pt x="4510" y="1663"/>
                  </a:lnTo>
                  <a:lnTo>
                    <a:pt x="4501" y="1670"/>
                  </a:lnTo>
                  <a:lnTo>
                    <a:pt x="4492" y="1676"/>
                  </a:lnTo>
                  <a:lnTo>
                    <a:pt x="4484" y="1683"/>
                  </a:lnTo>
                  <a:lnTo>
                    <a:pt x="4478" y="1692"/>
                  </a:lnTo>
                  <a:lnTo>
                    <a:pt x="4471" y="1701"/>
                  </a:lnTo>
                  <a:lnTo>
                    <a:pt x="4465" y="1711"/>
                  </a:lnTo>
                  <a:lnTo>
                    <a:pt x="4461" y="1721"/>
                  </a:lnTo>
                  <a:lnTo>
                    <a:pt x="4458" y="1732"/>
                  </a:lnTo>
                  <a:lnTo>
                    <a:pt x="4455" y="1745"/>
                  </a:lnTo>
                  <a:lnTo>
                    <a:pt x="4454" y="1757"/>
                  </a:lnTo>
                  <a:lnTo>
                    <a:pt x="4453" y="1770"/>
                  </a:lnTo>
                  <a:lnTo>
                    <a:pt x="4453" y="1770"/>
                  </a:lnTo>
                  <a:lnTo>
                    <a:pt x="4453" y="1783"/>
                  </a:lnTo>
                  <a:lnTo>
                    <a:pt x="4455" y="1795"/>
                  </a:lnTo>
                  <a:lnTo>
                    <a:pt x="4458" y="1807"/>
                  </a:lnTo>
                  <a:lnTo>
                    <a:pt x="4461" y="1818"/>
                  </a:lnTo>
                  <a:lnTo>
                    <a:pt x="4465" y="1828"/>
                  </a:lnTo>
                  <a:lnTo>
                    <a:pt x="4471" y="1838"/>
                  </a:lnTo>
                  <a:lnTo>
                    <a:pt x="4478" y="1847"/>
                  </a:lnTo>
                  <a:lnTo>
                    <a:pt x="4484" y="1856"/>
                  </a:lnTo>
                  <a:lnTo>
                    <a:pt x="4492" y="1863"/>
                  </a:lnTo>
                  <a:lnTo>
                    <a:pt x="4500" y="1869"/>
                  </a:lnTo>
                  <a:lnTo>
                    <a:pt x="4509" y="1876"/>
                  </a:lnTo>
                  <a:lnTo>
                    <a:pt x="4519" y="1881"/>
                  </a:lnTo>
                  <a:lnTo>
                    <a:pt x="4528" y="1884"/>
                  </a:lnTo>
                  <a:lnTo>
                    <a:pt x="4539" y="1887"/>
                  </a:lnTo>
                  <a:lnTo>
                    <a:pt x="4549" y="1888"/>
                  </a:lnTo>
                  <a:lnTo>
                    <a:pt x="4560" y="1889"/>
                  </a:lnTo>
                  <a:lnTo>
                    <a:pt x="4560" y="1889"/>
                  </a:lnTo>
                  <a:lnTo>
                    <a:pt x="4560" y="1889"/>
                  </a:lnTo>
                  <a:lnTo>
                    <a:pt x="4560" y="1889"/>
                  </a:lnTo>
                  <a:close/>
                  <a:moveTo>
                    <a:pt x="4754" y="1883"/>
                  </a:moveTo>
                  <a:lnTo>
                    <a:pt x="4775" y="1809"/>
                  </a:lnTo>
                  <a:lnTo>
                    <a:pt x="4703" y="1809"/>
                  </a:lnTo>
                  <a:lnTo>
                    <a:pt x="4696" y="1937"/>
                  </a:lnTo>
                  <a:lnTo>
                    <a:pt x="4738" y="1937"/>
                  </a:lnTo>
                  <a:lnTo>
                    <a:pt x="4754" y="1883"/>
                  </a:lnTo>
                  <a:lnTo>
                    <a:pt x="4754" y="1883"/>
                  </a:lnTo>
                  <a:lnTo>
                    <a:pt x="4754" y="1883"/>
                  </a:lnTo>
                  <a:lnTo>
                    <a:pt x="4754" y="1883"/>
                  </a:lnTo>
                  <a:close/>
                  <a:moveTo>
                    <a:pt x="236" y="2038"/>
                  </a:moveTo>
                  <a:lnTo>
                    <a:pt x="171" y="2036"/>
                  </a:lnTo>
                  <a:lnTo>
                    <a:pt x="134" y="2148"/>
                  </a:lnTo>
                  <a:lnTo>
                    <a:pt x="134" y="2148"/>
                  </a:lnTo>
                  <a:lnTo>
                    <a:pt x="125" y="2175"/>
                  </a:lnTo>
                  <a:lnTo>
                    <a:pt x="119" y="2198"/>
                  </a:lnTo>
                  <a:lnTo>
                    <a:pt x="119" y="2198"/>
                  </a:lnTo>
                  <a:lnTo>
                    <a:pt x="112" y="2175"/>
                  </a:lnTo>
                  <a:lnTo>
                    <a:pt x="104" y="2147"/>
                  </a:lnTo>
                  <a:lnTo>
                    <a:pt x="67" y="2036"/>
                  </a:lnTo>
                  <a:lnTo>
                    <a:pt x="0" y="2036"/>
                  </a:lnTo>
                  <a:lnTo>
                    <a:pt x="89" y="2266"/>
                  </a:lnTo>
                  <a:lnTo>
                    <a:pt x="58" y="2347"/>
                  </a:lnTo>
                  <a:lnTo>
                    <a:pt x="118" y="2347"/>
                  </a:lnTo>
                  <a:lnTo>
                    <a:pt x="236" y="2038"/>
                  </a:lnTo>
                  <a:lnTo>
                    <a:pt x="236" y="2038"/>
                  </a:lnTo>
                  <a:lnTo>
                    <a:pt x="236" y="2038"/>
                  </a:lnTo>
                  <a:lnTo>
                    <a:pt x="236" y="2038"/>
                  </a:lnTo>
                  <a:close/>
                  <a:moveTo>
                    <a:pt x="330" y="2089"/>
                  </a:moveTo>
                  <a:lnTo>
                    <a:pt x="390" y="2089"/>
                  </a:lnTo>
                  <a:lnTo>
                    <a:pt x="390" y="2267"/>
                  </a:lnTo>
                  <a:lnTo>
                    <a:pt x="450" y="2267"/>
                  </a:lnTo>
                  <a:lnTo>
                    <a:pt x="450" y="2038"/>
                  </a:lnTo>
                  <a:lnTo>
                    <a:pt x="277" y="2038"/>
                  </a:lnTo>
                  <a:lnTo>
                    <a:pt x="272" y="2153"/>
                  </a:lnTo>
                  <a:lnTo>
                    <a:pt x="272" y="2153"/>
                  </a:lnTo>
                  <a:lnTo>
                    <a:pt x="269" y="2169"/>
                  </a:lnTo>
                  <a:lnTo>
                    <a:pt x="266" y="2183"/>
                  </a:lnTo>
                  <a:lnTo>
                    <a:pt x="262" y="2195"/>
                  </a:lnTo>
                  <a:lnTo>
                    <a:pt x="256" y="2202"/>
                  </a:lnTo>
                  <a:lnTo>
                    <a:pt x="249" y="2210"/>
                  </a:lnTo>
                  <a:lnTo>
                    <a:pt x="241" y="2215"/>
                  </a:lnTo>
                  <a:lnTo>
                    <a:pt x="233" y="2218"/>
                  </a:lnTo>
                  <a:lnTo>
                    <a:pt x="223" y="2220"/>
                  </a:lnTo>
                  <a:lnTo>
                    <a:pt x="237" y="2271"/>
                  </a:lnTo>
                  <a:lnTo>
                    <a:pt x="237" y="2271"/>
                  </a:lnTo>
                  <a:lnTo>
                    <a:pt x="254" y="2267"/>
                  </a:lnTo>
                  <a:lnTo>
                    <a:pt x="262" y="2265"/>
                  </a:lnTo>
                  <a:lnTo>
                    <a:pt x="269" y="2260"/>
                  </a:lnTo>
                  <a:lnTo>
                    <a:pt x="277" y="2257"/>
                  </a:lnTo>
                  <a:lnTo>
                    <a:pt x="285" y="2251"/>
                  </a:lnTo>
                  <a:lnTo>
                    <a:pt x="292" y="2246"/>
                  </a:lnTo>
                  <a:lnTo>
                    <a:pt x="298" y="2239"/>
                  </a:lnTo>
                  <a:lnTo>
                    <a:pt x="304" y="2232"/>
                  </a:lnTo>
                  <a:lnTo>
                    <a:pt x="310" y="2224"/>
                  </a:lnTo>
                  <a:lnTo>
                    <a:pt x="314" y="2215"/>
                  </a:lnTo>
                  <a:lnTo>
                    <a:pt x="317" y="2205"/>
                  </a:lnTo>
                  <a:lnTo>
                    <a:pt x="321" y="2194"/>
                  </a:lnTo>
                  <a:lnTo>
                    <a:pt x="323" y="2181"/>
                  </a:lnTo>
                  <a:lnTo>
                    <a:pt x="325" y="2168"/>
                  </a:lnTo>
                  <a:lnTo>
                    <a:pt x="325" y="2153"/>
                  </a:lnTo>
                  <a:lnTo>
                    <a:pt x="330" y="2089"/>
                  </a:lnTo>
                  <a:lnTo>
                    <a:pt x="330" y="2089"/>
                  </a:lnTo>
                  <a:lnTo>
                    <a:pt x="330" y="2089"/>
                  </a:lnTo>
                  <a:lnTo>
                    <a:pt x="330" y="2089"/>
                  </a:lnTo>
                  <a:close/>
                  <a:moveTo>
                    <a:pt x="718" y="2038"/>
                  </a:moveTo>
                  <a:lnTo>
                    <a:pt x="654" y="2038"/>
                  </a:lnTo>
                  <a:lnTo>
                    <a:pt x="616" y="2148"/>
                  </a:lnTo>
                  <a:lnTo>
                    <a:pt x="616" y="2148"/>
                  </a:lnTo>
                  <a:lnTo>
                    <a:pt x="607" y="2176"/>
                  </a:lnTo>
                  <a:lnTo>
                    <a:pt x="601" y="2198"/>
                  </a:lnTo>
                  <a:lnTo>
                    <a:pt x="601" y="2198"/>
                  </a:lnTo>
                  <a:lnTo>
                    <a:pt x="595" y="2176"/>
                  </a:lnTo>
                  <a:lnTo>
                    <a:pt x="586" y="2148"/>
                  </a:lnTo>
                  <a:lnTo>
                    <a:pt x="549" y="2038"/>
                  </a:lnTo>
                  <a:lnTo>
                    <a:pt x="482" y="2038"/>
                  </a:lnTo>
                  <a:lnTo>
                    <a:pt x="571" y="2267"/>
                  </a:lnTo>
                  <a:lnTo>
                    <a:pt x="540" y="2347"/>
                  </a:lnTo>
                  <a:lnTo>
                    <a:pt x="599" y="2347"/>
                  </a:lnTo>
                  <a:lnTo>
                    <a:pt x="718" y="2038"/>
                  </a:lnTo>
                  <a:lnTo>
                    <a:pt x="718" y="2038"/>
                  </a:lnTo>
                  <a:lnTo>
                    <a:pt x="718" y="2038"/>
                  </a:lnTo>
                  <a:lnTo>
                    <a:pt x="718" y="2038"/>
                  </a:lnTo>
                  <a:close/>
                  <a:moveTo>
                    <a:pt x="879" y="2039"/>
                  </a:moveTo>
                  <a:lnTo>
                    <a:pt x="879" y="2117"/>
                  </a:lnTo>
                  <a:lnTo>
                    <a:pt x="879" y="2117"/>
                  </a:lnTo>
                  <a:lnTo>
                    <a:pt x="870" y="2123"/>
                  </a:lnTo>
                  <a:lnTo>
                    <a:pt x="860" y="2128"/>
                  </a:lnTo>
                  <a:lnTo>
                    <a:pt x="849" y="2130"/>
                  </a:lnTo>
                  <a:lnTo>
                    <a:pt x="836" y="2131"/>
                  </a:lnTo>
                  <a:lnTo>
                    <a:pt x="836" y="2131"/>
                  </a:lnTo>
                  <a:lnTo>
                    <a:pt x="830" y="2130"/>
                  </a:lnTo>
                  <a:lnTo>
                    <a:pt x="823" y="2129"/>
                  </a:lnTo>
                  <a:lnTo>
                    <a:pt x="817" y="2127"/>
                  </a:lnTo>
                  <a:lnTo>
                    <a:pt x="813" y="2122"/>
                  </a:lnTo>
                  <a:lnTo>
                    <a:pt x="810" y="2117"/>
                  </a:lnTo>
                  <a:lnTo>
                    <a:pt x="807" y="2110"/>
                  </a:lnTo>
                  <a:lnTo>
                    <a:pt x="806" y="2102"/>
                  </a:lnTo>
                  <a:lnTo>
                    <a:pt x="805" y="2092"/>
                  </a:lnTo>
                  <a:lnTo>
                    <a:pt x="805" y="2038"/>
                  </a:lnTo>
                  <a:lnTo>
                    <a:pt x="745" y="2038"/>
                  </a:lnTo>
                  <a:lnTo>
                    <a:pt x="745" y="2102"/>
                  </a:lnTo>
                  <a:lnTo>
                    <a:pt x="745" y="2102"/>
                  </a:lnTo>
                  <a:lnTo>
                    <a:pt x="746" y="2121"/>
                  </a:lnTo>
                  <a:lnTo>
                    <a:pt x="747" y="2130"/>
                  </a:lnTo>
                  <a:lnTo>
                    <a:pt x="749" y="2138"/>
                  </a:lnTo>
                  <a:lnTo>
                    <a:pt x="753" y="2145"/>
                  </a:lnTo>
                  <a:lnTo>
                    <a:pt x="756" y="2151"/>
                  </a:lnTo>
                  <a:lnTo>
                    <a:pt x="759" y="2158"/>
                  </a:lnTo>
                  <a:lnTo>
                    <a:pt x="764" y="2163"/>
                  </a:lnTo>
                  <a:lnTo>
                    <a:pt x="768" y="2168"/>
                  </a:lnTo>
                  <a:lnTo>
                    <a:pt x="774" y="2172"/>
                  </a:lnTo>
                  <a:lnTo>
                    <a:pt x="781" y="2176"/>
                  </a:lnTo>
                  <a:lnTo>
                    <a:pt x="787" y="2178"/>
                  </a:lnTo>
                  <a:lnTo>
                    <a:pt x="794" y="2180"/>
                  </a:lnTo>
                  <a:lnTo>
                    <a:pt x="802" y="2182"/>
                  </a:lnTo>
                  <a:lnTo>
                    <a:pt x="810" y="2183"/>
                  </a:lnTo>
                  <a:lnTo>
                    <a:pt x="818" y="2183"/>
                  </a:lnTo>
                  <a:lnTo>
                    <a:pt x="818" y="2183"/>
                  </a:lnTo>
                  <a:lnTo>
                    <a:pt x="835" y="2182"/>
                  </a:lnTo>
                  <a:lnTo>
                    <a:pt x="851" y="2180"/>
                  </a:lnTo>
                  <a:lnTo>
                    <a:pt x="865" y="2176"/>
                  </a:lnTo>
                  <a:lnTo>
                    <a:pt x="879" y="2169"/>
                  </a:lnTo>
                  <a:lnTo>
                    <a:pt x="879" y="2267"/>
                  </a:lnTo>
                  <a:lnTo>
                    <a:pt x="939" y="2267"/>
                  </a:lnTo>
                  <a:lnTo>
                    <a:pt x="940" y="2039"/>
                  </a:lnTo>
                  <a:lnTo>
                    <a:pt x="879" y="2039"/>
                  </a:lnTo>
                  <a:lnTo>
                    <a:pt x="879" y="2039"/>
                  </a:lnTo>
                  <a:lnTo>
                    <a:pt x="879" y="2039"/>
                  </a:lnTo>
                  <a:lnTo>
                    <a:pt x="879" y="2039"/>
                  </a:lnTo>
                  <a:close/>
                  <a:moveTo>
                    <a:pt x="1241" y="2039"/>
                  </a:moveTo>
                  <a:lnTo>
                    <a:pt x="1241" y="2217"/>
                  </a:lnTo>
                  <a:lnTo>
                    <a:pt x="1176" y="2217"/>
                  </a:lnTo>
                  <a:lnTo>
                    <a:pt x="1177" y="2039"/>
                  </a:lnTo>
                  <a:lnTo>
                    <a:pt x="1116" y="2039"/>
                  </a:lnTo>
                  <a:lnTo>
                    <a:pt x="1116" y="2217"/>
                  </a:lnTo>
                  <a:lnTo>
                    <a:pt x="1052" y="2217"/>
                  </a:lnTo>
                  <a:lnTo>
                    <a:pt x="1052" y="2039"/>
                  </a:lnTo>
                  <a:lnTo>
                    <a:pt x="992" y="2039"/>
                  </a:lnTo>
                  <a:lnTo>
                    <a:pt x="992" y="2267"/>
                  </a:lnTo>
                  <a:lnTo>
                    <a:pt x="1301" y="2268"/>
                  </a:lnTo>
                  <a:lnTo>
                    <a:pt x="1301" y="2039"/>
                  </a:lnTo>
                  <a:lnTo>
                    <a:pt x="1241" y="2039"/>
                  </a:lnTo>
                  <a:lnTo>
                    <a:pt x="1241" y="2039"/>
                  </a:lnTo>
                  <a:lnTo>
                    <a:pt x="1241" y="2039"/>
                  </a:lnTo>
                  <a:lnTo>
                    <a:pt x="1241" y="2039"/>
                  </a:lnTo>
                  <a:close/>
                  <a:moveTo>
                    <a:pt x="1538" y="2268"/>
                  </a:moveTo>
                  <a:lnTo>
                    <a:pt x="1539" y="2114"/>
                  </a:lnTo>
                  <a:lnTo>
                    <a:pt x="1539" y="2114"/>
                  </a:lnTo>
                  <a:lnTo>
                    <a:pt x="1538" y="2106"/>
                  </a:lnTo>
                  <a:lnTo>
                    <a:pt x="1537" y="2097"/>
                  </a:lnTo>
                  <a:lnTo>
                    <a:pt x="1535" y="2088"/>
                  </a:lnTo>
                  <a:lnTo>
                    <a:pt x="1532" y="2081"/>
                  </a:lnTo>
                  <a:lnTo>
                    <a:pt x="1528" y="2073"/>
                  </a:lnTo>
                  <a:lnTo>
                    <a:pt x="1524" y="2067"/>
                  </a:lnTo>
                  <a:lnTo>
                    <a:pt x="1519" y="2061"/>
                  </a:lnTo>
                  <a:lnTo>
                    <a:pt x="1513" y="2055"/>
                  </a:lnTo>
                  <a:lnTo>
                    <a:pt x="1507" y="2051"/>
                  </a:lnTo>
                  <a:lnTo>
                    <a:pt x="1500" y="2047"/>
                  </a:lnTo>
                  <a:lnTo>
                    <a:pt x="1492" y="2043"/>
                  </a:lnTo>
                  <a:lnTo>
                    <a:pt x="1483" y="2040"/>
                  </a:lnTo>
                  <a:lnTo>
                    <a:pt x="1475" y="2038"/>
                  </a:lnTo>
                  <a:lnTo>
                    <a:pt x="1465" y="2035"/>
                  </a:lnTo>
                  <a:lnTo>
                    <a:pt x="1457" y="2034"/>
                  </a:lnTo>
                  <a:lnTo>
                    <a:pt x="1445" y="2034"/>
                  </a:lnTo>
                  <a:lnTo>
                    <a:pt x="1445" y="2034"/>
                  </a:lnTo>
                  <a:lnTo>
                    <a:pt x="1433" y="2034"/>
                  </a:lnTo>
                  <a:lnTo>
                    <a:pt x="1422" y="2035"/>
                  </a:lnTo>
                  <a:lnTo>
                    <a:pt x="1411" y="2038"/>
                  </a:lnTo>
                  <a:lnTo>
                    <a:pt x="1401" y="2040"/>
                  </a:lnTo>
                  <a:lnTo>
                    <a:pt x="1401" y="2040"/>
                  </a:lnTo>
                  <a:lnTo>
                    <a:pt x="1391" y="2042"/>
                  </a:lnTo>
                  <a:lnTo>
                    <a:pt x="1381" y="2047"/>
                  </a:lnTo>
                  <a:lnTo>
                    <a:pt x="1360" y="2058"/>
                  </a:lnTo>
                  <a:lnTo>
                    <a:pt x="1383" y="2099"/>
                  </a:lnTo>
                  <a:lnTo>
                    <a:pt x="1383" y="2099"/>
                  </a:lnTo>
                  <a:lnTo>
                    <a:pt x="1400" y="2091"/>
                  </a:lnTo>
                  <a:lnTo>
                    <a:pt x="1406" y="2089"/>
                  </a:lnTo>
                  <a:lnTo>
                    <a:pt x="1413" y="2087"/>
                  </a:lnTo>
                  <a:lnTo>
                    <a:pt x="1413" y="2087"/>
                  </a:lnTo>
                  <a:lnTo>
                    <a:pt x="1428" y="2084"/>
                  </a:lnTo>
                  <a:lnTo>
                    <a:pt x="1445" y="2084"/>
                  </a:lnTo>
                  <a:lnTo>
                    <a:pt x="1445" y="2084"/>
                  </a:lnTo>
                  <a:lnTo>
                    <a:pt x="1453" y="2084"/>
                  </a:lnTo>
                  <a:lnTo>
                    <a:pt x="1460" y="2087"/>
                  </a:lnTo>
                  <a:lnTo>
                    <a:pt x="1465" y="2089"/>
                  </a:lnTo>
                  <a:lnTo>
                    <a:pt x="1470" y="2092"/>
                  </a:lnTo>
                  <a:lnTo>
                    <a:pt x="1473" y="2097"/>
                  </a:lnTo>
                  <a:lnTo>
                    <a:pt x="1477" y="2101"/>
                  </a:lnTo>
                  <a:lnTo>
                    <a:pt x="1478" y="2108"/>
                  </a:lnTo>
                  <a:lnTo>
                    <a:pt x="1479" y="2113"/>
                  </a:lnTo>
                  <a:lnTo>
                    <a:pt x="1479" y="2124"/>
                  </a:lnTo>
                  <a:lnTo>
                    <a:pt x="1479" y="2124"/>
                  </a:lnTo>
                  <a:lnTo>
                    <a:pt x="1471" y="2121"/>
                  </a:lnTo>
                  <a:lnTo>
                    <a:pt x="1461" y="2118"/>
                  </a:lnTo>
                  <a:lnTo>
                    <a:pt x="1449" y="2117"/>
                  </a:lnTo>
                  <a:lnTo>
                    <a:pt x="1434" y="2116"/>
                  </a:lnTo>
                  <a:lnTo>
                    <a:pt x="1434" y="2116"/>
                  </a:lnTo>
                  <a:lnTo>
                    <a:pt x="1415" y="2117"/>
                  </a:lnTo>
                  <a:lnTo>
                    <a:pt x="1398" y="2120"/>
                  </a:lnTo>
                  <a:lnTo>
                    <a:pt x="1390" y="2123"/>
                  </a:lnTo>
                  <a:lnTo>
                    <a:pt x="1382" y="2126"/>
                  </a:lnTo>
                  <a:lnTo>
                    <a:pt x="1375" y="2130"/>
                  </a:lnTo>
                  <a:lnTo>
                    <a:pt x="1369" y="2134"/>
                  </a:lnTo>
                  <a:lnTo>
                    <a:pt x="1362" y="2139"/>
                  </a:lnTo>
                  <a:lnTo>
                    <a:pt x="1357" y="2145"/>
                  </a:lnTo>
                  <a:lnTo>
                    <a:pt x="1352" y="2151"/>
                  </a:lnTo>
                  <a:lnTo>
                    <a:pt x="1349" y="2158"/>
                  </a:lnTo>
                  <a:lnTo>
                    <a:pt x="1345" y="2166"/>
                  </a:lnTo>
                  <a:lnTo>
                    <a:pt x="1343" y="2173"/>
                  </a:lnTo>
                  <a:lnTo>
                    <a:pt x="1342" y="2182"/>
                  </a:lnTo>
                  <a:lnTo>
                    <a:pt x="1341" y="2191"/>
                  </a:lnTo>
                  <a:lnTo>
                    <a:pt x="1341" y="2191"/>
                  </a:lnTo>
                  <a:lnTo>
                    <a:pt x="1342" y="2201"/>
                  </a:lnTo>
                  <a:lnTo>
                    <a:pt x="1343" y="2210"/>
                  </a:lnTo>
                  <a:lnTo>
                    <a:pt x="1345" y="2219"/>
                  </a:lnTo>
                  <a:lnTo>
                    <a:pt x="1349" y="2227"/>
                  </a:lnTo>
                  <a:lnTo>
                    <a:pt x="1352" y="2235"/>
                  </a:lnTo>
                  <a:lnTo>
                    <a:pt x="1357" y="2241"/>
                  </a:lnTo>
                  <a:lnTo>
                    <a:pt x="1362" y="2248"/>
                  </a:lnTo>
                  <a:lnTo>
                    <a:pt x="1367" y="2253"/>
                  </a:lnTo>
                  <a:lnTo>
                    <a:pt x="1374" y="2258"/>
                  </a:lnTo>
                  <a:lnTo>
                    <a:pt x="1381" y="2261"/>
                  </a:lnTo>
                  <a:lnTo>
                    <a:pt x="1388" y="2265"/>
                  </a:lnTo>
                  <a:lnTo>
                    <a:pt x="1395" y="2268"/>
                  </a:lnTo>
                  <a:lnTo>
                    <a:pt x="1411" y="2271"/>
                  </a:lnTo>
                  <a:lnTo>
                    <a:pt x="1426" y="2273"/>
                  </a:lnTo>
                  <a:lnTo>
                    <a:pt x="1426" y="2273"/>
                  </a:lnTo>
                  <a:lnTo>
                    <a:pt x="1434" y="2273"/>
                  </a:lnTo>
                  <a:lnTo>
                    <a:pt x="1442" y="2271"/>
                  </a:lnTo>
                  <a:lnTo>
                    <a:pt x="1450" y="2270"/>
                  </a:lnTo>
                  <a:lnTo>
                    <a:pt x="1457" y="2267"/>
                  </a:lnTo>
                  <a:lnTo>
                    <a:pt x="1463" y="2264"/>
                  </a:lnTo>
                  <a:lnTo>
                    <a:pt x="1469" y="2260"/>
                  </a:lnTo>
                  <a:lnTo>
                    <a:pt x="1474" y="2257"/>
                  </a:lnTo>
                  <a:lnTo>
                    <a:pt x="1478" y="2253"/>
                  </a:lnTo>
                  <a:lnTo>
                    <a:pt x="1478" y="2268"/>
                  </a:lnTo>
                  <a:lnTo>
                    <a:pt x="1538" y="2268"/>
                  </a:lnTo>
                  <a:lnTo>
                    <a:pt x="1538" y="2268"/>
                  </a:lnTo>
                  <a:lnTo>
                    <a:pt x="1538" y="2268"/>
                  </a:lnTo>
                  <a:lnTo>
                    <a:pt x="1538" y="2268"/>
                  </a:lnTo>
                  <a:close/>
                  <a:moveTo>
                    <a:pt x="1479" y="2201"/>
                  </a:moveTo>
                  <a:lnTo>
                    <a:pt x="1479" y="2201"/>
                  </a:lnTo>
                  <a:lnTo>
                    <a:pt x="1475" y="2205"/>
                  </a:lnTo>
                  <a:lnTo>
                    <a:pt x="1472" y="2209"/>
                  </a:lnTo>
                  <a:lnTo>
                    <a:pt x="1468" y="2212"/>
                  </a:lnTo>
                  <a:lnTo>
                    <a:pt x="1462" y="2216"/>
                  </a:lnTo>
                  <a:lnTo>
                    <a:pt x="1457" y="2218"/>
                  </a:lnTo>
                  <a:lnTo>
                    <a:pt x="1450" y="2220"/>
                  </a:lnTo>
                  <a:lnTo>
                    <a:pt x="1443" y="2221"/>
                  </a:lnTo>
                  <a:lnTo>
                    <a:pt x="1437" y="2222"/>
                  </a:lnTo>
                  <a:lnTo>
                    <a:pt x="1437" y="2222"/>
                  </a:lnTo>
                  <a:lnTo>
                    <a:pt x="1428" y="2221"/>
                  </a:lnTo>
                  <a:lnTo>
                    <a:pt x="1420" y="2219"/>
                  </a:lnTo>
                  <a:lnTo>
                    <a:pt x="1414" y="2217"/>
                  </a:lnTo>
                  <a:lnTo>
                    <a:pt x="1410" y="2212"/>
                  </a:lnTo>
                  <a:lnTo>
                    <a:pt x="1405" y="2208"/>
                  </a:lnTo>
                  <a:lnTo>
                    <a:pt x="1403" y="2202"/>
                  </a:lnTo>
                  <a:lnTo>
                    <a:pt x="1402" y="2197"/>
                  </a:lnTo>
                  <a:lnTo>
                    <a:pt x="1402" y="2191"/>
                  </a:lnTo>
                  <a:lnTo>
                    <a:pt x="1402" y="2191"/>
                  </a:lnTo>
                  <a:lnTo>
                    <a:pt x="1402" y="2185"/>
                  </a:lnTo>
                  <a:lnTo>
                    <a:pt x="1404" y="2179"/>
                  </a:lnTo>
                  <a:lnTo>
                    <a:pt x="1406" y="2175"/>
                  </a:lnTo>
                  <a:lnTo>
                    <a:pt x="1411" y="2170"/>
                  </a:lnTo>
                  <a:lnTo>
                    <a:pt x="1415" y="2167"/>
                  </a:lnTo>
                  <a:lnTo>
                    <a:pt x="1421" y="2165"/>
                  </a:lnTo>
                  <a:lnTo>
                    <a:pt x="1429" y="2163"/>
                  </a:lnTo>
                  <a:lnTo>
                    <a:pt x="1437" y="2162"/>
                  </a:lnTo>
                  <a:lnTo>
                    <a:pt x="1437" y="2162"/>
                  </a:lnTo>
                  <a:lnTo>
                    <a:pt x="1451" y="2163"/>
                  </a:lnTo>
                  <a:lnTo>
                    <a:pt x="1462" y="2165"/>
                  </a:lnTo>
                  <a:lnTo>
                    <a:pt x="1471" y="2168"/>
                  </a:lnTo>
                  <a:lnTo>
                    <a:pt x="1479" y="2172"/>
                  </a:lnTo>
                  <a:lnTo>
                    <a:pt x="1479" y="2201"/>
                  </a:lnTo>
                  <a:lnTo>
                    <a:pt x="1479" y="2201"/>
                  </a:lnTo>
                  <a:lnTo>
                    <a:pt x="1479" y="2201"/>
                  </a:lnTo>
                  <a:lnTo>
                    <a:pt x="1479" y="2201"/>
                  </a:lnTo>
                  <a:close/>
                  <a:moveTo>
                    <a:pt x="1773" y="2173"/>
                  </a:moveTo>
                  <a:lnTo>
                    <a:pt x="1773" y="2173"/>
                  </a:lnTo>
                  <a:lnTo>
                    <a:pt x="1774" y="2166"/>
                  </a:lnTo>
                  <a:lnTo>
                    <a:pt x="1774" y="2155"/>
                  </a:lnTo>
                  <a:lnTo>
                    <a:pt x="1774" y="2155"/>
                  </a:lnTo>
                  <a:lnTo>
                    <a:pt x="1774" y="2142"/>
                  </a:lnTo>
                  <a:lnTo>
                    <a:pt x="1773" y="2130"/>
                  </a:lnTo>
                  <a:lnTo>
                    <a:pt x="1771" y="2119"/>
                  </a:lnTo>
                  <a:lnTo>
                    <a:pt x="1767" y="2108"/>
                  </a:lnTo>
                  <a:lnTo>
                    <a:pt x="1764" y="2098"/>
                  </a:lnTo>
                  <a:lnTo>
                    <a:pt x="1759" y="2088"/>
                  </a:lnTo>
                  <a:lnTo>
                    <a:pt x="1755" y="2079"/>
                  </a:lnTo>
                  <a:lnTo>
                    <a:pt x="1748" y="2070"/>
                  </a:lnTo>
                  <a:lnTo>
                    <a:pt x="1743" y="2062"/>
                  </a:lnTo>
                  <a:lnTo>
                    <a:pt x="1735" y="2055"/>
                  </a:lnTo>
                  <a:lnTo>
                    <a:pt x="1727" y="2050"/>
                  </a:lnTo>
                  <a:lnTo>
                    <a:pt x="1718" y="2044"/>
                  </a:lnTo>
                  <a:lnTo>
                    <a:pt x="1709" y="2040"/>
                  </a:lnTo>
                  <a:lnTo>
                    <a:pt x="1699" y="2038"/>
                  </a:lnTo>
                  <a:lnTo>
                    <a:pt x="1689" y="2035"/>
                  </a:lnTo>
                  <a:lnTo>
                    <a:pt x="1678" y="2034"/>
                  </a:lnTo>
                  <a:lnTo>
                    <a:pt x="1678" y="2034"/>
                  </a:lnTo>
                  <a:lnTo>
                    <a:pt x="1667" y="2035"/>
                  </a:lnTo>
                  <a:lnTo>
                    <a:pt x="1657" y="2036"/>
                  </a:lnTo>
                  <a:lnTo>
                    <a:pt x="1647" y="2040"/>
                  </a:lnTo>
                  <a:lnTo>
                    <a:pt x="1637" y="2043"/>
                  </a:lnTo>
                  <a:lnTo>
                    <a:pt x="1628" y="2049"/>
                  </a:lnTo>
                  <a:lnTo>
                    <a:pt x="1620" y="2054"/>
                  </a:lnTo>
                  <a:lnTo>
                    <a:pt x="1612" y="2061"/>
                  </a:lnTo>
                  <a:lnTo>
                    <a:pt x="1605" y="2068"/>
                  </a:lnTo>
                  <a:lnTo>
                    <a:pt x="1598" y="2077"/>
                  </a:lnTo>
                  <a:lnTo>
                    <a:pt x="1592" y="2085"/>
                  </a:lnTo>
                  <a:lnTo>
                    <a:pt x="1588" y="2096"/>
                  </a:lnTo>
                  <a:lnTo>
                    <a:pt x="1584" y="2106"/>
                  </a:lnTo>
                  <a:lnTo>
                    <a:pt x="1580" y="2117"/>
                  </a:lnTo>
                  <a:lnTo>
                    <a:pt x="1577" y="2129"/>
                  </a:lnTo>
                  <a:lnTo>
                    <a:pt x="1576" y="2141"/>
                  </a:lnTo>
                  <a:lnTo>
                    <a:pt x="1576" y="2155"/>
                  </a:lnTo>
                  <a:lnTo>
                    <a:pt x="1576" y="2155"/>
                  </a:lnTo>
                  <a:lnTo>
                    <a:pt x="1576" y="2168"/>
                  </a:lnTo>
                  <a:lnTo>
                    <a:pt x="1577" y="2180"/>
                  </a:lnTo>
                  <a:lnTo>
                    <a:pt x="1579" y="2192"/>
                  </a:lnTo>
                  <a:lnTo>
                    <a:pt x="1582" y="2204"/>
                  </a:lnTo>
                  <a:lnTo>
                    <a:pt x="1587" y="2214"/>
                  </a:lnTo>
                  <a:lnTo>
                    <a:pt x="1591" y="2222"/>
                  </a:lnTo>
                  <a:lnTo>
                    <a:pt x="1597" y="2231"/>
                  </a:lnTo>
                  <a:lnTo>
                    <a:pt x="1602" y="2239"/>
                  </a:lnTo>
                  <a:lnTo>
                    <a:pt x="1602" y="2239"/>
                  </a:lnTo>
                  <a:lnTo>
                    <a:pt x="1609" y="2246"/>
                  </a:lnTo>
                  <a:lnTo>
                    <a:pt x="1617" y="2253"/>
                  </a:lnTo>
                  <a:lnTo>
                    <a:pt x="1626" y="2258"/>
                  </a:lnTo>
                  <a:lnTo>
                    <a:pt x="1635" y="2264"/>
                  </a:lnTo>
                  <a:lnTo>
                    <a:pt x="1646" y="2268"/>
                  </a:lnTo>
                  <a:lnTo>
                    <a:pt x="1657" y="2270"/>
                  </a:lnTo>
                  <a:lnTo>
                    <a:pt x="1669" y="2273"/>
                  </a:lnTo>
                  <a:lnTo>
                    <a:pt x="1683" y="2274"/>
                  </a:lnTo>
                  <a:lnTo>
                    <a:pt x="1683" y="2274"/>
                  </a:lnTo>
                  <a:lnTo>
                    <a:pt x="1695" y="2273"/>
                  </a:lnTo>
                  <a:lnTo>
                    <a:pt x="1706" y="2271"/>
                  </a:lnTo>
                  <a:lnTo>
                    <a:pt x="1717" y="2268"/>
                  </a:lnTo>
                  <a:lnTo>
                    <a:pt x="1728" y="2264"/>
                  </a:lnTo>
                  <a:lnTo>
                    <a:pt x="1739" y="2258"/>
                  </a:lnTo>
                  <a:lnTo>
                    <a:pt x="1749" y="2253"/>
                  </a:lnTo>
                  <a:lnTo>
                    <a:pt x="1757" y="2245"/>
                  </a:lnTo>
                  <a:lnTo>
                    <a:pt x="1765" y="2237"/>
                  </a:lnTo>
                  <a:lnTo>
                    <a:pt x="1723" y="2200"/>
                  </a:lnTo>
                  <a:lnTo>
                    <a:pt x="1723" y="2200"/>
                  </a:lnTo>
                  <a:lnTo>
                    <a:pt x="1715" y="2207"/>
                  </a:lnTo>
                  <a:lnTo>
                    <a:pt x="1705" y="2212"/>
                  </a:lnTo>
                  <a:lnTo>
                    <a:pt x="1695" y="2216"/>
                  </a:lnTo>
                  <a:lnTo>
                    <a:pt x="1683" y="2217"/>
                  </a:lnTo>
                  <a:lnTo>
                    <a:pt x="1683" y="2217"/>
                  </a:lnTo>
                  <a:lnTo>
                    <a:pt x="1675" y="2216"/>
                  </a:lnTo>
                  <a:lnTo>
                    <a:pt x="1667" y="2215"/>
                  </a:lnTo>
                  <a:lnTo>
                    <a:pt x="1659" y="2211"/>
                  </a:lnTo>
                  <a:lnTo>
                    <a:pt x="1653" y="2207"/>
                  </a:lnTo>
                  <a:lnTo>
                    <a:pt x="1646" y="2201"/>
                  </a:lnTo>
                  <a:lnTo>
                    <a:pt x="1641" y="2194"/>
                  </a:lnTo>
                  <a:lnTo>
                    <a:pt x="1638" y="2185"/>
                  </a:lnTo>
                  <a:lnTo>
                    <a:pt x="1636" y="2173"/>
                  </a:lnTo>
                  <a:lnTo>
                    <a:pt x="1773" y="2173"/>
                  </a:lnTo>
                  <a:lnTo>
                    <a:pt x="1773" y="2173"/>
                  </a:lnTo>
                  <a:lnTo>
                    <a:pt x="1773" y="2173"/>
                  </a:lnTo>
                  <a:lnTo>
                    <a:pt x="1773" y="2173"/>
                  </a:lnTo>
                  <a:close/>
                  <a:moveTo>
                    <a:pt x="1637" y="2128"/>
                  </a:moveTo>
                  <a:lnTo>
                    <a:pt x="1637" y="2128"/>
                  </a:lnTo>
                  <a:lnTo>
                    <a:pt x="1638" y="2120"/>
                  </a:lnTo>
                  <a:lnTo>
                    <a:pt x="1640" y="2112"/>
                  </a:lnTo>
                  <a:lnTo>
                    <a:pt x="1645" y="2104"/>
                  </a:lnTo>
                  <a:lnTo>
                    <a:pt x="1648" y="2099"/>
                  </a:lnTo>
                  <a:lnTo>
                    <a:pt x="1654" y="2094"/>
                  </a:lnTo>
                  <a:lnTo>
                    <a:pt x="1660" y="2090"/>
                  </a:lnTo>
                  <a:lnTo>
                    <a:pt x="1667" y="2088"/>
                  </a:lnTo>
                  <a:lnTo>
                    <a:pt x="1675" y="2087"/>
                  </a:lnTo>
                  <a:lnTo>
                    <a:pt x="1675" y="2087"/>
                  </a:lnTo>
                  <a:lnTo>
                    <a:pt x="1684" y="2088"/>
                  </a:lnTo>
                  <a:lnTo>
                    <a:pt x="1693" y="2091"/>
                  </a:lnTo>
                  <a:lnTo>
                    <a:pt x="1699" y="2094"/>
                  </a:lnTo>
                  <a:lnTo>
                    <a:pt x="1705" y="2100"/>
                  </a:lnTo>
                  <a:lnTo>
                    <a:pt x="1709" y="2107"/>
                  </a:lnTo>
                  <a:lnTo>
                    <a:pt x="1713" y="2113"/>
                  </a:lnTo>
                  <a:lnTo>
                    <a:pt x="1714" y="2120"/>
                  </a:lnTo>
                  <a:lnTo>
                    <a:pt x="1716" y="2128"/>
                  </a:lnTo>
                  <a:lnTo>
                    <a:pt x="1637" y="2128"/>
                  </a:lnTo>
                  <a:lnTo>
                    <a:pt x="1637" y="2128"/>
                  </a:lnTo>
                  <a:lnTo>
                    <a:pt x="1637" y="2128"/>
                  </a:lnTo>
                  <a:lnTo>
                    <a:pt x="1637" y="2128"/>
                  </a:lnTo>
                  <a:close/>
                  <a:moveTo>
                    <a:pt x="2053" y="2269"/>
                  </a:moveTo>
                  <a:lnTo>
                    <a:pt x="2055" y="2040"/>
                  </a:lnTo>
                  <a:lnTo>
                    <a:pt x="1992" y="2040"/>
                  </a:lnTo>
                  <a:lnTo>
                    <a:pt x="1949" y="2142"/>
                  </a:lnTo>
                  <a:lnTo>
                    <a:pt x="1949" y="2142"/>
                  </a:lnTo>
                  <a:lnTo>
                    <a:pt x="1941" y="2161"/>
                  </a:lnTo>
                  <a:lnTo>
                    <a:pt x="1935" y="2177"/>
                  </a:lnTo>
                  <a:lnTo>
                    <a:pt x="1935" y="2177"/>
                  </a:lnTo>
                  <a:lnTo>
                    <a:pt x="1930" y="2161"/>
                  </a:lnTo>
                  <a:lnTo>
                    <a:pt x="1922" y="2142"/>
                  </a:lnTo>
                  <a:lnTo>
                    <a:pt x="1881" y="2040"/>
                  </a:lnTo>
                  <a:lnTo>
                    <a:pt x="1812" y="2040"/>
                  </a:lnTo>
                  <a:lnTo>
                    <a:pt x="1812" y="2269"/>
                  </a:lnTo>
                  <a:lnTo>
                    <a:pt x="1871" y="2269"/>
                  </a:lnTo>
                  <a:lnTo>
                    <a:pt x="1871" y="2181"/>
                  </a:lnTo>
                  <a:lnTo>
                    <a:pt x="1871" y="2181"/>
                  </a:lnTo>
                  <a:lnTo>
                    <a:pt x="1869" y="2122"/>
                  </a:lnTo>
                  <a:lnTo>
                    <a:pt x="1869" y="2122"/>
                  </a:lnTo>
                  <a:lnTo>
                    <a:pt x="1876" y="2143"/>
                  </a:lnTo>
                  <a:lnTo>
                    <a:pt x="1886" y="2170"/>
                  </a:lnTo>
                  <a:lnTo>
                    <a:pt x="1932" y="2275"/>
                  </a:lnTo>
                  <a:lnTo>
                    <a:pt x="1978" y="2170"/>
                  </a:lnTo>
                  <a:lnTo>
                    <a:pt x="1978" y="2170"/>
                  </a:lnTo>
                  <a:lnTo>
                    <a:pt x="1988" y="2143"/>
                  </a:lnTo>
                  <a:lnTo>
                    <a:pt x="1996" y="2122"/>
                  </a:lnTo>
                  <a:lnTo>
                    <a:pt x="1996" y="2122"/>
                  </a:lnTo>
                  <a:lnTo>
                    <a:pt x="1993" y="2182"/>
                  </a:lnTo>
                  <a:lnTo>
                    <a:pt x="1993" y="2269"/>
                  </a:lnTo>
                  <a:lnTo>
                    <a:pt x="2053" y="2269"/>
                  </a:lnTo>
                  <a:lnTo>
                    <a:pt x="2053" y="2269"/>
                  </a:lnTo>
                  <a:lnTo>
                    <a:pt x="2053" y="2269"/>
                  </a:lnTo>
                  <a:lnTo>
                    <a:pt x="2053" y="2269"/>
                  </a:lnTo>
                  <a:close/>
                  <a:moveTo>
                    <a:pt x="2444" y="2270"/>
                  </a:moveTo>
                  <a:lnTo>
                    <a:pt x="2444" y="2041"/>
                  </a:lnTo>
                  <a:lnTo>
                    <a:pt x="2383" y="2041"/>
                  </a:lnTo>
                  <a:lnTo>
                    <a:pt x="2340" y="2143"/>
                  </a:lnTo>
                  <a:lnTo>
                    <a:pt x="2340" y="2143"/>
                  </a:lnTo>
                  <a:lnTo>
                    <a:pt x="2332" y="2161"/>
                  </a:lnTo>
                  <a:lnTo>
                    <a:pt x="2326" y="2177"/>
                  </a:lnTo>
                  <a:lnTo>
                    <a:pt x="2326" y="2177"/>
                  </a:lnTo>
                  <a:lnTo>
                    <a:pt x="2321" y="2161"/>
                  </a:lnTo>
                  <a:lnTo>
                    <a:pt x="2313" y="2143"/>
                  </a:lnTo>
                  <a:lnTo>
                    <a:pt x="2271" y="2041"/>
                  </a:lnTo>
                  <a:lnTo>
                    <a:pt x="2203" y="2041"/>
                  </a:lnTo>
                  <a:lnTo>
                    <a:pt x="2203" y="2269"/>
                  </a:lnTo>
                  <a:lnTo>
                    <a:pt x="2261" y="2269"/>
                  </a:lnTo>
                  <a:lnTo>
                    <a:pt x="2262" y="2182"/>
                  </a:lnTo>
                  <a:lnTo>
                    <a:pt x="2262" y="2182"/>
                  </a:lnTo>
                  <a:lnTo>
                    <a:pt x="2259" y="2122"/>
                  </a:lnTo>
                  <a:lnTo>
                    <a:pt x="2259" y="2122"/>
                  </a:lnTo>
                  <a:lnTo>
                    <a:pt x="2267" y="2145"/>
                  </a:lnTo>
                  <a:lnTo>
                    <a:pt x="2277" y="2170"/>
                  </a:lnTo>
                  <a:lnTo>
                    <a:pt x="2323" y="2275"/>
                  </a:lnTo>
                  <a:lnTo>
                    <a:pt x="2369" y="2171"/>
                  </a:lnTo>
                  <a:lnTo>
                    <a:pt x="2369" y="2171"/>
                  </a:lnTo>
                  <a:lnTo>
                    <a:pt x="2379" y="2145"/>
                  </a:lnTo>
                  <a:lnTo>
                    <a:pt x="2386" y="2122"/>
                  </a:lnTo>
                  <a:lnTo>
                    <a:pt x="2386" y="2122"/>
                  </a:lnTo>
                  <a:lnTo>
                    <a:pt x="2384" y="2182"/>
                  </a:lnTo>
                  <a:lnTo>
                    <a:pt x="2384" y="2270"/>
                  </a:lnTo>
                  <a:lnTo>
                    <a:pt x="2444" y="2270"/>
                  </a:lnTo>
                  <a:lnTo>
                    <a:pt x="2444" y="2270"/>
                  </a:lnTo>
                  <a:lnTo>
                    <a:pt x="2444" y="2270"/>
                  </a:lnTo>
                  <a:lnTo>
                    <a:pt x="2444" y="2270"/>
                  </a:lnTo>
                  <a:close/>
                  <a:moveTo>
                    <a:pt x="2640" y="2041"/>
                  </a:moveTo>
                  <a:lnTo>
                    <a:pt x="2568" y="2157"/>
                  </a:lnTo>
                  <a:lnTo>
                    <a:pt x="2568" y="2157"/>
                  </a:lnTo>
                  <a:lnTo>
                    <a:pt x="2559" y="2171"/>
                  </a:lnTo>
                  <a:lnTo>
                    <a:pt x="2552" y="2182"/>
                  </a:lnTo>
                  <a:lnTo>
                    <a:pt x="2552" y="2182"/>
                  </a:lnTo>
                  <a:lnTo>
                    <a:pt x="2553" y="2132"/>
                  </a:lnTo>
                  <a:lnTo>
                    <a:pt x="2553" y="2041"/>
                  </a:lnTo>
                  <a:lnTo>
                    <a:pt x="2493" y="2041"/>
                  </a:lnTo>
                  <a:lnTo>
                    <a:pt x="2493" y="2270"/>
                  </a:lnTo>
                  <a:lnTo>
                    <a:pt x="2550" y="2270"/>
                  </a:lnTo>
                  <a:lnTo>
                    <a:pt x="2622" y="2155"/>
                  </a:lnTo>
                  <a:lnTo>
                    <a:pt x="2622" y="2155"/>
                  </a:lnTo>
                  <a:lnTo>
                    <a:pt x="2630" y="2141"/>
                  </a:lnTo>
                  <a:lnTo>
                    <a:pt x="2637" y="2129"/>
                  </a:lnTo>
                  <a:lnTo>
                    <a:pt x="2637" y="2129"/>
                  </a:lnTo>
                  <a:lnTo>
                    <a:pt x="2637" y="2179"/>
                  </a:lnTo>
                  <a:lnTo>
                    <a:pt x="2636" y="2270"/>
                  </a:lnTo>
                  <a:lnTo>
                    <a:pt x="2697" y="2270"/>
                  </a:lnTo>
                  <a:lnTo>
                    <a:pt x="2697" y="2041"/>
                  </a:lnTo>
                  <a:lnTo>
                    <a:pt x="2640" y="2041"/>
                  </a:lnTo>
                  <a:lnTo>
                    <a:pt x="2640" y="2041"/>
                  </a:lnTo>
                  <a:lnTo>
                    <a:pt x="2640" y="2041"/>
                  </a:lnTo>
                  <a:lnTo>
                    <a:pt x="2640" y="2041"/>
                  </a:lnTo>
                  <a:close/>
                  <a:moveTo>
                    <a:pt x="2808" y="2041"/>
                  </a:moveTo>
                  <a:lnTo>
                    <a:pt x="2747" y="2041"/>
                  </a:lnTo>
                  <a:lnTo>
                    <a:pt x="2747" y="2355"/>
                  </a:lnTo>
                  <a:lnTo>
                    <a:pt x="2807" y="2325"/>
                  </a:lnTo>
                  <a:lnTo>
                    <a:pt x="2807" y="2257"/>
                  </a:lnTo>
                  <a:lnTo>
                    <a:pt x="2807" y="2257"/>
                  </a:lnTo>
                  <a:lnTo>
                    <a:pt x="2817" y="2265"/>
                  </a:lnTo>
                  <a:lnTo>
                    <a:pt x="2828" y="2270"/>
                  </a:lnTo>
                  <a:lnTo>
                    <a:pt x="2842" y="2274"/>
                  </a:lnTo>
                  <a:lnTo>
                    <a:pt x="2849" y="2275"/>
                  </a:lnTo>
                  <a:lnTo>
                    <a:pt x="2856" y="2276"/>
                  </a:lnTo>
                  <a:lnTo>
                    <a:pt x="2856" y="2276"/>
                  </a:lnTo>
                  <a:lnTo>
                    <a:pt x="2866" y="2275"/>
                  </a:lnTo>
                  <a:lnTo>
                    <a:pt x="2876" y="2274"/>
                  </a:lnTo>
                  <a:lnTo>
                    <a:pt x="2885" y="2270"/>
                  </a:lnTo>
                  <a:lnTo>
                    <a:pt x="2894" y="2267"/>
                  </a:lnTo>
                  <a:lnTo>
                    <a:pt x="2902" y="2263"/>
                  </a:lnTo>
                  <a:lnTo>
                    <a:pt x="2909" y="2257"/>
                  </a:lnTo>
                  <a:lnTo>
                    <a:pt x="2915" y="2250"/>
                  </a:lnTo>
                  <a:lnTo>
                    <a:pt x="2922" y="2243"/>
                  </a:lnTo>
                  <a:lnTo>
                    <a:pt x="2928" y="2235"/>
                  </a:lnTo>
                  <a:lnTo>
                    <a:pt x="2932" y="2226"/>
                  </a:lnTo>
                  <a:lnTo>
                    <a:pt x="2935" y="2217"/>
                  </a:lnTo>
                  <a:lnTo>
                    <a:pt x="2939" y="2206"/>
                  </a:lnTo>
                  <a:lnTo>
                    <a:pt x="2942" y="2196"/>
                  </a:lnTo>
                  <a:lnTo>
                    <a:pt x="2943" y="2183"/>
                  </a:lnTo>
                  <a:lnTo>
                    <a:pt x="2944" y="2171"/>
                  </a:lnTo>
                  <a:lnTo>
                    <a:pt x="2945" y="2159"/>
                  </a:lnTo>
                  <a:lnTo>
                    <a:pt x="2945" y="2159"/>
                  </a:lnTo>
                  <a:lnTo>
                    <a:pt x="2944" y="2143"/>
                  </a:lnTo>
                  <a:lnTo>
                    <a:pt x="2943" y="2129"/>
                  </a:lnTo>
                  <a:lnTo>
                    <a:pt x="2941" y="2116"/>
                  </a:lnTo>
                  <a:lnTo>
                    <a:pt x="2939" y="2104"/>
                  </a:lnTo>
                  <a:lnTo>
                    <a:pt x="2934" y="2093"/>
                  </a:lnTo>
                  <a:lnTo>
                    <a:pt x="2930" y="2083"/>
                  </a:lnTo>
                  <a:lnTo>
                    <a:pt x="2925" y="2074"/>
                  </a:lnTo>
                  <a:lnTo>
                    <a:pt x="2919" y="2065"/>
                  </a:lnTo>
                  <a:lnTo>
                    <a:pt x="2913" y="2059"/>
                  </a:lnTo>
                  <a:lnTo>
                    <a:pt x="2906" y="2053"/>
                  </a:lnTo>
                  <a:lnTo>
                    <a:pt x="2899" y="2048"/>
                  </a:lnTo>
                  <a:lnTo>
                    <a:pt x="2891" y="2044"/>
                  </a:lnTo>
                  <a:lnTo>
                    <a:pt x="2883" y="2041"/>
                  </a:lnTo>
                  <a:lnTo>
                    <a:pt x="2874" y="2039"/>
                  </a:lnTo>
                  <a:lnTo>
                    <a:pt x="2865" y="2038"/>
                  </a:lnTo>
                  <a:lnTo>
                    <a:pt x="2856" y="2036"/>
                  </a:lnTo>
                  <a:lnTo>
                    <a:pt x="2856" y="2036"/>
                  </a:lnTo>
                  <a:lnTo>
                    <a:pt x="2849" y="2038"/>
                  </a:lnTo>
                  <a:lnTo>
                    <a:pt x="2841" y="2039"/>
                  </a:lnTo>
                  <a:lnTo>
                    <a:pt x="2834" y="2040"/>
                  </a:lnTo>
                  <a:lnTo>
                    <a:pt x="2828" y="2042"/>
                  </a:lnTo>
                  <a:lnTo>
                    <a:pt x="2817" y="2049"/>
                  </a:lnTo>
                  <a:lnTo>
                    <a:pt x="2808" y="2055"/>
                  </a:lnTo>
                  <a:lnTo>
                    <a:pt x="2808" y="2041"/>
                  </a:lnTo>
                  <a:lnTo>
                    <a:pt x="2808" y="2041"/>
                  </a:lnTo>
                  <a:lnTo>
                    <a:pt x="2808" y="2041"/>
                  </a:lnTo>
                  <a:lnTo>
                    <a:pt x="2808" y="2041"/>
                  </a:lnTo>
                  <a:close/>
                  <a:moveTo>
                    <a:pt x="2807" y="2112"/>
                  </a:moveTo>
                  <a:lnTo>
                    <a:pt x="2807" y="2112"/>
                  </a:lnTo>
                  <a:lnTo>
                    <a:pt x="2815" y="2104"/>
                  </a:lnTo>
                  <a:lnTo>
                    <a:pt x="2823" y="2099"/>
                  </a:lnTo>
                  <a:lnTo>
                    <a:pt x="2827" y="2097"/>
                  </a:lnTo>
                  <a:lnTo>
                    <a:pt x="2833" y="2094"/>
                  </a:lnTo>
                  <a:lnTo>
                    <a:pt x="2838" y="2093"/>
                  </a:lnTo>
                  <a:lnTo>
                    <a:pt x="2845" y="2093"/>
                  </a:lnTo>
                  <a:lnTo>
                    <a:pt x="2845" y="2093"/>
                  </a:lnTo>
                  <a:lnTo>
                    <a:pt x="2853" y="2094"/>
                  </a:lnTo>
                  <a:lnTo>
                    <a:pt x="2861" y="2098"/>
                  </a:lnTo>
                  <a:lnTo>
                    <a:pt x="2867" y="2102"/>
                  </a:lnTo>
                  <a:lnTo>
                    <a:pt x="2873" y="2109"/>
                  </a:lnTo>
                  <a:lnTo>
                    <a:pt x="2877" y="2119"/>
                  </a:lnTo>
                  <a:lnTo>
                    <a:pt x="2881" y="2130"/>
                  </a:lnTo>
                  <a:lnTo>
                    <a:pt x="2883" y="2143"/>
                  </a:lnTo>
                  <a:lnTo>
                    <a:pt x="2884" y="2160"/>
                  </a:lnTo>
                  <a:lnTo>
                    <a:pt x="2884" y="2160"/>
                  </a:lnTo>
                  <a:lnTo>
                    <a:pt x="2883" y="2173"/>
                  </a:lnTo>
                  <a:lnTo>
                    <a:pt x="2882" y="2186"/>
                  </a:lnTo>
                  <a:lnTo>
                    <a:pt x="2879" y="2196"/>
                  </a:lnTo>
                  <a:lnTo>
                    <a:pt x="2875" y="2204"/>
                  </a:lnTo>
                  <a:lnTo>
                    <a:pt x="2870" y="2210"/>
                  </a:lnTo>
                  <a:lnTo>
                    <a:pt x="2864" y="2215"/>
                  </a:lnTo>
                  <a:lnTo>
                    <a:pt x="2856" y="2218"/>
                  </a:lnTo>
                  <a:lnTo>
                    <a:pt x="2849" y="2219"/>
                  </a:lnTo>
                  <a:lnTo>
                    <a:pt x="2849" y="2219"/>
                  </a:lnTo>
                  <a:lnTo>
                    <a:pt x="2842" y="2218"/>
                  </a:lnTo>
                  <a:lnTo>
                    <a:pt x="2836" y="2217"/>
                  </a:lnTo>
                  <a:lnTo>
                    <a:pt x="2831" y="2216"/>
                  </a:lnTo>
                  <a:lnTo>
                    <a:pt x="2825" y="2214"/>
                  </a:lnTo>
                  <a:lnTo>
                    <a:pt x="2820" y="2211"/>
                  </a:lnTo>
                  <a:lnTo>
                    <a:pt x="2815" y="2207"/>
                  </a:lnTo>
                  <a:lnTo>
                    <a:pt x="2812" y="2204"/>
                  </a:lnTo>
                  <a:lnTo>
                    <a:pt x="2807" y="2199"/>
                  </a:lnTo>
                  <a:lnTo>
                    <a:pt x="2807" y="2112"/>
                  </a:lnTo>
                  <a:lnTo>
                    <a:pt x="2807" y="2112"/>
                  </a:lnTo>
                  <a:lnTo>
                    <a:pt x="2807" y="2112"/>
                  </a:lnTo>
                  <a:lnTo>
                    <a:pt x="2807" y="2112"/>
                  </a:lnTo>
                  <a:close/>
                  <a:moveTo>
                    <a:pt x="406" y="764"/>
                  </a:moveTo>
                  <a:lnTo>
                    <a:pt x="863" y="764"/>
                  </a:lnTo>
                  <a:lnTo>
                    <a:pt x="863" y="499"/>
                  </a:lnTo>
                  <a:lnTo>
                    <a:pt x="406" y="499"/>
                  </a:lnTo>
                  <a:lnTo>
                    <a:pt x="406" y="290"/>
                  </a:lnTo>
                  <a:lnTo>
                    <a:pt x="911" y="290"/>
                  </a:lnTo>
                  <a:lnTo>
                    <a:pt x="744" y="0"/>
                  </a:lnTo>
                  <a:lnTo>
                    <a:pt x="28" y="0"/>
                  </a:lnTo>
                  <a:lnTo>
                    <a:pt x="28" y="1263"/>
                  </a:lnTo>
                  <a:lnTo>
                    <a:pt x="1038" y="1263"/>
                  </a:lnTo>
                  <a:lnTo>
                    <a:pt x="1038" y="972"/>
                  </a:lnTo>
                  <a:lnTo>
                    <a:pt x="406" y="972"/>
                  </a:lnTo>
                  <a:lnTo>
                    <a:pt x="406" y="764"/>
                  </a:lnTo>
                  <a:lnTo>
                    <a:pt x="406" y="764"/>
                  </a:lnTo>
                  <a:lnTo>
                    <a:pt x="406" y="764"/>
                  </a:lnTo>
                  <a:lnTo>
                    <a:pt x="406" y="764"/>
                  </a:lnTo>
                  <a:close/>
                  <a:moveTo>
                    <a:pt x="1709" y="0"/>
                  </a:moveTo>
                  <a:lnTo>
                    <a:pt x="1496" y="412"/>
                  </a:lnTo>
                  <a:lnTo>
                    <a:pt x="1282" y="0"/>
                  </a:lnTo>
                  <a:lnTo>
                    <a:pt x="863" y="0"/>
                  </a:lnTo>
                  <a:lnTo>
                    <a:pt x="1304" y="764"/>
                  </a:lnTo>
                  <a:lnTo>
                    <a:pt x="1304" y="1263"/>
                  </a:lnTo>
                  <a:lnTo>
                    <a:pt x="1681" y="1263"/>
                  </a:lnTo>
                  <a:lnTo>
                    <a:pt x="1681" y="764"/>
                  </a:lnTo>
                  <a:lnTo>
                    <a:pt x="2124" y="0"/>
                  </a:lnTo>
                  <a:lnTo>
                    <a:pt x="1709" y="0"/>
                  </a:lnTo>
                  <a:lnTo>
                    <a:pt x="1709" y="0"/>
                  </a:lnTo>
                  <a:lnTo>
                    <a:pt x="1709" y="0"/>
                  </a:lnTo>
                  <a:lnTo>
                    <a:pt x="170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7" name="Freeform 6"/>
            <p:cNvSpPr>
              <a:spLocks/>
            </p:cNvSpPr>
            <p:nvPr userDrawn="1"/>
          </p:nvSpPr>
          <p:spPr bwMode="auto">
            <a:xfrm>
              <a:off x="6347" y="3469"/>
              <a:ext cx="499" cy="182"/>
            </a:xfrm>
            <a:custGeom>
              <a:avLst/>
              <a:gdLst>
                <a:gd name="T0" fmla="*/ 2496 w 2496"/>
                <a:gd name="T1" fmla="*/ 0 h 911"/>
                <a:gd name="T2" fmla="*/ 0 w 2496"/>
                <a:gd name="T3" fmla="*/ 911 h 911"/>
                <a:gd name="T4" fmla="*/ 2496 w 2496"/>
                <a:gd name="T5" fmla="*/ 470 h 911"/>
                <a:gd name="T6" fmla="*/ 2496 w 2496"/>
                <a:gd name="T7" fmla="*/ 0 h 911"/>
                <a:gd name="T8" fmla="*/ 2496 w 2496"/>
                <a:gd name="T9" fmla="*/ 0 h 911"/>
                <a:gd name="T10" fmla="*/ 2496 w 2496"/>
                <a:gd name="T11" fmla="*/ 0 h 911"/>
                <a:gd name="T12" fmla="*/ 2496 w 2496"/>
                <a:gd name="T13" fmla="*/ 0 h 9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496" h="911">
                  <a:moveTo>
                    <a:pt x="2496" y="0"/>
                  </a:moveTo>
                  <a:lnTo>
                    <a:pt x="0" y="911"/>
                  </a:lnTo>
                  <a:lnTo>
                    <a:pt x="2496" y="470"/>
                  </a:lnTo>
                  <a:lnTo>
                    <a:pt x="2496" y="0"/>
                  </a:lnTo>
                  <a:lnTo>
                    <a:pt x="2496" y="0"/>
                  </a:lnTo>
                  <a:lnTo>
                    <a:pt x="2496" y="0"/>
                  </a:lnTo>
                  <a:lnTo>
                    <a:pt x="2496" y="0"/>
                  </a:lnTo>
                  <a:close/>
                </a:path>
              </a:pathLst>
            </a:cu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pproved question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8" y="385087"/>
            <a:ext cx="5413375" cy="457200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996696" y="1691640"/>
            <a:ext cx="4597400" cy="86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14" name="Subtitle 2"/>
          <p:cNvSpPr>
            <a:spLocks noGrp="1"/>
          </p:cNvSpPr>
          <p:nvPr>
            <p:ph type="subTitle" idx="1"/>
          </p:nvPr>
        </p:nvSpPr>
        <p:spPr>
          <a:xfrm>
            <a:off x="996696" y="2660904"/>
            <a:ext cx="4597400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9764" y="5335782"/>
            <a:ext cx="1520023" cy="1160223"/>
          </a:xfrm>
          <a:prstGeom prst="rect">
            <a:avLst/>
          </a:prstGeom>
        </p:spPr>
      </p:pic>
      <p:grpSp>
        <p:nvGrpSpPr>
          <p:cNvPr id="8" name="Group 7"/>
          <p:cNvGrpSpPr/>
          <p:nvPr userDrawn="1"/>
        </p:nvGrpSpPr>
        <p:grpSpPr>
          <a:xfrm>
            <a:off x="601662" y="5892019"/>
            <a:ext cx="4152900" cy="603250"/>
            <a:chOff x="601662" y="5892019"/>
            <a:chExt cx="4152900" cy="603250"/>
          </a:xfrm>
        </p:grpSpPr>
        <p:sp>
          <p:nvSpPr>
            <p:cNvPr id="9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601662" y="5892019"/>
              <a:ext cx="415290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" name="Rectangle 11"/>
            <p:cNvSpPr>
              <a:spLocks noChangeArrowheads="1"/>
            </p:cNvSpPr>
            <p:nvPr userDrawn="1"/>
          </p:nvSpPr>
          <p:spPr bwMode="auto">
            <a:xfrm>
              <a:off x="609600" y="5892019"/>
              <a:ext cx="100013" cy="984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" name="Rectangle 14"/>
            <p:cNvSpPr>
              <a:spLocks noChangeArrowheads="1"/>
            </p:cNvSpPr>
            <p:nvPr userDrawn="1"/>
          </p:nvSpPr>
          <p:spPr bwMode="auto">
            <a:xfrm>
              <a:off x="776287" y="5892019"/>
              <a:ext cx="101600" cy="984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6" name="Rectangle 15"/>
            <p:cNvSpPr>
              <a:spLocks noChangeArrowheads="1"/>
            </p:cNvSpPr>
            <p:nvPr userDrawn="1"/>
          </p:nvSpPr>
          <p:spPr bwMode="auto">
            <a:xfrm>
              <a:off x="946150" y="5892019"/>
              <a:ext cx="100013" cy="984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grpSp>
          <p:nvGrpSpPr>
            <p:cNvPr id="17" name="Group 16"/>
            <p:cNvGrpSpPr/>
            <p:nvPr userDrawn="1"/>
          </p:nvGrpSpPr>
          <p:grpSpPr>
            <a:xfrm>
              <a:off x="606425" y="6119032"/>
              <a:ext cx="4125913" cy="368300"/>
              <a:chOff x="606425" y="6119032"/>
              <a:chExt cx="4125913" cy="368300"/>
            </a:xfrm>
          </p:grpSpPr>
          <p:sp>
            <p:nvSpPr>
              <p:cNvPr id="18" name="Freeform 17"/>
              <p:cNvSpPr>
                <a:spLocks/>
              </p:cNvSpPr>
              <p:nvPr userDrawn="1"/>
            </p:nvSpPr>
            <p:spPr bwMode="auto">
              <a:xfrm>
                <a:off x="606425" y="6120619"/>
                <a:ext cx="104775" cy="122238"/>
              </a:xfrm>
              <a:custGeom>
                <a:avLst/>
                <a:gdLst>
                  <a:gd name="T0" fmla="*/ 120 w 264"/>
                  <a:gd name="T1" fmla="*/ 305 h 305"/>
                  <a:gd name="T2" fmla="*/ 264 w 264"/>
                  <a:gd name="T3" fmla="*/ 0 h 305"/>
                  <a:gd name="T4" fmla="*/ 212 w 264"/>
                  <a:gd name="T5" fmla="*/ 0 h 305"/>
                  <a:gd name="T6" fmla="*/ 170 w 264"/>
                  <a:gd name="T7" fmla="*/ 98 h 305"/>
                  <a:gd name="T8" fmla="*/ 170 w 264"/>
                  <a:gd name="T9" fmla="*/ 98 h 305"/>
                  <a:gd name="T10" fmla="*/ 153 w 264"/>
                  <a:gd name="T11" fmla="*/ 136 h 305"/>
                  <a:gd name="T12" fmla="*/ 140 w 264"/>
                  <a:gd name="T13" fmla="*/ 167 h 305"/>
                  <a:gd name="T14" fmla="*/ 140 w 264"/>
                  <a:gd name="T15" fmla="*/ 167 h 305"/>
                  <a:gd name="T16" fmla="*/ 126 w 264"/>
                  <a:gd name="T17" fmla="*/ 135 h 305"/>
                  <a:gd name="T18" fmla="*/ 106 w 264"/>
                  <a:gd name="T19" fmla="*/ 97 h 305"/>
                  <a:gd name="T20" fmla="*/ 56 w 264"/>
                  <a:gd name="T21" fmla="*/ 0 h 305"/>
                  <a:gd name="T22" fmla="*/ 0 w 264"/>
                  <a:gd name="T23" fmla="*/ 0 h 305"/>
                  <a:gd name="T24" fmla="*/ 114 w 264"/>
                  <a:gd name="T25" fmla="*/ 213 h 305"/>
                  <a:gd name="T26" fmla="*/ 68 w 264"/>
                  <a:gd name="T27" fmla="*/ 305 h 305"/>
                  <a:gd name="T28" fmla="*/ 120 w 264"/>
                  <a:gd name="T29" fmla="*/ 305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4" h="305">
                    <a:moveTo>
                      <a:pt x="120" y="305"/>
                    </a:moveTo>
                    <a:lnTo>
                      <a:pt x="264" y="0"/>
                    </a:lnTo>
                    <a:lnTo>
                      <a:pt x="212" y="0"/>
                    </a:lnTo>
                    <a:lnTo>
                      <a:pt x="170" y="98"/>
                    </a:lnTo>
                    <a:lnTo>
                      <a:pt x="170" y="98"/>
                    </a:lnTo>
                    <a:lnTo>
                      <a:pt x="153" y="136"/>
                    </a:lnTo>
                    <a:lnTo>
                      <a:pt x="140" y="167"/>
                    </a:lnTo>
                    <a:lnTo>
                      <a:pt x="140" y="167"/>
                    </a:lnTo>
                    <a:lnTo>
                      <a:pt x="126" y="135"/>
                    </a:lnTo>
                    <a:lnTo>
                      <a:pt x="106" y="97"/>
                    </a:lnTo>
                    <a:lnTo>
                      <a:pt x="56" y="0"/>
                    </a:lnTo>
                    <a:lnTo>
                      <a:pt x="0" y="0"/>
                    </a:lnTo>
                    <a:lnTo>
                      <a:pt x="114" y="213"/>
                    </a:lnTo>
                    <a:lnTo>
                      <a:pt x="68" y="305"/>
                    </a:lnTo>
                    <a:lnTo>
                      <a:pt x="120" y="305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19" name="Freeform 18"/>
              <p:cNvSpPr>
                <a:spLocks noEditPoints="1"/>
              </p:cNvSpPr>
              <p:nvPr userDrawn="1"/>
            </p:nvSpPr>
            <p:spPr bwMode="auto">
              <a:xfrm>
                <a:off x="768350" y="6150782"/>
                <a:ext cx="73025" cy="92075"/>
              </a:xfrm>
              <a:custGeom>
                <a:avLst/>
                <a:gdLst>
                  <a:gd name="T0" fmla="*/ 0 w 184"/>
                  <a:gd name="T1" fmla="*/ 229 h 229"/>
                  <a:gd name="T2" fmla="*/ 106 w 184"/>
                  <a:gd name="T3" fmla="*/ 229 h 229"/>
                  <a:gd name="T4" fmla="*/ 132 w 184"/>
                  <a:gd name="T5" fmla="*/ 227 h 229"/>
                  <a:gd name="T6" fmla="*/ 146 w 184"/>
                  <a:gd name="T7" fmla="*/ 222 h 229"/>
                  <a:gd name="T8" fmla="*/ 159 w 184"/>
                  <a:gd name="T9" fmla="*/ 215 h 229"/>
                  <a:gd name="T10" fmla="*/ 169 w 184"/>
                  <a:gd name="T11" fmla="*/ 207 h 229"/>
                  <a:gd name="T12" fmla="*/ 176 w 184"/>
                  <a:gd name="T13" fmla="*/ 196 h 229"/>
                  <a:gd name="T14" fmla="*/ 182 w 184"/>
                  <a:gd name="T15" fmla="*/ 182 h 229"/>
                  <a:gd name="T16" fmla="*/ 184 w 184"/>
                  <a:gd name="T17" fmla="*/ 167 h 229"/>
                  <a:gd name="T18" fmla="*/ 184 w 184"/>
                  <a:gd name="T19" fmla="*/ 159 h 229"/>
                  <a:gd name="T20" fmla="*/ 181 w 184"/>
                  <a:gd name="T21" fmla="*/ 138 h 229"/>
                  <a:gd name="T22" fmla="*/ 172 w 184"/>
                  <a:gd name="T23" fmla="*/ 122 h 229"/>
                  <a:gd name="T24" fmla="*/ 161 w 184"/>
                  <a:gd name="T25" fmla="*/ 112 h 229"/>
                  <a:gd name="T26" fmla="*/ 147 w 184"/>
                  <a:gd name="T27" fmla="*/ 106 h 229"/>
                  <a:gd name="T28" fmla="*/ 154 w 184"/>
                  <a:gd name="T29" fmla="*/ 102 h 229"/>
                  <a:gd name="T30" fmla="*/ 164 w 184"/>
                  <a:gd name="T31" fmla="*/ 94 h 229"/>
                  <a:gd name="T32" fmla="*/ 172 w 184"/>
                  <a:gd name="T33" fmla="*/ 82 h 229"/>
                  <a:gd name="T34" fmla="*/ 177 w 184"/>
                  <a:gd name="T35" fmla="*/ 68 h 229"/>
                  <a:gd name="T36" fmla="*/ 177 w 184"/>
                  <a:gd name="T37" fmla="*/ 60 h 229"/>
                  <a:gd name="T38" fmla="*/ 176 w 184"/>
                  <a:gd name="T39" fmla="*/ 46 h 229"/>
                  <a:gd name="T40" fmla="*/ 173 w 184"/>
                  <a:gd name="T41" fmla="*/ 34 h 229"/>
                  <a:gd name="T42" fmla="*/ 167 w 184"/>
                  <a:gd name="T43" fmla="*/ 24 h 229"/>
                  <a:gd name="T44" fmla="*/ 159 w 184"/>
                  <a:gd name="T45" fmla="*/ 15 h 229"/>
                  <a:gd name="T46" fmla="*/ 150 w 184"/>
                  <a:gd name="T47" fmla="*/ 9 h 229"/>
                  <a:gd name="T48" fmla="*/ 126 w 184"/>
                  <a:gd name="T49" fmla="*/ 1 h 229"/>
                  <a:gd name="T50" fmla="*/ 0 w 184"/>
                  <a:gd name="T51" fmla="*/ 0 h 229"/>
                  <a:gd name="T52" fmla="*/ 45 w 184"/>
                  <a:gd name="T53" fmla="*/ 37 h 229"/>
                  <a:gd name="T54" fmla="*/ 104 w 184"/>
                  <a:gd name="T55" fmla="*/ 37 h 229"/>
                  <a:gd name="T56" fmla="*/ 117 w 184"/>
                  <a:gd name="T57" fmla="*/ 39 h 229"/>
                  <a:gd name="T58" fmla="*/ 126 w 184"/>
                  <a:gd name="T59" fmla="*/ 45 h 229"/>
                  <a:gd name="T60" fmla="*/ 131 w 184"/>
                  <a:gd name="T61" fmla="*/ 53 h 229"/>
                  <a:gd name="T62" fmla="*/ 133 w 184"/>
                  <a:gd name="T63" fmla="*/ 64 h 229"/>
                  <a:gd name="T64" fmla="*/ 132 w 184"/>
                  <a:gd name="T65" fmla="*/ 69 h 229"/>
                  <a:gd name="T66" fmla="*/ 129 w 184"/>
                  <a:gd name="T67" fmla="*/ 78 h 229"/>
                  <a:gd name="T68" fmla="*/ 122 w 184"/>
                  <a:gd name="T69" fmla="*/ 85 h 229"/>
                  <a:gd name="T70" fmla="*/ 111 w 184"/>
                  <a:gd name="T71" fmla="*/ 89 h 229"/>
                  <a:gd name="T72" fmla="*/ 45 w 184"/>
                  <a:gd name="T73" fmla="*/ 90 h 229"/>
                  <a:gd name="T74" fmla="*/ 45 w 184"/>
                  <a:gd name="T75" fmla="*/ 127 h 229"/>
                  <a:gd name="T76" fmla="*/ 105 w 184"/>
                  <a:gd name="T77" fmla="*/ 127 h 229"/>
                  <a:gd name="T78" fmla="*/ 120 w 184"/>
                  <a:gd name="T79" fmla="*/ 129 h 229"/>
                  <a:gd name="T80" fmla="*/ 130 w 184"/>
                  <a:gd name="T81" fmla="*/ 136 h 229"/>
                  <a:gd name="T82" fmla="*/ 137 w 184"/>
                  <a:gd name="T83" fmla="*/ 146 h 229"/>
                  <a:gd name="T84" fmla="*/ 140 w 184"/>
                  <a:gd name="T85" fmla="*/ 160 h 229"/>
                  <a:gd name="T86" fmla="*/ 139 w 184"/>
                  <a:gd name="T87" fmla="*/ 167 h 229"/>
                  <a:gd name="T88" fmla="*/ 135 w 184"/>
                  <a:gd name="T89" fmla="*/ 178 h 229"/>
                  <a:gd name="T90" fmla="*/ 127 w 184"/>
                  <a:gd name="T91" fmla="*/ 187 h 229"/>
                  <a:gd name="T92" fmla="*/ 113 w 184"/>
                  <a:gd name="T93" fmla="*/ 191 h 229"/>
                  <a:gd name="T94" fmla="*/ 45 w 184"/>
                  <a:gd name="T95" fmla="*/ 19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4" h="229">
                    <a:moveTo>
                      <a:pt x="0" y="0"/>
                    </a:moveTo>
                    <a:lnTo>
                      <a:pt x="0" y="229"/>
                    </a:lnTo>
                    <a:lnTo>
                      <a:pt x="106" y="229"/>
                    </a:lnTo>
                    <a:lnTo>
                      <a:pt x="106" y="229"/>
                    </a:lnTo>
                    <a:lnTo>
                      <a:pt x="124" y="228"/>
                    </a:lnTo>
                    <a:lnTo>
                      <a:pt x="132" y="227"/>
                    </a:lnTo>
                    <a:lnTo>
                      <a:pt x="139" y="225"/>
                    </a:lnTo>
                    <a:lnTo>
                      <a:pt x="146" y="222"/>
                    </a:lnTo>
                    <a:lnTo>
                      <a:pt x="153" y="219"/>
                    </a:lnTo>
                    <a:lnTo>
                      <a:pt x="159" y="215"/>
                    </a:lnTo>
                    <a:lnTo>
                      <a:pt x="164" y="211"/>
                    </a:lnTo>
                    <a:lnTo>
                      <a:pt x="169" y="207"/>
                    </a:lnTo>
                    <a:lnTo>
                      <a:pt x="173" y="201"/>
                    </a:lnTo>
                    <a:lnTo>
                      <a:pt x="176" y="196"/>
                    </a:lnTo>
                    <a:lnTo>
                      <a:pt x="179" y="189"/>
                    </a:lnTo>
                    <a:lnTo>
                      <a:pt x="182" y="182"/>
                    </a:lnTo>
                    <a:lnTo>
                      <a:pt x="183" y="175"/>
                    </a:lnTo>
                    <a:lnTo>
                      <a:pt x="184" y="167"/>
                    </a:lnTo>
                    <a:lnTo>
                      <a:pt x="184" y="159"/>
                    </a:lnTo>
                    <a:lnTo>
                      <a:pt x="184" y="159"/>
                    </a:lnTo>
                    <a:lnTo>
                      <a:pt x="184" y="148"/>
                    </a:lnTo>
                    <a:lnTo>
                      <a:pt x="181" y="138"/>
                    </a:lnTo>
                    <a:lnTo>
                      <a:pt x="177" y="129"/>
                    </a:lnTo>
                    <a:lnTo>
                      <a:pt x="172" y="122"/>
                    </a:lnTo>
                    <a:lnTo>
                      <a:pt x="167" y="116"/>
                    </a:lnTo>
                    <a:lnTo>
                      <a:pt x="161" y="112"/>
                    </a:lnTo>
                    <a:lnTo>
                      <a:pt x="154" y="108"/>
                    </a:lnTo>
                    <a:lnTo>
                      <a:pt x="147" y="106"/>
                    </a:lnTo>
                    <a:lnTo>
                      <a:pt x="147" y="106"/>
                    </a:lnTo>
                    <a:lnTo>
                      <a:pt x="154" y="102"/>
                    </a:lnTo>
                    <a:lnTo>
                      <a:pt x="159" y="98"/>
                    </a:lnTo>
                    <a:lnTo>
                      <a:pt x="164" y="94"/>
                    </a:lnTo>
                    <a:lnTo>
                      <a:pt x="169" y="88"/>
                    </a:lnTo>
                    <a:lnTo>
                      <a:pt x="172" y="82"/>
                    </a:lnTo>
                    <a:lnTo>
                      <a:pt x="175" y="76"/>
                    </a:lnTo>
                    <a:lnTo>
                      <a:pt x="177" y="68"/>
                    </a:lnTo>
                    <a:lnTo>
                      <a:pt x="177" y="60"/>
                    </a:lnTo>
                    <a:lnTo>
                      <a:pt x="177" y="60"/>
                    </a:lnTo>
                    <a:lnTo>
                      <a:pt x="177" y="53"/>
                    </a:lnTo>
                    <a:lnTo>
                      <a:pt x="176" y="46"/>
                    </a:lnTo>
                    <a:lnTo>
                      <a:pt x="175" y="40"/>
                    </a:lnTo>
                    <a:lnTo>
                      <a:pt x="173" y="34"/>
                    </a:lnTo>
                    <a:lnTo>
                      <a:pt x="170" y="29"/>
                    </a:lnTo>
                    <a:lnTo>
                      <a:pt x="167" y="24"/>
                    </a:lnTo>
                    <a:lnTo>
                      <a:pt x="164" y="19"/>
                    </a:lnTo>
                    <a:lnTo>
                      <a:pt x="159" y="15"/>
                    </a:lnTo>
                    <a:lnTo>
                      <a:pt x="155" y="12"/>
                    </a:lnTo>
                    <a:lnTo>
                      <a:pt x="150" y="9"/>
                    </a:lnTo>
                    <a:lnTo>
                      <a:pt x="139" y="4"/>
                    </a:lnTo>
                    <a:lnTo>
                      <a:pt x="126" y="1"/>
                    </a:lnTo>
                    <a:lnTo>
                      <a:pt x="112" y="0"/>
                    </a:lnTo>
                    <a:lnTo>
                      <a:pt x="0" y="0"/>
                    </a:lnTo>
                    <a:close/>
                    <a:moveTo>
                      <a:pt x="45" y="90"/>
                    </a:moveTo>
                    <a:lnTo>
                      <a:pt x="45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11" y="38"/>
                    </a:lnTo>
                    <a:lnTo>
                      <a:pt x="117" y="39"/>
                    </a:lnTo>
                    <a:lnTo>
                      <a:pt x="122" y="42"/>
                    </a:lnTo>
                    <a:lnTo>
                      <a:pt x="126" y="45"/>
                    </a:lnTo>
                    <a:lnTo>
                      <a:pt x="129" y="49"/>
                    </a:lnTo>
                    <a:lnTo>
                      <a:pt x="131" y="53"/>
                    </a:lnTo>
                    <a:lnTo>
                      <a:pt x="132" y="58"/>
                    </a:lnTo>
                    <a:lnTo>
                      <a:pt x="133" y="64"/>
                    </a:lnTo>
                    <a:lnTo>
                      <a:pt x="133" y="64"/>
                    </a:lnTo>
                    <a:lnTo>
                      <a:pt x="132" y="69"/>
                    </a:lnTo>
                    <a:lnTo>
                      <a:pt x="131" y="74"/>
                    </a:lnTo>
                    <a:lnTo>
                      <a:pt x="129" y="78"/>
                    </a:lnTo>
                    <a:lnTo>
                      <a:pt x="126" y="82"/>
                    </a:lnTo>
                    <a:lnTo>
                      <a:pt x="122" y="85"/>
                    </a:lnTo>
                    <a:lnTo>
                      <a:pt x="117" y="88"/>
                    </a:lnTo>
                    <a:lnTo>
                      <a:pt x="111" y="89"/>
                    </a:lnTo>
                    <a:lnTo>
                      <a:pt x="104" y="90"/>
                    </a:lnTo>
                    <a:lnTo>
                      <a:pt x="45" y="90"/>
                    </a:lnTo>
                    <a:close/>
                    <a:moveTo>
                      <a:pt x="45" y="192"/>
                    </a:moveTo>
                    <a:lnTo>
                      <a:pt x="45" y="127"/>
                    </a:lnTo>
                    <a:lnTo>
                      <a:pt x="105" y="127"/>
                    </a:lnTo>
                    <a:lnTo>
                      <a:pt x="105" y="127"/>
                    </a:lnTo>
                    <a:lnTo>
                      <a:pt x="113" y="128"/>
                    </a:lnTo>
                    <a:lnTo>
                      <a:pt x="120" y="129"/>
                    </a:lnTo>
                    <a:lnTo>
                      <a:pt x="125" y="132"/>
                    </a:lnTo>
                    <a:lnTo>
                      <a:pt x="130" y="136"/>
                    </a:lnTo>
                    <a:lnTo>
                      <a:pt x="134" y="141"/>
                    </a:lnTo>
                    <a:lnTo>
                      <a:pt x="137" y="146"/>
                    </a:lnTo>
                    <a:lnTo>
                      <a:pt x="139" y="153"/>
                    </a:lnTo>
                    <a:lnTo>
                      <a:pt x="140" y="160"/>
                    </a:lnTo>
                    <a:lnTo>
                      <a:pt x="140" y="160"/>
                    </a:lnTo>
                    <a:lnTo>
                      <a:pt x="139" y="167"/>
                    </a:lnTo>
                    <a:lnTo>
                      <a:pt x="138" y="173"/>
                    </a:lnTo>
                    <a:lnTo>
                      <a:pt x="135" y="178"/>
                    </a:lnTo>
                    <a:lnTo>
                      <a:pt x="131" y="183"/>
                    </a:lnTo>
                    <a:lnTo>
                      <a:pt x="127" y="187"/>
                    </a:lnTo>
                    <a:lnTo>
                      <a:pt x="120" y="190"/>
                    </a:lnTo>
                    <a:lnTo>
                      <a:pt x="113" y="191"/>
                    </a:lnTo>
                    <a:lnTo>
                      <a:pt x="104" y="192"/>
                    </a:lnTo>
                    <a:lnTo>
                      <a:pt x="45" y="19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0" name="Freeform 19"/>
              <p:cNvSpPr>
                <a:spLocks noEditPoints="1"/>
              </p:cNvSpPr>
              <p:nvPr userDrawn="1"/>
            </p:nvSpPr>
            <p:spPr bwMode="auto">
              <a:xfrm>
                <a:off x="855662" y="6149194"/>
                <a:ext cx="73025" cy="95250"/>
              </a:xfrm>
              <a:custGeom>
                <a:avLst/>
                <a:gdLst>
                  <a:gd name="T0" fmla="*/ 187 w 187"/>
                  <a:gd name="T1" fmla="*/ 77 h 239"/>
                  <a:gd name="T2" fmla="*/ 186 w 187"/>
                  <a:gd name="T3" fmla="*/ 68 h 239"/>
                  <a:gd name="T4" fmla="*/ 183 w 187"/>
                  <a:gd name="T5" fmla="*/ 51 h 239"/>
                  <a:gd name="T6" fmla="*/ 177 w 187"/>
                  <a:gd name="T7" fmla="*/ 36 h 239"/>
                  <a:gd name="T8" fmla="*/ 168 w 187"/>
                  <a:gd name="T9" fmla="*/ 24 h 239"/>
                  <a:gd name="T10" fmla="*/ 157 w 187"/>
                  <a:gd name="T11" fmla="*/ 15 h 239"/>
                  <a:gd name="T12" fmla="*/ 143 w 187"/>
                  <a:gd name="T13" fmla="*/ 8 h 239"/>
                  <a:gd name="T14" fmla="*/ 128 w 187"/>
                  <a:gd name="T15" fmla="*/ 3 h 239"/>
                  <a:gd name="T16" fmla="*/ 110 w 187"/>
                  <a:gd name="T17" fmla="*/ 1 h 239"/>
                  <a:gd name="T18" fmla="*/ 100 w 187"/>
                  <a:gd name="T19" fmla="*/ 0 h 239"/>
                  <a:gd name="T20" fmla="*/ 77 w 187"/>
                  <a:gd name="T21" fmla="*/ 2 h 239"/>
                  <a:gd name="T22" fmla="*/ 57 w 187"/>
                  <a:gd name="T23" fmla="*/ 6 h 239"/>
                  <a:gd name="T24" fmla="*/ 38 w 187"/>
                  <a:gd name="T25" fmla="*/ 12 h 239"/>
                  <a:gd name="T26" fmla="*/ 21 w 187"/>
                  <a:gd name="T27" fmla="*/ 21 h 239"/>
                  <a:gd name="T28" fmla="*/ 39 w 187"/>
                  <a:gd name="T29" fmla="*/ 55 h 239"/>
                  <a:gd name="T30" fmla="*/ 67 w 187"/>
                  <a:gd name="T31" fmla="*/ 44 h 239"/>
                  <a:gd name="T32" fmla="*/ 99 w 187"/>
                  <a:gd name="T33" fmla="*/ 40 h 239"/>
                  <a:gd name="T34" fmla="*/ 109 w 187"/>
                  <a:gd name="T35" fmla="*/ 41 h 239"/>
                  <a:gd name="T36" fmla="*/ 125 w 187"/>
                  <a:gd name="T37" fmla="*/ 46 h 239"/>
                  <a:gd name="T38" fmla="*/ 136 w 187"/>
                  <a:gd name="T39" fmla="*/ 56 h 239"/>
                  <a:gd name="T40" fmla="*/ 142 w 187"/>
                  <a:gd name="T41" fmla="*/ 70 h 239"/>
                  <a:gd name="T42" fmla="*/ 143 w 187"/>
                  <a:gd name="T43" fmla="*/ 96 h 239"/>
                  <a:gd name="T44" fmla="*/ 134 w 187"/>
                  <a:gd name="T45" fmla="*/ 93 h 239"/>
                  <a:gd name="T46" fmla="*/ 107 w 187"/>
                  <a:gd name="T47" fmla="*/ 88 h 239"/>
                  <a:gd name="T48" fmla="*/ 91 w 187"/>
                  <a:gd name="T49" fmla="*/ 88 h 239"/>
                  <a:gd name="T50" fmla="*/ 63 w 187"/>
                  <a:gd name="T51" fmla="*/ 90 h 239"/>
                  <a:gd name="T52" fmla="*/ 47 w 187"/>
                  <a:gd name="T53" fmla="*/ 94 h 239"/>
                  <a:gd name="T54" fmla="*/ 32 w 187"/>
                  <a:gd name="T55" fmla="*/ 101 h 239"/>
                  <a:gd name="T56" fmla="*/ 20 w 187"/>
                  <a:gd name="T57" fmla="*/ 110 h 239"/>
                  <a:gd name="T58" fmla="*/ 10 w 187"/>
                  <a:gd name="T59" fmla="*/ 122 h 239"/>
                  <a:gd name="T60" fmla="*/ 4 w 187"/>
                  <a:gd name="T61" fmla="*/ 136 h 239"/>
                  <a:gd name="T62" fmla="*/ 0 w 187"/>
                  <a:gd name="T63" fmla="*/ 152 h 239"/>
                  <a:gd name="T64" fmla="*/ 0 w 187"/>
                  <a:gd name="T65" fmla="*/ 162 h 239"/>
                  <a:gd name="T66" fmla="*/ 1 w 187"/>
                  <a:gd name="T67" fmla="*/ 181 h 239"/>
                  <a:gd name="T68" fmla="*/ 7 w 187"/>
                  <a:gd name="T69" fmla="*/ 197 h 239"/>
                  <a:gd name="T70" fmla="*/ 15 w 187"/>
                  <a:gd name="T71" fmla="*/ 211 h 239"/>
                  <a:gd name="T72" fmla="*/ 25 w 187"/>
                  <a:gd name="T73" fmla="*/ 221 h 239"/>
                  <a:gd name="T74" fmla="*/ 38 w 187"/>
                  <a:gd name="T75" fmla="*/ 229 h 239"/>
                  <a:gd name="T76" fmla="*/ 51 w 187"/>
                  <a:gd name="T77" fmla="*/ 235 h 239"/>
                  <a:gd name="T78" fmla="*/ 79 w 187"/>
                  <a:gd name="T79" fmla="*/ 239 h 239"/>
                  <a:gd name="T80" fmla="*/ 90 w 187"/>
                  <a:gd name="T81" fmla="*/ 238 h 239"/>
                  <a:gd name="T82" fmla="*/ 109 w 187"/>
                  <a:gd name="T83" fmla="*/ 234 h 239"/>
                  <a:gd name="T84" fmla="*/ 116 w 187"/>
                  <a:gd name="T85" fmla="*/ 231 h 239"/>
                  <a:gd name="T86" fmla="*/ 135 w 187"/>
                  <a:gd name="T87" fmla="*/ 218 h 239"/>
                  <a:gd name="T88" fmla="*/ 143 w 187"/>
                  <a:gd name="T89" fmla="*/ 234 h 239"/>
                  <a:gd name="T90" fmla="*/ 143 w 187"/>
                  <a:gd name="T91" fmla="*/ 169 h 239"/>
                  <a:gd name="T92" fmla="*/ 138 w 187"/>
                  <a:gd name="T93" fmla="*/ 174 h 239"/>
                  <a:gd name="T94" fmla="*/ 127 w 187"/>
                  <a:gd name="T95" fmla="*/ 185 h 239"/>
                  <a:gd name="T96" fmla="*/ 113 w 187"/>
                  <a:gd name="T97" fmla="*/ 193 h 239"/>
                  <a:gd name="T98" fmla="*/ 95 w 187"/>
                  <a:gd name="T99" fmla="*/ 198 h 239"/>
                  <a:gd name="T100" fmla="*/ 86 w 187"/>
                  <a:gd name="T101" fmla="*/ 198 h 239"/>
                  <a:gd name="T102" fmla="*/ 68 w 187"/>
                  <a:gd name="T103" fmla="*/ 196 h 239"/>
                  <a:gd name="T104" fmla="*/ 55 w 187"/>
                  <a:gd name="T105" fmla="*/ 189 h 239"/>
                  <a:gd name="T106" fmla="*/ 50 w 187"/>
                  <a:gd name="T107" fmla="*/ 184 h 239"/>
                  <a:gd name="T108" fmla="*/ 43 w 187"/>
                  <a:gd name="T109" fmla="*/ 170 h 239"/>
                  <a:gd name="T110" fmla="*/ 42 w 187"/>
                  <a:gd name="T111" fmla="*/ 160 h 239"/>
                  <a:gd name="T112" fmla="*/ 46 w 187"/>
                  <a:gd name="T113" fmla="*/ 146 h 239"/>
                  <a:gd name="T114" fmla="*/ 55 w 187"/>
                  <a:gd name="T115" fmla="*/ 136 h 239"/>
                  <a:gd name="T116" fmla="*/ 70 w 187"/>
                  <a:gd name="T117" fmla="*/ 129 h 239"/>
                  <a:gd name="T118" fmla="*/ 89 w 187"/>
                  <a:gd name="T119" fmla="*/ 126 h 239"/>
                  <a:gd name="T120" fmla="*/ 106 w 187"/>
                  <a:gd name="T121" fmla="*/ 127 h 239"/>
                  <a:gd name="T122" fmla="*/ 120 w 187"/>
                  <a:gd name="T123" fmla="*/ 129 h 239"/>
                  <a:gd name="T124" fmla="*/ 143 w 187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7" h="239">
                    <a:moveTo>
                      <a:pt x="187" y="234"/>
                    </a:moveTo>
                    <a:lnTo>
                      <a:pt x="187" y="77"/>
                    </a:lnTo>
                    <a:lnTo>
                      <a:pt x="187" y="77"/>
                    </a:lnTo>
                    <a:lnTo>
                      <a:pt x="186" y="68"/>
                    </a:lnTo>
                    <a:lnTo>
                      <a:pt x="185" y="59"/>
                    </a:lnTo>
                    <a:lnTo>
                      <a:pt x="183" y="51"/>
                    </a:lnTo>
                    <a:lnTo>
                      <a:pt x="181" y="43"/>
                    </a:lnTo>
                    <a:lnTo>
                      <a:pt x="177" y="36"/>
                    </a:lnTo>
                    <a:lnTo>
                      <a:pt x="173" y="30"/>
                    </a:lnTo>
                    <a:lnTo>
                      <a:pt x="168" y="24"/>
                    </a:lnTo>
                    <a:lnTo>
                      <a:pt x="163" y="19"/>
                    </a:lnTo>
                    <a:lnTo>
                      <a:pt x="157" y="15"/>
                    </a:lnTo>
                    <a:lnTo>
                      <a:pt x="150" y="11"/>
                    </a:lnTo>
                    <a:lnTo>
                      <a:pt x="143" y="8"/>
                    </a:lnTo>
                    <a:lnTo>
                      <a:pt x="136" y="5"/>
                    </a:lnTo>
                    <a:lnTo>
                      <a:pt x="128" y="3"/>
                    </a:lnTo>
                    <a:lnTo>
                      <a:pt x="119" y="2"/>
                    </a:lnTo>
                    <a:lnTo>
                      <a:pt x="110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8" y="1"/>
                    </a:lnTo>
                    <a:lnTo>
                      <a:pt x="77" y="2"/>
                    </a:lnTo>
                    <a:lnTo>
                      <a:pt x="67" y="3"/>
                    </a:lnTo>
                    <a:lnTo>
                      <a:pt x="57" y="6"/>
                    </a:lnTo>
                    <a:lnTo>
                      <a:pt x="47" y="8"/>
                    </a:lnTo>
                    <a:lnTo>
                      <a:pt x="38" y="12"/>
                    </a:lnTo>
                    <a:lnTo>
                      <a:pt x="30" y="16"/>
                    </a:lnTo>
                    <a:lnTo>
                      <a:pt x="21" y="21"/>
                    </a:lnTo>
                    <a:lnTo>
                      <a:pt x="39" y="55"/>
                    </a:lnTo>
                    <a:lnTo>
                      <a:pt x="39" y="55"/>
                    </a:lnTo>
                    <a:lnTo>
                      <a:pt x="52" y="48"/>
                    </a:lnTo>
                    <a:lnTo>
                      <a:pt x="67" y="44"/>
                    </a:lnTo>
                    <a:lnTo>
                      <a:pt x="82" y="41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109" y="41"/>
                    </a:lnTo>
                    <a:lnTo>
                      <a:pt x="118" y="43"/>
                    </a:lnTo>
                    <a:lnTo>
                      <a:pt x="125" y="46"/>
                    </a:lnTo>
                    <a:lnTo>
                      <a:pt x="132" y="51"/>
                    </a:lnTo>
                    <a:lnTo>
                      <a:pt x="136" y="56"/>
                    </a:lnTo>
                    <a:lnTo>
                      <a:pt x="140" y="63"/>
                    </a:lnTo>
                    <a:lnTo>
                      <a:pt x="142" y="70"/>
                    </a:lnTo>
                    <a:lnTo>
                      <a:pt x="143" y="79"/>
                    </a:lnTo>
                    <a:lnTo>
                      <a:pt x="143" y="96"/>
                    </a:lnTo>
                    <a:lnTo>
                      <a:pt x="143" y="96"/>
                    </a:lnTo>
                    <a:lnTo>
                      <a:pt x="134" y="93"/>
                    </a:lnTo>
                    <a:lnTo>
                      <a:pt x="122" y="90"/>
                    </a:lnTo>
                    <a:lnTo>
                      <a:pt x="107" y="88"/>
                    </a:lnTo>
                    <a:lnTo>
                      <a:pt x="91" y="88"/>
                    </a:lnTo>
                    <a:lnTo>
                      <a:pt x="91" y="88"/>
                    </a:lnTo>
                    <a:lnTo>
                      <a:pt x="72" y="89"/>
                    </a:lnTo>
                    <a:lnTo>
                      <a:pt x="63" y="90"/>
                    </a:lnTo>
                    <a:lnTo>
                      <a:pt x="55" y="92"/>
                    </a:lnTo>
                    <a:lnTo>
                      <a:pt x="47" y="94"/>
                    </a:lnTo>
                    <a:lnTo>
                      <a:pt x="39" y="98"/>
                    </a:lnTo>
                    <a:lnTo>
                      <a:pt x="32" y="101"/>
                    </a:lnTo>
                    <a:lnTo>
                      <a:pt x="26" y="105"/>
                    </a:lnTo>
                    <a:lnTo>
                      <a:pt x="20" y="110"/>
                    </a:lnTo>
                    <a:lnTo>
                      <a:pt x="15" y="116"/>
                    </a:lnTo>
                    <a:lnTo>
                      <a:pt x="10" y="122"/>
                    </a:lnTo>
                    <a:lnTo>
                      <a:pt x="7" y="129"/>
                    </a:lnTo>
                    <a:lnTo>
                      <a:pt x="4" y="136"/>
                    </a:lnTo>
                    <a:lnTo>
                      <a:pt x="1" y="144"/>
                    </a:lnTo>
                    <a:lnTo>
                      <a:pt x="0" y="152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72"/>
                    </a:lnTo>
                    <a:lnTo>
                      <a:pt x="1" y="181"/>
                    </a:lnTo>
                    <a:lnTo>
                      <a:pt x="4" y="190"/>
                    </a:lnTo>
                    <a:lnTo>
                      <a:pt x="7" y="197"/>
                    </a:lnTo>
                    <a:lnTo>
                      <a:pt x="11" y="204"/>
                    </a:lnTo>
                    <a:lnTo>
                      <a:pt x="15" y="211"/>
                    </a:lnTo>
                    <a:lnTo>
                      <a:pt x="20" y="216"/>
                    </a:lnTo>
                    <a:lnTo>
                      <a:pt x="25" y="221"/>
                    </a:lnTo>
                    <a:lnTo>
                      <a:pt x="31" y="226"/>
                    </a:lnTo>
                    <a:lnTo>
                      <a:pt x="38" y="229"/>
                    </a:lnTo>
                    <a:lnTo>
                      <a:pt x="44" y="232"/>
                    </a:lnTo>
                    <a:lnTo>
                      <a:pt x="51" y="235"/>
                    </a:lnTo>
                    <a:lnTo>
                      <a:pt x="65" y="238"/>
                    </a:lnTo>
                    <a:lnTo>
                      <a:pt x="79" y="239"/>
                    </a:lnTo>
                    <a:lnTo>
                      <a:pt x="79" y="239"/>
                    </a:lnTo>
                    <a:lnTo>
                      <a:pt x="90" y="238"/>
                    </a:lnTo>
                    <a:lnTo>
                      <a:pt x="100" y="236"/>
                    </a:lnTo>
                    <a:lnTo>
                      <a:pt x="109" y="234"/>
                    </a:lnTo>
                    <a:lnTo>
                      <a:pt x="116" y="231"/>
                    </a:lnTo>
                    <a:lnTo>
                      <a:pt x="116" y="231"/>
                    </a:lnTo>
                    <a:lnTo>
                      <a:pt x="128" y="223"/>
                    </a:lnTo>
                    <a:lnTo>
                      <a:pt x="135" y="218"/>
                    </a:lnTo>
                    <a:lnTo>
                      <a:pt x="143" y="211"/>
                    </a:lnTo>
                    <a:lnTo>
                      <a:pt x="143" y="234"/>
                    </a:lnTo>
                    <a:lnTo>
                      <a:pt x="187" y="234"/>
                    </a:lnTo>
                    <a:close/>
                    <a:moveTo>
                      <a:pt x="143" y="169"/>
                    </a:moveTo>
                    <a:lnTo>
                      <a:pt x="143" y="169"/>
                    </a:lnTo>
                    <a:lnTo>
                      <a:pt x="138" y="174"/>
                    </a:lnTo>
                    <a:lnTo>
                      <a:pt x="133" y="180"/>
                    </a:lnTo>
                    <a:lnTo>
                      <a:pt x="127" y="185"/>
                    </a:lnTo>
                    <a:lnTo>
                      <a:pt x="120" y="189"/>
                    </a:lnTo>
                    <a:lnTo>
                      <a:pt x="113" y="193"/>
                    </a:lnTo>
                    <a:lnTo>
                      <a:pt x="104" y="196"/>
                    </a:lnTo>
                    <a:lnTo>
                      <a:pt x="95" y="198"/>
                    </a:lnTo>
                    <a:lnTo>
                      <a:pt x="86" y="198"/>
                    </a:lnTo>
                    <a:lnTo>
                      <a:pt x="86" y="198"/>
                    </a:lnTo>
                    <a:lnTo>
                      <a:pt x="76" y="198"/>
                    </a:lnTo>
                    <a:lnTo>
                      <a:pt x="68" y="196"/>
                    </a:lnTo>
                    <a:lnTo>
                      <a:pt x="61" y="193"/>
                    </a:lnTo>
                    <a:lnTo>
                      <a:pt x="55" y="189"/>
                    </a:lnTo>
                    <a:lnTo>
                      <a:pt x="55" y="189"/>
                    </a:lnTo>
                    <a:lnTo>
                      <a:pt x="50" y="184"/>
                    </a:lnTo>
                    <a:lnTo>
                      <a:pt x="46" y="178"/>
                    </a:lnTo>
                    <a:lnTo>
                      <a:pt x="43" y="170"/>
                    </a:lnTo>
                    <a:lnTo>
                      <a:pt x="42" y="160"/>
                    </a:lnTo>
                    <a:lnTo>
                      <a:pt x="42" y="160"/>
                    </a:lnTo>
                    <a:lnTo>
                      <a:pt x="43" y="153"/>
                    </a:lnTo>
                    <a:lnTo>
                      <a:pt x="46" y="146"/>
                    </a:lnTo>
                    <a:lnTo>
                      <a:pt x="50" y="140"/>
                    </a:lnTo>
                    <a:lnTo>
                      <a:pt x="55" y="136"/>
                    </a:lnTo>
                    <a:lnTo>
                      <a:pt x="62" y="132"/>
                    </a:lnTo>
                    <a:lnTo>
                      <a:pt x="70" y="129"/>
                    </a:lnTo>
                    <a:lnTo>
                      <a:pt x="79" y="127"/>
                    </a:lnTo>
                    <a:lnTo>
                      <a:pt x="89" y="126"/>
                    </a:lnTo>
                    <a:lnTo>
                      <a:pt x="89" y="126"/>
                    </a:lnTo>
                    <a:lnTo>
                      <a:pt x="106" y="127"/>
                    </a:lnTo>
                    <a:lnTo>
                      <a:pt x="120" y="129"/>
                    </a:lnTo>
                    <a:lnTo>
                      <a:pt x="120" y="129"/>
                    </a:lnTo>
                    <a:lnTo>
                      <a:pt x="131" y="132"/>
                    </a:lnTo>
                    <a:lnTo>
                      <a:pt x="143" y="136"/>
                    </a:lnTo>
                    <a:lnTo>
                      <a:pt x="143" y="16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1" name="Freeform 20"/>
              <p:cNvSpPr>
                <a:spLocks/>
              </p:cNvSpPr>
              <p:nvPr userDrawn="1"/>
            </p:nvSpPr>
            <p:spPr bwMode="auto">
              <a:xfrm>
                <a:off x="947737" y="6149194"/>
                <a:ext cx="71438" cy="95250"/>
              </a:xfrm>
              <a:custGeom>
                <a:avLst/>
                <a:gdLst>
                  <a:gd name="T0" fmla="*/ 181 w 181"/>
                  <a:gd name="T1" fmla="*/ 39 h 239"/>
                  <a:gd name="T2" fmla="*/ 165 w 181"/>
                  <a:gd name="T3" fmla="*/ 22 h 239"/>
                  <a:gd name="T4" fmla="*/ 146 w 181"/>
                  <a:gd name="T5" fmla="*/ 10 h 239"/>
                  <a:gd name="T6" fmla="*/ 124 w 181"/>
                  <a:gd name="T7" fmla="*/ 3 h 239"/>
                  <a:gd name="T8" fmla="*/ 100 w 181"/>
                  <a:gd name="T9" fmla="*/ 0 h 239"/>
                  <a:gd name="T10" fmla="*/ 90 w 181"/>
                  <a:gd name="T11" fmla="*/ 1 h 239"/>
                  <a:gd name="T12" fmla="*/ 70 w 181"/>
                  <a:gd name="T13" fmla="*/ 5 h 239"/>
                  <a:gd name="T14" fmla="*/ 52 w 181"/>
                  <a:gd name="T15" fmla="*/ 13 h 239"/>
                  <a:gd name="T16" fmla="*/ 36 w 181"/>
                  <a:gd name="T17" fmla="*/ 25 h 239"/>
                  <a:gd name="T18" fmla="*/ 23 w 181"/>
                  <a:gd name="T19" fmla="*/ 40 h 239"/>
                  <a:gd name="T20" fmla="*/ 12 w 181"/>
                  <a:gd name="T21" fmla="*/ 59 h 239"/>
                  <a:gd name="T22" fmla="*/ 5 w 181"/>
                  <a:gd name="T23" fmla="*/ 81 h 239"/>
                  <a:gd name="T24" fmla="*/ 1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6 h 239"/>
                  <a:gd name="T30" fmla="*/ 8 w 181"/>
                  <a:gd name="T31" fmla="*/ 169 h 239"/>
                  <a:gd name="T32" fmla="*/ 17 w 181"/>
                  <a:gd name="T33" fmla="*/ 189 h 239"/>
                  <a:gd name="T34" fmla="*/ 29 w 181"/>
                  <a:gd name="T35" fmla="*/ 206 h 239"/>
                  <a:gd name="T36" fmla="*/ 43 w 181"/>
                  <a:gd name="T37" fmla="*/ 220 h 239"/>
                  <a:gd name="T38" fmla="*/ 60 w 181"/>
                  <a:gd name="T39" fmla="*/ 230 h 239"/>
                  <a:gd name="T40" fmla="*/ 79 w 181"/>
                  <a:gd name="T41" fmla="*/ 237 h 239"/>
                  <a:gd name="T42" fmla="*/ 99 w 181"/>
                  <a:gd name="T43" fmla="*/ 239 h 239"/>
                  <a:gd name="T44" fmla="*/ 114 w 181"/>
                  <a:gd name="T45" fmla="*/ 238 h 239"/>
                  <a:gd name="T46" fmla="*/ 139 w 181"/>
                  <a:gd name="T47" fmla="*/ 231 h 239"/>
                  <a:gd name="T48" fmla="*/ 158 w 181"/>
                  <a:gd name="T49" fmla="*/ 220 h 239"/>
                  <a:gd name="T50" fmla="*/ 174 w 181"/>
                  <a:gd name="T51" fmla="*/ 204 h 239"/>
                  <a:gd name="T52" fmla="*/ 152 w 181"/>
                  <a:gd name="T53" fmla="*/ 168 h 239"/>
                  <a:gd name="T54" fmla="*/ 140 w 181"/>
                  <a:gd name="T55" fmla="*/ 180 h 239"/>
                  <a:gd name="T56" fmla="*/ 128 w 181"/>
                  <a:gd name="T57" fmla="*/ 189 h 239"/>
                  <a:gd name="T58" fmla="*/ 115 w 181"/>
                  <a:gd name="T59" fmla="*/ 194 h 239"/>
                  <a:gd name="T60" fmla="*/ 100 w 181"/>
                  <a:gd name="T61" fmla="*/ 196 h 239"/>
                  <a:gd name="T62" fmla="*/ 94 w 181"/>
                  <a:gd name="T63" fmla="*/ 196 h 239"/>
                  <a:gd name="T64" fmla="*/ 82 w 181"/>
                  <a:gd name="T65" fmla="*/ 193 h 239"/>
                  <a:gd name="T66" fmla="*/ 72 w 181"/>
                  <a:gd name="T67" fmla="*/ 187 h 239"/>
                  <a:gd name="T68" fmla="*/ 63 w 181"/>
                  <a:gd name="T69" fmla="*/ 179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9 h 239"/>
                  <a:gd name="T76" fmla="*/ 46 w 181"/>
                  <a:gd name="T77" fmla="*/ 102 h 239"/>
                  <a:gd name="T78" fmla="*/ 54 w 181"/>
                  <a:gd name="T79" fmla="*/ 74 h 239"/>
                  <a:gd name="T80" fmla="*/ 60 w 181"/>
                  <a:gd name="T81" fmla="*/ 64 h 239"/>
                  <a:gd name="T82" fmla="*/ 68 w 181"/>
                  <a:gd name="T83" fmla="*/ 55 h 239"/>
                  <a:gd name="T84" fmla="*/ 77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7 w 181"/>
                  <a:gd name="T91" fmla="*/ 43 h 239"/>
                  <a:gd name="T92" fmla="*/ 121 w 181"/>
                  <a:gd name="T93" fmla="*/ 47 h 239"/>
                  <a:gd name="T94" fmla="*/ 134 w 181"/>
                  <a:gd name="T95" fmla="*/ 54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5" y="22"/>
                    </a:lnTo>
                    <a:lnTo>
                      <a:pt x="155" y="16"/>
                    </a:lnTo>
                    <a:lnTo>
                      <a:pt x="146" y="10"/>
                    </a:lnTo>
                    <a:lnTo>
                      <a:pt x="135" y="6"/>
                    </a:lnTo>
                    <a:lnTo>
                      <a:pt x="124" y="3"/>
                    </a:lnTo>
                    <a:lnTo>
                      <a:pt x="113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1" y="8"/>
                    </a:lnTo>
                    <a:lnTo>
                      <a:pt x="52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5" y="81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3"/>
                    </a:lnTo>
                    <a:lnTo>
                      <a:pt x="2" y="146"/>
                    </a:lnTo>
                    <a:lnTo>
                      <a:pt x="4" y="158"/>
                    </a:lnTo>
                    <a:lnTo>
                      <a:pt x="8" y="169"/>
                    </a:lnTo>
                    <a:lnTo>
                      <a:pt x="12" y="179"/>
                    </a:lnTo>
                    <a:lnTo>
                      <a:pt x="17" y="189"/>
                    </a:lnTo>
                    <a:lnTo>
                      <a:pt x="22" y="198"/>
                    </a:lnTo>
                    <a:lnTo>
                      <a:pt x="29" y="206"/>
                    </a:lnTo>
                    <a:lnTo>
                      <a:pt x="36" y="214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9" y="237"/>
                    </a:lnTo>
                    <a:lnTo>
                      <a:pt x="89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4" y="238"/>
                    </a:lnTo>
                    <a:lnTo>
                      <a:pt x="127" y="235"/>
                    </a:lnTo>
                    <a:lnTo>
                      <a:pt x="139" y="231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7" y="212"/>
                    </a:lnTo>
                    <a:lnTo>
                      <a:pt x="174" y="204"/>
                    </a:lnTo>
                    <a:lnTo>
                      <a:pt x="181" y="196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40" y="180"/>
                    </a:lnTo>
                    <a:lnTo>
                      <a:pt x="134" y="185"/>
                    </a:lnTo>
                    <a:lnTo>
                      <a:pt x="128" y="189"/>
                    </a:lnTo>
                    <a:lnTo>
                      <a:pt x="121" y="192"/>
                    </a:lnTo>
                    <a:lnTo>
                      <a:pt x="115" y="194"/>
                    </a:lnTo>
                    <a:lnTo>
                      <a:pt x="108" y="196"/>
                    </a:lnTo>
                    <a:lnTo>
                      <a:pt x="100" y="196"/>
                    </a:lnTo>
                    <a:lnTo>
                      <a:pt x="100" y="196"/>
                    </a:lnTo>
                    <a:lnTo>
                      <a:pt x="94" y="196"/>
                    </a:lnTo>
                    <a:lnTo>
                      <a:pt x="88" y="195"/>
                    </a:lnTo>
                    <a:lnTo>
                      <a:pt x="82" y="193"/>
                    </a:lnTo>
                    <a:lnTo>
                      <a:pt x="77" y="190"/>
                    </a:lnTo>
                    <a:lnTo>
                      <a:pt x="72" y="187"/>
                    </a:lnTo>
                    <a:lnTo>
                      <a:pt x="67" y="184"/>
                    </a:lnTo>
                    <a:lnTo>
                      <a:pt x="63" y="179"/>
                    </a:lnTo>
                    <a:lnTo>
                      <a:pt x="60" y="174"/>
                    </a:lnTo>
                    <a:lnTo>
                      <a:pt x="56" y="169"/>
                    </a:lnTo>
                    <a:lnTo>
                      <a:pt x="53" y="163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4" y="74"/>
                    </a:lnTo>
                    <a:lnTo>
                      <a:pt x="57" y="69"/>
                    </a:lnTo>
                    <a:lnTo>
                      <a:pt x="60" y="64"/>
                    </a:lnTo>
                    <a:lnTo>
                      <a:pt x="64" y="59"/>
                    </a:lnTo>
                    <a:lnTo>
                      <a:pt x="68" y="55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7" y="43"/>
                    </a:lnTo>
                    <a:lnTo>
                      <a:pt x="114" y="45"/>
                    </a:lnTo>
                    <a:lnTo>
                      <a:pt x="121" y="47"/>
                    </a:lnTo>
                    <a:lnTo>
                      <a:pt x="128" y="50"/>
                    </a:lnTo>
                    <a:lnTo>
                      <a:pt x="134" y="54"/>
                    </a:lnTo>
                    <a:lnTo>
                      <a:pt x="141" y="59"/>
                    </a:lnTo>
                    <a:lnTo>
                      <a:pt x="148" y="64"/>
                    </a:lnTo>
                    <a:lnTo>
                      <a:pt x="155" y="71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2" name="Freeform 21"/>
              <p:cNvSpPr>
                <a:spLocks noEditPoints="1"/>
              </p:cNvSpPr>
              <p:nvPr userDrawn="1"/>
            </p:nvSpPr>
            <p:spPr bwMode="auto">
              <a:xfrm>
                <a:off x="1077912" y="6149194"/>
                <a:ext cx="77788" cy="95250"/>
              </a:xfrm>
              <a:custGeom>
                <a:avLst/>
                <a:gdLst>
                  <a:gd name="T0" fmla="*/ 197 w 197"/>
                  <a:gd name="T1" fmla="*/ 115 h 239"/>
                  <a:gd name="T2" fmla="*/ 196 w 197"/>
                  <a:gd name="T3" fmla="*/ 92 h 239"/>
                  <a:gd name="T4" fmla="*/ 192 w 197"/>
                  <a:gd name="T5" fmla="*/ 71 h 239"/>
                  <a:gd name="T6" fmla="*/ 184 w 197"/>
                  <a:gd name="T7" fmla="*/ 52 h 239"/>
                  <a:gd name="T8" fmla="*/ 174 w 197"/>
                  <a:gd name="T9" fmla="*/ 34 h 239"/>
                  <a:gd name="T10" fmla="*/ 160 w 197"/>
                  <a:gd name="T11" fmla="*/ 20 h 239"/>
                  <a:gd name="T12" fmla="*/ 144 w 197"/>
                  <a:gd name="T13" fmla="*/ 10 h 239"/>
                  <a:gd name="T14" fmla="*/ 124 w 197"/>
                  <a:gd name="T15" fmla="*/ 3 h 239"/>
                  <a:gd name="T16" fmla="*/ 101 w 197"/>
                  <a:gd name="T17" fmla="*/ 0 h 239"/>
                  <a:gd name="T18" fmla="*/ 90 w 197"/>
                  <a:gd name="T19" fmla="*/ 1 h 239"/>
                  <a:gd name="T20" fmla="*/ 70 w 197"/>
                  <a:gd name="T21" fmla="*/ 5 h 239"/>
                  <a:gd name="T22" fmla="*/ 52 w 197"/>
                  <a:gd name="T23" fmla="*/ 12 h 239"/>
                  <a:gd name="T24" fmla="*/ 35 w 197"/>
                  <a:gd name="T25" fmla="*/ 24 h 239"/>
                  <a:gd name="T26" fmla="*/ 21 w 197"/>
                  <a:gd name="T27" fmla="*/ 39 h 239"/>
                  <a:gd name="T28" fmla="*/ 11 w 197"/>
                  <a:gd name="T29" fmla="*/ 58 h 239"/>
                  <a:gd name="T30" fmla="*/ 4 w 197"/>
                  <a:gd name="T31" fmla="*/ 80 h 239"/>
                  <a:gd name="T32" fmla="*/ 0 w 197"/>
                  <a:gd name="T33" fmla="*/ 106 h 239"/>
                  <a:gd name="T34" fmla="*/ 0 w 197"/>
                  <a:gd name="T35" fmla="*/ 120 h 239"/>
                  <a:gd name="T36" fmla="*/ 2 w 197"/>
                  <a:gd name="T37" fmla="*/ 148 h 239"/>
                  <a:gd name="T38" fmla="*/ 9 w 197"/>
                  <a:gd name="T39" fmla="*/ 172 h 239"/>
                  <a:gd name="T40" fmla="*/ 18 w 197"/>
                  <a:gd name="T41" fmla="*/ 193 h 239"/>
                  <a:gd name="T42" fmla="*/ 30 w 197"/>
                  <a:gd name="T43" fmla="*/ 209 h 239"/>
                  <a:gd name="T44" fmla="*/ 36 w 197"/>
                  <a:gd name="T45" fmla="*/ 215 h 239"/>
                  <a:gd name="T46" fmla="*/ 52 w 197"/>
                  <a:gd name="T47" fmla="*/ 226 h 239"/>
                  <a:gd name="T48" fmla="*/ 69 w 197"/>
                  <a:gd name="T49" fmla="*/ 234 h 239"/>
                  <a:gd name="T50" fmla="*/ 89 w 197"/>
                  <a:gd name="T51" fmla="*/ 238 h 239"/>
                  <a:gd name="T52" fmla="*/ 100 w 197"/>
                  <a:gd name="T53" fmla="*/ 239 h 239"/>
                  <a:gd name="T54" fmla="*/ 125 w 197"/>
                  <a:gd name="T55" fmla="*/ 237 h 239"/>
                  <a:gd name="T56" fmla="*/ 146 w 197"/>
                  <a:gd name="T57" fmla="*/ 231 h 239"/>
                  <a:gd name="T58" fmla="*/ 154 w 197"/>
                  <a:gd name="T59" fmla="*/ 227 h 239"/>
                  <a:gd name="T60" fmla="*/ 170 w 197"/>
                  <a:gd name="T61" fmla="*/ 216 h 239"/>
                  <a:gd name="T62" fmla="*/ 152 w 197"/>
                  <a:gd name="T63" fmla="*/ 180 h 239"/>
                  <a:gd name="T64" fmla="*/ 140 w 197"/>
                  <a:gd name="T65" fmla="*/ 188 h 239"/>
                  <a:gd name="T66" fmla="*/ 129 w 197"/>
                  <a:gd name="T67" fmla="*/ 193 h 239"/>
                  <a:gd name="T68" fmla="*/ 117 w 197"/>
                  <a:gd name="T69" fmla="*/ 197 h 239"/>
                  <a:gd name="T70" fmla="*/ 102 w 197"/>
                  <a:gd name="T71" fmla="*/ 198 h 239"/>
                  <a:gd name="T72" fmla="*/ 92 w 197"/>
                  <a:gd name="T73" fmla="*/ 197 h 239"/>
                  <a:gd name="T74" fmla="*/ 73 w 197"/>
                  <a:gd name="T75" fmla="*/ 190 h 239"/>
                  <a:gd name="T76" fmla="*/ 58 w 197"/>
                  <a:gd name="T77" fmla="*/ 175 h 239"/>
                  <a:gd name="T78" fmla="*/ 48 w 197"/>
                  <a:gd name="T79" fmla="*/ 151 h 239"/>
                  <a:gd name="T80" fmla="*/ 196 w 197"/>
                  <a:gd name="T81" fmla="*/ 136 h 239"/>
                  <a:gd name="T82" fmla="*/ 197 w 197"/>
                  <a:gd name="T83" fmla="*/ 127 h 239"/>
                  <a:gd name="T84" fmla="*/ 197 w 197"/>
                  <a:gd name="T85" fmla="*/ 115 h 239"/>
                  <a:gd name="T86" fmla="*/ 45 w 197"/>
                  <a:gd name="T87" fmla="*/ 98 h 239"/>
                  <a:gd name="T88" fmla="*/ 51 w 197"/>
                  <a:gd name="T89" fmla="*/ 74 h 239"/>
                  <a:gd name="T90" fmla="*/ 62 w 197"/>
                  <a:gd name="T91" fmla="*/ 56 h 239"/>
                  <a:gd name="T92" fmla="*/ 77 w 197"/>
                  <a:gd name="T93" fmla="*/ 45 h 239"/>
                  <a:gd name="T94" fmla="*/ 98 w 197"/>
                  <a:gd name="T95" fmla="*/ 41 h 239"/>
                  <a:gd name="T96" fmla="*/ 105 w 197"/>
                  <a:gd name="T97" fmla="*/ 41 h 239"/>
                  <a:gd name="T98" fmla="*/ 117 w 197"/>
                  <a:gd name="T99" fmla="*/ 44 h 239"/>
                  <a:gd name="T100" fmla="*/ 127 w 197"/>
                  <a:gd name="T101" fmla="*/ 48 h 239"/>
                  <a:gd name="T102" fmla="*/ 138 w 197"/>
                  <a:gd name="T103" fmla="*/ 58 h 239"/>
                  <a:gd name="T104" fmla="*/ 148 w 197"/>
                  <a:gd name="T105" fmla="*/ 76 h 239"/>
                  <a:gd name="T106" fmla="*/ 152 w 197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7" h="239">
                    <a:moveTo>
                      <a:pt x="197" y="115"/>
                    </a:moveTo>
                    <a:lnTo>
                      <a:pt x="197" y="115"/>
                    </a:lnTo>
                    <a:lnTo>
                      <a:pt x="197" y="104"/>
                    </a:lnTo>
                    <a:lnTo>
                      <a:pt x="196" y="92"/>
                    </a:lnTo>
                    <a:lnTo>
                      <a:pt x="194" y="81"/>
                    </a:lnTo>
                    <a:lnTo>
                      <a:pt x="192" y="71"/>
                    </a:lnTo>
                    <a:lnTo>
                      <a:pt x="188" y="61"/>
                    </a:lnTo>
                    <a:lnTo>
                      <a:pt x="184" y="52"/>
                    </a:lnTo>
                    <a:lnTo>
                      <a:pt x="179" y="43"/>
                    </a:lnTo>
                    <a:lnTo>
                      <a:pt x="174" y="34"/>
                    </a:lnTo>
                    <a:lnTo>
                      <a:pt x="167" y="27"/>
                    </a:lnTo>
                    <a:lnTo>
                      <a:pt x="160" y="20"/>
                    </a:lnTo>
                    <a:lnTo>
                      <a:pt x="152" y="14"/>
                    </a:lnTo>
                    <a:lnTo>
                      <a:pt x="144" y="10"/>
                    </a:lnTo>
                    <a:lnTo>
                      <a:pt x="134" y="6"/>
                    </a:lnTo>
                    <a:lnTo>
                      <a:pt x="124" y="3"/>
                    </a:lnTo>
                    <a:lnTo>
                      <a:pt x="113" y="1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0" y="8"/>
                    </a:lnTo>
                    <a:lnTo>
                      <a:pt x="52" y="12"/>
                    </a:lnTo>
                    <a:lnTo>
                      <a:pt x="42" y="18"/>
                    </a:lnTo>
                    <a:lnTo>
                      <a:pt x="35" y="24"/>
                    </a:lnTo>
                    <a:lnTo>
                      <a:pt x="28" y="31"/>
                    </a:lnTo>
                    <a:lnTo>
                      <a:pt x="21" y="39"/>
                    </a:lnTo>
                    <a:lnTo>
                      <a:pt x="16" y="48"/>
                    </a:lnTo>
                    <a:lnTo>
                      <a:pt x="11" y="58"/>
                    </a:lnTo>
                    <a:lnTo>
                      <a:pt x="7" y="68"/>
                    </a:lnTo>
                    <a:lnTo>
                      <a:pt x="4" y="80"/>
                    </a:lnTo>
                    <a:lnTo>
                      <a:pt x="2" y="92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4"/>
                    </a:lnTo>
                    <a:lnTo>
                      <a:pt x="2" y="148"/>
                    </a:lnTo>
                    <a:lnTo>
                      <a:pt x="5" y="160"/>
                    </a:lnTo>
                    <a:lnTo>
                      <a:pt x="9" y="172"/>
                    </a:lnTo>
                    <a:lnTo>
                      <a:pt x="13" y="183"/>
                    </a:lnTo>
                    <a:lnTo>
                      <a:pt x="18" y="193"/>
                    </a:lnTo>
                    <a:lnTo>
                      <a:pt x="24" y="201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6" y="215"/>
                    </a:lnTo>
                    <a:lnTo>
                      <a:pt x="43" y="220"/>
                    </a:lnTo>
                    <a:lnTo>
                      <a:pt x="52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8" y="236"/>
                    </a:lnTo>
                    <a:lnTo>
                      <a:pt x="89" y="238"/>
                    </a:lnTo>
                    <a:lnTo>
                      <a:pt x="100" y="239"/>
                    </a:lnTo>
                    <a:lnTo>
                      <a:pt x="100" y="239"/>
                    </a:lnTo>
                    <a:lnTo>
                      <a:pt x="113" y="238"/>
                    </a:lnTo>
                    <a:lnTo>
                      <a:pt x="125" y="237"/>
                    </a:lnTo>
                    <a:lnTo>
                      <a:pt x="136" y="234"/>
                    </a:lnTo>
                    <a:lnTo>
                      <a:pt x="146" y="231"/>
                    </a:lnTo>
                    <a:lnTo>
                      <a:pt x="146" y="231"/>
                    </a:lnTo>
                    <a:lnTo>
                      <a:pt x="154" y="227"/>
                    </a:lnTo>
                    <a:lnTo>
                      <a:pt x="162" y="222"/>
                    </a:lnTo>
                    <a:lnTo>
                      <a:pt x="170" y="216"/>
                    </a:lnTo>
                    <a:lnTo>
                      <a:pt x="179" y="209"/>
                    </a:lnTo>
                    <a:lnTo>
                      <a:pt x="152" y="180"/>
                    </a:lnTo>
                    <a:lnTo>
                      <a:pt x="152" y="180"/>
                    </a:lnTo>
                    <a:lnTo>
                      <a:pt x="140" y="188"/>
                    </a:lnTo>
                    <a:lnTo>
                      <a:pt x="129" y="193"/>
                    </a:lnTo>
                    <a:lnTo>
                      <a:pt x="129" y="193"/>
                    </a:lnTo>
                    <a:lnTo>
                      <a:pt x="123" y="195"/>
                    </a:lnTo>
                    <a:lnTo>
                      <a:pt x="117" y="197"/>
                    </a:lnTo>
                    <a:lnTo>
                      <a:pt x="110" y="198"/>
                    </a:lnTo>
                    <a:lnTo>
                      <a:pt x="102" y="198"/>
                    </a:lnTo>
                    <a:lnTo>
                      <a:pt x="102" y="198"/>
                    </a:lnTo>
                    <a:lnTo>
                      <a:pt x="92" y="197"/>
                    </a:lnTo>
                    <a:lnTo>
                      <a:pt x="82" y="195"/>
                    </a:lnTo>
                    <a:lnTo>
                      <a:pt x="73" y="190"/>
                    </a:lnTo>
                    <a:lnTo>
                      <a:pt x="65" y="183"/>
                    </a:lnTo>
                    <a:lnTo>
                      <a:pt x="58" y="175"/>
                    </a:lnTo>
                    <a:lnTo>
                      <a:pt x="52" y="164"/>
                    </a:lnTo>
                    <a:lnTo>
                      <a:pt x="48" y="151"/>
                    </a:lnTo>
                    <a:lnTo>
                      <a:pt x="44" y="136"/>
                    </a:lnTo>
                    <a:lnTo>
                      <a:pt x="196" y="136"/>
                    </a:lnTo>
                    <a:lnTo>
                      <a:pt x="196" y="136"/>
                    </a:lnTo>
                    <a:lnTo>
                      <a:pt x="197" y="127"/>
                    </a:lnTo>
                    <a:lnTo>
                      <a:pt x="197" y="115"/>
                    </a:lnTo>
                    <a:lnTo>
                      <a:pt x="197" y="115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8" y="85"/>
                    </a:lnTo>
                    <a:lnTo>
                      <a:pt x="51" y="74"/>
                    </a:lnTo>
                    <a:lnTo>
                      <a:pt x="56" y="64"/>
                    </a:lnTo>
                    <a:lnTo>
                      <a:pt x="62" y="56"/>
                    </a:lnTo>
                    <a:lnTo>
                      <a:pt x="69" y="49"/>
                    </a:lnTo>
                    <a:lnTo>
                      <a:pt x="77" y="45"/>
                    </a:lnTo>
                    <a:lnTo>
                      <a:pt x="87" y="42"/>
                    </a:lnTo>
                    <a:lnTo>
                      <a:pt x="98" y="41"/>
                    </a:lnTo>
                    <a:lnTo>
                      <a:pt x="98" y="41"/>
                    </a:lnTo>
                    <a:lnTo>
                      <a:pt x="105" y="41"/>
                    </a:lnTo>
                    <a:lnTo>
                      <a:pt x="111" y="42"/>
                    </a:lnTo>
                    <a:lnTo>
                      <a:pt x="117" y="44"/>
                    </a:lnTo>
                    <a:lnTo>
                      <a:pt x="122" y="45"/>
                    </a:lnTo>
                    <a:lnTo>
                      <a:pt x="127" y="48"/>
                    </a:lnTo>
                    <a:lnTo>
                      <a:pt x="131" y="51"/>
                    </a:lnTo>
                    <a:lnTo>
                      <a:pt x="138" y="58"/>
                    </a:lnTo>
                    <a:lnTo>
                      <a:pt x="144" y="66"/>
                    </a:lnTo>
                    <a:lnTo>
                      <a:pt x="148" y="76"/>
                    </a:lnTo>
                    <a:lnTo>
                      <a:pt x="151" y="87"/>
                    </a:lnTo>
                    <a:lnTo>
                      <a:pt x="152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3" name="Freeform 22"/>
              <p:cNvSpPr>
                <a:spLocks/>
              </p:cNvSpPr>
              <p:nvPr userDrawn="1"/>
            </p:nvSpPr>
            <p:spPr bwMode="auto">
              <a:xfrm>
                <a:off x="1169987" y="6149194"/>
                <a:ext cx="73025" cy="95250"/>
              </a:xfrm>
              <a:custGeom>
                <a:avLst/>
                <a:gdLst>
                  <a:gd name="T0" fmla="*/ 181 w 181"/>
                  <a:gd name="T1" fmla="*/ 39 h 239"/>
                  <a:gd name="T2" fmla="*/ 165 w 181"/>
                  <a:gd name="T3" fmla="*/ 22 h 239"/>
                  <a:gd name="T4" fmla="*/ 145 w 181"/>
                  <a:gd name="T5" fmla="*/ 10 h 239"/>
                  <a:gd name="T6" fmla="*/ 124 w 181"/>
                  <a:gd name="T7" fmla="*/ 3 h 239"/>
                  <a:gd name="T8" fmla="*/ 100 w 181"/>
                  <a:gd name="T9" fmla="*/ 0 h 239"/>
                  <a:gd name="T10" fmla="*/ 90 w 181"/>
                  <a:gd name="T11" fmla="*/ 1 h 239"/>
                  <a:gd name="T12" fmla="*/ 70 w 181"/>
                  <a:gd name="T13" fmla="*/ 5 h 239"/>
                  <a:gd name="T14" fmla="*/ 52 w 181"/>
                  <a:gd name="T15" fmla="*/ 13 h 239"/>
                  <a:gd name="T16" fmla="*/ 36 w 181"/>
                  <a:gd name="T17" fmla="*/ 25 h 239"/>
                  <a:gd name="T18" fmla="*/ 23 w 181"/>
                  <a:gd name="T19" fmla="*/ 40 h 239"/>
                  <a:gd name="T20" fmla="*/ 12 w 181"/>
                  <a:gd name="T21" fmla="*/ 59 h 239"/>
                  <a:gd name="T22" fmla="*/ 5 w 181"/>
                  <a:gd name="T23" fmla="*/ 81 h 239"/>
                  <a:gd name="T24" fmla="*/ 1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6 h 239"/>
                  <a:gd name="T30" fmla="*/ 8 w 181"/>
                  <a:gd name="T31" fmla="*/ 169 h 239"/>
                  <a:gd name="T32" fmla="*/ 17 w 181"/>
                  <a:gd name="T33" fmla="*/ 189 h 239"/>
                  <a:gd name="T34" fmla="*/ 29 w 181"/>
                  <a:gd name="T35" fmla="*/ 206 h 239"/>
                  <a:gd name="T36" fmla="*/ 43 w 181"/>
                  <a:gd name="T37" fmla="*/ 220 h 239"/>
                  <a:gd name="T38" fmla="*/ 60 w 181"/>
                  <a:gd name="T39" fmla="*/ 230 h 239"/>
                  <a:gd name="T40" fmla="*/ 79 w 181"/>
                  <a:gd name="T41" fmla="*/ 237 h 239"/>
                  <a:gd name="T42" fmla="*/ 99 w 181"/>
                  <a:gd name="T43" fmla="*/ 239 h 239"/>
                  <a:gd name="T44" fmla="*/ 114 w 181"/>
                  <a:gd name="T45" fmla="*/ 238 h 239"/>
                  <a:gd name="T46" fmla="*/ 138 w 181"/>
                  <a:gd name="T47" fmla="*/ 231 h 239"/>
                  <a:gd name="T48" fmla="*/ 158 w 181"/>
                  <a:gd name="T49" fmla="*/ 220 h 239"/>
                  <a:gd name="T50" fmla="*/ 174 w 181"/>
                  <a:gd name="T51" fmla="*/ 204 h 239"/>
                  <a:gd name="T52" fmla="*/ 152 w 181"/>
                  <a:gd name="T53" fmla="*/ 168 h 239"/>
                  <a:gd name="T54" fmla="*/ 140 w 181"/>
                  <a:gd name="T55" fmla="*/ 180 h 239"/>
                  <a:gd name="T56" fmla="*/ 128 w 181"/>
                  <a:gd name="T57" fmla="*/ 189 h 239"/>
                  <a:gd name="T58" fmla="*/ 115 w 181"/>
                  <a:gd name="T59" fmla="*/ 194 h 239"/>
                  <a:gd name="T60" fmla="*/ 100 w 181"/>
                  <a:gd name="T61" fmla="*/ 196 h 239"/>
                  <a:gd name="T62" fmla="*/ 94 w 181"/>
                  <a:gd name="T63" fmla="*/ 196 h 239"/>
                  <a:gd name="T64" fmla="*/ 82 w 181"/>
                  <a:gd name="T65" fmla="*/ 193 h 239"/>
                  <a:gd name="T66" fmla="*/ 72 w 181"/>
                  <a:gd name="T67" fmla="*/ 187 h 239"/>
                  <a:gd name="T68" fmla="*/ 63 w 181"/>
                  <a:gd name="T69" fmla="*/ 179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9 h 239"/>
                  <a:gd name="T76" fmla="*/ 46 w 181"/>
                  <a:gd name="T77" fmla="*/ 102 h 239"/>
                  <a:gd name="T78" fmla="*/ 54 w 181"/>
                  <a:gd name="T79" fmla="*/ 74 h 239"/>
                  <a:gd name="T80" fmla="*/ 60 w 181"/>
                  <a:gd name="T81" fmla="*/ 64 h 239"/>
                  <a:gd name="T82" fmla="*/ 68 w 181"/>
                  <a:gd name="T83" fmla="*/ 55 h 239"/>
                  <a:gd name="T84" fmla="*/ 77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7 w 181"/>
                  <a:gd name="T91" fmla="*/ 43 h 239"/>
                  <a:gd name="T92" fmla="*/ 121 w 181"/>
                  <a:gd name="T93" fmla="*/ 47 h 239"/>
                  <a:gd name="T94" fmla="*/ 134 w 181"/>
                  <a:gd name="T95" fmla="*/ 54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5" y="22"/>
                    </a:lnTo>
                    <a:lnTo>
                      <a:pt x="155" y="16"/>
                    </a:lnTo>
                    <a:lnTo>
                      <a:pt x="145" y="10"/>
                    </a:lnTo>
                    <a:lnTo>
                      <a:pt x="135" y="6"/>
                    </a:lnTo>
                    <a:lnTo>
                      <a:pt x="124" y="3"/>
                    </a:lnTo>
                    <a:lnTo>
                      <a:pt x="113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1" y="8"/>
                    </a:lnTo>
                    <a:lnTo>
                      <a:pt x="52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5" y="81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3"/>
                    </a:lnTo>
                    <a:lnTo>
                      <a:pt x="2" y="146"/>
                    </a:lnTo>
                    <a:lnTo>
                      <a:pt x="4" y="158"/>
                    </a:lnTo>
                    <a:lnTo>
                      <a:pt x="8" y="169"/>
                    </a:lnTo>
                    <a:lnTo>
                      <a:pt x="12" y="179"/>
                    </a:lnTo>
                    <a:lnTo>
                      <a:pt x="17" y="189"/>
                    </a:lnTo>
                    <a:lnTo>
                      <a:pt x="22" y="198"/>
                    </a:lnTo>
                    <a:lnTo>
                      <a:pt x="29" y="206"/>
                    </a:lnTo>
                    <a:lnTo>
                      <a:pt x="36" y="214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9" y="237"/>
                    </a:lnTo>
                    <a:lnTo>
                      <a:pt x="89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4" y="238"/>
                    </a:lnTo>
                    <a:lnTo>
                      <a:pt x="127" y="235"/>
                    </a:lnTo>
                    <a:lnTo>
                      <a:pt x="138" y="231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7" y="212"/>
                    </a:lnTo>
                    <a:lnTo>
                      <a:pt x="174" y="204"/>
                    </a:lnTo>
                    <a:lnTo>
                      <a:pt x="181" y="196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40" y="180"/>
                    </a:lnTo>
                    <a:lnTo>
                      <a:pt x="134" y="185"/>
                    </a:lnTo>
                    <a:lnTo>
                      <a:pt x="128" y="189"/>
                    </a:lnTo>
                    <a:lnTo>
                      <a:pt x="121" y="192"/>
                    </a:lnTo>
                    <a:lnTo>
                      <a:pt x="115" y="194"/>
                    </a:lnTo>
                    <a:lnTo>
                      <a:pt x="108" y="196"/>
                    </a:lnTo>
                    <a:lnTo>
                      <a:pt x="100" y="196"/>
                    </a:lnTo>
                    <a:lnTo>
                      <a:pt x="100" y="196"/>
                    </a:lnTo>
                    <a:lnTo>
                      <a:pt x="94" y="196"/>
                    </a:lnTo>
                    <a:lnTo>
                      <a:pt x="88" y="195"/>
                    </a:lnTo>
                    <a:lnTo>
                      <a:pt x="82" y="193"/>
                    </a:lnTo>
                    <a:lnTo>
                      <a:pt x="77" y="190"/>
                    </a:lnTo>
                    <a:lnTo>
                      <a:pt x="72" y="187"/>
                    </a:lnTo>
                    <a:lnTo>
                      <a:pt x="67" y="184"/>
                    </a:lnTo>
                    <a:lnTo>
                      <a:pt x="63" y="179"/>
                    </a:lnTo>
                    <a:lnTo>
                      <a:pt x="60" y="174"/>
                    </a:lnTo>
                    <a:lnTo>
                      <a:pt x="56" y="169"/>
                    </a:lnTo>
                    <a:lnTo>
                      <a:pt x="53" y="163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4" y="74"/>
                    </a:lnTo>
                    <a:lnTo>
                      <a:pt x="57" y="69"/>
                    </a:lnTo>
                    <a:lnTo>
                      <a:pt x="60" y="64"/>
                    </a:lnTo>
                    <a:lnTo>
                      <a:pt x="64" y="59"/>
                    </a:lnTo>
                    <a:lnTo>
                      <a:pt x="68" y="55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7" y="43"/>
                    </a:lnTo>
                    <a:lnTo>
                      <a:pt x="114" y="45"/>
                    </a:lnTo>
                    <a:lnTo>
                      <a:pt x="121" y="47"/>
                    </a:lnTo>
                    <a:lnTo>
                      <a:pt x="128" y="50"/>
                    </a:lnTo>
                    <a:lnTo>
                      <a:pt x="134" y="54"/>
                    </a:lnTo>
                    <a:lnTo>
                      <a:pt x="141" y="59"/>
                    </a:lnTo>
                    <a:lnTo>
                      <a:pt x="148" y="64"/>
                    </a:lnTo>
                    <a:lnTo>
                      <a:pt x="155" y="71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4" name="Freeform 23"/>
              <p:cNvSpPr>
                <a:spLocks/>
              </p:cNvSpPr>
              <p:nvPr userDrawn="1"/>
            </p:nvSpPr>
            <p:spPr bwMode="auto">
              <a:xfrm>
                <a:off x="1252537" y="6150782"/>
                <a:ext cx="73025" cy="92075"/>
              </a:xfrm>
              <a:custGeom>
                <a:avLst/>
                <a:gdLst>
                  <a:gd name="T0" fmla="*/ 185 w 185"/>
                  <a:gd name="T1" fmla="*/ 39 h 229"/>
                  <a:gd name="T2" fmla="*/ 185 w 185"/>
                  <a:gd name="T3" fmla="*/ 0 h 229"/>
                  <a:gd name="T4" fmla="*/ 0 w 185"/>
                  <a:gd name="T5" fmla="*/ 0 h 229"/>
                  <a:gd name="T6" fmla="*/ 0 w 185"/>
                  <a:gd name="T7" fmla="*/ 39 h 229"/>
                  <a:gd name="T8" fmla="*/ 70 w 185"/>
                  <a:gd name="T9" fmla="*/ 39 h 229"/>
                  <a:gd name="T10" fmla="*/ 70 w 185"/>
                  <a:gd name="T11" fmla="*/ 229 h 229"/>
                  <a:gd name="T12" fmla="*/ 116 w 185"/>
                  <a:gd name="T13" fmla="*/ 229 h 229"/>
                  <a:gd name="T14" fmla="*/ 116 w 185"/>
                  <a:gd name="T15" fmla="*/ 39 h 229"/>
                  <a:gd name="T16" fmla="*/ 185 w 185"/>
                  <a:gd name="T17" fmla="*/ 3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229">
                    <a:moveTo>
                      <a:pt x="185" y="39"/>
                    </a:moveTo>
                    <a:lnTo>
                      <a:pt x="185" y="0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70" y="39"/>
                    </a:lnTo>
                    <a:lnTo>
                      <a:pt x="70" y="229"/>
                    </a:lnTo>
                    <a:lnTo>
                      <a:pt x="116" y="229"/>
                    </a:lnTo>
                    <a:lnTo>
                      <a:pt x="116" y="39"/>
                    </a:lnTo>
                    <a:lnTo>
                      <a:pt x="185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5" name="Freeform 24"/>
              <p:cNvSpPr>
                <a:spLocks noEditPoints="1"/>
              </p:cNvSpPr>
              <p:nvPr userDrawn="1"/>
            </p:nvSpPr>
            <p:spPr bwMode="auto">
              <a:xfrm>
                <a:off x="1338262" y="6150782"/>
                <a:ext cx="74613" cy="92075"/>
              </a:xfrm>
              <a:custGeom>
                <a:avLst/>
                <a:gdLst>
                  <a:gd name="T0" fmla="*/ 44 w 184"/>
                  <a:gd name="T1" fmla="*/ 0 h 229"/>
                  <a:gd name="T2" fmla="*/ 0 w 184"/>
                  <a:gd name="T3" fmla="*/ 0 h 229"/>
                  <a:gd name="T4" fmla="*/ 0 w 184"/>
                  <a:gd name="T5" fmla="*/ 229 h 229"/>
                  <a:gd name="T6" fmla="*/ 105 w 184"/>
                  <a:gd name="T7" fmla="*/ 229 h 229"/>
                  <a:gd name="T8" fmla="*/ 105 w 184"/>
                  <a:gd name="T9" fmla="*/ 229 h 229"/>
                  <a:gd name="T10" fmla="*/ 114 w 184"/>
                  <a:gd name="T11" fmla="*/ 229 h 229"/>
                  <a:gd name="T12" fmla="*/ 122 w 184"/>
                  <a:gd name="T13" fmla="*/ 228 h 229"/>
                  <a:gd name="T14" fmla="*/ 129 w 184"/>
                  <a:gd name="T15" fmla="*/ 226 h 229"/>
                  <a:gd name="T16" fmla="*/ 137 w 184"/>
                  <a:gd name="T17" fmla="*/ 224 h 229"/>
                  <a:gd name="T18" fmla="*/ 144 w 184"/>
                  <a:gd name="T19" fmla="*/ 222 h 229"/>
                  <a:gd name="T20" fmla="*/ 150 w 184"/>
                  <a:gd name="T21" fmla="*/ 218 h 229"/>
                  <a:gd name="T22" fmla="*/ 156 w 184"/>
                  <a:gd name="T23" fmla="*/ 214 h 229"/>
                  <a:gd name="T24" fmla="*/ 162 w 184"/>
                  <a:gd name="T25" fmla="*/ 210 h 229"/>
                  <a:gd name="T26" fmla="*/ 167 w 184"/>
                  <a:gd name="T27" fmla="*/ 205 h 229"/>
                  <a:gd name="T28" fmla="*/ 171 w 184"/>
                  <a:gd name="T29" fmla="*/ 200 h 229"/>
                  <a:gd name="T30" fmla="*/ 175 w 184"/>
                  <a:gd name="T31" fmla="*/ 193 h 229"/>
                  <a:gd name="T32" fmla="*/ 178 w 184"/>
                  <a:gd name="T33" fmla="*/ 187 h 229"/>
                  <a:gd name="T34" fmla="*/ 180 w 184"/>
                  <a:gd name="T35" fmla="*/ 180 h 229"/>
                  <a:gd name="T36" fmla="*/ 182 w 184"/>
                  <a:gd name="T37" fmla="*/ 172 h 229"/>
                  <a:gd name="T38" fmla="*/ 183 w 184"/>
                  <a:gd name="T39" fmla="*/ 163 h 229"/>
                  <a:gd name="T40" fmla="*/ 184 w 184"/>
                  <a:gd name="T41" fmla="*/ 154 h 229"/>
                  <a:gd name="T42" fmla="*/ 184 w 184"/>
                  <a:gd name="T43" fmla="*/ 154 h 229"/>
                  <a:gd name="T44" fmla="*/ 183 w 184"/>
                  <a:gd name="T45" fmla="*/ 146 h 229"/>
                  <a:gd name="T46" fmla="*/ 182 w 184"/>
                  <a:gd name="T47" fmla="*/ 137 h 229"/>
                  <a:gd name="T48" fmla="*/ 180 w 184"/>
                  <a:gd name="T49" fmla="*/ 130 h 229"/>
                  <a:gd name="T50" fmla="*/ 178 w 184"/>
                  <a:gd name="T51" fmla="*/ 122 h 229"/>
                  <a:gd name="T52" fmla="*/ 175 w 184"/>
                  <a:gd name="T53" fmla="*/ 116 h 229"/>
                  <a:gd name="T54" fmla="*/ 171 w 184"/>
                  <a:gd name="T55" fmla="*/ 110 h 229"/>
                  <a:gd name="T56" fmla="*/ 167 w 184"/>
                  <a:gd name="T57" fmla="*/ 104 h 229"/>
                  <a:gd name="T58" fmla="*/ 162 w 184"/>
                  <a:gd name="T59" fmla="*/ 99 h 229"/>
                  <a:gd name="T60" fmla="*/ 157 w 184"/>
                  <a:gd name="T61" fmla="*/ 95 h 229"/>
                  <a:gd name="T62" fmla="*/ 151 w 184"/>
                  <a:gd name="T63" fmla="*/ 91 h 229"/>
                  <a:gd name="T64" fmla="*/ 145 w 184"/>
                  <a:gd name="T65" fmla="*/ 88 h 229"/>
                  <a:gd name="T66" fmla="*/ 138 w 184"/>
                  <a:gd name="T67" fmla="*/ 85 h 229"/>
                  <a:gd name="T68" fmla="*/ 131 w 184"/>
                  <a:gd name="T69" fmla="*/ 83 h 229"/>
                  <a:gd name="T70" fmla="*/ 123 w 184"/>
                  <a:gd name="T71" fmla="*/ 82 h 229"/>
                  <a:gd name="T72" fmla="*/ 116 w 184"/>
                  <a:gd name="T73" fmla="*/ 81 h 229"/>
                  <a:gd name="T74" fmla="*/ 108 w 184"/>
                  <a:gd name="T75" fmla="*/ 81 h 229"/>
                  <a:gd name="T76" fmla="*/ 44 w 184"/>
                  <a:gd name="T77" fmla="*/ 81 h 229"/>
                  <a:gd name="T78" fmla="*/ 44 w 184"/>
                  <a:gd name="T79" fmla="*/ 0 h 229"/>
                  <a:gd name="T80" fmla="*/ 44 w 184"/>
                  <a:gd name="T81" fmla="*/ 192 h 229"/>
                  <a:gd name="T82" fmla="*/ 44 w 184"/>
                  <a:gd name="T83" fmla="*/ 118 h 229"/>
                  <a:gd name="T84" fmla="*/ 102 w 184"/>
                  <a:gd name="T85" fmla="*/ 118 h 229"/>
                  <a:gd name="T86" fmla="*/ 102 w 184"/>
                  <a:gd name="T87" fmla="*/ 118 h 229"/>
                  <a:gd name="T88" fmla="*/ 110 w 184"/>
                  <a:gd name="T89" fmla="*/ 118 h 229"/>
                  <a:gd name="T90" fmla="*/ 117 w 184"/>
                  <a:gd name="T91" fmla="*/ 120 h 229"/>
                  <a:gd name="T92" fmla="*/ 123 w 184"/>
                  <a:gd name="T93" fmla="*/ 123 h 229"/>
                  <a:gd name="T94" fmla="*/ 129 w 184"/>
                  <a:gd name="T95" fmla="*/ 127 h 229"/>
                  <a:gd name="T96" fmla="*/ 133 w 184"/>
                  <a:gd name="T97" fmla="*/ 133 h 229"/>
                  <a:gd name="T98" fmla="*/ 136 w 184"/>
                  <a:gd name="T99" fmla="*/ 139 h 229"/>
                  <a:gd name="T100" fmla="*/ 138 w 184"/>
                  <a:gd name="T101" fmla="*/ 146 h 229"/>
                  <a:gd name="T102" fmla="*/ 139 w 184"/>
                  <a:gd name="T103" fmla="*/ 155 h 229"/>
                  <a:gd name="T104" fmla="*/ 139 w 184"/>
                  <a:gd name="T105" fmla="*/ 155 h 229"/>
                  <a:gd name="T106" fmla="*/ 138 w 184"/>
                  <a:gd name="T107" fmla="*/ 163 h 229"/>
                  <a:gd name="T108" fmla="*/ 136 w 184"/>
                  <a:gd name="T109" fmla="*/ 170 h 229"/>
                  <a:gd name="T110" fmla="*/ 133 w 184"/>
                  <a:gd name="T111" fmla="*/ 177 h 229"/>
                  <a:gd name="T112" fmla="*/ 129 w 184"/>
                  <a:gd name="T113" fmla="*/ 182 h 229"/>
                  <a:gd name="T114" fmla="*/ 124 w 184"/>
                  <a:gd name="T115" fmla="*/ 186 h 229"/>
                  <a:gd name="T116" fmla="*/ 118 w 184"/>
                  <a:gd name="T117" fmla="*/ 189 h 229"/>
                  <a:gd name="T118" fmla="*/ 110 w 184"/>
                  <a:gd name="T119" fmla="*/ 191 h 229"/>
                  <a:gd name="T120" fmla="*/ 102 w 184"/>
                  <a:gd name="T121" fmla="*/ 192 h 229"/>
                  <a:gd name="T122" fmla="*/ 44 w 184"/>
                  <a:gd name="T123" fmla="*/ 19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4" h="229">
                    <a:moveTo>
                      <a:pt x="44" y="0"/>
                    </a:moveTo>
                    <a:lnTo>
                      <a:pt x="0" y="0"/>
                    </a:lnTo>
                    <a:lnTo>
                      <a:pt x="0" y="229"/>
                    </a:lnTo>
                    <a:lnTo>
                      <a:pt x="105" y="229"/>
                    </a:lnTo>
                    <a:lnTo>
                      <a:pt x="105" y="229"/>
                    </a:lnTo>
                    <a:lnTo>
                      <a:pt x="114" y="229"/>
                    </a:lnTo>
                    <a:lnTo>
                      <a:pt x="122" y="228"/>
                    </a:lnTo>
                    <a:lnTo>
                      <a:pt x="129" y="226"/>
                    </a:lnTo>
                    <a:lnTo>
                      <a:pt x="137" y="224"/>
                    </a:lnTo>
                    <a:lnTo>
                      <a:pt x="144" y="222"/>
                    </a:lnTo>
                    <a:lnTo>
                      <a:pt x="150" y="218"/>
                    </a:lnTo>
                    <a:lnTo>
                      <a:pt x="156" y="214"/>
                    </a:lnTo>
                    <a:lnTo>
                      <a:pt x="162" y="210"/>
                    </a:lnTo>
                    <a:lnTo>
                      <a:pt x="167" y="205"/>
                    </a:lnTo>
                    <a:lnTo>
                      <a:pt x="171" y="200"/>
                    </a:lnTo>
                    <a:lnTo>
                      <a:pt x="175" y="193"/>
                    </a:lnTo>
                    <a:lnTo>
                      <a:pt x="178" y="187"/>
                    </a:lnTo>
                    <a:lnTo>
                      <a:pt x="180" y="180"/>
                    </a:lnTo>
                    <a:lnTo>
                      <a:pt x="182" y="172"/>
                    </a:lnTo>
                    <a:lnTo>
                      <a:pt x="183" y="163"/>
                    </a:lnTo>
                    <a:lnTo>
                      <a:pt x="184" y="154"/>
                    </a:lnTo>
                    <a:lnTo>
                      <a:pt x="184" y="154"/>
                    </a:lnTo>
                    <a:lnTo>
                      <a:pt x="183" y="146"/>
                    </a:lnTo>
                    <a:lnTo>
                      <a:pt x="182" y="137"/>
                    </a:lnTo>
                    <a:lnTo>
                      <a:pt x="180" y="130"/>
                    </a:lnTo>
                    <a:lnTo>
                      <a:pt x="178" y="122"/>
                    </a:lnTo>
                    <a:lnTo>
                      <a:pt x="175" y="116"/>
                    </a:lnTo>
                    <a:lnTo>
                      <a:pt x="171" y="110"/>
                    </a:lnTo>
                    <a:lnTo>
                      <a:pt x="167" y="104"/>
                    </a:lnTo>
                    <a:lnTo>
                      <a:pt x="162" y="99"/>
                    </a:lnTo>
                    <a:lnTo>
                      <a:pt x="157" y="95"/>
                    </a:lnTo>
                    <a:lnTo>
                      <a:pt x="151" y="91"/>
                    </a:lnTo>
                    <a:lnTo>
                      <a:pt x="145" y="88"/>
                    </a:lnTo>
                    <a:lnTo>
                      <a:pt x="138" y="85"/>
                    </a:lnTo>
                    <a:lnTo>
                      <a:pt x="131" y="83"/>
                    </a:lnTo>
                    <a:lnTo>
                      <a:pt x="123" y="82"/>
                    </a:lnTo>
                    <a:lnTo>
                      <a:pt x="116" y="81"/>
                    </a:lnTo>
                    <a:lnTo>
                      <a:pt x="108" y="81"/>
                    </a:lnTo>
                    <a:lnTo>
                      <a:pt x="44" y="81"/>
                    </a:lnTo>
                    <a:lnTo>
                      <a:pt x="44" y="0"/>
                    </a:lnTo>
                    <a:close/>
                    <a:moveTo>
                      <a:pt x="44" y="192"/>
                    </a:moveTo>
                    <a:lnTo>
                      <a:pt x="44" y="118"/>
                    </a:lnTo>
                    <a:lnTo>
                      <a:pt x="102" y="118"/>
                    </a:lnTo>
                    <a:lnTo>
                      <a:pt x="102" y="118"/>
                    </a:lnTo>
                    <a:lnTo>
                      <a:pt x="110" y="118"/>
                    </a:lnTo>
                    <a:lnTo>
                      <a:pt x="117" y="120"/>
                    </a:lnTo>
                    <a:lnTo>
                      <a:pt x="123" y="123"/>
                    </a:lnTo>
                    <a:lnTo>
                      <a:pt x="129" y="127"/>
                    </a:lnTo>
                    <a:lnTo>
                      <a:pt x="133" y="133"/>
                    </a:lnTo>
                    <a:lnTo>
                      <a:pt x="136" y="139"/>
                    </a:lnTo>
                    <a:lnTo>
                      <a:pt x="138" y="146"/>
                    </a:lnTo>
                    <a:lnTo>
                      <a:pt x="139" y="155"/>
                    </a:lnTo>
                    <a:lnTo>
                      <a:pt x="139" y="155"/>
                    </a:lnTo>
                    <a:lnTo>
                      <a:pt x="138" y="163"/>
                    </a:lnTo>
                    <a:lnTo>
                      <a:pt x="136" y="170"/>
                    </a:lnTo>
                    <a:lnTo>
                      <a:pt x="133" y="177"/>
                    </a:lnTo>
                    <a:lnTo>
                      <a:pt x="129" y="182"/>
                    </a:lnTo>
                    <a:lnTo>
                      <a:pt x="124" y="186"/>
                    </a:lnTo>
                    <a:lnTo>
                      <a:pt x="118" y="189"/>
                    </a:lnTo>
                    <a:lnTo>
                      <a:pt x="110" y="191"/>
                    </a:lnTo>
                    <a:lnTo>
                      <a:pt x="102" y="192"/>
                    </a:lnTo>
                    <a:lnTo>
                      <a:pt x="44" y="19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6" name="Freeform 25"/>
              <p:cNvSpPr>
                <a:spLocks noEditPoints="1"/>
              </p:cNvSpPr>
              <p:nvPr userDrawn="1"/>
            </p:nvSpPr>
            <p:spPr bwMode="auto">
              <a:xfrm>
                <a:off x="1474787" y="6150782"/>
                <a:ext cx="73025" cy="92075"/>
              </a:xfrm>
              <a:custGeom>
                <a:avLst/>
                <a:gdLst>
                  <a:gd name="T0" fmla="*/ 0 w 185"/>
                  <a:gd name="T1" fmla="*/ 229 h 229"/>
                  <a:gd name="T2" fmla="*/ 106 w 185"/>
                  <a:gd name="T3" fmla="*/ 229 h 229"/>
                  <a:gd name="T4" fmla="*/ 132 w 185"/>
                  <a:gd name="T5" fmla="*/ 227 h 229"/>
                  <a:gd name="T6" fmla="*/ 147 w 185"/>
                  <a:gd name="T7" fmla="*/ 222 h 229"/>
                  <a:gd name="T8" fmla="*/ 159 w 185"/>
                  <a:gd name="T9" fmla="*/ 215 h 229"/>
                  <a:gd name="T10" fmla="*/ 169 w 185"/>
                  <a:gd name="T11" fmla="*/ 207 h 229"/>
                  <a:gd name="T12" fmla="*/ 177 w 185"/>
                  <a:gd name="T13" fmla="*/ 196 h 229"/>
                  <a:gd name="T14" fmla="*/ 182 w 185"/>
                  <a:gd name="T15" fmla="*/ 182 h 229"/>
                  <a:gd name="T16" fmla="*/ 184 w 185"/>
                  <a:gd name="T17" fmla="*/ 167 h 229"/>
                  <a:gd name="T18" fmla="*/ 185 w 185"/>
                  <a:gd name="T19" fmla="*/ 159 h 229"/>
                  <a:gd name="T20" fmla="*/ 181 w 185"/>
                  <a:gd name="T21" fmla="*/ 138 h 229"/>
                  <a:gd name="T22" fmla="*/ 173 w 185"/>
                  <a:gd name="T23" fmla="*/ 122 h 229"/>
                  <a:gd name="T24" fmla="*/ 161 w 185"/>
                  <a:gd name="T25" fmla="*/ 112 h 229"/>
                  <a:gd name="T26" fmla="*/ 148 w 185"/>
                  <a:gd name="T27" fmla="*/ 106 h 229"/>
                  <a:gd name="T28" fmla="*/ 154 w 185"/>
                  <a:gd name="T29" fmla="*/ 102 h 229"/>
                  <a:gd name="T30" fmla="*/ 165 w 185"/>
                  <a:gd name="T31" fmla="*/ 94 h 229"/>
                  <a:gd name="T32" fmla="*/ 173 w 185"/>
                  <a:gd name="T33" fmla="*/ 82 h 229"/>
                  <a:gd name="T34" fmla="*/ 177 w 185"/>
                  <a:gd name="T35" fmla="*/ 68 h 229"/>
                  <a:gd name="T36" fmla="*/ 178 w 185"/>
                  <a:gd name="T37" fmla="*/ 60 h 229"/>
                  <a:gd name="T38" fmla="*/ 176 w 185"/>
                  <a:gd name="T39" fmla="*/ 46 h 229"/>
                  <a:gd name="T40" fmla="*/ 173 w 185"/>
                  <a:gd name="T41" fmla="*/ 34 h 229"/>
                  <a:gd name="T42" fmla="*/ 167 w 185"/>
                  <a:gd name="T43" fmla="*/ 24 h 229"/>
                  <a:gd name="T44" fmla="*/ 160 w 185"/>
                  <a:gd name="T45" fmla="*/ 15 h 229"/>
                  <a:gd name="T46" fmla="*/ 150 w 185"/>
                  <a:gd name="T47" fmla="*/ 9 h 229"/>
                  <a:gd name="T48" fmla="*/ 126 w 185"/>
                  <a:gd name="T49" fmla="*/ 1 h 229"/>
                  <a:gd name="T50" fmla="*/ 0 w 185"/>
                  <a:gd name="T51" fmla="*/ 0 h 229"/>
                  <a:gd name="T52" fmla="*/ 45 w 185"/>
                  <a:gd name="T53" fmla="*/ 37 h 229"/>
                  <a:gd name="T54" fmla="*/ 104 w 185"/>
                  <a:gd name="T55" fmla="*/ 37 h 229"/>
                  <a:gd name="T56" fmla="*/ 117 w 185"/>
                  <a:gd name="T57" fmla="*/ 39 h 229"/>
                  <a:gd name="T58" fmla="*/ 126 w 185"/>
                  <a:gd name="T59" fmla="*/ 45 h 229"/>
                  <a:gd name="T60" fmla="*/ 131 w 185"/>
                  <a:gd name="T61" fmla="*/ 53 h 229"/>
                  <a:gd name="T62" fmla="*/ 133 w 185"/>
                  <a:gd name="T63" fmla="*/ 64 h 229"/>
                  <a:gd name="T64" fmla="*/ 132 w 185"/>
                  <a:gd name="T65" fmla="*/ 69 h 229"/>
                  <a:gd name="T66" fmla="*/ 129 w 185"/>
                  <a:gd name="T67" fmla="*/ 78 h 229"/>
                  <a:gd name="T68" fmla="*/ 122 w 185"/>
                  <a:gd name="T69" fmla="*/ 85 h 229"/>
                  <a:gd name="T70" fmla="*/ 111 w 185"/>
                  <a:gd name="T71" fmla="*/ 89 h 229"/>
                  <a:gd name="T72" fmla="*/ 45 w 185"/>
                  <a:gd name="T73" fmla="*/ 90 h 229"/>
                  <a:gd name="T74" fmla="*/ 45 w 185"/>
                  <a:gd name="T75" fmla="*/ 127 h 229"/>
                  <a:gd name="T76" fmla="*/ 105 w 185"/>
                  <a:gd name="T77" fmla="*/ 127 h 229"/>
                  <a:gd name="T78" fmla="*/ 120 w 185"/>
                  <a:gd name="T79" fmla="*/ 129 h 229"/>
                  <a:gd name="T80" fmla="*/ 131 w 185"/>
                  <a:gd name="T81" fmla="*/ 136 h 229"/>
                  <a:gd name="T82" fmla="*/ 137 w 185"/>
                  <a:gd name="T83" fmla="*/ 146 h 229"/>
                  <a:gd name="T84" fmla="*/ 140 w 185"/>
                  <a:gd name="T85" fmla="*/ 160 h 229"/>
                  <a:gd name="T86" fmla="*/ 139 w 185"/>
                  <a:gd name="T87" fmla="*/ 167 h 229"/>
                  <a:gd name="T88" fmla="*/ 135 w 185"/>
                  <a:gd name="T89" fmla="*/ 178 h 229"/>
                  <a:gd name="T90" fmla="*/ 127 w 185"/>
                  <a:gd name="T91" fmla="*/ 187 h 229"/>
                  <a:gd name="T92" fmla="*/ 113 w 185"/>
                  <a:gd name="T93" fmla="*/ 191 h 229"/>
                  <a:gd name="T94" fmla="*/ 45 w 185"/>
                  <a:gd name="T95" fmla="*/ 19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5" h="229">
                    <a:moveTo>
                      <a:pt x="0" y="0"/>
                    </a:moveTo>
                    <a:lnTo>
                      <a:pt x="0" y="229"/>
                    </a:lnTo>
                    <a:lnTo>
                      <a:pt x="106" y="229"/>
                    </a:lnTo>
                    <a:lnTo>
                      <a:pt x="106" y="229"/>
                    </a:lnTo>
                    <a:lnTo>
                      <a:pt x="124" y="228"/>
                    </a:lnTo>
                    <a:lnTo>
                      <a:pt x="132" y="227"/>
                    </a:lnTo>
                    <a:lnTo>
                      <a:pt x="140" y="225"/>
                    </a:lnTo>
                    <a:lnTo>
                      <a:pt x="147" y="222"/>
                    </a:lnTo>
                    <a:lnTo>
                      <a:pt x="153" y="219"/>
                    </a:lnTo>
                    <a:lnTo>
                      <a:pt x="159" y="215"/>
                    </a:lnTo>
                    <a:lnTo>
                      <a:pt x="164" y="211"/>
                    </a:lnTo>
                    <a:lnTo>
                      <a:pt x="169" y="207"/>
                    </a:lnTo>
                    <a:lnTo>
                      <a:pt x="173" y="201"/>
                    </a:lnTo>
                    <a:lnTo>
                      <a:pt x="177" y="196"/>
                    </a:lnTo>
                    <a:lnTo>
                      <a:pt x="179" y="189"/>
                    </a:lnTo>
                    <a:lnTo>
                      <a:pt x="182" y="182"/>
                    </a:lnTo>
                    <a:lnTo>
                      <a:pt x="183" y="175"/>
                    </a:lnTo>
                    <a:lnTo>
                      <a:pt x="184" y="167"/>
                    </a:lnTo>
                    <a:lnTo>
                      <a:pt x="185" y="159"/>
                    </a:lnTo>
                    <a:lnTo>
                      <a:pt x="185" y="159"/>
                    </a:lnTo>
                    <a:lnTo>
                      <a:pt x="184" y="148"/>
                    </a:lnTo>
                    <a:lnTo>
                      <a:pt x="181" y="138"/>
                    </a:lnTo>
                    <a:lnTo>
                      <a:pt x="178" y="129"/>
                    </a:lnTo>
                    <a:lnTo>
                      <a:pt x="173" y="122"/>
                    </a:lnTo>
                    <a:lnTo>
                      <a:pt x="167" y="116"/>
                    </a:lnTo>
                    <a:lnTo>
                      <a:pt x="161" y="112"/>
                    </a:lnTo>
                    <a:lnTo>
                      <a:pt x="154" y="108"/>
                    </a:lnTo>
                    <a:lnTo>
                      <a:pt x="148" y="106"/>
                    </a:lnTo>
                    <a:lnTo>
                      <a:pt x="148" y="106"/>
                    </a:lnTo>
                    <a:lnTo>
                      <a:pt x="154" y="102"/>
                    </a:lnTo>
                    <a:lnTo>
                      <a:pt x="159" y="98"/>
                    </a:lnTo>
                    <a:lnTo>
                      <a:pt x="165" y="94"/>
                    </a:lnTo>
                    <a:lnTo>
                      <a:pt x="169" y="88"/>
                    </a:lnTo>
                    <a:lnTo>
                      <a:pt x="173" y="82"/>
                    </a:lnTo>
                    <a:lnTo>
                      <a:pt x="175" y="76"/>
                    </a:lnTo>
                    <a:lnTo>
                      <a:pt x="177" y="68"/>
                    </a:lnTo>
                    <a:lnTo>
                      <a:pt x="178" y="60"/>
                    </a:lnTo>
                    <a:lnTo>
                      <a:pt x="178" y="60"/>
                    </a:lnTo>
                    <a:lnTo>
                      <a:pt x="177" y="53"/>
                    </a:lnTo>
                    <a:lnTo>
                      <a:pt x="176" y="46"/>
                    </a:lnTo>
                    <a:lnTo>
                      <a:pt x="175" y="40"/>
                    </a:lnTo>
                    <a:lnTo>
                      <a:pt x="173" y="34"/>
                    </a:lnTo>
                    <a:lnTo>
                      <a:pt x="170" y="29"/>
                    </a:lnTo>
                    <a:lnTo>
                      <a:pt x="167" y="24"/>
                    </a:lnTo>
                    <a:lnTo>
                      <a:pt x="164" y="19"/>
                    </a:lnTo>
                    <a:lnTo>
                      <a:pt x="160" y="15"/>
                    </a:lnTo>
                    <a:lnTo>
                      <a:pt x="155" y="12"/>
                    </a:lnTo>
                    <a:lnTo>
                      <a:pt x="150" y="9"/>
                    </a:lnTo>
                    <a:lnTo>
                      <a:pt x="139" y="4"/>
                    </a:lnTo>
                    <a:lnTo>
                      <a:pt x="126" y="1"/>
                    </a:lnTo>
                    <a:lnTo>
                      <a:pt x="112" y="0"/>
                    </a:lnTo>
                    <a:lnTo>
                      <a:pt x="0" y="0"/>
                    </a:lnTo>
                    <a:close/>
                    <a:moveTo>
                      <a:pt x="45" y="90"/>
                    </a:moveTo>
                    <a:lnTo>
                      <a:pt x="45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12" y="38"/>
                    </a:lnTo>
                    <a:lnTo>
                      <a:pt x="117" y="39"/>
                    </a:lnTo>
                    <a:lnTo>
                      <a:pt x="122" y="42"/>
                    </a:lnTo>
                    <a:lnTo>
                      <a:pt x="126" y="45"/>
                    </a:lnTo>
                    <a:lnTo>
                      <a:pt x="129" y="49"/>
                    </a:lnTo>
                    <a:lnTo>
                      <a:pt x="131" y="53"/>
                    </a:lnTo>
                    <a:lnTo>
                      <a:pt x="132" y="58"/>
                    </a:lnTo>
                    <a:lnTo>
                      <a:pt x="133" y="64"/>
                    </a:lnTo>
                    <a:lnTo>
                      <a:pt x="133" y="64"/>
                    </a:lnTo>
                    <a:lnTo>
                      <a:pt x="132" y="69"/>
                    </a:lnTo>
                    <a:lnTo>
                      <a:pt x="131" y="74"/>
                    </a:lnTo>
                    <a:lnTo>
                      <a:pt x="129" y="78"/>
                    </a:lnTo>
                    <a:lnTo>
                      <a:pt x="126" y="82"/>
                    </a:lnTo>
                    <a:lnTo>
                      <a:pt x="122" y="85"/>
                    </a:lnTo>
                    <a:lnTo>
                      <a:pt x="117" y="88"/>
                    </a:lnTo>
                    <a:lnTo>
                      <a:pt x="111" y="89"/>
                    </a:lnTo>
                    <a:lnTo>
                      <a:pt x="104" y="90"/>
                    </a:lnTo>
                    <a:lnTo>
                      <a:pt x="45" y="90"/>
                    </a:lnTo>
                    <a:close/>
                    <a:moveTo>
                      <a:pt x="45" y="192"/>
                    </a:moveTo>
                    <a:lnTo>
                      <a:pt x="45" y="127"/>
                    </a:lnTo>
                    <a:lnTo>
                      <a:pt x="105" y="127"/>
                    </a:lnTo>
                    <a:lnTo>
                      <a:pt x="105" y="127"/>
                    </a:lnTo>
                    <a:lnTo>
                      <a:pt x="113" y="128"/>
                    </a:lnTo>
                    <a:lnTo>
                      <a:pt x="120" y="129"/>
                    </a:lnTo>
                    <a:lnTo>
                      <a:pt x="126" y="132"/>
                    </a:lnTo>
                    <a:lnTo>
                      <a:pt x="131" y="136"/>
                    </a:lnTo>
                    <a:lnTo>
                      <a:pt x="135" y="141"/>
                    </a:lnTo>
                    <a:lnTo>
                      <a:pt x="137" y="146"/>
                    </a:lnTo>
                    <a:lnTo>
                      <a:pt x="139" y="153"/>
                    </a:lnTo>
                    <a:lnTo>
                      <a:pt x="140" y="160"/>
                    </a:lnTo>
                    <a:lnTo>
                      <a:pt x="140" y="160"/>
                    </a:lnTo>
                    <a:lnTo>
                      <a:pt x="139" y="167"/>
                    </a:lnTo>
                    <a:lnTo>
                      <a:pt x="138" y="173"/>
                    </a:lnTo>
                    <a:lnTo>
                      <a:pt x="135" y="178"/>
                    </a:lnTo>
                    <a:lnTo>
                      <a:pt x="132" y="183"/>
                    </a:lnTo>
                    <a:lnTo>
                      <a:pt x="127" y="187"/>
                    </a:lnTo>
                    <a:lnTo>
                      <a:pt x="121" y="190"/>
                    </a:lnTo>
                    <a:lnTo>
                      <a:pt x="113" y="191"/>
                    </a:lnTo>
                    <a:lnTo>
                      <a:pt x="104" y="192"/>
                    </a:lnTo>
                    <a:lnTo>
                      <a:pt x="45" y="19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7" name="Freeform 26"/>
              <p:cNvSpPr>
                <a:spLocks noEditPoints="1"/>
              </p:cNvSpPr>
              <p:nvPr userDrawn="1"/>
            </p:nvSpPr>
            <p:spPr bwMode="auto">
              <a:xfrm>
                <a:off x="1560512" y="6149194"/>
                <a:ext cx="80963" cy="95250"/>
              </a:xfrm>
              <a:custGeom>
                <a:avLst/>
                <a:gdLst>
                  <a:gd name="T0" fmla="*/ 203 w 204"/>
                  <a:gd name="T1" fmla="*/ 105 h 239"/>
                  <a:gd name="T2" fmla="*/ 196 w 204"/>
                  <a:gd name="T3" fmla="*/ 70 h 239"/>
                  <a:gd name="T4" fmla="*/ 181 w 204"/>
                  <a:gd name="T5" fmla="*/ 41 h 239"/>
                  <a:gd name="T6" fmla="*/ 160 w 204"/>
                  <a:gd name="T7" fmla="*/ 19 h 239"/>
                  <a:gd name="T8" fmla="*/ 133 w 204"/>
                  <a:gd name="T9" fmla="*/ 5 h 239"/>
                  <a:gd name="T10" fmla="*/ 102 w 204"/>
                  <a:gd name="T11" fmla="*/ 0 h 239"/>
                  <a:gd name="T12" fmla="*/ 81 w 204"/>
                  <a:gd name="T13" fmla="*/ 2 h 239"/>
                  <a:gd name="T14" fmla="*/ 53 w 204"/>
                  <a:gd name="T15" fmla="*/ 13 h 239"/>
                  <a:gd name="T16" fmla="*/ 29 w 204"/>
                  <a:gd name="T17" fmla="*/ 32 h 239"/>
                  <a:gd name="T18" fmla="*/ 12 w 204"/>
                  <a:gd name="T19" fmla="*/ 59 h 239"/>
                  <a:gd name="T20" fmla="*/ 2 w 204"/>
                  <a:gd name="T21" fmla="*/ 93 h 239"/>
                  <a:gd name="T22" fmla="*/ 0 w 204"/>
                  <a:gd name="T23" fmla="*/ 120 h 239"/>
                  <a:gd name="T24" fmla="*/ 4 w 204"/>
                  <a:gd name="T25" fmla="*/ 157 h 239"/>
                  <a:gd name="T26" fmla="*/ 16 w 204"/>
                  <a:gd name="T27" fmla="*/ 189 h 239"/>
                  <a:gd name="T28" fmla="*/ 36 w 204"/>
                  <a:gd name="T29" fmla="*/ 214 h 239"/>
                  <a:gd name="T30" fmla="*/ 60 w 204"/>
                  <a:gd name="T31" fmla="*/ 230 h 239"/>
                  <a:gd name="T32" fmla="*/ 90 w 204"/>
                  <a:gd name="T33" fmla="*/ 238 h 239"/>
                  <a:gd name="T34" fmla="*/ 111 w 204"/>
                  <a:gd name="T35" fmla="*/ 238 h 239"/>
                  <a:gd name="T36" fmla="*/ 141 w 204"/>
                  <a:gd name="T37" fmla="*/ 231 h 239"/>
                  <a:gd name="T38" fmla="*/ 167 w 204"/>
                  <a:gd name="T39" fmla="*/ 214 h 239"/>
                  <a:gd name="T40" fmla="*/ 187 w 204"/>
                  <a:gd name="T41" fmla="*/ 190 h 239"/>
                  <a:gd name="T42" fmla="*/ 199 w 204"/>
                  <a:gd name="T43" fmla="*/ 158 h 239"/>
                  <a:gd name="T44" fmla="*/ 204 w 204"/>
                  <a:gd name="T45" fmla="*/ 119 h 239"/>
                  <a:gd name="T46" fmla="*/ 158 w 204"/>
                  <a:gd name="T47" fmla="*/ 120 h 239"/>
                  <a:gd name="T48" fmla="*/ 150 w 204"/>
                  <a:gd name="T49" fmla="*/ 162 h 239"/>
                  <a:gd name="T50" fmla="*/ 135 w 204"/>
                  <a:gd name="T51" fmla="*/ 183 h 239"/>
                  <a:gd name="T52" fmla="*/ 120 w 204"/>
                  <a:gd name="T53" fmla="*/ 193 h 239"/>
                  <a:gd name="T54" fmla="*/ 102 w 204"/>
                  <a:gd name="T55" fmla="*/ 196 h 239"/>
                  <a:gd name="T56" fmla="*/ 90 w 204"/>
                  <a:gd name="T57" fmla="*/ 195 h 239"/>
                  <a:gd name="T58" fmla="*/ 74 w 204"/>
                  <a:gd name="T59" fmla="*/ 188 h 239"/>
                  <a:gd name="T60" fmla="*/ 61 w 204"/>
                  <a:gd name="T61" fmla="*/ 176 h 239"/>
                  <a:gd name="T62" fmla="*/ 52 w 204"/>
                  <a:gd name="T63" fmla="*/ 159 h 239"/>
                  <a:gd name="T64" fmla="*/ 45 w 204"/>
                  <a:gd name="T65" fmla="*/ 119 h 239"/>
                  <a:gd name="T66" fmla="*/ 49 w 204"/>
                  <a:gd name="T67" fmla="*/ 88 h 239"/>
                  <a:gd name="T68" fmla="*/ 60 w 204"/>
                  <a:gd name="T69" fmla="*/ 64 h 239"/>
                  <a:gd name="T70" fmla="*/ 72 w 204"/>
                  <a:gd name="T71" fmla="*/ 51 h 239"/>
                  <a:gd name="T72" fmla="*/ 88 w 204"/>
                  <a:gd name="T73" fmla="*/ 44 h 239"/>
                  <a:gd name="T74" fmla="*/ 100 w 204"/>
                  <a:gd name="T75" fmla="*/ 43 h 239"/>
                  <a:gd name="T76" fmla="*/ 119 w 204"/>
                  <a:gd name="T77" fmla="*/ 46 h 239"/>
                  <a:gd name="T78" fmla="*/ 134 w 204"/>
                  <a:gd name="T79" fmla="*/ 55 h 239"/>
                  <a:gd name="T80" fmla="*/ 146 w 204"/>
                  <a:gd name="T81" fmla="*/ 69 h 239"/>
                  <a:gd name="T82" fmla="*/ 154 w 204"/>
                  <a:gd name="T83" fmla="*/ 88 h 239"/>
                  <a:gd name="T84" fmla="*/ 158 w 204"/>
                  <a:gd name="T85" fmla="*/ 12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4" h="239">
                    <a:moveTo>
                      <a:pt x="204" y="119"/>
                    </a:moveTo>
                    <a:lnTo>
                      <a:pt x="204" y="119"/>
                    </a:lnTo>
                    <a:lnTo>
                      <a:pt x="203" y="105"/>
                    </a:lnTo>
                    <a:lnTo>
                      <a:pt x="202" y="93"/>
                    </a:lnTo>
                    <a:lnTo>
                      <a:pt x="199" y="81"/>
                    </a:lnTo>
                    <a:lnTo>
                      <a:pt x="196" y="70"/>
                    </a:lnTo>
                    <a:lnTo>
                      <a:pt x="192" y="59"/>
                    </a:lnTo>
                    <a:lnTo>
                      <a:pt x="187" y="50"/>
                    </a:lnTo>
                    <a:lnTo>
                      <a:pt x="181" y="41"/>
                    </a:lnTo>
                    <a:lnTo>
                      <a:pt x="175" y="33"/>
                    </a:lnTo>
                    <a:lnTo>
                      <a:pt x="168" y="25"/>
                    </a:lnTo>
                    <a:lnTo>
                      <a:pt x="160" y="19"/>
                    </a:lnTo>
                    <a:lnTo>
                      <a:pt x="151" y="13"/>
                    </a:lnTo>
                    <a:lnTo>
                      <a:pt x="142" y="9"/>
                    </a:lnTo>
                    <a:lnTo>
                      <a:pt x="133" y="5"/>
                    </a:lnTo>
                    <a:lnTo>
                      <a:pt x="123" y="3"/>
                    </a:lnTo>
                    <a:lnTo>
                      <a:pt x="113" y="1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91" y="1"/>
                    </a:lnTo>
                    <a:lnTo>
                      <a:pt x="81" y="2"/>
                    </a:lnTo>
                    <a:lnTo>
                      <a:pt x="71" y="5"/>
                    </a:lnTo>
                    <a:lnTo>
                      <a:pt x="62" y="8"/>
                    </a:lnTo>
                    <a:lnTo>
                      <a:pt x="53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4" y="81"/>
                    </a:lnTo>
                    <a:lnTo>
                      <a:pt x="2" y="93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2" y="145"/>
                    </a:lnTo>
                    <a:lnTo>
                      <a:pt x="4" y="157"/>
                    </a:lnTo>
                    <a:lnTo>
                      <a:pt x="7" y="169"/>
                    </a:lnTo>
                    <a:lnTo>
                      <a:pt x="12" y="179"/>
                    </a:lnTo>
                    <a:lnTo>
                      <a:pt x="16" y="189"/>
                    </a:lnTo>
                    <a:lnTo>
                      <a:pt x="22" y="198"/>
                    </a:lnTo>
                    <a:lnTo>
                      <a:pt x="29" y="206"/>
                    </a:lnTo>
                    <a:lnTo>
                      <a:pt x="36" y="214"/>
                    </a:lnTo>
                    <a:lnTo>
                      <a:pt x="43" y="220"/>
                    </a:lnTo>
                    <a:lnTo>
                      <a:pt x="52" y="226"/>
                    </a:lnTo>
                    <a:lnTo>
                      <a:pt x="60" y="230"/>
                    </a:lnTo>
                    <a:lnTo>
                      <a:pt x="70" y="234"/>
                    </a:lnTo>
                    <a:lnTo>
                      <a:pt x="80" y="237"/>
                    </a:lnTo>
                    <a:lnTo>
                      <a:pt x="90" y="238"/>
                    </a:lnTo>
                    <a:lnTo>
                      <a:pt x="100" y="239"/>
                    </a:lnTo>
                    <a:lnTo>
                      <a:pt x="100" y="239"/>
                    </a:lnTo>
                    <a:lnTo>
                      <a:pt x="111" y="238"/>
                    </a:lnTo>
                    <a:lnTo>
                      <a:pt x="122" y="237"/>
                    </a:lnTo>
                    <a:lnTo>
                      <a:pt x="132" y="234"/>
                    </a:lnTo>
                    <a:lnTo>
                      <a:pt x="141" y="231"/>
                    </a:lnTo>
                    <a:lnTo>
                      <a:pt x="151" y="226"/>
                    </a:lnTo>
                    <a:lnTo>
                      <a:pt x="159" y="221"/>
                    </a:lnTo>
                    <a:lnTo>
                      <a:pt x="167" y="214"/>
                    </a:lnTo>
                    <a:lnTo>
                      <a:pt x="174" y="207"/>
                    </a:lnTo>
                    <a:lnTo>
                      <a:pt x="181" y="199"/>
                    </a:lnTo>
                    <a:lnTo>
                      <a:pt x="187" y="190"/>
                    </a:lnTo>
                    <a:lnTo>
                      <a:pt x="192" y="180"/>
                    </a:lnTo>
                    <a:lnTo>
                      <a:pt x="196" y="169"/>
                    </a:lnTo>
                    <a:lnTo>
                      <a:pt x="199" y="158"/>
                    </a:lnTo>
                    <a:lnTo>
                      <a:pt x="202" y="145"/>
                    </a:lnTo>
                    <a:lnTo>
                      <a:pt x="203" y="132"/>
                    </a:lnTo>
                    <a:lnTo>
                      <a:pt x="204" y="119"/>
                    </a:lnTo>
                    <a:lnTo>
                      <a:pt x="204" y="119"/>
                    </a:lnTo>
                    <a:close/>
                    <a:moveTo>
                      <a:pt x="158" y="120"/>
                    </a:moveTo>
                    <a:lnTo>
                      <a:pt x="158" y="120"/>
                    </a:lnTo>
                    <a:lnTo>
                      <a:pt x="157" y="135"/>
                    </a:lnTo>
                    <a:lnTo>
                      <a:pt x="154" y="149"/>
                    </a:lnTo>
                    <a:lnTo>
                      <a:pt x="150" y="162"/>
                    </a:lnTo>
                    <a:lnTo>
                      <a:pt x="143" y="174"/>
                    </a:lnTo>
                    <a:lnTo>
                      <a:pt x="139" y="179"/>
                    </a:lnTo>
                    <a:lnTo>
                      <a:pt x="135" y="183"/>
                    </a:lnTo>
                    <a:lnTo>
                      <a:pt x="130" y="187"/>
                    </a:lnTo>
                    <a:lnTo>
                      <a:pt x="125" y="190"/>
                    </a:lnTo>
                    <a:lnTo>
                      <a:pt x="120" y="193"/>
                    </a:lnTo>
                    <a:lnTo>
                      <a:pt x="114" y="195"/>
                    </a:lnTo>
                    <a:lnTo>
                      <a:pt x="108" y="196"/>
                    </a:lnTo>
                    <a:lnTo>
                      <a:pt x="102" y="196"/>
                    </a:lnTo>
                    <a:lnTo>
                      <a:pt x="102" y="196"/>
                    </a:lnTo>
                    <a:lnTo>
                      <a:pt x="96" y="196"/>
                    </a:lnTo>
                    <a:lnTo>
                      <a:pt x="90" y="195"/>
                    </a:lnTo>
                    <a:lnTo>
                      <a:pt x="84" y="193"/>
                    </a:lnTo>
                    <a:lnTo>
                      <a:pt x="79" y="191"/>
                    </a:lnTo>
                    <a:lnTo>
                      <a:pt x="74" y="188"/>
                    </a:lnTo>
                    <a:lnTo>
                      <a:pt x="69" y="185"/>
                    </a:lnTo>
                    <a:lnTo>
                      <a:pt x="65" y="181"/>
                    </a:lnTo>
                    <a:lnTo>
                      <a:pt x="61" y="176"/>
                    </a:lnTo>
                    <a:lnTo>
                      <a:pt x="57" y="171"/>
                    </a:lnTo>
                    <a:lnTo>
                      <a:pt x="54" y="165"/>
                    </a:lnTo>
                    <a:lnTo>
                      <a:pt x="52" y="159"/>
                    </a:lnTo>
                    <a:lnTo>
                      <a:pt x="49" y="152"/>
                    </a:lnTo>
                    <a:lnTo>
                      <a:pt x="46" y="136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8"/>
                    </a:lnTo>
                    <a:lnTo>
                      <a:pt x="54" y="75"/>
                    </a:lnTo>
                    <a:lnTo>
                      <a:pt x="56" y="69"/>
                    </a:lnTo>
                    <a:lnTo>
                      <a:pt x="60" y="64"/>
                    </a:lnTo>
                    <a:lnTo>
                      <a:pt x="64" y="59"/>
                    </a:lnTo>
                    <a:lnTo>
                      <a:pt x="68" y="55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8" y="44"/>
                    </a:lnTo>
                    <a:lnTo>
                      <a:pt x="94" y="43"/>
                    </a:lnTo>
                    <a:lnTo>
                      <a:pt x="100" y="43"/>
                    </a:lnTo>
                    <a:lnTo>
                      <a:pt x="100" y="43"/>
                    </a:lnTo>
                    <a:lnTo>
                      <a:pt x="107" y="43"/>
                    </a:lnTo>
                    <a:lnTo>
                      <a:pt x="113" y="44"/>
                    </a:lnTo>
                    <a:lnTo>
                      <a:pt x="119" y="46"/>
                    </a:lnTo>
                    <a:lnTo>
                      <a:pt x="124" y="49"/>
                    </a:lnTo>
                    <a:lnTo>
                      <a:pt x="130" y="51"/>
                    </a:lnTo>
                    <a:lnTo>
                      <a:pt x="134" y="55"/>
                    </a:lnTo>
                    <a:lnTo>
                      <a:pt x="139" y="59"/>
                    </a:lnTo>
                    <a:lnTo>
                      <a:pt x="143" y="64"/>
                    </a:lnTo>
                    <a:lnTo>
                      <a:pt x="146" y="69"/>
                    </a:lnTo>
                    <a:lnTo>
                      <a:pt x="150" y="75"/>
                    </a:lnTo>
                    <a:lnTo>
                      <a:pt x="152" y="81"/>
                    </a:lnTo>
                    <a:lnTo>
                      <a:pt x="154" y="88"/>
                    </a:lnTo>
                    <a:lnTo>
                      <a:pt x="157" y="103"/>
                    </a:lnTo>
                    <a:lnTo>
                      <a:pt x="158" y="120"/>
                    </a:lnTo>
                    <a:lnTo>
                      <a:pt x="158" y="12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8" name="Freeform 27"/>
              <p:cNvSpPr>
                <a:spLocks/>
              </p:cNvSpPr>
              <p:nvPr userDrawn="1"/>
            </p:nvSpPr>
            <p:spPr bwMode="auto">
              <a:xfrm>
                <a:off x="1660525" y="6150782"/>
                <a:ext cx="73025" cy="92075"/>
              </a:xfrm>
              <a:custGeom>
                <a:avLst/>
                <a:gdLst>
                  <a:gd name="T0" fmla="*/ 0 w 185"/>
                  <a:gd name="T1" fmla="*/ 0 h 229"/>
                  <a:gd name="T2" fmla="*/ 0 w 185"/>
                  <a:gd name="T3" fmla="*/ 229 h 229"/>
                  <a:gd name="T4" fmla="*/ 45 w 185"/>
                  <a:gd name="T5" fmla="*/ 229 h 229"/>
                  <a:gd name="T6" fmla="*/ 45 w 185"/>
                  <a:gd name="T7" fmla="*/ 39 h 229"/>
                  <a:gd name="T8" fmla="*/ 140 w 185"/>
                  <a:gd name="T9" fmla="*/ 39 h 229"/>
                  <a:gd name="T10" fmla="*/ 140 w 185"/>
                  <a:gd name="T11" fmla="*/ 229 h 229"/>
                  <a:gd name="T12" fmla="*/ 185 w 185"/>
                  <a:gd name="T13" fmla="*/ 229 h 229"/>
                  <a:gd name="T14" fmla="*/ 185 w 185"/>
                  <a:gd name="T15" fmla="*/ 0 h 229"/>
                  <a:gd name="T16" fmla="*/ 0 w 185"/>
                  <a:gd name="T17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229">
                    <a:moveTo>
                      <a:pt x="0" y="0"/>
                    </a:moveTo>
                    <a:lnTo>
                      <a:pt x="0" y="229"/>
                    </a:lnTo>
                    <a:lnTo>
                      <a:pt x="45" y="229"/>
                    </a:lnTo>
                    <a:lnTo>
                      <a:pt x="45" y="39"/>
                    </a:lnTo>
                    <a:lnTo>
                      <a:pt x="140" y="39"/>
                    </a:lnTo>
                    <a:lnTo>
                      <a:pt x="140" y="229"/>
                    </a:lnTo>
                    <a:lnTo>
                      <a:pt x="185" y="229"/>
                    </a:lnTo>
                    <a:lnTo>
                      <a:pt x="18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29" name="Freeform 28"/>
              <p:cNvSpPr>
                <a:spLocks noEditPoints="1"/>
              </p:cNvSpPr>
              <p:nvPr userDrawn="1"/>
            </p:nvSpPr>
            <p:spPr bwMode="auto">
              <a:xfrm>
                <a:off x="1755775" y="6149194"/>
                <a:ext cx="76200" cy="127000"/>
              </a:xfrm>
              <a:custGeom>
                <a:avLst/>
                <a:gdLst>
                  <a:gd name="T0" fmla="*/ 192 w 192"/>
                  <a:gd name="T1" fmla="*/ 123 h 319"/>
                  <a:gd name="T2" fmla="*/ 191 w 192"/>
                  <a:gd name="T3" fmla="*/ 93 h 319"/>
                  <a:gd name="T4" fmla="*/ 186 w 192"/>
                  <a:gd name="T5" fmla="*/ 67 h 319"/>
                  <a:gd name="T6" fmla="*/ 178 w 192"/>
                  <a:gd name="T7" fmla="*/ 46 h 319"/>
                  <a:gd name="T8" fmla="*/ 167 w 192"/>
                  <a:gd name="T9" fmla="*/ 29 h 319"/>
                  <a:gd name="T10" fmla="*/ 154 w 192"/>
                  <a:gd name="T11" fmla="*/ 16 h 319"/>
                  <a:gd name="T12" fmla="*/ 139 w 192"/>
                  <a:gd name="T13" fmla="*/ 7 h 319"/>
                  <a:gd name="T14" fmla="*/ 122 w 192"/>
                  <a:gd name="T15" fmla="*/ 2 h 319"/>
                  <a:gd name="T16" fmla="*/ 104 w 192"/>
                  <a:gd name="T17" fmla="*/ 0 h 319"/>
                  <a:gd name="T18" fmla="*/ 96 w 192"/>
                  <a:gd name="T19" fmla="*/ 1 h 319"/>
                  <a:gd name="T20" fmla="*/ 79 w 192"/>
                  <a:gd name="T21" fmla="*/ 5 h 319"/>
                  <a:gd name="T22" fmla="*/ 64 w 192"/>
                  <a:gd name="T23" fmla="*/ 12 h 319"/>
                  <a:gd name="T24" fmla="*/ 45 w 192"/>
                  <a:gd name="T25" fmla="*/ 27 h 319"/>
                  <a:gd name="T26" fmla="*/ 0 w 192"/>
                  <a:gd name="T27" fmla="*/ 5 h 319"/>
                  <a:gd name="T28" fmla="*/ 45 w 192"/>
                  <a:gd name="T29" fmla="*/ 295 h 319"/>
                  <a:gd name="T30" fmla="*/ 45 w 192"/>
                  <a:gd name="T31" fmla="*/ 213 h 319"/>
                  <a:gd name="T32" fmla="*/ 58 w 192"/>
                  <a:gd name="T33" fmla="*/ 224 h 319"/>
                  <a:gd name="T34" fmla="*/ 72 w 192"/>
                  <a:gd name="T35" fmla="*/ 232 h 319"/>
                  <a:gd name="T36" fmla="*/ 87 w 192"/>
                  <a:gd name="T37" fmla="*/ 237 h 319"/>
                  <a:gd name="T38" fmla="*/ 102 w 192"/>
                  <a:gd name="T39" fmla="*/ 239 h 319"/>
                  <a:gd name="T40" fmla="*/ 111 w 192"/>
                  <a:gd name="T41" fmla="*/ 238 h 319"/>
                  <a:gd name="T42" fmla="*/ 128 w 192"/>
                  <a:gd name="T43" fmla="*/ 235 h 319"/>
                  <a:gd name="T44" fmla="*/ 144 w 192"/>
                  <a:gd name="T45" fmla="*/ 228 h 319"/>
                  <a:gd name="T46" fmla="*/ 159 w 192"/>
                  <a:gd name="T47" fmla="*/ 217 h 319"/>
                  <a:gd name="T48" fmla="*/ 171 w 192"/>
                  <a:gd name="T49" fmla="*/ 203 h 319"/>
                  <a:gd name="T50" fmla="*/ 181 w 192"/>
                  <a:gd name="T51" fmla="*/ 185 h 319"/>
                  <a:gd name="T52" fmla="*/ 188 w 192"/>
                  <a:gd name="T53" fmla="*/ 163 h 319"/>
                  <a:gd name="T54" fmla="*/ 192 w 192"/>
                  <a:gd name="T55" fmla="*/ 138 h 319"/>
                  <a:gd name="T56" fmla="*/ 192 w 192"/>
                  <a:gd name="T57" fmla="*/ 123 h 319"/>
                  <a:gd name="T58" fmla="*/ 147 w 192"/>
                  <a:gd name="T59" fmla="*/ 125 h 319"/>
                  <a:gd name="T60" fmla="*/ 144 w 192"/>
                  <a:gd name="T61" fmla="*/ 156 h 319"/>
                  <a:gd name="T62" fmla="*/ 138 w 192"/>
                  <a:gd name="T63" fmla="*/ 174 h 319"/>
                  <a:gd name="T64" fmla="*/ 132 w 192"/>
                  <a:gd name="T65" fmla="*/ 183 h 319"/>
                  <a:gd name="T66" fmla="*/ 124 w 192"/>
                  <a:gd name="T67" fmla="*/ 190 h 319"/>
                  <a:gd name="T68" fmla="*/ 115 w 192"/>
                  <a:gd name="T69" fmla="*/ 195 h 319"/>
                  <a:gd name="T70" fmla="*/ 104 w 192"/>
                  <a:gd name="T71" fmla="*/ 197 h 319"/>
                  <a:gd name="T72" fmla="*/ 98 w 192"/>
                  <a:gd name="T73" fmla="*/ 197 h 319"/>
                  <a:gd name="T74" fmla="*/ 81 w 192"/>
                  <a:gd name="T75" fmla="*/ 195 h 319"/>
                  <a:gd name="T76" fmla="*/ 66 w 192"/>
                  <a:gd name="T77" fmla="*/ 187 h 319"/>
                  <a:gd name="T78" fmla="*/ 54 w 192"/>
                  <a:gd name="T79" fmla="*/ 178 h 319"/>
                  <a:gd name="T80" fmla="*/ 44 w 192"/>
                  <a:gd name="T81" fmla="*/ 167 h 319"/>
                  <a:gd name="T82" fmla="*/ 44 w 192"/>
                  <a:gd name="T83" fmla="*/ 71 h 319"/>
                  <a:gd name="T84" fmla="*/ 56 w 192"/>
                  <a:gd name="T85" fmla="*/ 59 h 319"/>
                  <a:gd name="T86" fmla="*/ 68 w 192"/>
                  <a:gd name="T87" fmla="*/ 50 h 319"/>
                  <a:gd name="T88" fmla="*/ 82 w 192"/>
                  <a:gd name="T89" fmla="*/ 44 h 319"/>
                  <a:gd name="T90" fmla="*/ 96 w 192"/>
                  <a:gd name="T91" fmla="*/ 42 h 319"/>
                  <a:gd name="T92" fmla="*/ 102 w 192"/>
                  <a:gd name="T93" fmla="*/ 42 h 319"/>
                  <a:gd name="T94" fmla="*/ 113 w 192"/>
                  <a:gd name="T95" fmla="*/ 45 h 319"/>
                  <a:gd name="T96" fmla="*/ 123 w 192"/>
                  <a:gd name="T97" fmla="*/ 49 h 319"/>
                  <a:gd name="T98" fmla="*/ 131 w 192"/>
                  <a:gd name="T99" fmla="*/ 57 h 319"/>
                  <a:gd name="T100" fmla="*/ 137 w 192"/>
                  <a:gd name="T101" fmla="*/ 67 h 319"/>
                  <a:gd name="T102" fmla="*/ 144 w 192"/>
                  <a:gd name="T103" fmla="*/ 88 h 319"/>
                  <a:gd name="T104" fmla="*/ 147 w 192"/>
                  <a:gd name="T105" fmla="*/ 125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2" h="319">
                    <a:moveTo>
                      <a:pt x="192" y="123"/>
                    </a:moveTo>
                    <a:lnTo>
                      <a:pt x="192" y="123"/>
                    </a:lnTo>
                    <a:lnTo>
                      <a:pt x="192" y="107"/>
                    </a:lnTo>
                    <a:lnTo>
                      <a:pt x="191" y="93"/>
                    </a:lnTo>
                    <a:lnTo>
                      <a:pt x="188" y="79"/>
                    </a:lnTo>
                    <a:lnTo>
                      <a:pt x="186" y="67"/>
                    </a:lnTo>
                    <a:lnTo>
                      <a:pt x="182" y="56"/>
                    </a:lnTo>
                    <a:lnTo>
                      <a:pt x="178" y="46"/>
                    </a:lnTo>
                    <a:lnTo>
                      <a:pt x="172" y="37"/>
                    </a:lnTo>
                    <a:lnTo>
                      <a:pt x="167" y="29"/>
                    </a:lnTo>
                    <a:lnTo>
                      <a:pt x="161" y="22"/>
                    </a:lnTo>
                    <a:lnTo>
                      <a:pt x="154" y="16"/>
                    </a:lnTo>
                    <a:lnTo>
                      <a:pt x="147" y="11"/>
                    </a:lnTo>
                    <a:lnTo>
                      <a:pt x="139" y="7"/>
                    </a:lnTo>
                    <a:lnTo>
                      <a:pt x="131" y="4"/>
                    </a:lnTo>
                    <a:lnTo>
                      <a:pt x="122" y="2"/>
                    </a:lnTo>
                    <a:lnTo>
                      <a:pt x="113" y="1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96" y="1"/>
                    </a:lnTo>
                    <a:lnTo>
                      <a:pt x="87" y="2"/>
                    </a:lnTo>
                    <a:lnTo>
                      <a:pt x="79" y="5"/>
                    </a:lnTo>
                    <a:lnTo>
                      <a:pt x="72" y="8"/>
                    </a:lnTo>
                    <a:lnTo>
                      <a:pt x="64" y="12"/>
                    </a:lnTo>
                    <a:lnTo>
                      <a:pt x="58" y="16"/>
                    </a:lnTo>
                    <a:lnTo>
                      <a:pt x="45" y="27"/>
                    </a:lnTo>
                    <a:lnTo>
                      <a:pt x="45" y="5"/>
                    </a:lnTo>
                    <a:lnTo>
                      <a:pt x="0" y="5"/>
                    </a:lnTo>
                    <a:lnTo>
                      <a:pt x="0" y="319"/>
                    </a:lnTo>
                    <a:lnTo>
                      <a:pt x="45" y="295"/>
                    </a:lnTo>
                    <a:lnTo>
                      <a:pt x="45" y="213"/>
                    </a:lnTo>
                    <a:lnTo>
                      <a:pt x="45" y="213"/>
                    </a:lnTo>
                    <a:lnTo>
                      <a:pt x="51" y="219"/>
                    </a:lnTo>
                    <a:lnTo>
                      <a:pt x="58" y="224"/>
                    </a:lnTo>
                    <a:lnTo>
                      <a:pt x="65" y="229"/>
                    </a:lnTo>
                    <a:lnTo>
                      <a:pt x="72" y="232"/>
                    </a:lnTo>
                    <a:lnTo>
                      <a:pt x="79" y="235"/>
                    </a:lnTo>
                    <a:lnTo>
                      <a:pt x="87" y="237"/>
                    </a:lnTo>
                    <a:lnTo>
                      <a:pt x="95" y="238"/>
                    </a:lnTo>
                    <a:lnTo>
                      <a:pt x="102" y="239"/>
                    </a:lnTo>
                    <a:lnTo>
                      <a:pt x="102" y="239"/>
                    </a:lnTo>
                    <a:lnTo>
                      <a:pt x="111" y="238"/>
                    </a:lnTo>
                    <a:lnTo>
                      <a:pt x="120" y="237"/>
                    </a:lnTo>
                    <a:lnTo>
                      <a:pt x="128" y="235"/>
                    </a:lnTo>
                    <a:lnTo>
                      <a:pt x="136" y="232"/>
                    </a:lnTo>
                    <a:lnTo>
                      <a:pt x="144" y="228"/>
                    </a:lnTo>
                    <a:lnTo>
                      <a:pt x="152" y="223"/>
                    </a:lnTo>
                    <a:lnTo>
                      <a:pt x="159" y="217"/>
                    </a:lnTo>
                    <a:lnTo>
                      <a:pt x="165" y="211"/>
                    </a:lnTo>
                    <a:lnTo>
                      <a:pt x="171" y="203"/>
                    </a:lnTo>
                    <a:lnTo>
                      <a:pt x="176" y="194"/>
                    </a:lnTo>
                    <a:lnTo>
                      <a:pt x="181" y="185"/>
                    </a:lnTo>
                    <a:lnTo>
                      <a:pt x="185" y="174"/>
                    </a:lnTo>
                    <a:lnTo>
                      <a:pt x="188" y="163"/>
                    </a:lnTo>
                    <a:lnTo>
                      <a:pt x="190" y="151"/>
                    </a:lnTo>
                    <a:lnTo>
                      <a:pt x="192" y="138"/>
                    </a:lnTo>
                    <a:lnTo>
                      <a:pt x="192" y="123"/>
                    </a:lnTo>
                    <a:lnTo>
                      <a:pt x="192" y="123"/>
                    </a:lnTo>
                    <a:close/>
                    <a:moveTo>
                      <a:pt x="147" y="125"/>
                    </a:moveTo>
                    <a:lnTo>
                      <a:pt x="147" y="125"/>
                    </a:lnTo>
                    <a:lnTo>
                      <a:pt x="147" y="142"/>
                    </a:lnTo>
                    <a:lnTo>
                      <a:pt x="144" y="156"/>
                    </a:lnTo>
                    <a:lnTo>
                      <a:pt x="140" y="169"/>
                    </a:lnTo>
                    <a:lnTo>
                      <a:pt x="138" y="174"/>
                    </a:lnTo>
                    <a:lnTo>
                      <a:pt x="135" y="179"/>
                    </a:lnTo>
                    <a:lnTo>
                      <a:pt x="132" y="183"/>
                    </a:lnTo>
                    <a:lnTo>
                      <a:pt x="128" y="187"/>
                    </a:lnTo>
                    <a:lnTo>
                      <a:pt x="124" y="190"/>
                    </a:lnTo>
                    <a:lnTo>
                      <a:pt x="119" y="193"/>
                    </a:lnTo>
                    <a:lnTo>
                      <a:pt x="115" y="195"/>
                    </a:lnTo>
                    <a:lnTo>
                      <a:pt x="109" y="196"/>
                    </a:lnTo>
                    <a:lnTo>
                      <a:pt x="104" y="197"/>
                    </a:lnTo>
                    <a:lnTo>
                      <a:pt x="98" y="197"/>
                    </a:lnTo>
                    <a:lnTo>
                      <a:pt x="98" y="197"/>
                    </a:lnTo>
                    <a:lnTo>
                      <a:pt x="89" y="197"/>
                    </a:lnTo>
                    <a:lnTo>
                      <a:pt x="81" y="195"/>
                    </a:lnTo>
                    <a:lnTo>
                      <a:pt x="74" y="191"/>
                    </a:lnTo>
                    <a:lnTo>
                      <a:pt x="66" y="187"/>
                    </a:lnTo>
                    <a:lnTo>
                      <a:pt x="60" y="183"/>
                    </a:lnTo>
                    <a:lnTo>
                      <a:pt x="54" y="178"/>
                    </a:lnTo>
                    <a:lnTo>
                      <a:pt x="48" y="173"/>
                    </a:lnTo>
                    <a:lnTo>
                      <a:pt x="44" y="167"/>
                    </a:lnTo>
                    <a:lnTo>
                      <a:pt x="44" y="71"/>
                    </a:lnTo>
                    <a:lnTo>
                      <a:pt x="44" y="71"/>
                    </a:lnTo>
                    <a:lnTo>
                      <a:pt x="50" y="64"/>
                    </a:lnTo>
                    <a:lnTo>
                      <a:pt x="56" y="59"/>
                    </a:lnTo>
                    <a:lnTo>
                      <a:pt x="62" y="54"/>
                    </a:lnTo>
                    <a:lnTo>
                      <a:pt x="68" y="50"/>
                    </a:lnTo>
                    <a:lnTo>
                      <a:pt x="75" y="46"/>
                    </a:lnTo>
                    <a:lnTo>
                      <a:pt x="82" y="44"/>
                    </a:lnTo>
                    <a:lnTo>
                      <a:pt x="89" y="42"/>
                    </a:lnTo>
                    <a:lnTo>
                      <a:pt x="96" y="42"/>
                    </a:lnTo>
                    <a:lnTo>
                      <a:pt x="96" y="42"/>
                    </a:lnTo>
                    <a:lnTo>
                      <a:pt x="102" y="42"/>
                    </a:lnTo>
                    <a:lnTo>
                      <a:pt x="108" y="43"/>
                    </a:lnTo>
                    <a:lnTo>
                      <a:pt x="113" y="45"/>
                    </a:lnTo>
                    <a:lnTo>
                      <a:pt x="118" y="47"/>
                    </a:lnTo>
                    <a:lnTo>
                      <a:pt x="123" y="49"/>
                    </a:lnTo>
                    <a:lnTo>
                      <a:pt x="127" y="53"/>
                    </a:lnTo>
                    <a:lnTo>
                      <a:pt x="131" y="57"/>
                    </a:lnTo>
                    <a:lnTo>
                      <a:pt x="134" y="62"/>
                    </a:lnTo>
                    <a:lnTo>
                      <a:pt x="137" y="67"/>
                    </a:lnTo>
                    <a:lnTo>
                      <a:pt x="140" y="73"/>
                    </a:lnTo>
                    <a:lnTo>
                      <a:pt x="144" y="88"/>
                    </a:lnTo>
                    <a:lnTo>
                      <a:pt x="147" y="105"/>
                    </a:lnTo>
                    <a:lnTo>
                      <a:pt x="147" y="125"/>
                    </a:lnTo>
                    <a:lnTo>
                      <a:pt x="147" y="125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0" name="Freeform 29"/>
              <p:cNvSpPr>
                <a:spLocks noEditPoints="1"/>
              </p:cNvSpPr>
              <p:nvPr userDrawn="1"/>
            </p:nvSpPr>
            <p:spPr bwMode="auto">
              <a:xfrm>
                <a:off x="1846262" y="6149194"/>
                <a:ext cx="82550" cy="95250"/>
              </a:xfrm>
              <a:custGeom>
                <a:avLst/>
                <a:gdLst>
                  <a:gd name="T0" fmla="*/ 205 w 206"/>
                  <a:gd name="T1" fmla="*/ 105 h 239"/>
                  <a:gd name="T2" fmla="*/ 198 w 206"/>
                  <a:gd name="T3" fmla="*/ 70 h 239"/>
                  <a:gd name="T4" fmla="*/ 183 w 206"/>
                  <a:gd name="T5" fmla="*/ 41 h 239"/>
                  <a:gd name="T6" fmla="*/ 161 w 206"/>
                  <a:gd name="T7" fmla="*/ 19 h 239"/>
                  <a:gd name="T8" fmla="*/ 135 w 206"/>
                  <a:gd name="T9" fmla="*/ 5 h 239"/>
                  <a:gd name="T10" fmla="*/ 103 w 206"/>
                  <a:gd name="T11" fmla="*/ 0 h 239"/>
                  <a:gd name="T12" fmla="*/ 82 w 206"/>
                  <a:gd name="T13" fmla="*/ 2 h 239"/>
                  <a:gd name="T14" fmla="*/ 53 w 206"/>
                  <a:gd name="T15" fmla="*/ 13 h 239"/>
                  <a:gd name="T16" fmla="*/ 30 w 206"/>
                  <a:gd name="T17" fmla="*/ 32 h 239"/>
                  <a:gd name="T18" fmla="*/ 13 w 206"/>
                  <a:gd name="T19" fmla="*/ 59 h 239"/>
                  <a:gd name="T20" fmla="*/ 2 w 206"/>
                  <a:gd name="T21" fmla="*/ 93 h 239"/>
                  <a:gd name="T22" fmla="*/ 0 w 206"/>
                  <a:gd name="T23" fmla="*/ 120 h 239"/>
                  <a:gd name="T24" fmla="*/ 5 w 206"/>
                  <a:gd name="T25" fmla="*/ 157 h 239"/>
                  <a:gd name="T26" fmla="*/ 17 w 206"/>
                  <a:gd name="T27" fmla="*/ 189 h 239"/>
                  <a:gd name="T28" fmla="*/ 36 w 206"/>
                  <a:gd name="T29" fmla="*/ 214 h 239"/>
                  <a:gd name="T30" fmla="*/ 61 w 206"/>
                  <a:gd name="T31" fmla="*/ 230 h 239"/>
                  <a:gd name="T32" fmla="*/ 91 w 206"/>
                  <a:gd name="T33" fmla="*/ 238 h 239"/>
                  <a:gd name="T34" fmla="*/ 113 w 206"/>
                  <a:gd name="T35" fmla="*/ 238 h 239"/>
                  <a:gd name="T36" fmla="*/ 143 w 206"/>
                  <a:gd name="T37" fmla="*/ 231 h 239"/>
                  <a:gd name="T38" fmla="*/ 169 w 206"/>
                  <a:gd name="T39" fmla="*/ 214 h 239"/>
                  <a:gd name="T40" fmla="*/ 188 w 206"/>
                  <a:gd name="T41" fmla="*/ 190 h 239"/>
                  <a:gd name="T42" fmla="*/ 201 w 206"/>
                  <a:gd name="T43" fmla="*/ 158 h 239"/>
                  <a:gd name="T44" fmla="*/ 206 w 206"/>
                  <a:gd name="T45" fmla="*/ 119 h 239"/>
                  <a:gd name="T46" fmla="*/ 160 w 206"/>
                  <a:gd name="T47" fmla="*/ 120 h 239"/>
                  <a:gd name="T48" fmla="*/ 151 w 206"/>
                  <a:gd name="T49" fmla="*/ 162 h 239"/>
                  <a:gd name="T50" fmla="*/ 137 w 206"/>
                  <a:gd name="T51" fmla="*/ 183 h 239"/>
                  <a:gd name="T52" fmla="*/ 122 w 206"/>
                  <a:gd name="T53" fmla="*/ 193 h 239"/>
                  <a:gd name="T54" fmla="*/ 104 w 206"/>
                  <a:gd name="T55" fmla="*/ 196 h 239"/>
                  <a:gd name="T56" fmla="*/ 91 w 206"/>
                  <a:gd name="T57" fmla="*/ 195 h 239"/>
                  <a:gd name="T58" fmla="*/ 75 w 206"/>
                  <a:gd name="T59" fmla="*/ 188 h 239"/>
                  <a:gd name="T60" fmla="*/ 62 w 206"/>
                  <a:gd name="T61" fmla="*/ 176 h 239"/>
                  <a:gd name="T62" fmla="*/ 52 w 206"/>
                  <a:gd name="T63" fmla="*/ 159 h 239"/>
                  <a:gd name="T64" fmla="*/ 46 w 206"/>
                  <a:gd name="T65" fmla="*/ 119 h 239"/>
                  <a:gd name="T66" fmla="*/ 50 w 206"/>
                  <a:gd name="T67" fmla="*/ 88 h 239"/>
                  <a:gd name="T68" fmla="*/ 61 w 206"/>
                  <a:gd name="T69" fmla="*/ 64 h 239"/>
                  <a:gd name="T70" fmla="*/ 73 w 206"/>
                  <a:gd name="T71" fmla="*/ 51 h 239"/>
                  <a:gd name="T72" fmla="*/ 89 w 206"/>
                  <a:gd name="T73" fmla="*/ 44 h 239"/>
                  <a:gd name="T74" fmla="*/ 101 w 206"/>
                  <a:gd name="T75" fmla="*/ 43 h 239"/>
                  <a:gd name="T76" fmla="*/ 121 w 206"/>
                  <a:gd name="T77" fmla="*/ 46 h 239"/>
                  <a:gd name="T78" fmla="*/ 136 w 206"/>
                  <a:gd name="T79" fmla="*/ 55 h 239"/>
                  <a:gd name="T80" fmla="*/ 148 w 206"/>
                  <a:gd name="T81" fmla="*/ 69 h 239"/>
                  <a:gd name="T82" fmla="*/ 156 w 206"/>
                  <a:gd name="T83" fmla="*/ 88 h 239"/>
                  <a:gd name="T84" fmla="*/ 160 w 206"/>
                  <a:gd name="T85" fmla="*/ 12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6" h="239">
                    <a:moveTo>
                      <a:pt x="206" y="119"/>
                    </a:moveTo>
                    <a:lnTo>
                      <a:pt x="206" y="119"/>
                    </a:lnTo>
                    <a:lnTo>
                      <a:pt x="205" y="105"/>
                    </a:lnTo>
                    <a:lnTo>
                      <a:pt x="204" y="93"/>
                    </a:lnTo>
                    <a:lnTo>
                      <a:pt x="201" y="81"/>
                    </a:lnTo>
                    <a:lnTo>
                      <a:pt x="198" y="70"/>
                    </a:lnTo>
                    <a:lnTo>
                      <a:pt x="194" y="59"/>
                    </a:lnTo>
                    <a:lnTo>
                      <a:pt x="189" y="50"/>
                    </a:lnTo>
                    <a:lnTo>
                      <a:pt x="183" y="41"/>
                    </a:lnTo>
                    <a:lnTo>
                      <a:pt x="176" y="33"/>
                    </a:lnTo>
                    <a:lnTo>
                      <a:pt x="169" y="25"/>
                    </a:lnTo>
                    <a:lnTo>
                      <a:pt x="161" y="19"/>
                    </a:lnTo>
                    <a:lnTo>
                      <a:pt x="153" y="13"/>
                    </a:lnTo>
                    <a:lnTo>
                      <a:pt x="144" y="9"/>
                    </a:lnTo>
                    <a:lnTo>
                      <a:pt x="135" y="5"/>
                    </a:lnTo>
                    <a:lnTo>
                      <a:pt x="125" y="3"/>
                    </a:lnTo>
                    <a:lnTo>
                      <a:pt x="114" y="1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92" y="1"/>
                    </a:lnTo>
                    <a:lnTo>
                      <a:pt x="82" y="2"/>
                    </a:lnTo>
                    <a:lnTo>
                      <a:pt x="72" y="5"/>
                    </a:lnTo>
                    <a:lnTo>
                      <a:pt x="62" y="8"/>
                    </a:lnTo>
                    <a:lnTo>
                      <a:pt x="53" y="13"/>
                    </a:lnTo>
                    <a:lnTo>
                      <a:pt x="45" y="18"/>
                    </a:lnTo>
                    <a:lnTo>
                      <a:pt x="37" y="25"/>
                    </a:lnTo>
                    <a:lnTo>
                      <a:pt x="30" y="32"/>
                    </a:lnTo>
                    <a:lnTo>
                      <a:pt x="23" y="40"/>
                    </a:lnTo>
                    <a:lnTo>
                      <a:pt x="18" y="49"/>
                    </a:lnTo>
                    <a:lnTo>
                      <a:pt x="13" y="59"/>
                    </a:lnTo>
                    <a:lnTo>
                      <a:pt x="8" y="70"/>
                    </a:lnTo>
                    <a:lnTo>
                      <a:pt x="5" y="81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3"/>
                    </a:lnTo>
                    <a:lnTo>
                      <a:pt x="2" y="145"/>
                    </a:lnTo>
                    <a:lnTo>
                      <a:pt x="5" y="157"/>
                    </a:lnTo>
                    <a:lnTo>
                      <a:pt x="8" y="169"/>
                    </a:lnTo>
                    <a:lnTo>
                      <a:pt x="12" y="179"/>
                    </a:lnTo>
                    <a:lnTo>
                      <a:pt x="17" y="189"/>
                    </a:lnTo>
                    <a:lnTo>
                      <a:pt x="23" y="198"/>
                    </a:lnTo>
                    <a:lnTo>
                      <a:pt x="29" y="206"/>
                    </a:lnTo>
                    <a:lnTo>
                      <a:pt x="36" y="214"/>
                    </a:lnTo>
                    <a:lnTo>
                      <a:pt x="44" y="220"/>
                    </a:lnTo>
                    <a:lnTo>
                      <a:pt x="52" y="226"/>
                    </a:lnTo>
                    <a:lnTo>
                      <a:pt x="61" y="230"/>
                    </a:lnTo>
                    <a:lnTo>
                      <a:pt x="71" y="234"/>
                    </a:lnTo>
                    <a:lnTo>
                      <a:pt x="80" y="237"/>
                    </a:lnTo>
                    <a:lnTo>
                      <a:pt x="91" y="238"/>
                    </a:lnTo>
                    <a:lnTo>
                      <a:pt x="101" y="239"/>
                    </a:lnTo>
                    <a:lnTo>
                      <a:pt x="101" y="239"/>
                    </a:lnTo>
                    <a:lnTo>
                      <a:pt x="113" y="238"/>
                    </a:lnTo>
                    <a:lnTo>
                      <a:pt x="124" y="237"/>
                    </a:lnTo>
                    <a:lnTo>
                      <a:pt x="134" y="234"/>
                    </a:lnTo>
                    <a:lnTo>
                      <a:pt x="143" y="231"/>
                    </a:lnTo>
                    <a:lnTo>
                      <a:pt x="152" y="226"/>
                    </a:lnTo>
                    <a:lnTo>
                      <a:pt x="161" y="221"/>
                    </a:lnTo>
                    <a:lnTo>
                      <a:pt x="169" y="214"/>
                    </a:lnTo>
                    <a:lnTo>
                      <a:pt x="176" y="207"/>
                    </a:lnTo>
                    <a:lnTo>
                      <a:pt x="182" y="199"/>
                    </a:lnTo>
                    <a:lnTo>
                      <a:pt x="188" y="190"/>
                    </a:lnTo>
                    <a:lnTo>
                      <a:pt x="193" y="180"/>
                    </a:lnTo>
                    <a:lnTo>
                      <a:pt x="198" y="169"/>
                    </a:lnTo>
                    <a:lnTo>
                      <a:pt x="201" y="158"/>
                    </a:lnTo>
                    <a:lnTo>
                      <a:pt x="203" y="145"/>
                    </a:lnTo>
                    <a:lnTo>
                      <a:pt x="205" y="132"/>
                    </a:lnTo>
                    <a:lnTo>
                      <a:pt x="206" y="119"/>
                    </a:lnTo>
                    <a:lnTo>
                      <a:pt x="206" y="119"/>
                    </a:lnTo>
                    <a:close/>
                    <a:moveTo>
                      <a:pt x="160" y="120"/>
                    </a:moveTo>
                    <a:lnTo>
                      <a:pt x="160" y="120"/>
                    </a:lnTo>
                    <a:lnTo>
                      <a:pt x="159" y="135"/>
                    </a:lnTo>
                    <a:lnTo>
                      <a:pt x="156" y="149"/>
                    </a:lnTo>
                    <a:lnTo>
                      <a:pt x="151" y="162"/>
                    </a:lnTo>
                    <a:lnTo>
                      <a:pt x="145" y="174"/>
                    </a:lnTo>
                    <a:lnTo>
                      <a:pt x="141" y="179"/>
                    </a:lnTo>
                    <a:lnTo>
                      <a:pt x="137" y="183"/>
                    </a:lnTo>
                    <a:lnTo>
                      <a:pt x="132" y="187"/>
                    </a:lnTo>
                    <a:lnTo>
                      <a:pt x="127" y="190"/>
                    </a:lnTo>
                    <a:lnTo>
                      <a:pt x="122" y="193"/>
                    </a:lnTo>
                    <a:lnTo>
                      <a:pt x="116" y="195"/>
                    </a:lnTo>
                    <a:lnTo>
                      <a:pt x="110" y="196"/>
                    </a:lnTo>
                    <a:lnTo>
                      <a:pt x="104" y="196"/>
                    </a:lnTo>
                    <a:lnTo>
                      <a:pt x="104" y="196"/>
                    </a:lnTo>
                    <a:lnTo>
                      <a:pt x="97" y="196"/>
                    </a:lnTo>
                    <a:lnTo>
                      <a:pt x="91" y="195"/>
                    </a:lnTo>
                    <a:lnTo>
                      <a:pt x="85" y="193"/>
                    </a:lnTo>
                    <a:lnTo>
                      <a:pt x="80" y="191"/>
                    </a:lnTo>
                    <a:lnTo>
                      <a:pt x="75" y="188"/>
                    </a:lnTo>
                    <a:lnTo>
                      <a:pt x="70" y="185"/>
                    </a:lnTo>
                    <a:lnTo>
                      <a:pt x="66" y="181"/>
                    </a:lnTo>
                    <a:lnTo>
                      <a:pt x="62" y="176"/>
                    </a:lnTo>
                    <a:lnTo>
                      <a:pt x="58" y="171"/>
                    </a:lnTo>
                    <a:lnTo>
                      <a:pt x="55" y="165"/>
                    </a:lnTo>
                    <a:lnTo>
                      <a:pt x="52" y="159"/>
                    </a:lnTo>
                    <a:lnTo>
                      <a:pt x="50" y="152"/>
                    </a:lnTo>
                    <a:lnTo>
                      <a:pt x="47" y="136"/>
                    </a:lnTo>
                    <a:lnTo>
                      <a:pt x="46" y="119"/>
                    </a:lnTo>
                    <a:lnTo>
                      <a:pt x="46" y="119"/>
                    </a:lnTo>
                    <a:lnTo>
                      <a:pt x="47" y="102"/>
                    </a:lnTo>
                    <a:lnTo>
                      <a:pt x="50" y="88"/>
                    </a:lnTo>
                    <a:lnTo>
                      <a:pt x="54" y="75"/>
                    </a:lnTo>
                    <a:lnTo>
                      <a:pt x="57" y="69"/>
                    </a:lnTo>
                    <a:lnTo>
                      <a:pt x="61" y="64"/>
                    </a:lnTo>
                    <a:lnTo>
                      <a:pt x="64" y="59"/>
                    </a:lnTo>
                    <a:lnTo>
                      <a:pt x="68" y="55"/>
                    </a:lnTo>
                    <a:lnTo>
                      <a:pt x="73" y="51"/>
                    </a:lnTo>
                    <a:lnTo>
                      <a:pt x="78" y="48"/>
                    </a:lnTo>
                    <a:lnTo>
                      <a:pt x="83" y="46"/>
                    </a:lnTo>
                    <a:lnTo>
                      <a:pt x="89" y="44"/>
                    </a:lnTo>
                    <a:lnTo>
                      <a:pt x="95" y="43"/>
                    </a:lnTo>
                    <a:lnTo>
                      <a:pt x="101" y="43"/>
                    </a:lnTo>
                    <a:lnTo>
                      <a:pt x="101" y="43"/>
                    </a:lnTo>
                    <a:lnTo>
                      <a:pt x="108" y="43"/>
                    </a:lnTo>
                    <a:lnTo>
                      <a:pt x="115" y="44"/>
                    </a:lnTo>
                    <a:lnTo>
                      <a:pt x="121" y="46"/>
                    </a:lnTo>
                    <a:lnTo>
                      <a:pt x="126" y="49"/>
                    </a:lnTo>
                    <a:lnTo>
                      <a:pt x="131" y="51"/>
                    </a:lnTo>
                    <a:lnTo>
                      <a:pt x="136" y="55"/>
                    </a:lnTo>
                    <a:lnTo>
                      <a:pt x="141" y="59"/>
                    </a:lnTo>
                    <a:lnTo>
                      <a:pt x="145" y="64"/>
                    </a:lnTo>
                    <a:lnTo>
                      <a:pt x="148" y="69"/>
                    </a:lnTo>
                    <a:lnTo>
                      <a:pt x="151" y="75"/>
                    </a:lnTo>
                    <a:lnTo>
                      <a:pt x="154" y="81"/>
                    </a:lnTo>
                    <a:lnTo>
                      <a:pt x="156" y="88"/>
                    </a:lnTo>
                    <a:lnTo>
                      <a:pt x="159" y="103"/>
                    </a:lnTo>
                    <a:lnTo>
                      <a:pt x="160" y="120"/>
                    </a:lnTo>
                    <a:lnTo>
                      <a:pt x="160" y="12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1" name="Freeform 30"/>
              <p:cNvSpPr>
                <a:spLocks/>
              </p:cNvSpPr>
              <p:nvPr userDrawn="1"/>
            </p:nvSpPr>
            <p:spPr bwMode="auto">
              <a:xfrm>
                <a:off x="1943100" y="6149194"/>
                <a:ext cx="71438" cy="95250"/>
              </a:xfrm>
              <a:custGeom>
                <a:avLst/>
                <a:gdLst>
                  <a:gd name="T0" fmla="*/ 181 w 181"/>
                  <a:gd name="T1" fmla="*/ 39 h 239"/>
                  <a:gd name="T2" fmla="*/ 164 w 181"/>
                  <a:gd name="T3" fmla="*/ 22 h 239"/>
                  <a:gd name="T4" fmla="*/ 145 w 181"/>
                  <a:gd name="T5" fmla="*/ 10 h 239"/>
                  <a:gd name="T6" fmla="*/ 124 w 181"/>
                  <a:gd name="T7" fmla="*/ 3 h 239"/>
                  <a:gd name="T8" fmla="*/ 100 w 181"/>
                  <a:gd name="T9" fmla="*/ 0 h 239"/>
                  <a:gd name="T10" fmla="*/ 90 w 181"/>
                  <a:gd name="T11" fmla="*/ 1 h 239"/>
                  <a:gd name="T12" fmla="*/ 70 w 181"/>
                  <a:gd name="T13" fmla="*/ 5 h 239"/>
                  <a:gd name="T14" fmla="*/ 52 w 181"/>
                  <a:gd name="T15" fmla="*/ 13 h 239"/>
                  <a:gd name="T16" fmla="*/ 36 w 181"/>
                  <a:gd name="T17" fmla="*/ 25 h 239"/>
                  <a:gd name="T18" fmla="*/ 22 w 181"/>
                  <a:gd name="T19" fmla="*/ 40 h 239"/>
                  <a:gd name="T20" fmla="*/ 12 w 181"/>
                  <a:gd name="T21" fmla="*/ 59 h 239"/>
                  <a:gd name="T22" fmla="*/ 4 w 181"/>
                  <a:gd name="T23" fmla="*/ 81 h 239"/>
                  <a:gd name="T24" fmla="*/ 0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6 h 239"/>
                  <a:gd name="T30" fmla="*/ 7 w 181"/>
                  <a:gd name="T31" fmla="*/ 169 h 239"/>
                  <a:gd name="T32" fmla="*/ 16 w 181"/>
                  <a:gd name="T33" fmla="*/ 189 h 239"/>
                  <a:gd name="T34" fmla="*/ 28 w 181"/>
                  <a:gd name="T35" fmla="*/ 206 h 239"/>
                  <a:gd name="T36" fmla="*/ 43 w 181"/>
                  <a:gd name="T37" fmla="*/ 220 h 239"/>
                  <a:gd name="T38" fmla="*/ 60 w 181"/>
                  <a:gd name="T39" fmla="*/ 230 h 239"/>
                  <a:gd name="T40" fmla="*/ 78 w 181"/>
                  <a:gd name="T41" fmla="*/ 237 h 239"/>
                  <a:gd name="T42" fmla="*/ 99 w 181"/>
                  <a:gd name="T43" fmla="*/ 239 h 239"/>
                  <a:gd name="T44" fmla="*/ 113 w 181"/>
                  <a:gd name="T45" fmla="*/ 238 h 239"/>
                  <a:gd name="T46" fmla="*/ 138 w 181"/>
                  <a:gd name="T47" fmla="*/ 231 h 239"/>
                  <a:gd name="T48" fmla="*/ 158 w 181"/>
                  <a:gd name="T49" fmla="*/ 220 h 239"/>
                  <a:gd name="T50" fmla="*/ 174 w 181"/>
                  <a:gd name="T51" fmla="*/ 204 h 239"/>
                  <a:gd name="T52" fmla="*/ 152 w 181"/>
                  <a:gd name="T53" fmla="*/ 168 h 239"/>
                  <a:gd name="T54" fmla="*/ 139 w 181"/>
                  <a:gd name="T55" fmla="*/ 180 h 239"/>
                  <a:gd name="T56" fmla="*/ 127 w 181"/>
                  <a:gd name="T57" fmla="*/ 189 h 239"/>
                  <a:gd name="T58" fmla="*/ 115 w 181"/>
                  <a:gd name="T59" fmla="*/ 194 h 239"/>
                  <a:gd name="T60" fmla="*/ 100 w 181"/>
                  <a:gd name="T61" fmla="*/ 196 h 239"/>
                  <a:gd name="T62" fmla="*/ 93 w 181"/>
                  <a:gd name="T63" fmla="*/ 196 h 239"/>
                  <a:gd name="T64" fmla="*/ 82 w 181"/>
                  <a:gd name="T65" fmla="*/ 193 h 239"/>
                  <a:gd name="T66" fmla="*/ 71 w 181"/>
                  <a:gd name="T67" fmla="*/ 187 h 239"/>
                  <a:gd name="T68" fmla="*/ 63 w 181"/>
                  <a:gd name="T69" fmla="*/ 179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9 h 239"/>
                  <a:gd name="T76" fmla="*/ 46 w 181"/>
                  <a:gd name="T77" fmla="*/ 102 h 239"/>
                  <a:gd name="T78" fmla="*/ 53 w 181"/>
                  <a:gd name="T79" fmla="*/ 74 h 239"/>
                  <a:gd name="T80" fmla="*/ 60 w 181"/>
                  <a:gd name="T81" fmla="*/ 64 h 239"/>
                  <a:gd name="T82" fmla="*/ 67 w 181"/>
                  <a:gd name="T83" fmla="*/ 55 h 239"/>
                  <a:gd name="T84" fmla="*/ 76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6 w 181"/>
                  <a:gd name="T91" fmla="*/ 43 h 239"/>
                  <a:gd name="T92" fmla="*/ 120 w 181"/>
                  <a:gd name="T93" fmla="*/ 47 h 239"/>
                  <a:gd name="T94" fmla="*/ 134 w 181"/>
                  <a:gd name="T95" fmla="*/ 54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4" y="22"/>
                    </a:lnTo>
                    <a:lnTo>
                      <a:pt x="155" y="16"/>
                    </a:lnTo>
                    <a:lnTo>
                      <a:pt x="145" y="10"/>
                    </a:lnTo>
                    <a:lnTo>
                      <a:pt x="135" y="6"/>
                    </a:lnTo>
                    <a:lnTo>
                      <a:pt x="124" y="3"/>
                    </a:lnTo>
                    <a:lnTo>
                      <a:pt x="112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1" y="8"/>
                    </a:lnTo>
                    <a:lnTo>
                      <a:pt x="52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2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4" y="81"/>
                    </a:lnTo>
                    <a:lnTo>
                      <a:pt x="2" y="93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2" y="146"/>
                    </a:lnTo>
                    <a:lnTo>
                      <a:pt x="4" y="158"/>
                    </a:lnTo>
                    <a:lnTo>
                      <a:pt x="7" y="169"/>
                    </a:lnTo>
                    <a:lnTo>
                      <a:pt x="11" y="179"/>
                    </a:lnTo>
                    <a:lnTo>
                      <a:pt x="16" y="189"/>
                    </a:lnTo>
                    <a:lnTo>
                      <a:pt x="22" y="198"/>
                    </a:lnTo>
                    <a:lnTo>
                      <a:pt x="28" y="206"/>
                    </a:lnTo>
                    <a:lnTo>
                      <a:pt x="35" y="214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8" y="237"/>
                    </a:lnTo>
                    <a:lnTo>
                      <a:pt x="88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3" y="238"/>
                    </a:lnTo>
                    <a:lnTo>
                      <a:pt x="126" y="235"/>
                    </a:lnTo>
                    <a:lnTo>
                      <a:pt x="138" y="231"/>
                    </a:lnTo>
                    <a:lnTo>
                      <a:pt x="148" y="226"/>
                    </a:lnTo>
                    <a:lnTo>
                      <a:pt x="158" y="220"/>
                    </a:lnTo>
                    <a:lnTo>
                      <a:pt x="166" y="212"/>
                    </a:lnTo>
                    <a:lnTo>
                      <a:pt x="174" y="204"/>
                    </a:lnTo>
                    <a:lnTo>
                      <a:pt x="181" y="196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39" y="180"/>
                    </a:lnTo>
                    <a:lnTo>
                      <a:pt x="133" y="185"/>
                    </a:lnTo>
                    <a:lnTo>
                      <a:pt x="127" y="189"/>
                    </a:lnTo>
                    <a:lnTo>
                      <a:pt x="121" y="192"/>
                    </a:lnTo>
                    <a:lnTo>
                      <a:pt x="115" y="194"/>
                    </a:lnTo>
                    <a:lnTo>
                      <a:pt x="108" y="196"/>
                    </a:lnTo>
                    <a:lnTo>
                      <a:pt x="100" y="196"/>
                    </a:lnTo>
                    <a:lnTo>
                      <a:pt x="100" y="196"/>
                    </a:lnTo>
                    <a:lnTo>
                      <a:pt x="93" y="196"/>
                    </a:lnTo>
                    <a:lnTo>
                      <a:pt x="87" y="195"/>
                    </a:lnTo>
                    <a:lnTo>
                      <a:pt x="82" y="193"/>
                    </a:lnTo>
                    <a:lnTo>
                      <a:pt x="76" y="190"/>
                    </a:lnTo>
                    <a:lnTo>
                      <a:pt x="71" y="187"/>
                    </a:lnTo>
                    <a:lnTo>
                      <a:pt x="67" y="184"/>
                    </a:lnTo>
                    <a:lnTo>
                      <a:pt x="63" y="179"/>
                    </a:lnTo>
                    <a:lnTo>
                      <a:pt x="59" y="174"/>
                    </a:lnTo>
                    <a:lnTo>
                      <a:pt x="56" y="169"/>
                    </a:lnTo>
                    <a:lnTo>
                      <a:pt x="53" y="163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3" y="74"/>
                    </a:lnTo>
                    <a:lnTo>
                      <a:pt x="56" y="69"/>
                    </a:lnTo>
                    <a:lnTo>
                      <a:pt x="60" y="64"/>
                    </a:lnTo>
                    <a:lnTo>
                      <a:pt x="63" y="59"/>
                    </a:lnTo>
                    <a:lnTo>
                      <a:pt x="67" y="55"/>
                    </a:lnTo>
                    <a:lnTo>
                      <a:pt x="72" y="51"/>
                    </a:lnTo>
                    <a:lnTo>
                      <a:pt x="76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6" y="43"/>
                    </a:lnTo>
                    <a:lnTo>
                      <a:pt x="113" y="45"/>
                    </a:lnTo>
                    <a:lnTo>
                      <a:pt x="120" y="47"/>
                    </a:lnTo>
                    <a:lnTo>
                      <a:pt x="127" y="50"/>
                    </a:lnTo>
                    <a:lnTo>
                      <a:pt x="134" y="54"/>
                    </a:lnTo>
                    <a:lnTo>
                      <a:pt x="141" y="59"/>
                    </a:lnTo>
                    <a:lnTo>
                      <a:pt x="148" y="64"/>
                    </a:lnTo>
                    <a:lnTo>
                      <a:pt x="154" y="71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2" name="Freeform 31"/>
              <p:cNvSpPr>
                <a:spLocks noEditPoints="1"/>
              </p:cNvSpPr>
              <p:nvPr userDrawn="1"/>
            </p:nvSpPr>
            <p:spPr bwMode="auto">
              <a:xfrm>
                <a:off x="2027237" y="6119032"/>
                <a:ext cx="82550" cy="125413"/>
              </a:xfrm>
              <a:custGeom>
                <a:avLst/>
                <a:gdLst>
                  <a:gd name="T0" fmla="*/ 211 w 211"/>
                  <a:gd name="T1" fmla="*/ 81 h 315"/>
                  <a:gd name="T2" fmla="*/ 209 w 211"/>
                  <a:gd name="T3" fmla="*/ 62 h 315"/>
                  <a:gd name="T4" fmla="*/ 204 w 211"/>
                  <a:gd name="T5" fmla="*/ 46 h 315"/>
                  <a:gd name="T6" fmla="*/ 195 w 211"/>
                  <a:gd name="T7" fmla="*/ 32 h 315"/>
                  <a:gd name="T8" fmla="*/ 182 w 211"/>
                  <a:gd name="T9" fmla="*/ 21 h 315"/>
                  <a:gd name="T10" fmla="*/ 167 w 211"/>
                  <a:gd name="T11" fmla="*/ 12 h 315"/>
                  <a:gd name="T12" fmla="*/ 149 w 211"/>
                  <a:gd name="T13" fmla="*/ 5 h 315"/>
                  <a:gd name="T14" fmla="*/ 128 w 211"/>
                  <a:gd name="T15" fmla="*/ 1 h 315"/>
                  <a:gd name="T16" fmla="*/ 106 w 211"/>
                  <a:gd name="T17" fmla="*/ 0 h 315"/>
                  <a:gd name="T18" fmla="*/ 89 w 211"/>
                  <a:gd name="T19" fmla="*/ 1 h 315"/>
                  <a:gd name="T20" fmla="*/ 59 w 211"/>
                  <a:gd name="T21" fmla="*/ 8 h 315"/>
                  <a:gd name="T22" fmla="*/ 32 w 211"/>
                  <a:gd name="T23" fmla="*/ 20 h 315"/>
                  <a:gd name="T24" fmla="*/ 9 w 211"/>
                  <a:gd name="T25" fmla="*/ 36 h 315"/>
                  <a:gd name="T26" fmla="*/ 29 w 211"/>
                  <a:gd name="T27" fmla="*/ 79 h 315"/>
                  <a:gd name="T28" fmla="*/ 38 w 211"/>
                  <a:gd name="T29" fmla="*/ 71 h 315"/>
                  <a:gd name="T30" fmla="*/ 56 w 211"/>
                  <a:gd name="T31" fmla="*/ 58 h 315"/>
                  <a:gd name="T32" fmla="*/ 74 w 211"/>
                  <a:gd name="T33" fmla="*/ 50 h 315"/>
                  <a:gd name="T34" fmla="*/ 94 w 211"/>
                  <a:gd name="T35" fmla="*/ 46 h 315"/>
                  <a:gd name="T36" fmla="*/ 105 w 211"/>
                  <a:gd name="T37" fmla="*/ 45 h 315"/>
                  <a:gd name="T38" fmla="*/ 130 w 211"/>
                  <a:gd name="T39" fmla="*/ 48 h 315"/>
                  <a:gd name="T40" fmla="*/ 149 w 211"/>
                  <a:gd name="T41" fmla="*/ 55 h 315"/>
                  <a:gd name="T42" fmla="*/ 161 w 211"/>
                  <a:gd name="T43" fmla="*/ 67 h 315"/>
                  <a:gd name="T44" fmla="*/ 165 w 211"/>
                  <a:gd name="T45" fmla="*/ 84 h 315"/>
                  <a:gd name="T46" fmla="*/ 164 w 211"/>
                  <a:gd name="T47" fmla="*/ 91 h 315"/>
                  <a:gd name="T48" fmla="*/ 160 w 211"/>
                  <a:gd name="T49" fmla="*/ 103 h 315"/>
                  <a:gd name="T50" fmla="*/ 152 w 211"/>
                  <a:gd name="T51" fmla="*/ 113 h 315"/>
                  <a:gd name="T52" fmla="*/ 131 w 211"/>
                  <a:gd name="T53" fmla="*/ 127 h 315"/>
                  <a:gd name="T54" fmla="*/ 115 w 211"/>
                  <a:gd name="T55" fmla="*/ 137 h 315"/>
                  <a:gd name="T56" fmla="*/ 92 w 211"/>
                  <a:gd name="T57" fmla="*/ 155 h 315"/>
                  <a:gd name="T58" fmla="*/ 84 w 211"/>
                  <a:gd name="T59" fmla="*/ 165 h 315"/>
                  <a:gd name="T60" fmla="*/ 79 w 211"/>
                  <a:gd name="T61" fmla="*/ 177 h 315"/>
                  <a:gd name="T62" fmla="*/ 74 w 211"/>
                  <a:gd name="T63" fmla="*/ 204 h 315"/>
                  <a:gd name="T64" fmla="*/ 121 w 211"/>
                  <a:gd name="T65" fmla="*/ 222 h 315"/>
                  <a:gd name="T66" fmla="*/ 121 w 211"/>
                  <a:gd name="T67" fmla="*/ 211 h 315"/>
                  <a:gd name="T68" fmla="*/ 124 w 211"/>
                  <a:gd name="T69" fmla="*/ 193 h 315"/>
                  <a:gd name="T70" fmla="*/ 131 w 211"/>
                  <a:gd name="T71" fmla="*/ 180 h 315"/>
                  <a:gd name="T72" fmla="*/ 145 w 211"/>
                  <a:gd name="T73" fmla="*/ 168 h 315"/>
                  <a:gd name="T74" fmla="*/ 155 w 211"/>
                  <a:gd name="T75" fmla="*/ 163 h 315"/>
                  <a:gd name="T76" fmla="*/ 179 w 211"/>
                  <a:gd name="T77" fmla="*/ 147 h 315"/>
                  <a:gd name="T78" fmla="*/ 197 w 211"/>
                  <a:gd name="T79" fmla="*/ 130 h 315"/>
                  <a:gd name="T80" fmla="*/ 208 w 211"/>
                  <a:gd name="T81" fmla="*/ 109 h 315"/>
                  <a:gd name="T82" fmla="*/ 211 w 211"/>
                  <a:gd name="T83" fmla="*/ 81 h 315"/>
                  <a:gd name="T84" fmla="*/ 130 w 211"/>
                  <a:gd name="T85" fmla="*/ 282 h 315"/>
                  <a:gd name="T86" fmla="*/ 129 w 211"/>
                  <a:gd name="T87" fmla="*/ 276 h 315"/>
                  <a:gd name="T88" fmla="*/ 124 w 211"/>
                  <a:gd name="T89" fmla="*/ 264 h 315"/>
                  <a:gd name="T90" fmla="*/ 115 w 211"/>
                  <a:gd name="T91" fmla="*/ 255 h 315"/>
                  <a:gd name="T92" fmla="*/ 104 w 211"/>
                  <a:gd name="T93" fmla="*/ 250 h 315"/>
                  <a:gd name="T94" fmla="*/ 97 w 211"/>
                  <a:gd name="T95" fmla="*/ 249 h 315"/>
                  <a:gd name="T96" fmla="*/ 85 w 211"/>
                  <a:gd name="T97" fmla="*/ 252 h 315"/>
                  <a:gd name="T98" fmla="*/ 74 w 211"/>
                  <a:gd name="T99" fmla="*/ 259 h 315"/>
                  <a:gd name="T100" fmla="*/ 67 w 211"/>
                  <a:gd name="T101" fmla="*/ 269 h 315"/>
                  <a:gd name="T102" fmla="*/ 65 w 211"/>
                  <a:gd name="T103" fmla="*/ 282 h 315"/>
                  <a:gd name="T104" fmla="*/ 65 w 211"/>
                  <a:gd name="T105" fmla="*/ 289 h 315"/>
                  <a:gd name="T106" fmla="*/ 70 w 211"/>
                  <a:gd name="T107" fmla="*/ 301 h 315"/>
                  <a:gd name="T108" fmla="*/ 79 w 211"/>
                  <a:gd name="T109" fmla="*/ 309 h 315"/>
                  <a:gd name="T110" fmla="*/ 91 w 211"/>
                  <a:gd name="T111" fmla="*/ 314 h 315"/>
                  <a:gd name="T112" fmla="*/ 97 w 211"/>
                  <a:gd name="T113" fmla="*/ 315 h 315"/>
                  <a:gd name="T114" fmla="*/ 110 w 211"/>
                  <a:gd name="T115" fmla="*/ 312 h 315"/>
                  <a:gd name="T116" fmla="*/ 120 w 211"/>
                  <a:gd name="T117" fmla="*/ 305 h 315"/>
                  <a:gd name="T118" fmla="*/ 127 w 211"/>
                  <a:gd name="T119" fmla="*/ 295 h 315"/>
                  <a:gd name="T120" fmla="*/ 130 w 211"/>
                  <a:gd name="T121" fmla="*/ 282 h 3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11" h="315">
                    <a:moveTo>
                      <a:pt x="211" y="81"/>
                    </a:moveTo>
                    <a:lnTo>
                      <a:pt x="211" y="81"/>
                    </a:lnTo>
                    <a:lnTo>
                      <a:pt x="211" y="71"/>
                    </a:lnTo>
                    <a:lnTo>
                      <a:pt x="209" y="62"/>
                    </a:lnTo>
                    <a:lnTo>
                      <a:pt x="207" y="54"/>
                    </a:lnTo>
                    <a:lnTo>
                      <a:pt x="204" y="46"/>
                    </a:lnTo>
                    <a:lnTo>
                      <a:pt x="199" y="39"/>
                    </a:lnTo>
                    <a:lnTo>
                      <a:pt x="195" y="32"/>
                    </a:lnTo>
                    <a:lnTo>
                      <a:pt x="189" y="26"/>
                    </a:lnTo>
                    <a:lnTo>
                      <a:pt x="182" y="21"/>
                    </a:lnTo>
                    <a:lnTo>
                      <a:pt x="175" y="16"/>
                    </a:lnTo>
                    <a:lnTo>
                      <a:pt x="167" y="12"/>
                    </a:lnTo>
                    <a:lnTo>
                      <a:pt x="159" y="8"/>
                    </a:lnTo>
                    <a:lnTo>
                      <a:pt x="149" y="5"/>
                    </a:lnTo>
                    <a:lnTo>
                      <a:pt x="139" y="3"/>
                    </a:lnTo>
                    <a:lnTo>
                      <a:pt x="128" y="1"/>
                    </a:lnTo>
                    <a:lnTo>
                      <a:pt x="117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89" y="1"/>
                    </a:lnTo>
                    <a:lnTo>
                      <a:pt x="74" y="4"/>
                    </a:lnTo>
                    <a:lnTo>
                      <a:pt x="59" y="8"/>
                    </a:lnTo>
                    <a:lnTo>
                      <a:pt x="45" y="13"/>
                    </a:lnTo>
                    <a:lnTo>
                      <a:pt x="32" y="20"/>
                    </a:lnTo>
                    <a:lnTo>
                      <a:pt x="20" y="27"/>
                    </a:lnTo>
                    <a:lnTo>
                      <a:pt x="9" y="36"/>
                    </a:lnTo>
                    <a:lnTo>
                      <a:pt x="0" y="45"/>
                    </a:lnTo>
                    <a:lnTo>
                      <a:pt x="29" y="79"/>
                    </a:lnTo>
                    <a:lnTo>
                      <a:pt x="29" y="79"/>
                    </a:lnTo>
                    <a:lnTo>
                      <a:pt x="38" y="71"/>
                    </a:lnTo>
                    <a:lnTo>
                      <a:pt x="47" y="64"/>
                    </a:lnTo>
                    <a:lnTo>
                      <a:pt x="56" y="58"/>
                    </a:lnTo>
                    <a:lnTo>
                      <a:pt x="65" y="54"/>
                    </a:lnTo>
                    <a:lnTo>
                      <a:pt x="74" y="50"/>
                    </a:lnTo>
                    <a:lnTo>
                      <a:pt x="84" y="47"/>
                    </a:lnTo>
                    <a:lnTo>
                      <a:pt x="94" y="46"/>
                    </a:lnTo>
                    <a:lnTo>
                      <a:pt x="105" y="45"/>
                    </a:lnTo>
                    <a:lnTo>
                      <a:pt x="105" y="45"/>
                    </a:lnTo>
                    <a:lnTo>
                      <a:pt x="118" y="46"/>
                    </a:lnTo>
                    <a:lnTo>
                      <a:pt x="130" y="48"/>
                    </a:lnTo>
                    <a:lnTo>
                      <a:pt x="140" y="51"/>
                    </a:lnTo>
                    <a:lnTo>
                      <a:pt x="149" y="55"/>
                    </a:lnTo>
                    <a:lnTo>
                      <a:pt x="156" y="61"/>
                    </a:lnTo>
                    <a:lnTo>
                      <a:pt x="161" y="67"/>
                    </a:lnTo>
                    <a:lnTo>
                      <a:pt x="164" y="75"/>
                    </a:lnTo>
                    <a:lnTo>
                      <a:pt x="165" y="84"/>
                    </a:lnTo>
                    <a:lnTo>
                      <a:pt x="165" y="84"/>
                    </a:lnTo>
                    <a:lnTo>
                      <a:pt x="164" y="91"/>
                    </a:lnTo>
                    <a:lnTo>
                      <a:pt x="163" y="98"/>
                    </a:lnTo>
                    <a:lnTo>
                      <a:pt x="160" y="103"/>
                    </a:lnTo>
                    <a:lnTo>
                      <a:pt x="157" y="108"/>
                    </a:lnTo>
                    <a:lnTo>
                      <a:pt x="152" y="113"/>
                    </a:lnTo>
                    <a:lnTo>
                      <a:pt x="147" y="118"/>
                    </a:lnTo>
                    <a:lnTo>
                      <a:pt x="131" y="127"/>
                    </a:lnTo>
                    <a:lnTo>
                      <a:pt x="131" y="127"/>
                    </a:lnTo>
                    <a:lnTo>
                      <a:pt x="115" y="137"/>
                    </a:lnTo>
                    <a:lnTo>
                      <a:pt x="102" y="146"/>
                    </a:lnTo>
                    <a:lnTo>
                      <a:pt x="92" y="155"/>
                    </a:lnTo>
                    <a:lnTo>
                      <a:pt x="88" y="160"/>
                    </a:lnTo>
                    <a:lnTo>
                      <a:pt x="84" y="165"/>
                    </a:lnTo>
                    <a:lnTo>
                      <a:pt x="81" y="171"/>
                    </a:lnTo>
                    <a:lnTo>
                      <a:pt x="79" y="177"/>
                    </a:lnTo>
                    <a:lnTo>
                      <a:pt x="76" y="189"/>
                    </a:lnTo>
                    <a:lnTo>
                      <a:pt x="74" y="204"/>
                    </a:lnTo>
                    <a:lnTo>
                      <a:pt x="74" y="222"/>
                    </a:lnTo>
                    <a:lnTo>
                      <a:pt x="121" y="222"/>
                    </a:lnTo>
                    <a:lnTo>
                      <a:pt x="121" y="222"/>
                    </a:lnTo>
                    <a:lnTo>
                      <a:pt x="121" y="211"/>
                    </a:lnTo>
                    <a:lnTo>
                      <a:pt x="122" y="201"/>
                    </a:lnTo>
                    <a:lnTo>
                      <a:pt x="124" y="193"/>
                    </a:lnTo>
                    <a:lnTo>
                      <a:pt x="127" y="186"/>
                    </a:lnTo>
                    <a:lnTo>
                      <a:pt x="131" y="180"/>
                    </a:lnTo>
                    <a:lnTo>
                      <a:pt x="137" y="174"/>
                    </a:lnTo>
                    <a:lnTo>
                      <a:pt x="145" y="168"/>
                    </a:lnTo>
                    <a:lnTo>
                      <a:pt x="155" y="163"/>
                    </a:lnTo>
                    <a:lnTo>
                      <a:pt x="155" y="163"/>
                    </a:lnTo>
                    <a:lnTo>
                      <a:pt x="168" y="155"/>
                    </a:lnTo>
                    <a:lnTo>
                      <a:pt x="179" y="147"/>
                    </a:lnTo>
                    <a:lnTo>
                      <a:pt x="189" y="139"/>
                    </a:lnTo>
                    <a:lnTo>
                      <a:pt x="197" y="130"/>
                    </a:lnTo>
                    <a:lnTo>
                      <a:pt x="203" y="120"/>
                    </a:lnTo>
                    <a:lnTo>
                      <a:pt x="208" y="109"/>
                    </a:lnTo>
                    <a:lnTo>
                      <a:pt x="210" y="96"/>
                    </a:lnTo>
                    <a:lnTo>
                      <a:pt x="211" y="81"/>
                    </a:lnTo>
                    <a:lnTo>
                      <a:pt x="211" y="81"/>
                    </a:lnTo>
                    <a:close/>
                    <a:moveTo>
                      <a:pt x="130" y="282"/>
                    </a:moveTo>
                    <a:lnTo>
                      <a:pt x="130" y="282"/>
                    </a:lnTo>
                    <a:lnTo>
                      <a:pt x="129" y="276"/>
                    </a:lnTo>
                    <a:lnTo>
                      <a:pt x="127" y="269"/>
                    </a:lnTo>
                    <a:lnTo>
                      <a:pt x="124" y="264"/>
                    </a:lnTo>
                    <a:lnTo>
                      <a:pt x="120" y="259"/>
                    </a:lnTo>
                    <a:lnTo>
                      <a:pt x="115" y="255"/>
                    </a:lnTo>
                    <a:lnTo>
                      <a:pt x="110" y="252"/>
                    </a:lnTo>
                    <a:lnTo>
                      <a:pt x="104" y="250"/>
                    </a:lnTo>
                    <a:lnTo>
                      <a:pt x="97" y="249"/>
                    </a:lnTo>
                    <a:lnTo>
                      <a:pt x="97" y="249"/>
                    </a:lnTo>
                    <a:lnTo>
                      <a:pt x="91" y="250"/>
                    </a:lnTo>
                    <a:lnTo>
                      <a:pt x="85" y="252"/>
                    </a:lnTo>
                    <a:lnTo>
                      <a:pt x="79" y="255"/>
                    </a:lnTo>
                    <a:lnTo>
                      <a:pt x="74" y="259"/>
                    </a:lnTo>
                    <a:lnTo>
                      <a:pt x="70" y="264"/>
                    </a:lnTo>
                    <a:lnTo>
                      <a:pt x="67" y="269"/>
                    </a:lnTo>
                    <a:lnTo>
                      <a:pt x="65" y="276"/>
                    </a:lnTo>
                    <a:lnTo>
                      <a:pt x="65" y="282"/>
                    </a:lnTo>
                    <a:lnTo>
                      <a:pt x="65" y="282"/>
                    </a:lnTo>
                    <a:lnTo>
                      <a:pt x="65" y="289"/>
                    </a:lnTo>
                    <a:lnTo>
                      <a:pt x="67" y="295"/>
                    </a:lnTo>
                    <a:lnTo>
                      <a:pt x="70" y="301"/>
                    </a:lnTo>
                    <a:lnTo>
                      <a:pt x="74" y="305"/>
                    </a:lnTo>
                    <a:lnTo>
                      <a:pt x="79" y="309"/>
                    </a:lnTo>
                    <a:lnTo>
                      <a:pt x="85" y="312"/>
                    </a:lnTo>
                    <a:lnTo>
                      <a:pt x="91" y="314"/>
                    </a:lnTo>
                    <a:lnTo>
                      <a:pt x="97" y="315"/>
                    </a:lnTo>
                    <a:lnTo>
                      <a:pt x="97" y="315"/>
                    </a:lnTo>
                    <a:lnTo>
                      <a:pt x="104" y="314"/>
                    </a:lnTo>
                    <a:lnTo>
                      <a:pt x="110" y="312"/>
                    </a:lnTo>
                    <a:lnTo>
                      <a:pt x="115" y="309"/>
                    </a:lnTo>
                    <a:lnTo>
                      <a:pt x="120" y="305"/>
                    </a:lnTo>
                    <a:lnTo>
                      <a:pt x="124" y="301"/>
                    </a:lnTo>
                    <a:lnTo>
                      <a:pt x="127" y="295"/>
                    </a:lnTo>
                    <a:lnTo>
                      <a:pt x="129" y="289"/>
                    </a:lnTo>
                    <a:lnTo>
                      <a:pt x="130" y="282"/>
                    </a:lnTo>
                    <a:lnTo>
                      <a:pt x="130" y="28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3" name="Freeform 32"/>
              <p:cNvSpPr>
                <a:spLocks/>
              </p:cNvSpPr>
              <p:nvPr userDrawn="1"/>
            </p:nvSpPr>
            <p:spPr bwMode="auto">
              <a:xfrm>
                <a:off x="2163762" y="6120619"/>
                <a:ext cx="104775" cy="122238"/>
              </a:xfrm>
              <a:custGeom>
                <a:avLst/>
                <a:gdLst>
                  <a:gd name="T0" fmla="*/ 120 w 264"/>
                  <a:gd name="T1" fmla="*/ 305 h 305"/>
                  <a:gd name="T2" fmla="*/ 264 w 264"/>
                  <a:gd name="T3" fmla="*/ 0 h 305"/>
                  <a:gd name="T4" fmla="*/ 212 w 264"/>
                  <a:gd name="T5" fmla="*/ 0 h 305"/>
                  <a:gd name="T6" fmla="*/ 170 w 264"/>
                  <a:gd name="T7" fmla="*/ 98 h 305"/>
                  <a:gd name="T8" fmla="*/ 170 w 264"/>
                  <a:gd name="T9" fmla="*/ 98 h 305"/>
                  <a:gd name="T10" fmla="*/ 154 w 264"/>
                  <a:gd name="T11" fmla="*/ 136 h 305"/>
                  <a:gd name="T12" fmla="*/ 141 w 264"/>
                  <a:gd name="T13" fmla="*/ 167 h 305"/>
                  <a:gd name="T14" fmla="*/ 141 w 264"/>
                  <a:gd name="T15" fmla="*/ 167 h 305"/>
                  <a:gd name="T16" fmla="*/ 126 w 264"/>
                  <a:gd name="T17" fmla="*/ 135 h 305"/>
                  <a:gd name="T18" fmla="*/ 107 w 264"/>
                  <a:gd name="T19" fmla="*/ 97 h 305"/>
                  <a:gd name="T20" fmla="*/ 57 w 264"/>
                  <a:gd name="T21" fmla="*/ 0 h 305"/>
                  <a:gd name="T22" fmla="*/ 0 w 264"/>
                  <a:gd name="T23" fmla="*/ 0 h 305"/>
                  <a:gd name="T24" fmla="*/ 115 w 264"/>
                  <a:gd name="T25" fmla="*/ 213 h 305"/>
                  <a:gd name="T26" fmla="*/ 69 w 264"/>
                  <a:gd name="T27" fmla="*/ 305 h 305"/>
                  <a:gd name="T28" fmla="*/ 120 w 264"/>
                  <a:gd name="T29" fmla="*/ 305 h 3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264" h="305">
                    <a:moveTo>
                      <a:pt x="120" y="305"/>
                    </a:moveTo>
                    <a:lnTo>
                      <a:pt x="264" y="0"/>
                    </a:lnTo>
                    <a:lnTo>
                      <a:pt x="212" y="0"/>
                    </a:lnTo>
                    <a:lnTo>
                      <a:pt x="170" y="98"/>
                    </a:lnTo>
                    <a:lnTo>
                      <a:pt x="170" y="98"/>
                    </a:lnTo>
                    <a:lnTo>
                      <a:pt x="154" y="136"/>
                    </a:lnTo>
                    <a:lnTo>
                      <a:pt x="141" y="167"/>
                    </a:lnTo>
                    <a:lnTo>
                      <a:pt x="141" y="167"/>
                    </a:lnTo>
                    <a:lnTo>
                      <a:pt x="126" y="135"/>
                    </a:lnTo>
                    <a:lnTo>
                      <a:pt x="107" y="97"/>
                    </a:lnTo>
                    <a:lnTo>
                      <a:pt x="57" y="0"/>
                    </a:lnTo>
                    <a:lnTo>
                      <a:pt x="0" y="0"/>
                    </a:lnTo>
                    <a:lnTo>
                      <a:pt x="115" y="213"/>
                    </a:lnTo>
                    <a:lnTo>
                      <a:pt x="69" y="305"/>
                    </a:lnTo>
                    <a:lnTo>
                      <a:pt x="120" y="305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4" name="Freeform 33"/>
              <p:cNvSpPr>
                <a:spLocks/>
              </p:cNvSpPr>
              <p:nvPr userDrawn="1"/>
            </p:nvSpPr>
            <p:spPr bwMode="auto">
              <a:xfrm>
                <a:off x="2327275" y="6150782"/>
                <a:ext cx="73025" cy="92075"/>
              </a:xfrm>
              <a:custGeom>
                <a:avLst/>
                <a:gdLst>
                  <a:gd name="T0" fmla="*/ 139 w 184"/>
                  <a:gd name="T1" fmla="*/ 0 h 229"/>
                  <a:gd name="T2" fmla="*/ 139 w 184"/>
                  <a:gd name="T3" fmla="*/ 88 h 229"/>
                  <a:gd name="T4" fmla="*/ 45 w 184"/>
                  <a:gd name="T5" fmla="*/ 88 h 229"/>
                  <a:gd name="T6" fmla="*/ 45 w 184"/>
                  <a:gd name="T7" fmla="*/ 0 h 229"/>
                  <a:gd name="T8" fmla="*/ 0 w 184"/>
                  <a:gd name="T9" fmla="*/ 0 h 229"/>
                  <a:gd name="T10" fmla="*/ 0 w 184"/>
                  <a:gd name="T11" fmla="*/ 229 h 229"/>
                  <a:gd name="T12" fmla="*/ 45 w 184"/>
                  <a:gd name="T13" fmla="*/ 229 h 229"/>
                  <a:gd name="T14" fmla="*/ 45 w 184"/>
                  <a:gd name="T15" fmla="*/ 127 h 229"/>
                  <a:gd name="T16" fmla="*/ 139 w 184"/>
                  <a:gd name="T17" fmla="*/ 127 h 229"/>
                  <a:gd name="T18" fmla="*/ 139 w 184"/>
                  <a:gd name="T19" fmla="*/ 229 h 229"/>
                  <a:gd name="T20" fmla="*/ 184 w 184"/>
                  <a:gd name="T21" fmla="*/ 229 h 229"/>
                  <a:gd name="T22" fmla="*/ 184 w 184"/>
                  <a:gd name="T23" fmla="*/ 0 h 229"/>
                  <a:gd name="T24" fmla="*/ 139 w 184"/>
                  <a:gd name="T25" fmla="*/ 0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4" h="229">
                    <a:moveTo>
                      <a:pt x="139" y="0"/>
                    </a:moveTo>
                    <a:lnTo>
                      <a:pt x="139" y="88"/>
                    </a:lnTo>
                    <a:lnTo>
                      <a:pt x="45" y="88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229"/>
                    </a:lnTo>
                    <a:lnTo>
                      <a:pt x="45" y="229"/>
                    </a:lnTo>
                    <a:lnTo>
                      <a:pt x="45" y="127"/>
                    </a:lnTo>
                    <a:lnTo>
                      <a:pt x="139" y="127"/>
                    </a:lnTo>
                    <a:lnTo>
                      <a:pt x="139" y="229"/>
                    </a:lnTo>
                    <a:lnTo>
                      <a:pt x="184" y="229"/>
                    </a:lnTo>
                    <a:lnTo>
                      <a:pt x="184" y="0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5" name="Freeform 34"/>
              <p:cNvSpPr>
                <a:spLocks noEditPoints="1"/>
              </p:cNvSpPr>
              <p:nvPr userDrawn="1"/>
            </p:nvSpPr>
            <p:spPr bwMode="auto">
              <a:xfrm>
                <a:off x="2419350" y="6149194"/>
                <a:ext cx="73025" cy="95250"/>
              </a:xfrm>
              <a:custGeom>
                <a:avLst/>
                <a:gdLst>
                  <a:gd name="T0" fmla="*/ 187 w 187"/>
                  <a:gd name="T1" fmla="*/ 77 h 239"/>
                  <a:gd name="T2" fmla="*/ 187 w 187"/>
                  <a:gd name="T3" fmla="*/ 68 h 239"/>
                  <a:gd name="T4" fmla="*/ 184 w 187"/>
                  <a:gd name="T5" fmla="*/ 51 h 239"/>
                  <a:gd name="T6" fmla="*/ 178 w 187"/>
                  <a:gd name="T7" fmla="*/ 36 h 239"/>
                  <a:gd name="T8" fmla="*/ 169 w 187"/>
                  <a:gd name="T9" fmla="*/ 24 h 239"/>
                  <a:gd name="T10" fmla="*/ 158 w 187"/>
                  <a:gd name="T11" fmla="*/ 15 h 239"/>
                  <a:gd name="T12" fmla="*/ 143 w 187"/>
                  <a:gd name="T13" fmla="*/ 8 h 239"/>
                  <a:gd name="T14" fmla="*/ 127 w 187"/>
                  <a:gd name="T15" fmla="*/ 3 h 239"/>
                  <a:gd name="T16" fmla="*/ 110 w 187"/>
                  <a:gd name="T17" fmla="*/ 1 h 239"/>
                  <a:gd name="T18" fmla="*/ 101 w 187"/>
                  <a:gd name="T19" fmla="*/ 0 h 239"/>
                  <a:gd name="T20" fmla="*/ 78 w 187"/>
                  <a:gd name="T21" fmla="*/ 2 h 239"/>
                  <a:gd name="T22" fmla="*/ 57 w 187"/>
                  <a:gd name="T23" fmla="*/ 6 h 239"/>
                  <a:gd name="T24" fmla="*/ 39 w 187"/>
                  <a:gd name="T25" fmla="*/ 12 h 239"/>
                  <a:gd name="T26" fmla="*/ 22 w 187"/>
                  <a:gd name="T27" fmla="*/ 21 h 239"/>
                  <a:gd name="T28" fmla="*/ 39 w 187"/>
                  <a:gd name="T29" fmla="*/ 55 h 239"/>
                  <a:gd name="T30" fmla="*/ 67 w 187"/>
                  <a:gd name="T31" fmla="*/ 44 h 239"/>
                  <a:gd name="T32" fmla="*/ 99 w 187"/>
                  <a:gd name="T33" fmla="*/ 40 h 239"/>
                  <a:gd name="T34" fmla="*/ 109 w 187"/>
                  <a:gd name="T35" fmla="*/ 41 h 239"/>
                  <a:gd name="T36" fmla="*/ 125 w 187"/>
                  <a:gd name="T37" fmla="*/ 46 h 239"/>
                  <a:gd name="T38" fmla="*/ 136 w 187"/>
                  <a:gd name="T39" fmla="*/ 56 h 239"/>
                  <a:gd name="T40" fmla="*/ 142 w 187"/>
                  <a:gd name="T41" fmla="*/ 70 h 239"/>
                  <a:gd name="T42" fmla="*/ 142 w 187"/>
                  <a:gd name="T43" fmla="*/ 96 h 239"/>
                  <a:gd name="T44" fmla="*/ 133 w 187"/>
                  <a:gd name="T45" fmla="*/ 93 h 239"/>
                  <a:gd name="T46" fmla="*/ 108 w 187"/>
                  <a:gd name="T47" fmla="*/ 88 h 239"/>
                  <a:gd name="T48" fmla="*/ 91 w 187"/>
                  <a:gd name="T49" fmla="*/ 88 h 239"/>
                  <a:gd name="T50" fmla="*/ 64 w 187"/>
                  <a:gd name="T51" fmla="*/ 90 h 239"/>
                  <a:gd name="T52" fmla="*/ 47 w 187"/>
                  <a:gd name="T53" fmla="*/ 94 h 239"/>
                  <a:gd name="T54" fmla="*/ 33 w 187"/>
                  <a:gd name="T55" fmla="*/ 101 h 239"/>
                  <a:gd name="T56" fmla="*/ 21 w 187"/>
                  <a:gd name="T57" fmla="*/ 110 h 239"/>
                  <a:gd name="T58" fmla="*/ 11 w 187"/>
                  <a:gd name="T59" fmla="*/ 122 h 239"/>
                  <a:gd name="T60" fmla="*/ 4 w 187"/>
                  <a:gd name="T61" fmla="*/ 136 h 239"/>
                  <a:gd name="T62" fmla="*/ 1 w 187"/>
                  <a:gd name="T63" fmla="*/ 152 h 239"/>
                  <a:gd name="T64" fmla="*/ 0 w 187"/>
                  <a:gd name="T65" fmla="*/ 162 h 239"/>
                  <a:gd name="T66" fmla="*/ 2 w 187"/>
                  <a:gd name="T67" fmla="*/ 181 h 239"/>
                  <a:gd name="T68" fmla="*/ 7 w 187"/>
                  <a:gd name="T69" fmla="*/ 197 h 239"/>
                  <a:gd name="T70" fmla="*/ 16 w 187"/>
                  <a:gd name="T71" fmla="*/ 211 h 239"/>
                  <a:gd name="T72" fmla="*/ 26 w 187"/>
                  <a:gd name="T73" fmla="*/ 221 h 239"/>
                  <a:gd name="T74" fmla="*/ 38 w 187"/>
                  <a:gd name="T75" fmla="*/ 229 h 239"/>
                  <a:gd name="T76" fmla="*/ 52 w 187"/>
                  <a:gd name="T77" fmla="*/ 235 h 239"/>
                  <a:gd name="T78" fmla="*/ 80 w 187"/>
                  <a:gd name="T79" fmla="*/ 239 h 239"/>
                  <a:gd name="T80" fmla="*/ 91 w 187"/>
                  <a:gd name="T81" fmla="*/ 238 h 239"/>
                  <a:gd name="T82" fmla="*/ 109 w 187"/>
                  <a:gd name="T83" fmla="*/ 234 h 239"/>
                  <a:gd name="T84" fmla="*/ 116 w 187"/>
                  <a:gd name="T85" fmla="*/ 231 h 239"/>
                  <a:gd name="T86" fmla="*/ 134 w 187"/>
                  <a:gd name="T87" fmla="*/ 218 h 239"/>
                  <a:gd name="T88" fmla="*/ 142 w 187"/>
                  <a:gd name="T89" fmla="*/ 234 h 239"/>
                  <a:gd name="T90" fmla="*/ 142 w 187"/>
                  <a:gd name="T91" fmla="*/ 169 h 239"/>
                  <a:gd name="T92" fmla="*/ 138 w 187"/>
                  <a:gd name="T93" fmla="*/ 174 h 239"/>
                  <a:gd name="T94" fmla="*/ 127 w 187"/>
                  <a:gd name="T95" fmla="*/ 185 h 239"/>
                  <a:gd name="T96" fmla="*/ 112 w 187"/>
                  <a:gd name="T97" fmla="*/ 193 h 239"/>
                  <a:gd name="T98" fmla="*/ 96 w 187"/>
                  <a:gd name="T99" fmla="*/ 198 h 239"/>
                  <a:gd name="T100" fmla="*/ 87 w 187"/>
                  <a:gd name="T101" fmla="*/ 198 h 239"/>
                  <a:gd name="T102" fmla="*/ 69 w 187"/>
                  <a:gd name="T103" fmla="*/ 196 h 239"/>
                  <a:gd name="T104" fmla="*/ 56 w 187"/>
                  <a:gd name="T105" fmla="*/ 189 h 239"/>
                  <a:gd name="T106" fmla="*/ 51 w 187"/>
                  <a:gd name="T107" fmla="*/ 184 h 239"/>
                  <a:gd name="T108" fmla="*/ 44 w 187"/>
                  <a:gd name="T109" fmla="*/ 170 h 239"/>
                  <a:gd name="T110" fmla="*/ 43 w 187"/>
                  <a:gd name="T111" fmla="*/ 160 h 239"/>
                  <a:gd name="T112" fmla="*/ 46 w 187"/>
                  <a:gd name="T113" fmla="*/ 146 h 239"/>
                  <a:gd name="T114" fmla="*/ 56 w 187"/>
                  <a:gd name="T115" fmla="*/ 136 h 239"/>
                  <a:gd name="T116" fmla="*/ 70 w 187"/>
                  <a:gd name="T117" fmla="*/ 129 h 239"/>
                  <a:gd name="T118" fmla="*/ 90 w 187"/>
                  <a:gd name="T119" fmla="*/ 126 h 239"/>
                  <a:gd name="T120" fmla="*/ 107 w 187"/>
                  <a:gd name="T121" fmla="*/ 127 h 239"/>
                  <a:gd name="T122" fmla="*/ 120 w 187"/>
                  <a:gd name="T123" fmla="*/ 129 h 239"/>
                  <a:gd name="T124" fmla="*/ 142 w 187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7" h="239">
                    <a:moveTo>
                      <a:pt x="187" y="234"/>
                    </a:moveTo>
                    <a:lnTo>
                      <a:pt x="187" y="77"/>
                    </a:lnTo>
                    <a:lnTo>
                      <a:pt x="187" y="77"/>
                    </a:lnTo>
                    <a:lnTo>
                      <a:pt x="187" y="68"/>
                    </a:lnTo>
                    <a:lnTo>
                      <a:pt x="186" y="59"/>
                    </a:lnTo>
                    <a:lnTo>
                      <a:pt x="184" y="51"/>
                    </a:lnTo>
                    <a:lnTo>
                      <a:pt x="181" y="43"/>
                    </a:lnTo>
                    <a:lnTo>
                      <a:pt x="178" y="36"/>
                    </a:lnTo>
                    <a:lnTo>
                      <a:pt x="174" y="30"/>
                    </a:lnTo>
                    <a:lnTo>
                      <a:pt x="169" y="24"/>
                    </a:lnTo>
                    <a:lnTo>
                      <a:pt x="164" y="19"/>
                    </a:lnTo>
                    <a:lnTo>
                      <a:pt x="158" y="15"/>
                    </a:lnTo>
                    <a:lnTo>
                      <a:pt x="150" y="11"/>
                    </a:lnTo>
                    <a:lnTo>
                      <a:pt x="143" y="8"/>
                    </a:lnTo>
                    <a:lnTo>
                      <a:pt x="135" y="5"/>
                    </a:lnTo>
                    <a:lnTo>
                      <a:pt x="127" y="3"/>
                    </a:lnTo>
                    <a:lnTo>
                      <a:pt x="119" y="2"/>
                    </a:lnTo>
                    <a:lnTo>
                      <a:pt x="110" y="1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89" y="1"/>
                    </a:lnTo>
                    <a:lnTo>
                      <a:pt x="78" y="2"/>
                    </a:lnTo>
                    <a:lnTo>
                      <a:pt x="67" y="3"/>
                    </a:lnTo>
                    <a:lnTo>
                      <a:pt x="57" y="6"/>
                    </a:lnTo>
                    <a:lnTo>
                      <a:pt x="48" y="8"/>
                    </a:lnTo>
                    <a:lnTo>
                      <a:pt x="39" y="12"/>
                    </a:lnTo>
                    <a:lnTo>
                      <a:pt x="30" y="16"/>
                    </a:lnTo>
                    <a:lnTo>
                      <a:pt x="22" y="21"/>
                    </a:lnTo>
                    <a:lnTo>
                      <a:pt x="39" y="55"/>
                    </a:lnTo>
                    <a:lnTo>
                      <a:pt x="39" y="55"/>
                    </a:lnTo>
                    <a:lnTo>
                      <a:pt x="53" y="48"/>
                    </a:lnTo>
                    <a:lnTo>
                      <a:pt x="67" y="44"/>
                    </a:lnTo>
                    <a:lnTo>
                      <a:pt x="82" y="41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109" y="41"/>
                    </a:lnTo>
                    <a:lnTo>
                      <a:pt x="118" y="43"/>
                    </a:lnTo>
                    <a:lnTo>
                      <a:pt x="125" y="46"/>
                    </a:lnTo>
                    <a:lnTo>
                      <a:pt x="131" y="51"/>
                    </a:lnTo>
                    <a:lnTo>
                      <a:pt x="136" y="56"/>
                    </a:lnTo>
                    <a:lnTo>
                      <a:pt x="140" y="63"/>
                    </a:lnTo>
                    <a:lnTo>
                      <a:pt x="142" y="70"/>
                    </a:lnTo>
                    <a:lnTo>
                      <a:pt x="142" y="79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33" y="93"/>
                    </a:lnTo>
                    <a:lnTo>
                      <a:pt x="122" y="90"/>
                    </a:lnTo>
                    <a:lnTo>
                      <a:pt x="108" y="88"/>
                    </a:lnTo>
                    <a:lnTo>
                      <a:pt x="91" y="88"/>
                    </a:lnTo>
                    <a:lnTo>
                      <a:pt x="91" y="88"/>
                    </a:lnTo>
                    <a:lnTo>
                      <a:pt x="73" y="89"/>
                    </a:lnTo>
                    <a:lnTo>
                      <a:pt x="64" y="90"/>
                    </a:lnTo>
                    <a:lnTo>
                      <a:pt x="55" y="92"/>
                    </a:lnTo>
                    <a:lnTo>
                      <a:pt x="47" y="94"/>
                    </a:lnTo>
                    <a:lnTo>
                      <a:pt x="40" y="98"/>
                    </a:lnTo>
                    <a:lnTo>
                      <a:pt x="33" y="101"/>
                    </a:lnTo>
                    <a:lnTo>
                      <a:pt x="26" y="105"/>
                    </a:lnTo>
                    <a:lnTo>
                      <a:pt x="21" y="110"/>
                    </a:lnTo>
                    <a:lnTo>
                      <a:pt x="15" y="116"/>
                    </a:lnTo>
                    <a:lnTo>
                      <a:pt x="11" y="122"/>
                    </a:lnTo>
                    <a:lnTo>
                      <a:pt x="7" y="129"/>
                    </a:lnTo>
                    <a:lnTo>
                      <a:pt x="4" y="136"/>
                    </a:lnTo>
                    <a:lnTo>
                      <a:pt x="2" y="144"/>
                    </a:lnTo>
                    <a:lnTo>
                      <a:pt x="1" y="152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1" y="172"/>
                    </a:lnTo>
                    <a:lnTo>
                      <a:pt x="2" y="181"/>
                    </a:lnTo>
                    <a:lnTo>
                      <a:pt x="4" y="190"/>
                    </a:lnTo>
                    <a:lnTo>
                      <a:pt x="7" y="197"/>
                    </a:lnTo>
                    <a:lnTo>
                      <a:pt x="11" y="204"/>
                    </a:lnTo>
                    <a:lnTo>
                      <a:pt x="16" y="211"/>
                    </a:lnTo>
                    <a:lnTo>
                      <a:pt x="21" y="216"/>
                    </a:lnTo>
                    <a:lnTo>
                      <a:pt x="26" y="221"/>
                    </a:lnTo>
                    <a:lnTo>
                      <a:pt x="32" y="226"/>
                    </a:lnTo>
                    <a:lnTo>
                      <a:pt x="38" y="229"/>
                    </a:lnTo>
                    <a:lnTo>
                      <a:pt x="45" y="232"/>
                    </a:lnTo>
                    <a:lnTo>
                      <a:pt x="52" y="235"/>
                    </a:lnTo>
                    <a:lnTo>
                      <a:pt x="66" y="238"/>
                    </a:lnTo>
                    <a:lnTo>
                      <a:pt x="80" y="239"/>
                    </a:lnTo>
                    <a:lnTo>
                      <a:pt x="80" y="239"/>
                    </a:lnTo>
                    <a:lnTo>
                      <a:pt x="91" y="238"/>
                    </a:lnTo>
                    <a:lnTo>
                      <a:pt x="100" y="236"/>
                    </a:lnTo>
                    <a:lnTo>
                      <a:pt x="109" y="234"/>
                    </a:lnTo>
                    <a:lnTo>
                      <a:pt x="116" y="231"/>
                    </a:lnTo>
                    <a:lnTo>
                      <a:pt x="116" y="231"/>
                    </a:lnTo>
                    <a:lnTo>
                      <a:pt x="128" y="223"/>
                    </a:lnTo>
                    <a:lnTo>
                      <a:pt x="134" y="218"/>
                    </a:lnTo>
                    <a:lnTo>
                      <a:pt x="142" y="211"/>
                    </a:lnTo>
                    <a:lnTo>
                      <a:pt x="142" y="234"/>
                    </a:lnTo>
                    <a:lnTo>
                      <a:pt x="187" y="234"/>
                    </a:lnTo>
                    <a:close/>
                    <a:moveTo>
                      <a:pt x="142" y="169"/>
                    </a:moveTo>
                    <a:lnTo>
                      <a:pt x="142" y="169"/>
                    </a:lnTo>
                    <a:lnTo>
                      <a:pt x="138" y="174"/>
                    </a:lnTo>
                    <a:lnTo>
                      <a:pt x="133" y="180"/>
                    </a:lnTo>
                    <a:lnTo>
                      <a:pt x="127" y="185"/>
                    </a:lnTo>
                    <a:lnTo>
                      <a:pt x="120" y="189"/>
                    </a:lnTo>
                    <a:lnTo>
                      <a:pt x="112" y="193"/>
                    </a:lnTo>
                    <a:lnTo>
                      <a:pt x="104" y="196"/>
                    </a:lnTo>
                    <a:lnTo>
                      <a:pt x="96" y="198"/>
                    </a:lnTo>
                    <a:lnTo>
                      <a:pt x="87" y="198"/>
                    </a:lnTo>
                    <a:lnTo>
                      <a:pt x="87" y="198"/>
                    </a:lnTo>
                    <a:lnTo>
                      <a:pt x="77" y="198"/>
                    </a:lnTo>
                    <a:lnTo>
                      <a:pt x="69" y="196"/>
                    </a:lnTo>
                    <a:lnTo>
                      <a:pt x="62" y="193"/>
                    </a:lnTo>
                    <a:lnTo>
                      <a:pt x="56" y="189"/>
                    </a:lnTo>
                    <a:lnTo>
                      <a:pt x="56" y="189"/>
                    </a:lnTo>
                    <a:lnTo>
                      <a:pt x="51" y="184"/>
                    </a:lnTo>
                    <a:lnTo>
                      <a:pt x="47" y="178"/>
                    </a:lnTo>
                    <a:lnTo>
                      <a:pt x="44" y="170"/>
                    </a:lnTo>
                    <a:lnTo>
                      <a:pt x="43" y="160"/>
                    </a:lnTo>
                    <a:lnTo>
                      <a:pt x="43" y="160"/>
                    </a:lnTo>
                    <a:lnTo>
                      <a:pt x="44" y="153"/>
                    </a:lnTo>
                    <a:lnTo>
                      <a:pt x="46" y="146"/>
                    </a:lnTo>
                    <a:lnTo>
                      <a:pt x="50" y="140"/>
                    </a:lnTo>
                    <a:lnTo>
                      <a:pt x="56" y="136"/>
                    </a:lnTo>
                    <a:lnTo>
                      <a:pt x="62" y="132"/>
                    </a:lnTo>
                    <a:lnTo>
                      <a:pt x="70" y="129"/>
                    </a:lnTo>
                    <a:lnTo>
                      <a:pt x="80" y="127"/>
                    </a:lnTo>
                    <a:lnTo>
                      <a:pt x="90" y="126"/>
                    </a:lnTo>
                    <a:lnTo>
                      <a:pt x="90" y="126"/>
                    </a:lnTo>
                    <a:lnTo>
                      <a:pt x="107" y="127"/>
                    </a:lnTo>
                    <a:lnTo>
                      <a:pt x="120" y="129"/>
                    </a:lnTo>
                    <a:lnTo>
                      <a:pt x="120" y="129"/>
                    </a:lnTo>
                    <a:lnTo>
                      <a:pt x="131" y="132"/>
                    </a:lnTo>
                    <a:lnTo>
                      <a:pt x="142" y="136"/>
                    </a:lnTo>
                    <a:lnTo>
                      <a:pt x="142" y="16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6" name="Freeform 35"/>
              <p:cNvSpPr>
                <a:spLocks/>
              </p:cNvSpPr>
              <p:nvPr userDrawn="1"/>
            </p:nvSpPr>
            <p:spPr bwMode="auto">
              <a:xfrm>
                <a:off x="2511425" y="6149194"/>
                <a:ext cx="71438" cy="95250"/>
              </a:xfrm>
              <a:custGeom>
                <a:avLst/>
                <a:gdLst>
                  <a:gd name="T0" fmla="*/ 181 w 181"/>
                  <a:gd name="T1" fmla="*/ 39 h 239"/>
                  <a:gd name="T2" fmla="*/ 164 w 181"/>
                  <a:gd name="T3" fmla="*/ 22 h 239"/>
                  <a:gd name="T4" fmla="*/ 145 w 181"/>
                  <a:gd name="T5" fmla="*/ 10 h 239"/>
                  <a:gd name="T6" fmla="*/ 124 w 181"/>
                  <a:gd name="T7" fmla="*/ 3 h 239"/>
                  <a:gd name="T8" fmla="*/ 100 w 181"/>
                  <a:gd name="T9" fmla="*/ 0 h 239"/>
                  <a:gd name="T10" fmla="*/ 90 w 181"/>
                  <a:gd name="T11" fmla="*/ 1 h 239"/>
                  <a:gd name="T12" fmla="*/ 70 w 181"/>
                  <a:gd name="T13" fmla="*/ 5 h 239"/>
                  <a:gd name="T14" fmla="*/ 52 w 181"/>
                  <a:gd name="T15" fmla="*/ 13 h 239"/>
                  <a:gd name="T16" fmla="*/ 36 w 181"/>
                  <a:gd name="T17" fmla="*/ 25 h 239"/>
                  <a:gd name="T18" fmla="*/ 23 w 181"/>
                  <a:gd name="T19" fmla="*/ 40 h 239"/>
                  <a:gd name="T20" fmla="*/ 12 w 181"/>
                  <a:gd name="T21" fmla="*/ 59 h 239"/>
                  <a:gd name="T22" fmla="*/ 4 w 181"/>
                  <a:gd name="T23" fmla="*/ 81 h 239"/>
                  <a:gd name="T24" fmla="*/ 0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6 h 239"/>
                  <a:gd name="T30" fmla="*/ 7 w 181"/>
                  <a:gd name="T31" fmla="*/ 169 h 239"/>
                  <a:gd name="T32" fmla="*/ 16 w 181"/>
                  <a:gd name="T33" fmla="*/ 189 h 239"/>
                  <a:gd name="T34" fmla="*/ 28 w 181"/>
                  <a:gd name="T35" fmla="*/ 206 h 239"/>
                  <a:gd name="T36" fmla="*/ 43 w 181"/>
                  <a:gd name="T37" fmla="*/ 220 h 239"/>
                  <a:gd name="T38" fmla="*/ 60 w 181"/>
                  <a:gd name="T39" fmla="*/ 230 h 239"/>
                  <a:gd name="T40" fmla="*/ 78 w 181"/>
                  <a:gd name="T41" fmla="*/ 237 h 239"/>
                  <a:gd name="T42" fmla="*/ 99 w 181"/>
                  <a:gd name="T43" fmla="*/ 239 h 239"/>
                  <a:gd name="T44" fmla="*/ 113 w 181"/>
                  <a:gd name="T45" fmla="*/ 238 h 239"/>
                  <a:gd name="T46" fmla="*/ 138 w 181"/>
                  <a:gd name="T47" fmla="*/ 231 h 239"/>
                  <a:gd name="T48" fmla="*/ 158 w 181"/>
                  <a:gd name="T49" fmla="*/ 220 h 239"/>
                  <a:gd name="T50" fmla="*/ 174 w 181"/>
                  <a:gd name="T51" fmla="*/ 204 h 239"/>
                  <a:gd name="T52" fmla="*/ 152 w 181"/>
                  <a:gd name="T53" fmla="*/ 168 h 239"/>
                  <a:gd name="T54" fmla="*/ 139 w 181"/>
                  <a:gd name="T55" fmla="*/ 180 h 239"/>
                  <a:gd name="T56" fmla="*/ 127 w 181"/>
                  <a:gd name="T57" fmla="*/ 189 h 239"/>
                  <a:gd name="T58" fmla="*/ 115 w 181"/>
                  <a:gd name="T59" fmla="*/ 194 h 239"/>
                  <a:gd name="T60" fmla="*/ 100 w 181"/>
                  <a:gd name="T61" fmla="*/ 196 h 239"/>
                  <a:gd name="T62" fmla="*/ 94 w 181"/>
                  <a:gd name="T63" fmla="*/ 196 h 239"/>
                  <a:gd name="T64" fmla="*/ 82 w 181"/>
                  <a:gd name="T65" fmla="*/ 193 h 239"/>
                  <a:gd name="T66" fmla="*/ 71 w 181"/>
                  <a:gd name="T67" fmla="*/ 187 h 239"/>
                  <a:gd name="T68" fmla="*/ 63 w 181"/>
                  <a:gd name="T69" fmla="*/ 179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9 h 239"/>
                  <a:gd name="T76" fmla="*/ 46 w 181"/>
                  <a:gd name="T77" fmla="*/ 102 h 239"/>
                  <a:gd name="T78" fmla="*/ 53 w 181"/>
                  <a:gd name="T79" fmla="*/ 74 h 239"/>
                  <a:gd name="T80" fmla="*/ 60 w 181"/>
                  <a:gd name="T81" fmla="*/ 64 h 239"/>
                  <a:gd name="T82" fmla="*/ 67 w 181"/>
                  <a:gd name="T83" fmla="*/ 55 h 239"/>
                  <a:gd name="T84" fmla="*/ 77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6 w 181"/>
                  <a:gd name="T91" fmla="*/ 43 h 239"/>
                  <a:gd name="T92" fmla="*/ 120 w 181"/>
                  <a:gd name="T93" fmla="*/ 47 h 239"/>
                  <a:gd name="T94" fmla="*/ 134 w 181"/>
                  <a:gd name="T95" fmla="*/ 54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4" y="22"/>
                    </a:lnTo>
                    <a:lnTo>
                      <a:pt x="155" y="16"/>
                    </a:lnTo>
                    <a:lnTo>
                      <a:pt x="145" y="10"/>
                    </a:lnTo>
                    <a:lnTo>
                      <a:pt x="135" y="6"/>
                    </a:lnTo>
                    <a:lnTo>
                      <a:pt x="124" y="3"/>
                    </a:lnTo>
                    <a:lnTo>
                      <a:pt x="112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1" y="8"/>
                    </a:lnTo>
                    <a:lnTo>
                      <a:pt x="52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4" y="81"/>
                    </a:lnTo>
                    <a:lnTo>
                      <a:pt x="2" y="93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2" y="146"/>
                    </a:lnTo>
                    <a:lnTo>
                      <a:pt x="4" y="158"/>
                    </a:lnTo>
                    <a:lnTo>
                      <a:pt x="7" y="169"/>
                    </a:lnTo>
                    <a:lnTo>
                      <a:pt x="11" y="179"/>
                    </a:lnTo>
                    <a:lnTo>
                      <a:pt x="16" y="189"/>
                    </a:lnTo>
                    <a:lnTo>
                      <a:pt x="22" y="198"/>
                    </a:lnTo>
                    <a:lnTo>
                      <a:pt x="28" y="206"/>
                    </a:lnTo>
                    <a:lnTo>
                      <a:pt x="35" y="214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8" y="237"/>
                    </a:lnTo>
                    <a:lnTo>
                      <a:pt x="88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3" y="238"/>
                    </a:lnTo>
                    <a:lnTo>
                      <a:pt x="126" y="235"/>
                    </a:lnTo>
                    <a:lnTo>
                      <a:pt x="138" y="231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6" y="212"/>
                    </a:lnTo>
                    <a:lnTo>
                      <a:pt x="174" y="204"/>
                    </a:lnTo>
                    <a:lnTo>
                      <a:pt x="181" y="196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39" y="180"/>
                    </a:lnTo>
                    <a:lnTo>
                      <a:pt x="133" y="185"/>
                    </a:lnTo>
                    <a:lnTo>
                      <a:pt x="127" y="189"/>
                    </a:lnTo>
                    <a:lnTo>
                      <a:pt x="121" y="192"/>
                    </a:lnTo>
                    <a:lnTo>
                      <a:pt x="115" y="194"/>
                    </a:lnTo>
                    <a:lnTo>
                      <a:pt x="108" y="196"/>
                    </a:lnTo>
                    <a:lnTo>
                      <a:pt x="100" y="196"/>
                    </a:lnTo>
                    <a:lnTo>
                      <a:pt x="100" y="196"/>
                    </a:lnTo>
                    <a:lnTo>
                      <a:pt x="94" y="196"/>
                    </a:lnTo>
                    <a:lnTo>
                      <a:pt x="87" y="195"/>
                    </a:lnTo>
                    <a:lnTo>
                      <a:pt x="82" y="193"/>
                    </a:lnTo>
                    <a:lnTo>
                      <a:pt x="76" y="190"/>
                    </a:lnTo>
                    <a:lnTo>
                      <a:pt x="71" y="187"/>
                    </a:lnTo>
                    <a:lnTo>
                      <a:pt x="67" y="184"/>
                    </a:lnTo>
                    <a:lnTo>
                      <a:pt x="63" y="179"/>
                    </a:lnTo>
                    <a:lnTo>
                      <a:pt x="59" y="174"/>
                    </a:lnTo>
                    <a:lnTo>
                      <a:pt x="56" y="169"/>
                    </a:lnTo>
                    <a:lnTo>
                      <a:pt x="53" y="163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3" y="74"/>
                    </a:lnTo>
                    <a:lnTo>
                      <a:pt x="56" y="69"/>
                    </a:lnTo>
                    <a:lnTo>
                      <a:pt x="60" y="64"/>
                    </a:lnTo>
                    <a:lnTo>
                      <a:pt x="63" y="59"/>
                    </a:lnTo>
                    <a:lnTo>
                      <a:pt x="67" y="55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6" y="43"/>
                    </a:lnTo>
                    <a:lnTo>
                      <a:pt x="113" y="45"/>
                    </a:lnTo>
                    <a:lnTo>
                      <a:pt x="120" y="47"/>
                    </a:lnTo>
                    <a:lnTo>
                      <a:pt x="127" y="50"/>
                    </a:lnTo>
                    <a:lnTo>
                      <a:pt x="134" y="54"/>
                    </a:lnTo>
                    <a:lnTo>
                      <a:pt x="141" y="59"/>
                    </a:lnTo>
                    <a:lnTo>
                      <a:pt x="148" y="64"/>
                    </a:lnTo>
                    <a:lnTo>
                      <a:pt x="155" y="71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7" name="Freeform 36"/>
              <p:cNvSpPr>
                <a:spLocks noEditPoints="1"/>
              </p:cNvSpPr>
              <p:nvPr userDrawn="1"/>
            </p:nvSpPr>
            <p:spPr bwMode="auto">
              <a:xfrm>
                <a:off x="2641600" y="6149194"/>
                <a:ext cx="77788" cy="95250"/>
              </a:xfrm>
              <a:custGeom>
                <a:avLst/>
                <a:gdLst>
                  <a:gd name="T0" fmla="*/ 198 w 198"/>
                  <a:gd name="T1" fmla="*/ 115 h 239"/>
                  <a:gd name="T2" fmla="*/ 197 w 198"/>
                  <a:gd name="T3" fmla="*/ 92 h 239"/>
                  <a:gd name="T4" fmla="*/ 192 w 198"/>
                  <a:gd name="T5" fmla="*/ 71 h 239"/>
                  <a:gd name="T6" fmla="*/ 185 w 198"/>
                  <a:gd name="T7" fmla="*/ 52 h 239"/>
                  <a:gd name="T8" fmla="*/ 174 w 198"/>
                  <a:gd name="T9" fmla="*/ 34 h 239"/>
                  <a:gd name="T10" fmla="*/ 161 w 198"/>
                  <a:gd name="T11" fmla="*/ 20 h 239"/>
                  <a:gd name="T12" fmla="*/ 144 w 198"/>
                  <a:gd name="T13" fmla="*/ 10 h 239"/>
                  <a:gd name="T14" fmla="*/ 125 w 198"/>
                  <a:gd name="T15" fmla="*/ 3 h 239"/>
                  <a:gd name="T16" fmla="*/ 102 w 198"/>
                  <a:gd name="T17" fmla="*/ 0 h 239"/>
                  <a:gd name="T18" fmla="*/ 90 w 198"/>
                  <a:gd name="T19" fmla="*/ 1 h 239"/>
                  <a:gd name="T20" fmla="*/ 69 w 198"/>
                  <a:gd name="T21" fmla="*/ 5 h 239"/>
                  <a:gd name="T22" fmla="*/ 51 w 198"/>
                  <a:gd name="T23" fmla="*/ 12 h 239"/>
                  <a:gd name="T24" fmla="*/ 35 w 198"/>
                  <a:gd name="T25" fmla="*/ 24 h 239"/>
                  <a:gd name="T26" fmla="*/ 22 w 198"/>
                  <a:gd name="T27" fmla="*/ 39 h 239"/>
                  <a:gd name="T28" fmla="*/ 12 w 198"/>
                  <a:gd name="T29" fmla="*/ 58 h 239"/>
                  <a:gd name="T30" fmla="*/ 5 w 198"/>
                  <a:gd name="T31" fmla="*/ 80 h 239"/>
                  <a:gd name="T32" fmla="*/ 1 w 198"/>
                  <a:gd name="T33" fmla="*/ 106 h 239"/>
                  <a:gd name="T34" fmla="*/ 0 w 198"/>
                  <a:gd name="T35" fmla="*/ 120 h 239"/>
                  <a:gd name="T36" fmla="*/ 3 w 198"/>
                  <a:gd name="T37" fmla="*/ 148 h 239"/>
                  <a:gd name="T38" fmla="*/ 9 w 198"/>
                  <a:gd name="T39" fmla="*/ 172 h 239"/>
                  <a:gd name="T40" fmla="*/ 19 w 198"/>
                  <a:gd name="T41" fmla="*/ 193 h 239"/>
                  <a:gd name="T42" fmla="*/ 31 w 198"/>
                  <a:gd name="T43" fmla="*/ 209 h 239"/>
                  <a:gd name="T44" fmla="*/ 37 w 198"/>
                  <a:gd name="T45" fmla="*/ 215 h 239"/>
                  <a:gd name="T46" fmla="*/ 51 w 198"/>
                  <a:gd name="T47" fmla="*/ 226 h 239"/>
                  <a:gd name="T48" fmla="*/ 68 w 198"/>
                  <a:gd name="T49" fmla="*/ 234 h 239"/>
                  <a:gd name="T50" fmla="*/ 88 w 198"/>
                  <a:gd name="T51" fmla="*/ 238 h 239"/>
                  <a:gd name="T52" fmla="*/ 100 w 198"/>
                  <a:gd name="T53" fmla="*/ 239 h 239"/>
                  <a:gd name="T54" fmla="*/ 126 w 198"/>
                  <a:gd name="T55" fmla="*/ 237 h 239"/>
                  <a:gd name="T56" fmla="*/ 146 w 198"/>
                  <a:gd name="T57" fmla="*/ 231 h 239"/>
                  <a:gd name="T58" fmla="*/ 155 w 198"/>
                  <a:gd name="T59" fmla="*/ 227 h 239"/>
                  <a:gd name="T60" fmla="*/ 171 w 198"/>
                  <a:gd name="T61" fmla="*/ 216 h 239"/>
                  <a:gd name="T62" fmla="*/ 153 w 198"/>
                  <a:gd name="T63" fmla="*/ 180 h 239"/>
                  <a:gd name="T64" fmla="*/ 141 w 198"/>
                  <a:gd name="T65" fmla="*/ 188 h 239"/>
                  <a:gd name="T66" fmla="*/ 130 w 198"/>
                  <a:gd name="T67" fmla="*/ 193 h 239"/>
                  <a:gd name="T68" fmla="*/ 117 w 198"/>
                  <a:gd name="T69" fmla="*/ 197 h 239"/>
                  <a:gd name="T70" fmla="*/ 103 w 198"/>
                  <a:gd name="T71" fmla="*/ 198 h 239"/>
                  <a:gd name="T72" fmla="*/ 93 w 198"/>
                  <a:gd name="T73" fmla="*/ 197 h 239"/>
                  <a:gd name="T74" fmla="*/ 73 w 198"/>
                  <a:gd name="T75" fmla="*/ 190 h 239"/>
                  <a:gd name="T76" fmla="*/ 58 w 198"/>
                  <a:gd name="T77" fmla="*/ 175 h 239"/>
                  <a:gd name="T78" fmla="*/ 47 w 198"/>
                  <a:gd name="T79" fmla="*/ 151 h 239"/>
                  <a:gd name="T80" fmla="*/ 197 w 198"/>
                  <a:gd name="T81" fmla="*/ 136 h 239"/>
                  <a:gd name="T82" fmla="*/ 198 w 198"/>
                  <a:gd name="T83" fmla="*/ 127 h 239"/>
                  <a:gd name="T84" fmla="*/ 198 w 198"/>
                  <a:gd name="T85" fmla="*/ 115 h 239"/>
                  <a:gd name="T86" fmla="*/ 45 w 198"/>
                  <a:gd name="T87" fmla="*/ 98 h 239"/>
                  <a:gd name="T88" fmla="*/ 51 w 198"/>
                  <a:gd name="T89" fmla="*/ 74 h 239"/>
                  <a:gd name="T90" fmla="*/ 61 w 198"/>
                  <a:gd name="T91" fmla="*/ 56 h 239"/>
                  <a:gd name="T92" fmla="*/ 77 w 198"/>
                  <a:gd name="T93" fmla="*/ 45 h 239"/>
                  <a:gd name="T94" fmla="*/ 99 w 198"/>
                  <a:gd name="T95" fmla="*/ 41 h 239"/>
                  <a:gd name="T96" fmla="*/ 105 w 198"/>
                  <a:gd name="T97" fmla="*/ 41 h 239"/>
                  <a:gd name="T98" fmla="*/ 117 w 198"/>
                  <a:gd name="T99" fmla="*/ 44 h 239"/>
                  <a:gd name="T100" fmla="*/ 127 w 198"/>
                  <a:gd name="T101" fmla="*/ 48 h 239"/>
                  <a:gd name="T102" fmla="*/ 139 w 198"/>
                  <a:gd name="T103" fmla="*/ 58 h 239"/>
                  <a:gd name="T104" fmla="*/ 149 w 198"/>
                  <a:gd name="T105" fmla="*/ 76 h 239"/>
                  <a:gd name="T106" fmla="*/ 153 w 198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8" h="239">
                    <a:moveTo>
                      <a:pt x="198" y="115"/>
                    </a:moveTo>
                    <a:lnTo>
                      <a:pt x="198" y="115"/>
                    </a:lnTo>
                    <a:lnTo>
                      <a:pt x="198" y="104"/>
                    </a:lnTo>
                    <a:lnTo>
                      <a:pt x="197" y="92"/>
                    </a:lnTo>
                    <a:lnTo>
                      <a:pt x="195" y="81"/>
                    </a:lnTo>
                    <a:lnTo>
                      <a:pt x="192" y="71"/>
                    </a:lnTo>
                    <a:lnTo>
                      <a:pt x="189" y="61"/>
                    </a:lnTo>
                    <a:lnTo>
                      <a:pt x="185" y="52"/>
                    </a:lnTo>
                    <a:lnTo>
                      <a:pt x="180" y="43"/>
                    </a:lnTo>
                    <a:lnTo>
                      <a:pt x="174" y="34"/>
                    </a:lnTo>
                    <a:lnTo>
                      <a:pt x="168" y="27"/>
                    </a:lnTo>
                    <a:lnTo>
                      <a:pt x="161" y="20"/>
                    </a:lnTo>
                    <a:lnTo>
                      <a:pt x="153" y="14"/>
                    </a:lnTo>
                    <a:lnTo>
                      <a:pt x="144" y="10"/>
                    </a:lnTo>
                    <a:lnTo>
                      <a:pt x="135" y="6"/>
                    </a:lnTo>
                    <a:lnTo>
                      <a:pt x="125" y="3"/>
                    </a:lnTo>
                    <a:lnTo>
                      <a:pt x="114" y="1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90" y="1"/>
                    </a:lnTo>
                    <a:lnTo>
                      <a:pt x="79" y="2"/>
                    </a:lnTo>
                    <a:lnTo>
                      <a:pt x="69" y="5"/>
                    </a:lnTo>
                    <a:lnTo>
                      <a:pt x="60" y="8"/>
                    </a:lnTo>
                    <a:lnTo>
                      <a:pt x="51" y="12"/>
                    </a:lnTo>
                    <a:lnTo>
                      <a:pt x="43" y="18"/>
                    </a:lnTo>
                    <a:lnTo>
                      <a:pt x="35" y="24"/>
                    </a:lnTo>
                    <a:lnTo>
                      <a:pt x="28" y="31"/>
                    </a:lnTo>
                    <a:lnTo>
                      <a:pt x="22" y="39"/>
                    </a:lnTo>
                    <a:lnTo>
                      <a:pt x="17" y="48"/>
                    </a:lnTo>
                    <a:lnTo>
                      <a:pt x="12" y="58"/>
                    </a:lnTo>
                    <a:lnTo>
                      <a:pt x="8" y="68"/>
                    </a:lnTo>
                    <a:lnTo>
                      <a:pt x="5" y="80"/>
                    </a:lnTo>
                    <a:lnTo>
                      <a:pt x="2" y="92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4"/>
                    </a:lnTo>
                    <a:lnTo>
                      <a:pt x="3" y="148"/>
                    </a:lnTo>
                    <a:lnTo>
                      <a:pt x="5" y="160"/>
                    </a:lnTo>
                    <a:lnTo>
                      <a:pt x="9" y="172"/>
                    </a:lnTo>
                    <a:lnTo>
                      <a:pt x="14" y="183"/>
                    </a:lnTo>
                    <a:lnTo>
                      <a:pt x="19" y="193"/>
                    </a:lnTo>
                    <a:lnTo>
                      <a:pt x="25" y="201"/>
                    </a:lnTo>
                    <a:lnTo>
                      <a:pt x="31" y="209"/>
                    </a:lnTo>
                    <a:lnTo>
                      <a:pt x="31" y="209"/>
                    </a:lnTo>
                    <a:lnTo>
                      <a:pt x="37" y="215"/>
                    </a:lnTo>
                    <a:lnTo>
                      <a:pt x="44" y="220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8" y="236"/>
                    </a:lnTo>
                    <a:lnTo>
                      <a:pt x="88" y="238"/>
                    </a:lnTo>
                    <a:lnTo>
                      <a:pt x="100" y="239"/>
                    </a:lnTo>
                    <a:lnTo>
                      <a:pt x="100" y="239"/>
                    </a:lnTo>
                    <a:lnTo>
                      <a:pt x="114" y="238"/>
                    </a:lnTo>
                    <a:lnTo>
                      <a:pt x="126" y="237"/>
                    </a:lnTo>
                    <a:lnTo>
                      <a:pt x="137" y="234"/>
                    </a:lnTo>
                    <a:lnTo>
                      <a:pt x="146" y="231"/>
                    </a:lnTo>
                    <a:lnTo>
                      <a:pt x="146" y="231"/>
                    </a:lnTo>
                    <a:lnTo>
                      <a:pt x="155" y="227"/>
                    </a:lnTo>
                    <a:lnTo>
                      <a:pt x="163" y="222"/>
                    </a:lnTo>
                    <a:lnTo>
                      <a:pt x="171" y="216"/>
                    </a:lnTo>
                    <a:lnTo>
                      <a:pt x="179" y="209"/>
                    </a:lnTo>
                    <a:lnTo>
                      <a:pt x="153" y="180"/>
                    </a:lnTo>
                    <a:lnTo>
                      <a:pt x="153" y="180"/>
                    </a:lnTo>
                    <a:lnTo>
                      <a:pt x="141" y="188"/>
                    </a:lnTo>
                    <a:lnTo>
                      <a:pt x="130" y="193"/>
                    </a:lnTo>
                    <a:lnTo>
                      <a:pt x="130" y="193"/>
                    </a:lnTo>
                    <a:lnTo>
                      <a:pt x="124" y="195"/>
                    </a:lnTo>
                    <a:lnTo>
                      <a:pt x="117" y="197"/>
                    </a:lnTo>
                    <a:lnTo>
                      <a:pt x="110" y="198"/>
                    </a:lnTo>
                    <a:lnTo>
                      <a:pt x="103" y="198"/>
                    </a:lnTo>
                    <a:lnTo>
                      <a:pt x="103" y="198"/>
                    </a:lnTo>
                    <a:lnTo>
                      <a:pt x="93" y="197"/>
                    </a:lnTo>
                    <a:lnTo>
                      <a:pt x="82" y="195"/>
                    </a:lnTo>
                    <a:lnTo>
                      <a:pt x="73" y="190"/>
                    </a:lnTo>
                    <a:lnTo>
                      <a:pt x="65" y="183"/>
                    </a:lnTo>
                    <a:lnTo>
                      <a:pt x="58" y="175"/>
                    </a:lnTo>
                    <a:lnTo>
                      <a:pt x="52" y="164"/>
                    </a:lnTo>
                    <a:lnTo>
                      <a:pt x="47" y="151"/>
                    </a:lnTo>
                    <a:lnTo>
                      <a:pt x="45" y="136"/>
                    </a:lnTo>
                    <a:lnTo>
                      <a:pt x="197" y="136"/>
                    </a:lnTo>
                    <a:lnTo>
                      <a:pt x="197" y="136"/>
                    </a:lnTo>
                    <a:lnTo>
                      <a:pt x="198" y="127"/>
                    </a:lnTo>
                    <a:lnTo>
                      <a:pt x="198" y="115"/>
                    </a:lnTo>
                    <a:lnTo>
                      <a:pt x="198" y="115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1" y="74"/>
                    </a:lnTo>
                    <a:lnTo>
                      <a:pt x="56" y="64"/>
                    </a:lnTo>
                    <a:lnTo>
                      <a:pt x="61" y="56"/>
                    </a:lnTo>
                    <a:lnTo>
                      <a:pt x="69" y="49"/>
                    </a:lnTo>
                    <a:lnTo>
                      <a:pt x="77" y="45"/>
                    </a:lnTo>
                    <a:lnTo>
                      <a:pt x="87" y="42"/>
                    </a:lnTo>
                    <a:lnTo>
                      <a:pt x="99" y="41"/>
                    </a:lnTo>
                    <a:lnTo>
                      <a:pt x="99" y="41"/>
                    </a:lnTo>
                    <a:lnTo>
                      <a:pt x="105" y="41"/>
                    </a:lnTo>
                    <a:lnTo>
                      <a:pt x="112" y="42"/>
                    </a:lnTo>
                    <a:lnTo>
                      <a:pt x="117" y="44"/>
                    </a:lnTo>
                    <a:lnTo>
                      <a:pt x="122" y="45"/>
                    </a:lnTo>
                    <a:lnTo>
                      <a:pt x="127" y="48"/>
                    </a:lnTo>
                    <a:lnTo>
                      <a:pt x="132" y="51"/>
                    </a:lnTo>
                    <a:lnTo>
                      <a:pt x="139" y="58"/>
                    </a:lnTo>
                    <a:lnTo>
                      <a:pt x="144" y="66"/>
                    </a:lnTo>
                    <a:lnTo>
                      <a:pt x="149" y="76"/>
                    </a:lnTo>
                    <a:lnTo>
                      <a:pt x="151" y="87"/>
                    </a:lnTo>
                    <a:lnTo>
                      <a:pt x="153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8" name="Freeform 37"/>
              <p:cNvSpPr>
                <a:spLocks/>
              </p:cNvSpPr>
              <p:nvPr userDrawn="1"/>
            </p:nvSpPr>
            <p:spPr bwMode="auto">
              <a:xfrm>
                <a:off x="2735262" y="6149194"/>
                <a:ext cx="71438" cy="95250"/>
              </a:xfrm>
              <a:custGeom>
                <a:avLst/>
                <a:gdLst>
                  <a:gd name="T0" fmla="*/ 181 w 181"/>
                  <a:gd name="T1" fmla="*/ 39 h 239"/>
                  <a:gd name="T2" fmla="*/ 164 w 181"/>
                  <a:gd name="T3" fmla="*/ 22 h 239"/>
                  <a:gd name="T4" fmla="*/ 145 w 181"/>
                  <a:gd name="T5" fmla="*/ 10 h 239"/>
                  <a:gd name="T6" fmla="*/ 124 w 181"/>
                  <a:gd name="T7" fmla="*/ 3 h 239"/>
                  <a:gd name="T8" fmla="*/ 100 w 181"/>
                  <a:gd name="T9" fmla="*/ 0 h 239"/>
                  <a:gd name="T10" fmla="*/ 90 w 181"/>
                  <a:gd name="T11" fmla="*/ 1 h 239"/>
                  <a:gd name="T12" fmla="*/ 70 w 181"/>
                  <a:gd name="T13" fmla="*/ 5 h 239"/>
                  <a:gd name="T14" fmla="*/ 52 w 181"/>
                  <a:gd name="T15" fmla="*/ 13 h 239"/>
                  <a:gd name="T16" fmla="*/ 36 w 181"/>
                  <a:gd name="T17" fmla="*/ 25 h 239"/>
                  <a:gd name="T18" fmla="*/ 23 w 181"/>
                  <a:gd name="T19" fmla="*/ 40 h 239"/>
                  <a:gd name="T20" fmla="*/ 12 w 181"/>
                  <a:gd name="T21" fmla="*/ 59 h 239"/>
                  <a:gd name="T22" fmla="*/ 4 w 181"/>
                  <a:gd name="T23" fmla="*/ 81 h 239"/>
                  <a:gd name="T24" fmla="*/ 0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6 h 239"/>
                  <a:gd name="T30" fmla="*/ 7 w 181"/>
                  <a:gd name="T31" fmla="*/ 169 h 239"/>
                  <a:gd name="T32" fmla="*/ 16 w 181"/>
                  <a:gd name="T33" fmla="*/ 189 h 239"/>
                  <a:gd name="T34" fmla="*/ 28 w 181"/>
                  <a:gd name="T35" fmla="*/ 206 h 239"/>
                  <a:gd name="T36" fmla="*/ 43 w 181"/>
                  <a:gd name="T37" fmla="*/ 220 h 239"/>
                  <a:gd name="T38" fmla="*/ 60 w 181"/>
                  <a:gd name="T39" fmla="*/ 230 h 239"/>
                  <a:gd name="T40" fmla="*/ 78 w 181"/>
                  <a:gd name="T41" fmla="*/ 237 h 239"/>
                  <a:gd name="T42" fmla="*/ 99 w 181"/>
                  <a:gd name="T43" fmla="*/ 239 h 239"/>
                  <a:gd name="T44" fmla="*/ 113 w 181"/>
                  <a:gd name="T45" fmla="*/ 238 h 239"/>
                  <a:gd name="T46" fmla="*/ 138 w 181"/>
                  <a:gd name="T47" fmla="*/ 231 h 239"/>
                  <a:gd name="T48" fmla="*/ 158 w 181"/>
                  <a:gd name="T49" fmla="*/ 220 h 239"/>
                  <a:gd name="T50" fmla="*/ 174 w 181"/>
                  <a:gd name="T51" fmla="*/ 204 h 239"/>
                  <a:gd name="T52" fmla="*/ 152 w 181"/>
                  <a:gd name="T53" fmla="*/ 168 h 239"/>
                  <a:gd name="T54" fmla="*/ 139 w 181"/>
                  <a:gd name="T55" fmla="*/ 180 h 239"/>
                  <a:gd name="T56" fmla="*/ 127 w 181"/>
                  <a:gd name="T57" fmla="*/ 189 h 239"/>
                  <a:gd name="T58" fmla="*/ 115 w 181"/>
                  <a:gd name="T59" fmla="*/ 194 h 239"/>
                  <a:gd name="T60" fmla="*/ 100 w 181"/>
                  <a:gd name="T61" fmla="*/ 196 h 239"/>
                  <a:gd name="T62" fmla="*/ 94 w 181"/>
                  <a:gd name="T63" fmla="*/ 196 h 239"/>
                  <a:gd name="T64" fmla="*/ 82 w 181"/>
                  <a:gd name="T65" fmla="*/ 193 h 239"/>
                  <a:gd name="T66" fmla="*/ 71 w 181"/>
                  <a:gd name="T67" fmla="*/ 187 h 239"/>
                  <a:gd name="T68" fmla="*/ 63 w 181"/>
                  <a:gd name="T69" fmla="*/ 179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9 h 239"/>
                  <a:gd name="T76" fmla="*/ 46 w 181"/>
                  <a:gd name="T77" fmla="*/ 102 h 239"/>
                  <a:gd name="T78" fmla="*/ 53 w 181"/>
                  <a:gd name="T79" fmla="*/ 74 h 239"/>
                  <a:gd name="T80" fmla="*/ 60 w 181"/>
                  <a:gd name="T81" fmla="*/ 64 h 239"/>
                  <a:gd name="T82" fmla="*/ 67 w 181"/>
                  <a:gd name="T83" fmla="*/ 55 h 239"/>
                  <a:gd name="T84" fmla="*/ 77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6 w 181"/>
                  <a:gd name="T91" fmla="*/ 43 h 239"/>
                  <a:gd name="T92" fmla="*/ 120 w 181"/>
                  <a:gd name="T93" fmla="*/ 47 h 239"/>
                  <a:gd name="T94" fmla="*/ 134 w 181"/>
                  <a:gd name="T95" fmla="*/ 54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4" y="22"/>
                    </a:lnTo>
                    <a:lnTo>
                      <a:pt x="155" y="16"/>
                    </a:lnTo>
                    <a:lnTo>
                      <a:pt x="145" y="10"/>
                    </a:lnTo>
                    <a:lnTo>
                      <a:pt x="135" y="6"/>
                    </a:lnTo>
                    <a:lnTo>
                      <a:pt x="124" y="3"/>
                    </a:lnTo>
                    <a:lnTo>
                      <a:pt x="112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1"/>
                    </a:lnTo>
                    <a:lnTo>
                      <a:pt x="80" y="2"/>
                    </a:lnTo>
                    <a:lnTo>
                      <a:pt x="70" y="5"/>
                    </a:lnTo>
                    <a:lnTo>
                      <a:pt x="61" y="8"/>
                    </a:lnTo>
                    <a:lnTo>
                      <a:pt x="52" y="13"/>
                    </a:lnTo>
                    <a:lnTo>
                      <a:pt x="44" y="18"/>
                    </a:lnTo>
                    <a:lnTo>
                      <a:pt x="36" y="25"/>
                    </a:lnTo>
                    <a:lnTo>
                      <a:pt x="29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4" y="81"/>
                    </a:lnTo>
                    <a:lnTo>
                      <a:pt x="2" y="93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2" y="146"/>
                    </a:lnTo>
                    <a:lnTo>
                      <a:pt x="4" y="158"/>
                    </a:lnTo>
                    <a:lnTo>
                      <a:pt x="7" y="169"/>
                    </a:lnTo>
                    <a:lnTo>
                      <a:pt x="11" y="179"/>
                    </a:lnTo>
                    <a:lnTo>
                      <a:pt x="16" y="189"/>
                    </a:lnTo>
                    <a:lnTo>
                      <a:pt x="22" y="198"/>
                    </a:lnTo>
                    <a:lnTo>
                      <a:pt x="28" y="206"/>
                    </a:lnTo>
                    <a:lnTo>
                      <a:pt x="35" y="214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60" y="230"/>
                    </a:lnTo>
                    <a:lnTo>
                      <a:pt x="69" y="234"/>
                    </a:lnTo>
                    <a:lnTo>
                      <a:pt x="78" y="237"/>
                    </a:lnTo>
                    <a:lnTo>
                      <a:pt x="88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3" y="238"/>
                    </a:lnTo>
                    <a:lnTo>
                      <a:pt x="126" y="235"/>
                    </a:lnTo>
                    <a:lnTo>
                      <a:pt x="138" y="231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6" y="212"/>
                    </a:lnTo>
                    <a:lnTo>
                      <a:pt x="174" y="204"/>
                    </a:lnTo>
                    <a:lnTo>
                      <a:pt x="181" y="196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39" y="180"/>
                    </a:lnTo>
                    <a:lnTo>
                      <a:pt x="133" y="185"/>
                    </a:lnTo>
                    <a:lnTo>
                      <a:pt x="127" y="189"/>
                    </a:lnTo>
                    <a:lnTo>
                      <a:pt x="121" y="192"/>
                    </a:lnTo>
                    <a:lnTo>
                      <a:pt x="115" y="194"/>
                    </a:lnTo>
                    <a:lnTo>
                      <a:pt x="108" y="196"/>
                    </a:lnTo>
                    <a:lnTo>
                      <a:pt x="100" y="196"/>
                    </a:lnTo>
                    <a:lnTo>
                      <a:pt x="100" y="196"/>
                    </a:lnTo>
                    <a:lnTo>
                      <a:pt x="94" y="196"/>
                    </a:lnTo>
                    <a:lnTo>
                      <a:pt x="87" y="195"/>
                    </a:lnTo>
                    <a:lnTo>
                      <a:pt x="82" y="193"/>
                    </a:lnTo>
                    <a:lnTo>
                      <a:pt x="76" y="190"/>
                    </a:lnTo>
                    <a:lnTo>
                      <a:pt x="71" y="187"/>
                    </a:lnTo>
                    <a:lnTo>
                      <a:pt x="67" y="184"/>
                    </a:lnTo>
                    <a:lnTo>
                      <a:pt x="63" y="179"/>
                    </a:lnTo>
                    <a:lnTo>
                      <a:pt x="59" y="174"/>
                    </a:lnTo>
                    <a:lnTo>
                      <a:pt x="56" y="169"/>
                    </a:lnTo>
                    <a:lnTo>
                      <a:pt x="53" y="163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9"/>
                    </a:lnTo>
                    <a:lnTo>
                      <a:pt x="45" y="119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3" y="74"/>
                    </a:lnTo>
                    <a:lnTo>
                      <a:pt x="56" y="69"/>
                    </a:lnTo>
                    <a:lnTo>
                      <a:pt x="60" y="64"/>
                    </a:lnTo>
                    <a:lnTo>
                      <a:pt x="63" y="59"/>
                    </a:lnTo>
                    <a:lnTo>
                      <a:pt x="67" y="55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6" y="43"/>
                    </a:lnTo>
                    <a:lnTo>
                      <a:pt x="113" y="45"/>
                    </a:lnTo>
                    <a:lnTo>
                      <a:pt x="120" y="47"/>
                    </a:lnTo>
                    <a:lnTo>
                      <a:pt x="127" y="50"/>
                    </a:lnTo>
                    <a:lnTo>
                      <a:pt x="134" y="54"/>
                    </a:lnTo>
                    <a:lnTo>
                      <a:pt x="141" y="59"/>
                    </a:lnTo>
                    <a:lnTo>
                      <a:pt x="148" y="64"/>
                    </a:lnTo>
                    <a:lnTo>
                      <a:pt x="155" y="71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39" name="Freeform 38"/>
              <p:cNvSpPr>
                <a:spLocks/>
              </p:cNvSpPr>
              <p:nvPr userDrawn="1"/>
            </p:nvSpPr>
            <p:spPr bwMode="auto">
              <a:xfrm>
                <a:off x="2816225" y="6150782"/>
                <a:ext cx="73025" cy="92075"/>
              </a:xfrm>
              <a:custGeom>
                <a:avLst/>
                <a:gdLst>
                  <a:gd name="T0" fmla="*/ 185 w 185"/>
                  <a:gd name="T1" fmla="*/ 39 h 229"/>
                  <a:gd name="T2" fmla="*/ 185 w 185"/>
                  <a:gd name="T3" fmla="*/ 0 h 229"/>
                  <a:gd name="T4" fmla="*/ 0 w 185"/>
                  <a:gd name="T5" fmla="*/ 0 h 229"/>
                  <a:gd name="T6" fmla="*/ 0 w 185"/>
                  <a:gd name="T7" fmla="*/ 39 h 229"/>
                  <a:gd name="T8" fmla="*/ 69 w 185"/>
                  <a:gd name="T9" fmla="*/ 39 h 229"/>
                  <a:gd name="T10" fmla="*/ 69 w 185"/>
                  <a:gd name="T11" fmla="*/ 229 h 229"/>
                  <a:gd name="T12" fmla="*/ 114 w 185"/>
                  <a:gd name="T13" fmla="*/ 229 h 229"/>
                  <a:gd name="T14" fmla="*/ 114 w 185"/>
                  <a:gd name="T15" fmla="*/ 39 h 229"/>
                  <a:gd name="T16" fmla="*/ 185 w 185"/>
                  <a:gd name="T17" fmla="*/ 3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5" h="229">
                    <a:moveTo>
                      <a:pt x="185" y="39"/>
                    </a:moveTo>
                    <a:lnTo>
                      <a:pt x="185" y="0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69" y="39"/>
                    </a:lnTo>
                    <a:lnTo>
                      <a:pt x="69" y="229"/>
                    </a:lnTo>
                    <a:lnTo>
                      <a:pt x="114" y="229"/>
                    </a:lnTo>
                    <a:lnTo>
                      <a:pt x="114" y="39"/>
                    </a:lnTo>
                    <a:lnTo>
                      <a:pt x="185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0" name="Freeform 39"/>
              <p:cNvSpPr>
                <a:spLocks noEditPoints="1"/>
              </p:cNvSpPr>
              <p:nvPr userDrawn="1"/>
            </p:nvSpPr>
            <p:spPr bwMode="auto">
              <a:xfrm>
                <a:off x="2901950" y="6150782"/>
                <a:ext cx="74613" cy="92075"/>
              </a:xfrm>
              <a:custGeom>
                <a:avLst/>
                <a:gdLst>
                  <a:gd name="T0" fmla="*/ 45 w 184"/>
                  <a:gd name="T1" fmla="*/ 0 h 229"/>
                  <a:gd name="T2" fmla="*/ 0 w 184"/>
                  <a:gd name="T3" fmla="*/ 0 h 229"/>
                  <a:gd name="T4" fmla="*/ 0 w 184"/>
                  <a:gd name="T5" fmla="*/ 229 h 229"/>
                  <a:gd name="T6" fmla="*/ 106 w 184"/>
                  <a:gd name="T7" fmla="*/ 229 h 229"/>
                  <a:gd name="T8" fmla="*/ 106 w 184"/>
                  <a:gd name="T9" fmla="*/ 229 h 229"/>
                  <a:gd name="T10" fmla="*/ 114 w 184"/>
                  <a:gd name="T11" fmla="*/ 229 h 229"/>
                  <a:gd name="T12" fmla="*/ 122 w 184"/>
                  <a:gd name="T13" fmla="*/ 228 h 229"/>
                  <a:gd name="T14" fmla="*/ 130 w 184"/>
                  <a:gd name="T15" fmla="*/ 226 h 229"/>
                  <a:gd name="T16" fmla="*/ 137 w 184"/>
                  <a:gd name="T17" fmla="*/ 224 h 229"/>
                  <a:gd name="T18" fmla="*/ 144 w 184"/>
                  <a:gd name="T19" fmla="*/ 222 h 229"/>
                  <a:gd name="T20" fmla="*/ 151 w 184"/>
                  <a:gd name="T21" fmla="*/ 218 h 229"/>
                  <a:gd name="T22" fmla="*/ 157 w 184"/>
                  <a:gd name="T23" fmla="*/ 214 h 229"/>
                  <a:gd name="T24" fmla="*/ 162 w 184"/>
                  <a:gd name="T25" fmla="*/ 210 h 229"/>
                  <a:gd name="T26" fmla="*/ 167 w 184"/>
                  <a:gd name="T27" fmla="*/ 205 h 229"/>
                  <a:gd name="T28" fmla="*/ 172 w 184"/>
                  <a:gd name="T29" fmla="*/ 200 h 229"/>
                  <a:gd name="T30" fmla="*/ 175 w 184"/>
                  <a:gd name="T31" fmla="*/ 193 h 229"/>
                  <a:gd name="T32" fmla="*/ 178 w 184"/>
                  <a:gd name="T33" fmla="*/ 187 h 229"/>
                  <a:gd name="T34" fmla="*/ 181 w 184"/>
                  <a:gd name="T35" fmla="*/ 180 h 229"/>
                  <a:gd name="T36" fmla="*/ 183 w 184"/>
                  <a:gd name="T37" fmla="*/ 172 h 229"/>
                  <a:gd name="T38" fmla="*/ 184 w 184"/>
                  <a:gd name="T39" fmla="*/ 163 h 229"/>
                  <a:gd name="T40" fmla="*/ 184 w 184"/>
                  <a:gd name="T41" fmla="*/ 154 h 229"/>
                  <a:gd name="T42" fmla="*/ 184 w 184"/>
                  <a:gd name="T43" fmla="*/ 154 h 229"/>
                  <a:gd name="T44" fmla="*/ 184 w 184"/>
                  <a:gd name="T45" fmla="*/ 146 h 229"/>
                  <a:gd name="T46" fmla="*/ 183 w 184"/>
                  <a:gd name="T47" fmla="*/ 137 h 229"/>
                  <a:gd name="T48" fmla="*/ 181 w 184"/>
                  <a:gd name="T49" fmla="*/ 130 h 229"/>
                  <a:gd name="T50" fmla="*/ 178 w 184"/>
                  <a:gd name="T51" fmla="*/ 122 h 229"/>
                  <a:gd name="T52" fmla="*/ 175 w 184"/>
                  <a:gd name="T53" fmla="*/ 116 h 229"/>
                  <a:gd name="T54" fmla="*/ 172 w 184"/>
                  <a:gd name="T55" fmla="*/ 110 h 229"/>
                  <a:gd name="T56" fmla="*/ 167 w 184"/>
                  <a:gd name="T57" fmla="*/ 104 h 229"/>
                  <a:gd name="T58" fmla="*/ 163 w 184"/>
                  <a:gd name="T59" fmla="*/ 99 h 229"/>
                  <a:gd name="T60" fmla="*/ 157 w 184"/>
                  <a:gd name="T61" fmla="*/ 95 h 229"/>
                  <a:gd name="T62" fmla="*/ 151 w 184"/>
                  <a:gd name="T63" fmla="*/ 91 h 229"/>
                  <a:gd name="T64" fmla="*/ 145 w 184"/>
                  <a:gd name="T65" fmla="*/ 88 h 229"/>
                  <a:gd name="T66" fmla="*/ 139 w 184"/>
                  <a:gd name="T67" fmla="*/ 85 h 229"/>
                  <a:gd name="T68" fmla="*/ 132 w 184"/>
                  <a:gd name="T69" fmla="*/ 83 h 229"/>
                  <a:gd name="T70" fmla="*/ 124 w 184"/>
                  <a:gd name="T71" fmla="*/ 82 h 229"/>
                  <a:gd name="T72" fmla="*/ 116 w 184"/>
                  <a:gd name="T73" fmla="*/ 81 h 229"/>
                  <a:gd name="T74" fmla="*/ 108 w 184"/>
                  <a:gd name="T75" fmla="*/ 81 h 229"/>
                  <a:gd name="T76" fmla="*/ 45 w 184"/>
                  <a:gd name="T77" fmla="*/ 81 h 229"/>
                  <a:gd name="T78" fmla="*/ 45 w 184"/>
                  <a:gd name="T79" fmla="*/ 0 h 229"/>
                  <a:gd name="T80" fmla="*/ 45 w 184"/>
                  <a:gd name="T81" fmla="*/ 192 h 229"/>
                  <a:gd name="T82" fmla="*/ 45 w 184"/>
                  <a:gd name="T83" fmla="*/ 118 h 229"/>
                  <a:gd name="T84" fmla="*/ 102 w 184"/>
                  <a:gd name="T85" fmla="*/ 118 h 229"/>
                  <a:gd name="T86" fmla="*/ 102 w 184"/>
                  <a:gd name="T87" fmla="*/ 118 h 229"/>
                  <a:gd name="T88" fmla="*/ 110 w 184"/>
                  <a:gd name="T89" fmla="*/ 118 h 229"/>
                  <a:gd name="T90" fmla="*/ 118 w 184"/>
                  <a:gd name="T91" fmla="*/ 120 h 229"/>
                  <a:gd name="T92" fmla="*/ 124 w 184"/>
                  <a:gd name="T93" fmla="*/ 123 h 229"/>
                  <a:gd name="T94" fmla="*/ 129 w 184"/>
                  <a:gd name="T95" fmla="*/ 127 h 229"/>
                  <a:gd name="T96" fmla="*/ 134 w 184"/>
                  <a:gd name="T97" fmla="*/ 133 h 229"/>
                  <a:gd name="T98" fmla="*/ 137 w 184"/>
                  <a:gd name="T99" fmla="*/ 139 h 229"/>
                  <a:gd name="T100" fmla="*/ 139 w 184"/>
                  <a:gd name="T101" fmla="*/ 146 h 229"/>
                  <a:gd name="T102" fmla="*/ 139 w 184"/>
                  <a:gd name="T103" fmla="*/ 155 h 229"/>
                  <a:gd name="T104" fmla="*/ 139 w 184"/>
                  <a:gd name="T105" fmla="*/ 155 h 229"/>
                  <a:gd name="T106" fmla="*/ 139 w 184"/>
                  <a:gd name="T107" fmla="*/ 163 h 229"/>
                  <a:gd name="T108" fmla="*/ 137 w 184"/>
                  <a:gd name="T109" fmla="*/ 170 h 229"/>
                  <a:gd name="T110" fmla="*/ 134 w 184"/>
                  <a:gd name="T111" fmla="*/ 177 h 229"/>
                  <a:gd name="T112" fmla="*/ 130 w 184"/>
                  <a:gd name="T113" fmla="*/ 182 h 229"/>
                  <a:gd name="T114" fmla="*/ 125 w 184"/>
                  <a:gd name="T115" fmla="*/ 186 h 229"/>
                  <a:gd name="T116" fmla="*/ 119 w 184"/>
                  <a:gd name="T117" fmla="*/ 189 h 229"/>
                  <a:gd name="T118" fmla="*/ 111 w 184"/>
                  <a:gd name="T119" fmla="*/ 191 h 229"/>
                  <a:gd name="T120" fmla="*/ 102 w 184"/>
                  <a:gd name="T121" fmla="*/ 192 h 229"/>
                  <a:gd name="T122" fmla="*/ 45 w 184"/>
                  <a:gd name="T123" fmla="*/ 19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4" h="229">
                    <a:moveTo>
                      <a:pt x="45" y="0"/>
                    </a:moveTo>
                    <a:lnTo>
                      <a:pt x="0" y="0"/>
                    </a:lnTo>
                    <a:lnTo>
                      <a:pt x="0" y="229"/>
                    </a:lnTo>
                    <a:lnTo>
                      <a:pt x="106" y="229"/>
                    </a:lnTo>
                    <a:lnTo>
                      <a:pt x="106" y="229"/>
                    </a:lnTo>
                    <a:lnTo>
                      <a:pt x="114" y="229"/>
                    </a:lnTo>
                    <a:lnTo>
                      <a:pt x="122" y="228"/>
                    </a:lnTo>
                    <a:lnTo>
                      <a:pt x="130" y="226"/>
                    </a:lnTo>
                    <a:lnTo>
                      <a:pt x="137" y="224"/>
                    </a:lnTo>
                    <a:lnTo>
                      <a:pt x="144" y="222"/>
                    </a:lnTo>
                    <a:lnTo>
                      <a:pt x="151" y="218"/>
                    </a:lnTo>
                    <a:lnTo>
                      <a:pt x="157" y="214"/>
                    </a:lnTo>
                    <a:lnTo>
                      <a:pt x="162" y="210"/>
                    </a:lnTo>
                    <a:lnTo>
                      <a:pt x="167" y="205"/>
                    </a:lnTo>
                    <a:lnTo>
                      <a:pt x="172" y="200"/>
                    </a:lnTo>
                    <a:lnTo>
                      <a:pt x="175" y="193"/>
                    </a:lnTo>
                    <a:lnTo>
                      <a:pt x="178" y="187"/>
                    </a:lnTo>
                    <a:lnTo>
                      <a:pt x="181" y="180"/>
                    </a:lnTo>
                    <a:lnTo>
                      <a:pt x="183" y="172"/>
                    </a:lnTo>
                    <a:lnTo>
                      <a:pt x="184" y="163"/>
                    </a:lnTo>
                    <a:lnTo>
                      <a:pt x="184" y="154"/>
                    </a:lnTo>
                    <a:lnTo>
                      <a:pt x="184" y="154"/>
                    </a:lnTo>
                    <a:lnTo>
                      <a:pt x="184" y="146"/>
                    </a:lnTo>
                    <a:lnTo>
                      <a:pt x="183" y="137"/>
                    </a:lnTo>
                    <a:lnTo>
                      <a:pt x="181" y="130"/>
                    </a:lnTo>
                    <a:lnTo>
                      <a:pt x="178" y="122"/>
                    </a:lnTo>
                    <a:lnTo>
                      <a:pt x="175" y="116"/>
                    </a:lnTo>
                    <a:lnTo>
                      <a:pt x="172" y="110"/>
                    </a:lnTo>
                    <a:lnTo>
                      <a:pt x="167" y="104"/>
                    </a:lnTo>
                    <a:lnTo>
                      <a:pt x="163" y="99"/>
                    </a:lnTo>
                    <a:lnTo>
                      <a:pt x="157" y="95"/>
                    </a:lnTo>
                    <a:lnTo>
                      <a:pt x="151" y="91"/>
                    </a:lnTo>
                    <a:lnTo>
                      <a:pt x="145" y="88"/>
                    </a:lnTo>
                    <a:lnTo>
                      <a:pt x="139" y="85"/>
                    </a:lnTo>
                    <a:lnTo>
                      <a:pt x="132" y="83"/>
                    </a:lnTo>
                    <a:lnTo>
                      <a:pt x="124" y="82"/>
                    </a:lnTo>
                    <a:lnTo>
                      <a:pt x="116" y="81"/>
                    </a:lnTo>
                    <a:lnTo>
                      <a:pt x="108" y="81"/>
                    </a:lnTo>
                    <a:lnTo>
                      <a:pt x="45" y="81"/>
                    </a:lnTo>
                    <a:lnTo>
                      <a:pt x="45" y="0"/>
                    </a:lnTo>
                    <a:close/>
                    <a:moveTo>
                      <a:pt x="45" y="192"/>
                    </a:moveTo>
                    <a:lnTo>
                      <a:pt x="45" y="118"/>
                    </a:lnTo>
                    <a:lnTo>
                      <a:pt x="102" y="118"/>
                    </a:lnTo>
                    <a:lnTo>
                      <a:pt x="102" y="118"/>
                    </a:lnTo>
                    <a:lnTo>
                      <a:pt x="110" y="118"/>
                    </a:lnTo>
                    <a:lnTo>
                      <a:pt x="118" y="120"/>
                    </a:lnTo>
                    <a:lnTo>
                      <a:pt x="124" y="123"/>
                    </a:lnTo>
                    <a:lnTo>
                      <a:pt x="129" y="127"/>
                    </a:lnTo>
                    <a:lnTo>
                      <a:pt x="134" y="133"/>
                    </a:lnTo>
                    <a:lnTo>
                      <a:pt x="137" y="139"/>
                    </a:lnTo>
                    <a:lnTo>
                      <a:pt x="139" y="146"/>
                    </a:lnTo>
                    <a:lnTo>
                      <a:pt x="139" y="155"/>
                    </a:lnTo>
                    <a:lnTo>
                      <a:pt x="139" y="155"/>
                    </a:lnTo>
                    <a:lnTo>
                      <a:pt x="139" y="163"/>
                    </a:lnTo>
                    <a:lnTo>
                      <a:pt x="137" y="170"/>
                    </a:lnTo>
                    <a:lnTo>
                      <a:pt x="134" y="177"/>
                    </a:lnTo>
                    <a:lnTo>
                      <a:pt x="130" y="182"/>
                    </a:lnTo>
                    <a:lnTo>
                      <a:pt x="125" y="186"/>
                    </a:lnTo>
                    <a:lnTo>
                      <a:pt x="119" y="189"/>
                    </a:lnTo>
                    <a:lnTo>
                      <a:pt x="111" y="191"/>
                    </a:lnTo>
                    <a:lnTo>
                      <a:pt x="102" y="192"/>
                    </a:lnTo>
                    <a:lnTo>
                      <a:pt x="45" y="19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1" name="Freeform 40"/>
              <p:cNvSpPr>
                <a:spLocks noEditPoints="1"/>
              </p:cNvSpPr>
              <p:nvPr userDrawn="1"/>
            </p:nvSpPr>
            <p:spPr bwMode="auto">
              <a:xfrm>
                <a:off x="3033712" y="6149194"/>
                <a:ext cx="80963" cy="95250"/>
              </a:xfrm>
              <a:custGeom>
                <a:avLst/>
                <a:gdLst>
                  <a:gd name="T0" fmla="*/ 205 w 205"/>
                  <a:gd name="T1" fmla="*/ 105 h 239"/>
                  <a:gd name="T2" fmla="*/ 198 w 205"/>
                  <a:gd name="T3" fmla="*/ 70 h 239"/>
                  <a:gd name="T4" fmla="*/ 183 w 205"/>
                  <a:gd name="T5" fmla="*/ 41 h 239"/>
                  <a:gd name="T6" fmla="*/ 161 w 205"/>
                  <a:gd name="T7" fmla="*/ 19 h 239"/>
                  <a:gd name="T8" fmla="*/ 135 w 205"/>
                  <a:gd name="T9" fmla="*/ 5 h 239"/>
                  <a:gd name="T10" fmla="*/ 103 w 205"/>
                  <a:gd name="T11" fmla="*/ 0 h 239"/>
                  <a:gd name="T12" fmla="*/ 81 w 205"/>
                  <a:gd name="T13" fmla="*/ 2 h 239"/>
                  <a:gd name="T14" fmla="*/ 53 w 205"/>
                  <a:gd name="T15" fmla="*/ 13 h 239"/>
                  <a:gd name="T16" fmla="*/ 30 w 205"/>
                  <a:gd name="T17" fmla="*/ 32 h 239"/>
                  <a:gd name="T18" fmla="*/ 12 w 205"/>
                  <a:gd name="T19" fmla="*/ 59 h 239"/>
                  <a:gd name="T20" fmla="*/ 2 w 205"/>
                  <a:gd name="T21" fmla="*/ 93 h 239"/>
                  <a:gd name="T22" fmla="*/ 0 w 205"/>
                  <a:gd name="T23" fmla="*/ 120 h 239"/>
                  <a:gd name="T24" fmla="*/ 5 w 205"/>
                  <a:gd name="T25" fmla="*/ 157 h 239"/>
                  <a:gd name="T26" fmla="*/ 17 w 205"/>
                  <a:gd name="T27" fmla="*/ 189 h 239"/>
                  <a:gd name="T28" fmla="*/ 36 w 205"/>
                  <a:gd name="T29" fmla="*/ 214 h 239"/>
                  <a:gd name="T30" fmla="*/ 61 w 205"/>
                  <a:gd name="T31" fmla="*/ 230 h 239"/>
                  <a:gd name="T32" fmla="*/ 90 w 205"/>
                  <a:gd name="T33" fmla="*/ 238 h 239"/>
                  <a:gd name="T34" fmla="*/ 113 w 205"/>
                  <a:gd name="T35" fmla="*/ 238 h 239"/>
                  <a:gd name="T36" fmla="*/ 143 w 205"/>
                  <a:gd name="T37" fmla="*/ 231 h 239"/>
                  <a:gd name="T38" fmla="*/ 169 w 205"/>
                  <a:gd name="T39" fmla="*/ 214 h 239"/>
                  <a:gd name="T40" fmla="*/ 188 w 205"/>
                  <a:gd name="T41" fmla="*/ 190 h 239"/>
                  <a:gd name="T42" fmla="*/ 201 w 205"/>
                  <a:gd name="T43" fmla="*/ 158 h 239"/>
                  <a:gd name="T44" fmla="*/ 205 w 205"/>
                  <a:gd name="T45" fmla="*/ 119 h 239"/>
                  <a:gd name="T46" fmla="*/ 160 w 205"/>
                  <a:gd name="T47" fmla="*/ 120 h 239"/>
                  <a:gd name="T48" fmla="*/ 151 w 205"/>
                  <a:gd name="T49" fmla="*/ 162 h 239"/>
                  <a:gd name="T50" fmla="*/ 137 w 205"/>
                  <a:gd name="T51" fmla="*/ 183 h 239"/>
                  <a:gd name="T52" fmla="*/ 122 w 205"/>
                  <a:gd name="T53" fmla="*/ 193 h 239"/>
                  <a:gd name="T54" fmla="*/ 104 w 205"/>
                  <a:gd name="T55" fmla="*/ 196 h 239"/>
                  <a:gd name="T56" fmla="*/ 91 w 205"/>
                  <a:gd name="T57" fmla="*/ 195 h 239"/>
                  <a:gd name="T58" fmla="*/ 75 w 205"/>
                  <a:gd name="T59" fmla="*/ 188 h 239"/>
                  <a:gd name="T60" fmla="*/ 62 w 205"/>
                  <a:gd name="T61" fmla="*/ 176 h 239"/>
                  <a:gd name="T62" fmla="*/ 52 w 205"/>
                  <a:gd name="T63" fmla="*/ 159 h 239"/>
                  <a:gd name="T64" fmla="*/ 46 w 205"/>
                  <a:gd name="T65" fmla="*/ 119 h 239"/>
                  <a:gd name="T66" fmla="*/ 50 w 205"/>
                  <a:gd name="T67" fmla="*/ 88 h 239"/>
                  <a:gd name="T68" fmla="*/ 60 w 205"/>
                  <a:gd name="T69" fmla="*/ 64 h 239"/>
                  <a:gd name="T70" fmla="*/ 73 w 205"/>
                  <a:gd name="T71" fmla="*/ 51 h 239"/>
                  <a:gd name="T72" fmla="*/ 89 w 205"/>
                  <a:gd name="T73" fmla="*/ 44 h 239"/>
                  <a:gd name="T74" fmla="*/ 101 w 205"/>
                  <a:gd name="T75" fmla="*/ 43 h 239"/>
                  <a:gd name="T76" fmla="*/ 120 w 205"/>
                  <a:gd name="T77" fmla="*/ 46 h 239"/>
                  <a:gd name="T78" fmla="*/ 136 w 205"/>
                  <a:gd name="T79" fmla="*/ 55 h 239"/>
                  <a:gd name="T80" fmla="*/ 148 w 205"/>
                  <a:gd name="T81" fmla="*/ 69 h 239"/>
                  <a:gd name="T82" fmla="*/ 156 w 205"/>
                  <a:gd name="T83" fmla="*/ 88 h 239"/>
                  <a:gd name="T84" fmla="*/ 160 w 205"/>
                  <a:gd name="T85" fmla="*/ 120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5" h="239">
                    <a:moveTo>
                      <a:pt x="205" y="119"/>
                    </a:moveTo>
                    <a:lnTo>
                      <a:pt x="205" y="119"/>
                    </a:lnTo>
                    <a:lnTo>
                      <a:pt x="205" y="105"/>
                    </a:lnTo>
                    <a:lnTo>
                      <a:pt x="203" y="93"/>
                    </a:lnTo>
                    <a:lnTo>
                      <a:pt x="201" y="81"/>
                    </a:lnTo>
                    <a:lnTo>
                      <a:pt x="198" y="70"/>
                    </a:lnTo>
                    <a:lnTo>
                      <a:pt x="194" y="59"/>
                    </a:lnTo>
                    <a:lnTo>
                      <a:pt x="189" y="50"/>
                    </a:lnTo>
                    <a:lnTo>
                      <a:pt x="183" y="41"/>
                    </a:lnTo>
                    <a:lnTo>
                      <a:pt x="176" y="33"/>
                    </a:lnTo>
                    <a:lnTo>
                      <a:pt x="169" y="25"/>
                    </a:lnTo>
                    <a:lnTo>
                      <a:pt x="161" y="19"/>
                    </a:lnTo>
                    <a:lnTo>
                      <a:pt x="153" y="13"/>
                    </a:lnTo>
                    <a:lnTo>
                      <a:pt x="144" y="9"/>
                    </a:lnTo>
                    <a:lnTo>
                      <a:pt x="135" y="5"/>
                    </a:lnTo>
                    <a:lnTo>
                      <a:pt x="125" y="3"/>
                    </a:lnTo>
                    <a:lnTo>
                      <a:pt x="114" y="1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92" y="1"/>
                    </a:lnTo>
                    <a:lnTo>
                      <a:pt x="81" y="2"/>
                    </a:lnTo>
                    <a:lnTo>
                      <a:pt x="72" y="5"/>
                    </a:lnTo>
                    <a:lnTo>
                      <a:pt x="62" y="8"/>
                    </a:lnTo>
                    <a:lnTo>
                      <a:pt x="53" y="13"/>
                    </a:lnTo>
                    <a:lnTo>
                      <a:pt x="45" y="18"/>
                    </a:lnTo>
                    <a:lnTo>
                      <a:pt x="37" y="25"/>
                    </a:lnTo>
                    <a:lnTo>
                      <a:pt x="30" y="32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9"/>
                    </a:lnTo>
                    <a:lnTo>
                      <a:pt x="8" y="70"/>
                    </a:lnTo>
                    <a:lnTo>
                      <a:pt x="5" y="81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3"/>
                    </a:lnTo>
                    <a:lnTo>
                      <a:pt x="2" y="145"/>
                    </a:lnTo>
                    <a:lnTo>
                      <a:pt x="5" y="157"/>
                    </a:lnTo>
                    <a:lnTo>
                      <a:pt x="8" y="169"/>
                    </a:lnTo>
                    <a:lnTo>
                      <a:pt x="12" y="179"/>
                    </a:lnTo>
                    <a:lnTo>
                      <a:pt x="17" y="189"/>
                    </a:lnTo>
                    <a:lnTo>
                      <a:pt x="23" y="198"/>
                    </a:lnTo>
                    <a:lnTo>
                      <a:pt x="29" y="206"/>
                    </a:lnTo>
                    <a:lnTo>
                      <a:pt x="36" y="214"/>
                    </a:lnTo>
                    <a:lnTo>
                      <a:pt x="44" y="220"/>
                    </a:lnTo>
                    <a:lnTo>
                      <a:pt x="52" y="226"/>
                    </a:lnTo>
                    <a:lnTo>
                      <a:pt x="61" y="230"/>
                    </a:lnTo>
                    <a:lnTo>
                      <a:pt x="70" y="234"/>
                    </a:lnTo>
                    <a:lnTo>
                      <a:pt x="80" y="237"/>
                    </a:lnTo>
                    <a:lnTo>
                      <a:pt x="90" y="238"/>
                    </a:lnTo>
                    <a:lnTo>
                      <a:pt x="101" y="239"/>
                    </a:lnTo>
                    <a:lnTo>
                      <a:pt x="101" y="239"/>
                    </a:lnTo>
                    <a:lnTo>
                      <a:pt x="113" y="238"/>
                    </a:lnTo>
                    <a:lnTo>
                      <a:pt x="123" y="237"/>
                    </a:lnTo>
                    <a:lnTo>
                      <a:pt x="133" y="234"/>
                    </a:lnTo>
                    <a:lnTo>
                      <a:pt x="143" y="231"/>
                    </a:lnTo>
                    <a:lnTo>
                      <a:pt x="152" y="226"/>
                    </a:lnTo>
                    <a:lnTo>
                      <a:pt x="161" y="221"/>
                    </a:lnTo>
                    <a:lnTo>
                      <a:pt x="169" y="214"/>
                    </a:lnTo>
                    <a:lnTo>
                      <a:pt x="176" y="207"/>
                    </a:lnTo>
                    <a:lnTo>
                      <a:pt x="182" y="199"/>
                    </a:lnTo>
                    <a:lnTo>
                      <a:pt x="188" y="190"/>
                    </a:lnTo>
                    <a:lnTo>
                      <a:pt x="193" y="180"/>
                    </a:lnTo>
                    <a:lnTo>
                      <a:pt x="198" y="169"/>
                    </a:lnTo>
                    <a:lnTo>
                      <a:pt x="201" y="158"/>
                    </a:lnTo>
                    <a:lnTo>
                      <a:pt x="203" y="145"/>
                    </a:lnTo>
                    <a:lnTo>
                      <a:pt x="205" y="132"/>
                    </a:lnTo>
                    <a:lnTo>
                      <a:pt x="205" y="119"/>
                    </a:lnTo>
                    <a:lnTo>
                      <a:pt x="205" y="119"/>
                    </a:lnTo>
                    <a:close/>
                    <a:moveTo>
                      <a:pt x="160" y="120"/>
                    </a:moveTo>
                    <a:lnTo>
                      <a:pt x="160" y="120"/>
                    </a:lnTo>
                    <a:lnTo>
                      <a:pt x="159" y="135"/>
                    </a:lnTo>
                    <a:lnTo>
                      <a:pt x="156" y="149"/>
                    </a:lnTo>
                    <a:lnTo>
                      <a:pt x="151" y="162"/>
                    </a:lnTo>
                    <a:lnTo>
                      <a:pt x="145" y="174"/>
                    </a:lnTo>
                    <a:lnTo>
                      <a:pt x="141" y="179"/>
                    </a:lnTo>
                    <a:lnTo>
                      <a:pt x="137" y="183"/>
                    </a:lnTo>
                    <a:lnTo>
                      <a:pt x="132" y="187"/>
                    </a:lnTo>
                    <a:lnTo>
                      <a:pt x="127" y="190"/>
                    </a:lnTo>
                    <a:lnTo>
                      <a:pt x="122" y="193"/>
                    </a:lnTo>
                    <a:lnTo>
                      <a:pt x="116" y="195"/>
                    </a:lnTo>
                    <a:lnTo>
                      <a:pt x="110" y="196"/>
                    </a:lnTo>
                    <a:lnTo>
                      <a:pt x="104" y="196"/>
                    </a:lnTo>
                    <a:lnTo>
                      <a:pt x="104" y="196"/>
                    </a:lnTo>
                    <a:lnTo>
                      <a:pt x="97" y="196"/>
                    </a:lnTo>
                    <a:lnTo>
                      <a:pt x="91" y="195"/>
                    </a:lnTo>
                    <a:lnTo>
                      <a:pt x="85" y="193"/>
                    </a:lnTo>
                    <a:lnTo>
                      <a:pt x="80" y="191"/>
                    </a:lnTo>
                    <a:lnTo>
                      <a:pt x="75" y="188"/>
                    </a:lnTo>
                    <a:lnTo>
                      <a:pt x="70" y="185"/>
                    </a:lnTo>
                    <a:lnTo>
                      <a:pt x="65" y="181"/>
                    </a:lnTo>
                    <a:lnTo>
                      <a:pt x="62" y="176"/>
                    </a:lnTo>
                    <a:lnTo>
                      <a:pt x="58" y="171"/>
                    </a:lnTo>
                    <a:lnTo>
                      <a:pt x="55" y="165"/>
                    </a:lnTo>
                    <a:lnTo>
                      <a:pt x="52" y="159"/>
                    </a:lnTo>
                    <a:lnTo>
                      <a:pt x="50" y="152"/>
                    </a:lnTo>
                    <a:lnTo>
                      <a:pt x="47" y="136"/>
                    </a:lnTo>
                    <a:lnTo>
                      <a:pt x="46" y="119"/>
                    </a:lnTo>
                    <a:lnTo>
                      <a:pt x="46" y="119"/>
                    </a:lnTo>
                    <a:lnTo>
                      <a:pt x="47" y="102"/>
                    </a:lnTo>
                    <a:lnTo>
                      <a:pt x="50" y="88"/>
                    </a:lnTo>
                    <a:lnTo>
                      <a:pt x="54" y="75"/>
                    </a:lnTo>
                    <a:lnTo>
                      <a:pt x="57" y="69"/>
                    </a:lnTo>
                    <a:lnTo>
                      <a:pt x="60" y="64"/>
                    </a:lnTo>
                    <a:lnTo>
                      <a:pt x="64" y="59"/>
                    </a:lnTo>
                    <a:lnTo>
                      <a:pt x="68" y="55"/>
                    </a:lnTo>
                    <a:lnTo>
                      <a:pt x="73" y="51"/>
                    </a:lnTo>
                    <a:lnTo>
                      <a:pt x="78" y="48"/>
                    </a:lnTo>
                    <a:lnTo>
                      <a:pt x="83" y="46"/>
                    </a:lnTo>
                    <a:lnTo>
                      <a:pt x="89" y="44"/>
                    </a:lnTo>
                    <a:lnTo>
                      <a:pt x="94" y="43"/>
                    </a:lnTo>
                    <a:lnTo>
                      <a:pt x="101" y="43"/>
                    </a:lnTo>
                    <a:lnTo>
                      <a:pt x="101" y="43"/>
                    </a:lnTo>
                    <a:lnTo>
                      <a:pt x="108" y="43"/>
                    </a:lnTo>
                    <a:lnTo>
                      <a:pt x="115" y="44"/>
                    </a:lnTo>
                    <a:lnTo>
                      <a:pt x="120" y="46"/>
                    </a:lnTo>
                    <a:lnTo>
                      <a:pt x="126" y="49"/>
                    </a:lnTo>
                    <a:lnTo>
                      <a:pt x="131" y="51"/>
                    </a:lnTo>
                    <a:lnTo>
                      <a:pt x="136" y="55"/>
                    </a:lnTo>
                    <a:lnTo>
                      <a:pt x="140" y="59"/>
                    </a:lnTo>
                    <a:lnTo>
                      <a:pt x="144" y="64"/>
                    </a:lnTo>
                    <a:lnTo>
                      <a:pt x="148" y="69"/>
                    </a:lnTo>
                    <a:lnTo>
                      <a:pt x="151" y="75"/>
                    </a:lnTo>
                    <a:lnTo>
                      <a:pt x="154" y="81"/>
                    </a:lnTo>
                    <a:lnTo>
                      <a:pt x="156" y="88"/>
                    </a:lnTo>
                    <a:lnTo>
                      <a:pt x="159" y="103"/>
                    </a:lnTo>
                    <a:lnTo>
                      <a:pt x="160" y="120"/>
                    </a:lnTo>
                    <a:lnTo>
                      <a:pt x="160" y="12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2" name="Freeform 41"/>
              <p:cNvSpPr>
                <a:spLocks/>
              </p:cNvSpPr>
              <p:nvPr userDrawn="1"/>
            </p:nvSpPr>
            <p:spPr bwMode="auto">
              <a:xfrm>
                <a:off x="3124200" y="6150782"/>
                <a:ext cx="73025" cy="92075"/>
              </a:xfrm>
              <a:custGeom>
                <a:avLst/>
                <a:gdLst>
                  <a:gd name="T0" fmla="*/ 184 w 184"/>
                  <a:gd name="T1" fmla="*/ 39 h 229"/>
                  <a:gd name="T2" fmla="*/ 184 w 184"/>
                  <a:gd name="T3" fmla="*/ 0 h 229"/>
                  <a:gd name="T4" fmla="*/ 0 w 184"/>
                  <a:gd name="T5" fmla="*/ 0 h 229"/>
                  <a:gd name="T6" fmla="*/ 0 w 184"/>
                  <a:gd name="T7" fmla="*/ 39 h 229"/>
                  <a:gd name="T8" fmla="*/ 69 w 184"/>
                  <a:gd name="T9" fmla="*/ 39 h 229"/>
                  <a:gd name="T10" fmla="*/ 69 w 184"/>
                  <a:gd name="T11" fmla="*/ 229 h 229"/>
                  <a:gd name="T12" fmla="*/ 114 w 184"/>
                  <a:gd name="T13" fmla="*/ 229 h 229"/>
                  <a:gd name="T14" fmla="*/ 114 w 184"/>
                  <a:gd name="T15" fmla="*/ 39 h 229"/>
                  <a:gd name="T16" fmla="*/ 184 w 184"/>
                  <a:gd name="T17" fmla="*/ 3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229">
                    <a:moveTo>
                      <a:pt x="184" y="39"/>
                    </a:moveTo>
                    <a:lnTo>
                      <a:pt x="184" y="0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69" y="39"/>
                    </a:lnTo>
                    <a:lnTo>
                      <a:pt x="69" y="229"/>
                    </a:lnTo>
                    <a:lnTo>
                      <a:pt x="114" y="229"/>
                    </a:lnTo>
                    <a:lnTo>
                      <a:pt x="114" y="39"/>
                    </a:lnTo>
                    <a:lnTo>
                      <a:pt x="184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3" name="Freeform 42"/>
              <p:cNvSpPr>
                <a:spLocks noEditPoints="1"/>
              </p:cNvSpPr>
              <p:nvPr userDrawn="1"/>
            </p:nvSpPr>
            <p:spPr bwMode="auto">
              <a:xfrm>
                <a:off x="3209925" y="6150782"/>
                <a:ext cx="73025" cy="92075"/>
              </a:xfrm>
              <a:custGeom>
                <a:avLst/>
                <a:gdLst>
                  <a:gd name="T0" fmla="*/ 0 w 185"/>
                  <a:gd name="T1" fmla="*/ 229 h 229"/>
                  <a:gd name="T2" fmla="*/ 105 w 185"/>
                  <a:gd name="T3" fmla="*/ 229 h 229"/>
                  <a:gd name="T4" fmla="*/ 131 w 185"/>
                  <a:gd name="T5" fmla="*/ 227 h 229"/>
                  <a:gd name="T6" fmla="*/ 146 w 185"/>
                  <a:gd name="T7" fmla="*/ 222 h 229"/>
                  <a:gd name="T8" fmla="*/ 159 w 185"/>
                  <a:gd name="T9" fmla="*/ 215 h 229"/>
                  <a:gd name="T10" fmla="*/ 169 w 185"/>
                  <a:gd name="T11" fmla="*/ 207 h 229"/>
                  <a:gd name="T12" fmla="*/ 177 w 185"/>
                  <a:gd name="T13" fmla="*/ 196 h 229"/>
                  <a:gd name="T14" fmla="*/ 182 w 185"/>
                  <a:gd name="T15" fmla="*/ 182 h 229"/>
                  <a:gd name="T16" fmla="*/ 184 w 185"/>
                  <a:gd name="T17" fmla="*/ 167 h 229"/>
                  <a:gd name="T18" fmla="*/ 185 w 185"/>
                  <a:gd name="T19" fmla="*/ 159 h 229"/>
                  <a:gd name="T20" fmla="*/ 181 w 185"/>
                  <a:gd name="T21" fmla="*/ 138 h 229"/>
                  <a:gd name="T22" fmla="*/ 173 w 185"/>
                  <a:gd name="T23" fmla="*/ 122 h 229"/>
                  <a:gd name="T24" fmla="*/ 161 w 185"/>
                  <a:gd name="T25" fmla="*/ 112 h 229"/>
                  <a:gd name="T26" fmla="*/ 147 w 185"/>
                  <a:gd name="T27" fmla="*/ 106 h 229"/>
                  <a:gd name="T28" fmla="*/ 153 w 185"/>
                  <a:gd name="T29" fmla="*/ 102 h 229"/>
                  <a:gd name="T30" fmla="*/ 165 w 185"/>
                  <a:gd name="T31" fmla="*/ 94 h 229"/>
                  <a:gd name="T32" fmla="*/ 173 w 185"/>
                  <a:gd name="T33" fmla="*/ 82 h 229"/>
                  <a:gd name="T34" fmla="*/ 177 w 185"/>
                  <a:gd name="T35" fmla="*/ 68 h 229"/>
                  <a:gd name="T36" fmla="*/ 178 w 185"/>
                  <a:gd name="T37" fmla="*/ 60 h 229"/>
                  <a:gd name="T38" fmla="*/ 177 w 185"/>
                  <a:gd name="T39" fmla="*/ 46 h 229"/>
                  <a:gd name="T40" fmla="*/ 173 w 185"/>
                  <a:gd name="T41" fmla="*/ 34 h 229"/>
                  <a:gd name="T42" fmla="*/ 167 w 185"/>
                  <a:gd name="T43" fmla="*/ 24 h 229"/>
                  <a:gd name="T44" fmla="*/ 160 w 185"/>
                  <a:gd name="T45" fmla="*/ 15 h 229"/>
                  <a:gd name="T46" fmla="*/ 149 w 185"/>
                  <a:gd name="T47" fmla="*/ 9 h 229"/>
                  <a:gd name="T48" fmla="*/ 125 w 185"/>
                  <a:gd name="T49" fmla="*/ 1 h 229"/>
                  <a:gd name="T50" fmla="*/ 0 w 185"/>
                  <a:gd name="T51" fmla="*/ 0 h 229"/>
                  <a:gd name="T52" fmla="*/ 44 w 185"/>
                  <a:gd name="T53" fmla="*/ 37 h 229"/>
                  <a:gd name="T54" fmla="*/ 104 w 185"/>
                  <a:gd name="T55" fmla="*/ 37 h 229"/>
                  <a:gd name="T56" fmla="*/ 117 w 185"/>
                  <a:gd name="T57" fmla="*/ 39 h 229"/>
                  <a:gd name="T58" fmla="*/ 125 w 185"/>
                  <a:gd name="T59" fmla="*/ 45 h 229"/>
                  <a:gd name="T60" fmla="*/ 130 w 185"/>
                  <a:gd name="T61" fmla="*/ 53 h 229"/>
                  <a:gd name="T62" fmla="*/ 132 w 185"/>
                  <a:gd name="T63" fmla="*/ 64 h 229"/>
                  <a:gd name="T64" fmla="*/ 131 w 185"/>
                  <a:gd name="T65" fmla="*/ 69 h 229"/>
                  <a:gd name="T66" fmla="*/ 128 w 185"/>
                  <a:gd name="T67" fmla="*/ 78 h 229"/>
                  <a:gd name="T68" fmla="*/ 121 w 185"/>
                  <a:gd name="T69" fmla="*/ 85 h 229"/>
                  <a:gd name="T70" fmla="*/ 111 w 185"/>
                  <a:gd name="T71" fmla="*/ 89 h 229"/>
                  <a:gd name="T72" fmla="*/ 44 w 185"/>
                  <a:gd name="T73" fmla="*/ 90 h 229"/>
                  <a:gd name="T74" fmla="*/ 44 w 185"/>
                  <a:gd name="T75" fmla="*/ 127 h 229"/>
                  <a:gd name="T76" fmla="*/ 104 w 185"/>
                  <a:gd name="T77" fmla="*/ 127 h 229"/>
                  <a:gd name="T78" fmla="*/ 119 w 185"/>
                  <a:gd name="T79" fmla="*/ 129 h 229"/>
                  <a:gd name="T80" fmla="*/ 130 w 185"/>
                  <a:gd name="T81" fmla="*/ 136 h 229"/>
                  <a:gd name="T82" fmla="*/ 137 w 185"/>
                  <a:gd name="T83" fmla="*/ 146 h 229"/>
                  <a:gd name="T84" fmla="*/ 139 w 185"/>
                  <a:gd name="T85" fmla="*/ 160 h 229"/>
                  <a:gd name="T86" fmla="*/ 138 w 185"/>
                  <a:gd name="T87" fmla="*/ 167 h 229"/>
                  <a:gd name="T88" fmla="*/ 134 w 185"/>
                  <a:gd name="T89" fmla="*/ 178 h 229"/>
                  <a:gd name="T90" fmla="*/ 126 w 185"/>
                  <a:gd name="T91" fmla="*/ 187 h 229"/>
                  <a:gd name="T92" fmla="*/ 112 w 185"/>
                  <a:gd name="T93" fmla="*/ 191 h 229"/>
                  <a:gd name="T94" fmla="*/ 44 w 185"/>
                  <a:gd name="T95" fmla="*/ 192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85" h="229">
                    <a:moveTo>
                      <a:pt x="0" y="0"/>
                    </a:moveTo>
                    <a:lnTo>
                      <a:pt x="0" y="229"/>
                    </a:lnTo>
                    <a:lnTo>
                      <a:pt x="105" y="229"/>
                    </a:lnTo>
                    <a:lnTo>
                      <a:pt x="105" y="229"/>
                    </a:lnTo>
                    <a:lnTo>
                      <a:pt x="123" y="228"/>
                    </a:lnTo>
                    <a:lnTo>
                      <a:pt x="131" y="227"/>
                    </a:lnTo>
                    <a:lnTo>
                      <a:pt x="139" y="225"/>
                    </a:lnTo>
                    <a:lnTo>
                      <a:pt x="146" y="222"/>
                    </a:lnTo>
                    <a:lnTo>
                      <a:pt x="152" y="219"/>
                    </a:lnTo>
                    <a:lnTo>
                      <a:pt x="159" y="215"/>
                    </a:lnTo>
                    <a:lnTo>
                      <a:pt x="164" y="211"/>
                    </a:lnTo>
                    <a:lnTo>
                      <a:pt x="169" y="207"/>
                    </a:lnTo>
                    <a:lnTo>
                      <a:pt x="173" y="201"/>
                    </a:lnTo>
                    <a:lnTo>
                      <a:pt x="177" y="196"/>
                    </a:lnTo>
                    <a:lnTo>
                      <a:pt x="180" y="189"/>
                    </a:lnTo>
                    <a:lnTo>
                      <a:pt x="182" y="182"/>
                    </a:lnTo>
                    <a:lnTo>
                      <a:pt x="183" y="175"/>
                    </a:lnTo>
                    <a:lnTo>
                      <a:pt x="184" y="167"/>
                    </a:lnTo>
                    <a:lnTo>
                      <a:pt x="185" y="159"/>
                    </a:lnTo>
                    <a:lnTo>
                      <a:pt x="185" y="159"/>
                    </a:lnTo>
                    <a:lnTo>
                      <a:pt x="184" y="148"/>
                    </a:lnTo>
                    <a:lnTo>
                      <a:pt x="181" y="138"/>
                    </a:lnTo>
                    <a:lnTo>
                      <a:pt x="178" y="129"/>
                    </a:lnTo>
                    <a:lnTo>
                      <a:pt x="173" y="122"/>
                    </a:lnTo>
                    <a:lnTo>
                      <a:pt x="167" y="116"/>
                    </a:lnTo>
                    <a:lnTo>
                      <a:pt x="161" y="112"/>
                    </a:lnTo>
                    <a:lnTo>
                      <a:pt x="153" y="108"/>
                    </a:lnTo>
                    <a:lnTo>
                      <a:pt x="147" y="106"/>
                    </a:lnTo>
                    <a:lnTo>
                      <a:pt x="147" y="106"/>
                    </a:lnTo>
                    <a:lnTo>
                      <a:pt x="153" y="102"/>
                    </a:lnTo>
                    <a:lnTo>
                      <a:pt x="160" y="98"/>
                    </a:lnTo>
                    <a:lnTo>
                      <a:pt x="165" y="94"/>
                    </a:lnTo>
                    <a:lnTo>
                      <a:pt x="169" y="88"/>
                    </a:lnTo>
                    <a:lnTo>
                      <a:pt x="173" y="82"/>
                    </a:lnTo>
                    <a:lnTo>
                      <a:pt x="175" y="76"/>
                    </a:lnTo>
                    <a:lnTo>
                      <a:pt x="177" y="68"/>
                    </a:lnTo>
                    <a:lnTo>
                      <a:pt x="178" y="60"/>
                    </a:lnTo>
                    <a:lnTo>
                      <a:pt x="178" y="60"/>
                    </a:lnTo>
                    <a:lnTo>
                      <a:pt x="177" y="53"/>
                    </a:lnTo>
                    <a:lnTo>
                      <a:pt x="177" y="46"/>
                    </a:lnTo>
                    <a:lnTo>
                      <a:pt x="175" y="40"/>
                    </a:lnTo>
                    <a:lnTo>
                      <a:pt x="173" y="34"/>
                    </a:lnTo>
                    <a:lnTo>
                      <a:pt x="171" y="29"/>
                    </a:lnTo>
                    <a:lnTo>
                      <a:pt x="167" y="24"/>
                    </a:lnTo>
                    <a:lnTo>
                      <a:pt x="164" y="19"/>
                    </a:lnTo>
                    <a:lnTo>
                      <a:pt x="160" y="15"/>
                    </a:lnTo>
                    <a:lnTo>
                      <a:pt x="154" y="12"/>
                    </a:lnTo>
                    <a:lnTo>
                      <a:pt x="149" y="9"/>
                    </a:lnTo>
                    <a:lnTo>
                      <a:pt x="138" y="4"/>
                    </a:lnTo>
                    <a:lnTo>
                      <a:pt x="125" y="1"/>
                    </a:lnTo>
                    <a:lnTo>
                      <a:pt x="111" y="0"/>
                    </a:lnTo>
                    <a:lnTo>
                      <a:pt x="0" y="0"/>
                    </a:lnTo>
                    <a:close/>
                    <a:moveTo>
                      <a:pt x="44" y="90"/>
                    </a:moveTo>
                    <a:lnTo>
                      <a:pt x="44" y="37"/>
                    </a:lnTo>
                    <a:lnTo>
                      <a:pt x="104" y="37"/>
                    </a:lnTo>
                    <a:lnTo>
                      <a:pt x="104" y="37"/>
                    </a:lnTo>
                    <a:lnTo>
                      <a:pt x="111" y="38"/>
                    </a:lnTo>
                    <a:lnTo>
                      <a:pt x="117" y="39"/>
                    </a:lnTo>
                    <a:lnTo>
                      <a:pt x="122" y="42"/>
                    </a:lnTo>
                    <a:lnTo>
                      <a:pt x="125" y="45"/>
                    </a:lnTo>
                    <a:lnTo>
                      <a:pt x="128" y="49"/>
                    </a:lnTo>
                    <a:lnTo>
                      <a:pt x="130" y="53"/>
                    </a:lnTo>
                    <a:lnTo>
                      <a:pt x="132" y="58"/>
                    </a:lnTo>
                    <a:lnTo>
                      <a:pt x="132" y="64"/>
                    </a:lnTo>
                    <a:lnTo>
                      <a:pt x="132" y="64"/>
                    </a:lnTo>
                    <a:lnTo>
                      <a:pt x="131" y="69"/>
                    </a:lnTo>
                    <a:lnTo>
                      <a:pt x="130" y="74"/>
                    </a:lnTo>
                    <a:lnTo>
                      <a:pt x="128" y="78"/>
                    </a:lnTo>
                    <a:lnTo>
                      <a:pt x="125" y="82"/>
                    </a:lnTo>
                    <a:lnTo>
                      <a:pt x="121" y="85"/>
                    </a:lnTo>
                    <a:lnTo>
                      <a:pt x="116" y="88"/>
                    </a:lnTo>
                    <a:lnTo>
                      <a:pt x="111" y="89"/>
                    </a:lnTo>
                    <a:lnTo>
                      <a:pt x="104" y="90"/>
                    </a:lnTo>
                    <a:lnTo>
                      <a:pt x="44" y="90"/>
                    </a:lnTo>
                    <a:close/>
                    <a:moveTo>
                      <a:pt x="44" y="192"/>
                    </a:moveTo>
                    <a:lnTo>
                      <a:pt x="44" y="127"/>
                    </a:lnTo>
                    <a:lnTo>
                      <a:pt x="104" y="127"/>
                    </a:lnTo>
                    <a:lnTo>
                      <a:pt x="104" y="127"/>
                    </a:lnTo>
                    <a:lnTo>
                      <a:pt x="112" y="128"/>
                    </a:lnTo>
                    <a:lnTo>
                      <a:pt x="119" y="129"/>
                    </a:lnTo>
                    <a:lnTo>
                      <a:pt x="125" y="132"/>
                    </a:lnTo>
                    <a:lnTo>
                      <a:pt x="130" y="136"/>
                    </a:lnTo>
                    <a:lnTo>
                      <a:pt x="134" y="141"/>
                    </a:lnTo>
                    <a:lnTo>
                      <a:pt x="137" y="146"/>
                    </a:lnTo>
                    <a:lnTo>
                      <a:pt x="138" y="153"/>
                    </a:lnTo>
                    <a:lnTo>
                      <a:pt x="139" y="160"/>
                    </a:lnTo>
                    <a:lnTo>
                      <a:pt x="139" y="160"/>
                    </a:lnTo>
                    <a:lnTo>
                      <a:pt x="138" y="167"/>
                    </a:lnTo>
                    <a:lnTo>
                      <a:pt x="137" y="173"/>
                    </a:lnTo>
                    <a:lnTo>
                      <a:pt x="134" y="178"/>
                    </a:lnTo>
                    <a:lnTo>
                      <a:pt x="131" y="183"/>
                    </a:lnTo>
                    <a:lnTo>
                      <a:pt x="126" y="187"/>
                    </a:lnTo>
                    <a:lnTo>
                      <a:pt x="120" y="190"/>
                    </a:lnTo>
                    <a:lnTo>
                      <a:pt x="112" y="191"/>
                    </a:lnTo>
                    <a:lnTo>
                      <a:pt x="103" y="192"/>
                    </a:lnTo>
                    <a:lnTo>
                      <a:pt x="44" y="192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4" name="Freeform 43"/>
              <p:cNvSpPr>
                <a:spLocks noEditPoints="1"/>
              </p:cNvSpPr>
              <p:nvPr userDrawn="1"/>
            </p:nvSpPr>
            <p:spPr bwMode="auto">
              <a:xfrm>
                <a:off x="3295650" y="6149194"/>
                <a:ext cx="79375" cy="95250"/>
              </a:xfrm>
              <a:custGeom>
                <a:avLst/>
                <a:gdLst>
                  <a:gd name="T0" fmla="*/ 197 w 197"/>
                  <a:gd name="T1" fmla="*/ 115 h 239"/>
                  <a:gd name="T2" fmla="*/ 195 w 197"/>
                  <a:gd name="T3" fmla="*/ 92 h 239"/>
                  <a:gd name="T4" fmla="*/ 191 w 197"/>
                  <a:gd name="T5" fmla="*/ 71 h 239"/>
                  <a:gd name="T6" fmla="*/ 183 w 197"/>
                  <a:gd name="T7" fmla="*/ 52 h 239"/>
                  <a:gd name="T8" fmla="*/ 173 w 197"/>
                  <a:gd name="T9" fmla="*/ 34 h 239"/>
                  <a:gd name="T10" fmla="*/ 159 w 197"/>
                  <a:gd name="T11" fmla="*/ 20 h 239"/>
                  <a:gd name="T12" fmla="*/ 143 w 197"/>
                  <a:gd name="T13" fmla="*/ 10 h 239"/>
                  <a:gd name="T14" fmla="*/ 123 w 197"/>
                  <a:gd name="T15" fmla="*/ 3 h 239"/>
                  <a:gd name="T16" fmla="*/ 100 w 197"/>
                  <a:gd name="T17" fmla="*/ 0 h 239"/>
                  <a:gd name="T18" fmla="*/ 89 w 197"/>
                  <a:gd name="T19" fmla="*/ 1 h 239"/>
                  <a:gd name="T20" fmla="*/ 69 w 197"/>
                  <a:gd name="T21" fmla="*/ 5 h 239"/>
                  <a:gd name="T22" fmla="*/ 51 w 197"/>
                  <a:gd name="T23" fmla="*/ 12 h 239"/>
                  <a:gd name="T24" fmla="*/ 35 w 197"/>
                  <a:gd name="T25" fmla="*/ 24 h 239"/>
                  <a:gd name="T26" fmla="*/ 22 w 197"/>
                  <a:gd name="T27" fmla="*/ 39 h 239"/>
                  <a:gd name="T28" fmla="*/ 11 w 197"/>
                  <a:gd name="T29" fmla="*/ 58 h 239"/>
                  <a:gd name="T30" fmla="*/ 4 w 197"/>
                  <a:gd name="T31" fmla="*/ 80 h 239"/>
                  <a:gd name="T32" fmla="*/ 0 w 197"/>
                  <a:gd name="T33" fmla="*/ 106 h 239"/>
                  <a:gd name="T34" fmla="*/ 0 w 197"/>
                  <a:gd name="T35" fmla="*/ 120 h 239"/>
                  <a:gd name="T36" fmla="*/ 2 w 197"/>
                  <a:gd name="T37" fmla="*/ 148 h 239"/>
                  <a:gd name="T38" fmla="*/ 9 w 197"/>
                  <a:gd name="T39" fmla="*/ 172 h 239"/>
                  <a:gd name="T40" fmla="*/ 18 w 197"/>
                  <a:gd name="T41" fmla="*/ 193 h 239"/>
                  <a:gd name="T42" fmla="*/ 30 w 197"/>
                  <a:gd name="T43" fmla="*/ 209 h 239"/>
                  <a:gd name="T44" fmla="*/ 36 w 197"/>
                  <a:gd name="T45" fmla="*/ 215 h 239"/>
                  <a:gd name="T46" fmla="*/ 51 w 197"/>
                  <a:gd name="T47" fmla="*/ 226 h 239"/>
                  <a:gd name="T48" fmla="*/ 68 w 197"/>
                  <a:gd name="T49" fmla="*/ 234 h 239"/>
                  <a:gd name="T50" fmla="*/ 88 w 197"/>
                  <a:gd name="T51" fmla="*/ 238 h 239"/>
                  <a:gd name="T52" fmla="*/ 99 w 197"/>
                  <a:gd name="T53" fmla="*/ 239 h 239"/>
                  <a:gd name="T54" fmla="*/ 124 w 197"/>
                  <a:gd name="T55" fmla="*/ 237 h 239"/>
                  <a:gd name="T56" fmla="*/ 145 w 197"/>
                  <a:gd name="T57" fmla="*/ 231 h 239"/>
                  <a:gd name="T58" fmla="*/ 153 w 197"/>
                  <a:gd name="T59" fmla="*/ 227 h 239"/>
                  <a:gd name="T60" fmla="*/ 170 w 197"/>
                  <a:gd name="T61" fmla="*/ 216 h 239"/>
                  <a:gd name="T62" fmla="*/ 151 w 197"/>
                  <a:gd name="T63" fmla="*/ 180 h 239"/>
                  <a:gd name="T64" fmla="*/ 139 w 197"/>
                  <a:gd name="T65" fmla="*/ 188 h 239"/>
                  <a:gd name="T66" fmla="*/ 128 w 197"/>
                  <a:gd name="T67" fmla="*/ 193 h 239"/>
                  <a:gd name="T68" fmla="*/ 116 w 197"/>
                  <a:gd name="T69" fmla="*/ 197 h 239"/>
                  <a:gd name="T70" fmla="*/ 101 w 197"/>
                  <a:gd name="T71" fmla="*/ 198 h 239"/>
                  <a:gd name="T72" fmla="*/ 91 w 197"/>
                  <a:gd name="T73" fmla="*/ 197 h 239"/>
                  <a:gd name="T74" fmla="*/ 72 w 197"/>
                  <a:gd name="T75" fmla="*/ 190 h 239"/>
                  <a:gd name="T76" fmla="*/ 57 w 197"/>
                  <a:gd name="T77" fmla="*/ 175 h 239"/>
                  <a:gd name="T78" fmla="*/ 47 w 197"/>
                  <a:gd name="T79" fmla="*/ 151 h 239"/>
                  <a:gd name="T80" fmla="*/ 195 w 197"/>
                  <a:gd name="T81" fmla="*/ 136 h 239"/>
                  <a:gd name="T82" fmla="*/ 196 w 197"/>
                  <a:gd name="T83" fmla="*/ 127 h 239"/>
                  <a:gd name="T84" fmla="*/ 197 w 197"/>
                  <a:gd name="T85" fmla="*/ 115 h 239"/>
                  <a:gd name="T86" fmla="*/ 45 w 197"/>
                  <a:gd name="T87" fmla="*/ 98 h 239"/>
                  <a:gd name="T88" fmla="*/ 50 w 197"/>
                  <a:gd name="T89" fmla="*/ 74 h 239"/>
                  <a:gd name="T90" fmla="*/ 61 w 197"/>
                  <a:gd name="T91" fmla="*/ 56 h 239"/>
                  <a:gd name="T92" fmla="*/ 76 w 197"/>
                  <a:gd name="T93" fmla="*/ 45 h 239"/>
                  <a:gd name="T94" fmla="*/ 97 w 197"/>
                  <a:gd name="T95" fmla="*/ 41 h 239"/>
                  <a:gd name="T96" fmla="*/ 104 w 197"/>
                  <a:gd name="T97" fmla="*/ 41 h 239"/>
                  <a:gd name="T98" fmla="*/ 116 w 197"/>
                  <a:gd name="T99" fmla="*/ 44 h 239"/>
                  <a:gd name="T100" fmla="*/ 126 w 197"/>
                  <a:gd name="T101" fmla="*/ 48 h 239"/>
                  <a:gd name="T102" fmla="*/ 137 w 197"/>
                  <a:gd name="T103" fmla="*/ 58 h 239"/>
                  <a:gd name="T104" fmla="*/ 147 w 197"/>
                  <a:gd name="T105" fmla="*/ 76 h 239"/>
                  <a:gd name="T106" fmla="*/ 151 w 197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7" h="239">
                    <a:moveTo>
                      <a:pt x="197" y="115"/>
                    </a:moveTo>
                    <a:lnTo>
                      <a:pt x="197" y="115"/>
                    </a:lnTo>
                    <a:lnTo>
                      <a:pt x="196" y="104"/>
                    </a:lnTo>
                    <a:lnTo>
                      <a:pt x="195" y="92"/>
                    </a:lnTo>
                    <a:lnTo>
                      <a:pt x="193" y="81"/>
                    </a:lnTo>
                    <a:lnTo>
                      <a:pt x="191" y="71"/>
                    </a:lnTo>
                    <a:lnTo>
                      <a:pt x="187" y="61"/>
                    </a:lnTo>
                    <a:lnTo>
                      <a:pt x="183" y="52"/>
                    </a:lnTo>
                    <a:lnTo>
                      <a:pt x="178" y="43"/>
                    </a:lnTo>
                    <a:lnTo>
                      <a:pt x="173" y="34"/>
                    </a:lnTo>
                    <a:lnTo>
                      <a:pt x="166" y="27"/>
                    </a:lnTo>
                    <a:lnTo>
                      <a:pt x="159" y="20"/>
                    </a:lnTo>
                    <a:lnTo>
                      <a:pt x="151" y="14"/>
                    </a:lnTo>
                    <a:lnTo>
                      <a:pt x="143" y="10"/>
                    </a:lnTo>
                    <a:lnTo>
                      <a:pt x="133" y="6"/>
                    </a:lnTo>
                    <a:lnTo>
                      <a:pt x="123" y="3"/>
                    </a:lnTo>
                    <a:lnTo>
                      <a:pt x="112" y="1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9" y="1"/>
                    </a:lnTo>
                    <a:lnTo>
                      <a:pt x="79" y="2"/>
                    </a:lnTo>
                    <a:lnTo>
                      <a:pt x="69" y="5"/>
                    </a:lnTo>
                    <a:lnTo>
                      <a:pt x="60" y="8"/>
                    </a:lnTo>
                    <a:lnTo>
                      <a:pt x="51" y="12"/>
                    </a:lnTo>
                    <a:lnTo>
                      <a:pt x="42" y="18"/>
                    </a:lnTo>
                    <a:lnTo>
                      <a:pt x="35" y="24"/>
                    </a:lnTo>
                    <a:lnTo>
                      <a:pt x="28" y="31"/>
                    </a:lnTo>
                    <a:lnTo>
                      <a:pt x="22" y="39"/>
                    </a:lnTo>
                    <a:lnTo>
                      <a:pt x="16" y="48"/>
                    </a:lnTo>
                    <a:lnTo>
                      <a:pt x="11" y="58"/>
                    </a:lnTo>
                    <a:lnTo>
                      <a:pt x="7" y="68"/>
                    </a:lnTo>
                    <a:lnTo>
                      <a:pt x="4" y="80"/>
                    </a:lnTo>
                    <a:lnTo>
                      <a:pt x="2" y="92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4"/>
                    </a:lnTo>
                    <a:lnTo>
                      <a:pt x="2" y="148"/>
                    </a:lnTo>
                    <a:lnTo>
                      <a:pt x="5" y="160"/>
                    </a:lnTo>
                    <a:lnTo>
                      <a:pt x="9" y="172"/>
                    </a:lnTo>
                    <a:lnTo>
                      <a:pt x="13" y="183"/>
                    </a:lnTo>
                    <a:lnTo>
                      <a:pt x="18" y="193"/>
                    </a:lnTo>
                    <a:lnTo>
                      <a:pt x="24" y="201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6" y="215"/>
                    </a:lnTo>
                    <a:lnTo>
                      <a:pt x="43" y="220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7" y="236"/>
                    </a:lnTo>
                    <a:lnTo>
                      <a:pt x="88" y="238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2" y="238"/>
                    </a:lnTo>
                    <a:lnTo>
                      <a:pt x="124" y="237"/>
                    </a:lnTo>
                    <a:lnTo>
                      <a:pt x="135" y="234"/>
                    </a:lnTo>
                    <a:lnTo>
                      <a:pt x="145" y="231"/>
                    </a:lnTo>
                    <a:lnTo>
                      <a:pt x="145" y="231"/>
                    </a:lnTo>
                    <a:lnTo>
                      <a:pt x="153" y="227"/>
                    </a:lnTo>
                    <a:lnTo>
                      <a:pt x="162" y="222"/>
                    </a:lnTo>
                    <a:lnTo>
                      <a:pt x="170" y="216"/>
                    </a:lnTo>
                    <a:lnTo>
                      <a:pt x="178" y="209"/>
                    </a:lnTo>
                    <a:lnTo>
                      <a:pt x="151" y="180"/>
                    </a:lnTo>
                    <a:lnTo>
                      <a:pt x="151" y="180"/>
                    </a:lnTo>
                    <a:lnTo>
                      <a:pt x="139" y="188"/>
                    </a:lnTo>
                    <a:lnTo>
                      <a:pt x="128" y="193"/>
                    </a:lnTo>
                    <a:lnTo>
                      <a:pt x="128" y="193"/>
                    </a:lnTo>
                    <a:lnTo>
                      <a:pt x="122" y="195"/>
                    </a:lnTo>
                    <a:lnTo>
                      <a:pt x="116" y="197"/>
                    </a:lnTo>
                    <a:lnTo>
                      <a:pt x="109" y="198"/>
                    </a:lnTo>
                    <a:lnTo>
                      <a:pt x="101" y="198"/>
                    </a:lnTo>
                    <a:lnTo>
                      <a:pt x="101" y="198"/>
                    </a:lnTo>
                    <a:lnTo>
                      <a:pt x="91" y="197"/>
                    </a:lnTo>
                    <a:lnTo>
                      <a:pt x="81" y="195"/>
                    </a:lnTo>
                    <a:lnTo>
                      <a:pt x="72" y="190"/>
                    </a:lnTo>
                    <a:lnTo>
                      <a:pt x="64" y="183"/>
                    </a:lnTo>
                    <a:lnTo>
                      <a:pt x="57" y="175"/>
                    </a:lnTo>
                    <a:lnTo>
                      <a:pt x="51" y="164"/>
                    </a:lnTo>
                    <a:lnTo>
                      <a:pt x="47" y="151"/>
                    </a:lnTo>
                    <a:lnTo>
                      <a:pt x="44" y="136"/>
                    </a:lnTo>
                    <a:lnTo>
                      <a:pt x="195" y="136"/>
                    </a:lnTo>
                    <a:lnTo>
                      <a:pt x="195" y="136"/>
                    </a:lnTo>
                    <a:lnTo>
                      <a:pt x="196" y="127"/>
                    </a:lnTo>
                    <a:lnTo>
                      <a:pt x="197" y="115"/>
                    </a:lnTo>
                    <a:lnTo>
                      <a:pt x="197" y="115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0" y="74"/>
                    </a:lnTo>
                    <a:lnTo>
                      <a:pt x="55" y="64"/>
                    </a:lnTo>
                    <a:lnTo>
                      <a:pt x="61" y="56"/>
                    </a:lnTo>
                    <a:lnTo>
                      <a:pt x="68" y="49"/>
                    </a:lnTo>
                    <a:lnTo>
                      <a:pt x="76" y="45"/>
                    </a:lnTo>
                    <a:lnTo>
                      <a:pt x="86" y="42"/>
                    </a:lnTo>
                    <a:lnTo>
                      <a:pt x="97" y="41"/>
                    </a:lnTo>
                    <a:lnTo>
                      <a:pt x="97" y="41"/>
                    </a:lnTo>
                    <a:lnTo>
                      <a:pt x="104" y="41"/>
                    </a:lnTo>
                    <a:lnTo>
                      <a:pt x="110" y="42"/>
                    </a:lnTo>
                    <a:lnTo>
                      <a:pt x="116" y="44"/>
                    </a:lnTo>
                    <a:lnTo>
                      <a:pt x="121" y="45"/>
                    </a:lnTo>
                    <a:lnTo>
                      <a:pt x="126" y="48"/>
                    </a:lnTo>
                    <a:lnTo>
                      <a:pt x="130" y="51"/>
                    </a:lnTo>
                    <a:lnTo>
                      <a:pt x="137" y="58"/>
                    </a:lnTo>
                    <a:lnTo>
                      <a:pt x="143" y="66"/>
                    </a:lnTo>
                    <a:lnTo>
                      <a:pt x="147" y="76"/>
                    </a:lnTo>
                    <a:lnTo>
                      <a:pt x="150" y="87"/>
                    </a:lnTo>
                    <a:lnTo>
                      <a:pt x="151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5" name="Freeform 44"/>
              <p:cNvSpPr>
                <a:spLocks/>
              </p:cNvSpPr>
              <p:nvPr userDrawn="1"/>
            </p:nvSpPr>
            <p:spPr bwMode="auto">
              <a:xfrm>
                <a:off x="3382962" y="6150782"/>
                <a:ext cx="73025" cy="92075"/>
              </a:xfrm>
              <a:custGeom>
                <a:avLst/>
                <a:gdLst>
                  <a:gd name="T0" fmla="*/ 184 w 184"/>
                  <a:gd name="T1" fmla="*/ 39 h 229"/>
                  <a:gd name="T2" fmla="*/ 184 w 184"/>
                  <a:gd name="T3" fmla="*/ 0 h 229"/>
                  <a:gd name="T4" fmla="*/ 0 w 184"/>
                  <a:gd name="T5" fmla="*/ 0 h 229"/>
                  <a:gd name="T6" fmla="*/ 0 w 184"/>
                  <a:gd name="T7" fmla="*/ 39 h 229"/>
                  <a:gd name="T8" fmla="*/ 70 w 184"/>
                  <a:gd name="T9" fmla="*/ 39 h 229"/>
                  <a:gd name="T10" fmla="*/ 70 w 184"/>
                  <a:gd name="T11" fmla="*/ 229 h 229"/>
                  <a:gd name="T12" fmla="*/ 114 w 184"/>
                  <a:gd name="T13" fmla="*/ 229 h 229"/>
                  <a:gd name="T14" fmla="*/ 114 w 184"/>
                  <a:gd name="T15" fmla="*/ 39 h 229"/>
                  <a:gd name="T16" fmla="*/ 184 w 184"/>
                  <a:gd name="T17" fmla="*/ 39 h 2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84" h="229">
                    <a:moveTo>
                      <a:pt x="184" y="39"/>
                    </a:moveTo>
                    <a:lnTo>
                      <a:pt x="184" y="0"/>
                    </a:lnTo>
                    <a:lnTo>
                      <a:pt x="0" y="0"/>
                    </a:lnTo>
                    <a:lnTo>
                      <a:pt x="0" y="39"/>
                    </a:lnTo>
                    <a:lnTo>
                      <a:pt x="70" y="39"/>
                    </a:lnTo>
                    <a:lnTo>
                      <a:pt x="70" y="229"/>
                    </a:lnTo>
                    <a:lnTo>
                      <a:pt x="114" y="229"/>
                    </a:lnTo>
                    <a:lnTo>
                      <a:pt x="114" y="39"/>
                    </a:lnTo>
                    <a:lnTo>
                      <a:pt x="184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6" name="Freeform 45"/>
              <p:cNvSpPr>
                <a:spLocks/>
              </p:cNvSpPr>
              <p:nvPr userDrawn="1"/>
            </p:nvSpPr>
            <p:spPr bwMode="auto">
              <a:xfrm>
                <a:off x="3470275" y="6217457"/>
                <a:ext cx="26988" cy="26988"/>
              </a:xfrm>
              <a:custGeom>
                <a:avLst/>
                <a:gdLst>
                  <a:gd name="T0" fmla="*/ 69 w 69"/>
                  <a:gd name="T1" fmla="*/ 34 h 69"/>
                  <a:gd name="T2" fmla="*/ 69 w 69"/>
                  <a:gd name="T3" fmla="*/ 34 h 69"/>
                  <a:gd name="T4" fmla="*/ 69 w 69"/>
                  <a:gd name="T5" fmla="*/ 27 h 69"/>
                  <a:gd name="T6" fmla="*/ 67 w 69"/>
                  <a:gd name="T7" fmla="*/ 21 h 69"/>
                  <a:gd name="T8" fmla="*/ 63 w 69"/>
                  <a:gd name="T9" fmla="*/ 15 h 69"/>
                  <a:gd name="T10" fmla="*/ 59 w 69"/>
                  <a:gd name="T11" fmla="*/ 10 h 69"/>
                  <a:gd name="T12" fmla="*/ 54 w 69"/>
                  <a:gd name="T13" fmla="*/ 5 h 69"/>
                  <a:gd name="T14" fmla="*/ 48 w 69"/>
                  <a:gd name="T15" fmla="*/ 2 h 69"/>
                  <a:gd name="T16" fmla="*/ 42 w 69"/>
                  <a:gd name="T17" fmla="*/ 0 h 69"/>
                  <a:gd name="T18" fmla="*/ 35 w 69"/>
                  <a:gd name="T19" fmla="*/ 0 h 69"/>
                  <a:gd name="T20" fmla="*/ 35 w 69"/>
                  <a:gd name="T21" fmla="*/ 0 h 69"/>
                  <a:gd name="T22" fmla="*/ 28 w 69"/>
                  <a:gd name="T23" fmla="*/ 0 h 69"/>
                  <a:gd name="T24" fmla="*/ 21 w 69"/>
                  <a:gd name="T25" fmla="*/ 2 h 69"/>
                  <a:gd name="T26" fmla="*/ 15 w 69"/>
                  <a:gd name="T27" fmla="*/ 5 h 69"/>
                  <a:gd name="T28" fmla="*/ 10 w 69"/>
                  <a:gd name="T29" fmla="*/ 10 h 69"/>
                  <a:gd name="T30" fmla="*/ 6 w 69"/>
                  <a:gd name="T31" fmla="*/ 15 h 69"/>
                  <a:gd name="T32" fmla="*/ 3 w 69"/>
                  <a:gd name="T33" fmla="*/ 21 h 69"/>
                  <a:gd name="T34" fmla="*/ 1 w 69"/>
                  <a:gd name="T35" fmla="*/ 27 h 69"/>
                  <a:gd name="T36" fmla="*/ 0 w 69"/>
                  <a:gd name="T37" fmla="*/ 34 h 69"/>
                  <a:gd name="T38" fmla="*/ 0 w 69"/>
                  <a:gd name="T39" fmla="*/ 34 h 69"/>
                  <a:gd name="T40" fmla="*/ 1 w 69"/>
                  <a:gd name="T41" fmla="*/ 42 h 69"/>
                  <a:gd name="T42" fmla="*/ 3 w 69"/>
                  <a:gd name="T43" fmla="*/ 48 h 69"/>
                  <a:gd name="T44" fmla="*/ 6 w 69"/>
                  <a:gd name="T45" fmla="*/ 54 h 69"/>
                  <a:gd name="T46" fmla="*/ 10 w 69"/>
                  <a:gd name="T47" fmla="*/ 59 h 69"/>
                  <a:gd name="T48" fmla="*/ 15 w 69"/>
                  <a:gd name="T49" fmla="*/ 63 h 69"/>
                  <a:gd name="T50" fmla="*/ 21 w 69"/>
                  <a:gd name="T51" fmla="*/ 66 h 69"/>
                  <a:gd name="T52" fmla="*/ 28 w 69"/>
                  <a:gd name="T53" fmla="*/ 68 h 69"/>
                  <a:gd name="T54" fmla="*/ 35 w 69"/>
                  <a:gd name="T55" fmla="*/ 69 h 69"/>
                  <a:gd name="T56" fmla="*/ 35 w 69"/>
                  <a:gd name="T57" fmla="*/ 69 h 69"/>
                  <a:gd name="T58" fmla="*/ 42 w 69"/>
                  <a:gd name="T59" fmla="*/ 68 h 69"/>
                  <a:gd name="T60" fmla="*/ 48 w 69"/>
                  <a:gd name="T61" fmla="*/ 66 h 69"/>
                  <a:gd name="T62" fmla="*/ 54 w 69"/>
                  <a:gd name="T63" fmla="*/ 63 h 69"/>
                  <a:gd name="T64" fmla="*/ 59 w 69"/>
                  <a:gd name="T65" fmla="*/ 59 h 69"/>
                  <a:gd name="T66" fmla="*/ 63 w 69"/>
                  <a:gd name="T67" fmla="*/ 54 h 69"/>
                  <a:gd name="T68" fmla="*/ 67 w 69"/>
                  <a:gd name="T69" fmla="*/ 48 h 69"/>
                  <a:gd name="T70" fmla="*/ 69 w 69"/>
                  <a:gd name="T71" fmla="*/ 42 h 69"/>
                  <a:gd name="T72" fmla="*/ 69 w 69"/>
                  <a:gd name="T73" fmla="*/ 34 h 69"/>
                  <a:gd name="T74" fmla="*/ 69 w 69"/>
                  <a:gd name="T75" fmla="*/ 34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9" h="69">
                    <a:moveTo>
                      <a:pt x="69" y="34"/>
                    </a:moveTo>
                    <a:lnTo>
                      <a:pt x="69" y="34"/>
                    </a:lnTo>
                    <a:lnTo>
                      <a:pt x="69" y="27"/>
                    </a:lnTo>
                    <a:lnTo>
                      <a:pt x="67" y="21"/>
                    </a:lnTo>
                    <a:lnTo>
                      <a:pt x="63" y="15"/>
                    </a:lnTo>
                    <a:lnTo>
                      <a:pt x="59" y="10"/>
                    </a:lnTo>
                    <a:lnTo>
                      <a:pt x="54" y="5"/>
                    </a:lnTo>
                    <a:lnTo>
                      <a:pt x="48" y="2"/>
                    </a:lnTo>
                    <a:lnTo>
                      <a:pt x="42" y="0"/>
                    </a:lnTo>
                    <a:lnTo>
                      <a:pt x="35" y="0"/>
                    </a:lnTo>
                    <a:lnTo>
                      <a:pt x="35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5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3" y="21"/>
                    </a:lnTo>
                    <a:lnTo>
                      <a:pt x="1" y="27"/>
                    </a:lnTo>
                    <a:lnTo>
                      <a:pt x="0" y="34"/>
                    </a:lnTo>
                    <a:lnTo>
                      <a:pt x="0" y="34"/>
                    </a:lnTo>
                    <a:lnTo>
                      <a:pt x="1" y="42"/>
                    </a:lnTo>
                    <a:lnTo>
                      <a:pt x="3" y="48"/>
                    </a:lnTo>
                    <a:lnTo>
                      <a:pt x="6" y="54"/>
                    </a:lnTo>
                    <a:lnTo>
                      <a:pt x="10" y="59"/>
                    </a:lnTo>
                    <a:lnTo>
                      <a:pt x="15" y="63"/>
                    </a:lnTo>
                    <a:lnTo>
                      <a:pt x="21" y="66"/>
                    </a:lnTo>
                    <a:lnTo>
                      <a:pt x="28" y="68"/>
                    </a:lnTo>
                    <a:lnTo>
                      <a:pt x="35" y="69"/>
                    </a:lnTo>
                    <a:lnTo>
                      <a:pt x="35" y="69"/>
                    </a:lnTo>
                    <a:lnTo>
                      <a:pt x="42" y="68"/>
                    </a:lnTo>
                    <a:lnTo>
                      <a:pt x="48" y="66"/>
                    </a:lnTo>
                    <a:lnTo>
                      <a:pt x="54" y="63"/>
                    </a:lnTo>
                    <a:lnTo>
                      <a:pt x="59" y="59"/>
                    </a:lnTo>
                    <a:lnTo>
                      <a:pt x="63" y="54"/>
                    </a:lnTo>
                    <a:lnTo>
                      <a:pt x="67" y="48"/>
                    </a:lnTo>
                    <a:lnTo>
                      <a:pt x="69" y="42"/>
                    </a:lnTo>
                    <a:lnTo>
                      <a:pt x="69" y="34"/>
                    </a:lnTo>
                    <a:lnTo>
                      <a:pt x="69" y="34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7" name="Freeform 46"/>
              <p:cNvSpPr>
                <a:spLocks noEditPoints="1"/>
              </p:cNvSpPr>
              <p:nvPr userDrawn="1"/>
            </p:nvSpPr>
            <p:spPr bwMode="auto">
              <a:xfrm>
                <a:off x="617537" y="6331757"/>
                <a:ext cx="90488" cy="122238"/>
              </a:xfrm>
              <a:custGeom>
                <a:avLst/>
                <a:gdLst>
                  <a:gd name="T0" fmla="*/ 227 w 227"/>
                  <a:gd name="T1" fmla="*/ 96 h 307"/>
                  <a:gd name="T2" fmla="*/ 225 w 227"/>
                  <a:gd name="T3" fmla="*/ 74 h 307"/>
                  <a:gd name="T4" fmla="*/ 219 w 227"/>
                  <a:gd name="T5" fmla="*/ 54 h 307"/>
                  <a:gd name="T6" fmla="*/ 210 w 227"/>
                  <a:gd name="T7" fmla="*/ 38 h 307"/>
                  <a:gd name="T8" fmla="*/ 198 w 227"/>
                  <a:gd name="T9" fmla="*/ 24 h 307"/>
                  <a:gd name="T10" fmla="*/ 183 w 227"/>
                  <a:gd name="T11" fmla="*/ 14 h 307"/>
                  <a:gd name="T12" fmla="*/ 167 w 227"/>
                  <a:gd name="T13" fmla="*/ 6 h 307"/>
                  <a:gd name="T14" fmla="*/ 148 w 227"/>
                  <a:gd name="T15" fmla="*/ 2 h 307"/>
                  <a:gd name="T16" fmla="*/ 128 w 227"/>
                  <a:gd name="T17" fmla="*/ 0 h 307"/>
                  <a:gd name="T18" fmla="*/ 0 w 227"/>
                  <a:gd name="T19" fmla="*/ 307 h 307"/>
                  <a:gd name="T20" fmla="*/ 45 w 227"/>
                  <a:gd name="T21" fmla="*/ 192 h 307"/>
                  <a:gd name="T22" fmla="*/ 125 w 227"/>
                  <a:gd name="T23" fmla="*/ 192 h 307"/>
                  <a:gd name="T24" fmla="*/ 146 w 227"/>
                  <a:gd name="T25" fmla="*/ 190 h 307"/>
                  <a:gd name="T26" fmla="*/ 165 w 227"/>
                  <a:gd name="T27" fmla="*/ 186 h 307"/>
                  <a:gd name="T28" fmla="*/ 183 w 227"/>
                  <a:gd name="T29" fmla="*/ 178 h 307"/>
                  <a:gd name="T30" fmla="*/ 197 w 227"/>
                  <a:gd name="T31" fmla="*/ 167 h 307"/>
                  <a:gd name="T32" fmla="*/ 210 w 227"/>
                  <a:gd name="T33" fmla="*/ 154 h 307"/>
                  <a:gd name="T34" fmla="*/ 219 w 227"/>
                  <a:gd name="T35" fmla="*/ 137 h 307"/>
                  <a:gd name="T36" fmla="*/ 225 w 227"/>
                  <a:gd name="T37" fmla="*/ 118 h 307"/>
                  <a:gd name="T38" fmla="*/ 227 w 227"/>
                  <a:gd name="T39" fmla="*/ 96 h 307"/>
                  <a:gd name="T40" fmla="*/ 179 w 227"/>
                  <a:gd name="T41" fmla="*/ 96 h 307"/>
                  <a:gd name="T42" fmla="*/ 178 w 227"/>
                  <a:gd name="T43" fmla="*/ 108 h 307"/>
                  <a:gd name="T44" fmla="*/ 172 w 227"/>
                  <a:gd name="T45" fmla="*/ 127 h 307"/>
                  <a:gd name="T46" fmla="*/ 159 w 227"/>
                  <a:gd name="T47" fmla="*/ 141 h 307"/>
                  <a:gd name="T48" fmla="*/ 139 w 227"/>
                  <a:gd name="T49" fmla="*/ 148 h 307"/>
                  <a:gd name="T50" fmla="*/ 45 w 227"/>
                  <a:gd name="T51" fmla="*/ 149 h 307"/>
                  <a:gd name="T52" fmla="*/ 127 w 227"/>
                  <a:gd name="T53" fmla="*/ 43 h 307"/>
                  <a:gd name="T54" fmla="*/ 138 w 227"/>
                  <a:gd name="T55" fmla="*/ 44 h 307"/>
                  <a:gd name="T56" fmla="*/ 157 w 227"/>
                  <a:gd name="T57" fmla="*/ 51 h 307"/>
                  <a:gd name="T58" fmla="*/ 171 w 227"/>
                  <a:gd name="T59" fmla="*/ 65 h 307"/>
                  <a:gd name="T60" fmla="*/ 178 w 227"/>
                  <a:gd name="T61" fmla="*/ 84 h 307"/>
                  <a:gd name="T62" fmla="*/ 179 w 227"/>
                  <a:gd name="T63" fmla="*/ 96 h 30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27" h="307">
                    <a:moveTo>
                      <a:pt x="227" y="96"/>
                    </a:moveTo>
                    <a:lnTo>
                      <a:pt x="227" y="96"/>
                    </a:lnTo>
                    <a:lnTo>
                      <a:pt x="226" y="84"/>
                    </a:lnTo>
                    <a:lnTo>
                      <a:pt x="225" y="74"/>
                    </a:lnTo>
                    <a:lnTo>
                      <a:pt x="222" y="64"/>
                    </a:lnTo>
                    <a:lnTo>
                      <a:pt x="219" y="54"/>
                    </a:lnTo>
                    <a:lnTo>
                      <a:pt x="215" y="46"/>
                    </a:lnTo>
                    <a:lnTo>
                      <a:pt x="210" y="38"/>
                    </a:lnTo>
                    <a:lnTo>
                      <a:pt x="204" y="31"/>
                    </a:lnTo>
                    <a:lnTo>
                      <a:pt x="198" y="24"/>
                    </a:lnTo>
                    <a:lnTo>
                      <a:pt x="191" y="19"/>
                    </a:lnTo>
                    <a:lnTo>
                      <a:pt x="183" y="14"/>
                    </a:lnTo>
                    <a:lnTo>
                      <a:pt x="175" y="10"/>
                    </a:lnTo>
                    <a:lnTo>
                      <a:pt x="167" y="6"/>
                    </a:lnTo>
                    <a:lnTo>
                      <a:pt x="158" y="4"/>
                    </a:lnTo>
                    <a:lnTo>
                      <a:pt x="148" y="2"/>
                    </a:lnTo>
                    <a:lnTo>
                      <a:pt x="138" y="1"/>
                    </a:lnTo>
                    <a:lnTo>
                      <a:pt x="128" y="0"/>
                    </a:lnTo>
                    <a:lnTo>
                      <a:pt x="0" y="0"/>
                    </a:lnTo>
                    <a:lnTo>
                      <a:pt x="0" y="307"/>
                    </a:lnTo>
                    <a:lnTo>
                      <a:pt x="45" y="307"/>
                    </a:lnTo>
                    <a:lnTo>
                      <a:pt x="45" y="192"/>
                    </a:lnTo>
                    <a:lnTo>
                      <a:pt x="125" y="192"/>
                    </a:lnTo>
                    <a:lnTo>
                      <a:pt x="125" y="192"/>
                    </a:lnTo>
                    <a:lnTo>
                      <a:pt x="135" y="191"/>
                    </a:lnTo>
                    <a:lnTo>
                      <a:pt x="146" y="190"/>
                    </a:lnTo>
                    <a:lnTo>
                      <a:pt x="156" y="188"/>
                    </a:lnTo>
                    <a:lnTo>
                      <a:pt x="165" y="186"/>
                    </a:lnTo>
                    <a:lnTo>
                      <a:pt x="174" y="182"/>
                    </a:lnTo>
                    <a:lnTo>
                      <a:pt x="183" y="178"/>
                    </a:lnTo>
                    <a:lnTo>
                      <a:pt x="190" y="173"/>
                    </a:lnTo>
                    <a:lnTo>
                      <a:pt x="197" y="167"/>
                    </a:lnTo>
                    <a:lnTo>
                      <a:pt x="204" y="161"/>
                    </a:lnTo>
                    <a:lnTo>
                      <a:pt x="210" y="154"/>
                    </a:lnTo>
                    <a:lnTo>
                      <a:pt x="215" y="146"/>
                    </a:lnTo>
                    <a:lnTo>
                      <a:pt x="219" y="137"/>
                    </a:lnTo>
                    <a:lnTo>
                      <a:pt x="222" y="128"/>
                    </a:lnTo>
                    <a:lnTo>
                      <a:pt x="225" y="118"/>
                    </a:lnTo>
                    <a:lnTo>
                      <a:pt x="226" y="107"/>
                    </a:lnTo>
                    <a:lnTo>
                      <a:pt x="227" y="96"/>
                    </a:lnTo>
                    <a:lnTo>
                      <a:pt x="227" y="96"/>
                    </a:lnTo>
                    <a:close/>
                    <a:moveTo>
                      <a:pt x="179" y="96"/>
                    </a:moveTo>
                    <a:lnTo>
                      <a:pt x="179" y="96"/>
                    </a:lnTo>
                    <a:lnTo>
                      <a:pt x="178" y="108"/>
                    </a:lnTo>
                    <a:lnTo>
                      <a:pt x="176" y="118"/>
                    </a:lnTo>
                    <a:lnTo>
                      <a:pt x="172" y="127"/>
                    </a:lnTo>
                    <a:lnTo>
                      <a:pt x="166" y="135"/>
                    </a:lnTo>
                    <a:lnTo>
                      <a:pt x="159" y="141"/>
                    </a:lnTo>
                    <a:lnTo>
                      <a:pt x="150" y="145"/>
                    </a:lnTo>
                    <a:lnTo>
                      <a:pt x="139" y="148"/>
                    </a:lnTo>
                    <a:lnTo>
                      <a:pt x="127" y="149"/>
                    </a:lnTo>
                    <a:lnTo>
                      <a:pt x="45" y="149"/>
                    </a:lnTo>
                    <a:lnTo>
                      <a:pt x="45" y="43"/>
                    </a:lnTo>
                    <a:lnTo>
                      <a:pt x="127" y="43"/>
                    </a:lnTo>
                    <a:lnTo>
                      <a:pt x="127" y="43"/>
                    </a:lnTo>
                    <a:lnTo>
                      <a:pt x="138" y="44"/>
                    </a:lnTo>
                    <a:lnTo>
                      <a:pt x="148" y="47"/>
                    </a:lnTo>
                    <a:lnTo>
                      <a:pt x="157" y="51"/>
                    </a:lnTo>
                    <a:lnTo>
                      <a:pt x="165" y="57"/>
                    </a:lnTo>
                    <a:lnTo>
                      <a:pt x="171" y="65"/>
                    </a:lnTo>
                    <a:lnTo>
                      <a:pt x="175" y="73"/>
                    </a:lnTo>
                    <a:lnTo>
                      <a:pt x="178" y="84"/>
                    </a:lnTo>
                    <a:lnTo>
                      <a:pt x="179" y="96"/>
                    </a:lnTo>
                    <a:lnTo>
                      <a:pt x="179" y="96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8" name="Freeform 47"/>
              <p:cNvSpPr>
                <a:spLocks noEditPoints="1"/>
              </p:cNvSpPr>
              <p:nvPr userDrawn="1"/>
            </p:nvSpPr>
            <p:spPr bwMode="auto">
              <a:xfrm>
                <a:off x="720725" y="6360332"/>
                <a:ext cx="77788" cy="95250"/>
              </a:xfrm>
              <a:custGeom>
                <a:avLst/>
                <a:gdLst>
                  <a:gd name="T0" fmla="*/ 196 w 196"/>
                  <a:gd name="T1" fmla="*/ 114 h 239"/>
                  <a:gd name="T2" fmla="*/ 195 w 196"/>
                  <a:gd name="T3" fmla="*/ 92 h 239"/>
                  <a:gd name="T4" fmla="*/ 191 w 196"/>
                  <a:gd name="T5" fmla="*/ 70 h 239"/>
                  <a:gd name="T6" fmla="*/ 183 w 196"/>
                  <a:gd name="T7" fmla="*/ 51 h 239"/>
                  <a:gd name="T8" fmla="*/ 173 w 196"/>
                  <a:gd name="T9" fmla="*/ 34 h 239"/>
                  <a:gd name="T10" fmla="*/ 159 w 196"/>
                  <a:gd name="T11" fmla="*/ 20 h 239"/>
                  <a:gd name="T12" fmla="*/ 143 w 196"/>
                  <a:gd name="T13" fmla="*/ 9 h 239"/>
                  <a:gd name="T14" fmla="*/ 123 w 196"/>
                  <a:gd name="T15" fmla="*/ 2 h 239"/>
                  <a:gd name="T16" fmla="*/ 100 w 196"/>
                  <a:gd name="T17" fmla="*/ 0 h 239"/>
                  <a:gd name="T18" fmla="*/ 89 w 196"/>
                  <a:gd name="T19" fmla="*/ 0 h 239"/>
                  <a:gd name="T20" fmla="*/ 69 w 196"/>
                  <a:gd name="T21" fmla="*/ 4 h 239"/>
                  <a:gd name="T22" fmla="*/ 51 w 196"/>
                  <a:gd name="T23" fmla="*/ 12 h 239"/>
                  <a:gd name="T24" fmla="*/ 35 w 196"/>
                  <a:gd name="T25" fmla="*/ 23 h 239"/>
                  <a:gd name="T26" fmla="*/ 21 w 196"/>
                  <a:gd name="T27" fmla="*/ 38 h 239"/>
                  <a:gd name="T28" fmla="*/ 11 w 196"/>
                  <a:gd name="T29" fmla="*/ 57 h 239"/>
                  <a:gd name="T30" fmla="*/ 4 w 196"/>
                  <a:gd name="T31" fmla="*/ 79 h 239"/>
                  <a:gd name="T32" fmla="*/ 0 w 196"/>
                  <a:gd name="T33" fmla="*/ 105 h 239"/>
                  <a:gd name="T34" fmla="*/ 0 w 196"/>
                  <a:gd name="T35" fmla="*/ 119 h 239"/>
                  <a:gd name="T36" fmla="*/ 2 w 196"/>
                  <a:gd name="T37" fmla="*/ 147 h 239"/>
                  <a:gd name="T38" fmla="*/ 9 w 196"/>
                  <a:gd name="T39" fmla="*/ 173 h 239"/>
                  <a:gd name="T40" fmla="*/ 18 w 196"/>
                  <a:gd name="T41" fmla="*/ 193 h 239"/>
                  <a:gd name="T42" fmla="*/ 30 w 196"/>
                  <a:gd name="T43" fmla="*/ 209 h 239"/>
                  <a:gd name="T44" fmla="*/ 36 w 196"/>
                  <a:gd name="T45" fmla="*/ 215 h 239"/>
                  <a:gd name="T46" fmla="*/ 51 w 196"/>
                  <a:gd name="T47" fmla="*/ 226 h 239"/>
                  <a:gd name="T48" fmla="*/ 68 w 196"/>
                  <a:gd name="T49" fmla="*/ 234 h 239"/>
                  <a:gd name="T50" fmla="*/ 88 w 196"/>
                  <a:gd name="T51" fmla="*/ 239 h 239"/>
                  <a:gd name="T52" fmla="*/ 99 w 196"/>
                  <a:gd name="T53" fmla="*/ 239 h 239"/>
                  <a:gd name="T54" fmla="*/ 124 w 196"/>
                  <a:gd name="T55" fmla="*/ 237 h 239"/>
                  <a:gd name="T56" fmla="*/ 145 w 196"/>
                  <a:gd name="T57" fmla="*/ 231 h 239"/>
                  <a:gd name="T58" fmla="*/ 153 w 196"/>
                  <a:gd name="T59" fmla="*/ 227 h 239"/>
                  <a:gd name="T60" fmla="*/ 169 w 196"/>
                  <a:gd name="T61" fmla="*/ 217 h 239"/>
                  <a:gd name="T62" fmla="*/ 151 w 196"/>
                  <a:gd name="T63" fmla="*/ 180 h 239"/>
                  <a:gd name="T64" fmla="*/ 139 w 196"/>
                  <a:gd name="T65" fmla="*/ 188 h 239"/>
                  <a:gd name="T66" fmla="*/ 128 w 196"/>
                  <a:gd name="T67" fmla="*/ 194 h 239"/>
                  <a:gd name="T68" fmla="*/ 116 w 196"/>
                  <a:gd name="T69" fmla="*/ 197 h 239"/>
                  <a:gd name="T70" fmla="*/ 101 w 196"/>
                  <a:gd name="T71" fmla="*/ 199 h 239"/>
                  <a:gd name="T72" fmla="*/ 91 w 196"/>
                  <a:gd name="T73" fmla="*/ 198 h 239"/>
                  <a:gd name="T74" fmla="*/ 72 w 196"/>
                  <a:gd name="T75" fmla="*/ 191 h 239"/>
                  <a:gd name="T76" fmla="*/ 57 w 196"/>
                  <a:gd name="T77" fmla="*/ 175 h 239"/>
                  <a:gd name="T78" fmla="*/ 47 w 196"/>
                  <a:gd name="T79" fmla="*/ 151 h 239"/>
                  <a:gd name="T80" fmla="*/ 195 w 196"/>
                  <a:gd name="T81" fmla="*/ 135 h 239"/>
                  <a:gd name="T82" fmla="*/ 196 w 196"/>
                  <a:gd name="T83" fmla="*/ 126 h 239"/>
                  <a:gd name="T84" fmla="*/ 196 w 196"/>
                  <a:gd name="T85" fmla="*/ 114 h 239"/>
                  <a:gd name="T86" fmla="*/ 45 w 196"/>
                  <a:gd name="T87" fmla="*/ 98 h 239"/>
                  <a:gd name="T88" fmla="*/ 50 w 196"/>
                  <a:gd name="T89" fmla="*/ 73 h 239"/>
                  <a:gd name="T90" fmla="*/ 61 w 196"/>
                  <a:gd name="T91" fmla="*/ 55 h 239"/>
                  <a:gd name="T92" fmla="*/ 76 w 196"/>
                  <a:gd name="T93" fmla="*/ 44 h 239"/>
                  <a:gd name="T94" fmla="*/ 97 w 196"/>
                  <a:gd name="T95" fmla="*/ 40 h 239"/>
                  <a:gd name="T96" fmla="*/ 104 w 196"/>
                  <a:gd name="T97" fmla="*/ 41 h 239"/>
                  <a:gd name="T98" fmla="*/ 116 w 196"/>
                  <a:gd name="T99" fmla="*/ 43 h 239"/>
                  <a:gd name="T100" fmla="*/ 126 w 196"/>
                  <a:gd name="T101" fmla="*/ 47 h 239"/>
                  <a:gd name="T102" fmla="*/ 137 w 196"/>
                  <a:gd name="T103" fmla="*/ 57 h 239"/>
                  <a:gd name="T104" fmla="*/ 147 w 196"/>
                  <a:gd name="T105" fmla="*/ 76 h 239"/>
                  <a:gd name="T106" fmla="*/ 151 w 196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6" h="239">
                    <a:moveTo>
                      <a:pt x="196" y="114"/>
                    </a:moveTo>
                    <a:lnTo>
                      <a:pt x="196" y="114"/>
                    </a:lnTo>
                    <a:lnTo>
                      <a:pt x="196" y="103"/>
                    </a:lnTo>
                    <a:lnTo>
                      <a:pt x="195" y="92"/>
                    </a:lnTo>
                    <a:lnTo>
                      <a:pt x="193" y="81"/>
                    </a:lnTo>
                    <a:lnTo>
                      <a:pt x="191" y="70"/>
                    </a:lnTo>
                    <a:lnTo>
                      <a:pt x="187" y="60"/>
                    </a:lnTo>
                    <a:lnTo>
                      <a:pt x="183" y="51"/>
                    </a:lnTo>
                    <a:lnTo>
                      <a:pt x="178" y="42"/>
                    </a:lnTo>
                    <a:lnTo>
                      <a:pt x="173" y="34"/>
                    </a:lnTo>
                    <a:lnTo>
                      <a:pt x="166" y="26"/>
                    </a:lnTo>
                    <a:lnTo>
                      <a:pt x="159" y="20"/>
                    </a:lnTo>
                    <a:lnTo>
                      <a:pt x="151" y="14"/>
                    </a:lnTo>
                    <a:lnTo>
                      <a:pt x="143" y="9"/>
                    </a:lnTo>
                    <a:lnTo>
                      <a:pt x="133" y="5"/>
                    </a:lnTo>
                    <a:lnTo>
                      <a:pt x="123" y="2"/>
                    </a:lnTo>
                    <a:lnTo>
                      <a:pt x="112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9" y="0"/>
                    </a:lnTo>
                    <a:lnTo>
                      <a:pt x="79" y="2"/>
                    </a:lnTo>
                    <a:lnTo>
                      <a:pt x="69" y="4"/>
                    </a:lnTo>
                    <a:lnTo>
                      <a:pt x="59" y="8"/>
                    </a:lnTo>
                    <a:lnTo>
                      <a:pt x="51" y="12"/>
                    </a:lnTo>
                    <a:lnTo>
                      <a:pt x="42" y="17"/>
                    </a:lnTo>
                    <a:lnTo>
                      <a:pt x="35" y="23"/>
                    </a:lnTo>
                    <a:lnTo>
                      <a:pt x="28" y="30"/>
                    </a:lnTo>
                    <a:lnTo>
                      <a:pt x="21" y="38"/>
                    </a:lnTo>
                    <a:lnTo>
                      <a:pt x="16" y="47"/>
                    </a:lnTo>
                    <a:lnTo>
                      <a:pt x="11" y="57"/>
                    </a:lnTo>
                    <a:lnTo>
                      <a:pt x="7" y="68"/>
                    </a:lnTo>
                    <a:lnTo>
                      <a:pt x="4" y="79"/>
                    </a:lnTo>
                    <a:lnTo>
                      <a:pt x="2" y="92"/>
                    </a:lnTo>
                    <a:lnTo>
                      <a:pt x="0" y="105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34"/>
                    </a:lnTo>
                    <a:lnTo>
                      <a:pt x="2" y="147"/>
                    </a:lnTo>
                    <a:lnTo>
                      <a:pt x="5" y="161"/>
                    </a:lnTo>
                    <a:lnTo>
                      <a:pt x="9" y="173"/>
                    </a:lnTo>
                    <a:lnTo>
                      <a:pt x="13" y="184"/>
                    </a:lnTo>
                    <a:lnTo>
                      <a:pt x="18" y="193"/>
                    </a:lnTo>
                    <a:lnTo>
                      <a:pt x="24" y="202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6" y="215"/>
                    </a:lnTo>
                    <a:lnTo>
                      <a:pt x="43" y="221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7" y="237"/>
                    </a:lnTo>
                    <a:lnTo>
                      <a:pt x="88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2" y="239"/>
                    </a:lnTo>
                    <a:lnTo>
                      <a:pt x="124" y="237"/>
                    </a:lnTo>
                    <a:lnTo>
                      <a:pt x="135" y="235"/>
                    </a:lnTo>
                    <a:lnTo>
                      <a:pt x="145" y="231"/>
                    </a:lnTo>
                    <a:lnTo>
                      <a:pt x="145" y="231"/>
                    </a:lnTo>
                    <a:lnTo>
                      <a:pt x="153" y="227"/>
                    </a:lnTo>
                    <a:lnTo>
                      <a:pt x="161" y="222"/>
                    </a:lnTo>
                    <a:lnTo>
                      <a:pt x="169" y="217"/>
                    </a:lnTo>
                    <a:lnTo>
                      <a:pt x="178" y="209"/>
                    </a:lnTo>
                    <a:lnTo>
                      <a:pt x="151" y="180"/>
                    </a:lnTo>
                    <a:lnTo>
                      <a:pt x="151" y="180"/>
                    </a:lnTo>
                    <a:lnTo>
                      <a:pt x="139" y="188"/>
                    </a:lnTo>
                    <a:lnTo>
                      <a:pt x="128" y="194"/>
                    </a:lnTo>
                    <a:lnTo>
                      <a:pt x="128" y="194"/>
                    </a:lnTo>
                    <a:lnTo>
                      <a:pt x="122" y="196"/>
                    </a:lnTo>
                    <a:lnTo>
                      <a:pt x="116" y="197"/>
                    </a:lnTo>
                    <a:lnTo>
                      <a:pt x="109" y="198"/>
                    </a:lnTo>
                    <a:lnTo>
                      <a:pt x="101" y="199"/>
                    </a:lnTo>
                    <a:lnTo>
                      <a:pt x="101" y="199"/>
                    </a:lnTo>
                    <a:lnTo>
                      <a:pt x="91" y="198"/>
                    </a:lnTo>
                    <a:lnTo>
                      <a:pt x="81" y="195"/>
                    </a:lnTo>
                    <a:lnTo>
                      <a:pt x="72" y="191"/>
                    </a:lnTo>
                    <a:lnTo>
                      <a:pt x="64" y="184"/>
                    </a:lnTo>
                    <a:lnTo>
                      <a:pt x="57" y="175"/>
                    </a:lnTo>
                    <a:lnTo>
                      <a:pt x="51" y="164"/>
                    </a:lnTo>
                    <a:lnTo>
                      <a:pt x="47" y="151"/>
                    </a:lnTo>
                    <a:lnTo>
                      <a:pt x="44" y="135"/>
                    </a:lnTo>
                    <a:lnTo>
                      <a:pt x="195" y="135"/>
                    </a:lnTo>
                    <a:lnTo>
                      <a:pt x="195" y="135"/>
                    </a:lnTo>
                    <a:lnTo>
                      <a:pt x="196" y="126"/>
                    </a:lnTo>
                    <a:lnTo>
                      <a:pt x="196" y="114"/>
                    </a:lnTo>
                    <a:lnTo>
                      <a:pt x="196" y="114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0" y="73"/>
                    </a:lnTo>
                    <a:lnTo>
                      <a:pt x="55" y="64"/>
                    </a:lnTo>
                    <a:lnTo>
                      <a:pt x="61" y="55"/>
                    </a:lnTo>
                    <a:lnTo>
                      <a:pt x="68" y="49"/>
                    </a:lnTo>
                    <a:lnTo>
                      <a:pt x="76" y="44"/>
                    </a:lnTo>
                    <a:lnTo>
                      <a:pt x="86" y="41"/>
                    </a:lnTo>
                    <a:lnTo>
                      <a:pt x="97" y="40"/>
                    </a:lnTo>
                    <a:lnTo>
                      <a:pt x="97" y="40"/>
                    </a:lnTo>
                    <a:lnTo>
                      <a:pt x="104" y="41"/>
                    </a:lnTo>
                    <a:lnTo>
                      <a:pt x="110" y="42"/>
                    </a:lnTo>
                    <a:lnTo>
                      <a:pt x="116" y="43"/>
                    </a:lnTo>
                    <a:lnTo>
                      <a:pt x="121" y="45"/>
                    </a:lnTo>
                    <a:lnTo>
                      <a:pt x="126" y="47"/>
                    </a:lnTo>
                    <a:lnTo>
                      <a:pt x="130" y="50"/>
                    </a:lnTo>
                    <a:lnTo>
                      <a:pt x="137" y="57"/>
                    </a:lnTo>
                    <a:lnTo>
                      <a:pt x="143" y="66"/>
                    </a:lnTo>
                    <a:lnTo>
                      <a:pt x="147" y="76"/>
                    </a:lnTo>
                    <a:lnTo>
                      <a:pt x="150" y="86"/>
                    </a:lnTo>
                    <a:lnTo>
                      <a:pt x="151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49" name="Freeform 48"/>
              <p:cNvSpPr>
                <a:spLocks/>
              </p:cNvSpPr>
              <p:nvPr userDrawn="1"/>
            </p:nvSpPr>
            <p:spPr bwMode="auto">
              <a:xfrm>
                <a:off x="817562" y="6363507"/>
                <a:ext cx="115888" cy="90488"/>
              </a:xfrm>
              <a:custGeom>
                <a:avLst/>
                <a:gdLst>
                  <a:gd name="T0" fmla="*/ 294 w 294"/>
                  <a:gd name="T1" fmla="*/ 0 h 230"/>
                  <a:gd name="T2" fmla="*/ 249 w 294"/>
                  <a:gd name="T3" fmla="*/ 0 h 230"/>
                  <a:gd name="T4" fmla="*/ 249 w 294"/>
                  <a:gd name="T5" fmla="*/ 190 h 230"/>
                  <a:gd name="T6" fmla="*/ 169 w 294"/>
                  <a:gd name="T7" fmla="*/ 190 h 230"/>
                  <a:gd name="T8" fmla="*/ 169 w 294"/>
                  <a:gd name="T9" fmla="*/ 0 h 230"/>
                  <a:gd name="T10" fmla="*/ 124 w 294"/>
                  <a:gd name="T11" fmla="*/ 0 h 230"/>
                  <a:gd name="T12" fmla="*/ 124 w 294"/>
                  <a:gd name="T13" fmla="*/ 190 h 230"/>
                  <a:gd name="T14" fmla="*/ 45 w 294"/>
                  <a:gd name="T15" fmla="*/ 190 h 230"/>
                  <a:gd name="T16" fmla="*/ 45 w 294"/>
                  <a:gd name="T17" fmla="*/ 0 h 230"/>
                  <a:gd name="T18" fmla="*/ 0 w 294"/>
                  <a:gd name="T19" fmla="*/ 0 h 230"/>
                  <a:gd name="T20" fmla="*/ 0 w 294"/>
                  <a:gd name="T21" fmla="*/ 230 h 230"/>
                  <a:gd name="T22" fmla="*/ 294 w 294"/>
                  <a:gd name="T23" fmla="*/ 230 h 230"/>
                  <a:gd name="T24" fmla="*/ 294 w 294"/>
                  <a:gd name="T25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4" h="230">
                    <a:moveTo>
                      <a:pt x="294" y="0"/>
                    </a:moveTo>
                    <a:lnTo>
                      <a:pt x="249" y="0"/>
                    </a:lnTo>
                    <a:lnTo>
                      <a:pt x="249" y="190"/>
                    </a:lnTo>
                    <a:lnTo>
                      <a:pt x="169" y="190"/>
                    </a:lnTo>
                    <a:lnTo>
                      <a:pt x="169" y="0"/>
                    </a:lnTo>
                    <a:lnTo>
                      <a:pt x="124" y="0"/>
                    </a:lnTo>
                    <a:lnTo>
                      <a:pt x="124" y="190"/>
                    </a:lnTo>
                    <a:lnTo>
                      <a:pt x="45" y="19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294" y="230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0" name="Freeform 49"/>
              <p:cNvSpPr>
                <a:spLocks noEditPoints="1"/>
              </p:cNvSpPr>
              <p:nvPr userDrawn="1"/>
            </p:nvSpPr>
            <p:spPr bwMode="auto">
              <a:xfrm>
                <a:off x="952500" y="6360332"/>
                <a:ext cx="74613" cy="95250"/>
              </a:xfrm>
              <a:custGeom>
                <a:avLst/>
                <a:gdLst>
                  <a:gd name="T0" fmla="*/ 186 w 186"/>
                  <a:gd name="T1" fmla="*/ 77 h 239"/>
                  <a:gd name="T2" fmla="*/ 185 w 186"/>
                  <a:gd name="T3" fmla="*/ 67 h 239"/>
                  <a:gd name="T4" fmla="*/ 182 w 186"/>
                  <a:gd name="T5" fmla="*/ 50 h 239"/>
                  <a:gd name="T6" fmla="*/ 176 w 186"/>
                  <a:gd name="T7" fmla="*/ 36 h 239"/>
                  <a:gd name="T8" fmla="*/ 167 w 186"/>
                  <a:gd name="T9" fmla="*/ 24 h 239"/>
                  <a:gd name="T10" fmla="*/ 156 w 186"/>
                  <a:gd name="T11" fmla="*/ 14 h 239"/>
                  <a:gd name="T12" fmla="*/ 142 w 186"/>
                  <a:gd name="T13" fmla="*/ 7 h 239"/>
                  <a:gd name="T14" fmla="*/ 127 w 186"/>
                  <a:gd name="T15" fmla="*/ 2 h 239"/>
                  <a:gd name="T16" fmla="*/ 109 w 186"/>
                  <a:gd name="T17" fmla="*/ 0 h 239"/>
                  <a:gd name="T18" fmla="*/ 100 w 186"/>
                  <a:gd name="T19" fmla="*/ 0 h 239"/>
                  <a:gd name="T20" fmla="*/ 77 w 186"/>
                  <a:gd name="T21" fmla="*/ 1 h 239"/>
                  <a:gd name="T22" fmla="*/ 57 w 186"/>
                  <a:gd name="T23" fmla="*/ 5 h 239"/>
                  <a:gd name="T24" fmla="*/ 38 w 186"/>
                  <a:gd name="T25" fmla="*/ 11 h 239"/>
                  <a:gd name="T26" fmla="*/ 21 w 186"/>
                  <a:gd name="T27" fmla="*/ 20 h 239"/>
                  <a:gd name="T28" fmla="*/ 39 w 186"/>
                  <a:gd name="T29" fmla="*/ 54 h 239"/>
                  <a:gd name="T30" fmla="*/ 66 w 186"/>
                  <a:gd name="T31" fmla="*/ 43 h 239"/>
                  <a:gd name="T32" fmla="*/ 98 w 186"/>
                  <a:gd name="T33" fmla="*/ 40 h 239"/>
                  <a:gd name="T34" fmla="*/ 108 w 186"/>
                  <a:gd name="T35" fmla="*/ 41 h 239"/>
                  <a:gd name="T36" fmla="*/ 124 w 186"/>
                  <a:gd name="T37" fmla="*/ 46 h 239"/>
                  <a:gd name="T38" fmla="*/ 135 w 186"/>
                  <a:gd name="T39" fmla="*/ 56 h 239"/>
                  <a:gd name="T40" fmla="*/ 141 w 186"/>
                  <a:gd name="T41" fmla="*/ 70 h 239"/>
                  <a:gd name="T42" fmla="*/ 142 w 186"/>
                  <a:gd name="T43" fmla="*/ 96 h 239"/>
                  <a:gd name="T44" fmla="*/ 132 w 186"/>
                  <a:gd name="T45" fmla="*/ 92 h 239"/>
                  <a:gd name="T46" fmla="*/ 107 w 186"/>
                  <a:gd name="T47" fmla="*/ 88 h 239"/>
                  <a:gd name="T48" fmla="*/ 91 w 186"/>
                  <a:gd name="T49" fmla="*/ 87 h 239"/>
                  <a:gd name="T50" fmla="*/ 63 w 186"/>
                  <a:gd name="T51" fmla="*/ 89 h 239"/>
                  <a:gd name="T52" fmla="*/ 47 w 186"/>
                  <a:gd name="T53" fmla="*/ 94 h 239"/>
                  <a:gd name="T54" fmla="*/ 32 w 186"/>
                  <a:gd name="T55" fmla="*/ 101 h 239"/>
                  <a:gd name="T56" fmla="*/ 20 w 186"/>
                  <a:gd name="T57" fmla="*/ 110 h 239"/>
                  <a:gd name="T58" fmla="*/ 10 w 186"/>
                  <a:gd name="T59" fmla="*/ 121 h 239"/>
                  <a:gd name="T60" fmla="*/ 3 w 186"/>
                  <a:gd name="T61" fmla="*/ 135 h 239"/>
                  <a:gd name="T62" fmla="*/ 0 w 186"/>
                  <a:gd name="T63" fmla="*/ 153 h 239"/>
                  <a:gd name="T64" fmla="*/ 0 w 186"/>
                  <a:gd name="T65" fmla="*/ 162 h 239"/>
                  <a:gd name="T66" fmla="*/ 1 w 186"/>
                  <a:gd name="T67" fmla="*/ 182 h 239"/>
                  <a:gd name="T68" fmla="*/ 7 w 186"/>
                  <a:gd name="T69" fmla="*/ 198 h 239"/>
                  <a:gd name="T70" fmla="*/ 15 w 186"/>
                  <a:gd name="T71" fmla="*/ 211 h 239"/>
                  <a:gd name="T72" fmla="*/ 25 w 186"/>
                  <a:gd name="T73" fmla="*/ 222 h 239"/>
                  <a:gd name="T74" fmla="*/ 37 w 186"/>
                  <a:gd name="T75" fmla="*/ 230 h 239"/>
                  <a:gd name="T76" fmla="*/ 51 w 186"/>
                  <a:gd name="T77" fmla="*/ 235 h 239"/>
                  <a:gd name="T78" fmla="*/ 79 w 186"/>
                  <a:gd name="T79" fmla="*/ 239 h 239"/>
                  <a:gd name="T80" fmla="*/ 90 w 186"/>
                  <a:gd name="T81" fmla="*/ 239 h 239"/>
                  <a:gd name="T82" fmla="*/ 108 w 186"/>
                  <a:gd name="T83" fmla="*/ 234 h 239"/>
                  <a:gd name="T84" fmla="*/ 115 w 186"/>
                  <a:gd name="T85" fmla="*/ 231 h 239"/>
                  <a:gd name="T86" fmla="*/ 134 w 186"/>
                  <a:gd name="T87" fmla="*/ 219 h 239"/>
                  <a:gd name="T88" fmla="*/ 142 w 186"/>
                  <a:gd name="T89" fmla="*/ 235 h 239"/>
                  <a:gd name="T90" fmla="*/ 142 w 186"/>
                  <a:gd name="T91" fmla="*/ 170 h 239"/>
                  <a:gd name="T92" fmla="*/ 137 w 186"/>
                  <a:gd name="T93" fmla="*/ 175 h 239"/>
                  <a:gd name="T94" fmla="*/ 126 w 186"/>
                  <a:gd name="T95" fmla="*/ 185 h 239"/>
                  <a:gd name="T96" fmla="*/ 112 w 186"/>
                  <a:gd name="T97" fmla="*/ 193 h 239"/>
                  <a:gd name="T98" fmla="*/ 95 w 186"/>
                  <a:gd name="T99" fmla="*/ 198 h 239"/>
                  <a:gd name="T100" fmla="*/ 86 w 186"/>
                  <a:gd name="T101" fmla="*/ 199 h 239"/>
                  <a:gd name="T102" fmla="*/ 68 w 186"/>
                  <a:gd name="T103" fmla="*/ 196 h 239"/>
                  <a:gd name="T104" fmla="*/ 55 w 186"/>
                  <a:gd name="T105" fmla="*/ 190 h 239"/>
                  <a:gd name="T106" fmla="*/ 50 w 186"/>
                  <a:gd name="T107" fmla="*/ 185 h 239"/>
                  <a:gd name="T108" fmla="*/ 43 w 186"/>
                  <a:gd name="T109" fmla="*/ 170 h 239"/>
                  <a:gd name="T110" fmla="*/ 42 w 186"/>
                  <a:gd name="T111" fmla="*/ 161 h 239"/>
                  <a:gd name="T112" fmla="*/ 45 w 186"/>
                  <a:gd name="T113" fmla="*/ 146 h 239"/>
                  <a:gd name="T114" fmla="*/ 55 w 186"/>
                  <a:gd name="T115" fmla="*/ 135 h 239"/>
                  <a:gd name="T116" fmla="*/ 70 w 186"/>
                  <a:gd name="T117" fmla="*/ 128 h 239"/>
                  <a:gd name="T118" fmla="*/ 89 w 186"/>
                  <a:gd name="T119" fmla="*/ 126 h 239"/>
                  <a:gd name="T120" fmla="*/ 106 w 186"/>
                  <a:gd name="T121" fmla="*/ 126 h 239"/>
                  <a:gd name="T122" fmla="*/ 119 w 186"/>
                  <a:gd name="T123" fmla="*/ 128 h 239"/>
                  <a:gd name="T124" fmla="*/ 142 w 186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6" h="239">
                    <a:moveTo>
                      <a:pt x="186" y="235"/>
                    </a:moveTo>
                    <a:lnTo>
                      <a:pt x="186" y="77"/>
                    </a:lnTo>
                    <a:lnTo>
                      <a:pt x="186" y="77"/>
                    </a:lnTo>
                    <a:lnTo>
                      <a:pt x="185" y="67"/>
                    </a:lnTo>
                    <a:lnTo>
                      <a:pt x="184" y="58"/>
                    </a:lnTo>
                    <a:lnTo>
                      <a:pt x="182" y="50"/>
                    </a:lnTo>
                    <a:lnTo>
                      <a:pt x="179" y="43"/>
                    </a:lnTo>
                    <a:lnTo>
                      <a:pt x="176" y="36"/>
                    </a:lnTo>
                    <a:lnTo>
                      <a:pt x="172" y="29"/>
                    </a:lnTo>
                    <a:lnTo>
                      <a:pt x="167" y="24"/>
                    </a:lnTo>
                    <a:lnTo>
                      <a:pt x="162" y="19"/>
                    </a:lnTo>
                    <a:lnTo>
                      <a:pt x="156" y="14"/>
                    </a:lnTo>
                    <a:lnTo>
                      <a:pt x="149" y="10"/>
                    </a:lnTo>
                    <a:lnTo>
                      <a:pt x="142" y="7"/>
                    </a:lnTo>
                    <a:lnTo>
                      <a:pt x="135" y="5"/>
                    </a:lnTo>
                    <a:lnTo>
                      <a:pt x="127" y="2"/>
                    </a:lnTo>
                    <a:lnTo>
                      <a:pt x="118" y="1"/>
                    </a:lnTo>
                    <a:lnTo>
                      <a:pt x="10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8" y="0"/>
                    </a:lnTo>
                    <a:lnTo>
                      <a:pt x="77" y="1"/>
                    </a:lnTo>
                    <a:lnTo>
                      <a:pt x="67" y="3"/>
                    </a:lnTo>
                    <a:lnTo>
                      <a:pt x="57" y="5"/>
                    </a:lnTo>
                    <a:lnTo>
                      <a:pt x="47" y="8"/>
                    </a:lnTo>
                    <a:lnTo>
                      <a:pt x="38" y="11"/>
                    </a:lnTo>
                    <a:lnTo>
                      <a:pt x="30" y="16"/>
                    </a:lnTo>
                    <a:lnTo>
                      <a:pt x="21" y="20"/>
                    </a:lnTo>
                    <a:lnTo>
                      <a:pt x="39" y="54"/>
                    </a:lnTo>
                    <a:lnTo>
                      <a:pt x="39" y="54"/>
                    </a:lnTo>
                    <a:lnTo>
                      <a:pt x="52" y="48"/>
                    </a:lnTo>
                    <a:lnTo>
                      <a:pt x="66" y="43"/>
                    </a:lnTo>
                    <a:lnTo>
                      <a:pt x="82" y="41"/>
                    </a:lnTo>
                    <a:lnTo>
                      <a:pt x="98" y="40"/>
                    </a:lnTo>
                    <a:lnTo>
                      <a:pt x="98" y="40"/>
                    </a:lnTo>
                    <a:lnTo>
                      <a:pt x="108" y="41"/>
                    </a:lnTo>
                    <a:lnTo>
                      <a:pt x="117" y="43"/>
                    </a:lnTo>
                    <a:lnTo>
                      <a:pt x="124" y="46"/>
                    </a:lnTo>
                    <a:lnTo>
                      <a:pt x="131" y="50"/>
                    </a:lnTo>
                    <a:lnTo>
                      <a:pt x="135" y="56"/>
                    </a:lnTo>
                    <a:lnTo>
                      <a:pt x="139" y="62"/>
                    </a:lnTo>
                    <a:lnTo>
                      <a:pt x="141" y="70"/>
                    </a:lnTo>
                    <a:lnTo>
                      <a:pt x="142" y="79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32" y="92"/>
                    </a:lnTo>
                    <a:lnTo>
                      <a:pt x="121" y="89"/>
                    </a:lnTo>
                    <a:lnTo>
                      <a:pt x="107" y="88"/>
                    </a:lnTo>
                    <a:lnTo>
                      <a:pt x="91" y="87"/>
                    </a:lnTo>
                    <a:lnTo>
                      <a:pt x="91" y="87"/>
                    </a:lnTo>
                    <a:lnTo>
                      <a:pt x="72" y="88"/>
                    </a:lnTo>
                    <a:lnTo>
                      <a:pt x="63" y="89"/>
                    </a:lnTo>
                    <a:lnTo>
                      <a:pt x="55" y="91"/>
                    </a:lnTo>
                    <a:lnTo>
                      <a:pt x="47" y="94"/>
                    </a:lnTo>
                    <a:lnTo>
                      <a:pt x="39" y="97"/>
                    </a:lnTo>
                    <a:lnTo>
                      <a:pt x="32" y="101"/>
                    </a:lnTo>
                    <a:lnTo>
                      <a:pt x="26" y="105"/>
                    </a:lnTo>
                    <a:lnTo>
                      <a:pt x="20" y="110"/>
                    </a:lnTo>
                    <a:lnTo>
                      <a:pt x="15" y="115"/>
                    </a:lnTo>
                    <a:lnTo>
                      <a:pt x="10" y="121"/>
                    </a:lnTo>
                    <a:lnTo>
                      <a:pt x="6" y="128"/>
                    </a:lnTo>
                    <a:lnTo>
                      <a:pt x="3" y="135"/>
                    </a:lnTo>
                    <a:lnTo>
                      <a:pt x="1" y="143"/>
                    </a:lnTo>
                    <a:lnTo>
                      <a:pt x="0" y="153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72"/>
                    </a:lnTo>
                    <a:lnTo>
                      <a:pt x="1" y="182"/>
                    </a:lnTo>
                    <a:lnTo>
                      <a:pt x="4" y="190"/>
                    </a:lnTo>
                    <a:lnTo>
                      <a:pt x="7" y="198"/>
                    </a:lnTo>
                    <a:lnTo>
                      <a:pt x="10" y="205"/>
                    </a:lnTo>
                    <a:lnTo>
                      <a:pt x="15" y="211"/>
                    </a:lnTo>
                    <a:lnTo>
                      <a:pt x="20" y="217"/>
                    </a:lnTo>
                    <a:lnTo>
                      <a:pt x="25" y="222"/>
                    </a:lnTo>
                    <a:lnTo>
                      <a:pt x="31" y="226"/>
                    </a:lnTo>
                    <a:lnTo>
                      <a:pt x="37" y="230"/>
                    </a:lnTo>
                    <a:lnTo>
                      <a:pt x="44" y="233"/>
                    </a:lnTo>
                    <a:lnTo>
                      <a:pt x="51" y="235"/>
                    </a:lnTo>
                    <a:lnTo>
                      <a:pt x="65" y="238"/>
                    </a:lnTo>
                    <a:lnTo>
                      <a:pt x="79" y="239"/>
                    </a:lnTo>
                    <a:lnTo>
                      <a:pt x="79" y="239"/>
                    </a:lnTo>
                    <a:lnTo>
                      <a:pt x="90" y="239"/>
                    </a:lnTo>
                    <a:lnTo>
                      <a:pt x="100" y="237"/>
                    </a:lnTo>
                    <a:lnTo>
                      <a:pt x="108" y="234"/>
                    </a:lnTo>
                    <a:lnTo>
                      <a:pt x="115" y="231"/>
                    </a:lnTo>
                    <a:lnTo>
                      <a:pt x="115" y="231"/>
                    </a:lnTo>
                    <a:lnTo>
                      <a:pt x="127" y="224"/>
                    </a:lnTo>
                    <a:lnTo>
                      <a:pt x="134" y="219"/>
                    </a:lnTo>
                    <a:lnTo>
                      <a:pt x="142" y="212"/>
                    </a:lnTo>
                    <a:lnTo>
                      <a:pt x="142" y="235"/>
                    </a:lnTo>
                    <a:lnTo>
                      <a:pt x="186" y="235"/>
                    </a:lnTo>
                    <a:close/>
                    <a:moveTo>
                      <a:pt x="142" y="170"/>
                    </a:moveTo>
                    <a:lnTo>
                      <a:pt x="142" y="170"/>
                    </a:lnTo>
                    <a:lnTo>
                      <a:pt x="137" y="175"/>
                    </a:lnTo>
                    <a:lnTo>
                      <a:pt x="132" y="180"/>
                    </a:lnTo>
                    <a:lnTo>
                      <a:pt x="126" y="185"/>
                    </a:lnTo>
                    <a:lnTo>
                      <a:pt x="119" y="190"/>
                    </a:lnTo>
                    <a:lnTo>
                      <a:pt x="112" y="193"/>
                    </a:lnTo>
                    <a:lnTo>
                      <a:pt x="104" y="196"/>
                    </a:lnTo>
                    <a:lnTo>
                      <a:pt x="95" y="198"/>
                    </a:lnTo>
                    <a:lnTo>
                      <a:pt x="86" y="199"/>
                    </a:lnTo>
                    <a:lnTo>
                      <a:pt x="86" y="199"/>
                    </a:lnTo>
                    <a:lnTo>
                      <a:pt x="76" y="198"/>
                    </a:lnTo>
                    <a:lnTo>
                      <a:pt x="68" y="196"/>
                    </a:lnTo>
                    <a:lnTo>
                      <a:pt x="61" y="194"/>
                    </a:lnTo>
                    <a:lnTo>
                      <a:pt x="55" y="190"/>
                    </a:lnTo>
                    <a:lnTo>
                      <a:pt x="55" y="190"/>
                    </a:lnTo>
                    <a:lnTo>
                      <a:pt x="50" y="185"/>
                    </a:lnTo>
                    <a:lnTo>
                      <a:pt x="46" y="178"/>
                    </a:lnTo>
                    <a:lnTo>
                      <a:pt x="43" y="170"/>
                    </a:lnTo>
                    <a:lnTo>
                      <a:pt x="42" y="161"/>
                    </a:lnTo>
                    <a:lnTo>
                      <a:pt x="42" y="161"/>
                    </a:lnTo>
                    <a:lnTo>
                      <a:pt x="43" y="153"/>
                    </a:lnTo>
                    <a:lnTo>
                      <a:pt x="45" y="146"/>
                    </a:lnTo>
                    <a:lnTo>
                      <a:pt x="49" y="140"/>
                    </a:lnTo>
                    <a:lnTo>
                      <a:pt x="55" y="135"/>
                    </a:lnTo>
                    <a:lnTo>
                      <a:pt x="62" y="131"/>
                    </a:lnTo>
                    <a:lnTo>
                      <a:pt x="70" y="128"/>
                    </a:lnTo>
                    <a:lnTo>
                      <a:pt x="79" y="126"/>
                    </a:lnTo>
                    <a:lnTo>
                      <a:pt x="89" y="126"/>
                    </a:lnTo>
                    <a:lnTo>
                      <a:pt x="89" y="126"/>
                    </a:lnTo>
                    <a:lnTo>
                      <a:pt x="106" y="126"/>
                    </a:lnTo>
                    <a:lnTo>
                      <a:pt x="119" y="128"/>
                    </a:lnTo>
                    <a:lnTo>
                      <a:pt x="119" y="128"/>
                    </a:lnTo>
                    <a:lnTo>
                      <a:pt x="130" y="131"/>
                    </a:lnTo>
                    <a:lnTo>
                      <a:pt x="142" y="136"/>
                    </a:lnTo>
                    <a:lnTo>
                      <a:pt x="142" y="17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1" name="Freeform 50"/>
              <p:cNvSpPr>
                <a:spLocks noEditPoints="1"/>
              </p:cNvSpPr>
              <p:nvPr userDrawn="1"/>
            </p:nvSpPr>
            <p:spPr bwMode="auto">
              <a:xfrm>
                <a:off x="1041400" y="6363507"/>
                <a:ext cx="76200" cy="90488"/>
              </a:xfrm>
              <a:custGeom>
                <a:avLst/>
                <a:gdLst>
                  <a:gd name="T0" fmla="*/ 0 w 195"/>
                  <a:gd name="T1" fmla="*/ 230 h 230"/>
                  <a:gd name="T2" fmla="*/ 50 w 195"/>
                  <a:gd name="T3" fmla="*/ 230 h 230"/>
                  <a:gd name="T4" fmla="*/ 101 w 195"/>
                  <a:gd name="T5" fmla="*/ 138 h 230"/>
                  <a:gd name="T6" fmla="*/ 151 w 195"/>
                  <a:gd name="T7" fmla="*/ 138 h 230"/>
                  <a:gd name="T8" fmla="*/ 151 w 195"/>
                  <a:gd name="T9" fmla="*/ 230 h 230"/>
                  <a:gd name="T10" fmla="*/ 195 w 195"/>
                  <a:gd name="T11" fmla="*/ 230 h 230"/>
                  <a:gd name="T12" fmla="*/ 195 w 195"/>
                  <a:gd name="T13" fmla="*/ 0 h 230"/>
                  <a:gd name="T14" fmla="*/ 82 w 195"/>
                  <a:gd name="T15" fmla="*/ 0 h 230"/>
                  <a:gd name="T16" fmla="*/ 82 w 195"/>
                  <a:gd name="T17" fmla="*/ 0 h 230"/>
                  <a:gd name="T18" fmla="*/ 67 w 195"/>
                  <a:gd name="T19" fmla="*/ 1 h 230"/>
                  <a:gd name="T20" fmla="*/ 60 w 195"/>
                  <a:gd name="T21" fmla="*/ 2 h 230"/>
                  <a:gd name="T22" fmla="*/ 53 w 195"/>
                  <a:gd name="T23" fmla="*/ 4 h 230"/>
                  <a:gd name="T24" fmla="*/ 47 w 195"/>
                  <a:gd name="T25" fmla="*/ 6 h 230"/>
                  <a:gd name="T26" fmla="*/ 41 w 195"/>
                  <a:gd name="T27" fmla="*/ 9 h 230"/>
                  <a:gd name="T28" fmla="*/ 36 w 195"/>
                  <a:gd name="T29" fmla="*/ 13 h 230"/>
                  <a:gd name="T30" fmla="*/ 31 w 195"/>
                  <a:gd name="T31" fmla="*/ 17 h 230"/>
                  <a:gd name="T32" fmla="*/ 26 w 195"/>
                  <a:gd name="T33" fmla="*/ 21 h 230"/>
                  <a:gd name="T34" fmla="*/ 22 w 195"/>
                  <a:gd name="T35" fmla="*/ 27 h 230"/>
                  <a:gd name="T36" fmla="*/ 19 w 195"/>
                  <a:gd name="T37" fmla="*/ 32 h 230"/>
                  <a:gd name="T38" fmla="*/ 16 w 195"/>
                  <a:gd name="T39" fmla="*/ 38 h 230"/>
                  <a:gd name="T40" fmla="*/ 14 w 195"/>
                  <a:gd name="T41" fmla="*/ 45 h 230"/>
                  <a:gd name="T42" fmla="*/ 12 w 195"/>
                  <a:gd name="T43" fmla="*/ 52 h 230"/>
                  <a:gd name="T44" fmla="*/ 11 w 195"/>
                  <a:gd name="T45" fmla="*/ 60 h 230"/>
                  <a:gd name="T46" fmla="*/ 10 w 195"/>
                  <a:gd name="T47" fmla="*/ 69 h 230"/>
                  <a:gd name="T48" fmla="*/ 10 w 195"/>
                  <a:gd name="T49" fmla="*/ 69 h 230"/>
                  <a:gd name="T50" fmla="*/ 11 w 195"/>
                  <a:gd name="T51" fmla="*/ 82 h 230"/>
                  <a:gd name="T52" fmla="*/ 14 w 195"/>
                  <a:gd name="T53" fmla="*/ 93 h 230"/>
                  <a:gd name="T54" fmla="*/ 18 w 195"/>
                  <a:gd name="T55" fmla="*/ 103 h 230"/>
                  <a:gd name="T56" fmla="*/ 23 w 195"/>
                  <a:gd name="T57" fmla="*/ 112 h 230"/>
                  <a:gd name="T58" fmla="*/ 30 w 195"/>
                  <a:gd name="T59" fmla="*/ 119 h 230"/>
                  <a:gd name="T60" fmla="*/ 38 w 195"/>
                  <a:gd name="T61" fmla="*/ 125 h 230"/>
                  <a:gd name="T62" fmla="*/ 47 w 195"/>
                  <a:gd name="T63" fmla="*/ 129 h 230"/>
                  <a:gd name="T64" fmla="*/ 58 w 195"/>
                  <a:gd name="T65" fmla="*/ 132 h 230"/>
                  <a:gd name="T66" fmla="*/ 0 w 195"/>
                  <a:gd name="T67" fmla="*/ 230 h 230"/>
                  <a:gd name="T68" fmla="*/ 151 w 195"/>
                  <a:gd name="T69" fmla="*/ 37 h 230"/>
                  <a:gd name="T70" fmla="*/ 151 w 195"/>
                  <a:gd name="T71" fmla="*/ 101 h 230"/>
                  <a:gd name="T72" fmla="*/ 87 w 195"/>
                  <a:gd name="T73" fmla="*/ 101 h 230"/>
                  <a:gd name="T74" fmla="*/ 87 w 195"/>
                  <a:gd name="T75" fmla="*/ 101 h 230"/>
                  <a:gd name="T76" fmla="*/ 80 w 195"/>
                  <a:gd name="T77" fmla="*/ 100 h 230"/>
                  <a:gd name="T78" fmla="*/ 73 w 195"/>
                  <a:gd name="T79" fmla="*/ 99 h 230"/>
                  <a:gd name="T80" fmla="*/ 68 w 195"/>
                  <a:gd name="T81" fmla="*/ 96 h 230"/>
                  <a:gd name="T82" fmla="*/ 63 w 195"/>
                  <a:gd name="T83" fmla="*/ 92 h 230"/>
                  <a:gd name="T84" fmla="*/ 60 w 195"/>
                  <a:gd name="T85" fmla="*/ 88 h 230"/>
                  <a:gd name="T86" fmla="*/ 57 w 195"/>
                  <a:gd name="T87" fmla="*/ 82 h 230"/>
                  <a:gd name="T88" fmla="*/ 56 w 195"/>
                  <a:gd name="T89" fmla="*/ 76 h 230"/>
                  <a:gd name="T90" fmla="*/ 55 w 195"/>
                  <a:gd name="T91" fmla="*/ 69 h 230"/>
                  <a:gd name="T92" fmla="*/ 55 w 195"/>
                  <a:gd name="T93" fmla="*/ 69 h 230"/>
                  <a:gd name="T94" fmla="*/ 56 w 195"/>
                  <a:gd name="T95" fmla="*/ 62 h 230"/>
                  <a:gd name="T96" fmla="*/ 58 w 195"/>
                  <a:gd name="T97" fmla="*/ 55 h 230"/>
                  <a:gd name="T98" fmla="*/ 60 w 195"/>
                  <a:gd name="T99" fmla="*/ 50 h 230"/>
                  <a:gd name="T100" fmla="*/ 64 w 195"/>
                  <a:gd name="T101" fmla="*/ 45 h 230"/>
                  <a:gd name="T102" fmla="*/ 69 w 195"/>
                  <a:gd name="T103" fmla="*/ 41 h 230"/>
                  <a:gd name="T104" fmla="*/ 74 w 195"/>
                  <a:gd name="T105" fmla="*/ 39 h 230"/>
                  <a:gd name="T106" fmla="*/ 80 w 195"/>
                  <a:gd name="T107" fmla="*/ 37 h 230"/>
                  <a:gd name="T108" fmla="*/ 87 w 195"/>
                  <a:gd name="T109" fmla="*/ 37 h 230"/>
                  <a:gd name="T110" fmla="*/ 151 w 195"/>
                  <a:gd name="T111" fmla="*/ 37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</a:cxnLst>
                <a:rect l="0" t="0" r="r" b="b"/>
                <a:pathLst>
                  <a:path w="195" h="230">
                    <a:moveTo>
                      <a:pt x="0" y="230"/>
                    </a:moveTo>
                    <a:lnTo>
                      <a:pt x="50" y="230"/>
                    </a:lnTo>
                    <a:lnTo>
                      <a:pt x="101" y="138"/>
                    </a:lnTo>
                    <a:lnTo>
                      <a:pt x="151" y="138"/>
                    </a:lnTo>
                    <a:lnTo>
                      <a:pt x="151" y="230"/>
                    </a:lnTo>
                    <a:lnTo>
                      <a:pt x="195" y="230"/>
                    </a:lnTo>
                    <a:lnTo>
                      <a:pt x="195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67" y="1"/>
                    </a:lnTo>
                    <a:lnTo>
                      <a:pt x="60" y="2"/>
                    </a:lnTo>
                    <a:lnTo>
                      <a:pt x="53" y="4"/>
                    </a:lnTo>
                    <a:lnTo>
                      <a:pt x="47" y="6"/>
                    </a:lnTo>
                    <a:lnTo>
                      <a:pt x="41" y="9"/>
                    </a:lnTo>
                    <a:lnTo>
                      <a:pt x="36" y="13"/>
                    </a:lnTo>
                    <a:lnTo>
                      <a:pt x="31" y="17"/>
                    </a:lnTo>
                    <a:lnTo>
                      <a:pt x="26" y="21"/>
                    </a:lnTo>
                    <a:lnTo>
                      <a:pt x="22" y="27"/>
                    </a:lnTo>
                    <a:lnTo>
                      <a:pt x="19" y="32"/>
                    </a:lnTo>
                    <a:lnTo>
                      <a:pt x="16" y="38"/>
                    </a:lnTo>
                    <a:lnTo>
                      <a:pt x="14" y="45"/>
                    </a:lnTo>
                    <a:lnTo>
                      <a:pt x="12" y="52"/>
                    </a:lnTo>
                    <a:lnTo>
                      <a:pt x="11" y="60"/>
                    </a:lnTo>
                    <a:lnTo>
                      <a:pt x="10" y="69"/>
                    </a:lnTo>
                    <a:lnTo>
                      <a:pt x="10" y="69"/>
                    </a:lnTo>
                    <a:lnTo>
                      <a:pt x="11" y="82"/>
                    </a:lnTo>
                    <a:lnTo>
                      <a:pt x="14" y="93"/>
                    </a:lnTo>
                    <a:lnTo>
                      <a:pt x="18" y="103"/>
                    </a:lnTo>
                    <a:lnTo>
                      <a:pt x="23" y="112"/>
                    </a:lnTo>
                    <a:lnTo>
                      <a:pt x="30" y="119"/>
                    </a:lnTo>
                    <a:lnTo>
                      <a:pt x="38" y="125"/>
                    </a:lnTo>
                    <a:lnTo>
                      <a:pt x="47" y="129"/>
                    </a:lnTo>
                    <a:lnTo>
                      <a:pt x="58" y="132"/>
                    </a:lnTo>
                    <a:lnTo>
                      <a:pt x="0" y="230"/>
                    </a:lnTo>
                    <a:close/>
                    <a:moveTo>
                      <a:pt x="151" y="37"/>
                    </a:moveTo>
                    <a:lnTo>
                      <a:pt x="151" y="101"/>
                    </a:lnTo>
                    <a:lnTo>
                      <a:pt x="87" y="101"/>
                    </a:lnTo>
                    <a:lnTo>
                      <a:pt x="87" y="101"/>
                    </a:lnTo>
                    <a:lnTo>
                      <a:pt x="80" y="100"/>
                    </a:lnTo>
                    <a:lnTo>
                      <a:pt x="73" y="99"/>
                    </a:lnTo>
                    <a:lnTo>
                      <a:pt x="68" y="96"/>
                    </a:lnTo>
                    <a:lnTo>
                      <a:pt x="63" y="92"/>
                    </a:lnTo>
                    <a:lnTo>
                      <a:pt x="60" y="88"/>
                    </a:lnTo>
                    <a:lnTo>
                      <a:pt x="57" y="82"/>
                    </a:lnTo>
                    <a:lnTo>
                      <a:pt x="56" y="76"/>
                    </a:lnTo>
                    <a:lnTo>
                      <a:pt x="55" y="69"/>
                    </a:lnTo>
                    <a:lnTo>
                      <a:pt x="55" y="69"/>
                    </a:lnTo>
                    <a:lnTo>
                      <a:pt x="56" y="62"/>
                    </a:lnTo>
                    <a:lnTo>
                      <a:pt x="58" y="55"/>
                    </a:lnTo>
                    <a:lnTo>
                      <a:pt x="60" y="50"/>
                    </a:lnTo>
                    <a:lnTo>
                      <a:pt x="64" y="45"/>
                    </a:lnTo>
                    <a:lnTo>
                      <a:pt x="69" y="41"/>
                    </a:lnTo>
                    <a:lnTo>
                      <a:pt x="74" y="39"/>
                    </a:lnTo>
                    <a:lnTo>
                      <a:pt x="80" y="37"/>
                    </a:lnTo>
                    <a:lnTo>
                      <a:pt x="87" y="37"/>
                    </a:lnTo>
                    <a:lnTo>
                      <a:pt x="151" y="37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2" name="Freeform 51"/>
              <p:cNvSpPr>
                <a:spLocks/>
              </p:cNvSpPr>
              <p:nvPr userDrawn="1"/>
            </p:nvSpPr>
            <p:spPr bwMode="auto">
              <a:xfrm>
                <a:off x="1181100" y="6360332"/>
                <a:ext cx="71438" cy="95250"/>
              </a:xfrm>
              <a:custGeom>
                <a:avLst/>
                <a:gdLst>
                  <a:gd name="T0" fmla="*/ 181 w 181"/>
                  <a:gd name="T1" fmla="*/ 39 h 239"/>
                  <a:gd name="T2" fmla="*/ 164 w 181"/>
                  <a:gd name="T3" fmla="*/ 22 h 239"/>
                  <a:gd name="T4" fmla="*/ 145 w 181"/>
                  <a:gd name="T5" fmla="*/ 10 h 239"/>
                  <a:gd name="T6" fmla="*/ 124 w 181"/>
                  <a:gd name="T7" fmla="*/ 2 h 239"/>
                  <a:gd name="T8" fmla="*/ 100 w 181"/>
                  <a:gd name="T9" fmla="*/ 0 h 239"/>
                  <a:gd name="T10" fmla="*/ 90 w 181"/>
                  <a:gd name="T11" fmla="*/ 0 h 239"/>
                  <a:gd name="T12" fmla="*/ 70 w 181"/>
                  <a:gd name="T13" fmla="*/ 4 h 239"/>
                  <a:gd name="T14" fmla="*/ 52 w 181"/>
                  <a:gd name="T15" fmla="*/ 12 h 239"/>
                  <a:gd name="T16" fmla="*/ 36 w 181"/>
                  <a:gd name="T17" fmla="*/ 24 h 239"/>
                  <a:gd name="T18" fmla="*/ 23 w 181"/>
                  <a:gd name="T19" fmla="*/ 39 h 239"/>
                  <a:gd name="T20" fmla="*/ 12 w 181"/>
                  <a:gd name="T21" fmla="*/ 58 h 239"/>
                  <a:gd name="T22" fmla="*/ 4 w 181"/>
                  <a:gd name="T23" fmla="*/ 80 h 239"/>
                  <a:gd name="T24" fmla="*/ 0 w 181"/>
                  <a:gd name="T25" fmla="*/ 106 h 239"/>
                  <a:gd name="T26" fmla="*/ 0 w 181"/>
                  <a:gd name="T27" fmla="*/ 120 h 239"/>
                  <a:gd name="T28" fmla="*/ 2 w 181"/>
                  <a:gd name="T29" fmla="*/ 145 h 239"/>
                  <a:gd name="T30" fmla="*/ 8 w 181"/>
                  <a:gd name="T31" fmla="*/ 169 h 239"/>
                  <a:gd name="T32" fmla="*/ 17 w 181"/>
                  <a:gd name="T33" fmla="*/ 190 h 239"/>
                  <a:gd name="T34" fmla="*/ 29 w 181"/>
                  <a:gd name="T35" fmla="*/ 207 h 239"/>
                  <a:gd name="T36" fmla="*/ 43 w 181"/>
                  <a:gd name="T37" fmla="*/ 221 h 239"/>
                  <a:gd name="T38" fmla="*/ 60 w 181"/>
                  <a:gd name="T39" fmla="*/ 231 h 239"/>
                  <a:gd name="T40" fmla="*/ 79 w 181"/>
                  <a:gd name="T41" fmla="*/ 237 h 239"/>
                  <a:gd name="T42" fmla="*/ 99 w 181"/>
                  <a:gd name="T43" fmla="*/ 239 h 239"/>
                  <a:gd name="T44" fmla="*/ 114 w 181"/>
                  <a:gd name="T45" fmla="*/ 238 h 239"/>
                  <a:gd name="T46" fmla="*/ 138 w 181"/>
                  <a:gd name="T47" fmla="*/ 232 h 239"/>
                  <a:gd name="T48" fmla="*/ 158 w 181"/>
                  <a:gd name="T49" fmla="*/ 220 h 239"/>
                  <a:gd name="T50" fmla="*/ 174 w 181"/>
                  <a:gd name="T51" fmla="*/ 205 h 239"/>
                  <a:gd name="T52" fmla="*/ 152 w 181"/>
                  <a:gd name="T53" fmla="*/ 168 h 239"/>
                  <a:gd name="T54" fmla="*/ 139 w 181"/>
                  <a:gd name="T55" fmla="*/ 181 h 239"/>
                  <a:gd name="T56" fmla="*/ 127 w 181"/>
                  <a:gd name="T57" fmla="*/ 189 h 239"/>
                  <a:gd name="T58" fmla="*/ 115 w 181"/>
                  <a:gd name="T59" fmla="*/ 195 h 239"/>
                  <a:gd name="T60" fmla="*/ 100 w 181"/>
                  <a:gd name="T61" fmla="*/ 197 h 239"/>
                  <a:gd name="T62" fmla="*/ 94 w 181"/>
                  <a:gd name="T63" fmla="*/ 196 h 239"/>
                  <a:gd name="T64" fmla="*/ 82 w 181"/>
                  <a:gd name="T65" fmla="*/ 193 h 239"/>
                  <a:gd name="T66" fmla="*/ 72 w 181"/>
                  <a:gd name="T67" fmla="*/ 188 h 239"/>
                  <a:gd name="T68" fmla="*/ 63 w 181"/>
                  <a:gd name="T69" fmla="*/ 180 h 239"/>
                  <a:gd name="T70" fmla="*/ 56 w 181"/>
                  <a:gd name="T71" fmla="*/ 169 h 239"/>
                  <a:gd name="T72" fmla="*/ 49 w 181"/>
                  <a:gd name="T73" fmla="*/ 150 h 239"/>
                  <a:gd name="T74" fmla="*/ 45 w 181"/>
                  <a:gd name="T75" fmla="*/ 118 h 239"/>
                  <a:gd name="T76" fmla="*/ 46 w 181"/>
                  <a:gd name="T77" fmla="*/ 102 h 239"/>
                  <a:gd name="T78" fmla="*/ 54 w 181"/>
                  <a:gd name="T79" fmla="*/ 74 h 239"/>
                  <a:gd name="T80" fmla="*/ 60 w 181"/>
                  <a:gd name="T81" fmla="*/ 63 h 239"/>
                  <a:gd name="T82" fmla="*/ 68 w 181"/>
                  <a:gd name="T83" fmla="*/ 54 h 239"/>
                  <a:gd name="T84" fmla="*/ 77 w 181"/>
                  <a:gd name="T85" fmla="*/ 48 h 239"/>
                  <a:gd name="T86" fmla="*/ 87 w 181"/>
                  <a:gd name="T87" fmla="*/ 44 h 239"/>
                  <a:gd name="T88" fmla="*/ 99 w 181"/>
                  <a:gd name="T89" fmla="*/ 43 h 239"/>
                  <a:gd name="T90" fmla="*/ 106 w 181"/>
                  <a:gd name="T91" fmla="*/ 43 h 239"/>
                  <a:gd name="T92" fmla="*/ 121 w 181"/>
                  <a:gd name="T93" fmla="*/ 46 h 239"/>
                  <a:gd name="T94" fmla="*/ 134 w 181"/>
                  <a:gd name="T95" fmla="*/ 53 h 239"/>
                  <a:gd name="T96" fmla="*/ 148 w 181"/>
                  <a:gd name="T97" fmla="*/ 64 h 239"/>
                  <a:gd name="T98" fmla="*/ 181 w 181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1" h="239">
                    <a:moveTo>
                      <a:pt x="181" y="39"/>
                    </a:moveTo>
                    <a:lnTo>
                      <a:pt x="181" y="39"/>
                    </a:lnTo>
                    <a:lnTo>
                      <a:pt x="173" y="30"/>
                    </a:lnTo>
                    <a:lnTo>
                      <a:pt x="164" y="22"/>
                    </a:lnTo>
                    <a:lnTo>
                      <a:pt x="155" y="15"/>
                    </a:lnTo>
                    <a:lnTo>
                      <a:pt x="145" y="10"/>
                    </a:lnTo>
                    <a:lnTo>
                      <a:pt x="135" y="5"/>
                    </a:lnTo>
                    <a:lnTo>
                      <a:pt x="124" y="2"/>
                    </a:lnTo>
                    <a:lnTo>
                      <a:pt x="112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90" y="0"/>
                    </a:lnTo>
                    <a:lnTo>
                      <a:pt x="80" y="2"/>
                    </a:lnTo>
                    <a:lnTo>
                      <a:pt x="70" y="4"/>
                    </a:lnTo>
                    <a:lnTo>
                      <a:pt x="61" y="8"/>
                    </a:lnTo>
                    <a:lnTo>
                      <a:pt x="52" y="12"/>
                    </a:lnTo>
                    <a:lnTo>
                      <a:pt x="44" y="18"/>
                    </a:lnTo>
                    <a:lnTo>
                      <a:pt x="36" y="24"/>
                    </a:lnTo>
                    <a:lnTo>
                      <a:pt x="29" y="31"/>
                    </a:lnTo>
                    <a:lnTo>
                      <a:pt x="23" y="39"/>
                    </a:lnTo>
                    <a:lnTo>
                      <a:pt x="17" y="48"/>
                    </a:lnTo>
                    <a:lnTo>
                      <a:pt x="12" y="58"/>
                    </a:lnTo>
                    <a:lnTo>
                      <a:pt x="8" y="69"/>
                    </a:lnTo>
                    <a:lnTo>
                      <a:pt x="4" y="80"/>
                    </a:lnTo>
                    <a:lnTo>
                      <a:pt x="2" y="93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0" y="133"/>
                    </a:lnTo>
                    <a:lnTo>
                      <a:pt x="2" y="145"/>
                    </a:lnTo>
                    <a:lnTo>
                      <a:pt x="4" y="158"/>
                    </a:lnTo>
                    <a:lnTo>
                      <a:pt x="8" y="169"/>
                    </a:lnTo>
                    <a:lnTo>
                      <a:pt x="12" y="180"/>
                    </a:lnTo>
                    <a:lnTo>
                      <a:pt x="17" y="190"/>
                    </a:lnTo>
                    <a:lnTo>
                      <a:pt x="22" y="199"/>
                    </a:lnTo>
                    <a:lnTo>
                      <a:pt x="29" y="207"/>
                    </a:lnTo>
                    <a:lnTo>
                      <a:pt x="35" y="214"/>
                    </a:lnTo>
                    <a:lnTo>
                      <a:pt x="43" y="221"/>
                    </a:lnTo>
                    <a:lnTo>
                      <a:pt x="51" y="226"/>
                    </a:lnTo>
                    <a:lnTo>
                      <a:pt x="60" y="231"/>
                    </a:lnTo>
                    <a:lnTo>
                      <a:pt x="69" y="234"/>
                    </a:lnTo>
                    <a:lnTo>
                      <a:pt x="79" y="237"/>
                    </a:lnTo>
                    <a:lnTo>
                      <a:pt x="89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4" y="238"/>
                    </a:lnTo>
                    <a:lnTo>
                      <a:pt x="127" y="236"/>
                    </a:lnTo>
                    <a:lnTo>
                      <a:pt x="138" y="232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6" y="213"/>
                    </a:lnTo>
                    <a:lnTo>
                      <a:pt x="174" y="205"/>
                    </a:lnTo>
                    <a:lnTo>
                      <a:pt x="181" y="197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39" y="181"/>
                    </a:lnTo>
                    <a:lnTo>
                      <a:pt x="133" y="185"/>
                    </a:lnTo>
                    <a:lnTo>
                      <a:pt x="127" y="189"/>
                    </a:lnTo>
                    <a:lnTo>
                      <a:pt x="121" y="193"/>
                    </a:lnTo>
                    <a:lnTo>
                      <a:pt x="115" y="195"/>
                    </a:lnTo>
                    <a:lnTo>
                      <a:pt x="108" y="196"/>
                    </a:lnTo>
                    <a:lnTo>
                      <a:pt x="100" y="197"/>
                    </a:lnTo>
                    <a:lnTo>
                      <a:pt x="100" y="197"/>
                    </a:lnTo>
                    <a:lnTo>
                      <a:pt x="94" y="196"/>
                    </a:lnTo>
                    <a:lnTo>
                      <a:pt x="88" y="195"/>
                    </a:lnTo>
                    <a:lnTo>
                      <a:pt x="82" y="193"/>
                    </a:lnTo>
                    <a:lnTo>
                      <a:pt x="77" y="191"/>
                    </a:lnTo>
                    <a:lnTo>
                      <a:pt x="72" y="188"/>
                    </a:lnTo>
                    <a:lnTo>
                      <a:pt x="67" y="184"/>
                    </a:lnTo>
                    <a:lnTo>
                      <a:pt x="63" y="180"/>
                    </a:lnTo>
                    <a:lnTo>
                      <a:pt x="59" y="175"/>
                    </a:lnTo>
                    <a:lnTo>
                      <a:pt x="56" y="169"/>
                    </a:lnTo>
                    <a:lnTo>
                      <a:pt x="53" y="164"/>
                    </a:lnTo>
                    <a:lnTo>
                      <a:pt x="49" y="150"/>
                    </a:lnTo>
                    <a:lnTo>
                      <a:pt x="46" y="135"/>
                    </a:lnTo>
                    <a:lnTo>
                      <a:pt x="45" y="118"/>
                    </a:lnTo>
                    <a:lnTo>
                      <a:pt x="45" y="118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4" y="74"/>
                    </a:lnTo>
                    <a:lnTo>
                      <a:pt x="57" y="68"/>
                    </a:lnTo>
                    <a:lnTo>
                      <a:pt x="60" y="63"/>
                    </a:lnTo>
                    <a:lnTo>
                      <a:pt x="64" y="58"/>
                    </a:lnTo>
                    <a:lnTo>
                      <a:pt x="68" y="54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7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6" y="43"/>
                    </a:lnTo>
                    <a:lnTo>
                      <a:pt x="114" y="44"/>
                    </a:lnTo>
                    <a:lnTo>
                      <a:pt x="121" y="46"/>
                    </a:lnTo>
                    <a:lnTo>
                      <a:pt x="127" y="49"/>
                    </a:lnTo>
                    <a:lnTo>
                      <a:pt x="134" y="53"/>
                    </a:lnTo>
                    <a:lnTo>
                      <a:pt x="141" y="58"/>
                    </a:lnTo>
                    <a:lnTo>
                      <a:pt x="148" y="64"/>
                    </a:lnTo>
                    <a:lnTo>
                      <a:pt x="155" y="70"/>
                    </a:lnTo>
                    <a:lnTo>
                      <a:pt x="181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3" name="Freeform 52"/>
              <p:cNvSpPr>
                <a:spLocks/>
              </p:cNvSpPr>
              <p:nvPr userDrawn="1"/>
            </p:nvSpPr>
            <p:spPr bwMode="auto">
              <a:xfrm>
                <a:off x="1260475" y="6363507"/>
                <a:ext cx="82550" cy="92075"/>
              </a:xfrm>
              <a:custGeom>
                <a:avLst/>
                <a:gdLst>
                  <a:gd name="T0" fmla="*/ 93 w 208"/>
                  <a:gd name="T1" fmla="*/ 39 h 234"/>
                  <a:gd name="T2" fmla="*/ 163 w 208"/>
                  <a:gd name="T3" fmla="*/ 39 h 234"/>
                  <a:gd name="T4" fmla="*/ 163 w 208"/>
                  <a:gd name="T5" fmla="*/ 230 h 234"/>
                  <a:gd name="T6" fmla="*/ 208 w 208"/>
                  <a:gd name="T7" fmla="*/ 230 h 234"/>
                  <a:gd name="T8" fmla="*/ 208 w 208"/>
                  <a:gd name="T9" fmla="*/ 0 h 234"/>
                  <a:gd name="T10" fmla="*/ 51 w 208"/>
                  <a:gd name="T11" fmla="*/ 0 h 234"/>
                  <a:gd name="T12" fmla="*/ 46 w 208"/>
                  <a:gd name="T13" fmla="*/ 116 h 234"/>
                  <a:gd name="T14" fmla="*/ 46 w 208"/>
                  <a:gd name="T15" fmla="*/ 116 h 234"/>
                  <a:gd name="T16" fmla="*/ 45 w 208"/>
                  <a:gd name="T17" fmla="*/ 135 h 234"/>
                  <a:gd name="T18" fmla="*/ 42 w 208"/>
                  <a:gd name="T19" fmla="*/ 152 h 234"/>
                  <a:gd name="T20" fmla="*/ 37 w 208"/>
                  <a:gd name="T21" fmla="*/ 165 h 234"/>
                  <a:gd name="T22" fmla="*/ 32 w 208"/>
                  <a:gd name="T23" fmla="*/ 175 h 234"/>
                  <a:gd name="T24" fmla="*/ 25 w 208"/>
                  <a:gd name="T25" fmla="*/ 183 h 234"/>
                  <a:gd name="T26" fmla="*/ 17 w 208"/>
                  <a:gd name="T27" fmla="*/ 189 h 234"/>
                  <a:gd name="T28" fmla="*/ 9 w 208"/>
                  <a:gd name="T29" fmla="*/ 193 h 234"/>
                  <a:gd name="T30" fmla="*/ 0 w 208"/>
                  <a:gd name="T31" fmla="*/ 195 h 234"/>
                  <a:gd name="T32" fmla="*/ 11 w 208"/>
                  <a:gd name="T33" fmla="*/ 234 h 234"/>
                  <a:gd name="T34" fmla="*/ 11 w 208"/>
                  <a:gd name="T35" fmla="*/ 234 h 234"/>
                  <a:gd name="T36" fmla="*/ 18 w 208"/>
                  <a:gd name="T37" fmla="*/ 233 h 234"/>
                  <a:gd name="T38" fmla="*/ 26 w 208"/>
                  <a:gd name="T39" fmla="*/ 230 h 234"/>
                  <a:gd name="T40" fmla="*/ 33 w 208"/>
                  <a:gd name="T41" fmla="*/ 228 h 234"/>
                  <a:gd name="T42" fmla="*/ 40 w 208"/>
                  <a:gd name="T43" fmla="*/ 224 h 234"/>
                  <a:gd name="T44" fmla="*/ 47 w 208"/>
                  <a:gd name="T45" fmla="*/ 220 h 234"/>
                  <a:gd name="T46" fmla="*/ 53 w 208"/>
                  <a:gd name="T47" fmla="*/ 215 h 234"/>
                  <a:gd name="T48" fmla="*/ 59 w 208"/>
                  <a:gd name="T49" fmla="*/ 209 h 234"/>
                  <a:gd name="T50" fmla="*/ 65 w 208"/>
                  <a:gd name="T51" fmla="*/ 203 h 234"/>
                  <a:gd name="T52" fmla="*/ 70 w 208"/>
                  <a:gd name="T53" fmla="*/ 195 h 234"/>
                  <a:gd name="T54" fmla="*/ 75 w 208"/>
                  <a:gd name="T55" fmla="*/ 187 h 234"/>
                  <a:gd name="T56" fmla="*/ 79 w 208"/>
                  <a:gd name="T57" fmla="*/ 178 h 234"/>
                  <a:gd name="T58" fmla="*/ 82 w 208"/>
                  <a:gd name="T59" fmla="*/ 168 h 234"/>
                  <a:gd name="T60" fmla="*/ 86 w 208"/>
                  <a:gd name="T61" fmla="*/ 156 h 234"/>
                  <a:gd name="T62" fmla="*/ 88 w 208"/>
                  <a:gd name="T63" fmla="*/ 143 h 234"/>
                  <a:gd name="T64" fmla="*/ 89 w 208"/>
                  <a:gd name="T65" fmla="*/ 130 h 234"/>
                  <a:gd name="T66" fmla="*/ 90 w 208"/>
                  <a:gd name="T67" fmla="*/ 116 h 234"/>
                  <a:gd name="T68" fmla="*/ 93 w 208"/>
                  <a:gd name="T69" fmla="*/ 39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8" h="234">
                    <a:moveTo>
                      <a:pt x="93" y="39"/>
                    </a:moveTo>
                    <a:lnTo>
                      <a:pt x="163" y="39"/>
                    </a:lnTo>
                    <a:lnTo>
                      <a:pt x="163" y="230"/>
                    </a:lnTo>
                    <a:lnTo>
                      <a:pt x="208" y="230"/>
                    </a:lnTo>
                    <a:lnTo>
                      <a:pt x="208" y="0"/>
                    </a:lnTo>
                    <a:lnTo>
                      <a:pt x="51" y="0"/>
                    </a:lnTo>
                    <a:lnTo>
                      <a:pt x="46" y="116"/>
                    </a:lnTo>
                    <a:lnTo>
                      <a:pt x="46" y="116"/>
                    </a:lnTo>
                    <a:lnTo>
                      <a:pt x="45" y="135"/>
                    </a:lnTo>
                    <a:lnTo>
                      <a:pt x="42" y="152"/>
                    </a:lnTo>
                    <a:lnTo>
                      <a:pt x="37" y="165"/>
                    </a:lnTo>
                    <a:lnTo>
                      <a:pt x="32" y="175"/>
                    </a:lnTo>
                    <a:lnTo>
                      <a:pt x="25" y="183"/>
                    </a:lnTo>
                    <a:lnTo>
                      <a:pt x="17" y="189"/>
                    </a:lnTo>
                    <a:lnTo>
                      <a:pt x="9" y="193"/>
                    </a:lnTo>
                    <a:lnTo>
                      <a:pt x="0" y="195"/>
                    </a:lnTo>
                    <a:lnTo>
                      <a:pt x="11" y="234"/>
                    </a:lnTo>
                    <a:lnTo>
                      <a:pt x="11" y="234"/>
                    </a:lnTo>
                    <a:lnTo>
                      <a:pt x="18" y="233"/>
                    </a:lnTo>
                    <a:lnTo>
                      <a:pt x="26" y="230"/>
                    </a:lnTo>
                    <a:lnTo>
                      <a:pt x="33" y="228"/>
                    </a:lnTo>
                    <a:lnTo>
                      <a:pt x="40" y="224"/>
                    </a:lnTo>
                    <a:lnTo>
                      <a:pt x="47" y="220"/>
                    </a:lnTo>
                    <a:lnTo>
                      <a:pt x="53" y="215"/>
                    </a:lnTo>
                    <a:lnTo>
                      <a:pt x="59" y="209"/>
                    </a:lnTo>
                    <a:lnTo>
                      <a:pt x="65" y="203"/>
                    </a:lnTo>
                    <a:lnTo>
                      <a:pt x="70" y="195"/>
                    </a:lnTo>
                    <a:lnTo>
                      <a:pt x="75" y="187"/>
                    </a:lnTo>
                    <a:lnTo>
                      <a:pt x="79" y="178"/>
                    </a:lnTo>
                    <a:lnTo>
                      <a:pt x="82" y="168"/>
                    </a:lnTo>
                    <a:lnTo>
                      <a:pt x="86" y="156"/>
                    </a:lnTo>
                    <a:lnTo>
                      <a:pt x="88" y="143"/>
                    </a:lnTo>
                    <a:lnTo>
                      <a:pt x="89" y="130"/>
                    </a:lnTo>
                    <a:lnTo>
                      <a:pt x="90" y="116"/>
                    </a:lnTo>
                    <a:lnTo>
                      <a:pt x="93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4" name="Freeform 53"/>
              <p:cNvSpPr>
                <a:spLocks noEditPoints="1"/>
              </p:cNvSpPr>
              <p:nvPr userDrawn="1"/>
            </p:nvSpPr>
            <p:spPr bwMode="auto">
              <a:xfrm>
                <a:off x="1362075" y="6360332"/>
                <a:ext cx="80963" cy="95250"/>
              </a:xfrm>
              <a:custGeom>
                <a:avLst/>
                <a:gdLst>
                  <a:gd name="T0" fmla="*/ 204 w 204"/>
                  <a:gd name="T1" fmla="*/ 105 h 239"/>
                  <a:gd name="T2" fmla="*/ 196 w 204"/>
                  <a:gd name="T3" fmla="*/ 69 h 239"/>
                  <a:gd name="T4" fmla="*/ 182 w 204"/>
                  <a:gd name="T5" fmla="*/ 40 h 239"/>
                  <a:gd name="T6" fmla="*/ 160 w 204"/>
                  <a:gd name="T7" fmla="*/ 18 h 239"/>
                  <a:gd name="T8" fmla="*/ 133 w 204"/>
                  <a:gd name="T9" fmla="*/ 5 h 239"/>
                  <a:gd name="T10" fmla="*/ 102 w 204"/>
                  <a:gd name="T11" fmla="*/ 0 h 239"/>
                  <a:gd name="T12" fmla="*/ 81 w 204"/>
                  <a:gd name="T13" fmla="*/ 2 h 239"/>
                  <a:gd name="T14" fmla="*/ 53 w 204"/>
                  <a:gd name="T15" fmla="*/ 12 h 239"/>
                  <a:gd name="T16" fmla="*/ 30 w 204"/>
                  <a:gd name="T17" fmla="*/ 31 h 239"/>
                  <a:gd name="T18" fmla="*/ 12 w 204"/>
                  <a:gd name="T19" fmla="*/ 58 h 239"/>
                  <a:gd name="T20" fmla="*/ 2 w 204"/>
                  <a:gd name="T21" fmla="*/ 93 h 239"/>
                  <a:gd name="T22" fmla="*/ 0 w 204"/>
                  <a:gd name="T23" fmla="*/ 119 h 239"/>
                  <a:gd name="T24" fmla="*/ 5 w 204"/>
                  <a:gd name="T25" fmla="*/ 158 h 239"/>
                  <a:gd name="T26" fmla="*/ 17 w 204"/>
                  <a:gd name="T27" fmla="*/ 189 h 239"/>
                  <a:gd name="T28" fmla="*/ 36 w 204"/>
                  <a:gd name="T29" fmla="*/ 214 h 239"/>
                  <a:gd name="T30" fmla="*/ 61 w 204"/>
                  <a:gd name="T31" fmla="*/ 231 h 239"/>
                  <a:gd name="T32" fmla="*/ 90 w 204"/>
                  <a:gd name="T33" fmla="*/ 239 h 239"/>
                  <a:gd name="T34" fmla="*/ 112 w 204"/>
                  <a:gd name="T35" fmla="*/ 239 h 239"/>
                  <a:gd name="T36" fmla="*/ 142 w 204"/>
                  <a:gd name="T37" fmla="*/ 231 h 239"/>
                  <a:gd name="T38" fmla="*/ 167 w 204"/>
                  <a:gd name="T39" fmla="*/ 215 h 239"/>
                  <a:gd name="T40" fmla="*/ 187 w 204"/>
                  <a:gd name="T41" fmla="*/ 190 h 239"/>
                  <a:gd name="T42" fmla="*/ 200 w 204"/>
                  <a:gd name="T43" fmla="*/ 158 h 239"/>
                  <a:gd name="T44" fmla="*/ 204 w 204"/>
                  <a:gd name="T45" fmla="*/ 118 h 239"/>
                  <a:gd name="T46" fmla="*/ 159 w 204"/>
                  <a:gd name="T47" fmla="*/ 119 h 239"/>
                  <a:gd name="T48" fmla="*/ 150 w 204"/>
                  <a:gd name="T49" fmla="*/ 163 h 239"/>
                  <a:gd name="T50" fmla="*/ 135 w 204"/>
                  <a:gd name="T51" fmla="*/ 183 h 239"/>
                  <a:gd name="T52" fmla="*/ 120 w 204"/>
                  <a:gd name="T53" fmla="*/ 193 h 239"/>
                  <a:gd name="T54" fmla="*/ 103 w 204"/>
                  <a:gd name="T55" fmla="*/ 197 h 239"/>
                  <a:gd name="T56" fmla="*/ 90 w 204"/>
                  <a:gd name="T57" fmla="*/ 195 h 239"/>
                  <a:gd name="T58" fmla="*/ 74 w 204"/>
                  <a:gd name="T59" fmla="*/ 189 h 239"/>
                  <a:gd name="T60" fmla="*/ 61 w 204"/>
                  <a:gd name="T61" fmla="*/ 177 h 239"/>
                  <a:gd name="T62" fmla="*/ 52 w 204"/>
                  <a:gd name="T63" fmla="*/ 159 h 239"/>
                  <a:gd name="T64" fmla="*/ 45 w 204"/>
                  <a:gd name="T65" fmla="*/ 118 h 239"/>
                  <a:gd name="T66" fmla="*/ 49 w 204"/>
                  <a:gd name="T67" fmla="*/ 87 h 239"/>
                  <a:gd name="T68" fmla="*/ 60 w 204"/>
                  <a:gd name="T69" fmla="*/ 63 h 239"/>
                  <a:gd name="T70" fmla="*/ 73 w 204"/>
                  <a:gd name="T71" fmla="*/ 51 h 239"/>
                  <a:gd name="T72" fmla="*/ 88 w 204"/>
                  <a:gd name="T73" fmla="*/ 44 h 239"/>
                  <a:gd name="T74" fmla="*/ 100 w 204"/>
                  <a:gd name="T75" fmla="*/ 43 h 239"/>
                  <a:gd name="T76" fmla="*/ 119 w 204"/>
                  <a:gd name="T77" fmla="*/ 46 h 239"/>
                  <a:gd name="T78" fmla="*/ 135 w 204"/>
                  <a:gd name="T79" fmla="*/ 55 h 239"/>
                  <a:gd name="T80" fmla="*/ 147 w 204"/>
                  <a:gd name="T81" fmla="*/ 69 h 239"/>
                  <a:gd name="T82" fmla="*/ 155 w 204"/>
                  <a:gd name="T83" fmla="*/ 88 h 239"/>
                  <a:gd name="T84" fmla="*/ 159 w 204"/>
                  <a:gd name="T85" fmla="*/ 11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204" h="239">
                    <a:moveTo>
                      <a:pt x="204" y="118"/>
                    </a:moveTo>
                    <a:lnTo>
                      <a:pt x="204" y="118"/>
                    </a:lnTo>
                    <a:lnTo>
                      <a:pt x="204" y="105"/>
                    </a:lnTo>
                    <a:lnTo>
                      <a:pt x="202" y="92"/>
                    </a:lnTo>
                    <a:lnTo>
                      <a:pt x="200" y="81"/>
                    </a:lnTo>
                    <a:lnTo>
                      <a:pt x="196" y="69"/>
                    </a:lnTo>
                    <a:lnTo>
                      <a:pt x="192" y="59"/>
                    </a:lnTo>
                    <a:lnTo>
                      <a:pt x="187" y="49"/>
                    </a:lnTo>
                    <a:lnTo>
                      <a:pt x="182" y="40"/>
                    </a:lnTo>
                    <a:lnTo>
                      <a:pt x="175" y="32"/>
                    </a:lnTo>
                    <a:lnTo>
                      <a:pt x="168" y="25"/>
                    </a:lnTo>
                    <a:lnTo>
                      <a:pt x="160" y="18"/>
                    </a:lnTo>
                    <a:lnTo>
                      <a:pt x="152" y="13"/>
                    </a:lnTo>
                    <a:lnTo>
                      <a:pt x="143" y="8"/>
                    </a:lnTo>
                    <a:lnTo>
                      <a:pt x="133" y="5"/>
                    </a:lnTo>
                    <a:lnTo>
                      <a:pt x="123" y="2"/>
                    </a:lnTo>
                    <a:lnTo>
                      <a:pt x="113" y="0"/>
                    </a:lnTo>
                    <a:lnTo>
                      <a:pt x="102" y="0"/>
                    </a:lnTo>
                    <a:lnTo>
                      <a:pt x="102" y="0"/>
                    </a:lnTo>
                    <a:lnTo>
                      <a:pt x="92" y="0"/>
                    </a:lnTo>
                    <a:lnTo>
                      <a:pt x="81" y="2"/>
                    </a:lnTo>
                    <a:lnTo>
                      <a:pt x="71" y="4"/>
                    </a:lnTo>
                    <a:lnTo>
                      <a:pt x="62" y="8"/>
                    </a:lnTo>
                    <a:lnTo>
                      <a:pt x="53" y="12"/>
                    </a:lnTo>
                    <a:lnTo>
                      <a:pt x="45" y="18"/>
                    </a:lnTo>
                    <a:lnTo>
                      <a:pt x="37" y="24"/>
                    </a:lnTo>
                    <a:lnTo>
                      <a:pt x="30" y="31"/>
                    </a:lnTo>
                    <a:lnTo>
                      <a:pt x="23" y="40"/>
                    </a:lnTo>
                    <a:lnTo>
                      <a:pt x="17" y="49"/>
                    </a:lnTo>
                    <a:lnTo>
                      <a:pt x="12" y="58"/>
                    </a:lnTo>
                    <a:lnTo>
                      <a:pt x="8" y="69"/>
                    </a:lnTo>
                    <a:lnTo>
                      <a:pt x="5" y="80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1" y="132"/>
                    </a:lnTo>
                    <a:lnTo>
                      <a:pt x="2" y="145"/>
                    </a:lnTo>
                    <a:lnTo>
                      <a:pt x="5" y="158"/>
                    </a:lnTo>
                    <a:lnTo>
                      <a:pt x="8" y="169"/>
                    </a:lnTo>
                    <a:lnTo>
                      <a:pt x="12" y="180"/>
                    </a:lnTo>
                    <a:lnTo>
                      <a:pt x="17" y="189"/>
                    </a:lnTo>
                    <a:lnTo>
                      <a:pt x="23" y="198"/>
                    </a:lnTo>
                    <a:lnTo>
                      <a:pt x="29" y="207"/>
                    </a:lnTo>
                    <a:lnTo>
                      <a:pt x="36" y="214"/>
                    </a:lnTo>
                    <a:lnTo>
                      <a:pt x="44" y="221"/>
                    </a:lnTo>
                    <a:lnTo>
                      <a:pt x="52" y="226"/>
                    </a:lnTo>
                    <a:lnTo>
                      <a:pt x="61" y="231"/>
                    </a:lnTo>
                    <a:lnTo>
                      <a:pt x="70" y="234"/>
                    </a:lnTo>
                    <a:lnTo>
                      <a:pt x="80" y="237"/>
                    </a:lnTo>
                    <a:lnTo>
                      <a:pt x="90" y="239"/>
                    </a:lnTo>
                    <a:lnTo>
                      <a:pt x="101" y="239"/>
                    </a:lnTo>
                    <a:lnTo>
                      <a:pt x="101" y="239"/>
                    </a:lnTo>
                    <a:lnTo>
                      <a:pt x="112" y="239"/>
                    </a:lnTo>
                    <a:lnTo>
                      <a:pt x="122" y="237"/>
                    </a:lnTo>
                    <a:lnTo>
                      <a:pt x="132" y="235"/>
                    </a:lnTo>
                    <a:lnTo>
                      <a:pt x="142" y="231"/>
                    </a:lnTo>
                    <a:lnTo>
                      <a:pt x="151" y="227"/>
                    </a:lnTo>
                    <a:lnTo>
                      <a:pt x="159" y="221"/>
                    </a:lnTo>
                    <a:lnTo>
                      <a:pt x="167" y="215"/>
                    </a:lnTo>
                    <a:lnTo>
                      <a:pt x="175" y="208"/>
                    </a:lnTo>
                    <a:lnTo>
                      <a:pt x="181" y="199"/>
                    </a:lnTo>
                    <a:lnTo>
                      <a:pt x="187" y="190"/>
                    </a:lnTo>
                    <a:lnTo>
                      <a:pt x="192" y="181"/>
                    </a:lnTo>
                    <a:lnTo>
                      <a:pt x="196" y="170"/>
                    </a:lnTo>
                    <a:lnTo>
                      <a:pt x="200" y="158"/>
                    </a:lnTo>
                    <a:lnTo>
                      <a:pt x="202" y="145"/>
                    </a:lnTo>
                    <a:lnTo>
                      <a:pt x="204" y="132"/>
                    </a:lnTo>
                    <a:lnTo>
                      <a:pt x="204" y="118"/>
                    </a:lnTo>
                    <a:lnTo>
                      <a:pt x="204" y="118"/>
                    </a:lnTo>
                    <a:close/>
                    <a:moveTo>
                      <a:pt x="159" y="119"/>
                    </a:moveTo>
                    <a:lnTo>
                      <a:pt x="159" y="119"/>
                    </a:lnTo>
                    <a:lnTo>
                      <a:pt x="158" y="135"/>
                    </a:lnTo>
                    <a:lnTo>
                      <a:pt x="155" y="150"/>
                    </a:lnTo>
                    <a:lnTo>
                      <a:pt x="150" y="163"/>
                    </a:lnTo>
                    <a:lnTo>
                      <a:pt x="143" y="174"/>
                    </a:lnTo>
                    <a:lnTo>
                      <a:pt x="140" y="179"/>
                    </a:lnTo>
                    <a:lnTo>
                      <a:pt x="135" y="183"/>
                    </a:lnTo>
                    <a:lnTo>
                      <a:pt x="131" y="187"/>
                    </a:lnTo>
                    <a:lnTo>
                      <a:pt x="126" y="191"/>
                    </a:lnTo>
                    <a:lnTo>
                      <a:pt x="120" y="193"/>
                    </a:lnTo>
                    <a:lnTo>
                      <a:pt x="115" y="195"/>
                    </a:lnTo>
                    <a:lnTo>
                      <a:pt x="109" y="196"/>
                    </a:lnTo>
                    <a:lnTo>
                      <a:pt x="103" y="197"/>
                    </a:lnTo>
                    <a:lnTo>
                      <a:pt x="103" y="197"/>
                    </a:lnTo>
                    <a:lnTo>
                      <a:pt x="96" y="196"/>
                    </a:lnTo>
                    <a:lnTo>
                      <a:pt x="90" y="195"/>
                    </a:lnTo>
                    <a:lnTo>
                      <a:pt x="85" y="194"/>
                    </a:lnTo>
                    <a:lnTo>
                      <a:pt x="79" y="192"/>
                    </a:lnTo>
                    <a:lnTo>
                      <a:pt x="74" y="189"/>
                    </a:lnTo>
                    <a:lnTo>
                      <a:pt x="70" y="185"/>
                    </a:lnTo>
                    <a:lnTo>
                      <a:pt x="65" y="181"/>
                    </a:lnTo>
                    <a:lnTo>
                      <a:pt x="61" y="177"/>
                    </a:lnTo>
                    <a:lnTo>
                      <a:pt x="58" y="171"/>
                    </a:lnTo>
                    <a:lnTo>
                      <a:pt x="55" y="166"/>
                    </a:lnTo>
                    <a:lnTo>
                      <a:pt x="52" y="159"/>
                    </a:lnTo>
                    <a:lnTo>
                      <a:pt x="50" y="152"/>
                    </a:lnTo>
                    <a:lnTo>
                      <a:pt x="47" y="136"/>
                    </a:lnTo>
                    <a:lnTo>
                      <a:pt x="45" y="118"/>
                    </a:lnTo>
                    <a:lnTo>
                      <a:pt x="45" y="118"/>
                    </a:lnTo>
                    <a:lnTo>
                      <a:pt x="46" y="102"/>
                    </a:lnTo>
                    <a:lnTo>
                      <a:pt x="49" y="87"/>
                    </a:lnTo>
                    <a:lnTo>
                      <a:pt x="54" y="74"/>
                    </a:lnTo>
                    <a:lnTo>
                      <a:pt x="57" y="68"/>
                    </a:lnTo>
                    <a:lnTo>
                      <a:pt x="60" y="63"/>
                    </a:lnTo>
                    <a:lnTo>
                      <a:pt x="64" y="59"/>
                    </a:lnTo>
                    <a:lnTo>
                      <a:pt x="68" y="54"/>
                    </a:lnTo>
                    <a:lnTo>
                      <a:pt x="73" y="51"/>
                    </a:lnTo>
                    <a:lnTo>
                      <a:pt x="77" y="48"/>
                    </a:lnTo>
                    <a:lnTo>
                      <a:pt x="83" y="46"/>
                    </a:lnTo>
                    <a:lnTo>
                      <a:pt x="88" y="44"/>
                    </a:lnTo>
                    <a:lnTo>
                      <a:pt x="94" y="43"/>
                    </a:lnTo>
                    <a:lnTo>
                      <a:pt x="100" y="43"/>
                    </a:lnTo>
                    <a:lnTo>
                      <a:pt x="100" y="43"/>
                    </a:lnTo>
                    <a:lnTo>
                      <a:pt x="107" y="43"/>
                    </a:lnTo>
                    <a:lnTo>
                      <a:pt x="113" y="44"/>
                    </a:lnTo>
                    <a:lnTo>
                      <a:pt x="119" y="46"/>
                    </a:lnTo>
                    <a:lnTo>
                      <a:pt x="125" y="48"/>
                    </a:lnTo>
                    <a:lnTo>
                      <a:pt x="130" y="51"/>
                    </a:lnTo>
                    <a:lnTo>
                      <a:pt x="135" y="55"/>
                    </a:lnTo>
                    <a:lnTo>
                      <a:pt x="139" y="59"/>
                    </a:lnTo>
                    <a:lnTo>
                      <a:pt x="143" y="63"/>
                    </a:lnTo>
                    <a:lnTo>
                      <a:pt x="147" y="69"/>
                    </a:lnTo>
                    <a:lnTo>
                      <a:pt x="150" y="75"/>
                    </a:lnTo>
                    <a:lnTo>
                      <a:pt x="153" y="81"/>
                    </a:lnTo>
                    <a:lnTo>
                      <a:pt x="155" y="88"/>
                    </a:lnTo>
                    <a:lnTo>
                      <a:pt x="158" y="103"/>
                    </a:lnTo>
                    <a:lnTo>
                      <a:pt x="159" y="119"/>
                    </a:lnTo>
                    <a:lnTo>
                      <a:pt x="159" y="11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5" name="Freeform 54"/>
              <p:cNvSpPr>
                <a:spLocks/>
              </p:cNvSpPr>
              <p:nvPr userDrawn="1"/>
            </p:nvSpPr>
            <p:spPr bwMode="auto">
              <a:xfrm>
                <a:off x="1454150" y="6360332"/>
                <a:ext cx="123825" cy="93663"/>
              </a:xfrm>
              <a:custGeom>
                <a:avLst/>
                <a:gdLst>
                  <a:gd name="T0" fmla="*/ 179 w 313"/>
                  <a:gd name="T1" fmla="*/ 235 h 235"/>
                  <a:gd name="T2" fmla="*/ 206 w 313"/>
                  <a:gd name="T3" fmla="*/ 131 h 235"/>
                  <a:gd name="T4" fmla="*/ 313 w 313"/>
                  <a:gd name="T5" fmla="*/ 235 h 235"/>
                  <a:gd name="T6" fmla="*/ 269 w 313"/>
                  <a:gd name="T7" fmla="*/ 53 h 235"/>
                  <a:gd name="T8" fmla="*/ 273 w 313"/>
                  <a:gd name="T9" fmla="*/ 47 h 235"/>
                  <a:gd name="T10" fmla="*/ 283 w 313"/>
                  <a:gd name="T11" fmla="*/ 40 h 235"/>
                  <a:gd name="T12" fmla="*/ 289 w 313"/>
                  <a:gd name="T13" fmla="*/ 39 h 235"/>
                  <a:gd name="T14" fmla="*/ 300 w 313"/>
                  <a:gd name="T15" fmla="*/ 40 h 235"/>
                  <a:gd name="T16" fmla="*/ 307 w 313"/>
                  <a:gd name="T17" fmla="*/ 44 h 235"/>
                  <a:gd name="T18" fmla="*/ 307 w 313"/>
                  <a:gd name="T19" fmla="*/ 5 h 235"/>
                  <a:gd name="T20" fmla="*/ 291 w 313"/>
                  <a:gd name="T21" fmla="*/ 0 h 235"/>
                  <a:gd name="T22" fmla="*/ 284 w 313"/>
                  <a:gd name="T23" fmla="*/ 0 h 235"/>
                  <a:gd name="T24" fmla="*/ 270 w 313"/>
                  <a:gd name="T25" fmla="*/ 2 h 235"/>
                  <a:gd name="T26" fmla="*/ 258 w 313"/>
                  <a:gd name="T27" fmla="*/ 8 h 235"/>
                  <a:gd name="T28" fmla="*/ 247 w 313"/>
                  <a:gd name="T29" fmla="*/ 19 h 235"/>
                  <a:gd name="T30" fmla="*/ 238 w 313"/>
                  <a:gd name="T31" fmla="*/ 35 h 235"/>
                  <a:gd name="T32" fmla="*/ 179 w 313"/>
                  <a:gd name="T33" fmla="*/ 94 h 235"/>
                  <a:gd name="T34" fmla="*/ 135 w 313"/>
                  <a:gd name="T35" fmla="*/ 5 h 235"/>
                  <a:gd name="T36" fmla="*/ 108 w 313"/>
                  <a:gd name="T37" fmla="*/ 94 h 235"/>
                  <a:gd name="T38" fmla="*/ 75 w 313"/>
                  <a:gd name="T39" fmla="*/ 35 h 235"/>
                  <a:gd name="T40" fmla="*/ 66 w 313"/>
                  <a:gd name="T41" fmla="*/ 19 h 235"/>
                  <a:gd name="T42" fmla="*/ 56 w 313"/>
                  <a:gd name="T43" fmla="*/ 8 h 235"/>
                  <a:gd name="T44" fmla="*/ 43 w 313"/>
                  <a:gd name="T45" fmla="*/ 2 h 235"/>
                  <a:gd name="T46" fmla="*/ 29 w 313"/>
                  <a:gd name="T47" fmla="*/ 0 h 235"/>
                  <a:gd name="T48" fmla="*/ 23 w 313"/>
                  <a:gd name="T49" fmla="*/ 0 h 235"/>
                  <a:gd name="T50" fmla="*/ 6 w 313"/>
                  <a:gd name="T51" fmla="*/ 5 h 235"/>
                  <a:gd name="T52" fmla="*/ 6 w 313"/>
                  <a:gd name="T53" fmla="*/ 44 h 235"/>
                  <a:gd name="T54" fmla="*/ 14 w 313"/>
                  <a:gd name="T55" fmla="*/ 40 h 235"/>
                  <a:gd name="T56" fmla="*/ 25 w 313"/>
                  <a:gd name="T57" fmla="*/ 39 h 235"/>
                  <a:gd name="T58" fmla="*/ 31 w 313"/>
                  <a:gd name="T59" fmla="*/ 40 h 235"/>
                  <a:gd name="T60" fmla="*/ 41 w 313"/>
                  <a:gd name="T61" fmla="*/ 47 h 235"/>
                  <a:gd name="T62" fmla="*/ 73 w 313"/>
                  <a:gd name="T63" fmla="*/ 107 h 235"/>
                  <a:gd name="T64" fmla="*/ 49 w 313"/>
                  <a:gd name="T65" fmla="*/ 235 h 235"/>
                  <a:gd name="T66" fmla="*/ 135 w 313"/>
                  <a:gd name="T67" fmla="*/ 131 h 2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313" h="235">
                    <a:moveTo>
                      <a:pt x="135" y="235"/>
                    </a:moveTo>
                    <a:lnTo>
                      <a:pt x="179" y="235"/>
                    </a:lnTo>
                    <a:lnTo>
                      <a:pt x="179" y="131"/>
                    </a:lnTo>
                    <a:lnTo>
                      <a:pt x="206" y="131"/>
                    </a:lnTo>
                    <a:lnTo>
                      <a:pt x="264" y="235"/>
                    </a:lnTo>
                    <a:lnTo>
                      <a:pt x="313" y="235"/>
                    </a:lnTo>
                    <a:lnTo>
                      <a:pt x="240" y="107"/>
                    </a:lnTo>
                    <a:lnTo>
                      <a:pt x="269" y="53"/>
                    </a:lnTo>
                    <a:lnTo>
                      <a:pt x="269" y="53"/>
                    </a:lnTo>
                    <a:lnTo>
                      <a:pt x="273" y="47"/>
                    </a:lnTo>
                    <a:lnTo>
                      <a:pt x="277" y="43"/>
                    </a:lnTo>
                    <a:lnTo>
                      <a:pt x="283" y="40"/>
                    </a:lnTo>
                    <a:lnTo>
                      <a:pt x="289" y="39"/>
                    </a:lnTo>
                    <a:lnTo>
                      <a:pt x="289" y="39"/>
                    </a:lnTo>
                    <a:lnTo>
                      <a:pt x="295" y="39"/>
                    </a:lnTo>
                    <a:lnTo>
                      <a:pt x="300" y="40"/>
                    </a:lnTo>
                    <a:lnTo>
                      <a:pt x="304" y="42"/>
                    </a:lnTo>
                    <a:lnTo>
                      <a:pt x="307" y="44"/>
                    </a:lnTo>
                    <a:lnTo>
                      <a:pt x="307" y="5"/>
                    </a:lnTo>
                    <a:lnTo>
                      <a:pt x="307" y="5"/>
                    </a:lnTo>
                    <a:lnTo>
                      <a:pt x="296" y="1"/>
                    </a:lnTo>
                    <a:lnTo>
                      <a:pt x="291" y="0"/>
                    </a:lnTo>
                    <a:lnTo>
                      <a:pt x="284" y="0"/>
                    </a:lnTo>
                    <a:lnTo>
                      <a:pt x="284" y="0"/>
                    </a:lnTo>
                    <a:lnTo>
                      <a:pt x="277" y="0"/>
                    </a:lnTo>
                    <a:lnTo>
                      <a:pt x="270" y="2"/>
                    </a:lnTo>
                    <a:lnTo>
                      <a:pt x="264" y="5"/>
                    </a:lnTo>
                    <a:lnTo>
                      <a:pt x="258" y="8"/>
                    </a:lnTo>
                    <a:lnTo>
                      <a:pt x="252" y="13"/>
                    </a:lnTo>
                    <a:lnTo>
                      <a:pt x="247" y="19"/>
                    </a:lnTo>
                    <a:lnTo>
                      <a:pt x="243" y="26"/>
                    </a:lnTo>
                    <a:lnTo>
                      <a:pt x="238" y="35"/>
                    </a:lnTo>
                    <a:lnTo>
                      <a:pt x="206" y="94"/>
                    </a:lnTo>
                    <a:lnTo>
                      <a:pt x="179" y="94"/>
                    </a:lnTo>
                    <a:lnTo>
                      <a:pt x="179" y="5"/>
                    </a:lnTo>
                    <a:lnTo>
                      <a:pt x="135" y="5"/>
                    </a:lnTo>
                    <a:lnTo>
                      <a:pt x="135" y="94"/>
                    </a:lnTo>
                    <a:lnTo>
                      <a:pt x="108" y="94"/>
                    </a:lnTo>
                    <a:lnTo>
                      <a:pt x="75" y="35"/>
                    </a:lnTo>
                    <a:lnTo>
                      <a:pt x="75" y="35"/>
                    </a:lnTo>
                    <a:lnTo>
                      <a:pt x="71" y="26"/>
                    </a:lnTo>
                    <a:lnTo>
                      <a:pt x="66" y="19"/>
                    </a:lnTo>
                    <a:lnTo>
                      <a:pt x="61" y="13"/>
                    </a:lnTo>
                    <a:lnTo>
                      <a:pt x="56" y="8"/>
                    </a:lnTo>
                    <a:lnTo>
                      <a:pt x="50" y="5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7" y="1"/>
                    </a:lnTo>
                    <a:lnTo>
                      <a:pt x="6" y="5"/>
                    </a:lnTo>
                    <a:lnTo>
                      <a:pt x="6" y="44"/>
                    </a:lnTo>
                    <a:lnTo>
                      <a:pt x="6" y="44"/>
                    </a:lnTo>
                    <a:lnTo>
                      <a:pt x="10" y="42"/>
                    </a:lnTo>
                    <a:lnTo>
                      <a:pt x="14" y="40"/>
                    </a:lnTo>
                    <a:lnTo>
                      <a:pt x="19" y="39"/>
                    </a:lnTo>
                    <a:lnTo>
                      <a:pt x="25" y="39"/>
                    </a:lnTo>
                    <a:lnTo>
                      <a:pt x="25" y="39"/>
                    </a:lnTo>
                    <a:lnTo>
                      <a:pt x="31" y="40"/>
                    </a:lnTo>
                    <a:lnTo>
                      <a:pt x="36" y="43"/>
                    </a:lnTo>
                    <a:lnTo>
                      <a:pt x="41" y="47"/>
                    </a:lnTo>
                    <a:lnTo>
                      <a:pt x="45" y="53"/>
                    </a:lnTo>
                    <a:lnTo>
                      <a:pt x="73" y="107"/>
                    </a:lnTo>
                    <a:lnTo>
                      <a:pt x="0" y="235"/>
                    </a:lnTo>
                    <a:lnTo>
                      <a:pt x="49" y="235"/>
                    </a:lnTo>
                    <a:lnTo>
                      <a:pt x="108" y="131"/>
                    </a:lnTo>
                    <a:lnTo>
                      <a:pt x="135" y="131"/>
                    </a:lnTo>
                    <a:lnTo>
                      <a:pt x="135" y="235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6" name="Freeform 55"/>
              <p:cNvSpPr>
                <a:spLocks/>
              </p:cNvSpPr>
              <p:nvPr userDrawn="1"/>
            </p:nvSpPr>
            <p:spPr bwMode="auto">
              <a:xfrm>
                <a:off x="1593850" y="6363507"/>
                <a:ext cx="73025" cy="90488"/>
              </a:xfrm>
              <a:custGeom>
                <a:avLst/>
                <a:gdLst>
                  <a:gd name="T0" fmla="*/ 139 w 184"/>
                  <a:gd name="T1" fmla="*/ 0 h 230"/>
                  <a:gd name="T2" fmla="*/ 139 w 184"/>
                  <a:gd name="T3" fmla="*/ 87 h 230"/>
                  <a:gd name="T4" fmla="*/ 45 w 184"/>
                  <a:gd name="T5" fmla="*/ 87 h 230"/>
                  <a:gd name="T6" fmla="*/ 45 w 184"/>
                  <a:gd name="T7" fmla="*/ 0 h 230"/>
                  <a:gd name="T8" fmla="*/ 0 w 184"/>
                  <a:gd name="T9" fmla="*/ 0 h 230"/>
                  <a:gd name="T10" fmla="*/ 0 w 184"/>
                  <a:gd name="T11" fmla="*/ 230 h 230"/>
                  <a:gd name="T12" fmla="*/ 45 w 184"/>
                  <a:gd name="T13" fmla="*/ 230 h 230"/>
                  <a:gd name="T14" fmla="*/ 45 w 184"/>
                  <a:gd name="T15" fmla="*/ 126 h 230"/>
                  <a:gd name="T16" fmla="*/ 139 w 184"/>
                  <a:gd name="T17" fmla="*/ 126 h 230"/>
                  <a:gd name="T18" fmla="*/ 139 w 184"/>
                  <a:gd name="T19" fmla="*/ 230 h 230"/>
                  <a:gd name="T20" fmla="*/ 184 w 184"/>
                  <a:gd name="T21" fmla="*/ 230 h 230"/>
                  <a:gd name="T22" fmla="*/ 184 w 184"/>
                  <a:gd name="T23" fmla="*/ 0 h 230"/>
                  <a:gd name="T24" fmla="*/ 139 w 184"/>
                  <a:gd name="T25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4" h="230">
                    <a:moveTo>
                      <a:pt x="139" y="0"/>
                    </a:moveTo>
                    <a:lnTo>
                      <a:pt x="139" y="87"/>
                    </a:lnTo>
                    <a:lnTo>
                      <a:pt x="45" y="87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45" y="230"/>
                    </a:lnTo>
                    <a:lnTo>
                      <a:pt x="45" y="126"/>
                    </a:lnTo>
                    <a:lnTo>
                      <a:pt x="139" y="126"/>
                    </a:lnTo>
                    <a:lnTo>
                      <a:pt x="139" y="230"/>
                    </a:lnTo>
                    <a:lnTo>
                      <a:pt x="184" y="230"/>
                    </a:lnTo>
                    <a:lnTo>
                      <a:pt x="184" y="0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7" name="Freeform 56"/>
              <p:cNvSpPr>
                <a:spLocks noEditPoints="1"/>
              </p:cNvSpPr>
              <p:nvPr userDrawn="1"/>
            </p:nvSpPr>
            <p:spPr bwMode="auto">
              <a:xfrm>
                <a:off x="1689100" y="6363507"/>
                <a:ext cx="100013" cy="90488"/>
              </a:xfrm>
              <a:custGeom>
                <a:avLst/>
                <a:gdLst>
                  <a:gd name="T0" fmla="*/ 0 w 248"/>
                  <a:gd name="T1" fmla="*/ 0 h 230"/>
                  <a:gd name="T2" fmla="*/ 91 w 248"/>
                  <a:gd name="T3" fmla="*/ 230 h 230"/>
                  <a:gd name="T4" fmla="*/ 99 w 248"/>
                  <a:gd name="T5" fmla="*/ 229 h 230"/>
                  <a:gd name="T6" fmla="*/ 115 w 248"/>
                  <a:gd name="T7" fmla="*/ 227 h 230"/>
                  <a:gd name="T8" fmla="*/ 129 w 248"/>
                  <a:gd name="T9" fmla="*/ 222 h 230"/>
                  <a:gd name="T10" fmla="*/ 142 w 248"/>
                  <a:gd name="T11" fmla="*/ 215 h 230"/>
                  <a:gd name="T12" fmla="*/ 152 w 248"/>
                  <a:gd name="T13" fmla="*/ 206 h 230"/>
                  <a:gd name="T14" fmla="*/ 160 w 248"/>
                  <a:gd name="T15" fmla="*/ 194 h 230"/>
                  <a:gd name="T16" fmla="*/ 166 w 248"/>
                  <a:gd name="T17" fmla="*/ 180 h 230"/>
                  <a:gd name="T18" fmla="*/ 169 w 248"/>
                  <a:gd name="T19" fmla="*/ 164 h 230"/>
                  <a:gd name="T20" fmla="*/ 169 w 248"/>
                  <a:gd name="T21" fmla="*/ 155 h 230"/>
                  <a:gd name="T22" fmla="*/ 168 w 248"/>
                  <a:gd name="T23" fmla="*/ 137 h 230"/>
                  <a:gd name="T24" fmla="*/ 163 w 248"/>
                  <a:gd name="T25" fmla="*/ 122 h 230"/>
                  <a:gd name="T26" fmla="*/ 157 w 248"/>
                  <a:gd name="T27" fmla="*/ 109 h 230"/>
                  <a:gd name="T28" fmla="*/ 148 w 248"/>
                  <a:gd name="T29" fmla="*/ 99 h 230"/>
                  <a:gd name="T30" fmla="*/ 137 w 248"/>
                  <a:gd name="T31" fmla="*/ 91 h 230"/>
                  <a:gd name="T32" fmla="*/ 124 w 248"/>
                  <a:gd name="T33" fmla="*/ 85 h 230"/>
                  <a:gd name="T34" fmla="*/ 109 w 248"/>
                  <a:gd name="T35" fmla="*/ 81 h 230"/>
                  <a:gd name="T36" fmla="*/ 93 w 248"/>
                  <a:gd name="T37" fmla="*/ 80 h 230"/>
                  <a:gd name="T38" fmla="*/ 45 w 248"/>
                  <a:gd name="T39" fmla="*/ 0 h 230"/>
                  <a:gd name="T40" fmla="*/ 45 w 248"/>
                  <a:gd name="T41" fmla="*/ 117 h 230"/>
                  <a:gd name="T42" fmla="*/ 89 w 248"/>
                  <a:gd name="T43" fmla="*/ 117 h 230"/>
                  <a:gd name="T44" fmla="*/ 105 w 248"/>
                  <a:gd name="T45" fmla="*/ 120 h 230"/>
                  <a:gd name="T46" fmla="*/ 116 w 248"/>
                  <a:gd name="T47" fmla="*/ 127 h 230"/>
                  <a:gd name="T48" fmla="*/ 124 w 248"/>
                  <a:gd name="T49" fmla="*/ 138 h 230"/>
                  <a:gd name="T50" fmla="*/ 126 w 248"/>
                  <a:gd name="T51" fmla="*/ 155 h 230"/>
                  <a:gd name="T52" fmla="*/ 126 w 248"/>
                  <a:gd name="T53" fmla="*/ 163 h 230"/>
                  <a:gd name="T54" fmla="*/ 121 w 248"/>
                  <a:gd name="T55" fmla="*/ 177 h 230"/>
                  <a:gd name="T56" fmla="*/ 112 w 248"/>
                  <a:gd name="T57" fmla="*/ 187 h 230"/>
                  <a:gd name="T58" fmla="*/ 98 w 248"/>
                  <a:gd name="T59" fmla="*/ 192 h 230"/>
                  <a:gd name="T60" fmla="*/ 45 w 248"/>
                  <a:gd name="T61" fmla="*/ 192 h 230"/>
                  <a:gd name="T62" fmla="*/ 248 w 248"/>
                  <a:gd name="T63" fmla="*/ 0 h 230"/>
                  <a:gd name="T64" fmla="*/ 203 w 248"/>
                  <a:gd name="T65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8" h="230">
                    <a:moveTo>
                      <a:pt x="45" y="0"/>
                    </a:moveTo>
                    <a:lnTo>
                      <a:pt x="0" y="0"/>
                    </a:lnTo>
                    <a:lnTo>
                      <a:pt x="0" y="230"/>
                    </a:lnTo>
                    <a:lnTo>
                      <a:pt x="91" y="230"/>
                    </a:lnTo>
                    <a:lnTo>
                      <a:pt x="91" y="230"/>
                    </a:lnTo>
                    <a:lnTo>
                      <a:pt x="99" y="229"/>
                    </a:lnTo>
                    <a:lnTo>
                      <a:pt x="107" y="228"/>
                    </a:lnTo>
                    <a:lnTo>
                      <a:pt x="115" y="227"/>
                    </a:lnTo>
                    <a:lnTo>
                      <a:pt x="122" y="225"/>
                    </a:lnTo>
                    <a:lnTo>
                      <a:pt x="129" y="222"/>
                    </a:lnTo>
                    <a:lnTo>
                      <a:pt x="136" y="219"/>
                    </a:lnTo>
                    <a:lnTo>
                      <a:pt x="142" y="215"/>
                    </a:lnTo>
                    <a:lnTo>
                      <a:pt x="147" y="211"/>
                    </a:lnTo>
                    <a:lnTo>
                      <a:pt x="152" y="206"/>
                    </a:lnTo>
                    <a:lnTo>
                      <a:pt x="157" y="200"/>
                    </a:lnTo>
                    <a:lnTo>
                      <a:pt x="160" y="194"/>
                    </a:lnTo>
                    <a:lnTo>
                      <a:pt x="163" y="187"/>
                    </a:lnTo>
                    <a:lnTo>
                      <a:pt x="166" y="180"/>
                    </a:lnTo>
                    <a:lnTo>
                      <a:pt x="168" y="172"/>
                    </a:lnTo>
                    <a:lnTo>
                      <a:pt x="169" y="164"/>
                    </a:lnTo>
                    <a:lnTo>
                      <a:pt x="169" y="155"/>
                    </a:lnTo>
                    <a:lnTo>
                      <a:pt x="169" y="155"/>
                    </a:lnTo>
                    <a:lnTo>
                      <a:pt x="169" y="146"/>
                    </a:lnTo>
                    <a:lnTo>
                      <a:pt x="168" y="137"/>
                    </a:lnTo>
                    <a:lnTo>
                      <a:pt x="166" y="129"/>
                    </a:lnTo>
                    <a:lnTo>
                      <a:pt x="163" y="122"/>
                    </a:lnTo>
                    <a:lnTo>
                      <a:pt x="160" y="115"/>
                    </a:lnTo>
                    <a:lnTo>
                      <a:pt x="157" y="109"/>
                    </a:lnTo>
                    <a:lnTo>
                      <a:pt x="152" y="104"/>
                    </a:lnTo>
                    <a:lnTo>
                      <a:pt x="148" y="99"/>
                    </a:lnTo>
                    <a:lnTo>
                      <a:pt x="142" y="94"/>
                    </a:lnTo>
                    <a:lnTo>
                      <a:pt x="137" y="91"/>
                    </a:lnTo>
                    <a:lnTo>
                      <a:pt x="130" y="88"/>
                    </a:lnTo>
                    <a:lnTo>
                      <a:pt x="124" y="85"/>
                    </a:lnTo>
                    <a:lnTo>
                      <a:pt x="117" y="83"/>
                    </a:lnTo>
                    <a:lnTo>
                      <a:pt x="109" y="81"/>
                    </a:lnTo>
                    <a:lnTo>
                      <a:pt x="101" y="81"/>
                    </a:lnTo>
                    <a:lnTo>
                      <a:pt x="93" y="80"/>
                    </a:lnTo>
                    <a:lnTo>
                      <a:pt x="45" y="80"/>
                    </a:lnTo>
                    <a:lnTo>
                      <a:pt x="45" y="0"/>
                    </a:lnTo>
                    <a:close/>
                    <a:moveTo>
                      <a:pt x="45" y="192"/>
                    </a:moveTo>
                    <a:lnTo>
                      <a:pt x="45" y="117"/>
                    </a:lnTo>
                    <a:lnTo>
                      <a:pt x="89" y="117"/>
                    </a:lnTo>
                    <a:lnTo>
                      <a:pt x="89" y="117"/>
                    </a:lnTo>
                    <a:lnTo>
                      <a:pt x="98" y="118"/>
                    </a:lnTo>
                    <a:lnTo>
                      <a:pt x="105" y="120"/>
                    </a:lnTo>
                    <a:lnTo>
                      <a:pt x="111" y="123"/>
                    </a:lnTo>
                    <a:lnTo>
                      <a:pt x="116" y="127"/>
                    </a:lnTo>
                    <a:lnTo>
                      <a:pt x="121" y="132"/>
                    </a:lnTo>
                    <a:lnTo>
                      <a:pt x="124" y="138"/>
                    </a:lnTo>
                    <a:lnTo>
                      <a:pt x="126" y="147"/>
                    </a:lnTo>
                    <a:lnTo>
                      <a:pt x="126" y="155"/>
                    </a:lnTo>
                    <a:lnTo>
                      <a:pt x="126" y="155"/>
                    </a:lnTo>
                    <a:lnTo>
                      <a:pt x="126" y="163"/>
                    </a:lnTo>
                    <a:lnTo>
                      <a:pt x="124" y="171"/>
                    </a:lnTo>
                    <a:lnTo>
                      <a:pt x="121" y="177"/>
                    </a:lnTo>
                    <a:lnTo>
                      <a:pt x="117" y="182"/>
                    </a:lnTo>
                    <a:lnTo>
                      <a:pt x="112" y="187"/>
                    </a:lnTo>
                    <a:lnTo>
                      <a:pt x="106" y="190"/>
                    </a:lnTo>
                    <a:lnTo>
                      <a:pt x="98" y="192"/>
                    </a:lnTo>
                    <a:lnTo>
                      <a:pt x="89" y="192"/>
                    </a:lnTo>
                    <a:lnTo>
                      <a:pt x="45" y="192"/>
                    </a:lnTo>
                    <a:close/>
                    <a:moveTo>
                      <a:pt x="248" y="230"/>
                    </a:moveTo>
                    <a:lnTo>
                      <a:pt x="248" y="0"/>
                    </a:lnTo>
                    <a:lnTo>
                      <a:pt x="203" y="0"/>
                    </a:lnTo>
                    <a:lnTo>
                      <a:pt x="203" y="230"/>
                    </a:lnTo>
                    <a:lnTo>
                      <a:pt x="248" y="23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8" name="Freeform 57"/>
              <p:cNvSpPr>
                <a:spLocks noEditPoints="1"/>
              </p:cNvSpPr>
              <p:nvPr userDrawn="1"/>
            </p:nvSpPr>
            <p:spPr bwMode="auto">
              <a:xfrm>
                <a:off x="1806575" y="6360332"/>
                <a:ext cx="77788" cy="95250"/>
              </a:xfrm>
              <a:custGeom>
                <a:avLst/>
                <a:gdLst>
                  <a:gd name="T0" fmla="*/ 196 w 196"/>
                  <a:gd name="T1" fmla="*/ 114 h 239"/>
                  <a:gd name="T2" fmla="*/ 195 w 196"/>
                  <a:gd name="T3" fmla="*/ 92 h 239"/>
                  <a:gd name="T4" fmla="*/ 190 w 196"/>
                  <a:gd name="T5" fmla="*/ 70 h 239"/>
                  <a:gd name="T6" fmla="*/ 183 w 196"/>
                  <a:gd name="T7" fmla="*/ 51 h 239"/>
                  <a:gd name="T8" fmla="*/ 173 w 196"/>
                  <a:gd name="T9" fmla="*/ 34 h 239"/>
                  <a:gd name="T10" fmla="*/ 159 w 196"/>
                  <a:gd name="T11" fmla="*/ 20 h 239"/>
                  <a:gd name="T12" fmla="*/ 143 w 196"/>
                  <a:gd name="T13" fmla="*/ 9 h 239"/>
                  <a:gd name="T14" fmla="*/ 123 w 196"/>
                  <a:gd name="T15" fmla="*/ 2 h 239"/>
                  <a:gd name="T16" fmla="*/ 100 w 196"/>
                  <a:gd name="T17" fmla="*/ 0 h 239"/>
                  <a:gd name="T18" fmla="*/ 89 w 196"/>
                  <a:gd name="T19" fmla="*/ 0 h 239"/>
                  <a:gd name="T20" fmla="*/ 69 w 196"/>
                  <a:gd name="T21" fmla="*/ 4 h 239"/>
                  <a:gd name="T22" fmla="*/ 51 w 196"/>
                  <a:gd name="T23" fmla="*/ 12 h 239"/>
                  <a:gd name="T24" fmla="*/ 35 w 196"/>
                  <a:gd name="T25" fmla="*/ 23 h 239"/>
                  <a:gd name="T26" fmla="*/ 21 w 196"/>
                  <a:gd name="T27" fmla="*/ 38 h 239"/>
                  <a:gd name="T28" fmla="*/ 11 w 196"/>
                  <a:gd name="T29" fmla="*/ 57 h 239"/>
                  <a:gd name="T30" fmla="*/ 4 w 196"/>
                  <a:gd name="T31" fmla="*/ 79 h 239"/>
                  <a:gd name="T32" fmla="*/ 0 w 196"/>
                  <a:gd name="T33" fmla="*/ 105 h 239"/>
                  <a:gd name="T34" fmla="*/ 0 w 196"/>
                  <a:gd name="T35" fmla="*/ 119 h 239"/>
                  <a:gd name="T36" fmla="*/ 2 w 196"/>
                  <a:gd name="T37" fmla="*/ 147 h 239"/>
                  <a:gd name="T38" fmla="*/ 8 w 196"/>
                  <a:gd name="T39" fmla="*/ 173 h 239"/>
                  <a:gd name="T40" fmla="*/ 18 w 196"/>
                  <a:gd name="T41" fmla="*/ 193 h 239"/>
                  <a:gd name="T42" fmla="*/ 30 w 196"/>
                  <a:gd name="T43" fmla="*/ 209 h 239"/>
                  <a:gd name="T44" fmla="*/ 36 w 196"/>
                  <a:gd name="T45" fmla="*/ 215 h 239"/>
                  <a:gd name="T46" fmla="*/ 51 w 196"/>
                  <a:gd name="T47" fmla="*/ 226 h 239"/>
                  <a:gd name="T48" fmla="*/ 68 w 196"/>
                  <a:gd name="T49" fmla="*/ 234 h 239"/>
                  <a:gd name="T50" fmla="*/ 88 w 196"/>
                  <a:gd name="T51" fmla="*/ 239 h 239"/>
                  <a:gd name="T52" fmla="*/ 99 w 196"/>
                  <a:gd name="T53" fmla="*/ 239 h 239"/>
                  <a:gd name="T54" fmla="*/ 124 w 196"/>
                  <a:gd name="T55" fmla="*/ 237 h 239"/>
                  <a:gd name="T56" fmla="*/ 145 w 196"/>
                  <a:gd name="T57" fmla="*/ 231 h 239"/>
                  <a:gd name="T58" fmla="*/ 153 w 196"/>
                  <a:gd name="T59" fmla="*/ 227 h 239"/>
                  <a:gd name="T60" fmla="*/ 169 w 196"/>
                  <a:gd name="T61" fmla="*/ 217 h 239"/>
                  <a:gd name="T62" fmla="*/ 151 w 196"/>
                  <a:gd name="T63" fmla="*/ 180 h 239"/>
                  <a:gd name="T64" fmla="*/ 139 w 196"/>
                  <a:gd name="T65" fmla="*/ 188 h 239"/>
                  <a:gd name="T66" fmla="*/ 128 w 196"/>
                  <a:gd name="T67" fmla="*/ 194 h 239"/>
                  <a:gd name="T68" fmla="*/ 115 w 196"/>
                  <a:gd name="T69" fmla="*/ 197 h 239"/>
                  <a:gd name="T70" fmla="*/ 101 w 196"/>
                  <a:gd name="T71" fmla="*/ 199 h 239"/>
                  <a:gd name="T72" fmla="*/ 91 w 196"/>
                  <a:gd name="T73" fmla="*/ 198 h 239"/>
                  <a:gd name="T74" fmla="*/ 72 w 196"/>
                  <a:gd name="T75" fmla="*/ 191 h 239"/>
                  <a:gd name="T76" fmla="*/ 57 w 196"/>
                  <a:gd name="T77" fmla="*/ 175 h 239"/>
                  <a:gd name="T78" fmla="*/ 47 w 196"/>
                  <a:gd name="T79" fmla="*/ 151 h 239"/>
                  <a:gd name="T80" fmla="*/ 195 w 196"/>
                  <a:gd name="T81" fmla="*/ 135 h 239"/>
                  <a:gd name="T82" fmla="*/ 196 w 196"/>
                  <a:gd name="T83" fmla="*/ 126 h 239"/>
                  <a:gd name="T84" fmla="*/ 196 w 196"/>
                  <a:gd name="T85" fmla="*/ 114 h 239"/>
                  <a:gd name="T86" fmla="*/ 45 w 196"/>
                  <a:gd name="T87" fmla="*/ 98 h 239"/>
                  <a:gd name="T88" fmla="*/ 50 w 196"/>
                  <a:gd name="T89" fmla="*/ 73 h 239"/>
                  <a:gd name="T90" fmla="*/ 61 w 196"/>
                  <a:gd name="T91" fmla="*/ 55 h 239"/>
                  <a:gd name="T92" fmla="*/ 76 w 196"/>
                  <a:gd name="T93" fmla="*/ 44 h 239"/>
                  <a:gd name="T94" fmla="*/ 97 w 196"/>
                  <a:gd name="T95" fmla="*/ 40 h 239"/>
                  <a:gd name="T96" fmla="*/ 104 w 196"/>
                  <a:gd name="T97" fmla="*/ 41 h 239"/>
                  <a:gd name="T98" fmla="*/ 116 w 196"/>
                  <a:gd name="T99" fmla="*/ 43 h 239"/>
                  <a:gd name="T100" fmla="*/ 126 w 196"/>
                  <a:gd name="T101" fmla="*/ 47 h 239"/>
                  <a:gd name="T102" fmla="*/ 137 w 196"/>
                  <a:gd name="T103" fmla="*/ 57 h 239"/>
                  <a:gd name="T104" fmla="*/ 147 w 196"/>
                  <a:gd name="T105" fmla="*/ 76 h 239"/>
                  <a:gd name="T106" fmla="*/ 151 w 196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6" h="239">
                    <a:moveTo>
                      <a:pt x="196" y="114"/>
                    </a:moveTo>
                    <a:lnTo>
                      <a:pt x="196" y="114"/>
                    </a:lnTo>
                    <a:lnTo>
                      <a:pt x="196" y="103"/>
                    </a:lnTo>
                    <a:lnTo>
                      <a:pt x="195" y="92"/>
                    </a:lnTo>
                    <a:lnTo>
                      <a:pt x="193" y="81"/>
                    </a:lnTo>
                    <a:lnTo>
                      <a:pt x="190" y="70"/>
                    </a:lnTo>
                    <a:lnTo>
                      <a:pt x="187" y="60"/>
                    </a:lnTo>
                    <a:lnTo>
                      <a:pt x="183" y="51"/>
                    </a:lnTo>
                    <a:lnTo>
                      <a:pt x="178" y="42"/>
                    </a:lnTo>
                    <a:lnTo>
                      <a:pt x="173" y="34"/>
                    </a:lnTo>
                    <a:lnTo>
                      <a:pt x="166" y="26"/>
                    </a:lnTo>
                    <a:lnTo>
                      <a:pt x="159" y="20"/>
                    </a:lnTo>
                    <a:lnTo>
                      <a:pt x="151" y="14"/>
                    </a:lnTo>
                    <a:lnTo>
                      <a:pt x="143" y="9"/>
                    </a:lnTo>
                    <a:lnTo>
                      <a:pt x="133" y="5"/>
                    </a:lnTo>
                    <a:lnTo>
                      <a:pt x="123" y="2"/>
                    </a:lnTo>
                    <a:lnTo>
                      <a:pt x="112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9" y="0"/>
                    </a:lnTo>
                    <a:lnTo>
                      <a:pt x="79" y="2"/>
                    </a:lnTo>
                    <a:lnTo>
                      <a:pt x="69" y="4"/>
                    </a:lnTo>
                    <a:lnTo>
                      <a:pt x="59" y="8"/>
                    </a:lnTo>
                    <a:lnTo>
                      <a:pt x="51" y="12"/>
                    </a:lnTo>
                    <a:lnTo>
                      <a:pt x="42" y="17"/>
                    </a:lnTo>
                    <a:lnTo>
                      <a:pt x="35" y="23"/>
                    </a:lnTo>
                    <a:lnTo>
                      <a:pt x="28" y="30"/>
                    </a:lnTo>
                    <a:lnTo>
                      <a:pt x="21" y="38"/>
                    </a:lnTo>
                    <a:lnTo>
                      <a:pt x="16" y="47"/>
                    </a:lnTo>
                    <a:lnTo>
                      <a:pt x="11" y="57"/>
                    </a:lnTo>
                    <a:lnTo>
                      <a:pt x="7" y="68"/>
                    </a:lnTo>
                    <a:lnTo>
                      <a:pt x="4" y="79"/>
                    </a:lnTo>
                    <a:lnTo>
                      <a:pt x="2" y="92"/>
                    </a:lnTo>
                    <a:lnTo>
                      <a:pt x="0" y="105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34"/>
                    </a:lnTo>
                    <a:lnTo>
                      <a:pt x="2" y="147"/>
                    </a:lnTo>
                    <a:lnTo>
                      <a:pt x="5" y="161"/>
                    </a:lnTo>
                    <a:lnTo>
                      <a:pt x="8" y="173"/>
                    </a:lnTo>
                    <a:lnTo>
                      <a:pt x="13" y="184"/>
                    </a:lnTo>
                    <a:lnTo>
                      <a:pt x="18" y="193"/>
                    </a:lnTo>
                    <a:lnTo>
                      <a:pt x="24" y="202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6" y="215"/>
                    </a:lnTo>
                    <a:lnTo>
                      <a:pt x="43" y="221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7" y="237"/>
                    </a:lnTo>
                    <a:lnTo>
                      <a:pt x="88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2" y="239"/>
                    </a:lnTo>
                    <a:lnTo>
                      <a:pt x="124" y="237"/>
                    </a:lnTo>
                    <a:lnTo>
                      <a:pt x="135" y="235"/>
                    </a:lnTo>
                    <a:lnTo>
                      <a:pt x="145" y="231"/>
                    </a:lnTo>
                    <a:lnTo>
                      <a:pt x="145" y="231"/>
                    </a:lnTo>
                    <a:lnTo>
                      <a:pt x="153" y="227"/>
                    </a:lnTo>
                    <a:lnTo>
                      <a:pt x="161" y="222"/>
                    </a:lnTo>
                    <a:lnTo>
                      <a:pt x="169" y="217"/>
                    </a:lnTo>
                    <a:lnTo>
                      <a:pt x="178" y="209"/>
                    </a:lnTo>
                    <a:lnTo>
                      <a:pt x="151" y="180"/>
                    </a:lnTo>
                    <a:lnTo>
                      <a:pt x="151" y="180"/>
                    </a:lnTo>
                    <a:lnTo>
                      <a:pt x="139" y="188"/>
                    </a:lnTo>
                    <a:lnTo>
                      <a:pt x="128" y="194"/>
                    </a:lnTo>
                    <a:lnTo>
                      <a:pt x="128" y="194"/>
                    </a:lnTo>
                    <a:lnTo>
                      <a:pt x="122" y="196"/>
                    </a:lnTo>
                    <a:lnTo>
                      <a:pt x="115" y="197"/>
                    </a:lnTo>
                    <a:lnTo>
                      <a:pt x="109" y="198"/>
                    </a:lnTo>
                    <a:lnTo>
                      <a:pt x="101" y="199"/>
                    </a:lnTo>
                    <a:lnTo>
                      <a:pt x="101" y="199"/>
                    </a:lnTo>
                    <a:lnTo>
                      <a:pt x="91" y="198"/>
                    </a:lnTo>
                    <a:lnTo>
                      <a:pt x="81" y="195"/>
                    </a:lnTo>
                    <a:lnTo>
                      <a:pt x="72" y="191"/>
                    </a:lnTo>
                    <a:lnTo>
                      <a:pt x="64" y="184"/>
                    </a:lnTo>
                    <a:lnTo>
                      <a:pt x="57" y="175"/>
                    </a:lnTo>
                    <a:lnTo>
                      <a:pt x="51" y="164"/>
                    </a:lnTo>
                    <a:lnTo>
                      <a:pt x="47" y="151"/>
                    </a:lnTo>
                    <a:lnTo>
                      <a:pt x="44" y="135"/>
                    </a:lnTo>
                    <a:lnTo>
                      <a:pt x="195" y="135"/>
                    </a:lnTo>
                    <a:lnTo>
                      <a:pt x="195" y="135"/>
                    </a:lnTo>
                    <a:lnTo>
                      <a:pt x="196" y="126"/>
                    </a:lnTo>
                    <a:lnTo>
                      <a:pt x="196" y="114"/>
                    </a:lnTo>
                    <a:lnTo>
                      <a:pt x="196" y="114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0" y="73"/>
                    </a:lnTo>
                    <a:lnTo>
                      <a:pt x="55" y="64"/>
                    </a:lnTo>
                    <a:lnTo>
                      <a:pt x="61" y="55"/>
                    </a:lnTo>
                    <a:lnTo>
                      <a:pt x="68" y="49"/>
                    </a:lnTo>
                    <a:lnTo>
                      <a:pt x="76" y="44"/>
                    </a:lnTo>
                    <a:lnTo>
                      <a:pt x="86" y="41"/>
                    </a:lnTo>
                    <a:lnTo>
                      <a:pt x="97" y="40"/>
                    </a:lnTo>
                    <a:lnTo>
                      <a:pt x="97" y="40"/>
                    </a:lnTo>
                    <a:lnTo>
                      <a:pt x="104" y="41"/>
                    </a:lnTo>
                    <a:lnTo>
                      <a:pt x="110" y="42"/>
                    </a:lnTo>
                    <a:lnTo>
                      <a:pt x="116" y="43"/>
                    </a:lnTo>
                    <a:lnTo>
                      <a:pt x="121" y="45"/>
                    </a:lnTo>
                    <a:lnTo>
                      <a:pt x="126" y="47"/>
                    </a:lnTo>
                    <a:lnTo>
                      <a:pt x="130" y="50"/>
                    </a:lnTo>
                    <a:lnTo>
                      <a:pt x="137" y="57"/>
                    </a:lnTo>
                    <a:lnTo>
                      <a:pt x="143" y="66"/>
                    </a:lnTo>
                    <a:lnTo>
                      <a:pt x="147" y="76"/>
                    </a:lnTo>
                    <a:lnTo>
                      <a:pt x="150" y="86"/>
                    </a:lnTo>
                    <a:lnTo>
                      <a:pt x="151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59" name="Freeform 58"/>
              <p:cNvSpPr>
                <a:spLocks/>
              </p:cNvSpPr>
              <p:nvPr userDrawn="1"/>
            </p:nvSpPr>
            <p:spPr bwMode="auto">
              <a:xfrm>
                <a:off x="1938337" y="6360332"/>
                <a:ext cx="71438" cy="95250"/>
              </a:xfrm>
              <a:custGeom>
                <a:avLst/>
                <a:gdLst>
                  <a:gd name="T0" fmla="*/ 92 w 177"/>
                  <a:gd name="T1" fmla="*/ 131 h 239"/>
                  <a:gd name="T2" fmla="*/ 117 w 177"/>
                  <a:gd name="T3" fmla="*/ 137 h 239"/>
                  <a:gd name="T4" fmla="*/ 129 w 177"/>
                  <a:gd name="T5" fmla="*/ 153 h 239"/>
                  <a:gd name="T6" fmla="*/ 132 w 177"/>
                  <a:gd name="T7" fmla="*/ 166 h 239"/>
                  <a:gd name="T8" fmla="*/ 126 w 177"/>
                  <a:gd name="T9" fmla="*/ 185 h 239"/>
                  <a:gd name="T10" fmla="*/ 106 w 177"/>
                  <a:gd name="T11" fmla="*/ 198 h 239"/>
                  <a:gd name="T12" fmla="*/ 85 w 177"/>
                  <a:gd name="T13" fmla="*/ 201 h 239"/>
                  <a:gd name="T14" fmla="*/ 60 w 177"/>
                  <a:gd name="T15" fmla="*/ 197 h 239"/>
                  <a:gd name="T16" fmla="*/ 36 w 177"/>
                  <a:gd name="T17" fmla="*/ 187 h 239"/>
                  <a:gd name="T18" fmla="*/ 0 w 177"/>
                  <a:gd name="T19" fmla="*/ 210 h 239"/>
                  <a:gd name="T20" fmla="*/ 18 w 177"/>
                  <a:gd name="T21" fmla="*/ 222 h 239"/>
                  <a:gd name="T22" fmla="*/ 49 w 177"/>
                  <a:gd name="T23" fmla="*/ 235 h 239"/>
                  <a:gd name="T24" fmla="*/ 83 w 177"/>
                  <a:gd name="T25" fmla="*/ 239 h 239"/>
                  <a:gd name="T26" fmla="*/ 106 w 177"/>
                  <a:gd name="T27" fmla="*/ 238 h 239"/>
                  <a:gd name="T28" fmla="*/ 133 w 177"/>
                  <a:gd name="T29" fmla="*/ 231 h 239"/>
                  <a:gd name="T30" fmla="*/ 154 w 177"/>
                  <a:gd name="T31" fmla="*/ 218 h 239"/>
                  <a:gd name="T32" fmla="*/ 168 w 177"/>
                  <a:gd name="T33" fmla="*/ 202 h 239"/>
                  <a:gd name="T34" fmla="*/ 175 w 177"/>
                  <a:gd name="T35" fmla="*/ 182 h 239"/>
                  <a:gd name="T36" fmla="*/ 177 w 177"/>
                  <a:gd name="T37" fmla="*/ 168 h 239"/>
                  <a:gd name="T38" fmla="*/ 168 w 177"/>
                  <a:gd name="T39" fmla="*/ 137 h 239"/>
                  <a:gd name="T40" fmla="*/ 148 w 177"/>
                  <a:gd name="T41" fmla="*/ 118 h 239"/>
                  <a:gd name="T42" fmla="*/ 133 w 177"/>
                  <a:gd name="T43" fmla="*/ 112 h 239"/>
                  <a:gd name="T44" fmla="*/ 154 w 177"/>
                  <a:gd name="T45" fmla="*/ 99 h 239"/>
                  <a:gd name="T46" fmla="*/ 167 w 177"/>
                  <a:gd name="T47" fmla="*/ 80 h 239"/>
                  <a:gd name="T48" fmla="*/ 170 w 177"/>
                  <a:gd name="T49" fmla="*/ 64 h 239"/>
                  <a:gd name="T50" fmla="*/ 167 w 177"/>
                  <a:gd name="T51" fmla="*/ 45 h 239"/>
                  <a:gd name="T52" fmla="*/ 158 w 177"/>
                  <a:gd name="T53" fmla="*/ 28 h 239"/>
                  <a:gd name="T54" fmla="*/ 144 w 177"/>
                  <a:gd name="T55" fmla="*/ 15 h 239"/>
                  <a:gd name="T56" fmla="*/ 123 w 177"/>
                  <a:gd name="T57" fmla="*/ 5 h 239"/>
                  <a:gd name="T58" fmla="*/ 95 w 177"/>
                  <a:gd name="T59" fmla="*/ 0 h 239"/>
                  <a:gd name="T60" fmla="*/ 74 w 177"/>
                  <a:gd name="T61" fmla="*/ 0 h 239"/>
                  <a:gd name="T62" fmla="*/ 43 w 177"/>
                  <a:gd name="T63" fmla="*/ 7 h 239"/>
                  <a:gd name="T64" fmla="*/ 15 w 177"/>
                  <a:gd name="T65" fmla="*/ 20 h 239"/>
                  <a:gd name="T66" fmla="*/ 27 w 177"/>
                  <a:gd name="T67" fmla="*/ 60 h 239"/>
                  <a:gd name="T68" fmla="*/ 56 w 177"/>
                  <a:gd name="T69" fmla="*/ 44 h 239"/>
                  <a:gd name="T70" fmla="*/ 79 w 177"/>
                  <a:gd name="T71" fmla="*/ 39 h 239"/>
                  <a:gd name="T72" fmla="*/ 96 w 177"/>
                  <a:gd name="T73" fmla="*/ 39 h 239"/>
                  <a:gd name="T74" fmla="*/ 116 w 177"/>
                  <a:gd name="T75" fmla="*/ 47 h 239"/>
                  <a:gd name="T76" fmla="*/ 125 w 177"/>
                  <a:gd name="T77" fmla="*/ 62 h 239"/>
                  <a:gd name="T78" fmla="*/ 125 w 177"/>
                  <a:gd name="T79" fmla="*/ 72 h 239"/>
                  <a:gd name="T80" fmla="*/ 117 w 177"/>
                  <a:gd name="T81" fmla="*/ 86 h 239"/>
                  <a:gd name="T82" fmla="*/ 99 w 177"/>
                  <a:gd name="T83" fmla="*/ 94 h 239"/>
                  <a:gd name="T84" fmla="*/ 61 w 177"/>
                  <a:gd name="T85" fmla="*/ 131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7" h="239">
                    <a:moveTo>
                      <a:pt x="61" y="131"/>
                    </a:moveTo>
                    <a:lnTo>
                      <a:pt x="92" y="131"/>
                    </a:lnTo>
                    <a:lnTo>
                      <a:pt x="92" y="131"/>
                    </a:lnTo>
                    <a:lnTo>
                      <a:pt x="102" y="132"/>
                    </a:lnTo>
                    <a:lnTo>
                      <a:pt x="110" y="134"/>
                    </a:lnTo>
                    <a:lnTo>
                      <a:pt x="117" y="137"/>
                    </a:lnTo>
                    <a:lnTo>
                      <a:pt x="122" y="142"/>
                    </a:lnTo>
                    <a:lnTo>
                      <a:pt x="126" y="147"/>
                    </a:lnTo>
                    <a:lnTo>
                      <a:pt x="129" y="153"/>
                    </a:lnTo>
                    <a:lnTo>
                      <a:pt x="131" y="159"/>
                    </a:lnTo>
                    <a:lnTo>
                      <a:pt x="132" y="166"/>
                    </a:lnTo>
                    <a:lnTo>
                      <a:pt x="132" y="166"/>
                    </a:lnTo>
                    <a:lnTo>
                      <a:pt x="131" y="173"/>
                    </a:lnTo>
                    <a:lnTo>
                      <a:pt x="129" y="179"/>
                    </a:lnTo>
                    <a:lnTo>
                      <a:pt x="126" y="185"/>
                    </a:lnTo>
                    <a:lnTo>
                      <a:pt x="121" y="190"/>
                    </a:lnTo>
                    <a:lnTo>
                      <a:pt x="114" y="194"/>
                    </a:lnTo>
                    <a:lnTo>
                      <a:pt x="106" y="198"/>
                    </a:lnTo>
                    <a:lnTo>
                      <a:pt x="96" y="200"/>
                    </a:lnTo>
                    <a:lnTo>
                      <a:pt x="85" y="201"/>
                    </a:lnTo>
                    <a:lnTo>
                      <a:pt x="85" y="201"/>
                    </a:lnTo>
                    <a:lnTo>
                      <a:pt x="77" y="200"/>
                    </a:lnTo>
                    <a:lnTo>
                      <a:pt x="69" y="199"/>
                    </a:lnTo>
                    <a:lnTo>
                      <a:pt x="60" y="197"/>
                    </a:lnTo>
                    <a:lnTo>
                      <a:pt x="52" y="194"/>
                    </a:lnTo>
                    <a:lnTo>
                      <a:pt x="44" y="191"/>
                    </a:lnTo>
                    <a:lnTo>
                      <a:pt x="36" y="187"/>
                    </a:lnTo>
                    <a:lnTo>
                      <a:pt x="28" y="182"/>
                    </a:lnTo>
                    <a:lnTo>
                      <a:pt x="20" y="176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8" y="216"/>
                    </a:lnTo>
                    <a:lnTo>
                      <a:pt x="18" y="222"/>
                    </a:lnTo>
                    <a:lnTo>
                      <a:pt x="28" y="227"/>
                    </a:lnTo>
                    <a:lnTo>
                      <a:pt x="38" y="231"/>
                    </a:lnTo>
                    <a:lnTo>
                      <a:pt x="49" y="235"/>
                    </a:lnTo>
                    <a:lnTo>
                      <a:pt x="60" y="237"/>
                    </a:lnTo>
                    <a:lnTo>
                      <a:pt x="72" y="239"/>
                    </a:lnTo>
                    <a:lnTo>
                      <a:pt x="83" y="239"/>
                    </a:lnTo>
                    <a:lnTo>
                      <a:pt x="83" y="239"/>
                    </a:lnTo>
                    <a:lnTo>
                      <a:pt x="95" y="239"/>
                    </a:lnTo>
                    <a:lnTo>
                      <a:pt x="106" y="238"/>
                    </a:lnTo>
                    <a:lnTo>
                      <a:pt x="116" y="236"/>
                    </a:lnTo>
                    <a:lnTo>
                      <a:pt x="125" y="234"/>
                    </a:lnTo>
                    <a:lnTo>
                      <a:pt x="133" y="231"/>
                    </a:lnTo>
                    <a:lnTo>
                      <a:pt x="141" y="227"/>
                    </a:lnTo>
                    <a:lnTo>
                      <a:pt x="148" y="223"/>
                    </a:lnTo>
                    <a:lnTo>
                      <a:pt x="154" y="218"/>
                    </a:lnTo>
                    <a:lnTo>
                      <a:pt x="159" y="213"/>
                    </a:lnTo>
                    <a:lnTo>
                      <a:pt x="164" y="208"/>
                    </a:lnTo>
                    <a:lnTo>
                      <a:pt x="168" y="202"/>
                    </a:lnTo>
                    <a:lnTo>
                      <a:pt x="171" y="196"/>
                    </a:lnTo>
                    <a:lnTo>
                      <a:pt x="173" y="189"/>
                    </a:lnTo>
                    <a:lnTo>
                      <a:pt x="175" y="182"/>
                    </a:lnTo>
                    <a:lnTo>
                      <a:pt x="176" y="175"/>
                    </a:lnTo>
                    <a:lnTo>
                      <a:pt x="177" y="168"/>
                    </a:lnTo>
                    <a:lnTo>
                      <a:pt x="177" y="168"/>
                    </a:lnTo>
                    <a:lnTo>
                      <a:pt x="176" y="157"/>
                    </a:lnTo>
                    <a:lnTo>
                      <a:pt x="173" y="145"/>
                    </a:lnTo>
                    <a:lnTo>
                      <a:pt x="168" y="137"/>
                    </a:lnTo>
                    <a:lnTo>
                      <a:pt x="162" y="129"/>
                    </a:lnTo>
                    <a:lnTo>
                      <a:pt x="156" y="123"/>
                    </a:lnTo>
                    <a:lnTo>
                      <a:pt x="148" y="118"/>
                    </a:lnTo>
                    <a:lnTo>
                      <a:pt x="141" y="114"/>
                    </a:lnTo>
                    <a:lnTo>
                      <a:pt x="133" y="112"/>
                    </a:lnTo>
                    <a:lnTo>
                      <a:pt x="133" y="112"/>
                    </a:lnTo>
                    <a:lnTo>
                      <a:pt x="141" y="108"/>
                    </a:lnTo>
                    <a:lnTo>
                      <a:pt x="148" y="104"/>
                    </a:lnTo>
                    <a:lnTo>
                      <a:pt x="154" y="99"/>
                    </a:lnTo>
                    <a:lnTo>
                      <a:pt x="159" y="94"/>
                    </a:lnTo>
                    <a:lnTo>
                      <a:pt x="164" y="88"/>
                    </a:lnTo>
                    <a:lnTo>
                      <a:pt x="167" y="80"/>
                    </a:lnTo>
                    <a:lnTo>
                      <a:pt x="169" y="73"/>
                    </a:lnTo>
                    <a:lnTo>
                      <a:pt x="170" y="64"/>
                    </a:lnTo>
                    <a:lnTo>
                      <a:pt x="170" y="64"/>
                    </a:lnTo>
                    <a:lnTo>
                      <a:pt x="169" y="57"/>
                    </a:lnTo>
                    <a:lnTo>
                      <a:pt x="168" y="51"/>
                    </a:lnTo>
                    <a:lnTo>
                      <a:pt x="167" y="45"/>
                    </a:lnTo>
                    <a:lnTo>
                      <a:pt x="165" y="39"/>
                    </a:lnTo>
                    <a:lnTo>
                      <a:pt x="162" y="34"/>
                    </a:lnTo>
                    <a:lnTo>
                      <a:pt x="158" y="28"/>
                    </a:lnTo>
                    <a:lnTo>
                      <a:pt x="154" y="23"/>
                    </a:lnTo>
                    <a:lnTo>
                      <a:pt x="149" y="19"/>
                    </a:lnTo>
                    <a:lnTo>
                      <a:pt x="144" y="15"/>
                    </a:lnTo>
                    <a:lnTo>
                      <a:pt x="138" y="11"/>
                    </a:lnTo>
                    <a:lnTo>
                      <a:pt x="131" y="8"/>
                    </a:lnTo>
                    <a:lnTo>
                      <a:pt x="123" y="5"/>
                    </a:lnTo>
                    <a:lnTo>
                      <a:pt x="114" y="3"/>
                    </a:lnTo>
                    <a:lnTo>
                      <a:pt x="105" y="1"/>
                    </a:lnTo>
                    <a:lnTo>
                      <a:pt x="95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74" y="0"/>
                    </a:lnTo>
                    <a:lnTo>
                      <a:pt x="63" y="2"/>
                    </a:lnTo>
                    <a:lnTo>
                      <a:pt x="53" y="4"/>
                    </a:lnTo>
                    <a:lnTo>
                      <a:pt x="43" y="7"/>
                    </a:lnTo>
                    <a:lnTo>
                      <a:pt x="33" y="11"/>
                    </a:lnTo>
                    <a:lnTo>
                      <a:pt x="24" y="15"/>
                    </a:lnTo>
                    <a:lnTo>
                      <a:pt x="15" y="20"/>
                    </a:lnTo>
                    <a:lnTo>
                      <a:pt x="7" y="25"/>
                    </a:lnTo>
                    <a:lnTo>
                      <a:pt x="27" y="60"/>
                    </a:lnTo>
                    <a:lnTo>
                      <a:pt x="27" y="60"/>
                    </a:lnTo>
                    <a:lnTo>
                      <a:pt x="41" y="50"/>
                    </a:lnTo>
                    <a:lnTo>
                      <a:pt x="48" y="47"/>
                    </a:lnTo>
                    <a:lnTo>
                      <a:pt x="56" y="44"/>
                    </a:lnTo>
                    <a:lnTo>
                      <a:pt x="63" y="42"/>
                    </a:lnTo>
                    <a:lnTo>
                      <a:pt x="71" y="40"/>
                    </a:lnTo>
                    <a:lnTo>
                      <a:pt x="79" y="39"/>
                    </a:lnTo>
                    <a:lnTo>
                      <a:pt x="87" y="39"/>
                    </a:lnTo>
                    <a:lnTo>
                      <a:pt x="87" y="39"/>
                    </a:lnTo>
                    <a:lnTo>
                      <a:pt x="96" y="39"/>
                    </a:lnTo>
                    <a:lnTo>
                      <a:pt x="104" y="41"/>
                    </a:lnTo>
                    <a:lnTo>
                      <a:pt x="111" y="44"/>
                    </a:lnTo>
                    <a:lnTo>
                      <a:pt x="116" y="47"/>
                    </a:lnTo>
                    <a:lnTo>
                      <a:pt x="120" y="52"/>
                    </a:lnTo>
                    <a:lnTo>
                      <a:pt x="123" y="56"/>
                    </a:lnTo>
                    <a:lnTo>
                      <a:pt x="125" y="62"/>
                    </a:lnTo>
                    <a:lnTo>
                      <a:pt x="126" y="67"/>
                    </a:lnTo>
                    <a:lnTo>
                      <a:pt x="126" y="67"/>
                    </a:lnTo>
                    <a:lnTo>
                      <a:pt x="125" y="72"/>
                    </a:lnTo>
                    <a:lnTo>
                      <a:pt x="124" y="77"/>
                    </a:lnTo>
                    <a:lnTo>
                      <a:pt x="121" y="82"/>
                    </a:lnTo>
                    <a:lnTo>
                      <a:pt x="117" y="86"/>
                    </a:lnTo>
                    <a:lnTo>
                      <a:pt x="112" y="89"/>
                    </a:lnTo>
                    <a:lnTo>
                      <a:pt x="106" y="92"/>
                    </a:lnTo>
                    <a:lnTo>
                      <a:pt x="99" y="94"/>
                    </a:lnTo>
                    <a:lnTo>
                      <a:pt x="90" y="94"/>
                    </a:lnTo>
                    <a:lnTo>
                      <a:pt x="61" y="94"/>
                    </a:lnTo>
                    <a:lnTo>
                      <a:pt x="61" y="131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0" name="Freeform 59"/>
              <p:cNvSpPr>
                <a:spLocks noEditPoints="1"/>
              </p:cNvSpPr>
              <p:nvPr userDrawn="1"/>
            </p:nvSpPr>
            <p:spPr bwMode="auto">
              <a:xfrm>
                <a:off x="2022475" y="6360332"/>
                <a:ext cx="74613" cy="95250"/>
              </a:xfrm>
              <a:custGeom>
                <a:avLst/>
                <a:gdLst>
                  <a:gd name="T0" fmla="*/ 187 w 187"/>
                  <a:gd name="T1" fmla="*/ 77 h 239"/>
                  <a:gd name="T2" fmla="*/ 186 w 187"/>
                  <a:gd name="T3" fmla="*/ 67 h 239"/>
                  <a:gd name="T4" fmla="*/ 183 w 187"/>
                  <a:gd name="T5" fmla="*/ 50 h 239"/>
                  <a:gd name="T6" fmla="*/ 177 w 187"/>
                  <a:gd name="T7" fmla="*/ 36 h 239"/>
                  <a:gd name="T8" fmla="*/ 168 w 187"/>
                  <a:gd name="T9" fmla="*/ 24 h 239"/>
                  <a:gd name="T10" fmla="*/ 156 w 187"/>
                  <a:gd name="T11" fmla="*/ 14 h 239"/>
                  <a:gd name="T12" fmla="*/ 143 w 187"/>
                  <a:gd name="T13" fmla="*/ 7 h 239"/>
                  <a:gd name="T14" fmla="*/ 127 w 187"/>
                  <a:gd name="T15" fmla="*/ 2 h 239"/>
                  <a:gd name="T16" fmla="*/ 109 w 187"/>
                  <a:gd name="T17" fmla="*/ 0 h 239"/>
                  <a:gd name="T18" fmla="*/ 100 w 187"/>
                  <a:gd name="T19" fmla="*/ 0 h 239"/>
                  <a:gd name="T20" fmla="*/ 77 w 187"/>
                  <a:gd name="T21" fmla="*/ 1 h 239"/>
                  <a:gd name="T22" fmla="*/ 57 w 187"/>
                  <a:gd name="T23" fmla="*/ 5 h 239"/>
                  <a:gd name="T24" fmla="*/ 38 w 187"/>
                  <a:gd name="T25" fmla="*/ 11 h 239"/>
                  <a:gd name="T26" fmla="*/ 22 w 187"/>
                  <a:gd name="T27" fmla="*/ 20 h 239"/>
                  <a:gd name="T28" fmla="*/ 39 w 187"/>
                  <a:gd name="T29" fmla="*/ 54 h 239"/>
                  <a:gd name="T30" fmla="*/ 67 w 187"/>
                  <a:gd name="T31" fmla="*/ 43 h 239"/>
                  <a:gd name="T32" fmla="*/ 99 w 187"/>
                  <a:gd name="T33" fmla="*/ 40 h 239"/>
                  <a:gd name="T34" fmla="*/ 109 w 187"/>
                  <a:gd name="T35" fmla="*/ 41 h 239"/>
                  <a:gd name="T36" fmla="*/ 125 w 187"/>
                  <a:gd name="T37" fmla="*/ 46 h 239"/>
                  <a:gd name="T38" fmla="*/ 136 w 187"/>
                  <a:gd name="T39" fmla="*/ 56 h 239"/>
                  <a:gd name="T40" fmla="*/ 141 w 187"/>
                  <a:gd name="T41" fmla="*/ 70 h 239"/>
                  <a:gd name="T42" fmla="*/ 142 w 187"/>
                  <a:gd name="T43" fmla="*/ 96 h 239"/>
                  <a:gd name="T44" fmla="*/ 133 w 187"/>
                  <a:gd name="T45" fmla="*/ 92 h 239"/>
                  <a:gd name="T46" fmla="*/ 107 w 187"/>
                  <a:gd name="T47" fmla="*/ 88 h 239"/>
                  <a:gd name="T48" fmla="*/ 91 w 187"/>
                  <a:gd name="T49" fmla="*/ 87 h 239"/>
                  <a:gd name="T50" fmla="*/ 63 w 187"/>
                  <a:gd name="T51" fmla="*/ 89 h 239"/>
                  <a:gd name="T52" fmla="*/ 47 w 187"/>
                  <a:gd name="T53" fmla="*/ 94 h 239"/>
                  <a:gd name="T54" fmla="*/ 32 w 187"/>
                  <a:gd name="T55" fmla="*/ 101 h 239"/>
                  <a:gd name="T56" fmla="*/ 20 w 187"/>
                  <a:gd name="T57" fmla="*/ 110 h 239"/>
                  <a:gd name="T58" fmla="*/ 10 w 187"/>
                  <a:gd name="T59" fmla="*/ 121 h 239"/>
                  <a:gd name="T60" fmla="*/ 4 w 187"/>
                  <a:gd name="T61" fmla="*/ 135 h 239"/>
                  <a:gd name="T62" fmla="*/ 0 w 187"/>
                  <a:gd name="T63" fmla="*/ 153 h 239"/>
                  <a:gd name="T64" fmla="*/ 0 w 187"/>
                  <a:gd name="T65" fmla="*/ 162 h 239"/>
                  <a:gd name="T66" fmla="*/ 2 w 187"/>
                  <a:gd name="T67" fmla="*/ 182 h 239"/>
                  <a:gd name="T68" fmla="*/ 7 w 187"/>
                  <a:gd name="T69" fmla="*/ 198 h 239"/>
                  <a:gd name="T70" fmla="*/ 15 w 187"/>
                  <a:gd name="T71" fmla="*/ 211 h 239"/>
                  <a:gd name="T72" fmla="*/ 25 w 187"/>
                  <a:gd name="T73" fmla="*/ 222 h 239"/>
                  <a:gd name="T74" fmla="*/ 38 w 187"/>
                  <a:gd name="T75" fmla="*/ 230 h 239"/>
                  <a:gd name="T76" fmla="*/ 51 w 187"/>
                  <a:gd name="T77" fmla="*/ 235 h 239"/>
                  <a:gd name="T78" fmla="*/ 79 w 187"/>
                  <a:gd name="T79" fmla="*/ 239 h 239"/>
                  <a:gd name="T80" fmla="*/ 90 w 187"/>
                  <a:gd name="T81" fmla="*/ 239 h 239"/>
                  <a:gd name="T82" fmla="*/ 108 w 187"/>
                  <a:gd name="T83" fmla="*/ 234 h 239"/>
                  <a:gd name="T84" fmla="*/ 115 w 187"/>
                  <a:gd name="T85" fmla="*/ 231 h 239"/>
                  <a:gd name="T86" fmla="*/ 134 w 187"/>
                  <a:gd name="T87" fmla="*/ 219 h 239"/>
                  <a:gd name="T88" fmla="*/ 142 w 187"/>
                  <a:gd name="T89" fmla="*/ 235 h 239"/>
                  <a:gd name="T90" fmla="*/ 142 w 187"/>
                  <a:gd name="T91" fmla="*/ 170 h 239"/>
                  <a:gd name="T92" fmla="*/ 138 w 187"/>
                  <a:gd name="T93" fmla="*/ 175 h 239"/>
                  <a:gd name="T94" fmla="*/ 126 w 187"/>
                  <a:gd name="T95" fmla="*/ 185 h 239"/>
                  <a:gd name="T96" fmla="*/ 112 w 187"/>
                  <a:gd name="T97" fmla="*/ 193 h 239"/>
                  <a:gd name="T98" fmla="*/ 95 w 187"/>
                  <a:gd name="T99" fmla="*/ 198 h 239"/>
                  <a:gd name="T100" fmla="*/ 86 w 187"/>
                  <a:gd name="T101" fmla="*/ 199 h 239"/>
                  <a:gd name="T102" fmla="*/ 68 w 187"/>
                  <a:gd name="T103" fmla="*/ 196 h 239"/>
                  <a:gd name="T104" fmla="*/ 55 w 187"/>
                  <a:gd name="T105" fmla="*/ 190 h 239"/>
                  <a:gd name="T106" fmla="*/ 50 w 187"/>
                  <a:gd name="T107" fmla="*/ 185 h 239"/>
                  <a:gd name="T108" fmla="*/ 43 w 187"/>
                  <a:gd name="T109" fmla="*/ 170 h 239"/>
                  <a:gd name="T110" fmla="*/ 42 w 187"/>
                  <a:gd name="T111" fmla="*/ 161 h 239"/>
                  <a:gd name="T112" fmla="*/ 46 w 187"/>
                  <a:gd name="T113" fmla="*/ 146 h 239"/>
                  <a:gd name="T114" fmla="*/ 55 w 187"/>
                  <a:gd name="T115" fmla="*/ 135 h 239"/>
                  <a:gd name="T116" fmla="*/ 70 w 187"/>
                  <a:gd name="T117" fmla="*/ 128 h 239"/>
                  <a:gd name="T118" fmla="*/ 90 w 187"/>
                  <a:gd name="T119" fmla="*/ 126 h 239"/>
                  <a:gd name="T120" fmla="*/ 106 w 187"/>
                  <a:gd name="T121" fmla="*/ 126 h 239"/>
                  <a:gd name="T122" fmla="*/ 120 w 187"/>
                  <a:gd name="T123" fmla="*/ 128 h 239"/>
                  <a:gd name="T124" fmla="*/ 142 w 187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7" h="239">
                    <a:moveTo>
                      <a:pt x="187" y="235"/>
                    </a:moveTo>
                    <a:lnTo>
                      <a:pt x="187" y="77"/>
                    </a:lnTo>
                    <a:lnTo>
                      <a:pt x="187" y="77"/>
                    </a:lnTo>
                    <a:lnTo>
                      <a:pt x="186" y="67"/>
                    </a:lnTo>
                    <a:lnTo>
                      <a:pt x="185" y="58"/>
                    </a:lnTo>
                    <a:lnTo>
                      <a:pt x="183" y="50"/>
                    </a:lnTo>
                    <a:lnTo>
                      <a:pt x="181" y="43"/>
                    </a:lnTo>
                    <a:lnTo>
                      <a:pt x="177" y="36"/>
                    </a:lnTo>
                    <a:lnTo>
                      <a:pt x="173" y="29"/>
                    </a:lnTo>
                    <a:lnTo>
                      <a:pt x="168" y="24"/>
                    </a:lnTo>
                    <a:lnTo>
                      <a:pt x="163" y="19"/>
                    </a:lnTo>
                    <a:lnTo>
                      <a:pt x="156" y="14"/>
                    </a:lnTo>
                    <a:lnTo>
                      <a:pt x="150" y="10"/>
                    </a:lnTo>
                    <a:lnTo>
                      <a:pt x="143" y="7"/>
                    </a:lnTo>
                    <a:lnTo>
                      <a:pt x="135" y="5"/>
                    </a:lnTo>
                    <a:lnTo>
                      <a:pt x="127" y="2"/>
                    </a:lnTo>
                    <a:lnTo>
                      <a:pt x="118" y="1"/>
                    </a:lnTo>
                    <a:lnTo>
                      <a:pt x="10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8" y="0"/>
                    </a:lnTo>
                    <a:lnTo>
                      <a:pt x="77" y="1"/>
                    </a:lnTo>
                    <a:lnTo>
                      <a:pt x="67" y="3"/>
                    </a:lnTo>
                    <a:lnTo>
                      <a:pt x="57" y="5"/>
                    </a:lnTo>
                    <a:lnTo>
                      <a:pt x="47" y="8"/>
                    </a:lnTo>
                    <a:lnTo>
                      <a:pt x="38" y="11"/>
                    </a:lnTo>
                    <a:lnTo>
                      <a:pt x="30" y="16"/>
                    </a:lnTo>
                    <a:lnTo>
                      <a:pt x="22" y="20"/>
                    </a:lnTo>
                    <a:lnTo>
                      <a:pt x="39" y="54"/>
                    </a:lnTo>
                    <a:lnTo>
                      <a:pt x="39" y="54"/>
                    </a:lnTo>
                    <a:lnTo>
                      <a:pt x="53" y="48"/>
                    </a:lnTo>
                    <a:lnTo>
                      <a:pt x="67" y="43"/>
                    </a:lnTo>
                    <a:lnTo>
                      <a:pt x="82" y="41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109" y="41"/>
                    </a:lnTo>
                    <a:lnTo>
                      <a:pt x="117" y="43"/>
                    </a:lnTo>
                    <a:lnTo>
                      <a:pt x="125" y="46"/>
                    </a:lnTo>
                    <a:lnTo>
                      <a:pt x="131" y="50"/>
                    </a:lnTo>
                    <a:lnTo>
                      <a:pt x="136" y="56"/>
                    </a:lnTo>
                    <a:lnTo>
                      <a:pt x="139" y="62"/>
                    </a:lnTo>
                    <a:lnTo>
                      <a:pt x="141" y="70"/>
                    </a:lnTo>
                    <a:lnTo>
                      <a:pt x="142" y="79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33" y="92"/>
                    </a:lnTo>
                    <a:lnTo>
                      <a:pt x="121" y="89"/>
                    </a:lnTo>
                    <a:lnTo>
                      <a:pt x="107" y="88"/>
                    </a:lnTo>
                    <a:lnTo>
                      <a:pt x="91" y="87"/>
                    </a:lnTo>
                    <a:lnTo>
                      <a:pt x="91" y="87"/>
                    </a:lnTo>
                    <a:lnTo>
                      <a:pt x="72" y="88"/>
                    </a:lnTo>
                    <a:lnTo>
                      <a:pt x="63" y="89"/>
                    </a:lnTo>
                    <a:lnTo>
                      <a:pt x="55" y="91"/>
                    </a:lnTo>
                    <a:lnTo>
                      <a:pt x="47" y="94"/>
                    </a:lnTo>
                    <a:lnTo>
                      <a:pt x="39" y="97"/>
                    </a:lnTo>
                    <a:lnTo>
                      <a:pt x="32" y="101"/>
                    </a:lnTo>
                    <a:lnTo>
                      <a:pt x="26" y="105"/>
                    </a:lnTo>
                    <a:lnTo>
                      <a:pt x="20" y="110"/>
                    </a:lnTo>
                    <a:lnTo>
                      <a:pt x="15" y="115"/>
                    </a:lnTo>
                    <a:lnTo>
                      <a:pt x="10" y="121"/>
                    </a:lnTo>
                    <a:lnTo>
                      <a:pt x="7" y="128"/>
                    </a:lnTo>
                    <a:lnTo>
                      <a:pt x="4" y="135"/>
                    </a:lnTo>
                    <a:lnTo>
                      <a:pt x="1" y="143"/>
                    </a:lnTo>
                    <a:lnTo>
                      <a:pt x="0" y="153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72"/>
                    </a:lnTo>
                    <a:lnTo>
                      <a:pt x="2" y="182"/>
                    </a:lnTo>
                    <a:lnTo>
                      <a:pt x="4" y="190"/>
                    </a:lnTo>
                    <a:lnTo>
                      <a:pt x="7" y="198"/>
                    </a:lnTo>
                    <a:lnTo>
                      <a:pt x="11" y="205"/>
                    </a:lnTo>
                    <a:lnTo>
                      <a:pt x="15" y="211"/>
                    </a:lnTo>
                    <a:lnTo>
                      <a:pt x="20" y="217"/>
                    </a:lnTo>
                    <a:lnTo>
                      <a:pt x="25" y="222"/>
                    </a:lnTo>
                    <a:lnTo>
                      <a:pt x="31" y="226"/>
                    </a:lnTo>
                    <a:lnTo>
                      <a:pt x="38" y="230"/>
                    </a:lnTo>
                    <a:lnTo>
                      <a:pt x="44" y="233"/>
                    </a:lnTo>
                    <a:lnTo>
                      <a:pt x="51" y="235"/>
                    </a:lnTo>
                    <a:lnTo>
                      <a:pt x="65" y="238"/>
                    </a:lnTo>
                    <a:lnTo>
                      <a:pt x="79" y="239"/>
                    </a:lnTo>
                    <a:lnTo>
                      <a:pt x="79" y="239"/>
                    </a:lnTo>
                    <a:lnTo>
                      <a:pt x="90" y="239"/>
                    </a:lnTo>
                    <a:lnTo>
                      <a:pt x="100" y="237"/>
                    </a:lnTo>
                    <a:lnTo>
                      <a:pt x="108" y="234"/>
                    </a:lnTo>
                    <a:lnTo>
                      <a:pt x="115" y="231"/>
                    </a:lnTo>
                    <a:lnTo>
                      <a:pt x="115" y="231"/>
                    </a:lnTo>
                    <a:lnTo>
                      <a:pt x="127" y="224"/>
                    </a:lnTo>
                    <a:lnTo>
                      <a:pt x="134" y="219"/>
                    </a:lnTo>
                    <a:lnTo>
                      <a:pt x="142" y="212"/>
                    </a:lnTo>
                    <a:lnTo>
                      <a:pt x="142" y="235"/>
                    </a:lnTo>
                    <a:lnTo>
                      <a:pt x="187" y="235"/>
                    </a:lnTo>
                    <a:close/>
                    <a:moveTo>
                      <a:pt x="142" y="170"/>
                    </a:moveTo>
                    <a:lnTo>
                      <a:pt x="142" y="170"/>
                    </a:lnTo>
                    <a:lnTo>
                      <a:pt x="138" y="175"/>
                    </a:lnTo>
                    <a:lnTo>
                      <a:pt x="132" y="180"/>
                    </a:lnTo>
                    <a:lnTo>
                      <a:pt x="126" y="185"/>
                    </a:lnTo>
                    <a:lnTo>
                      <a:pt x="119" y="190"/>
                    </a:lnTo>
                    <a:lnTo>
                      <a:pt x="112" y="193"/>
                    </a:lnTo>
                    <a:lnTo>
                      <a:pt x="104" y="196"/>
                    </a:lnTo>
                    <a:lnTo>
                      <a:pt x="95" y="198"/>
                    </a:lnTo>
                    <a:lnTo>
                      <a:pt x="86" y="199"/>
                    </a:lnTo>
                    <a:lnTo>
                      <a:pt x="86" y="199"/>
                    </a:lnTo>
                    <a:lnTo>
                      <a:pt x="77" y="198"/>
                    </a:lnTo>
                    <a:lnTo>
                      <a:pt x="68" y="196"/>
                    </a:lnTo>
                    <a:lnTo>
                      <a:pt x="61" y="194"/>
                    </a:lnTo>
                    <a:lnTo>
                      <a:pt x="55" y="190"/>
                    </a:lnTo>
                    <a:lnTo>
                      <a:pt x="55" y="190"/>
                    </a:lnTo>
                    <a:lnTo>
                      <a:pt x="50" y="185"/>
                    </a:lnTo>
                    <a:lnTo>
                      <a:pt x="46" y="178"/>
                    </a:lnTo>
                    <a:lnTo>
                      <a:pt x="43" y="170"/>
                    </a:lnTo>
                    <a:lnTo>
                      <a:pt x="42" y="161"/>
                    </a:lnTo>
                    <a:lnTo>
                      <a:pt x="42" y="161"/>
                    </a:lnTo>
                    <a:lnTo>
                      <a:pt x="43" y="153"/>
                    </a:lnTo>
                    <a:lnTo>
                      <a:pt x="46" y="146"/>
                    </a:lnTo>
                    <a:lnTo>
                      <a:pt x="50" y="140"/>
                    </a:lnTo>
                    <a:lnTo>
                      <a:pt x="55" y="135"/>
                    </a:lnTo>
                    <a:lnTo>
                      <a:pt x="62" y="131"/>
                    </a:lnTo>
                    <a:lnTo>
                      <a:pt x="70" y="128"/>
                    </a:lnTo>
                    <a:lnTo>
                      <a:pt x="79" y="126"/>
                    </a:lnTo>
                    <a:lnTo>
                      <a:pt x="90" y="126"/>
                    </a:lnTo>
                    <a:lnTo>
                      <a:pt x="90" y="126"/>
                    </a:lnTo>
                    <a:lnTo>
                      <a:pt x="106" y="126"/>
                    </a:lnTo>
                    <a:lnTo>
                      <a:pt x="120" y="128"/>
                    </a:lnTo>
                    <a:lnTo>
                      <a:pt x="120" y="128"/>
                    </a:lnTo>
                    <a:lnTo>
                      <a:pt x="130" y="131"/>
                    </a:lnTo>
                    <a:lnTo>
                      <a:pt x="142" y="136"/>
                    </a:lnTo>
                    <a:lnTo>
                      <a:pt x="142" y="17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1" name="Freeform 60"/>
              <p:cNvSpPr>
                <a:spLocks noEditPoints="1"/>
              </p:cNvSpPr>
              <p:nvPr userDrawn="1"/>
            </p:nvSpPr>
            <p:spPr bwMode="auto">
              <a:xfrm>
                <a:off x="2106612" y="6363507"/>
                <a:ext cx="95250" cy="114300"/>
              </a:xfrm>
              <a:custGeom>
                <a:avLst/>
                <a:gdLst>
                  <a:gd name="T0" fmla="*/ 52 w 238"/>
                  <a:gd name="T1" fmla="*/ 0 h 291"/>
                  <a:gd name="T2" fmla="*/ 46 w 238"/>
                  <a:gd name="T3" fmla="*/ 87 h 291"/>
                  <a:gd name="T4" fmla="*/ 46 w 238"/>
                  <a:gd name="T5" fmla="*/ 87 h 291"/>
                  <a:gd name="T6" fmla="*/ 44 w 238"/>
                  <a:gd name="T7" fmla="*/ 105 h 291"/>
                  <a:gd name="T8" fmla="*/ 41 w 238"/>
                  <a:gd name="T9" fmla="*/ 120 h 291"/>
                  <a:gd name="T10" fmla="*/ 38 w 238"/>
                  <a:gd name="T11" fmla="*/ 135 h 291"/>
                  <a:gd name="T12" fmla="*/ 35 w 238"/>
                  <a:gd name="T13" fmla="*/ 149 h 291"/>
                  <a:gd name="T14" fmla="*/ 27 w 238"/>
                  <a:gd name="T15" fmla="*/ 172 h 291"/>
                  <a:gd name="T16" fmla="*/ 20 w 238"/>
                  <a:gd name="T17" fmla="*/ 190 h 291"/>
                  <a:gd name="T18" fmla="*/ 0 w 238"/>
                  <a:gd name="T19" fmla="*/ 190 h 291"/>
                  <a:gd name="T20" fmla="*/ 0 w 238"/>
                  <a:gd name="T21" fmla="*/ 291 h 291"/>
                  <a:gd name="T22" fmla="*/ 42 w 238"/>
                  <a:gd name="T23" fmla="*/ 270 h 291"/>
                  <a:gd name="T24" fmla="*/ 42 w 238"/>
                  <a:gd name="T25" fmla="*/ 230 h 291"/>
                  <a:gd name="T26" fmla="*/ 196 w 238"/>
                  <a:gd name="T27" fmla="*/ 230 h 291"/>
                  <a:gd name="T28" fmla="*/ 196 w 238"/>
                  <a:gd name="T29" fmla="*/ 291 h 291"/>
                  <a:gd name="T30" fmla="*/ 238 w 238"/>
                  <a:gd name="T31" fmla="*/ 270 h 291"/>
                  <a:gd name="T32" fmla="*/ 238 w 238"/>
                  <a:gd name="T33" fmla="*/ 190 h 291"/>
                  <a:gd name="T34" fmla="*/ 208 w 238"/>
                  <a:gd name="T35" fmla="*/ 190 h 291"/>
                  <a:gd name="T36" fmla="*/ 208 w 238"/>
                  <a:gd name="T37" fmla="*/ 0 h 291"/>
                  <a:gd name="T38" fmla="*/ 52 w 238"/>
                  <a:gd name="T39" fmla="*/ 0 h 291"/>
                  <a:gd name="T40" fmla="*/ 163 w 238"/>
                  <a:gd name="T41" fmla="*/ 190 h 291"/>
                  <a:gd name="T42" fmla="*/ 67 w 238"/>
                  <a:gd name="T43" fmla="*/ 190 h 291"/>
                  <a:gd name="T44" fmla="*/ 67 w 238"/>
                  <a:gd name="T45" fmla="*/ 190 h 291"/>
                  <a:gd name="T46" fmla="*/ 74 w 238"/>
                  <a:gd name="T47" fmla="*/ 172 h 291"/>
                  <a:gd name="T48" fmla="*/ 80 w 238"/>
                  <a:gd name="T49" fmla="*/ 150 h 291"/>
                  <a:gd name="T50" fmla="*/ 83 w 238"/>
                  <a:gd name="T51" fmla="*/ 136 h 291"/>
                  <a:gd name="T52" fmla="*/ 86 w 238"/>
                  <a:gd name="T53" fmla="*/ 122 h 291"/>
                  <a:gd name="T54" fmla="*/ 88 w 238"/>
                  <a:gd name="T55" fmla="*/ 105 h 291"/>
                  <a:gd name="T56" fmla="*/ 89 w 238"/>
                  <a:gd name="T57" fmla="*/ 87 h 291"/>
                  <a:gd name="T58" fmla="*/ 93 w 238"/>
                  <a:gd name="T59" fmla="*/ 39 h 291"/>
                  <a:gd name="T60" fmla="*/ 163 w 238"/>
                  <a:gd name="T61" fmla="*/ 39 h 291"/>
                  <a:gd name="T62" fmla="*/ 163 w 238"/>
                  <a:gd name="T63" fmla="*/ 190 h 2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</a:cxnLst>
                <a:rect l="0" t="0" r="r" b="b"/>
                <a:pathLst>
                  <a:path w="238" h="291">
                    <a:moveTo>
                      <a:pt x="52" y="0"/>
                    </a:moveTo>
                    <a:lnTo>
                      <a:pt x="46" y="87"/>
                    </a:lnTo>
                    <a:lnTo>
                      <a:pt x="46" y="87"/>
                    </a:lnTo>
                    <a:lnTo>
                      <a:pt x="44" y="105"/>
                    </a:lnTo>
                    <a:lnTo>
                      <a:pt x="41" y="120"/>
                    </a:lnTo>
                    <a:lnTo>
                      <a:pt x="38" y="135"/>
                    </a:lnTo>
                    <a:lnTo>
                      <a:pt x="35" y="149"/>
                    </a:lnTo>
                    <a:lnTo>
                      <a:pt x="27" y="172"/>
                    </a:lnTo>
                    <a:lnTo>
                      <a:pt x="20" y="190"/>
                    </a:lnTo>
                    <a:lnTo>
                      <a:pt x="0" y="190"/>
                    </a:lnTo>
                    <a:lnTo>
                      <a:pt x="0" y="291"/>
                    </a:lnTo>
                    <a:lnTo>
                      <a:pt x="42" y="270"/>
                    </a:lnTo>
                    <a:lnTo>
                      <a:pt x="42" y="230"/>
                    </a:lnTo>
                    <a:lnTo>
                      <a:pt x="196" y="230"/>
                    </a:lnTo>
                    <a:lnTo>
                      <a:pt x="196" y="291"/>
                    </a:lnTo>
                    <a:lnTo>
                      <a:pt x="238" y="270"/>
                    </a:lnTo>
                    <a:lnTo>
                      <a:pt x="238" y="190"/>
                    </a:lnTo>
                    <a:lnTo>
                      <a:pt x="208" y="190"/>
                    </a:lnTo>
                    <a:lnTo>
                      <a:pt x="208" y="0"/>
                    </a:lnTo>
                    <a:lnTo>
                      <a:pt x="52" y="0"/>
                    </a:lnTo>
                    <a:close/>
                    <a:moveTo>
                      <a:pt x="163" y="190"/>
                    </a:moveTo>
                    <a:lnTo>
                      <a:pt x="67" y="190"/>
                    </a:lnTo>
                    <a:lnTo>
                      <a:pt x="67" y="190"/>
                    </a:lnTo>
                    <a:lnTo>
                      <a:pt x="74" y="172"/>
                    </a:lnTo>
                    <a:lnTo>
                      <a:pt x="80" y="150"/>
                    </a:lnTo>
                    <a:lnTo>
                      <a:pt x="83" y="136"/>
                    </a:lnTo>
                    <a:lnTo>
                      <a:pt x="86" y="122"/>
                    </a:lnTo>
                    <a:lnTo>
                      <a:pt x="88" y="105"/>
                    </a:lnTo>
                    <a:lnTo>
                      <a:pt x="89" y="87"/>
                    </a:lnTo>
                    <a:lnTo>
                      <a:pt x="93" y="39"/>
                    </a:lnTo>
                    <a:lnTo>
                      <a:pt x="163" y="39"/>
                    </a:lnTo>
                    <a:lnTo>
                      <a:pt x="163" y="19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2" name="Freeform 61"/>
              <p:cNvSpPr>
                <a:spLocks noEditPoints="1"/>
              </p:cNvSpPr>
              <p:nvPr userDrawn="1"/>
            </p:nvSpPr>
            <p:spPr bwMode="auto">
              <a:xfrm>
                <a:off x="2211387" y="6360332"/>
                <a:ext cx="73025" cy="95250"/>
              </a:xfrm>
              <a:custGeom>
                <a:avLst/>
                <a:gdLst>
                  <a:gd name="T0" fmla="*/ 187 w 187"/>
                  <a:gd name="T1" fmla="*/ 77 h 239"/>
                  <a:gd name="T2" fmla="*/ 187 w 187"/>
                  <a:gd name="T3" fmla="*/ 67 h 239"/>
                  <a:gd name="T4" fmla="*/ 184 w 187"/>
                  <a:gd name="T5" fmla="*/ 50 h 239"/>
                  <a:gd name="T6" fmla="*/ 177 w 187"/>
                  <a:gd name="T7" fmla="*/ 36 h 239"/>
                  <a:gd name="T8" fmla="*/ 168 w 187"/>
                  <a:gd name="T9" fmla="*/ 24 h 239"/>
                  <a:gd name="T10" fmla="*/ 156 w 187"/>
                  <a:gd name="T11" fmla="*/ 14 h 239"/>
                  <a:gd name="T12" fmla="*/ 143 w 187"/>
                  <a:gd name="T13" fmla="*/ 7 h 239"/>
                  <a:gd name="T14" fmla="*/ 127 w 187"/>
                  <a:gd name="T15" fmla="*/ 2 h 239"/>
                  <a:gd name="T16" fmla="*/ 110 w 187"/>
                  <a:gd name="T17" fmla="*/ 0 h 239"/>
                  <a:gd name="T18" fmla="*/ 100 w 187"/>
                  <a:gd name="T19" fmla="*/ 0 h 239"/>
                  <a:gd name="T20" fmla="*/ 78 w 187"/>
                  <a:gd name="T21" fmla="*/ 1 h 239"/>
                  <a:gd name="T22" fmla="*/ 57 w 187"/>
                  <a:gd name="T23" fmla="*/ 5 h 239"/>
                  <a:gd name="T24" fmla="*/ 39 w 187"/>
                  <a:gd name="T25" fmla="*/ 11 h 239"/>
                  <a:gd name="T26" fmla="*/ 22 w 187"/>
                  <a:gd name="T27" fmla="*/ 20 h 239"/>
                  <a:gd name="T28" fmla="*/ 39 w 187"/>
                  <a:gd name="T29" fmla="*/ 54 h 239"/>
                  <a:gd name="T30" fmla="*/ 67 w 187"/>
                  <a:gd name="T31" fmla="*/ 43 h 239"/>
                  <a:gd name="T32" fmla="*/ 99 w 187"/>
                  <a:gd name="T33" fmla="*/ 40 h 239"/>
                  <a:gd name="T34" fmla="*/ 109 w 187"/>
                  <a:gd name="T35" fmla="*/ 41 h 239"/>
                  <a:gd name="T36" fmla="*/ 125 w 187"/>
                  <a:gd name="T37" fmla="*/ 46 h 239"/>
                  <a:gd name="T38" fmla="*/ 136 w 187"/>
                  <a:gd name="T39" fmla="*/ 56 h 239"/>
                  <a:gd name="T40" fmla="*/ 141 w 187"/>
                  <a:gd name="T41" fmla="*/ 70 h 239"/>
                  <a:gd name="T42" fmla="*/ 142 w 187"/>
                  <a:gd name="T43" fmla="*/ 96 h 239"/>
                  <a:gd name="T44" fmla="*/ 133 w 187"/>
                  <a:gd name="T45" fmla="*/ 92 h 239"/>
                  <a:gd name="T46" fmla="*/ 108 w 187"/>
                  <a:gd name="T47" fmla="*/ 88 h 239"/>
                  <a:gd name="T48" fmla="*/ 91 w 187"/>
                  <a:gd name="T49" fmla="*/ 87 h 239"/>
                  <a:gd name="T50" fmla="*/ 64 w 187"/>
                  <a:gd name="T51" fmla="*/ 89 h 239"/>
                  <a:gd name="T52" fmla="*/ 47 w 187"/>
                  <a:gd name="T53" fmla="*/ 94 h 239"/>
                  <a:gd name="T54" fmla="*/ 33 w 187"/>
                  <a:gd name="T55" fmla="*/ 101 h 239"/>
                  <a:gd name="T56" fmla="*/ 20 w 187"/>
                  <a:gd name="T57" fmla="*/ 110 h 239"/>
                  <a:gd name="T58" fmla="*/ 11 w 187"/>
                  <a:gd name="T59" fmla="*/ 121 h 239"/>
                  <a:gd name="T60" fmla="*/ 4 w 187"/>
                  <a:gd name="T61" fmla="*/ 135 h 239"/>
                  <a:gd name="T62" fmla="*/ 1 w 187"/>
                  <a:gd name="T63" fmla="*/ 153 h 239"/>
                  <a:gd name="T64" fmla="*/ 0 w 187"/>
                  <a:gd name="T65" fmla="*/ 162 h 239"/>
                  <a:gd name="T66" fmla="*/ 2 w 187"/>
                  <a:gd name="T67" fmla="*/ 182 h 239"/>
                  <a:gd name="T68" fmla="*/ 7 w 187"/>
                  <a:gd name="T69" fmla="*/ 198 h 239"/>
                  <a:gd name="T70" fmla="*/ 15 w 187"/>
                  <a:gd name="T71" fmla="*/ 211 h 239"/>
                  <a:gd name="T72" fmla="*/ 26 w 187"/>
                  <a:gd name="T73" fmla="*/ 222 h 239"/>
                  <a:gd name="T74" fmla="*/ 38 w 187"/>
                  <a:gd name="T75" fmla="*/ 230 h 239"/>
                  <a:gd name="T76" fmla="*/ 51 w 187"/>
                  <a:gd name="T77" fmla="*/ 235 h 239"/>
                  <a:gd name="T78" fmla="*/ 79 w 187"/>
                  <a:gd name="T79" fmla="*/ 239 h 239"/>
                  <a:gd name="T80" fmla="*/ 90 w 187"/>
                  <a:gd name="T81" fmla="*/ 239 h 239"/>
                  <a:gd name="T82" fmla="*/ 109 w 187"/>
                  <a:gd name="T83" fmla="*/ 234 h 239"/>
                  <a:gd name="T84" fmla="*/ 116 w 187"/>
                  <a:gd name="T85" fmla="*/ 231 h 239"/>
                  <a:gd name="T86" fmla="*/ 134 w 187"/>
                  <a:gd name="T87" fmla="*/ 219 h 239"/>
                  <a:gd name="T88" fmla="*/ 142 w 187"/>
                  <a:gd name="T89" fmla="*/ 235 h 239"/>
                  <a:gd name="T90" fmla="*/ 142 w 187"/>
                  <a:gd name="T91" fmla="*/ 170 h 239"/>
                  <a:gd name="T92" fmla="*/ 138 w 187"/>
                  <a:gd name="T93" fmla="*/ 175 h 239"/>
                  <a:gd name="T94" fmla="*/ 127 w 187"/>
                  <a:gd name="T95" fmla="*/ 185 h 239"/>
                  <a:gd name="T96" fmla="*/ 112 w 187"/>
                  <a:gd name="T97" fmla="*/ 193 h 239"/>
                  <a:gd name="T98" fmla="*/ 96 w 187"/>
                  <a:gd name="T99" fmla="*/ 198 h 239"/>
                  <a:gd name="T100" fmla="*/ 87 w 187"/>
                  <a:gd name="T101" fmla="*/ 199 h 239"/>
                  <a:gd name="T102" fmla="*/ 69 w 187"/>
                  <a:gd name="T103" fmla="*/ 196 h 239"/>
                  <a:gd name="T104" fmla="*/ 55 w 187"/>
                  <a:gd name="T105" fmla="*/ 190 h 239"/>
                  <a:gd name="T106" fmla="*/ 50 w 187"/>
                  <a:gd name="T107" fmla="*/ 185 h 239"/>
                  <a:gd name="T108" fmla="*/ 44 w 187"/>
                  <a:gd name="T109" fmla="*/ 170 h 239"/>
                  <a:gd name="T110" fmla="*/ 43 w 187"/>
                  <a:gd name="T111" fmla="*/ 161 h 239"/>
                  <a:gd name="T112" fmla="*/ 46 w 187"/>
                  <a:gd name="T113" fmla="*/ 146 h 239"/>
                  <a:gd name="T114" fmla="*/ 55 w 187"/>
                  <a:gd name="T115" fmla="*/ 135 h 239"/>
                  <a:gd name="T116" fmla="*/ 70 w 187"/>
                  <a:gd name="T117" fmla="*/ 128 h 239"/>
                  <a:gd name="T118" fmla="*/ 90 w 187"/>
                  <a:gd name="T119" fmla="*/ 126 h 239"/>
                  <a:gd name="T120" fmla="*/ 107 w 187"/>
                  <a:gd name="T121" fmla="*/ 126 h 239"/>
                  <a:gd name="T122" fmla="*/ 120 w 187"/>
                  <a:gd name="T123" fmla="*/ 128 h 239"/>
                  <a:gd name="T124" fmla="*/ 142 w 187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7" h="239">
                    <a:moveTo>
                      <a:pt x="187" y="235"/>
                    </a:moveTo>
                    <a:lnTo>
                      <a:pt x="187" y="77"/>
                    </a:lnTo>
                    <a:lnTo>
                      <a:pt x="187" y="77"/>
                    </a:lnTo>
                    <a:lnTo>
                      <a:pt x="187" y="67"/>
                    </a:lnTo>
                    <a:lnTo>
                      <a:pt x="186" y="58"/>
                    </a:lnTo>
                    <a:lnTo>
                      <a:pt x="184" y="50"/>
                    </a:lnTo>
                    <a:lnTo>
                      <a:pt x="181" y="43"/>
                    </a:lnTo>
                    <a:lnTo>
                      <a:pt x="177" y="36"/>
                    </a:lnTo>
                    <a:lnTo>
                      <a:pt x="173" y="29"/>
                    </a:lnTo>
                    <a:lnTo>
                      <a:pt x="168" y="24"/>
                    </a:lnTo>
                    <a:lnTo>
                      <a:pt x="162" y="19"/>
                    </a:lnTo>
                    <a:lnTo>
                      <a:pt x="156" y="14"/>
                    </a:lnTo>
                    <a:lnTo>
                      <a:pt x="150" y="10"/>
                    </a:lnTo>
                    <a:lnTo>
                      <a:pt x="143" y="7"/>
                    </a:lnTo>
                    <a:lnTo>
                      <a:pt x="135" y="5"/>
                    </a:lnTo>
                    <a:lnTo>
                      <a:pt x="127" y="2"/>
                    </a:lnTo>
                    <a:lnTo>
                      <a:pt x="119" y="1"/>
                    </a:lnTo>
                    <a:lnTo>
                      <a:pt x="110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9" y="0"/>
                    </a:lnTo>
                    <a:lnTo>
                      <a:pt x="78" y="1"/>
                    </a:lnTo>
                    <a:lnTo>
                      <a:pt x="67" y="3"/>
                    </a:lnTo>
                    <a:lnTo>
                      <a:pt x="57" y="5"/>
                    </a:lnTo>
                    <a:lnTo>
                      <a:pt x="48" y="8"/>
                    </a:lnTo>
                    <a:lnTo>
                      <a:pt x="39" y="11"/>
                    </a:lnTo>
                    <a:lnTo>
                      <a:pt x="30" y="16"/>
                    </a:lnTo>
                    <a:lnTo>
                      <a:pt x="22" y="20"/>
                    </a:lnTo>
                    <a:lnTo>
                      <a:pt x="39" y="54"/>
                    </a:lnTo>
                    <a:lnTo>
                      <a:pt x="39" y="54"/>
                    </a:lnTo>
                    <a:lnTo>
                      <a:pt x="53" y="48"/>
                    </a:lnTo>
                    <a:lnTo>
                      <a:pt x="67" y="43"/>
                    </a:lnTo>
                    <a:lnTo>
                      <a:pt x="82" y="41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109" y="41"/>
                    </a:lnTo>
                    <a:lnTo>
                      <a:pt x="118" y="43"/>
                    </a:lnTo>
                    <a:lnTo>
                      <a:pt x="125" y="46"/>
                    </a:lnTo>
                    <a:lnTo>
                      <a:pt x="131" y="50"/>
                    </a:lnTo>
                    <a:lnTo>
                      <a:pt x="136" y="56"/>
                    </a:lnTo>
                    <a:lnTo>
                      <a:pt x="139" y="62"/>
                    </a:lnTo>
                    <a:lnTo>
                      <a:pt x="141" y="70"/>
                    </a:lnTo>
                    <a:lnTo>
                      <a:pt x="142" y="79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33" y="92"/>
                    </a:lnTo>
                    <a:lnTo>
                      <a:pt x="122" y="89"/>
                    </a:lnTo>
                    <a:lnTo>
                      <a:pt x="108" y="88"/>
                    </a:lnTo>
                    <a:lnTo>
                      <a:pt x="91" y="87"/>
                    </a:lnTo>
                    <a:lnTo>
                      <a:pt x="91" y="87"/>
                    </a:lnTo>
                    <a:lnTo>
                      <a:pt x="72" y="88"/>
                    </a:lnTo>
                    <a:lnTo>
                      <a:pt x="64" y="89"/>
                    </a:lnTo>
                    <a:lnTo>
                      <a:pt x="55" y="91"/>
                    </a:lnTo>
                    <a:lnTo>
                      <a:pt x="47" y="94"/>
                    </a:lnTo>
                    <a:lnTo>
                      <a:pt x="40" y="97"/>
                    </a:lnTo>
                    <a:lnTo>
                      <a:pt x="33" y="101"/>
                    </a:lnTo>
                    <a:lnTo>
                      <a:pt x="26" y="105"/>
                    </a:lnTo>
                    <a:lnTo>
                      <a:pt x="20" y="110"/>
                    </a:lnTo>
                    <a:lnTo>
                      <a:pt x="15" y="115"/>
                    </a:lnTo>
                    <a:lnTo>
                      <a:pt x="11" y="121"/>
                    </a:lnTo>
                    <a:lnTo>
                      <a:pt x="7" y="128"/>
                    </a:lnTo>
                    <a:lnTo>
                      <a:pt x="4" y="135"/>
                    </a:lnTo>
                    <a:lnTo>
                      <a:pt x="2" y="143"/>
                    </a:lnTo>
                    <a:lnTo>
                      <a:pt x="1" y="153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1" y="172"/>
                    </a:lnTo>
                    <a:lnTo>
                      <a:pt x="2" y="182"/>
                    </a:lnTo>
                    <a:lnTo>
                      <a:pt x="4" y="190"/>
                    </a:lnTo>
                    <a:lnTo>
                      <a:pt x="7" y="198"/>
                    </a:lnTo>
                    <a:lnTo>
                      <a:pt x="11" y="205"/>
                    </a:lnTo>
                    <a:lnTo>
                      <a:pt x="15" y="211"/>
                    </a:lnTo>
                    <a:lnTo>
                      <a:pt x="20" y="217"/>
                    </a:lnTo>
                    <a:lnTo>
                      <a:pt x="26" y="222"/>
                    </a:lnTo>
                    <a:lnTo>
                      <a:pt x="32" y="226"/>
                    </a:lnTo>
                    <a:lnTo>
                      <a:pt x="38" y="230"/>
                    </a:lnTo>
                    <a:lnTo>
                      <a:pt x="45" y="233"/>
                    </a:lnTo>
                    <a:lnTo>
                      <a:pt x="51" y="235"/>
                    </a:lnTo>
                    <a:lnTo>
                      <a:pt x="65" y="238"/>
                    </a:lnTo>
                    <a:lnTo>
                      <a:pt x="79" y="239"/>
                    </a:lnTo>
                    <a:lnTo>
                      <a:pt x="79" y="239"/>
                    </a:lnTo>
                    <a:lnTo>
                      <a:pt x="90" y="239"/>
                    </a:lnTo>
                    <a:lnTo>
                      <a:pt x="100" y="237"/>
                    </a:lnTo>
                    <a:lnTo>
                      <a:pt x="109" y="234"/>
                    </a:lnTo>
                    <a:lnTo>
                      <a:pt x="116" y="231"/>
                    </a:lnTo>
                    <a:lnTo>
                      <a:pt x="116" y="231"/>
                    </a:lnTo>
                    <a:lnTo>
                      <a:pt x="128" y="224"/>
                    </a:lnTo>
                    <a:lnTo>
                      <a:pt x="134" y="219"/>
                    </a:lnTo>
                    <a:lnTo>
                      <a:pt x="142" y="212"/>
                    </a:lnTo>
                    <a:lnTo>
                      <a:pt x="142" y="235"/>
                    </a:lnTo>
                    <a:lnTo>
                      <a:pt x="187" y="235"/>
                    </a:lnTo>
                    <a:close/>
                    <a:moveTo>
                      <a:pt x="142" y="170"/>
                    </a:moveTo>
                    <a:lnTo>
                      <a:pt x="142" y="170"/>
                    </a:lnTo>
                    <a:lnTo>
                      <a:pt x="138" y="175"/>
                    </a:lnTo>
                    <a:lnTo>
                      <a:pt x="133" y="180"/>
                    </a:lnTo>
                    <a:lnTo>
                      <a:pt x="127" y="185"/>
                    </a:lnTo>
                    <a:lnTo>
                      <a:pt x="120" y="190"/>
                    </a:lnTo>
                    <a:lnTo>
                      <a:pt x="112" y="193"/>
                    </a:lnTo>
                    <a:lnTo>
                      <a:pt x="104" y="196"/>
                    </a:lnTo>
                    <a:lnTo>
                      <a:pt x="96" y="198"/>
                    </a:lnTo>
                    <a:lnTo>
                      <a:pt x="87" y="199"/>
                    </a:lnTo>
                    <a:lnTo>
                      <a:pt x="87" y="199"/>
                    </a:lnTo>
                    <a:lnTo>
                      <a:pt x="77" y="198"/>
                    </a:lnTo>
                    <a:lnTo>
                      <a:pt x="69" y="196"/>
                    </a:lnTo>
                    <a:lnTo>
                      <a:pt x="61" y="194"/>
                    </a:lnTo>
                    <a:lnTo>
                      <a:pt x="55" y="190"/>
                    </a:lnTo>
                    <a:lnTo>
                      <a:pt x="55" y="190"/>
                    </a:lnTo>
                    <a:lnTo>
                      <a:pt x="50" y="185"/>
                    </a:lnTo>
                    <a:lnTo>
                      <a:pt x="46" y="178"/>
                    </a:lnTo>
                    <a:lnTo>
                      <a:pt x="44" y="170"/>
                    </a:lnTo>
                    <a:lnTo>
                      <a:pt x="43" y="161"/>
                    </a:lnTo>
                    <a:lnTo>
                      <a:pt x="43" y="161"/>
                    </a:lnTo>
                    <a:lnTo>
                      <a:pt x="44" y="153"/>
                    </a:lnTo>
                    <a:lnTo>
                      <a:pt x="46" y="146"/>
                    </a:lnTo>
                    <a:lnTo>
                      <a:pt x="50" y="140"/>
                    </a:lnTo>
                    <a:lnTo>
                      <a:pt x="55" y="135"/>
                    </a:lnTo>
                    <a:lnTo>
                      <a:pt x="62" y="131"/>
                    </a:lnTo>
                    <a:lnTo>
                      <a:pt x="70" y="128"/>
                    </a:lnTo>
                    <a:lnTo>
                      <a:pt x="79" y="126"/>
                    </a:lnTo>
                    <a:lnTo>
                      <a:pt x="90" y="126"/>
                    </a:lnTo>
                    <a:lnTo>
                      <a:pt x="90" y="126"/>
                    </a:lnTo>
                    <a:lnTo>
                      <a:pt x="107" y="126"/>
                    </a:lnTo>
                    <a:lnTo>
                      <a:pt x="120" y="128"/>
                    </a:lnTo>
                    <a:lnTo>
                      <a:pt x="120" y="128"/>
                    </a:lnTo>
                    <a:lnTo>
                      <a:pt x="131" y="131"/>
                    </a:lnTo>
                    <a:lnTo>
                      <a:pt x="142" y="136"/>
                    </a:lnTo>
                    <a:lnTo>
                      <a:pt x="142" y="17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3" name="Freeform 62"/>
              <p:cNvSpPr>
                <a:spLocks/>
              </p:cNvSpPr>
              <p:nvPr userDrawn="1"/>
            </p:nvSpPr>
            <p:spPr bwMode="auto">
              <a:xfrm>
                <a:off x="2303462" y="6363507"/>
                <a:ext cx="69850" cy="90488"/>
              </a:xfrm>
              <a:custGeom>
                <a:avLst/>
                <a:gdLst>
                  <a:gd name="T0" fmla="*/ 178 w 178"/>
                  <a:gd name="T1" fmla="*/ 0 h 230"/>
                  <a:gd name="T2" fmla="*/ 133 w 178"/>
                  <a:gd name="T3" fmla="*/ 0 h 230"/>
                  <a:gd name="T4" fmla="*/ 133 w 178"/>
                  <a:gd name="T5" fmla="*/ 92 h 230"/>
                  <a:gd name="T6" fmla="*/ 133 w 178"/>
                  <a:gd name="T7" fmla="*/ 92 h 230"/>
                  <a:gd name="T8" fmla="*/ 123 w 178"/>
                  <a:gd name="T9" fmla="*/ 98 h 230"/>
                  <a:gd name="T10" fmla="*/ 112 w 178"/>
                  <a:gd name="T11" fmla="*/ 102 h 230"/>
                  <a:gd name="T12" fmla="*/ 99 w 178"/>
                  <a:gd name="T13" fmla="*/ 105 h 230"/>
                  <a:gd name="T14" fmla="*/ 85 w 178"/>
                  <a:gd name="T15" fmla="*/ 106 h 230"/>
                  <a:gd name="T16" fmla="*/ 85 w 178"/>
                  <a:gd name="T17" fmla="*/ 106 h 230"/>
                  <a:gd name="T18" fmla="*/ 76 w 178"/>
                  <a:gd name="T19" fmla="*/ 105 h 230"/>
                  <a:gd name="T20" fmla="*/ 68 w 178"/>
                  <a:gd name="T21" fmla="*/ 103 h 230"/>
                  <a:gd name="T22" fmla="*/ 61 w 178"/>
                  <a:gd name="T23" fmla="*/ 101 h 230"/>
                  <a:gd name="T24" fmla="*/ 55 w 178"/>
                  <a:gd name="T25" fmla="*/ 97 h 230"/>
                  <a:gd name="T26" fmla="*/ 51 w 178"/>
                  <a:gd name="T27" fmla="*/ 91 h 230"/>
                  <a:gd name="T28" fmla="*/ 48 w 178"/>
                  <a:gd name="T29" fmla="*/ 85 h 230"/>
                  <a:gd name="T30" fmla="*/ 46 w 178"/>
                  <a:gd name="T31" fmla="*/ 76 h 230"/>
                  <a:gd name="T32" fmla="*/ 45 w 178"/>
                  <a:gd name="T33" fmla="*/ 66 h 230"/>
                  <a:gd name="T34" fmla="*/ 45 w 178"/>
                  <a:gd name="T35" fmla="*/ 0 h 230"/>
                  <a:gd name="T36" fmla="*/ 0 w 178"/>
                  <a:gd name="T37" fmla="*/ 0 h 230"/>
                  <a:gd name="T38" fmla="*/ 0 w 178"/>
                  <a:gd name="T39" fmla="*/ 64 h 230"/>
                  <a:gd name="T40" fmla="*/ 0 w 178"/>
                  <a:gd name="T41" fmla="*/ 64 h 230"/>
                  <a:gd name="T42" fmla="*/ 0 w 178"/>
                  <a:gd name="T43" fmla="*/ 74 h 230"/>
                  <a:gd name="T44" fmla="*/ 1 w 178"/>
                  <a:gd name="T45" fmla="*/ 83 h 230"/>
                  <a:gd name="T46" fmla="*/ 3 w 178"/>
                  <a:gd name="T47" fmla="*/ 91 h 230"/>
                  <a:gd name="T48" fmla="*/ 5 w 178"/>
                  <a:gd name="T49" fmla="*/ 99 h 230"/>
                  <a:gd name="T50" fmla="*/ 7 w 178"/>
                  <a:gd name="T51" fmla="*/ 106 h 230"/>
                  <a:gd name="T52" fmla="*/ 11 w 178"/>
                  <a:gd name="T53" fmla="*/ 113 h 230"/>
                  <a:gd name="T54" fmla="*/ 14 w 178"/>
                  <a:gd name="T55" fmla="*/ 119 h 230"/>
                  <a:gd name="T56" fmla="*/ 19 w 178"/>
                  <a:gd name="T57" fmla="*/ 124 h 230"/>
                  <a:gd name="T58" fmla="*/ 24 w 178"/>
                  <a:gd name="T59" fmla="*/ 129 h 230"/>
                  <a:gd name="T60" fmla="*/ 29 w 178"/>
                  <a:gd name="T61" fmla="*/ 133 h 230"/>
                  <a:gd name="T62" fmla="*/ 35 w 178"/>
                  <a:gd name="T63" fmla="*/ 137 h 230"/>
                  <a:gd name="T64" fmla="*/ 42 w 178"/>
                  <a:gd name="T65" fmla="*/ 140 h 230"/>
                  <a:gd name="T66" fmla="*/ 49 w 178"/>
                  <a:gd name="T67" fmla="*/ 142 h 230"/>
                  <a:gd name="T68" fmla="*/ 57 w 178"/>
                  <a:gd name="T69" fmla="*/ 145 h 230"/>
                  <a:gd name="T70" fmla="*/ 65 w 178"/>
                  <a:gd name="T71" fmla="*/ 145 h 230"/>
                  <a:gd name="T72" fmla="*/ 74 w 178"/>
                  <a:gd name="T73" fmla="*/ 146 h 230"/>
                  <a:gd name="T74" fmla="*/ 74 w 178"/>
                  <a:gd name="T75" fmla="*/ 146 h 230"/>
                  <a:gd name="T76" fmla="*/ 91 w 178"/>
                  <a:gd name="T77" fmla="*/ 145 h 230"/>
                  <a:gd name="T78" fmla="*/ 106 w 178"/>
                  <a:gd name="T79" fmla="*/ 141 h 230"/>
                  <a:gd name="T80" fmla="*/ 120 w 178"/>
                  <a:gd name="T81" fmla="*/ 137 h 230"/>
                  <a:gd name="T82" fmla="*/ 133 w 178"/>
                  <a:gd name="T83" fmla="*/ 131 h 230"/>
                  <a:gd name="T84" fmla="*/ 133 w 178"/>
                  <a:gd name="T85" fmla="*/ 230 h 230"/>
                  <a:gd name="T86" fmla="*/ 178 w 178"/>
                  <a:gd name="T87" fmla="*/ 230 h 230"/>
                  <a:gd name="T88" fmla="*/ 178 w 178"/>
                  <a:gd name="T8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8" h="230">
                    <a:moveTo>
                      <a:pt x="178" y="0"/>
                    </a:moveTo>
                    <a:lnTo>
                      <a:pt x="133" y="0"/>
                    </a:lnTo>
                    <a:lnTo>
                      <a:pt x="133" y="92"/>
                    </a:lnTo>
                    <a:lnTo>
                      <a:pt x="133" y="92"/>
                    </a:lnTo>
                    <a:lnTo>
                      <a:pt x="123" y="98"/>
                    </a:lnTo>
                    <a:lnTo>
                      <a:pt x="112" y="102"/>
                    </a:lnTo>
                    <a:lnTo>
                      <a:pt x="99" y="105"/>
                    </a:lnTo>
                    <a:lnTo>
                      <a:pt x="85" y="106"/>
                    </a:lnTo>
                    <a:lnTo>
                      <a:pt x="85" y="106"/>
                    </a:lnTo>
                    <a:lnTo>
                      <a:pt x="76" y="105"/>
                    </a:lnTo>
                    <a:lnTo>
                      <a:pt x="68" y="103"/>
                    </a:lnTo>
                    <a:lnTo>
                      <a:pt x="61" y="101"/>
                    </a:lnTo>
                    <a:lnTo>
                      <a:pt x="55" y="97"/>
                    </a:lnTo>
                    <a:lnTo>
                      <a:pt x="51" y="91"/>
                    </a:lnTo>
                    <a:lnTo>
                      <a:pt x="48" y="85"/>
                    </a:lnTo>
                    <a:lnTo>
                      <a:pt x="46" y="76"/>
                    </a:lnTo>
                    <a:lnTo>
                      <a:pt x="45" y="66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1" y="83"/>
                    </a:lnTo>
                    <a:lnTo>
                      <a:pt x="3" y="91"/>
                    </a:lnTo>
                    <a:lnTo>
                      <a:pt x="5" y="99"/>
                    </a:lnTo>
                    <a:lnTo>
                      <a:pt x="7" y="106"/>
                    </a:lnTo>
                    <a:lnTo>
                      <a:pt x="11" y="113"/>
                    </a:lnTo>
                    <a:lnTo>
                      <a:pt x="14" y="119"/>
                    </a:lnTo>
                    <a:lnTo>
                      <a:pt x="19" y="124"/>
                    </a:lnTo>
                    <a:lnTo>
                      <a:pt x="24" y="129"/>
                    </a:lnTo>
                    <a:lnTo>
                      <a:pt x="29" y="133"/>
                    </a:lnTo>
                    <a:lnTo>
                      <a:pt x="35" y="137"/>
                    </a:lnTo>
                    <a:lnTo>
                      <a:pt x="42" y="140"/>
                    </a:lnTo>
                    <a:lnTo>
                      <a:pt x="49" y="142"/>
                    </a:lnTo>
                    <a:lnTo>
                      <a:pt x="57" y="145"/>
                    </a:lnTo>
                    <a:lnTo>
                      <a:pt x="65" y="145"/>
                    </a:lnTo>
                    <a:lnTo>
                      <a:pt x="74" y="146"/>
                    </a:lnTo>
                    <a:lnTo>
                      <a:pt x="74" y="146"/>
                    </a:lnTo>
                    <a:lnTo>
                      <a:pt x="91" y="145"/>
                    </a:lnTo>
                    <a:lnTo>
                      <a:pt x="106" y="141"/>
                    </a:lnTo>
                    <a:lnTo>
                      <a:pt x="120" y="137"/>
                    </a:lnTo>
                    <a:lnTo>
                      <a:pt x="133" y="131"/>
                    </a:lnTo>
                    <a:lnTo>
                      <a:pt x="133" y="230"/>
                    </a:lnTo>
                    <a:lnTo>
                      <a:pt x="178" y="230"/>
                    </a:lnTo>
                    <a:lnTo>
                      <a:pt x="178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4" name="Freeform 63"/>
              <p:cNvSpPr>
                <a:spLocks/>
              </p:cNvSpPr>
              <p:nvPr userDrawn="1"/>
            </p:nvSpPr>
            <p:spPr bwMode="auto">
              <a:xfrm>
                <a:off x="2397125" y="6363507"/>
                <a:ext cx="74613" cy="90488"/>
              </a:xfrm>
              <a:custGeom>
                <a:avLst/>
                <a:gdLst>
                  <a:gd name="T0" fmla="*/ 0 w 186"/>
                  <a:gd name="T1" fmla="*/ 0 h 230"/>
                  <a:gd name="T2" fmla="*/ 0 w 186"/>
                  <a:gd name="T3" fmla="*/ 230 h 230"/>
                  <a:gd name="T4" fmla="*/ 45 w 186"/>
                  <a:gd name="T5" fmla="*/ 230 h 230"/>
                  <a:gd name="T6" fmla="*/ 125 w 186"/>
                  <a:gd name="T7" fmla="*/ 101 h 230"/>
                  <a:gd name="T8" fmla="*/ 125 w 186"/>
                  <a:gd name="T9" fmla="*/ 101 h 230"/>
                  <a:gd name="T10" fmla="*/ 142 w 186"/>
                  <a:gd name="T11" fmla="*/ 72 h 230"/>
                  <a:gd name="T12" fmla="*/ 142 w 186"/>
                  <a:gd name="T13" fmla="*/ 72 h 230"/>
                  <a:gd name="T14" fmla="*/ 142 w 186"/>
                  <a:gd name="T15" fmla="*/ 120 h 230"/>
                  <a:gd name="T16" fmla="*/ 142 w 186"/>
                  <a:gd name="T17" fmla="*/ 230 h 230"/>
                  <a:gd name="T18" fmla="*/ 186 w 186"/>
                  <a:gd name="T19" fmla="*/ 230 h 230"/>
                  <a:gd name="T20" fmla="*/ 186 w 186"/>
                  <a:gd name="T21" fmla="*/ 0 h 230"/>
                  <a:gd name="T22" fmla="*/ 142 w 186"/>
                  <a:gd name="T23" fmla="*/ 0 h 230"/>
                  <a:gd name="T24" fmla="*/ 62 w 186"/>
                  <a:gd name="T25" fmla="*/ 127 h 230"/>
                  <a:gd name="T26" fmla="*/ 62 w 186"/>
                  <a:gd name="T27" fmla="*/ 127 h 230"/>
                  <a:gd name="T28" fmla="*/ 52 w 186"/>
                  <a:gd name="T29" fmla="*/ 143 h 230"/>
                  <a:gd name="T30" fmla="*/ 44 w 186"/>
                  <a:gd name="T31" fmla="*/ 158 h 230"/>
                  <a:gd name="T32" fmla="*/ 44 w 186"/>
                  <a:gd name="T33" fmla="*/ 158 h 230"/>
                  <a:gd name="T34" fmla="*/ 45 w 186"/>
                  <a:gd name="T35" fmla="*/ 108 h 230"/>
                  <a:gd name="T36" fmla="*/ 45 w 186"/>
                  <a:gd name="T37" fmla="*/ 0 h 230"/>
                  <a:gd name="T38" fmla="*/ 0 w 186"/>
                  <a:gd name="T3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6" h="230">
                    <a:moveTo>
                      <a:pt x="0" y="0"/>
                    </a:moveTo>
                    <a:lnTo>
                      <a:pt x="0" y="230"/>
                    </a:lnTo>
                    <a:lnTo>
                      <a:pt x="45" y="230"/>
                    </a:lnTo>
                    <a:lnTo>
                      <a:pt x="125" y="101"/>
                    </a:lnTo>
                    <a:lnTo>
                      <a:pt x="125" y="101"/>
                    </a:lnTo>
                    <a:lnTo>
                      <a:pt x="142" y="72"/>
                    </a:lnTo>
                    <a:lnTo>
                      <a:pt x="142" y="72"/>
                    </a:lnTo>
                    <a:lnTo>
                      <a:pt x="142" y="120"/>
                    </a:lnTo>
                    <a:lnTo>
                      <a:pt x="142" y="230"/>
                    </a:lnTo>
                    <a:lnTo>
                      <a:pt x="186" y="230"/>
                    </a:lnTo>
                    <a:lnTo>
                      <a:pt x="186" y="0"/>
                    </a:lnTo>
                    <a:lnTo>
                      <a:pt x="142" y="0"/>
                    </a:lnTo>
                    <a:lnTo>
                      <a:pt x="62" y="127"/>
                    </a:lnTo>
                    <a:lnTo>
                      <a:pt x="62" y="127"/>
                    </a:lnTo>
                    <a:lnTo>
                      <a:pt x="52" y="143"/>
                    </a:lnTo>
                    <a:lnTo>
                      <a:pt x="44" y="158"/>
                    </a:lnTo>
                    <a:lnTo>
                      <a:pt x="44" y="158"/>
                    </a:lnTo>
                    <a:lnTo>
                      <a:pt x="45" y="108"/>
                    </a:lnTo>
                    <a:lnTo>
                      <a:pt x="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5" name="Freeform 64"/>
              <p:cNvSpPr>
                <a:spLocks noEditPoints="1"/>
              </p:cNvSpPr>
              <p:nvPr userDrawn="1"/>
            </p:nvSpPr>
            <p:spPr bwMode="auto">
              <a:xfrm>
                <a:off x="2535237" y="6325407"/>
                <a:ext cx="79375" cy="130175"/>
              </a:xfrm>
              <a:custGeom>
                <a:avLst/>
                <a:gdLst>
                  <a:gd name="T0" fmla="*/ 159 w 198"/>
                  <a:gd name="T1" fmla="*/ 4 h 328"/>
                  <a:gd name="T2" fmla="*/ 124 w 198"/>
                  <a:gd name="T3" fmla="*/ 5 h 328"/>
                  <a:gd name="T4" fmla="*/ 83 w 198"/>
                  <a:gd name="T5" fmla="*/ 13 h 328"/>
                  <a:gd name="T6" fmla="*/ 48 w 198"/>
                  <a:gd name="T7" fmla="*/ 31 h 328"/>
                  <a:gd name="T8" fmla="*/ 22 w 198"/>
                  <a:gd name="T9" fmla="*/ 59 h 328"/>
                  <a:gd name="T10" fmla="*/ 6 w 198"/>
                  <a:gd name="T11" fmla="*/ 96 h 328"/>
                  <a:gd name="T12" fmla="*/ 0 w 198"/>
                  <a:gd name="T13" fmla="*/ 143 h 328"/>
                  <a:gd name="T14" fmla="*/ 1 w 198"/>
                  <a:gd name="T15" fmla="*/ 223 h 328"/>
                  <a:gd name="T16" fmla="*/ 8 w 198"/>
                  <a:gd name="T17" fmla="*/ 259 h 328"/>
                  <a:gd name="T18" fmla="*/ 22 w 198"/>
                  <a:gd name="T19" fmla="*/ 288 h 328"/>
                  <a:gd name="T20" fmla="*/ 42 w 198"/>
                  <a:gd name="T21" fmla="*/ 310 h 328"/>
                  <a:gd name="T22" fmla="*/ 68 w 198"/>
                  <a:gd name="T23" fmla="*/ 324 h 328"/>
                  <a:gd name="T24" fmla="*/ 98 w 198"/>
                  <a:gd name="T25" fmla="*/ 328 h 328"/>
                  <a:gd name="T26" fmla="*/ 118 w 198"/>
                  <a:gd name="T27" fmla="*/ 326 h 328"/>
                  <a:gd name="T28" fmla="*/ 146 w 198"/>
                  <a:gd name="T29" fmla="*/ 316 h 328"/>
                  <a:gd name="T30" fmla="*/ 169 w 198"/>
                  <a:gd name="T31" fmla="*/ 297 h 328"/>
                  <a:gd name="T32" fmla="*/ 186 w 198"/>
                  <a:gd name="T33" fmla="*/ 271 h 328"/>
                  <a:gd name="T34" fmla="*/ 196 w 198"/>
                  <a:gd name="T35" fmla="*/ 236 h 328"/>
                  <a:gd name="T36" fmla="*/ 198 w 198"/>
                  <a:gd name="T37" fmla="*/ 210 h 328"/>
                  <a:gd name="T38" fmla="*/ 194 w 198"/>
                  <a:gd name="T39" fmla="*/ 173 h 328"/>
                  <a:gd name="T40" fmla="*/ 184 w 198"/>
                  <a:gd name="T41" fmla="*/ 142 h 328"/>
                  <a:gd name="T42" fmla="*/ 167 w 198"/>
                  <a:gd name="T43" fmla="*/ 118 h 328"/>
                  <a:gd name="T44" fmla="*/ 144 w 198"/>
                  <a:gd name="T45" fmla="*/ 102 h 328"/>
                  <a:gd name="T46" fmla="*/ 117 w 198"/>
                  <a:gd name="T47" fmla="*/ 94 h 328"/>
                  <a:gd name="T48" fmla="*/ 96 w 198"/>
                  <a:gd name="T49" fmla="*/ 94 h 328"/>
                  <a:gd name="T50" fmla="*/ 69 w 198"/>
                  <a:gd name="T51" fmla="*/ 103 h 328"/>
                  <a:gd name="T52" fmla="*/ 48 w 198"/>
                  <a:gd name="T53" fmla="*/ 123 h 328"/>
                  <a:gd name="T54" fmla="*/ 42 w 198"/>
                  <a:gd name="T55" fmla="*/ 123 h 328"/>
                  <a:gd name="T56" fmla="*/ 47 w 198"/>
                  <a:gd name="T57" fmla="*/ 97 h 328"/>
                  <a:gd name="T58" fmla="*/ 59 w 198"/>
                  <a:gd name="T59" fmla="*/ 76 h 328"/>
                  <a:gd name="T60" fmla="*/ 78 w 198"/>
                  <a:gd name="T61" fmla="*/ 59 h 328"/>
                  <a:gd name="T62" fmla="*/ 105 w 198"/>
                  <a:gd name="T63" fmla="*/ 48 h 328"/>
                  <a:gd name="T64" fmla="*/ 139 w 198"/>
                  <a:gd name="T65" fmla="*/ 44 h 328"/>
                  <a:gd name="T66" fmla="*/ 162 w 198"/>
                  <a:gd name="T67" fmla="*/ 43 h 328"/>
                  <a:gd name="T68" fmla="*/ 153 w 198"/>
                  <a:gd name="T69" fmla="*/ 211 h 328"/>
                  <a:gd name="T70" fmla="*/ 149 w 198"/>
                  <a:gd name="T71" fmla="*/ 241 h 328"/>
                  <a:gd name="T72" fmla="*/ 135 w 198"/>
                  <a:gd name="T73" fmla="*/ 270 h 328"/>
                  <a:gd name="T74" fmla="*/ 121 w 198"/>
                  <a:gd name="T75" fmla="*/ 281 h 328"/>
                  <a:gd name="T76" fmla="*/ 105 w 198"/>
                  <a:gd name="T77" fmla="*/ 286 h 328"/>
                  <a:gd name="T78" fmla="*/ 93 w 198"/>
                  <a:gd name="T79" fmla="*/ 287 h 328"/>
                  <a:gd name="T80" fmla="*/ 77 w 198"/>
                  <a:gd name="T81" fmla="*/ 282 h 328"/>
                  <a:gd name="T82" fmla="*/ 63 w 198"/>
                  <a:gd name="T83" fmla="*/ 272 h 328"/>
                  <a:gd name="T84" fmla="*/ 53 w 198"/>
                  <a:gd name="T85" fmla="*/ 256 h 328"/>
                  <a:gd name="T86" fmla="*/ 45 w 198"/>
                  <a:gd name="T87" fmla="*/ 227 h 328"/>
                  <a:gd name="T88" fmla="*/ 45 w 198"/>
                  <a:gd name="T89" fmla="*/ 193 h 328"/>
                  <a:gd name="T90" fmla="*/ 55 w 198"/>
                  <a:gd name="T91" fmla="*/ 161 h 328"/>
                  <a:gd name="T92" fmla="*/ 66 w 198"/>
                  <a:gd name="T93" fmla="*/ 147 h 328"/>
                  <a:gd name="T94" fmla="*/ 82 w 198"/>
                  <a:gd name="T95" fmla="*/ 138 h 328"/>
                  <a:gd name="T96" fmla="*/ 101 w 198"/>
                  <a:gd name="T97" fmla="*/ 135 h 328"/>
                  <a:gd name="T98" fmla="*/ 113 w 198"/>
                  <a:gd name="T99" fmla="*/ 136 h 328"/>
                  <a:gd name="T100" fmla="*/ 128 w 198"/>
                  <a:gd name="T101" fmla="*/ 143 h 328"/>
                  <a:gd name="T102" fmla="*/ 139 w 198"/>
                  <a:gd name="T103" fmla="*/ 156 h 328"/>
                  <a:gd name="T104" fmla="*/ 152 w 198"/>
                  <a:gd name="T105" fmla="*/ 194 h 3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8" h="328">
                    <a:moveTo>
                      <a:pt x="182" y="0"/>
                    </a:moveTo>
                    <a:lnTo>
                      <a:pt x="182" y="0"/>
                    </a:lnTo>
                    <a:lnTo>
                      <a:pt x="159" y="4"/>
                    </a:lnTo>
                    <a:lnTo>
                      <a:pt x="139" y="5"/>
                    </a:lnTo>
                    <a:lnTo>
                      <a:pt x="139" y="5"/>
                    </a:lnTo>
                    <a:lnTo>
                      <a:pt x="124" y="5"/>
                    </a:lnTo>
                    <a:lnTo>
                      <a:pt x="109" y="7"/>
                    </a:lnTo>
                    <a:lnTo>
                      <a:pt x="96" y="10"/>
                    </a:lnTo>
                    <a:lnTo>
                      <a:pt x="83" y="13"/>
                    </a:lnTo>
                    <a:lnTo>
                      <a:pt x="70" y="18"/>
                    </a:lnTo>
                    <a:lnTo>
                      <a:pt x="59" y="24"/>
                    </a:lnTo>
                    <a:lnTo>
                      <a:pt x="48" y="31"/>
                    </a:lnTo>
                    <a:lnTo>
                      <a:pt x="39" y="39"/>
                    </a:lnTo>
                    <a:lnTo>
                      <a:pt x="30" y="48"/>
                    </a:lnTo>
                    <a:lnTo>
                      <a:pt x="22" y="59"/>
                    </a:lnTo>
                    <a:lnTo>
                      <a:pt x="16" y="70"/>
                    </a:lnTo>
                    <a:lnTo>
                      <a:pt x="10" y="82"/>
                    </a:lnTo>
                    <a:lnTo>
                      <a:pt x="6" y="96"/>
                    </a:lnTo>
                    <a:lnTo>
                      <a:pt x="3" y="111"/>
                    </a:lnTo>
                    <a:lnTo>
                      <a:pt x="1" y="126"/>
                    </a:lnTo>
                    <a:lnTo>
                      <a:pt x="0" y="143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1" y="223"/>
                    </a:lnTo>
                    <a:lnTo>
                      <a:pt x="2" y="236"/>
                    </a:lnTo>
                    <a:lnTo>
                      <a:pt x="4" y="248"/>
                    </a:lnTo>
                    <a:lnTo>
                      <a:pt x="8" y="259"/>
                    </a:lnTo>
                    <a:lnTo>
                      <a:pt x="12" y="270"/>
                    </a:lnTo>
                    <a:lnTo>
                      <a:pt x="16" y="279"/>
                    </a:lnTo>
                    <a:lnTo>
                      <a:pt x="22" y="288"/>
                    </a:lnTo>
                    <a:lnTo>
                      <a:pt x="28" y="296"/>
                    </a:lnTo>
                    <a:lnTo>
                      <a:pt x="35" y="303"/>
                    </a:lnTo>
                    <a:lnTo>
                      <a:pt x="42" y="310"/>
                    </a:lnTo>
                    <a:lnTo>
                      <a:pt x="50" y="315"/>
                    </a:lnTo>
                    <a:lnTo>
                      <a:pt x="59" y="320"/>
                    </a:lnTo>
                    <a:lnTo>
                      <a:pt x="68" y="324"/>
                    </a:lnTo>
                    <a:lnTo>
                      <a:pt x="78" y="326"/>
                    </a:lnTo>
                    <a:lnTo>
                      <a:pt x="87" y="328"/>
                    </a:lnTo>
                    <a:lnTo>
                      <a:pt x="98" y="328"/>
                    </a:lnTo>
                    <a:lnTo>
                      <a:pt x="98" y="328"/>
                    </a:lnTo>
                    <a:lnTo>
                      <a:pt x="108" y="328"/>
                    </a:lnTo>
                    <a:lnTo>
                      <a:pt x="118" y="326"/>
                    </a:lnTo>
                    <a:lnTo>
                      <a:pt x="128" y="324"/>
                    </a:lnTo>
                    <a:lnTo>
                      <a:pt x="138" y="320"/>
                    </a:lnTo>
                    <a:lnTo>
                      <a:pt x="146" y="316"/>
                    </a:lnTo>
                    <a:lnTo>
                      <a:pt x="155" y="311"/>
                    </a:lnTo>
                    <a:lnTo>
                      <a:pt x="162" y="304"/>
                    </a:lnTo>
                    <a:lnTo>
                      <a:pt x="169" y="297"/>
                    </a:lnTo>
                    <a:lnTo>
                      <a:pt x="176" y="289"/>
                    </a:lnTo>
                    <a:lnTo>
                      <a:pt x="181" y="280"/>
                    </a:lnTo>
                    <a:lnTo>
                      <a:pt x="186" y="271"/>
                    </a:lnTo>
                    <a:lnTo>
                      <a:pt x="190" y="260"/>
                    </a:lnTo>
                    <a:lnTo>
                      <a:pt x="194" y="249"/>
                    </a:lnTo>
                    <a:lnTo>
                      <a:pt x="196" y="236"/>
                    </a:lnTo>
                    <a:lnTo>
                      <a:pt x="198" y="223"/>
                    </a:lnTo>
                    <a:lnTo>
                      <a:pt x="198" y="210"/>
                    </a:lnTo>
                    <a:lnTo>
                      <a:pt x="198" y="210"/>
                    </a:lnTo>
                    <a:lnTo>
                      <a:pt x="198" y="197"/>
                    </a:lnTo>
                    <a:lnTo>
                      <a:pt x="196" y="184"/>
                    </a:lnTo>
                    <a:lnTo>
                      <a:pt x="194" y="173"/>
                    </a:lnTo>
                    <a:lnTo>
                      <a:pt x="191" y="162"/>
                    </a:lnTo>
                    <a:lnTo>
                      <a:pt x="188" y="152"/>
                    </a:lnTo>
                    <a:lnTo>
                      <a:pt x="184" y="142"/>
                    </a:lnTo>
                    <a:lnTo>
                      <a:pt x="179" y="133"/>
                    </a:lnTo>
                    <a:lnTo>
                      <a:pt x="173" y="125"/>
                    </a:lnTo>
                    <a:lnTo>
                      <a:pt x="167" y="118"/>
                    </a:lnTo>
                    <a:lnTo>
                      <a:pt x="160" y="112"/>
                    </a:lnTo>
                    <a:lnTo>
                      <a:pt x="152" y="106"/>
                    </a:lnTo>
                    <a:lnTo>
                      <a:pt x="144" y="102"/>
                    </a:lnTo>
                    <a:lnTo>
                      <a:pt x="135" y="98"/>
                    </a:lnTo>
                    <a:lnTo>
                      <a:pt x="126" y="96"/>
                    </a:lnTo>
                    <a:lnTo>
                      <a:pt x="117" y="94"/>
                    </a:lnTo>
                    <a:lnTo>
                      <a:pt x="106" y="94"/>
                    </a:lnTo>
                    <a:lnTo>
                      <a:pt x="106" y="94"/>
                    </a:lnTo>
                    <a:lnTo>
                      <a:pt x="96" y="94"/>
                    </a:lnTo>
                    <a:lnTo>
                      <a:pt x="87" y="96"/>
                    </a:lnTo>
                    <a:lnTo>
                      <a:pt x="78" y="99"/>
                    </a:lnTo>
                    <a:lnTo>
                      <a:pt x="69" y="103"/>
                    </a:lnTo>
                    <a:lnTo>
                      <a:pt x="62" y="108"/>
                    </a:lnTo>
                    <a:lnTo>
                      <a:pt x="54" y="115"/>
                    </a:lnTo>
                    <a:lnTo>
                      <a:pt x="48" y="123"/>
                    </a:lnTo>
                    <a:lnTo>
                      <a:pt x="42" y="133"/>
                    </a:lnTo>
                    <a:lnTo>
                      <a:pt x="42" y="133"/>
                    </a:lnTo>
                    <a:lnTo>
                      <a:pt x="42" y="123"/>
                    </a:lnTo>
                    <a:lnTo>
                      <a:pt x="43" y="114"/>
                    </a:lnTo>
                    <a:lnTo>
                      <a:pt x="45" y="106"/>
                    </a:lnTo>
                    <a:lnTo>
                      <a:pt x="47" y="97"/>
                    </a:lnTo>
                    <a:lnTo>
                      <a:pt x="50" y="90"/>
                    </a:lnTo>
                    <a:lnTo>
                      <a:pt x="54" y="82"/>
                    </a:lnTo>
                    <a:lnTo>
                      <a:pt x="59" y="76"/>
                    </a:lnTo>
                    <a:lnTo>
                      <a:pt x="65" y="69"/>
                    </a:lnTo>
                    <a:lnTo>
                      <a:pt x="71" y="64"/>
                    </a:lnTo>
                    <a:lnTo>
                      <a:pt x="78" y="59"/>
                    </a:lnTo>
                    <a:lnTo>
                      <a:pt x="86" y="54"/>
                    </a:lnTo>
                    <a:lnTo>
                      <a:pt x="95" y="51"/>
                    </a:lnTo>
                    <a:lnTo>
                      <a:pt x="105" y="48"/>
                    </a:lnTo>
                    <a:lnTo>
                      <a:pt x="115" y="46"/>
                    </a:lnTo>
                    <a:lnTo>
                      <a:pt x="127" y="44"/>
                    </a:lnTo>
                    <a:lnTo>
                      <a:pt x="139" y="44"/>
                    </a:lnTo>
                    <a:lnTo>
                      <a:pt x="139" y="44"/>
                    </a:lnTo>
                    <a:lnTo>
                      <a:pt x="151" y="44"/>
                    </a:lnTo>
                    <a:lnTo>
                      <a:pt x="162" y="43"/>
                    </a:lnTo>
                    <a:lnTo>
                      <a:pt x="182" y="40"/>
                    </a:lnTo>
                    <a:lnTo>
                      <a:pt x="182" y="0"/>
                    </a:lnTo>
                    <a:close/>
                    <a:moveTo>
                      <a:pt x="153" y="211"/>
                    </a:moveTo>
                    <a:lnTo>
                      <a:pt x="153" y="211"/>
                    </a:lnTo>
                    <a:lnTo>
                      <a:pt x="152" y="226"/>
                    </a:lnTo>
                    <a:lnTo>
                      <a:pt x="149" y="241"/>
                    </a:lnTo>
                    <a:lnTo>
                      <a:pt x="145" y="254"/>
                    </a:lnTo>
                    <a:lnTo>
                      <a:pt x="138" y="265"/>
                    </a:lnTo>
                    <a:lnTo>
                      <a:pt x="135" y="270"/>
                    </a:lnTo>
                    <a:lnTo>
                      <a:pt x="131" y="274"/>
                    </a:lnTo>
                    <a:lnTo>
                      <a:pt x="126" y="278"/>
                    </a:lnTo>
                    <a:lnTo>
                      <a:pt x="121" y="281"/>
                    </a:lnTo>
                    <a:lnTo>
                      <a:pt x="116" y="283"/>
                    </a:lnTo>
                    <a:lnTo>
                      <a:pt x="111" y="285"/>
                    </a:lnTo>
                    <a:lnTo>
                      <a:pt x="105" y="286"/>
                    </a:lnTo>
                    <a:lnTo>
                      <a:pt x="99" y="287"/>
                    </a:lnTo>
                    <a:lnTo>
                      <a:pt x="99" y="287"/>
                    </a:lnTo>
                    <a:lnTo>
                      <a:pt x="93" y="287"/>
                    </a:lnTo>
                    <a:lnTo>
                      <a:pt x="87" y="286"/>
                    </a:lnTo>
                    <a:lnTo>
                      <a:pt x="82" y="284"/>
                    </a:lnTo>
                    <a:lnTo>
                      <a:pt x="77" y="282"/>
                    </a:lnTo>
                    <a:lnTo>
                      <a:pt x="72" y="279"/>
                    </a:lnTo>
                    <a:lnTo>
                      <a:pt x="67" y="276"/>
                    </a:lnTo>
                    <a:lnTo>
                      <a:pt x="63" y="272"/>
                    </a:lnTo>
                    <a:lnTo>
                      <a:pt x="59" y="267"/>
                    </a:lnTo>
                    <a:lnTo>
                      <a:pt x="56" y="262"/>
                    </a:lnTo>
                    <a:lnTo>
                      <a:pt x="53" y="256"/>
                    </a:lnTo>
                    <a:lnTo>
                      <a:pt x="50" y="250"/>
                    </a:lnTo>
                    <a:lnTo>
                      <a:pt x="48" y="243"/>
                    </a:lnTo>
                    <a:lnTo>
                      <a:pt x="45" y="227"/>
                    </a:lnTo>
                    <a:lnTo>
                      <a:pt x="44" y="209"/>
                    </a:lnTo>
                    <a:lnTo>
                      <a:pt x="44" y="209"/>
                    </a:lnTo>
                    <a:lnTo>
                      <a:pt x="45" y="193"/>
                    </a:lnTo>
                    <a:lnTo>
                      <a:pt x="48" y="179"/>
                    </a:lnTo>
                    <a:lnTo>
                      <a:pt x="52" y="166"/>
                    </a:lnTo>
                    <a:lnTo>
                      <a:pt x="55" y="161"/>
                    </a:lnTo>
                    <a:lnTo>
                      <a:pt x="58" y="155"/>
                    </a:lnTo>
                    <a:lnTo>
                      <a:pt x="62" y="151"/>
                    </a:lnTo>
                    <a:lnTo>
                      <a:pt x="66" y="147"/>
                    </a:lnTo>
                    <a:lnTo>
                      <a:pt x="71" y="143"/>
                    </a:lnTo>
                    <a:lnTo>
                      <a:pt x="76" y="140"/>
                    </a:lnTo>
                    <a:lnTo>
                      <a:pt x="82" y="138"/>
                    </a:lnTo>
                    <a:lnTo>
                      <a:pt x="88" y="136"/>
                    </a:lnTo>
                    <a:lnTo>
                      <a:pt x="94" y="135"/>
                    </a:lnTo>
                    <a:lnTo>
                      <a:pt x="101" y="135"/>
                    </a:lnTo>
                    <a:lnTo>
                      <a:pt x="101" y="135"/>
                    </a:lnTo>
                    <a:lnTo>
                      <a:pt x="107" y="135"/>
                    </a:lnTo>
                    <a:lnTo>
                      <a:pt x="113" y="136"/>
                    </a:lnTo>
                    <a:lnTo>
                      <a:pt x="118" y="138"/>
                    </a:lnTo>
                    <a:lnTo>
                      <a:pt x="123" y="140"/>
                    </a:lnTo>
                    <a:lnTo>
                      <a:pt x="128" y="143"/>
                    </a:lnTo>
                    <a:lnTo>
                      <a:pt x="132" y="147"/>
                    </a:lnTo>
                    <a:lnTo>
                      <a:pt x="136" y="151"/>
                    </a:lnTo>
                    <a:lnTo>
                      <a:pt x="139" y="156"/>
                    </a:lnTo>
                    <a:lnTo>
                      <a:pt x="145" y="167"/>
                    </a:lnTo>
                    <a:lnTo>
                      <a:pt x="150" y="180"/>
                    </a:lnTo>
                    <a:lnTo>
                      <a:pt x="152" y="194"/>
                    </a:lnTo>
                    <a:lnTo>
                      <a:pt x="153" y="211"/>
                    </a:lnTo>
                    <a:lnTo>
                      <a:pt x="153" y="211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6" name="Freeform 65"/>
              <p:cNvSpPr>
                <a:spLocks/>
              </p:cNvSpPr>
              <p:nvPr userDrawn="1"/>
            </p:nvSpPr>
            <p:spPr bwMode="auto">
              <a:xfrm>
                <a:off x="2633662" y="6363507"/>
                <a:ext cx="74613" cy="90488"/>
              </a:xfrm>
              <a:custGeom>
                <a:avLst/>
                <a:gdLst>
                  <a:gd name="T0" fmla="*/ 0 w 188"/>
                  <a:gd name="T1" fmla="*/ 0 h 230"/>
                  <a:gd name="T2" fmla="*/ 0 w 188"/>
                  <a:gd name="T3" fmla="*/ 230 h 230"/>
                  <a:gd name="T4" fmla="*/ 45 w 188"/>
                  <a:gd name="T5" fmla="*/ 230 h 230"/>
                  <a:gd name="T6" fmla="*/ 126 w 188"/>
                  <a:gd name="T7" fmla="*/ 101 h 230"/>
                  <a:gd name="T8" fmla="*/ 126 w 188"/>
                  <a:gd name="T9" fmla="*/ 101 h 230"/>
                  <a:gd name="T10" fmla="*/ 143 w 188"/>
                  <a:gd name="T11" fmla="*/ 72 h 230"/>
                  <a:gd name="T12" fmla="*/ 143 w 188"/>
                  <a:gd name="T13" fmla="*/ 72 h 230"/>
                  <a:gd name="T14" fmla="*/ 143 w 188"/>
                  <a:gd name="T15" fmla="*/ 120 h 230"/>
                  <a:gd name="T16" fmla="*/ 143 w 188"/>
                  <a:gd name="T17" fmla="*/ 230 h 230"/>
                  <a:gd name="T18" fmla="*/ 188 w 188"/>
                  <a:gd name="T19" fmla="*/ 230 h 230"/>
                  <a:gd name="T20" fmla="*/ 188 w 188"/>
                  <a:gd name="T21" fmla="*/ 0 h 230"/>
                  <a:gd name="T22" fmla="*/ 143 w 188"/>
                  <a:gd name="T23" fmla="*/ 0 h 230"/>
                  <a:gd name="T24" fmla="*/ 62 w 188"/>
                  <a:gd name="T25" fmla="*/ 127 h 230"/>
                  <a:gd name="T26" fmla="*/ 62 w 188"/>
                  <a:gd name="T27" fmla="*/ 127 h 230"/>
                  <a:gd name="T28" fmla="*/ 52 w 188"/>
                  <a:gd name="T29" fmla="*/ 143 h 230"/>
                  <a:gd name="T30" fmla="*/ 45 w 188"/>
                  <a:gd name="T31" fmla="*/ 158 h 230"/>
                  <a:gd name="T32" fmla="*/ 45 w 188"/>
                  <a:gd name="T33" fmla="*/ 158 h 230"/>
                  <a:gd name="T34" fmla="*/ 45 w 188"/>
                  <a:gd name="T35" fmla="*/ 108 h 230"/>
                  <a:gd name="T36" fmla="*/ 45 w 188"/>
                  <a:gd name="T37" fmla="*/ 0 h 230"/>
                  <a:gd name="T38" fmla="*/ 0 w 188"/>
                  <a:gd name="T3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8" h="230">
                    <a:moveTo>
                      <a:pt x="0" y="0"/>
                    </a:moveTo>
                    <a:lnTo>
                      <a:pt x="0" y="230"/>
                    </a:lnTo>
                    <a:lnTo>
                      <a:pt x="45" y="230"/>
                    </a:lnTo>
                    <a:lnTo>
                      <a:pt x="126" y="101"/>
                    </a:lnTo>
                    <a:lnTo>
                      <a:pt x="126" y="101"/>
                    </a:lnTo>
                    <a:lnTo>
                      <a:pt x="143" y="72"/>
                    </a:lnTo>
                    <a:lnTo>
                      <a:pt x="143" y="72"/>
                    </a:lnTo>
                    <a:lnTo>
                      <a:pt x="143" y="120"/>
                    </a:lnTo>
                    <a:lnTo>
                      <a:pt x="143" y="230"/>
                    </a:lnTo>
                    <a:lnTo>
                      <a:pt x="188" y="230"/>
                    </a:lnTo>
                    <a:lnTo>
                      <a:pt x="188" y="0"/>
                    </a:lnTo>
                    <a:lnTo>
                      <a:pt x="143" y="0"/>
                    </a:lnTo>
                    <a:lnTo>
                      <a:pt x="62" y="127"/>
                    </a:lnTo>
                    <a:lnTo>
                      <a:pt x="62" y="127"/>
                    </a:lnTo>
                    <a:lnTo>
                      <a:pt x="52" y="143"/>
                    </a:lnTo>
                    <a:lnTo>
                      <a:pt x="45" y="158"/>
                    </a:lnTo>
                    <a:lnTo>
                      <a:pt x="45" y="158"/>
                    </a:lnTo>
                    <a:lnTo>
                      <a:pt x="45" y="108"/>
                    </a:lnTo>
                    <a:lnTo>
                      <a:pt x="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7" name="Freeform 66"/>
              <p:cNvSpPr>
                <a:spLocks/>
              </p:cNvSpPr>
              <p:nvPr userDrawn="1"/>
            </p:nvSpPr>
            <p:spPr bwMode="auto">
              <a:xfrm>
                <a:off x="2722562" y="6360332"/>
                <a:ext cx="69850" cy="95250"/>
              </a:xfrm>
              <a:custGeom>
                <a:avLst/>
                <a:gdLst>
                  <a:gd name="T0" fmla="*/ 93 w 177"/>
                  <a:gd name="T1" fmla="*/ 131 h 239"/>
                  <a:gd name="T2" fmla="*/ 117 w 177"/>
                  <a:gd name="T3" fmla="*/ 137 h 239"/>
                  <a:gd name="T4" fmla="*/ 130 w 177"/>
                  <a:gd name="T5" fmla="*/ 153 h 239"/>
                  <a:gd name="T6" fmla="*/ 132 w 177"/>
                  <a:gd name="T7" fmla="*/ 166 h 239"/>
                  <a:gd name="T8" fmla="*/ 126 w 177"/>
                  <a:gd name="T9" fmla="*/ 185 h 239"/>
                  <a:gd name="T10" fmla="*/ 106 w 177"/>
                  <a:gd name="T11" fmla="*/ 198 h 239"/>
                  <a:gd name="T12" fmla="*/ 85 w 177"/>
                  <a:gd name="T13" fmla="*/ 201 h 239"/>
                  <a:gd name="T14" fmla="*/ 61 w 177"/>
                  <a:gd name="T15" fmla="*/ 197 h 239"/>
                  <a:gd name="T16" fmla="*/ 36 w 177"/>
                  <a:gd name="T17" fmla="*/ 187 h 239"/>
                  <a:gd name="T18" fmla="*/ 0 w 177"/>
                  <a:gd name="T19" fmla="*/ 210 h 239"/>
                  <a:gd name="T20" fmla="*/ 18 w 177"/>
                  <a:gd name="T21" fmla="*/ 222 h 239"/>
                  <a:gd name="T22" fmla="*/ 50 w 177"/>
                  <a:gd name="T23" fmla="*/ 235 h 239"/>
                  <a:gd name="T24" fmla="*/ 83 w 177"/>
                  <a:gd name="T25" fmla="*/ 239 h 239"/>
                  <a:gd name="T26" fmla="*/ 106 w 177"/>
                  <a:gd name="T27" fmla="*/ 238 h 239"/>
                  <a:gd name="T28" fmla="*/ 134 w 177"/>
                  <a:gd name="T29" fmla="*/ 231 h 239"/>
                  <a:gd name="T30" fmla="*/ 154 w 177"/>
                  <a:gd name="T31" fmla="*/ 218 h 239"/>
                  <a:gd name="T32" fmla="*/ 168 w 177"/>
                  <a:gd name="T33" fmla="*/ 202 h 239"/>
                  <a:gd name="T34" fmla="*/ 176 w 177"/>
                  <a:gd name="T35" fmla="*/ 182 h 239"/>
                  <a:gd name="T36" fmla="*/ 177 w 177"/>
                  <a:gd name="T37" fmla="*/ 168 h 239"/>
                  <a:gd name="T38" fmla="*/ 168 w 177"/>
                  <a:gd name="T39" fmla="*/ 137 h 239"/>
                  <a:gd name="T40" fmla="*/ 149 w 177"/>
                  <a:gd name="T41" fmla="*/ 118 h 239"/>
                  <a:gd name="T42" fmla="*/ 133 w 177"/>
                  <a:gd name="T43" fmla="*/ 112 h 239"/>
                  <a:gd name="T44" fmla="*/ 154 w 177"/>
                  <a:gd name="T45" fmla="*/ 99 h 239"/>
                  <a:gd name="T46" fmla="*/ 167 w 177"/>
                  <a:gd name="T47" fmla="*/ 80 h 239"/>
                  <a:gd name="T48" fmla="*/ 170 w 177"/>
                  <a:gd name="T49" fmla="*/ 64 h 239"/>
                  <a:gd name="T50" fmla="*/ 167 w 177"/>
                  <a:gd name="T51" fmla="*/ 45 h 239"/>
                  <a:gd name="T52" fmla="*/ 159 w 177"/>
                  <a:gd name="T53" fmla="*/ 28 h 239"/>
                  <a:gd name="T54" fmla="*/ 144 w 177"/>
                  <a:gd name="T55" fmla="*/ 15 h 239"/>
                  <a:gd name="T56" fmla="*/ 123 w 177"/>
                  <a:gd name="T57" fmla="*/ 5 h 239"/>
                  <a:gd name="T58" fmla="*/ 96 w 177"/>
                  <a:gd name="T59" fmla="*/ 0 h 239"/>
                  <a:gd name="T60" fmla="*/ 74 w 177"/>
                  <a:gd name="T61" fmla="*/ 0 h 239"/>
                  <a:gd name="T62" fmla="*/ 43 w 177"/>
                  <a:gd name="T63" fmla="*/ 7 h 239"/>
                  <a:gd name="T64" fmla="*/ 15 w 177"/>
                  <a:gd name="T65" fmla="*/ 20 h 239"/>
                  <a:gd name="T66" fmla="*/ 27 w 177"/>
                  <a:gd name="T67" fmla="*/ 60 h 239"/>
                  <a:gd name="T68" fmla="*/ 56 w 177"/>
                  <a:gd name="T69" fmla="*/ 44 h 239"/>
                  <a:gd name="T70" fmla="*/ 79 w 177"/>
                  <a:gd name="T71" fmla="*/ 39 h 239"/>
                  <a:gd name="T72" fmla="*/ 97 w 177"/>
                  <a:gd name="T73" fmla="*/ 39 h 239"/>
                  <a:gd name="T74" fmla="*/ 117 w 177"/>
                  <a:gd name="T75" fmla="*/ 47 h 239"/>
                  <a:gd name="T76" fmla="*/ 125 w 177"/>
                  <a:gd name="T77" fmla="*/ 62 h 239"/>
                  <a:gd name="T78" fmla="*/ 125 w 177"/>
                  <a:gd name="T79" fmla="*/ 72 h 239"/>
                  <a:gd name="T80" fmla="*/ 118 w 177"/>
                  <a:gd name="T81" fmla="*/ 86 h 239"/>
                  <a:gd name="T82" fmla="*/ 99 w 177"/>
                  <a:gd name="T83" fmla="*/ 94 h 239"/>
                  <a:gd name="T84" fmla="*/ 61 w 177"/>
                  <a:gd name="T85" fmla="*/ 131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</a:cxnLst>
                <a:rect l="0" t="0" r="r" b="b"/>
                <a:pathLst>
                  <a:path w="177" h="239">
                    <a:moveTo>
                      <a:pt x="61" y="131"/>
                    </a:moveTo>
                    <a:lnTo>
                      <a:pt x="93" y="131"/>
                    </a:lnTo>
                    <a:lnTo>
                      <a:pt x="93" y="131"/>
                    </a:lnTo>
                    <a:lnTo>
                      <a:pt x="102" y="132"/>
                    </a:lnTo>
                    <a:lnTo>
                      <a:pt x="111" y="134"/>
                    </a:lnTo>
                    <a:lnTo>
                      <a:pt x="117" y="137"/>
                    </a:lnTo>
                    <a:lnTo>
                      <a:pt x="123" y="142"/>
                    </a:lnTo>
                    <a:lnTo>
                      <a:pt x="127" y="147"/>
                    </a:lnTo>
                    <a:lnTo>
                      <a:pt x="130" y="153"/>
                    </a:lnTo>
                    <a:lnTo>
                      <a:pt x="131" y="159"/>
                    </a:lnTo>
                    <a:lnTo>
                      <a:pt x="132" y="166"/>
                    </a:lnTo>
                    <a:lnTo>
                      <a:pt x="132" y="166"/>
                    </a:lnTo>
                    <a:lnTo>
                      <a:pt x="131" y="173"/>
                    </a:lnTo>
                    <a:lnTo>
                      <a:pt x="129" y="179"/>
                    </a:lnTo>
                    <a:lnTo>
                      <a:pt x="126" y="185"/>
                    </a:lnTo>
                    <a:lnTo>
                      <a:pt x="121" y="190"/>
                    </a:lnTo>
                    <a:lnTo>
                      <a:pt x="115" y="194"/>
                    </a:lnTo>
                    <a:lnTo>
                      <a:pt x="106" y="198"/>
                    </a:lnTo>
                    <a:lnTo>
                      <a:pt x="97" y="200"/>
                    </a:lnTo>
                    <a:lnTo>
                      <a:pt x="85" y="201"/>
                    </a:lnTo>
                    <a:lnTo>
                      <a:pt x="85" y="201"/>
                    </a:lnTo>
                    <a:lnTo>
                      <a:pt x="77" y="200"/>
                    </a:lnTo>
                    <a:lnTo>
                      <a:pt x="69" y="199"/>
                    </a:lnTo>
                    <a:lnTo>
                      <a:pt x="61" y="197"/>
                    </a:lnTo>
                    <a:lnTo>
                      <a:pt x="53" y="194"/>
                    </a:lnTo>
                    <a:lnTo>
                      <a:pt x="44" y="191"/>
                    </a:lnTo>
                    <a:lnTo>
                      <a:pt x="36" y="187"/>
                    </a:lnTo>
                    <a:lnTo>
                      <a:pt x="28" y="182"/>
                    </a:lnTo>
                    <a:lnTo>
                      <a:pt x="20" y="176"/>
                    </a:lnTo>
                    <a:lnTo>
                      <a:pt x="0" y="210"/>
                    </a:lnTo>
                    <a:lnTo>
                      <a:pt x="0" y="210"/>
                    </a:lnTo>
                    <a:lnTo>
                      <a:pt x="9" y="216"/>
                    </a:lnTo>
                    <a:lnTo>
                      <a:pt x="18" y="222"/>
                    </a:lnTo>
                    <a:lnTo>
                      <a:pt x="28" y="227"/>
                    </a:lnTo>
                    <a:lnTo>
                      <a:pt x="39" y="231"/>
                    </a:lnTo>
                    <a:lnTo>
                      <a:pt x="50" y="235"/>
                    </a:lnTo>
                    <a:lnTo>
                      <a:pt x="61" y="237"/>
                    </a:lnTo>
                    <a:lnTo>
                      <a:pt x="72" y="239"/>
                    </a:lnTo>
                    <a:lnTo>
                      <a:pt x="83" y="239"/>
                    </a:lnTo>
                    <a:lnTo>
                      <a:pt x="83" y="239"/>
                    </a:lnTo>
                    <a:lnTo>
                      <a:pt x="95" y="239"/>
                    </a:lnTo>
                    <a:lnTo>
                      <a:pt x="106" y="238"/>
                    </a:lnTo>
                    <a:lnTo>
                      <a:pt x="116" y="236"/>
                    </a:lnTo>
                    <a:lnTo>
                      <a:pt x="125" y="234"/>
                    </a:lnTo>
                    <a:lnTo>
                      <a:pt x="134" y="231"/>
                    </a:lnTo>
                    <a:lnTo>
                      <a:pt x="141" y="227"/>
                    </a:lnTo>
                    <a:lnTo>
                      <a:pt x="148" y="223"/>
                    </a:lnTo>
                    <a:lnTo>
                      <a:pt x="154" y="218"/>
                    </a:lnTo>
                    <a:lnTo>
                      <a:pt x="160" y="213"/>
                    </a:lnTo>
                    <a:lnTo>
                      <a:pt x="164" y="208"/>
                    </a:lnTo>
                    <a:lnTo>
                      <a:pt x="168" y="202"/>
                    </a:lnTo>
                    <a:lnTo>
                      <a:pt x="171" y="196"/>
                    </a:lnTo>
                    <a:lnTo>
                      <a:pt x="174" y="189"/>
                    </a:lnTo>
                    <a:lnTo>
                      <a:pt x="176" y="182"/>
                    </a:lnTo>
                    <a:lnTo>
                      <a:pt x="177" y="175"/>
                    </a:lnTo>
                    <a:lnTo>
                      <a:pt x="177" y="168"/>
                    </a:lnTo>
                    <a:lnTo>
                      <a:pt x="177" y="168"/>
                    </a:lnTo>
                    <a:lnTo>
                      <a:pt x="176" y="157"/>
                    </a:lnTo>
                    <a:lnTo>
                      <a:pt x="173" y="145"/>
                    </a:lnTo>
                    <a:lnTo>
                      <a:pt x="168" y="137"/>
                    </a:lnTo>
                    <a:lnTo>
                      <a:pt x="163" y="129"/>
                    </a:lnTo>
                    <a:lnTo>
                      <a:pt x="156" y="123"/>
                    </a:lnTo>
                    <a:lnTo>
                      <a:pt x="149" y="118"/>
                    </a:lnTo>
                    <a:lnTo>
                      <a:pt x="141" y="114"/>
                    </a:lnTo>
                    <a:lnTo>
                      <a:pt x="133" y="112"/>
                    </a:lnTo>
                    <a:lnTo>
                      <a:pt x="133" y="112"/>
                    </a:lnTo>
                    <a:lnTo>
                      <a:pt x="141" y="108"/>
                    </a:lnTo>
                    <a:lnTo>
                      <a:pt x="148" y="104"/>
                    </a:lnTo>
                    <a:lnTo>
                      <a:pt x="154" y="99"/>
                    </a:lnTo>
                    <a:lnTo>
                      <a:pt x="159" y="94"/>
                    </a:lnTo>
                    <a:lnTo>
                      <a:pt x="164" y="88"/>
                    </a:lnTo>
                    <a:lnTo>
                      <a:pt x="167" y="80"/>
                    </a:lnTo>
                    <a:lnTo>
                      <a:pt x="169" y="73"/>
                    </a:lnTo>
                    <a:lnTo>
                      <a:pt x="170" y="64"/>
                    </a:lnTo>
                    <a:lnTo>
                      <a:pt x="170" y="64"/>
                    </a:lnTo>
                    <a:lnTo>
                      <a:pt x="170" y="57"/>
                    </a:lnTo>
                    <a:lnTo>
                      <a:pt x="169" y="51"/>
                    </a:lnTo>
                    <a:lnTo>
                      <a:pt x="167" y="45"/>
                    </a:lnTo>
                    <a:lnTo>
                      <a:pt x="165" y="39"/>
                    </a:lnTo>
                    <a:lnTo>
                      <a:pt x="162" y="34"/>
                    </a:lnTo>
                    <a:lnTo>
                      <a:pt x="159" y="28"/>
                    </a:lnTo>
                    <a:lnTo>
                      <a:pt x="155" y="23"/>
                    </a:lnTo>
                    <a:lnTo>
                      <a:pt x="150" y="19"/>
                    </a:lnTo>
                    <a:lnTo>
                      <a:pt x="144" y="15"/>
                    </a:lnTo>
                    <a:lnTo>
                      <a:pt x="138" y="11"/>
                    </a:lnTo>
                    <a:lnTo>
                      <a:pt x="131" y="8"/>
                    </a:lnTo>
                    <a:lnTo>
                      <a:pt x="123" y="5"/>
                    </a:lnTo>
                    <a:lnTo>
                      <a:pt x="115" y="3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74" y="0"/>
                    </a:lnTo>
                    <a:lnTo>
                      <a:pt x="64" y="2"/>
                    </a:lnTo>
                    <a:lnTo>
                      <a:pt x="53" y="4"/>
                    </a:lnTo>
                    <a:lnTo>
                      <a:pt x="43" y="7"/>
                    </a:lnTo>
                    <a:lnTo>
                      <a:pt x="33" y="11"/>
                    </a:lnTo>
                    <a:lnTo>
                      <a:pt x="24" y="15"/>
                    </a:lnTo>
                    <a:lnTo>
                      <a:pt x="15" y="20"/>
                    </a:lnTo>
                    <a:lnTo>
                      <a:pt x="7" y="25"/>
                    </a:lnTo>
                    <a:lnTo>
                      <a:pt x="27" y="60"/>
                    </a:lnTo>
                    <a:lnTo>
                      <a:pt x="27" y="60"/>
                    </a:lnTo>
                    <a:lnTo>
                      <a:pt x="41" y="50"/>
                    </a:lnTo>
                    <a:lnTo>
                      <a:pt x="49" y="47"/>
                    </a:lnTo>
                    <a:lnTo>
                      <a:pt x="56" y="44"/>
                    </a:lnTo>
                    <a:lnTo>
                      <a:pt x="63" y="42"/>
                    </a:lnTo>
                    <a:lnTo>
                      <a:pt x="71" y="40"/>
                    </a:lnTo>
                    <a:lnTo>
                      <a:pt x="79" y="39"/>
                    </a:lnTo>
                    <a:lnTo>
                      <a:pt x="87" y="39"/>
                    </a:lnTo>
                    <a:lnTo>
                      <a:pt x="87" y="39"/>
                    </a:lnTo>
                    <a:lnTo>
                      <a:pt x="97" y="39"/>
                    </a:lnTo>
                    <a:lnTo>
                      <a:pt x="105" y="41"/>
                    </a:lnTo>
                    <a:lnTo>
                      <a:pt x="111" y="44"/>
                    </a:lnTo>
                    <a:lnTo>
                      <a:pt x="117" y="47"/>
                    </a:lnTo>
                    <a:lnTo>
                      <a:pt x="121" y="52"/>
                    </a:lnTo>
                    <a:lnTo>
                      <a:pt x="124" y="56"/>
                    </a:lnTo>
                    <a:lnTo>
                      <a:pt x="125" y="62"/>
                    </a:lnTo>
                    <a:lnTo>
                      <a:pt x="126" y="67"/>
                    </a:lnTo>
                    <a:lnTo>
                      <a:pt x="126" y="67"/>
                    </a:lnTo>
                    <a:lnTo>
                      <a:pt x="125" y="72"/>
                    </a:lnTo>
                    <a:lnTo>
                      <a:pt x="124" y="77"/>
                    </a:lnTo>
                    <a:lnTo>
                      <a:pt x="121" y="82"/>
                    </a:lnTo>
                    <a:lnTo>
                      <a:pt x="118" y="86"/>
                    </a:lnTo>
                    <a:lnTo>
                      <a:pt x="113" y="89"/>
                    </a:lnTo>
                    <a:lnTo>
                      <a:pt x="107" y="92"/>
                    </a:lnTo>
                    <a:lnTo>
                      <a:pt x="99" y="94"/>
                    </a:lnTo>
                    <a:lnTo>
                      <a:pt x="91" y="94"/>
                    </a:lnTo>
                    <a:lnTo>
                      <a:pt x="61" y="94"/>
                    </a:lnTo>
                    <a:lnTo>
                      <a:pt x="61" y="131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8" name="Freeform 67"/>
              <p:cNvSpPr>
                <a:spLocks/>
              </p:cNvSpPr>
              <p:nvPr userDrawn="1"/>
            </p:nvSpPr>
            <p:spPr bwMode="auto">
              <a:xfrm>
                <a:off x="2809875" y="6363507"/>
                <a:ext cx="73025" cy="90488"/>
              </a:xfrm>
              <a:custGeom>
                <a:avLst/>
                <a:gdLst>
                  <a:gd name="T0" fmla="*/ 139 w 185"/>
                  <a:gd name="T1" fmla="*/ 0 h 230"/>
                  <a:gd name="T2" fmla="*/ 139 w 185"/>
                  <a:gd name="T3" fmla="*/ 87 h 230"/>
                  <a:gd name="T4" fmla="*/ 45 w 185"/>
                  <a:gd name="T5" fmla="*/ 87 h 230"/>
                  <a:gd name="T6" fmla="*/ 45 w 185"/>
                  <a:gd name="T7" fmla="*/ 0 h 230"/>
                  <a:gd name="T8" fmla="*/ 0 w 185"/>
                  <a:gd name="T9" fmla="*/ 0 h 230"/>
                  <a:gd name="T10" fmla="*/ 0 w 185"/>
                  <a:gd name="T11" fmla="*/ 230 h 230"/>
                  <a:gd name="T12" fmla="*/ 45 w 185"/>
                  <a:gd name="T13" fmla="*/ 230 h 230"/>
                  <a:gd name="T14" fmla="*/ 45 w 185"/>
                  <a:gd name="T15" fmla="*/ 126 h 230"/>
                  <a:gd name="T16" fmla="*/ 139 w 185"/>
                  <a:gd name="T17" fmla="*/ 126 h 230"/>
                  <a:gd name="T18" fmla="*/ 139 w 185"/>
                  <a:gd name="T19" fmla="*/ 230 h 230"/>
                  <a:gd name="T20" fmla="*/ 185 w 185"/>
                  <a:gd name="T21" fmla="*/ 230 h 230"/>
                  <a:gd name="T22" fmla="*/ 185 w 185"/>
                  <a:gd name="T23" fmla="*/ 0 h 230"/>
                  <a:gd name="T24" fmla="*/ 139 w 185"/>
                  <a:gd name="T25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85" h="230">
                    <a:moveTo>
                      <a:pt x="139" y="0"/>
                    </a:moveTo>
                    <a:lnTo>
                      <a:pt x="139" y="87"/>
                    </a:lnTo>
                    <a:lnTo>
                      <a:pt x="45" y="87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45" y="230"/>
                    </a:lnTo>
                    <a:lnTo>
                      <a:pt x="45" y="126"/>
                    </a:lnTo>
                    <a:lnTo>
                      <a:pt x="139" y="126"/>
                    </a:lnTo>
                    <a:lnTo>
                      <a:pt x="139" y="230"/>
                    </a:lnTo>
                    <a:lnTo>
                      <a:pt x="185" y="230"/>
                    </a:lnTo>
                    <a:lnTo>
                      <a:pt x="185" y="0"/>
                    </a:lnTo>
                    <a:lnTo>
                      <a:pt x="139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69" name="Freeform 68"/>
              <p:cNvSpPr>
                <a:spLocks noEditPoints="1"/>
              </p:cNvSpPr>
              <p:nvPr userDrawn="1"/>
            </p:nvSpPr>
            <p:spPr bwMode="auto">
              <a:xfrm>
                <a:off x="2901950" y="6360332"/>
                <a:ext cx="77788" cy="95250"/>
              </a:xfrm>
              <a:custGeom>
                <a:avLst/>
                <a:gdLst>
                  <a:gd name="T0" fmla="*/ 197 w 197"/>
                  <a:gd name="T1" fmla="*/ 114 h 239"/>
                  <a:gd name="T2" fmla="*/ 195 w 197"/>
                  <a:gd name="T3" fmla="*/ 92 h 239"/>
                  <a:gd name="T4" fmla="*/ 191 w 197"/>
                  <a:gd name="T5" fmla="*/ 70 h 239"/>
                  <a:gd name="T6" fmla="*/ 183 w 197"/>
                  <a:gd name="T7" fmla="*/ 51 h 239"/>
                  <a:gd name="T8" fmla="*/ 173 w 197"/>
                  <a:gd name="T9" fmla="*/ 34 h 239"/>
                  <a:gd name="T10" fmla="*/ 159 w 197"/>
                  <a:gd name="T11" fmla="*/ 20 h 239"/>
                  <a:gd name="T12" fmla="*/ 143 w 197"/>
                  <a:gd name="T13" fmla="*/ 9 h 239"/>
                  <a:gd name="T14" fmla="*/ 123 w 197"/>
                  <a:gd name="T15" fmla="*/ 2 h 239"/>
                  <a:gd name="T16" fmla="*/ 100 w 197"/>
                  <a:gd name="T17" fmla="*/ 0 h 239"/>
                  <a:gd name="T18" fmla="*/ 89 w 197"/>
                  <a:gd name="T19" fmla="*/ 0 h 239"/>
                  <a:gd name="T20" fmla="*/ 69 w 197"/>
                  <a:gd name="T21" fmla="*/ 4 h 239"/>
                  <a:gd name="T22" fmla="*/ 51 w 197"/>
                  <a:gd name="T23" fmla="*/ 12 h 239"/>
                  <a:gd name="T24" fmla="*/ 35 w 197"/>
                  <a:gd name="T25" fmla="*/ 23 h 239"/>
                  <a:gd name="T26" fmla="*/ 22 w 197"/>
                  <a:gd name="T27" fmla="*/ 38 h 239"/>
                  <a:gd name="T28" fmla="*/ 11 w 197"/>
                  <a:gd name="T29" fmla="*/ 57 h 239"/>
                  <a:gd name="T30" fmla="*/ 4 w 197"/>
                  <a:gd name="T31" fmla="*/ 79 h 239"/>
                  <a:gd name="T32" fmla="*/ 1 w 197"/>
                  <a:gd name="T33" fmla="*/ 105 h 239"/>
                  <a:gd name="T34" fmla="*/ 0 w 197"/>
                  <a:gd name="T35" fmla="*/ 119 h 239"/>
                  <a:gd name="T36" fmla="*/ 2 w 197"/>
                  <a:gd name="T37" fmla="*/ 147 h 239"/>
                  <a:gd name="T38" fmla="*/ 9 w 197"/>
                  <a:gd name="T39" fmla="*/ 173 h 239"/>
                  <a:gd name="T40" fmla="*/ 19 w 197"/>
                  <a:gd name="T41" fmla="*/ 193 h 239"/>
                  <a:gd name="T42" fmla="*/ 30 w 197"/>
                  <a:gd name="T43" fmla="*/ 209 h 239"/>
                  <a:gd name="T44" fmla="*/ 36 w 197"/>
                  <a:gd name="T45" fmla="*/ 215 h 239"/>
                  <a:gd name="T46" fmla="*/ 51 w 197"/>
                  <a:gd name="T47" fmla="*/ 226 h 239"/>
                  <a:gd name="T48" fmla="*/ 68 w 197"/>
                  <a:gd name="T49" fmla="*/ 234 h 239"/>
                  <a:gd name="T50" fmla="*/ 88 w 197"/>
                  <a:gd name="T51" fmla="*/ 239 h 239"/>
                  <a:gd name="T52" fmla="*/ 99 w 197"/>
                  <a:gd name="T53" fmla="*/ 239 h 239"/>
                  <a:gd name="T54" fmla="*/ 124 w 197"/>
                  <a:gd name="T55" fmla="*/ 237 h 239"/>
                  <a:gd name="T56" fmla="*/ 145 w 197"/>
                  <a:gd name="T57" fmla="*/ 231 h 239"/>
                  <a:gd name="T58" fmla="*/ 154 w 197"/>
                  <a:gd name="T59" fmla="*/ 227 h 239"/>
                  <a:gd name="T60" fmla="*/ 170 w 197"/>
                  <a:gd name="T61" fmla="*/ 217 h 239"/>
                  <a:gd name="T62" fmla="*/ 151 w 197"/>
                  <a:gd name="T63" fmla="*/ 180 h 239"/>
                  <a:gd name="T64" fmla="*/ 139 w 197"/>
                  <a:gd name="T65" fmla="*/ 188 h 239"/>
                  <a:gd name="T66" fmla="*/ 128 w 197"/>
                  <a:gd name="T67" fmla="*/ 194 h 239"/>
                  <a:gd name="T68" fmla="*/ 116 w 197"/>
                  <a:gd name="T69" fmla="*/ 197 h 239"/>
                  <a:gd name="T70" fmla="*/ 102 w 197"/>
                  <a:gd name="T71" fmla="*/ 199 h 239"/>
                  <a:gd name="T72" fmla="*/ 91 w 197"/>
                  <a:gd name="T73" fmla="*/ 198 h 239"/>
                  <a:gd name="T74" fmla="*/ 73 w 197"/>
                  <a:gd name="T75" fmla="*/ 191 h 239"/>
                  <a:gd name="T76" fmla="*/ 57 w 197"/>
                  <a:gd name="T77" fmla="*/ 175 h 239"/>
                  <a:gd name="T78" fmla="*/ 47 w 197"/>
                  <a:gd name="T79" fmla="*/ 151 h 239"/>
                  <a:gd name="T80" fmla="*/ 195 w 197"/>
                  <a:gd name="T81" fmla="*/ 135 h 239"/>
                  <a:gd name="T82" fmla="*/ 196 w 197"/>
                  <a:gd name="T83" fmla="*/ 126 h 239"/>
                  <a:gd name="T84" fmla="*/ 197 w 197"/>
                  <a:gd name="T85" fmla="*/ 114 h 239"/>
                  <a:gd name="T86" fmla="*/ 45 w 197"/>
                  <a:gd name="T87" fmla="*/ 98 h 239"/>
                  <a:gd name="T88" fmla="*/ 50 w 197"/>
                  <a:gd name="T89" fmla="*/ 73 h 239"/>
                  <a:gd name="T90" fmla="*/ 61 w 197"/>
                  <a:gd name="T91" fmla="*/ 55 h 239"/>
                  <a:gd name="T92" fmla="*/ 77 w 197"/>
                  <a:gd name="T93" fmla="*/ 44 h 239"/>
                  <a:gd name="T94" fmla="*/ 97 w 197"/>
                  <a:gd name="T95" fmla="*/ 40 h 239"/>
                  <a:gd name="T96" fmla="*/ 104 w 197"/>
                  <a:gd name="T97" fmla="*/ 41 h 239"/>
                  <a:gd name="T98" fmla="*/ 116 w 197"/>
                  <a:gd name="T99" fmla="*/ 43 h 239"/>
                  <a:gd name="T100" fmla="*/ 126 w 197"/>
                  <a:gd name="T101" fmla="*/ 47 h 239"/>
                  <a:gd name="T102" fmla="*/ 137 w 197"/>
                  <a:gd name="T103" fmla="*/ 57 h 239"/>
                  <a:gd name="T104" fmla="*/ 147 w 197"/>
                  <a:gd name="T105" fmla="*/ 76 h 239"/>
                  <a:gd name="T106" fmla="*/ 151 w 197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7" h="239">
                    <a:moveTo>
                      <a:pt x="197" y="114"/>
                    </a:moveTo>
                    <a:lnTo>
                      <a:pt x="197" y="114"/>
                    </a:lnTo>
                    <a:lnTo>
                      <a:pt x="196" y="103"/>
                    </a:lnTo>
                    <a:lnTo>
                      <a:pt x="195" y="92"/>
                    </a:lnTo>
                    <a:lnTo>
                      <a:pt x="193" y="81"/>
                    </a:lnTo>
                    <a:lnTo>
                      <a:pt x="191" y="70"/>
                    </a:lnTo>
                    <a:lnTo>
                      <a:pt x="187" y="60"/>
                    </a:lnTo>
                    <a:lnTo>
                      <a:pt x="183" y="51"/>
                    </a:lnTo>
                    <a:lnTo>
                      <a:pt x="178" y="42"/>
                    </a:lnTo>
                    <a:lnTo>
                      <a:pt x="173" y="34"/>
                    </a:lnTo>
                    <a:lnTo>
                      <a:pt x="166" y="26"/>
                    </a:lnTo>
                    <a:lnTo>
                      <a:pt x="159" y="20"/>
                    </a:lnTo>
                    <a:lnTo>
                      <a:pt x="151" y="14"/>
                    </a:lnTo>
                    <a:lnTo>
                      <a:pt x="143" y="9"/>
                    </a:lnTo>
                    <a:lnTo>
                      <a:pt x="133" y="5"/>
                    </a:lnTo>
                    <a:lnTo>
                      <a:pt x="123" y="2"/>
                    </a:lnTo>
                    <a:lnTo>
                      <a:pt x="112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9" y="0"/>
                    </a:lnTo>
                    <a:lnTo>
                      <a:pt x="79" y="2"/>
                    </a:lnTo>
                    <a:lnTo>
                      <a:pt x="69" y="4"/>
                    </a:lnTo>
                    <a:lnTo>
                      <a:pt x="60" y="8"/>
                    </a:lnTo>
                    <a:lnTo>
                      <a:pt x="51" y="12"/>
                    </a:lnTo>
                    <a:lnTo>
                      <a:pt x="43" y="17"/>
                    </a:lnTo>
                    <a:lnTo>
                      <a:pt x="35" y="23"/>
                    </a:lnTo>
                    <a:lnTo>
                      <a:pt x="28" y="30"/>
                    </a:lnTo>
                    <a:lnTo>
                      <a:pt x="22" y="38"/>
                    </a:lnTo>
                    <a:lnTo>
                      <a:pt x="16" y="47"/>
                    </a:lnTo>
                    <a:lnTo>
                      <a:pt x="11" y="57"/>
                    </a:lnTo>
                    <a:lnTo>
                      <a:pt x="7" y="68"/>
                    </a:lnTo>
                    <a:lnTo>
                      <a:pt x="4" y="79"/>
                    </a:lnTo>
                    <a:lnTo>
                      <a:pt x="2" y="92"/>
                    </a:lnTo>
                    <a:lnTo>
                      <a:pt x="1" y="105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34"/>
                    </a:lnTo>
                    <a:lnTo>
                      <a:pt x="2" y="147"/>
                    </a:lnTo>
                    <a:lnTo>
                      <a:pt x="5" y="161"/>
                    </a:lnTo>
                    <a:lnTo>
                      <a:pt x="9" y="173"/>
                    </a:lnTo>
                    <a:lnTo>
                      <a:pt x="13" y="184"/>
                    </a:lnTo>
                    <a:lnTo>
                      <a:pt x="19" y="193"/>
                    </a:lnTo>
                    <a:lnTo>
                      <a:pt x="24" y="202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6" y="215"/>
                    </a:lnTo>
                    <a:lnTo>
                      <a:pt x="43" y="221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8" y="237"/>
                    </a:lnTo>
                    <a:lnTo>
                      <a:pt x="88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2" y="239"/>
                    </a:lnTo>
                    <a:lnTo>
                      <a:pt x="124" y="237"/>
                    </a:lnTo>
                    <a:lnTo>
                      <a:pt x="135" y="235"/>
                    </a:lnTo>
                    <a:lnTo>
                      <a:pt x="145" y="231"/>
                    </a:lnTo>
                    <a:lnTo>
                      <a:pt x="145" y="231"/>
                    </a:lnTo>
                    <a:lnTo>
                      <a:pt x="154" y="227"/>
                    </a:lnTo>
                    <a:lnTo>
                      <a:pt x="162" y="222"/>
                    </a:lnTo>
                    <a:lnTo>
                      <a:pt x="170" y="217"/>
                    </a:lnTo>
                    <a:lnTo>
                      <a:pt x="178" y="209"/>
                    </a:lnTo>
                    <a:lnTo>
                      <a:pt x="151" y="180"/>
                    </a:lnTo>
                    <a:lnTo>
                      <a:pt x="151" y="180"/>
                    </a:lnTo>
                    <a:lnTo>
                      <a:pt x="139" y="188"/>
                    </a:lnTo>
                    <a:lnTo>
                      <a:pt x="128" y="194"/>
                    </a:lnTo>
                    <a:lnTo>
                      <a:pt x="128" y="194"/>
                    </a:lnTo>
                    <a:lnTo>
                      <a:pt x="122" y="196"/>
                    </a:lnTo>
                    <a:lnTo>
                      <a:pt x="116" y="197"/>
                    </a:lnTo>
                    <a:lnTo>
                      <a:pt x="109" y="198"/>
                    </a:lnTo>
                    <a:lnTo>
                      <a:pt x="102" y="199"/>
                    </a:lnTo>
                    <a:lnTo>
                      <a:pt x="102" y="199"/>
                    </a:lnTo>
                    <a:lnTo>
                      <a:pt x="91" y="198"/>
                    </a:lnTo>
                    <a:lnTo>
                      <a:pt x="82" y="195"/>
                    </a:lnTo>
                    <a:lnTo>
                      <a:pt x="73" y="191"/>
                    </a:lnTo>
                    <a:lnTo>
                      <a:pt x="64" y="184"/>
                    </a:lnTo>
                    <a:lnTo>
                      <a:pt x="57" y="175"/>
                    </a:lnTo>
                    <a:lnTo>
                      <a:pt x="51" y="164"/>
                    </a:lnTo>
                    <a:lnTo>
                      <a:pt x="47" y="151"/>
                    </a:lnTo>
                    <a:lnTo>
                      <a:pt x="44" y="135"/>
                    </a:lnTo>
                    <a:lnTo>
                      <a:pt x="195" y="135"/>
                    </a:lnTo>
                    <a:lnTo>
                      <a:pt x="195" y="135"/>
                    </a:lnTo>
                    <a:lnTo>
                      <a:pt x="196" y="126"/>
                    </a:lnTo>
                    <a:lnTo>
                      <a:pt x="197" y="114"/>
                    </a:lnTo>
                    <a:lnTo>
                      <a:pt x="197" y="114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0" y="73"/>
                    </a:lnTo>
                    <a:lnTo>
                      <a:pt x="55" y="64"/>
                    </a:lnTo>
                    <a:lnTo>
                      <a:pt x="61" y="55"/>
                    </a:lnTo>
                    <a:lnTo>
                      <a:pt x="68" y="49"/>
                    </a:lnTo>
                    <a:lnTo>
                      <a:pt x="77" y="44"/>
                    </a:lnTo>
                    <a:lnTo>
                      <a:pt x="86" y="41"/>
                    </a:lnTo>
                    <a:lnTo>
                      <a:pt x="97" y="40"/>
                    </a:lnTo>
                    <a:lnTo>
                      <a:pt x="97" y="40"/>
                    </a:lnTo>
                    <a:lnTo>
                      <a:pt x="104" y="41"/>
                    </a:lnTo>
                    <a:lnTo>
                      <a:pt x="110" y="42"/>
                    </a:lnTo>
                    <a:lnTo>
                      <a:pt x="116" y="43"/>
                    </a:lnTo>
                    <a:lnTo>
                      <a:pt x="121" y="45"/>
                    </a:lnTo>
                    <a:lnTo>
                      <a:pt x="126" y="47"/>
                    </a:lnTo>
                    <a:lnTo>
                      <a:pt x="130" y="50"/>
                    </a:lnTo>
                    <a:lnTo>
                      <a:pt x="137" y="57"/>
                    </a:lnTo>
                    <a:lnTo>
                      <a:pt x="143" y="66"/>
                    </a:lnTo>
                    <a:lnTo>
                      <a:pt x="147" y="76"/>
                    </a:lnTo>
                    <a:lnTo>
                      <a:pt x="150" y="86"/>
                    </a:lnTo>
                    <a:lnTo>
                      <a:pt x="151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0" name="Freeform 69"/>
              <p:cNvSpPr>
                <a:spLocks/>
              </p:cNvSpPr>
              <p:nvPr userDrawn="1"/>
            </p:nvSpPr>
            <p:spPr bwMode="auto">
              <a:xfrm>
                <a:off x="2994025" y="6360332"/>
                <a:ext cx="73025" cy="95250"/>
              </a:xfrm>
              <a:custGeom>
                <a:avLst/>
                <a:gdLst>
                  <a:gd name="T0" fmla="*/ 182 w 182"/>
                  <a:gd name="T1" fmla="*/ 39 h 239"/>
                  <a:gd name="T2" fmla="*/ 165 w 182"/>
                  <a:gd name="T3" fmla="*/ 22 h 239"/>
                  <a:gd name="T4" fmla="*/ 146 w 182"/>
                  <a:gd name="T5" fmla="*/ 10 h 239"/>
                  <a:gd name="T6" fmla="*/ 124 w 182"/>
                  <a:gd name="T7" fmla="*/ 2 h 239"/>
                  <a:gd name="T8" fmla="*/ 101 w 182"/>
                  <a:gd name="T9" fmla="*/ 0 h 239"/>
                  <a:gd name="T10" fmla="*/ 90 w 182"/>
                  <a:gd name="T11" fmla="*/ 0 h 239"/>
                  <a:gd name="T12" fmla="*/ 71 w 182"/>
                  <a:gd name="T13" fmla="*/ 4 h 239"/>
                  <a:gd name="T14" fmla="*/ 53 w 182"/>
                  <a:gd name="T15" fmla="*/ 12 h 239"/>
                  <a:gd name="T16" fmla="*/ 37 w 182"/>
                  <a:gd name="T17" fmla="*/ 24 h 239"/>
                  <a:gd name="T18" fmla="*/ 23 w 182"/>
                  <a:gd name="T19" fmla="*/ 39 h 239"/>
                  <a:gd name="T20" fmla="*/ 12 w 182"/>
                  <a:gd name="T21" fmla="*/ 58 h 239"/>
                  <a:gd name="T22" fmla="*/ 5 w 182"/>
                  <a:gd name="T23" fmla="*/ 80 h 239"/>
                  <a:gd name="T24" fmla="*/ 1 w 182"/>
                  <a:gd name="T25" fmla="*/ 106 h 239"/>
                  <a:gd name="T26" fmla="*/ 0 w 182"/>
                  <a:gd name="T27" fmla="*/ 120 h 239"/>
                  <a:gd name="T28" fmla="*/ 2 w 182"/>
                  <a:gd name="T29" fmla="*/ 145 h 239"/>
                  <a:gd name="T30" fmla="*/ 8 w 182"/>
                  <a:gd name="T31" fmla="*/ 169 h 239"/>
                  <a:gd name="T32" fmla="*/ 17 w 182"/>
                  <a:gd name="T33" fmla="*/ 190 h 239"/>
                  <a:gd name="T34" fmla="*/ 29 w 182"/>
                  <a:gd name="T35" fmla="*/ 207 h 239"/>
                  <a:gd name="T36" fmla="*/ 43 w 182"/>
                  <a:gd name="T37" fmla="*/ 221 h 239"/>
                  <a:gd name="T38" fmla="*/ 60 w 182"/>
                  <a:gd name="T39" fmla="*/ 231 h 239"/>
                  <a:gd name="T40" fmla="*/ 79 w 182"/>
                  <a:gd name="T41" fmla="*/ 237 h 239"/>
                  <a:gd name="T42" fmla="*/ 99 w 182"/>
                  <a:gd name="T43" fmla="*/ 239 h 239"/>
                  <a:gd name="T44" fmla="*/ 114 w 182"/>
                  <a:gd name="T45" fmla="*/ 238 h 239"/>
                  <a:gd name="T46" fmla="*/ 139 w 182"/>
                  <a:gd name="T47" fmla="*/ 232 h 239"/>
                  <a:gd name="T48" fmla="*/ 158 w 182"/>
                  <a:gd name="T49" fmla="*/ 220 h 239"/>
                  <a:gd name="T50" fmla="*/ 174 w 182"/>
                  <a:gd name="T51" fmla="*/ 205 h 239"/>
                  <a:gd name="T52" fmla="*/ 152 w 182"/>
                  <a:gd name="T53" fmla="*/ 168 h 239"/>
                  <a:gd name="T54" fmla="*/ 140 w 182"/>
                  <a:gd name="T55" fmla="*/ 181 h 239"/>
                  <a:gd name="T56" fmla="*/ 128 w 182"/>
                  <a:gd name="T57" fmla="*/ 189 h 239"/>
                  <a:gd name="T58" fmla="*/ 115 w 182"/>
                  <a:gd name="T59" fmla="*/ 195 h 239"/>
                  <a:gd name="T60" fmla="*/ 101 w 182"/>
                  <a:gd name="T61" fmla="*/ 197 h 239"/>
                  <a:gd name="T62" fmla="*/ 94 w 182"/>
                  <a:gd name="T63" fmla="*/ 196 h 239"/>
                  <a:gd name="T64" fmla="*/ 82 w 182"/>
                  <a:gd name="T65" fmla="*/ 193 h 239"/>
                  <a:gd name="T66" fmla="*/ 72 w 182"/>
                  <a:gd name="T67" fmla="*/ 188 h 239"/>
                  <a:gd name="T68" fmla="*/ 63 w 182"/>
                  <a:gd name="T69" fmla="*/ 180 h 239"/>
                  <a:gd name="T70" fmla="*/ 56 w 182"/>
                  <a:gd name="T71" fmla="*/ 169 h 239"/>
                  <a:gd name="T72" fmla="*/ 49 w 182"/>
                  <a:gd name="T73" fmla="*/ 150 h 239"/>
                  <a:gd name="T74" fmla="*/ 46 w 182"/>
                  <a:gd name="T75" fmla="*/ 118 h 239"/>
                  <a:gd name="T76" fmla="*/ 47 w 182"/>
                  <a:gd name="T77" fmla="*/ 102 h 239"/>
                  <a:gd name="T78" fmla="*/ 54 w 182"/>
                  <a:gd name="T79" fmla="*/ 74 h 239"/>
                  <a:gd name="T80" fmla="*/ 60 w 182"/>
                  <a:gd name="T81" fmla="*/ 63 h 239"/>
                  <a:gd name="T82" fmla="*/ 68 w 182"/>
                  <a:gd name="T83" fmla="*/ 54 h 239"/>
                  <a:gd name="T84" fmla="*/ 77 w 182"/>
                  <a:gd name="T85" fmla="*/ 48 h 239"/>
                  <a:gd name="T86" fmla="*/ 88 w 182"/>
                  <a:gd name="T87" fmla="*/ 44 h 239"/>
                  <a:gd name="T88" fmla="*/ 99 w 182"/>
                  <a:gd name="T89" fmla="*/ 43 h 239"/>
                  <a:gd name="T90" fmla="*/ 107 w 182"/>
                  <a:gd name="T91" fmla="*/ 43 h 239"/>
                  <a:gd name="T92" fmla="*/ 121 w 182"/>
                  <a:gd name="T93" fmla="*/ 46 h 239"/>
                  <a:gd name="T94" fmla="*/ 135 w 182"/>
                  <a:gd name="T95" fmla="*/ 53 h 239"/>
                  <a:gd name="T96" fmla="*/ 148 w 182"/>
                  <a:gd name="T97" fmla="*/ 64 h 239"/>
                  <a:gd name="T98" fmla="*/ 182 w 182"/>
                  <a:gd name="T99" fmla="*/ 39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82" h="239">
                    <a:moveTo>
                      <a:pt x="182" y="39"/>
                    </a:moveTo>
                    <a:lnTo>
                      <a:pt x="182" y="39"/>
                    </a:lnTo>
                    <a:lnTo>
                      <a:pt x="173" y="30"/>
                    </a:lnTo>
                    <a:lnTo>
                      <a:pt x="165" y="22"/>
                    </a:lnTo>
                    <a:lnTo>
                      <a:pt x="155" y="15"/>
                    </a:lnTo>
                    <a:lnTo>
                      <a:pt x="146" y="10"/>
                    </a:lnTo>
                    <a:lnTo>
                      <a:pt x="135" y="5"/>
                    </a:lnTo>
                    <a:lnTo>
                      <a:pt x="124" y="2"/>
                    </a:lnTo>
                    <a:lnTo>
                      <a:pt x="113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0" y="0"/>
                    </a:lnTo>
                    <a:lnTo>
                      <a:pt x="80" y="2"/>
                    </a:lnTo>
                    <a:lnTo>
                      <a:pt x="71" y="4"/>
                    </a:lnTo>
                    <a:lnTo>
                      <a:pt x="61" y="8"/>
                    </a:lnTo>
                    <a:lnTo>
                      <a:pt x="53" y="12"/>
                    </a:lnTo>
                    <a:lnTo>
                      <a:pt x="44" y="18"/>
                    </a:lnTo>
                    <a:lnTo>
                      <a:pt x="37" y="24"/>
                    </a:lnTo>
                    <a:lnTo>
                      <a:pt x="30" y="31"/>
                    </a:lnTo>
                    <a:lnTo>
                      <a:pt x="23" y="39"/>
                    </a:lnTo>
                    <a:lnTo>
                      <a:pt x="17" y="48"/>
                    </a:lnTo>
                    <a:lnTo>
                      <a:pt x="12" y="58"/>
                    </a:lnTo>
                    <a:lnTo>
                      <a:pt x="8" y="69"/>
                    </a:lnTo>
                    <a:lnTo>
                      <a:pt x="5" y="80"/>
                    </a:lnTo>
                    <a:lnTo>
                      <a:pt x="2" y="93"/>
                    </a:lnTo>
                    <a:lnTo>
                      <a:pt x="1" y="106"/>
                    </a:lnTo>
                    <a:lnTo>
                      <a:pt x="0" y="120"/>
                    </a:lnTo>
                    <a:lnTo>
                      <a:pt x="0" y="120"/>
                    </a:lnTo>
                    <a:lnTo>
                      <a:pt x="1" y="133"/>
                    </a:lnTo>
                    <a:lnTo>
                      <a:pt x="2" y="145"/>
                    </a:lnTo>
                    <a:lnTo>
                      <a:pt x="5" y="158"/>
                    </a:lnTo>
                    <a:lnTo>
                      <a:pt x="8" y="169"/>
                    </a:lnTo>
                    <a:lnTo>
                      <a:pt x="12" y="180"/>
                    </a:lnTo>
                    <a:lnTo>
                      <a:pt x="17" y="190"/>
                    </a:lnTo>
                    <a:lnTo>
                      <a:pt x="23" y="199"/>
                    </a:lnTo>
                    <a:lnTo>
                      <a:pt x="29" y="207"/>
                    </a:lnTo>
                    <a:lnTo>
                      <a:pt x="36" y="214"/>
                    </a:lnTo>
                    <a:lnTo>
                      <a:pt x="43" y="221"/>
                    </a:lnTo>
                    <a:lnTo>
                      <a:pt x="52" y="226"/>
                    </a:lnTo>
                    <a:lnTo>
                      <a:pt x="60" y="231"/>
                    </a:lnTo>
                    <a:lnTo>
                      <a:pt x="69" y="234"/>
                    </a:lnTo>
                    <a:lnTo>
                      <a:pt x="79" y="237"/>
                    </a:lnTo>
                    <a:lnTo>
                      <a:pt x="89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4" y="238"/>
                    </a:lnTo>
                    <a:lnTo>
                      <a:pt x="127" y="236"/>
                    </a:lnTo>
                    <a:lnTo>
                      <a:pt x="139" y="232"/>
                    </a:lnTo>
                    <a:lnTo>
                      <a:pt x="149" y="226"/>
                    </a:lnTo>
                    <a:lnTo>
                      <a:pt x="158" y="220"/>
                    </a:lnTo>
                    <a:lnTo>
                      <a:pt x="167" y="213"/>
                    </a:lnTo>
                    <a:lnTo>
                      <a:pt x="174" y="205"/>
                    </a:lnTo>
                    <a:lnTo>
                      <a:pt x="181" y="197"/>
                    </a:lnTo>
                    <a:lnTo>
                      <a:pt x="152" y="168"/>
                    </a:lnTo>
                    <a:lnTo>
                      <a:pt x="152" y="168"/>
                    </a:lnTo>
                    <a:lnTo>
                      <a:pt x="140" y="181"/>
                    </a:lnTo>
                    <a:lnTo>
                      <a:pt x="134" y="185"/>
                    </a:lnTo>
                    <a:lnTo>
                      <a:pt x="128" y="189"/>
                    </a:lnTo>
                    <a:lnTo>
                      <a:pt x="122" y="193"/>
                    </a:lnTo>
                    <a:lnTo>
                      <a:pt x="115" y="195"/>
                    </a:lnTo>
                    <a:lnTo>
                      <a:pt x="108" y="196"/>
                    </a:lnTo>
                    <a:lnTo>
                      <a:pt x="101" y="197"/>
                    </a:lnTo>
                    <a:lnTo>
                      <a:pt x="101" y="197"/>
                    </a:lnTo>
                    <a:lnTo>
                      <a:pt x="94" y="196"/>
                    </a:lnTo>
                    <a:lnTo>
                      <a:pt x="88" y="195"/>
                    </a:lnTo>
                    <a:lnTo>
                      <a:pt x="82" y="193"/>
                    </a:lnTo>
                    <a:lnTo>
                      <a:pt x="77" y="191"/>
                    </a:lnTo>
                    <a:lnTo>
                      <a:pt x="72" y="188"/>
                    </a:lnTo>
                    <a:lnTo>
                      <a:pt x="67" y="184"/>
                    </a:lnTo>
                    <a:lnTo>
                      <a:pt x="63" y="180"/>
                    </a:lnTo>
                    <a:lnTo>
                      <a:pt x="60" y="175"/>
                    </a:lnTo>
                    <a:lnTo>
                      <a:pt x="56" y="169"/>
                    </a:lnTo>
                    <a:lnTo>
                      <a:pt x="54" y="164"/>
                    </a:lnTo>
                    <a:lnTo>
                      <a:pt x="49" y="150"/>
                    </a:lnTo>
                    <a:lnTo>
                      <a:pt x="47" y="135"/>
                    </a:lnTo>
                    <a:lnTo>
                      <a:pt x="46" y="118"/>
                    </a:lnTo>
                    <a:lnTo>
                      <a:pt x="46" y="118"/>
                    </a:lnTo>
                    <a:lnTo>
                      <a:pt x="47" y="102"/>
                    </a:lnTo>
                    <a:lnTo>
                      <a:pt x="49" y="87"/>
                    </a:lnTo>
                    <a:lnTo>
                      <a:pt x="54" y="74"/>
                    </a:lnTo>
                    <a:lnTo>
                      <a:pt x="57" y="68"/>
                    </a:lnTo>
                    <a:lnTo>
                      <a:pt x="60" y="63"/>
                    </a:lnTo>
                    <a:lnTo>
                      <a:pt x="64" y="58"/>
                    </a:lnTo>
                    <a:lnTo>
                      <a:pt x="68" y="54"/>
                    </a:lnTo>
                    <a:lnTo>
                      <a:pt x="72" y="51"/>
                    </a:lnTo>
                    <a:lnTo>
                      <a:pt x="77" y="48"/>
                    </a:lnTo>
                    <a:lnTo>
                      <a:pt x="82" y="46"/>
                    </a:lnTo>
                    <a:lnTo>
                      <a:pt x="88" y="44"/>
                    </a:lnTo>
                    <a:lnTo>
                      <a:pt x="93" y="43"/>
                    </a:lnTo>
                    <a:lnTo>
                      <a:pt x="99" y="43"/>
                    </a:lnTo>
                    <a:lnTo>
                      <a:pt x="99" y="43"/>
                    </a:lnTo>
                    <a:lnTo>
                      <a:pt x="107" y="43"/>
                    </a:lnTo>
                    <a:lnTo>
                      <a:pt x="114" y="44"/>
                    </a:lnTo>
                    <a:lnTo>
                      <a:pt x="121" y="46"/>
                    </a:lnTo>
                    <a:lnTo>
                      <a:pt x="128" y="49"/>
                    </a:lnTo>
                    <a:lnTo>
                      <a:pt x="135" y="53"/>
                    </a:lnTo>
                    <a:lnTo>
                      <a:pt x="141" y="58"/>
                    </a:lnTo>
                    <a:lnTo>
                      <a:pt x="148" y="64"/>
                    </a:lnTo>
                    <a:lnTo>
                      <a:pt x="155" y="70"/>
                    </a:lnTo>
                    <a:lnTo>
                      <a:pt x="182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1" name="Freeform 70"/>
              <p:cNvSpPr>
                <a:spLocks noEditPoints="1"/>
              </p:cNvSpPr>
              <p:nvPr userDrawn="1"/>
            </p:nvSpPr>
            <p:spPr bwMode="auto">
              <a:xfrm>
                <a:off x="3081337" y="6360332"/>
                <a:ext cx="74613" cy="95250"/>
              </a:xfrm>
              <a:custGeom>
                <a:avLst/>
                <a:gdLst>
                  <a:gd name="T0" fmla="*/ 186 w 186"/>
                  <a:gd name="T1" fmla="*/ 77 h 239"/>
                  <a:gd name="T2" fmla="*/ 185 w 186"/>
                  <a:gd name="T3" fmla="*/ 67 h 239"/>
                  <a:gd name="T4" fmla="*/ 182 w 186"/>
                  <a:gd name="T5" fmla="*/ 50 h 239"/>
                  <a:gd name="T6" fmla="*/ 176 w 186"/>
                  <a:gd name="T7" fmla="*/ 36 h 239"/>
                  <a:gd name="T8" fmla="*/ 167 w 186"/>
                  <a:gd name="T9" fmla="*/ 24 h 239"/>
                  <a:gd name="T10" fmla="*/ 156 w 186"/>
                  <a:gd name="T11" fmla="*/ 14 h 239"/>
                  <a:gd name="T12" fmla="*/ 142 w 186"/>
                  <a:gd name="T13" fmla="*/ 7 h 239"/>
                  <a:gd name="T14" fmla="*/ 127 w 186"/>
                  <a:gd name="T15" fmla="*/ 2 h 239"/>
                  <a:gd name="T16" fmla="*/ 109 w 186"/>
                  <a:gd name="T17" fmla="*/ 0 h 239"/>
                  <a:gd name="T18" fmla="*/ 100 w 186"/>
                  <a:gd name="T19" fmla="*/ 0 h 239"/>
                  <a:gd name="T20" fmla="*/ 77 w 186"/>
                  <a:gd name="T21" fmla="*/ 1 h 239"/>
                  <a:gd name="T22" fmla="*/ 57 w 186"/>
                  <a:gd name="T23" fmla="*/ 5 h 239"/>
                  <a:gd name="T24" fmla="*/ 38 w 186"/>
                  <a:gd name="T25" fmla="*/ 11 h 239"/>
                  <a:gd name="T26" fmla="*/ 21 w 186"/>
                  <a:gd name="T27" fmla="*/ 20 h 239"/>
                  <a:gd name="T28" fmla="*/ 39 w 186"/>
                  <a:gd name="T29" fmla="*/ 54 h 239"/>
                  <a:gd name="T30" fmla="*/ 67 w 186"/>
                  <a:gd name="T31" fmla="*/ 43 h 239"/>
                  <a:gd name="T32" fmla="*/ 99 w 186"/>
                  <a:gd name="T33" fmla="*/ 40 h 239"/>
                  <a:gd name="T34" fmla="*/ 108 w 186"/>
                  <a:gd name="T35" fmla="*/ 41 h 239"/>
                  <a:gd name="T36" fmla="*/ 125 w 186"/>
                  <a:gd name="T37" fmla="*/ 46 h 239"/>
                  <a:gd name="T38" fmla="*/ 135 w 186"/>
                  <a:gd name="T39" fmla="*/ 56 h 239"/>
                  <a:gd name="T40" fmla="*/ 141 w 186"/>
                  <a:gd name="T41" fmla="*/ 70 h 239"/>
                  <a:gd name="T42" fmla="*/ 142 w 186"/>
                  <a:gd name="T43" fmla="*/ 96 h 239"/>
                  <a:gd name="T44" fmla="*/ 133 w 186"/>
                  <a:gd name="T45" fmla="*/ 92 h 239"/>
                  <a:gd name="T46" fmla="*/ 107 w 186"/>
                  <a:gd name="T47" fmla="*/ 88 h 239"/>
                  <a:gd name="T48" fmla="*/ 91 w 186"/>
                  <a:gd name="T49" fmla="*/ 87 h 239"/>
                  <a:gd name="T50" fmla="*/ 63 w 186"/>
                  <a:gd name="T51" fmla="*/ 89 h 239"/>
                  <a:gd name="T52" fmla="*/ 47 w 186"/>
                  <a:gd name="T53" fmla="*/ 94 h 239"/>
                  <a:gd name="T54" fmla="*/ 32 w 186"/>
                  <a:gd name="T55" fmla="*/ 101 h 239"/>
                  <a:gd name="T56" fmla="*/ 20 w 186"/>
                  <a:gd name="T57" fmla="*/ 110 h 239"/>
                  <a:gd name="T58" fmla="*/ 10 w 186"/>
                  <a:gd name="T59" fmla="*/ 121 h 239"/>
                  <a:gd name="T60" fmla="*/ 4 w 186"/>
                  <a:gd name="T61" fmla="*/ 135 h 239"/>
                  <a:gd name="T62" fmla="*/ 0 w 186"/>
                  <a:gd name="T63" fmla="*/ 153 h 239"/>
                  <a:gd name="T64" fmla="*/ 0 w 186"/>
                  <a:gd name="T65" fmla="*/ 162 h 239"/>
                  <a:gd name="T66" fmla="*/ 2 w 186"/>
                  <a:gd name="T67" fmla="*/ 182 h 239"/>
                  <a:gd name="T68" fmla="*/ 7 w 186"/>
                  <a:gd name="T69" fmla="*/ 198 h 239"/>
                  <a:gd name="T70" fmla="*/ 15 w 186"/>
                  <a:gd name="T71" fmla="*/ 211 h 239"/>
                  <a:gd name="T72" fmla="*/ 25 w 186"/>
                  <a:gd name="T73" fmla="*/ 222 h 239"/>
                  <a:gd name="T74" fmla="*/ 38 w 186"/>
                  <a:gd name="T75" fmla="*/ 230 h 239"/>
                  <a:gd name="T76" fmla="*/ 51 w 186"/>
                  <a:gd name="T77" fmla="*/ 235 h 239"/>
                  <a:gd name="T78" fmla="*/ 79 w 186"/>
                  <a:gd name="T79" fmla="*/ 239 h 239"/>
                  <a:gd name="T80" fmla="*/ 90 w 186"/>
                  <a:gd name="T81" fmla="*/ 239 h 239"/>
                  <a:gd name="T82" fmla="*/ 108 w 186"/>
                  <a:gd name="T83" fmla="*/ 234 h 239"/>
                  <a:gd name="T84" fmla="*/ 115 w 186"/>
                  <a:gd name="T85" fmla="*/ 231 h 239"/>
                  <a:gd name="T86" fmla="*/ 134 w 186"/>
                  <a:gd name="T87" fmla="*/ 219 h 239"/>
                  <a:gd name="T88" fmla="*/ 142 w 186"/>
                  <a:gd name="T89" fmla="*/ 235 h 239"/>
                  <a:gd name="T90" fmla="*/ 142 w 186"/>
                  <a:gd name="T91" fmla="*/ 170 h 239"/>
                  <a:gd name="T92" fmla="*/ 137 w 186"/>
                  <a:gd name="T93" fmla="*/ 175 h 239"/>
                  <a:gd name="T94" fmla="*/ 126 w 186"/>
                  <a:gd name="T95" fmla="*/ 185 h 239"/>
                  <a:gd name="T96" fmla="*/ 112 w 186"/>
                  <a:gd name="T97" fmla="*/ 193 h 239"/>
                  <a:gd name="T98" fmla="*/ 95 w 186"/>
                  <a:gd name="T99" fmla="*/ 198 h 239"/>
                  <a:gd name="T100" fmla="*/ 86 w 186"/>
                  <a:gd name="T101" fmla="*/ 199 h 239"/>
                  <a:gd name="T102" fmla="*/ 68 w 186"/>
                  <a:gd name="T103" fmla="*/ 196 h 239"/>
                  <a:gd name="T104" fmla="*/ 55 w 186"/>
                  <a:gd name="T105" fmla="*/ 190 h 239"/>
                  <a:gd name="T106" fmla="*/ 50 w 186"/>
                  <a:gd name="T107" fmla="*/ 185 h 239"/>
                  <a:gd name="T108" fmla="*/ 43 w 186"/>
                  <a:gd name="T109" fmla="*/ 170 h 239"/>
                  <a:gd name="T110" fmla="*/ 42 w 186"/>
                  <a:gd name="T111" fmla="*/ 161 h 239"/>
                  <a:gd name="T112" fmla="*/ 46 w 186"/>
                  <a:gd name="T113" fmla="*/ 146 h 239"/>
                  <a:gd name="T114" fmla="*/ 55 w 186"/>
                  <a:gd name="T115" fmla="*/ 135 h 239"/>
                  <a:gd name="T116" fmla="*/ 70 w 186"/>
                  <a:gd name="T117" fmla="*/ 128 h 239"/>
                  <a:gd name="T118" fmla="*/ 89 w 186"/>
                  <a:gd name="T119" fmla="*/ 126 h 239"/>
                  <a:gd name="T120" fmla="*/ 106 w 186"/>
                  <a:gd name="T121" fmla="*/ 126 h 239"/>
                  <a:gd name="T122" fmla="*/ 120 w 186"/>
                  <a:gd name="T123" fmla="*/ 128 h 239"/>
                  <a:gd name="T124" fmla="*/ 142 w 186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6" h="239">
                    <a:moveTo>
                      <a:pt x="186" y="235"/>
                    </a:moveTo>
                    <a:lnTo>
                      <a:pt x="186" y="77"/>
                    </a:lnTo>
                    <a:lnTo>
                      <a:pt x="186" y="77"/>
                    </a:lnTo>
                    <a:lnTo>
                      <a:pt x="185" y="67"/>
                    </a:lnTo>
                    <a:lnTo>
                      <a:pt x="184" y="58"/>
                    </a:lnTo>
                    <a:lnTo>
                      <a:pt x="182" y="50"/>
                    </a:lnTo>
                    <a:lnTo>
                      <a:pt x="180" y="43"/>
                    </a:lnTo>
                    <a:lnTo>
                      <a:pt x="176" y="36"/>
                    </a:lnTo>
                    <a:lnTo>
                      <a:pt x="172" y="29"/>
                    </a:lnTo>
                    <a:lnTo>
                      <a:pt x="167" y="24"/>
                    </a:lnTo>
                    <a:lnTo>
                      <a:pt x="162" y="19"/>
                    </a:lnTo>
                    <a:lnTo>
                      <a:pt x="156" y="14"/>
                    </a:lnTo>
                    <a:lnTo>
                      <a:pt x="149" y="10"/>
                    </a:lnTo>
                    <a:lnTo>
                      <a:pt x="142" y="7"/>
                    </a:lnTo>
                    <a:lnTo>
                      <a:pt x="135" y="5"/>
                    </a:lnTo>
                    <a:lnTo>
                      <a:pt x="127" y="2"/>
                    </a:lnTo>
                    <a:lnTo>
                      <a:pt x="118" y="1"/>
                    </a:lnTo>
                    <a:lnTo>
                      <a:pt x="109" y="0"/>
                    </a:lnTo>
                    <a:lnTo>
                      <a:pt x="100" y="0"/>
                    </a:lnTo>
                    <a:lnTo>
                      <a:pt x="100" y="0"/>
                    </a:lnTo>
                    <a:lnTo>
                      <a:pt x="88" y="0"/>
                    </a:lnTo>
                    <a:lnTo>
                      <a:pt x="77" y="1"/>
                    </a:lnTo>
                    <a:lnTo>
                      <a:pt x="67" y="3"/>
                    </a:lnTo>
                    <a:lnTo>
                      <a:pt x="57" y="5"/>
                    </a:lnTo>
                    <a:lnTo>
                      <a:pt x="47" y="8"/>
                    </a:lnTo>
                    <a:lnTo>
                      <a:pt x="38" y="11"/>
                    </a:lnTo>
                    <a:lnTo>
                      <a:pt x="30" y="16"/>
                    </a:lnTo>
                    <a:lnTo>
                      <a:pt x="21" y="20"/>
                    </a:lnTo>
                    <a:lnTo>
                      <a:pt x="39" y="54"/>
                    </a:lnTo>
                    <a:lnTo>
                      <a:pt x="39" y="54"/>
                    </a:lnTo>
                    <a:lnTo>
                      <a:pt x="52" y="48"/>
                    </a:lnTo>
                    <a:lnTo>
                      <a:pt x="67" y="43"/>
                    </a:lnTo>
                    <a:lnTo>
                      <a:pt x="82" y="41"/>
                    </a:lnTo>
                    <a:lnTo>
                      <a:pt x="99" y="40"/>
                    </a:lnTo>
                    <a:lnTo>
                      <a:pt x="99" y="40"/>
                    </a:lnTo>
                    <a:lnTo>
                      <a:pt x="108" y="41"/>
                    </a:lnTo>
                    <a:lnTo>
                      <a:pt x="117" y="43"/>
                    </a:lnTo>
                    <a:lnTo>
                      <a:pt x="125" y="46"/>
                    </a:lnTo>
                    <a:lnTo>
                      <a:pt x="131" y="50"/>
                    </a:lnTo>
                    <a:lnTo>
                      <a:pt x="135" y="56"/>
                    </a:lnTo>
                    <a:lnTo>
                      <a:pt x="139" y="62"/>
                    </a:lnTo>
                    <a:lnTo>
                      <a:pt x="141" y="70"/>
                    </a:lnTo>
                    <a:lnTo>
                      <a:pt x="142" y="79"/>
                    </a:lnTo>
                    <a:lnTo>
                      <a:pt x="142" y="96"/>
                    </a:lnTo>
                    <a:lnTo>
                      <a:pt x="142" y="96"/>
                    </a:lnTo>
                    <a:lnTo>
                      <a:pt x="133" y="92"/>
                    </a:lnTo>
                    <a:lnTo>
                      <a:pt x="121" y="89"/>
                    </a:lnTo>
                    <a:lnTo>
                      <a:pt x="107" y="88"/>
                    </a:lnTo>
                    <a:lnTo>
                      <a:pt x="91" y="87"/>
                    </a:lnTo>
                    <a:lnTo>
                      <a:pt x="91" y="87"/>
                    </a:lnTo>
                    <a:lnTo>
                      <a:pt x="72" y="88"/>
                    </a:lnTo>
                    <a:lnTo>
                      <a:pt x="63" y="89"/>
                    </a:lnTo>
                    <a:lnTo>
                      <a:pt x="55" y="91"/>
                    </a:lnTo>
                    <a:lnTo>
                      <a:pt x="47" y="94"/>
                    </a:lnTo>
                    <a:lnTo>
                      <a:pt x="39" y="97"/>
                    </a:lnTo>
                    <a:lnTo>
                      <a:pt x="32" y="101"/>
                    </a:lnTo>
                    <a:lnTo>
                      <a:pt x="26" y="105"/>
                    </a:lnTo>
                    <a:lnTo>
                      <a:pt x="20" y="110"/>
                    </a:lnTo>
                    <a:lnTo>
                      <a:pt x="15" y="115"/>
                    </a:lnTo>
                    <a:lnTo>
                      <a:pt x="10" y="121"/>
                    </a:lnTo>
                    <a:lnTo>
                      <a:pt x="7" y="128"/>
                    </a:lnTo>
                    <a:lnTo>
                      <a:pt x="4" y="135"/>
                    </a:lnTo>
                    <a:lnTo>
                      <a:pt x="1" y="143"/>
                    </a:lnTo>
                    <a:lnTo>
                      <a:pt x="0" y="153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72"/>
                    </a:lnTo>
                    <a:lnTo>
                      <a:pt x="2" y="182"/>
                    </a:lnTo>
                    <a:lnTo>
                      <a:pt x="4" y="190"/>
                    </a:lnTo>
                    <a:lnTo>
                      <a:pt x="7" y="198"/>
                    </a:lnTo>
                    <a:lnTo>
                      <a:pt x="11" y="205"/>
                    </a:lnTo>
                    <a:lnTo>
                      <a:pt x="15" y="211"/>
                    </a:lnTo>
                    <a:lnTo>
                      <a:pt x="20" y="217"/>
                    </a:lnTo>
                    <a:lnTo>
                      <a:pt x="25" y="222"/>
                    </a:lnTo>
                    <a:lnTo>
                      <a:pt x="31" y="226"/>
                    </a:lnTo>
                    <a:lnTo>
                      <a:pt x="38" y="230"/>
                    </a:lnTo>
                    <a:lnTo>
                      <a:pt x="44" y="233"/>
                    </a:lnTo>
                    <a:lnTo>
                      <a:pt x="51" y="235"/>
                    </a:lnTo>
                    <a:lnTo>
                      <a:pt x="65" y="238"/>
                    </a:lnTo>
                    <a:lnTo>
                      <a:pt x="79" y="239"/>
                    </a:lnTo>
                    <a:lnTo>
                      <a:pt x="79" y="239"/>
                    </a:lnTo>
                    <a:lnTo>
                      <a:pt x="90" y="239"/>
                    </a:lnTo>
                    <a:lnTo>
                      <a:pt x="100" y="237"/>
                    </a:lnTo>
                    <a:lnTo>
                      <a:pt x="108" y="234"/>
                    </a:lnTo>
                    <a:lnTo>
                      <a:pt x="115" y="231"/>
                    </a:lnTo>
                    <a:lnTo>
                      <a:pt x="115" y="231"/>
                    </a:lnTo>
                    <a:lnTo>
                      <a:pt x="127" y="224"/>
                    </a:lnTo>
                    <a:lnTo>
                      <a:pt x="134" y="219"/>
                    </a:lnTo>
                    <a:lnTo>
                      <a:pt x="142" y="212"/>
                    </a:lnTo>
                    <a:lnTo>
                      <a:pt x="142" y="235"/>
                    </a:lnTo>
                    <a:lnTo>
                      <a:pt x="186" y="235"/>
                    </a:lnTo>
                    <a:close/>
                    <a:moveTo>
                      <a:pt x="142" y="170"/>
                    </a:moveTo>
                    <a:lnTo>
                      <a:pt x="142" y="170"/>
                    </a:lnTo>
                    <a:lnTo>
                      <a:pt x="137" y="175"/>
                    </a:lnTo>
                    <a:lnTo>
                      <a:pt x="132" y="180"/>
                    </a:lnTo>
                    <a:lnTo>
                      <a:pt x="126" y="185"/>
                    </a:lnTo>
                    <a:lnTo>
                      <a:pt x="119" y="190"/>
                    </a:lnTo>
                    <a:lnTo>
                      <a:pt x="112" y="193"/>
                    </a:lnTo>
                    <a:lnTo>
                      <a:pt x="104" y="196"/>
                    </a:lnTo>
                    <a:lnTo>
                      <a:pt x="95" y="198"/>
                    </a:lnTo>
                    <a:lnTo>
                      <a:pt x="86" y="199"/>
                    </a:lnTo>
                    <a:lnTo>
                      <a:pt x="86" y="199"/>
                    </a:lnTo>
                    <a:lnTo>
                      <a:pt x="76" y="198"/>
                    </a:lnTo>
                    <a:lnTo>
                      <a:pt x="68" y="196"/>
                    </a:lnTo>
                    <a:lnTo>
                      <a:pt x="61" y="194"/>
                    </a:lnTo>
                    <a:lnTo>
                      <a:pt x="55" y="190"/>
                    </a:lnTo>
                    <a:lnTo>
                      <a:pt x="55" y="190"/>
                    </a:lnTo>
                    <a:lnTo>
                      <a:pt x="50" y="185"/>
                    </a:lnTo>
                    <a:lnTo>
                      <a:pt x="46" y="178"/>
                    </a:lnTo>
                    <a:lnTo>
                      <a:pt x="43" y="170"/>
                    </a:lnTo>
                    <a:lnTo>
                      <a:pt x="42" y="161"/>
                    </a:lnTo>
                    <a:lnTo>
                      <a:pt x="42" y="161"/>
                    </a:lnTo>
                    <a:lnTo>
                      <a:pt x="43" y="153"/>
                    </a:lnTo>
                    <a:lnTo>
                      <a:pt x="46" y="146"/>
                    </a:lnTo>
                    <a:lnTo>
                      <a:pt x="50" y="140"/>
                    </a:lnTo>
                    <a:lnTo>
                      <a:pt x="55" y="135"/>
                    </a:lnTo>
                    <a:lnTo>
                      <a:pt x="62" y="131"/>
                    </a:lnTo>
                    <a:lnTo>
                      <a:pt x="70" y="128"/>
                    </a:lnTo>
                    <a:lnTo>
                      <a:pt x="79" y="126"/>
                    </a:lnTo>
                    <a:lnTo>
                      <a:pt x="89" y="126"/>
                    </a:lnTo>
                    <a:lnTo>
                      <a:pt x="89" y="126"/>
                    </a:lnTo>
                    <a:lnTo>
                      <a:pt x="106" y="126"/>
                    </a:lnTo>
                    <a:lnTo>
                      <a:pt x="120" y="128"/>
                    </a:lnTo>
                    <a:lnTo>
                      <a:pt x="120" y="128"/>
                    </a:lnTo>
                    <a:lnTo>
                      <a:pt x="130" y="131"/>
                    </a:lnTo>
                    <a:lnTo>
                      <a:pt x="142" y="136"/>
                    </a:lnTo>
                    <a:lnTo>
                      <a:pt x="142" y="17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2" name="Freeform 71"/>
              <p:cNvSpPr>
                <a:spLocks/>
              </p:cNvSpPr>
              <p:nvPr userDrawn="1"/>
            </p:nvSpPr>
            <p:spPr bwMode="auto">
              <a:xfrm>
                <a:off x="3178175" y="6430182"/>
                <a:ext cx="25400" cy="44450"/>
              </a:xfrm>
              <a:custGeom>
                <a:avLst/>
                <a:gdLst>
                  <a:gd name="T0" fmla="*/ 64 w 64"/>
                  <a:gd name="T1" fmla="*/ 0 h 115"/>
                  <a:gd name="T2" fmla="*/ 6 w 64"/>
                  <a:gd name="T3" fmla="*/ 0 h 115"/>
                  <a:gd name="T4" fmla="*/ 0 w 64"/>
                  <a:gd name="T5" fmla="*/ 115 h 115"/>
                  <a:gd name="T6" fmla="*/ 31 w 64"/>
                  <a:gd name="T7" fmla="*/ 115 h 115"/>
                  <a:gd name="T8" fmla="*/ 64 w 64"/>
                  <a:gd name="T9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4" h="115">
                    <a:moveTo>
                      <a:pt x="64" y="0"/>
                    </a:moveTo>
                    <a:lnTo>
                      <a:pt x="6" y="0"/>
                    </a:lnTo>
                    <a:lnTo>
                      <a:pt x="0" y="115"/>
                    </a:lnTo>
                    <a:lnTo>
                      <a:pt x="31" y="115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3" name="Freeform 72"/>
              <p:cNvSpPr>
                <a:spLocks/>
              </p:cNvSpPr>
              <p:nvPr userDrawn="1"/>
            </p:nvSpPr>
            <p:spPr bwMode="auto">
              <a:xfrm>
                <a:off x="3271837" y="6363507"/>
                <a:ext cx="90488" cy="92075"/>
              </a:xfrm>
              <a:custGeom>
                <a:avLst/>
                <a:gdLst>
                  <a:gd name="T0" fmla="*/ 226 w 226"/>
                  <a:gd name="T1" fmla="*/ 230 h 233"/>
                  <a:gd name="T2" fmla="*/ 226 w 226"/>
                  <a:gd name="T3" fmla="*/ 0 h 233"/>
                  <a:gd name="T4" fmla="*/ 177 w 226"/>
                  <a:gd name="T5" fmla="*/ 0 h 233"/>
                  <a:gd name="T6" fmla="*/ 128 w 226"/>
                  <a:gd name="T7" fmla="*/ 111 h 233"/>
                  <a:gd name="T8" fmla="*/ 128 w 226"/>
                  <a:gd name="T9" fmla="*/ 111 h 233"/>
                  <a:gd name="T10" fmla="*/ 113 w 226"/>
                  <a:gd name="T11" fmla="*/ 151 h 233"/>
                  <a:gd name="T12" fmla="*/ 113 w 226"/>
                  <a:gd name="T13" fmla="*/ 151 h 233"/>
                  <a:gd name="T14" fmla="*/ 106 w 226"/>
                  <a:gd name="T15" fmla="*/ 132 h 233"/>
                  <a:gd name="T16" fmla="*/ 98 w 226"/>
                  <a:gd name="T17" fmla="*/ 111 h 233"/>
                  <a:gd name="T18" fmla="*/ 49 w 226"/>
                  <a:gd name="T19" fmla="*/ 0 h 233"/>
                  <a:gd name="T20" fmla="*/ 0 w 226"/>
                  <a:gd name="T21" fmla="*/ 0 h 233"/>
                  <a:gd name="T22" fmla="*/ 0 w 226"/>
                  <a:gd name="T23" fmla="*/ 230 h 233"/>
                  <a:gd name="T24" fmla="*/ 43 w 226"/>
                  <a:gd name="T25" fmla="*/ 230 h 233"/>
                  <a:gd name="T26" fmla="*/ 43 w 226"/>
                  <a:gd name="T27" fmla="*/ 110 h 233"/>
                  <a:gd name="T28" fmla="*/ 43 w 226"/>
                  <a:gd name="T29" fmla="*/ 110 h 233"/>
                  <a:gd name="T30" fmla="*/ 42 w 226"/>
                  <a:gd name="T31" fmla="*/ 69 h 233"/>
                  <a:gd name="T32" fmla="*/ 42 w 226"/>
                  <a:gd name="T33" fmla="*/ 69 h 233"/>
                  <a:gd name="T34" fmla="*/ 48 w 226"/>
                  <a:gd name="T35" fmla="*/ 85 h 233"/>
                  <a:gd name="T36" fmla="*/ 57 w 226"/>
                  <a:gd name="T37" fmla="*/ 106 h 233"/>
                  <a:gd name="T38" fmla="*/ 112 w 226"/>
                  <a:gd name="T39" fmla="*/ 233 h 233"/>
                  <a:gd name="T40" fmla="*/ 166 w 226"/>
                  <a:gd name="T41" fmla="*/ 106 h 233"/>
                  <a:gd name="T42" fmla="*/ 166 w 226"/>
                  <a:gd name="T43" fmla="*/ 106 h 233"/>
                  <a:gd name="T44" fmla="*/ 176 w 226"/>
                  <a:gd name="T45" fmla="*/ 85 h 233"/>
                  <a:gd name="T46" fmla="*/ 182 w 226"/>
                  <a:gd name="T47" fmla="*/ 69 h 233"/>
                  <a:gd name="T48" fmla="*/ 182 w 226"/>
                  <a:gd name="T49" fmla="*/ 69 h 233"/>
                  <a:gd name="T50" fmla="*/ 181 w 226"/>
                  <a:gd name="T51" fmla="*/ 110 h 233"/>
                  <a:gd name="T52" fmla="*/ 181 w 226"/>
                  <a:gd name="T53" fmla="*/ 230 h 233"/>
                  <a:gd name="T54" fmla="*/ 226 w 226"/>
                  <a:gd name="T55" fmla="*/ 23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6" h="233">
                    <a:moveTo>
                      <a:pt x="226" y="230"/>
                    </a:moveTo>
                    <a:lnTo>
                      <a:pt x="226" y="0"/>
                    </a:lnTo>
                    <a:lnTo>
                      <a:pt x="177" y="0"/>
                    </a:lnTo>
                    <a:lnTo>
                      <a:pt x="128" y="111"/>
                    </a:lnTo>
                    <a:lnTo>
                      <a:pt x="128" y="111"/>
                    </a:lnTo>
                    <a:lnTo>
                      <a:pt x="113" y="151"/>
                    </a:lnTo>
                    <a:lnTo>
                      <a:pt x="113" y="151"/>
                    </a:lnTo>
                    <a:lnTo>
                      <a:pt x="106" y="132"/>
                    </a:lnTo>
                    <a:lnTo>
                      <a:pt x="98" y="111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43" y="23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2" y="69"/>
                    </a:lnTo>
                    <a:lnTo>
                      <a:pt x="42" y="69"/>
                    </a:lnTo>
                    <a:lnTo>
                      <a:pt x="48" y="85"/>
                    </a:lnTo>
                    <a:lnTo>
                      <a:pt x="57" y="106"/>
                    </a:lnTo>
                    <a:lnTo>
                      <a:pt x="112" y="233"/>
                    </a:lnTo>
                    <a:lnTo>
                      <a:pt x="166" y="106"/>
                    </a:lnTo>
                    <a:lnTo>
                      <a:pt x="166" y="106"/>
                    </a:lnTo>
                    <a:lnTo>
                      <a:pt x="176" y="85"/>
                    </a:lnTo>
                    <a:lnTo>
                      <a:pt x="182" y="69"/>
                    </a:lnTo>
                    <a:lnTo>
                      <a:pt x="182" y="69"/>
                    </a:lnTo>
                    <a:lnTo>
                      <a:pt x="181" y="110"/>
                    </a:lnTo>
                    <a:lnTo>
                      <a:pt x="181" y="230"/>
                    </a:lnTo>
                    <a:lnTo>
                      <a:pt x="226" y="23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4" name="Freeform 73"/>
              <p:cNvSpPr>
                <a:spLocks noEditPoints="1"/>
              </p:cNvSpPr>
              <p:nvPr userDrawn="1"/>
            </p:nvSpPr>
            <p:spPr bwMode="auto">
              <a:xfrm>
                <a:off x="3384550" y="6363507"/>
                <a:ext cx="98425" cy="90488"/>
              </a:xfrm>
              <a:custGeom>
                <a:avLst/>
                <a:gdLst>
                  <a:gd name="T0" fmla="*/ 0 w 248"/>
                  <a:gd name="T1" fmla="*/ 0 h 230"/>
                  <a:gd name="T2" fmla="*/ 90 w 248"/>
                  <a:gd name="T3" fmla="*/ 230 h 230"/>
                  <a:gd name="T4" fmla="*/ 99 w 248"/>
                  <a:gd name="T5" fmla="*/ 229 h 230"/>
                  <a:gd name="T6" fmla="*/ 115 w 248"/>
                  <a:gd name="T7" fmla="*/ 227 h 230"/>
                  <a:gd name="T8" fmla="*/ 129 w 248"/>
                  <a:gd name="T9" fmla="*/ 222 h 230"/>
                  <a:gd name="T10" fmla="*/ 142 w 248"/>
                  <a:gd name="T11" fmla="*/ 215 h 230"/>
                  <a:gd name="T12" fmla="*/ 152 w 248"/>
                  <a:gd name="T13" fmla="*/ 206 h 230"/>
                  <a:gd name="T14" fmla="*/ 160 w 248"/>
                  <a:gd name="T15" fmla="*/ 194 h 230"/>
                  <a:gd name="T16" fmla="*/ 166 w 248"/>
                  <a:gd name="T17" fmla="*/ 180 h 230"/>
                  <a:gd name="T18" fmla="*/ 169 w 248"/>
                  <a:gd name="T19" fmla="*/ 164 h 230"/>
                  <a:gd name="T20" fmla="*/ 169 w 248"/>
                  <a:gd name="T21" fmla="*/ 155 h 230"/>
                  <a:gd name="T22" fmla="*/ 167 w 248"/>
                  <a:gd name="T23" fmla="*/ 137 h 230"/>
                  <a:gd name="T24" fmla="*/ 163 w 248"/>
                  <a:gd name="T25" fmla="*/ 122 h 230"/>
                  <a:gd name="T26" fmla="*/ 156 w 248"/>
                  <a:gd name="T27" fmla="*/ 109 h 230"/>
                  <a:gd name="T28" fmla="*/ 147 w 248"/>
                  <a:gd name="T29" fmla="*/ 99 h 230"/>
                  <a:gd name="T30" fmla="*/ 136 w 248"/>
                  <a:gd name="T31" fmla="*/ 91 h 230"/>
                  <a:gd name="T32" fmla="*/ 123 w 248"/>
                  <a:gd name="T33" fmla="*/ 85 h 230"/>
                  <a:gd name="T34" fmla="*/ 109 w 248"/>
                  <a:gd name="T35" fmla="*/ 81 h 230"/>
                  <a:gd name="T36" fmla="*/ 93 w 248"/>
                  <a:gd name="T37" fmla="*/ 80 h 230"/>
                  <a:gd name="T38" fmla="*/ 45 w 248"/>
                  <a:gd name="T39" fmla="*/ 0 h 230"/>
                  <a:gd name="T40" fmla="*/ 45 w 248"/>
                  <a:gd name="T41" fmla="*/ 117 h 230"/>
                  <a:gd name="T42" fmla="*/ 89 w 248"/>
                  <a:gd name="T43" fmla="*/ 117 h 230"/>
                  <a:gd name="T44" fmla="*/ 104 w 248"/>
                  <a:gd name="T45" fmla="*/ 120 h 230"/>
                  <a:gd name="T46" fmla="*/ 116 w 248"/>
                  <a:gd name="T47" fmla="*/ 127 h 230"/>
                  <a:gd name="T48" fmla="*/ 124 w 248"/>
                  <a:gd name="T49" fmla="*/ 138 h 230"/>
                  <a:gd name="T50" fmla="*/ 126 w 248"/>
                  <a:gd name="T51" fmla="*/ 155 h 230"/>
                  <a:gd name="T52" fmla="*/ 126 w 248"/>
                  <a:gd name="T53" fmla="*/ 163 h 230"/>
                  <a:gd name="T54" fmla="*/ 121 w 248"/>
                  <a:gd name="T55" fmla="*/ 177 h 230"/>
                  <a:gd name="T56" fmla="*/ 112 w 248"/>
                  <a:gd name="T57" fmla="*/ 187 h 230"/>
                  <a:gd name="T58" fmla="*/ 98 w 248"/>
                  <a:gd name="T59" fmla="*/ 192 h 230"/>
                  <a:gd name="T60" fmla="*/ 45 w 248"/>
                  <a:gd name="T61" fmla="*/ 192 h 230"/>
                  <a:gd name="T62" fmla="*/ 248 w 248"/>
                  <a:gd name="T63" fmla="*/ 0 h 230"/>
                  <a:gd name="T64" fmla="*/ 202 w 248"/>
                  <a:gd name="T65" fmla="*/ 23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248" h="230">
                    <a:moveTo>
                      <a:pt x="45" y="0"/>
                    </a:moveTo>
                    <a:lnTo>
                      <a:pt x="0" y="0"/>
                    </a:lnTo>
                    <a:lnTo>
                      <a:pt x="0" y="230"/>
                    </a:lnTo>
                    <a:lnTo>
                      <a:pt x="90" y="230"/>
                    </a:lnTo>
                    <a:lnTo>
                      <a:pt x="90" y="230"/>
                    </a:lnTo>
                    <a:lnTo>
                      <a:pt x="99" y="229"/>
                    </a:lnTo>
                    <a:lnTo>
                      <a:pt x="107" y="228"/>
                    </a:lnTo>
                    <a:lnTo>
                      <a:pt x="115" y="227"/>
                    </a:lnTo>
                    <a:lnTo>
                      <a:pt x="122" y="225"/>
                    </a:lnTo>
                    <a:lnTo>
                      <a:pt x="129" y="222"/>
                    </a:lnTo>
                    <a:lnTo>
                      <a:pt x="136" y="219"/>
                    </a:lnTo>
                    <a:lnTo>
                      <a:pt x="142" y="215"/>
                    </a:lnTo>
                    <a:lnTo>
                      <a:pt x="147" y="211"/>
                    </a:lnTo>
                    <a:lnTo>
                      <a:pt x="152" y="206"/>
                    </a:lnTo>
                    <a:lnTo>
                      <a:pt x="156" y="200"/>
                    </a:lnTo>
                    <a:lnTo>
                      <a:pt x="160" y="194"/>
                    </a:lnTo>
                    <a:lnTo>
                      <a:pt x="163" y="187"/>
                    </a:lnTo>
                    <a:lnTo>
                      <a:pt x="166" y="180"/>
                    </a:lnTo>
                    <a:lnTo>
                      <a:pt x="167" y="172"/>
                    </a:lnTo>
                    <a:lnTo>
                      <a:pt x="169" y="164"/>
                    </a:lnTo>
                    <a:lnTo>
                      <a:pt x="169" y="155"/>
                    </a:lnTo>
                    <a:lnTo>
                      <a:pt x="169" y="155"/>
                    </a:lnTo>
                    <a:lnTo>
                      <a:pt x="169" y="146"/>
                    </a:lnTo>
                    <a:lnTo>
                      <a:pt x="167" y="137"/>
                    </a:lnTo>
                    <a:lnTo>
                      <a:pt x="166" y="129"/>
                    </a:lnTo>
                    <a:lnTo>
                      <a:pt x="163" y="122"/>
                    </a:lnTo>
                    <a:lnTo>
                      <a:pt x="160" y="115"/>
                    </a:lnTo>
                    <a:lnTo>
                      <a:pt x="156" y="109"/>
                    </a:lnTo>
                    <a:lnTo>
                      <a:pt x="152" y="104"/>
                    </a:lnTo>
                    <a:lnTo>
                      <a:pt x="147" y="99"/>
                    </a:lnTo>
                    <a:lnTo>
                      <a:pt x="142" y="94"/>
                    </a:lnTo>
                    <a:lnTo>
                      <a:pt x="136" y="91"/>
                    </a:lnTo>
                    <a:lnTo>
                      <a:pt x="130" y="88"/>
                    </a:lnTo>
                    <a:lnTo>
                      <a:pt x="123" y="85"/>
                    </a:lnTo>
                    <a:lnTo>
                      <a:pt x="116" y="83"/>
                    </a:lnTo>
                    <a:lnTo>
                      <a:pt x="109" y="81"/>
                    </a:lnTo>
                    <a:lnTo>
                      <a:pt x="101" y="81"/>
                    </a:lnTo>
                    <a:lnTo>
                      <a:pt x="93" y="80"/>
                    </a:lnTo>
                    <a:lnTo>
                      <a:pt x="45" y="80"/>
                    </a:lnTo>
                    <a:lnTo>
                      <a:pt x="45" y="0"/>
                    </a:lnTo>
                    <a:close/>
                    <a:moveTo>
                      <a:pt x="45" y="192"/>
                    </a:moveTo>
                    <a:lnTo>
                      <a:pt x="45" y="117"/>
                    </a:lnTo>
                    <a:lnTo>
                      <a:pt x="89" y="117"/>
                    </a:lnTo>
                    <a:lnTo>
                      <a:pt x="89" y="117"/>
                    </a:lnTo>
                    <a:lnTo>
                      <a:pt x="97" y="118"/>
                    </a:lnTo>
                    <a:lnTo>
                      <a:pt x="104" y="120"/>
                    </a:lnTo>
                    <a:lnTo>
                      <a:pt x="111" y="123"/>
                    </a:lnTo>
                    <a:lnTo>
                      <a:pt x="116" y="127"/>
                    </a:lnTo>
                    <a:lnTo>
                      <a:pt x="120" y="132"/>
                    </a:lnTo>
                    <a:lnTo>
                      <a:pt x="124" y="138"/>
                    </a:lnTo>
                    <a:lnTo>
                      <a:pt x="125" y="147"/>
                    </a:lnTo>
                    <a:lnTo>
                      <a:pt x="126" y="155"/>
                    </a:lnTo>
                    <a:lnTo>
                      <a:pt x="126" y="155"/>
                    </a:lnTo>
                    <a:lnTo>
                      <a:pt x="126" y="163"/>
                    </a:lnTo>
                    <a:lnTo>
                      <a:pt x="124" y="171"/>
                    </a:lnTo>
                    <a:lnTo>
                      <a:pt x="121" y="177"/>
                    </a:lnTo>
                    <a:lnTo>
                      <a:pt x="117" y="182"/>
                    </a:lnTo>
                    <a:lnTo>
                      <a:pt x="112" y="187"/>
                    </a:lnTo>
                    <a:lnTo>
                      <a:pt x="105" y="190"/>
                    </a:lnTo>
                    <a:lnTo>
                      <a:pt x="98" y="192"/>
                    </a:lnTo>
                    <a:lnTo>
                      <a:pt x="89" y="192"/>
                    </a:lnTo>
                    <a:lnTo>
                      <a:pt x="45" y="192"/>
                    </a:lnTo>
                    <a:close/>
                    <a:moveTo>
                      <a:pt x="248" y="230"/>
                    </a:moveTo>
                    <a:lnTo>
                      <a:pt x="248" y="0"/>
                    </a:lnTo>
                    <a:lnTo>
                      <a:pt x="202" y="0"/>
                    </a:lnTo>
                    <a:lnTo>
                      <a:pt x="202" y="230"/>
                    </a:lnTo>
                    <a:lnTo>
                      <a:pt x="248" y="23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5" name="Freeform 74"/>
              <p:cNvSpPr>
                <a:spLocks/>
              </p:cNvSpPr>
              <p:nvPr userDrawn="1"/>
            </p:nvSpPr>
            <p:spPr bwMode="auto">
              <a:xfrm>
                <a:off x="3541712" y="6363507"/>
                <a:ext cx="85725" cy="122238"/>
              </a:xfrm>
              <a:custGeom>
                <a:avLst/>
                <a:gdLst>
                  <a:gd name="T0" fmla="*/ 214 w 214"/>
                  <a:gd name="T1" fmla="*/ 0 h 310"/>
                  <a:gd name="T2" fmla="*/ 166 w 214"/>
                  <a:gd name="T3" fmla="*/ 0 h 310"/>
                  <a:gd name="T4" fmla="*/ 107 w 214"/>
                  <a:gd name="T5" fmla="*/ 173 h 310"/>
                  <a:gd name="T6" fmla="*/ 49 w 214"/>
                  <a:gd name="T7" fmla="*/ 0 h 310"/>
                  <a:gd name="T8" fmla="*/ 0 w 214"/>
                  <a:gd name="T9" fmla="*/ 0 h 310"/>
                  <a:gd name="T10" fmla="*/ 84 w 214"/>
                  <a:gd name="T11" fmla="*/ 225 h 310"/>
                  <a:gd name="T12" fmla="*/ 51 w 214"/>
                  <a:gd name="T13" fmla="*/ 310 h 310"/>
                  <a:gd name="T14" fmla="*/ 99 w 214"/>
                  <a:gd name="T15" fmla="*/ 310 h 310"/>
                  <a:gd name="T16" fmla="*/ 214 w 214"/>
                  <a:gd name="T17" fmla="*/ 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" h="310">
                    <a:moveTo>
                      <a:pt x="214" y="0"/>
                    </a:moveTo>
                    <a:lnTo>
                      <a:pt x="166" y="0"/>
                    </a:lnTo>
                    <a:lnTo>
                      <a:pt x="107" y="173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84" y="225"/>
                    </a:lnTo>
                    <a:lnTo>
                      <a:pt x="51" y="310"/>
                    </a:lnTo>
                    <a:lnTo>
                      <a:pt x="99" y="31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6" name="Freeform 75"/>
              <p:cNvSpPr>
                <a:spLocks/>
              </p:cNvSpPr>
              <p:nvPr userDrawn="1"/>
            </p:nvSpPr>
            <p:spPr bwMode="auto">
              <a:xfrm>
                <a:off x="3630612" y="6363507"/>
                <a:ext cx="82550" cy="92075"/>
              </a:xfrm>
              <a:custGeom>
                <a:avLst/>
                <a:gdLst>
                  <a:gd name="T0" fmla="*/ 94 w 209"/>
                  <a:gd name="T1" fmla="*/ 39 h 234"/>
                  <a:gd name="T2" fmla="*/ 164 w 209"/>
                  <a:gd name="T3" fmla="*/ 39 h 234"/>
                  <a:gd name="T4" fmla="*/ 164 w 209"/>
                  <a:gd name="T5" fmla="*/ 230 h 234"/>
                  <a:gd name="T6" fmla="*/ 209 w 209"/>
                  <a:gd name="T7" fmla="*/ 230 h 234"/>
                  <a:gd name="T8" fmla="*/ 209 w 209"/>
                  <a:gd name="T9" fmla="*/ 0 h 234"/>
                  <a:gd name="T10" fmla="*/ 52 w 209"/>
                  <a:gd name="T11" fmla="*/ 0 h 234"/>
                  <a:gd name="T12" fmla="*/ 47 w 209"/>
                  <a:gd name="T13" fmla="*/ 116 h 234"/>
                  <a:gd name="T14" fmla="*/ 47 w 209"/>
                  <a:gd name="T15" fmla="*/ 116 h 234"/>
                  <a:gd name="T16" fmla="*/ 45 w 209"/>
                  <a:gd name="T17" fmla="*/ 135 h 234"/>
                  <a:gd name="T18" fmla="*/ 42 w 209"/>
                  <a:gd name="T19" fmla="*/ 152 h 234"/>
                  <a:gd name="T20" fmla="*/ 38 w 209"/>
                  <a:gd name="T21" fmla="*/ 165 h 234"/>
                  <a:gd name="T22" fmla="*/ 32 w 209"/>
                  <a:gd name="T23" fmla="*/ 175 h 234"/>
                  <a:gd name="T24" fmla="*/ 26 w 209"/>
                  <a:gd name="T25" fmla="*/ 183 h 234"/>
                  <a:gd name="T26" fmla="*/ 18 w 209"/>
                  <a:gd name="T27" fmla="*/ 189 h 234"/>
                  <a:gd name="T28" fmla="*/ 9 w 209"/>
                  <a:gd name="T29" fmla="*/ 193 h 234"/>
                  <a:gd name="T30" fmla="*/ 0 w 209"/>
                  <a:gd name="T31" fmla="*/ 195 h 234"/>
                  <a:gd name="T32" fmla="*/ 12 w 209"/>
                  <a:gd name="T33" fmla="*/ 234 h 234"/>
                  <a:gd name="T34" fmla="*/ 12 w 209"/>
                  <a:gd name="T35" fmla="*/ 234 h 234"/>
                  <a:gd name="T36" fmla="*/ 19 w 209"/>
                  <a:gd name="T37" fmla="*/ 233 h 234"/>
                  <a:gd name="T38" fmla="*/ 27 w 209"/>
                  <a:gd name="T39" fmla="*/ 230 h 234"/>
                  <a:gd name="T40" fmla="*/ 34 w 209"/>
                  <a:gd name="T41" fmla="*/ 228 h 234"/>
                  <a:gd name="T42" fmla="*/ 41 w 209"/>
                  <a:gd name="T43" fmla="*/ 224 h 234"/>
                  <a:gd name="T44" fmla="*/ 48 w 209"/>
                  <a:gd name="T45" fmla="*/ 220 h 234"/>
                  <a:gd name="T46" fmla="*/ 54 w 209"/>
                  <a:gd name="T47" fmla="*/ 215 h 234"/>
                  <a:gd name="T48" fmla="*/ 60 w 209"/>
                  <a:gd name="T49" fmla="*/ 209 h 234"/>
                  <a:gd name="T50" fmla="*/ 66 w 209"/>
                  <a:gd name="T51" fmla="*/ 203 h 234"/>
                  <a:gd name="T52" fmla="*/ 71 w 209"/>
                  <a:gd name="T53" fmla="*/ 195 h 234"/>
                  <a:gd name="T54" fmla="*/ 75 w 209"/>
                  <a:gd name="T55" fmla="*/ 187 h 234"/>
                  <a:gd name="T56" fmla="*/ 79 w 209"/>
                  <a:gd name="T57" fmla="*/ 178 h 234"/>
                  <a:gd name="T58" fmla="*/ 83 w 209"/>
                  <a:gd name="T59" fmla="*/ 168 h 234"/>
                  <a:gd name="T60" fmla="*/ 86 w 209"/>
                  <a:gd name="T61" fmla="*/ 156 h 234"/>
                  <a:gd name="T62" fmla="*/ 88 w 209"/>
                  <a:gd name="T63" fmla="*/ 143 h 234"/>
                  <a:gd name="T64" fmla="*/ 89 w 209"/>
                  <a:gd name="T65" fmla="*/ 130 h 234"/>
                  <a:gd name="T66" fmla="*/ 91 w 209"/>
                  <a:gd name="T67" fmla="*/ 116 h 234"/>
                  <a:gd name="T68" fmla="*/ 94 w 209"/>
                  <a:gd name="T69" fmla="*/ 39 h 2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209" h="234">
                    <a:moveTo>
                      <a:pt x="94" y="39"/>
                    </a:moveTo>
                    <a:lnTo>
                      <a:pt x="164" y="39"/>
                    </a:lnTo>
                    <a:lnTo>
                      <a:pt x="164" y="230"/>
                    </a:lnTo>
                    <a:lnTo>
                      <a:pt x="209" y="230"/>
                    </a:lnTo>
                    <a:lnTo>
                      <a:pt x="209" y="0"/>
                    </a:lnTo>
                    <a:lnTo>
                      <a:pt x="52" y="0"/>
                    </a:lnTo>
                    <a:lnTo>
                      <a:pt x="47" y="116"/>
                    </a:lnTo>
                    <a:lnTo>
                      <a:pt x="47" y="116"/>
                    </a:lnTo>
                    <a:lnTo>
                      <a:pt x="45" y="135"/>
                    </a:lnTo>
                    <a:lnTo>
                      <a:pt x="42" y="152"/>
                    </a:lnTo>
                    <a:lnTo>
                      <a:pt x="38" y="165"/>
                    </a:lnTo>
                    <a:lnTo>
                      <a:pt x="32" y="175"/>
                    </a:lnTo>
                    <a:lnTo>
                      <a:pt x="26" y="183"/>
                    </a:lnTo>
                    <a:lnTo>
                      <a:pt x="18" y="189"/>
                    </a:lnTo>
                    <a:lnTo>
                      <a:pt x="9" y="193"/>
                    </a:lnTo>
                    <a:lnTo>
                      <a:pt x="0" y="195"/>
                    </a:lnTo>
                    <a:lnTo>
                      <a:pt x="12" y="234"/>
                    </a:lnTo>
                    <a:lnTo>
                      <a:pt x="12" y="234"/>
                    </a:lnTo>
                    <a:lnTo>
                      <a:pt x="19" y="233"/>
                    </a:lnTo>
                    <a:lnTo>
                      <a:pt x="27" y="230"/>
                    </a:lnTo>
                    <a:lnTo>
                      <a:pt x="34" y="228"/>
                    </a:lnTo>
                    <a:lnTo>
                      <a:pt x="41" y="224"/>
                    </a:lnTo>
                    <a:lnTo>
                      <a:pt x="48" y="220"/>
                    </a:lnTo>
                    <a:lnTo>
                      <a:pt x="54" y="215"/>
                    </a:lnTo>
                    <a:lnTo>
                      <a:pt x="60" y="209"/>
                    </a:lnTo>
                    <a:lnTo>
                      <a:pt x="66" y="203"/>
                    </a:lnTo>
                    <a:lnTo>
                      <a:pt x="71" y="195"/>
                    </a:lnTo>
                    <a:lnTo>
                      <a:pt x="75" y="187"/>
                    </a:lnTo>
                    <a:lnTo>
                      <a:pt x="79" y="178"/>
                    </a:lnTo>
                    <a:lnTo>
                      <a:pt x="83" y="168"/>
                    </a:lnTo>
                    <a:lnTo>
                      <a:pt x="86" y="156"/>
                    </a:lnTo>
                    <a:lnTo>
                      <a:pt x="88" y="143"/>
                    </a:lnTo>
                    <a:lnTo>
                      <a:pt x="89" y="130"/>
                    </a:lnTo>
                    <a:lnTo>
                      <a:pt x="91" y="116"/>
                    </a:lnTo>
                    <a:lnTo>
                      <a:pt x="94" y="39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7" name="Freeform 76"/>
              <p:cNvSpPr>
                <a:spLocks/>
              </p:cNvSpPr>
              <p:nvPr userDrawn="1"/>
            </p:nvSpPr>
            <p:spPr bwMode="auto">
              <a:xfrm>
                <a:off x="3729037" y="6363507"/>
                <a:ext cx="85725" cy="122238"/>
              </a:xfrm>
              <a:custGeom>
                <a:avLst/>
                <a:gdLst>
                  <a:gd name="T0" fmla="*/ 214 w 214"/>
                  <a:gd name="T1" fmla="*/ 0 h 310"/>
                  <a:gd name="T2" fmla="*/ 166 w 214"/>
                  <a:gd name="T3" fmla="*/ 0 h 310"/>
                  <a:gd name="T4" fmla="*/ 107 w 214"/>
                  <a:gd name="T5" fmla="*/ 173 h 310"/>
                  <a:gd name="T6" fmla="*/ 49 w 214"/>
                  <a:gd name="T7" fmla="*/ 0 h 310"/>
                  <a:gd name="T8" fmla="*/ 0 w 214"/>
                  <a:gd name="T9" fmla="*/ 0 h 310"/>
                  <a:gd name="T10" fmla="*/ 84 w 214"/>
                  <a:gd name="T11" fmla="*/ 225 h 310"/>
                  <a:gd name="T12" fmla="*/ 51 w 214"/>
                  <a:gd name="T13" fmla="*/ 310 h 310"/>
                  <a:gd name="T14" fmla="*/ 99 w 214"/>
                  <a:gd name="T15" fmla="*/ 310 h 310"/>
                  <a:gd name="T16" fmla="*/ 214 w 214"/>
                  <a:gd name="T17" fmla="*/ 0 h 3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4" h="310">
                    <a:moveTo>
                      <a:pt x="214" y="0"/>
                    </a:moveTo>
                    <a:lnTo>
                      <a:pt x="166" y="0"/>
                    </a:lnTo>
                    <a:lnTo>
                      <a:pt x="107" y="173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84" y="225"/>
                    </a:lnTo>
                    <a:lnTo>
                      <a:pt x="51" y="310"/>
                    </a:lnTo>
                    <a:lnTo>
                      <a:pt x="99" y="310"/>
                    </a:lnTo>
                    <a:lnTo>
                      <a:pt x="214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8" name="Freeform 77"/>
              <p:cNvSpPr>
                <a:spLocks/>
              </p:cNvSpPr>
              <p:nvPr userDrawn="1"/>
            </p:nvSpPr>
            <p:spPr bwMode="auto">
              <a:xfrm>
                <a:off x="3825875" y="6363507"/>
                <a:ext cx="69850" cy="90488"/>
              </a:xfrm>
              <a:custGeom>
                <a:avLst/>
                <a:gdLst>
                  <a:gd name="T0" fmla="*/ 179 w 179"/>
                  <a:gd name="T1" fmla="*/ 0 h 230"/>
                  <a:gd name="T2" fmla="*/ 134 w 179"/>
                  <a:gd name="T3" fmla="*/ 0 h 230"/>
                  <a:gd name="T4" fmla="*/ 134 w 179"/>
                  <a:gd name="T5" fmla="*/ 92 h 230"/>
                  <a:gd name="T6" fmla="*/ 134 w 179"/>
                  <a:gd name="T7" fmla="*/ 92 h 230"/>
                  <a:gd name="T8" fmla="*/ 125 w 179"/>
                  <a:gd name="T9" fmla="*/ 98 h 230"/>
                  <a:gd name="T10" fmla="*/ 113 w 179"/>
                  <a:gd name="T11" fmla="*/ 102 h 230"/>
                  <a:gd name="T12" fmla="*/ 100 w 179"/>
                  <a:gd name="T13" fmla="*/ 105 h 230"/>
                  <a:gd name="T14" fmla="*/ 85 w 179"/>
                  <a:gd name="T15" fmla="*/ 106 h 230"/>
                  <a:gd name="T16" fmla="*/ 85 w 179"/>
                  <a:gd name="T17" fmla="*/ 106 h 230"/>
                  <a:gd name="T18" fmla="*/ 76 w 179"/>
                  <a:gd name="T19" fmla="*/ 105 h 230"/>
                  <a:gd name="T20" fmla="*/ 68 w 179"/>
                  <a:gd name="T21" fmla="*/ 103 h 230"/>
                  <a:gd name="T22" fmla="*/ 61 w 179"/>
                  <a:gd name="T23" fmla="*/ 101 h 230"/>
                  <a:gd name="T24" fmla="*/ 56 w 179"/>
                  <a:gd name="T25" fmla="*/ 97 h 230"/>
                  <a:gd name="T26" fmla="*/ 51 w 179"/>
                  <a:gd name="T27" fmla="*/ 91 h 230"/>
                  <a:gd name="T28" fmla="*/ 48 w 179"/>
                  <a:gd name="T29" fmla="*/ 85 h 230"/>
                  <a:gd name="T30" fmla="*/ 46 w 179"/>
                  <a:gd name="T31" fmla="*/ 76 h 230"/>
                  <a:gd name="T32" fmla="*/ 45 w 179"/>
                  <a:gd name="T33" fmla="*/ 66 h 230"/>
                  <a:gd name="T34" fmla="*/ 45 w 179"/>
                  <a:gd name="T35" fmla="*/ 0 h 230"/>
                  <a:gd name="T36" fmla="*/ 0 w 179"/>
                  <a:gd name="T37" fmla="*/ 0 h 230"/>
                  <a:gd name="T38" fmla="*/ 0 w 179"/>
                  <a:gd name="T39" fmla="*/ 64 h 230"/>
                  <a:gd name="T40" fmla="*/ 0 w 179"/>
                  <a:gd name="T41" fmla="*/ 64 h 230"/>
                  <a:gd name="T42" fmla="*/ 1 w 179"/>
                  <a:gd name="T43" fmla="*/ 74 h 230"/>
                  <a:gd name="T44" fmla="*/ 2 w 179"/>
                  <a:gd name="T45" fmla="*/ 83 h 230"/>
                  <a:gd name="T46" fmla="*/ 3 w 179"/>
                  <a:gd name="T47" fmla="*/ 91 h 230"/>
                  <a:gd name="T48" fmla="*/ 5 w 179"/>
                  <a:gd name="T49" fmla="*/ 99 h 230"/>
                  <a:gd name="T50" fmla="*/ 8 w 179"/>
                  <a:gd name="T51" fmla="*/ 106 h 230"/>
                  <a:gd name="T52" fmla="*/ 11 w 179"/>
                  <a:gd name="T53" fmla="*/ 113 h 230"/>
                  <a:gd name="T54" fmla="*/ 15 w 179"/>
                  <a:gd name="T55" fmla="*/ 119 h 230"/>
                  <a:gd name="T56" fmla="*/ 19 w 179"/>
                  <a:gd name="T57" fmla="*/ 124 h 230"/>
                  <a:gd name="T58" fmla="*/ 24 w 179"/>
                  <a:gd name="T59" fmla="*/ 129 h 230"/>
                  <a:gd name="T60" fmla="*/ 30 w 179"/>
                  <a:gd name="T61" fmla="*/ 133 h 230"/>
                  <a:gd name="T62" fmla="*/ 36 w 179"/>
                  <a:gd name="T63" fmla="*/ 137 h 230"/>
                  <a:gd name="T64" fmla="*/ 42 w 179"/>
                  <a:gd name="T65" fmla="*/ 140 h 230"/>
                  <a:gd name="T66" fmla="*/ 50 w 179"/>
                  <a:gd name="T67" fmla="*/ 142 h 230"/>
                  <a:gd name="T68" fmla="*/ 57 w 179"/>
                  <a:gd name="T69" fmla="*/ 145 h 230"/>
                  <a:gd name="T70" fmla="*/ 65 w 179"/>
                  <a:gd name="T71" fmla="*/ 145 h 230"/>
                  <a:gd name="T72" fmla="*/ 74 w 179"/>
                  <a:gd name="T73" fmla="*/ 146 h 230"/>
                  <a:gd name="T74" fmla="*/ 74 w 179"/>
                  <a:gd name="T75" fmla="*/ 146 h 230"/>
                  <a:gd name="T76" fmla="*/ 91 w 179"/>
                  <a:gd name="T77" fmla="*/ 145 h 230"/>
                  <a:gd name="T78" fmla="*/ 108 w 179"/>
                  <a:gd name="T79" fmla="*/ 141 h 230"/>
                  <a:gd name="T80" fmla="*/ 122 w 179"/>
                  <a:gd name="T81" fmla="*/ 137 h 230"/>
                  <a:gd name="T82" fmla="*/ 134 w 179"/>
                  <a:gd name="T83" fmla="*/ 131 h 230"/>
                  <a:gd name="T84" fmla="*/ 134 w 179"/>
                  <a:gd name="T85" fmla="*/ 230 h 230"/>
                  <a:gd name="T86" fmla="*/ 179 w 179"/>
                  <a:gd name="T87" fmla="*/ 230 h 230"/>
                  <a:gd name="T88" fmla="*/ 179 w 179"/>
                  <a:gd name="T8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79" h="230">
                    <a:moveTo>
                      <a:pt x="179" y="0"/>
                    </a:moveTo>
                    <a:lnTo>
                      <a:pt x="134" y="0"/>
                    </a:lnTo>
                    <a:lnTo>
                      <a:pt x="134" y="92"/>
                    </a:lnTo>
                    <a:lnTo>
                      <a:pt x="134" y="92"/>
                    </a:lnTo>
                    <a:lnTo>
                      <a:pt x="125" y="98"/>
                    </a:lnTo>
                    <a:lnTo>
                      <a:pt x="113" y="102"/>
                    </a:lnTo>
                    <a:lnTo>
                      <a:pt x="100" y="105"/>
                    </a:lnTo>
                    <a:lnTo>
                      <a:pt x="85" y="106"/>
                    </a:lnTo>
                    <a:lnTo>
                      <a:pt x="85" y="106"/>
                    </a:lnTo>
                    <a:lnTo>
                      <a:pt x="76" y="105"/>
                    </a:lnTo>
                    <a:lnTo>
                      <a:pt x="68" y="103"/>
                    </a:lnTo>
                    <a:lnTo>
                      <a:pt x="61" y="101"/>
                    </a:lnTo>
                    <a:lnTo>
                      <a:pt x="56" y="97"/>
                    </a:lnTo>
                    <a:lnTo>
                      <a:pt x="51" y="91"/>
                    </a:lnTo>
                    <a:lnTo>
                      <a:pt x="48" y="85"/>
                    </a:lnTo>
                    <a:lnTo>
                      <a:pt x="46" y="76"/>
                    </a:lnTo>
                    <a:lnTo>
                      <a:pt x="45" y="66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64"/>
                    </a:lnTo>
                    <a:lnTo>
                      <a:pt x="0" y="64"/>
                    </a:lnTo>
                    <a:lnTo>
                      <a:pt x="1" y="74"/>
                    </a:lnTo>
                    <a:lnTo>
                      <a:pt x="2" y="83"/>
                    </a:lnTo>
                    <a:lnTo>
                      <a:pt x="3" y="91"/>
                    </a:lnTo>
                    <a:lnTo>
                      <a:pt x="5" y="99"/>
                    </a:lnTo>
                    <a:lnTo>
                      <a:pt x="8" y="106"/>
                    </a:lnTo>
                    <a:lnTo>
                      <a:pt x="11" y="113"/>
                    </a:lnTo>
                    <a:lnTo>
                      <a:pt x="15" y="119"/>
                    </a:lnTo>
                    <a:lnTo>
                      <a:pt x="19" y="124"/>
                    </a:lnTo>
                    <a:lnTo>
                      <a:pt x="24" y="129"/>
                    </a:lnTo>
                    <a:lnTo>
                      <a:pt x="30" y="133"/>
                    </a:lnTo>
                    <a:lnTo>
                      <a:pt x="36" y="137"/>
                    </a:lnTo>
                    <a:lnTo>
                      <a:pt x="42" y="140"/>
                    </a:lnTo>
                    <a:lnTo>
                      <a:pt x="50" y="142"/>
                    </a:lnTo>
                    <a:lnTo>
                      <a:pt x="57" y="145"/>
                    </a:lnTo>
                    <a:lnTo>
                      <a:pt x="65" y="145"/>
                    </a:lnTo>
                    <a:lnTo>
                      <a:pt x="74" y="146"/>
                    </a:lnTo>
                    <a:lnTo>
                      <a:pt x="74" y="146"/>
                    </a:lnTo>
                    <a:lnTo>
                      <a:pt x="91" y="145"/>
                    </a:lnTo>
                    <a:lnTo>
                      <a:pt x="108" y="141"/>
                    </a:lnTo>
                    <a:lnTo>
                      <a:pt x="122" y="137"/>
                    </a:lnTo>
                    <a:lnTo>
                      <a:pt x="134" y="131"/>
                    </a:lnTo>
                    <a:lnTo>
                      <a:pt x="134" y="230"/>
                    </a:lnTo>
                    <a:lnTo>
                      <a:pt x="179" y="230"/>
                    </a:lnTo>
                    <a:lnTo>
                      <a:pt x="179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79" name="Freeform 78"/>
              <p:cNvSpPr>
                <a:spLocks/>
              </p:cNvSpPr>
              <p:nvPr userDrawn="1"/>
            </p:nvSpPr>
            <p:spPr bwMode="auto">
              <a:xfrm>
                <a:off x="3919537" y="6363507"/>
                <a:ext cx="117475" cy="90488"/>
              </a:xfrm>
              <a:custGeom>
                <a:avLst/>
                <a:gdLst>
                  <a:gd name="T0" fmla="*/ 294 w 294"/>
                  <a:gd name="T1" fmla="*/ 0 h 230"/>
                  <a:gd name="T2" fmla="*/ 249 w 294"/>
                  <a:gd name="T3" fmla="*/ 0 h 230"/>
                  <a:gd name="T4" fmla="*/ 249 w 294"/>
                  <a:gd name="T5" fmla="*/ 190 h 230"/>
                  <a:gd name="T6" fmla="*/ 169 w 294"/>
                  <a:gd name="T7" fmla="*/ 190 h 230"/>
                  <a:gd name="T8" fmla="*/ 169 w 294"/>
                  <a:gd name="T9" fmla="*/ 0 h 230"/>
                  <a:gd name="T10" fmla="*/ 125 w 294"/>
                  <a:gd name="T11" fmla="*/ 0 h 230"/>
                  <a:gd name="T12" fmla="*/ 125 w 294"/>
                  <a:gd name="T13" fmla="*/ 190 h 230"/>
                  <a:gd name="T14" fmla="*/ 45 w 294"/>
                  <a:gd name="T15" fmla="*/ 190 h 230"/>
                  <a:gd name="T16" fmla="*/ 45 w 294"/>
                  <a:gd name="T17" fmla="*/ 0 h 230"/>
                  <a:gd name="T18" fmla="*/ 0 w 294"/>
                  <a:gd name="T19" fmla="*/ 0 h 230"/>
                  <a:gd name="T20" fmla="*/ 0 w 294"/>
                  <a:gd name="T21" fmla="*/ 230 h 230"/>
                  <a:gd name="T22" fmla="*/ 294 w 294"/>
                  <a:gd name="T23" fmla="*/ 230 h 230"/>
                  <a:gd name="T24" fmla="*/ 294 w 294"/>
                  <a:gd name="T25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94" h="230">
                    <a:moveTo>
                      <a:pt x="294" y="0"/>
                    </a:moveTo>
                    <a:lnTo>
                      <a:pt x="249" y="0"/>
                    </a:lnTo>
                    <a:lnTo>
                      <a:pt x="249" y="190"/>
                    </a:lnTo>
                    <a:lnTo>
                      <a:pt x="169" y="190"/>
                    </a:lnTo>
                    <a:lnTo>
                      <a:pt x="169" y="0"/>
                    </a:lnTo>
                    <a:lnTo>
                      <a:pt x="125" y="0"/>
                    </a:lnTo>
                    <a:lnTo>
                      <a:pt x="125" y="190"/>
                    </a:lnTo>
                    <a:lnTo>
                      <a:pt x="45" y="190"/>
                    </a:lnTo>
                    <a:lnTo>
                      <a:pt x="45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294" y="230"/>
                    </a:lnTo>
                    <a:lnTo>
                      <a:pt x="294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0" name="Freeform 79"/>
              <p:cNvSpPr>
                <a:spLocks noEditPoints="1"/>
              </p:cNvSpPr>
              <p:nvPr userDrawn="1"/>
            </p:nvSpPr>
            <p:spPr bwMode="auto">
              <a:xfrm>
                <a:off x="4054475" y="6360332"/>
                <a:ext cx="74613" cy="95250"/>
              </a:xfrm>
              <a:custGeom>
                <a:avLst/>
                <a:gdLst>
                  <a:gd name="T0" fmla="*/ 187 w 187"/>
                  <a:gd name="T1" fmla="*/ 77 h 239"/>
                  <a:gd name="T2" fmla="*/ 187 w 187"/>
                  <a:gd name="T3" fmla="*/ 67 h 239"/>
                  <a:gd name="T4" fmla="*/ 183 w 187"/>
                  <a:gd name="T5" fmla="*/ 50 h 239"/>
                  <a:gd name="T6" fmla="*/ 177 w 187"/>
                  <a:gd name="T7" fmla="*/ 36 h 239"/>
                  <a:gd name="T8" fmla="*/ 169 w 187"/>
                  <a:gd name="T9" fmla="*/ 24 h 239"/>
                  <a:gd name="T10" fmla="*/ 157 w 187"/>
                  <a:gd name="T11" fmla="*/ 14 h 239"/>
                  <a:gd name="T12" fmla="*/ 144 w 187"/>
                  <a:gd name="T13" fmla="*/ 7 h 239"/>
                  <a:gd name="T14" fmla="*/ 128 w 187"/>
                  <a:gd name="T15" fmla="*/ 2 h 239"/>
                  <a:gd name="T16" fmla="*/ 110 w 187"/>
                  <a:gd name="T17" fmla="*/ 0 h 239"/>
                  <a:gd name="T18" fmla="*/ 101 w 187"/>
                  <a:gd name="T19" fmla="*/ 0 h 239"/>
                  <a:gd name="T20" fmla="*/ 78 w 187"/>
                  <a:gd name="T21" fmla="*/ 1 h 239"/>
                  <a:gd name="T22" fmla="*/ 58 w 187"/>
                  <a:gd name="T23" fmla="*/ 5 h 239"/>
                  <a:gd name="T24" fmla="*/ 40 w 187"/>
                  <a:gd name="T25" fmla="*/ 11 h 239"/>
                  <a:gd name="T26" fmla="*/ 23 w 187"/>
                  <a:gd name="T27" fmla="*/ 20 h 239"/>
                  <a:gd name="T28" fmla="*/ 40 w 187"/>
                  <a:gd name="T29" fmla="*/ 54 h 239"/>
                  <a:gd name="T30" fmla="*/ 68 w 187"/>
                  <a:gd name="T31" fmla="*/ 43 h 239"/>
                  <a:gd name="T32" fmla="*/ 100 w 187"/>
                  <a:gd name="T33" fmla="*/ 40 h 239"/>
                  <a:gd name="T34" fmla="*/ 110 w 187"/>
                  <a:gd name="T35" fmla="*/ 41 h 239"/>
                  <a:gd name="T36" fmla="*/ 126 w 187"/>
                  <a:gd name="T37" fmla="*/ 46 h 239"/>
                  <a:gd name="T38" fmla="*/ 137 w 187"/>
                  <a:gd name="T39" fmla="*/ 56 h 239"/>
                  <a:gd name="T40" fmla="*/ 142 w 187"/>
                  <a:gd name="T41" fmla="*/ 70 h 239"/>
                  <a:gd name="T42" fmla="*/ 143 w 187"/>
                  <a:gd name="T43" fmla="*/ 96 h 239"/>
                  <a:gd name="T44" fmla="*/ 134 w 187"/>
                  <a:gd name="T45" fmla="*/ 92 h 239"/>
                  <a:gd name="T46" fmla="*/ 109 w 187"/>
                  <a:gd name="T47" fmla="*/ 88 h 239"/>
                  <a:gd name="T48" fmla="*/ 92 w 187"/>
                  <a:gd name="T49" fmla="*/ 87 h 239"/>
                  <a:gd name="T50" fmla="*/ 64 w 187"/>
                  <a:gd name="T51" fmla="*/ 89 h 239"/>
                  <a:gd name="T52" fmla="*/ 48 w 187"/>
                  <a:gd name="T53" fmla="*/ 94 h 239"/>
                  <a:gd name="T54" fmla="*/ 33 w 187"/>
                  <a:gd name="T55" fmla="*/ 101 h 239"/>
                  <a:gd name="T56" fmla="*/ 21 w 187"/>
                  <a:gd name="T57" fmla="*/ 110 h 239"/>
                  <a:gd name="T58" fmla="*/ 11 w 187"/>
                  <a:gd name="T59" fmla="*/ 121 h 239"/>
                  <a:gd name="T60" fmla="*/ 4 w 187"/>
                  <a:gd name="T61" fmla="*/ 135 h 239"/>
                  <a:gd name="T62" fmla="*/ 0 w 187"/>
                  <a:gd name="T63" fmla="*/ 153 h 239"/>
                  <a:gd name="T64" fmla="*/ 0 w 187"/>
                  <a:gd name="T65" fmla="*/ 162 h 239"/>
                  <a:gd name="T66" fmla="*/ 2 w 187"/>
                  <a:gd name="T67" fmla="*/ 182 h 239"/>
                  <a:gd name="T68" fmla="*/ 7 w 187"/>
                  <a:gd name="T69" fmla="*/ 198 h 239"/>
                  <a:gd name="T70" fmla="*/ 15 w 187"/>
                  <a:gd name="T71" fmla="*/ 211 h 239"/>
                  <a:gd name="T72" fmla="*/ 27 w 187"/>
                  <a:gd name="T73" fmla="*/ 222 h 239"/>
                  <a:gd name="T74" fmla="*/ 39 w 187"/>
                  <a:gd name="T75" fmla="*/ 230 h 239"/>
                  <a:gd name="T76" fmla="*/ 52 w 187"/>
                  <a:gd name="T77" fmla="*/ 235 h 239"/>
                  <a:gd name="T78" fmla="*/ 80 w 187"/>
                  <a:gd name="T79" fmla="*/ 239 h 239"/>
                  <a:gd name="T80" fmla="*/ 91 w 187"/>
                  <a:gd name="T81" fmla="*/ 239 h 239"/>
                  <a:gd name="T82" fmla="*/ 109 w 187"/>
                  <a:gd name="T83" fmla="*/ 234 h 239"/>
                  <a:gd name="T84" fmla="*/ 116 w 187"/>
                  <a:gd name="T85" fmla="*/ 231 h 239"/>
                  <a:gd name="T86" fmla="*/ 135 w 187"/>
                  <a:gd name="T87" fmla="*/ 219 h 239"/>
                  <a:gd name="T88" fmla="*/ 143 w 187"/>
                  <a:gd name="T89" fmla="*/ 235 h 239"/>
                  <a:gd name="T90" fmla="*/ 143 w 187"/>
                  <a:gd name="T91" fmla="*/ 170 h 239"/>
                  <a:gd name="T92" fmla="*/ 139 w 187"/>
                  <a:gd name="T93" fmla="*/ 175 h 239"/>
                  <a:gd name="T94" fmla="*/ 127 w 187"/>
                  <a:gd name="T95" fmla="*/ 185 h 239"/>
                  <a:gd name="T96" fmla="*/ 113 w 187"/>
                  <a:gd name="T97" fmla="*/ 193 h 239"/>
                  <a:gd name="T98" fmla="*/ 96 w 187"/>
                  <a:gd name="T99" fmla="*/ 198 h 239"/>
                  <a:gd name="T100" fmla="*/ 88 w 187"/>
                  <a:gd name="T101" fmla="*/ 199 h 239"/>
                  <a:gd name="T102" fmla="*/ 69 w 187"/>
                  <a:gd name="T103" fmla="*/ 196 h 239"/>
                  <a:gd name="T104" fmla="*/ 56 w 187"/>
                  <a:gd name="T105" fmla="*/ 190 h 239"/>
                  <a:gd name="T106" fmla="*/ 51 w 187"/>
                  <a:gd name="T107" fmla="*/ 185 h 239"/>
                  <a:gd name="T108" fmla="*/ 45 w 187"/>
                  <a:gd name="T109" fmla="*/ 170 h 239"/>
                  <a:gd name="T110" fmla="*/ 44 w 187"/>
                  <a:gd name="T111" fmla="*/ 161 h 239"/>
                  <a:gd name="T112" fmla="*/ 47 w 187"/>
                  <a:gd name="T113" fmla="*/ 146 h 239"/>
                  <a:gd name="T114" fmla="*/ 56 w 187"/>
                  <a:gd name="T115" fmla="*/ 135 h 239"/>
                  <a:gd name="T116" fmla="*/ 71 w 187"/>
                  <a:gd name="T117" fmla="*/ 128 h 239"/>
                  <a:gd name="T118" fmla="*/ 91 w 187"/>
                  <a:gd name="T119" fmla="*/ 126 h 239"/>
                  <a:gd name="T120" fmla="*/ 108 w 187"/>
                  <a:gd name="T121" fmla="*/ 126 h 239"/>
                  <a:gd name="T122" fmla="*/ 121 w 187"/>
                  <a:gd name="T123" fmla="*/ 128 h 239"/>
                  <a:gd name="T124" fmla="*/ 143 w 187"/>
                  <a:gd name="T125" fmla="*/ 136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87" h="239">
                    <a:moveTo>
                      <a:pt x="187" y="235"/>
                    </a:moveTo>
                    <a:lnTo>
                      <a:pt x="187" y="77"/>
                    </a:lnTo>
                    <a:lnTo>
                      <a:pt x="187" y="77"/>
                    </a:lnTo>
                    <a:lnTo>
                      <a:pt x="187" y="67"/>
                    </a:lnTo>
                    <a:lnTo>
                      <a:pt x="185" y="58"/>
                    </a:lnTo>
                    <a:lnTo>
                      <a:pt x="183" y="50"/>
                    </a:lnTo>
                    <a:lnTo>
                      <a:pt x="181" y="43"/>
                    </a:lnTo>
                    <a:lnTo>
                      <a:pt x="177" y="36"/>
                    </a:lnTo>
                    <a:lnTo>
                      <a:pt x="173" y="29"/>
                    </a:lnTo>
                    <a:lnTo>
                      <a:pt x="169" y="24"/>
                    </a:lnTo>
                    <a:lnTo>
                      <a:pt x="163" y="19"/>
                    </a:lnTo>
                    <a:lnTo>
                      <a:pt x="157" y="14"/>
                    </a:lnTo>
                    <a:lnTo>
                      <a:pt x="151" y="10"/>
                    </a:lnTo>
                    <a:lnTo>
                      <a:pt x="144" y="7"/>
                    </a:lnTo>
                    <a:lnTo>
                      <a:pt x="136" y="5"/>
                    </a:lnTo>
                    <a:lnTo>
                      <a:pt x="128" y="2"/>
                    </a:lnTo>
                    <a:lnTo>
                      <a:pt x="119" y="1"/>
                    </a:lnTo>
                    <a:lnTo>
                      <a:pt x="110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89" y="0"/>
                    </a:lnTo>
                    <a:lnTo>
                      <a:pt x="78" y="1"/>
                    </a:lnTo>
                    <a:lnTo>
                      <a:pt x="68" y="3"/>
                    </a:lnTo>
                    <a:lnTo>
                      <a:pt x="58" y="5"/>
                    </a:lnTo>
                    <a:lnTo>
                      <a:pt x="49" y="8"/>
                    </a:lnTo>
                    <a:lnTo>
                      <a:pt x="40" y="11"/>
                    </a:lnTo>
                    <a:lnTo>
                      <a:pt x="31" y="16"/>
                    </a:lnTo>
                    <a:lnTo>
                      <a:pt x="23" y="20"/>
                    </a:lnTo>
                    <a:lnTo>
                      <a:pt x="40" y="54"/>
                    </a:lnTo>
                    <a:lnTo>
                      <a:pt x="40" y="54"/>
                    </a:lnTo>
                    <a:lnTo>
                      <a:pt x="54" y="48"/>
                    </a:lnTo>
                    <a:lnTo>
                      <a:pt x="68" y="43"/>
                    </a:lnTo>
                    <a:lnTo>
                      <a:pt x="83" y="41"/>
                    </a:lnTo>
                    <a:lnTo>
                      <a:pt x="100" y="40"/>
                    </a:lnTo>
                    <a:lnTo>
                      <a:pt x="100" y="40"/>
                    </a:lnTo>
                    <a:lnTo>
                      <a:pt x="110" y="41"/>
                    </a:lnTo>
                    <a:lnTo>
                      <a:pt x="118" y="43"/>
                    </a:lnTo>
                    <a:lnTo>
                      <a:pt x="126" y="46"/>
                    </a:lnTo>
                    <a:lnTo>
                      <a:pt x="132" y="50"/>
                    </a:lnTo>
                    <a:lnTo>
                      <a:pt x="137" y="56"/>
                    </a:lnTo>
                    <a:lnTo>
                      <a:pt x="140" y="62"/>
                    </a:lnTo>
                    <a:lnTo>
                      <a:pt x="142" y="70"/>
                    </a:lnTo>
                    <a:lnTo>
                      <a:pt x="143" y="79"/>
                    </a:lnTo>
                    <a:lnTo>
                      <a:pt x="143" y="96"/>
                    </a:lnTo>
                    <a:lnTo>
                      <a:pt x="143" y="96"/>
                    </a:lnTo>
                    <a:lnTo>
                      <a:pt x="134" y="92"/>
                    </a:lnTo>
                    <a:lnTo>
                      <a:pt x="122" y="89"/>
                    </a:lnTo>
                    <a:lnTo>
                      <a:pt x="109" y="88"/>
                    </a:lnTo>
                    <a:lnTo>
                      <a:pt x="92" y="87"/>
                    </a:lnTo>
                    <a:lnTo>
                      <a:pt x="92" y="87"/>
                    </a:lnTo>
                    <a:lnTo>
                      <a:pt x="73" y="88"/>
                    </a:lnTo>
                    <a:lnTo>
                      <a:pt x="64" y="89"/>
                    </a:lnTo>
                    <a:lnTo>
                      <a:pt x="56" y="91"/>
                    </a:lnTo>
                    <a:lnTo>
                      <a:pt x="48" y="94"/>
                    </a:lnTo>
                    <a:lnTo>
                      <a:pt x="40" y="97"/>
                    </a:lnTo>
                    <a:lnTo>
                      <a:pt x="33" y="101"/>
                    </a:lnTo>
                    <a:lnTo>
                      <a:pt x="27" y="105"/>
                    </a:lnTo>
                    <a:lnTo>
                      <a:pt x="21" y="110"/>
                    </a:lnTo>
                    <a:lnTo>
                      <a:pt x="15" y="115"/>
                    </a:lnTo>
                    <a:lnTo>
                      <a:pt x="11" y="121"/>
                    </a:lnTo>
                    <a:lnTo>
                      <a:pt x="7" y="128"/>
                    </a:lnTo>
                    <a:lnTo>
                      <a:pt x="4" y="135"/>
                    </a:lnTo>
                    <a:lnTo>
                      <a:pt x="2" y="143"/>
                    </a:lnTo>
                    <a:lnTo>
                      <a:pt x="0" y="153"/>
                    </a:lnTo>
                    <a:lnTo>
                      <a:pt x="0" y="162"/>
                    </a:lnTo>
                    <a:lnTo>
                      <a:pt x="0" y="162"/>
                    </a:lnTo>
                    <a:lnTo>
                      <a:pt x="0" y="172"/>
                    </a:lnTo>
                    <a:lnTo>
                      <a:pt x="2" y="182"/>
                    </a:lnTo>
                    <a:lnTo>
                      <a:pt x="4" y="190"/>
                    </a:lnTo>
                    <a:lnTo>
                      <a:pt x="7" y="198"/>
                    </a:lnTo>
                    <a:lnTo>
                      <a:pt x="11" y="205"/>
                    </a:lnTo>
                    <a:lnTo>
                      <a:pt x="15" y="211"/>
                    </a:lnTo>
                    <a:lnTo>
                      <a:pt x="21" y="217"/>
                    </a:lnTo>
                    <a:lnTo>
                      <a:pt x="27" y="222"/>
                    </a:lnTo>
                    <a:lnTo>
                      <a:pt x="33" y="226"/>
                    </a:lnTo>
                    <a:lnTo>
                      <a:pt x="39" y="230"/>
                    </a:lnTo>
                    <a:lnTo>
                      <a:pt x="45" y="233"/>
                    </a:lnTo>
                    <a:lnTo>
                      <a:pt x="52" y="235"/>
                    </a:lnTo>
                    <a:lnTo>
                      <a:pt x="66" y="238"/>
                    </a:lnTo>
                    <a:lnTo>
                      <a:pt x="80" y="239"/>
                    </a:lnTo>
                    <a:lnTo>
                      <a:pt x="80" y="239"/>
                    </a:lnTo>
                    <a:lnTo>
                      <a:pt x="91" y="239"/>
                    </a:lnTo>
                    <a:lnTo>
                      <a:pt x="101" y="237"/>
                    </a:lnTo>
                    <a:lnTo>
                      <a:pt x="109" y="234"/>
                    </a:lnTo>
                    <a:lnTo>
                      <a:pt x="116" y="231"/>
                    </a:lnTo>
                    <a:lnTo>
                      <a:pt x="116" y="231"/>
                    </a:lnTo>
                    <a:lnTo>
                      <a:pt x="128" y="224"/>
                    </a:lnTo>
                    <a:lnTo>
                      <a:pt x="135" y="219"/>
                    </a:lnTo>
                    <a:lnTo>
                      <a:pt x="143" y="212"/>
                    </a:lnTo>
                    <a:lnTo>
                      <a:pt x="143" y="235"/>
                    </a:lnTo>
                    <a:lnTo>
                      <a:pt x="187" y="235"/>
                    </a:lnTo>
                    <a:close/>
                    <a:moveTo>
                      <a:pt x="143" y="170"/>
                    </a:moveTo>
                    <a:lnTo>
                      <a:pt x="143" y="170"/>
                    </a:lnTo>
                    <a:lnTo>
                      <a:pt x="139" y="175"/>
                    </a:lnTo>
                    <a:lnTo>
                      <a:pt x="133" y="180"/>
                    </a:lnTo>
                    <a:lnTo>
                      <a:pt x="127" y="185"/>
                    </a:lnTo>
                    <a:lnTo>
                      <a:pt x="121" y="190"/>
                    </a:lnTo>
                    <a:lnTo>
                      <a:pt x="113" y="193"/>
                    </a:lnTo>
                    <a:lnTo>
                      <a:pt x="105" y="196"/>
                    </a:lnTo>
                    <a:lnTo>
                      <a:pt x="96" y="198"/>
                    </a:lnTo>
                    <a:lnTo>
                      <a:pt x="88" y="199"/>
                    </a:lnTo>
                    <a:lnTo>
                      <a:pt x="88" y="199"/>
                    </a:lnTo>
                    <a:lnTo>
                      <a:pt x="78" y="198"/>
                    </a:lnTo>
                    <a:lnTo>
                      <a:pt x="69" y="196"/>
                    </a:lnTo>
                    <a:lnTo>
                      <a:pt x="62" y="194"/>
                    </a:lnTo>
                    <a:lnTo>
                      <a:pt x="56" y="190"/>
                    </a:lnTo>
                    <a:lnTo>
                      <a:pt x="56" y="190"/>
                    </a:lnTo>
                    <a:lnTo>
                      <a:pt x="51" y="185"/>
                    </a:lnTo>
                    <a:lnTo>
                      <a:pt x="47" y="178"/>
                    </a:lnTo>
                    <a:lnTo>
                      <a:pt x="45" y="170"/>
                    </a:lnTo>
                    <a:lnTo>
                      <a:pt x="44" y="161"/>
                    </a:lnTo>
                    <a:lnTo>
                      <a:pt x="44" y="161"/>
                    </a:lnTo>
                    <a:lnTo>
                      <a:pt x="44" y="153"/>
                    </a:lnTo>
                    <a:lnTo>
                      <a:pt x="47" y="146"/>
                    </a:lnTo>
                    <a:lnTo>
                      <a:pt x="51" y="140"/>
                    </a:lnTo>
                    <a:lnTo>
                      <a:pt x="56" y="135"/>
                    </a:lnTo>
                    <a:lnTo>
                      <a:pt x="63" y="131"/>
                    </a:lnTo>
                    <a:lnTo>
                      <a:pt x="71" y="128"/>
                    </a:lnTo>
                    <a:lnTo>
                      <a:pt x="80" y="126"/>
                    </a:lnTo>
                    <a:lnTo>
                      <a:pt x="91" y="126"/>
                    </a:lnTo>
                    <a:lnTo>
                      <a:pt x="91" y="126"/>
                    </a:lnTo>
                    <a:lnTo>
                      <a:pt x="108" y="126"/>
                    </a:lnTo>
                    <a:lnTo>
                      <a:pt x="121" y="128"/>
                    </a:lnTo>
                    <a:lnTo>
                      <a:pt x="121" y="128"/>
                    </a:lnTo>
                    <a:lnTo>
                      <a:pt x="131" y="131"/>
                    </a:lnTo>
                    <a:lnTo>
                      <a:pt x="143" y="136"/>
                    </a:lnTo>
                    <a:lnTo>
                      <a:pt x="143" y="17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1" name="Freeform 80"/>
              <p:cNvSpPr>
                <a:spLocks noEditPoints="1"/>
              </p:cNvSpPr>
              <p:nvPr userDrawn="1"/>
            </p:nvSpPr>
            <p:spPr bwMode="auto">
              <a:xfrm>
                <a:off x="4146550" y="6360332"/>
                <a:ext cx="79375" cy="95250"/>
              </a:xfrm>
              <a:custGeom>
                <a:avLst/>
                <a:gdLst>
                  <a:gd name="T0" fmla="*/ 197 w 197"/>
                  <a:gd name="T1" fmla="*/ 114 h 239"/>
                  <a:gd name="T2" fmla="*/ 196 w 197"/>
                  <a:gd name="T3" fmla="*/ 92 h 239"/>
                  <a:gd name="T4" fmla="*/ 191 w 197"/>
                  <a:gd name="T5" fmla="*/ 70 h 239"/>
                  <a:gd name="T6" fmla="*/ 184 w 197"/>
                  <a:gd name="T7" fmla="*/ 51 h 239"/>
                  <a:gd name="T8" fmla="*/ 173 w 197"/>
                  <a:gd name="T9" fmla="*/ 34 h 239"/>
                  <a:gd name="T10" fmla="*/ 160 w 197"/>
                  <a:gd name="T11" fmla="*/ 20 h 239"/>
                  <a:gd name="T12" fmla="*/ 143 w 197"/>
                  <a:gd name="T13" fmla="*/ 9 h 239"/>
                  <a:gd name="T14" fmla="*/ 123 w 197"/>
                  <a:gd name="T15" fmla="*/ 2 h 239"/>
                  <a:gd name="T16" fmla="*/ 101 w 197"/>
                  <a:gd name="T17" fmla="*/ 0 h 239"/>
                  <a:gd name="T18" fmla="*/ 90 w 197"/>
                  <a:gd name="T19" fmla="*/ 0 h 239"/>
                  <a:gd name="T20" fmla="*/ 69 w 197"/>
                  <a:gd name="T21" fmla="*/ 4 h 239"/>
                  <a:gd name="T22" fmla="*/ 51 w 197"/>
                  <a:gd name="T23" fmla="*/ 12 h 239"/>
                  <a:gd name="T24" fmla="*/ 35 w 197"/>
                  <a:gd name="T25" fmla="*/ 23 h 239"/>
                  <a:gd name="T26" fmla="*/ 22 w 197"/>
                  <a:gd name="T27" fmla="*/ 38 h 239"/>
                  <a:gd name="T28" fmla="*/ 12 w 197"/>
                  <a:gd name="T29" fmla="*/ 57 h 239"/>
                  <a:gd name="T30" fmla="*/ 5 w 197"/>
                  <a:gd name="T31" fmla="*/ 79 h 239"/>
                  <a:gd name="T32" fmla="*/ 1 w 197"/>
                  <a:gd name="T33" fmla="*/ 105 h 239"/>
                  <a:gd name="T34" fmla="*/ 0 w 197"/>
                  <a:gd name="T35" fmla="*/ 119 h 239"/>
                  <a:gd name="T36" fmla="*/ 2 w 197"/>
                  <a:gd name="T37" fmla="*/ 147 h 239"/>
                  <a:gd name="T38" fmla="*/ 9 w 197"/>
                  <a:gd name="T39" fmla="*/ 173 h 239"/>
                  <a:gd name="T40" fmla="*/ 19 w 197"/>
                  <a:gd name="T41" fmla="*/ 193 h 239"/>
                  <a:gd name="T42" fmla="*/ 30 w 197"/>
                  <a:gd name="T43" fmla="*/ 209 h 239"/>
                  <a:gd name="T44" fmla="*/ 37 w 197"/>
                  <a:gd name="T45" fmla="*/ 215 h 239"/>
                  <a:gd name="T46" fmla="*/ 51 w 197"/>
                  <a:gd name="T47" fmla="*/ 226 h 239"/>
                  <a:gd name="T48" fmla="*/ 68 w 197"/>
                  <a:gd name="T49" fmla="*/ 234 h 239"/>
                  <a:gd name="T50" fmla="*/ 88 w 197"/>
                  <a:gd name="T51" fmla="*/ 239 h 239"/>
                  <a:gd name="T52" fmla="*/ 99 w 197"/>
                  <a:gd name="T53" fmla="*/ 239 h 239"/>
                  <a:gd name="T54" fmla="*/ 125 w 197"/>
                  <a:gd name="T55" fmla="*/ 237 h 239"/>
                  <a:gd name="T56" fmla="*/ 145 w 197"/>
                  <a:gd name="T57" fmla="*/ 231 h 239"/>
                  <a:gd name="T58" fmla="*/ 154 w 197"/>
                  <a:gd name="T59" fmla="*/ 227 h 239"/>
                  <a:gd name="T60" fmla="*/ 170 w 197"/>
                  <a:gd name="T61" fmla="*/ 217 h 239"/>
                  <a:gd name="T62" fmla="*/ 152 w 197"/>
                  <a:gd name="T63" fmla="*/ 180 h 239"/>
                  <a:gd name="T64" fmla="*/ 139 w 197"/>
                  <a:gd name="T65" fmla="*/ 188 h 239"/>
                  <a:gd name="T66" fmla="*/ 129 w 197"/>
                  <a:gd name="T67" fmla="*/ 194 h 239"/>
                  <a:gd name="T68" fmla="*/ 116 w 197"/>
                  <a:gd name="T69" fmla="*/ 197 h 239"/>
                  <a:gd name="T70" fmla="*/ 102 w 197"/>
                  <a:gd name="T71" fmla="*/ 199 h 239"/>
                  <a:gd name="T72" fmla="*/ 92 w 197"/>
                  <a:gd name="T73" fmla="*/ 198 h 239"/>
                  <a:gd name="T74" fmla="*/ 73 w 197"/>
                  <a:gd name="T75" fmla="*/ 191 h 239"/>
                  <a:gd name="T76" fmla="*/ 58 w 197"/>
                  <a:gd name="T77" fmla="*/ 175 h 239"/>
                  <a:gd name="T78" fmla="*/ 47 w 197"/>
                  <a:gd name="T79" fmla="*/ 151 h 239"/>
                  <a:gd name="T80" fmla="*/ 196 w 197"/>
                  <a:gd name="T81" fmla="*/ 135 h 239"/>
                  <a:gd name="T82" fmla="*/ 196 w 197"/>
                  <a:gd name="T83" fmla="*/ 126 h 239"/>
                  <a:gd name="T84" fmla="*/ 197 w 197"/>
                  <a:gd name="T85" fmla="*/ 114 h 239"/>
                  <a:gd name="T86" fmla="*/ 45 w 197"/>
                  <a:gd name="T87" fmla="*/ 98 h 239"/>
                  <a:gd name="T88" fmla="*/ 51 w 197"/>
                  <a:gd name="T89" fmla="*/ 73 h 239"/>
                  <a:gd name="T90" fmla="*/ 61 w 197"/>
                  <a:gd name="T91" fmla="*/ 55 h 239"/>
                  <a:gd name="T92" fmla="*/ 77 w 197"/>
                  <a:gd name="T93" fmla="*/ 44 h 239"/>
                  <a:gd name="T94" fmla="*/ 98 w 197"/>
                  <a:gd name="T95" fmla="*/ 40 h 239"/>
                  <a:gd name="T96" fmla="*/ 104 w 197"/>
                  <a:gd name="T97" fmla="*/ 41 h 239"/>
                  <a:gd name="T98" fmla="*/ 116 w 197"/>
                  <a:gd name="T99" fmla="*/ 43 h 239"/>
                  <a:gd name="T100" fmla="*/ 126 w 197"/>
                  <a:gd name="T101" fmla="*/ 47 h 239"/>
                  <a:gd name="T102" fmla="*/ 138 w 197"/>
                  <a:gd name="T103" fmla="*/ 57 h 239"/>
                  <a:gd name="T104" fmla="*/ 147 w 197"/>
                  <a:gd name="T105" fmla="*/ 76 h 239"/>
                  <a:gd name="T106" fmla="*/ 152 w 197"/>
                  <a:gd name="T107" fmla="*/ 98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</a:cxnLst>
                <a:rect l="0" t="0" r="r" b="b"/>
                <a:pathLst>
                  <a:path w="197" h="239">
                    <a:moveTo>
                      <a:pt x="197" y="114"/>
                    </a:moveTo>
                    <a:lnTo>
                      <a:pt x="197" y="114"/>
                    </a:lnTo>
                    <a:lnTo>
                      <a:pt x="197" y="103"/>
                    </a:lnTo>
                    <a:lnTo>
                      <a:pt x="196" y="92"/>
                    </a:lnTo>
                    <a:lnTo>
                      <a:pt x="194" y="81"/>
                    </a:lnTo>
                    <a:lnTo>
                      <a:pt x="191" y="70"/>
                    </a:lnTo>
                    <a:lnTo>
                      <a:pt x="188" y="60"/>
                    </a:lnTo>
                    <a:lnTo>
                      <a:pt x="184" y="51"/>
                    </a:lnTo>
                    <a:lnTo>
                      <a:pt x="179" y="42"/>
                    </a:lnTo>
                    <a:lnTo>
                      <a:pt x="173" y="34"/>
                    </a:lnTo>
                    <a:lnTo>
                      <a:pt x="167" y="26"/>
                    </a:lnTo>
                    <a:lnTo>
                      <a:pt x="160" y="20"/>
                    </a:lnTo>
                    <a:lnTo>
                      <a:pt x="152" y="14"/>
                    </a:lnTo>
                    <a:lnTo>
                      <a:pt x="143" y="9"/>
                    </a:lnTo>
                    <a:lnTo>
                      <a:pt x="134" y="5"/>
                    </a:lnTo>
                    <a:lnTo>
                      <a:pt x="123" y="2"/>
                    </a:lnTo>
                    <a:lnTo>
                      <a:pt x="11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0" y="0"/>
                    </a:lnTo>
                    <a:lnTo>
                      <a:pt x="79" y="2"/>
                    </a:lnTo>
                    <a:lnTo>
                      <a:pt x="69" y="4"/>
                    </a:lnTo>
                    <a:lnTo>
                      <a:pt x="60" y="8"/>
                    </a:lnTo>
                    <a:lnTo>
                      <a:pt x="51" y="12"/>
                    </a:lnTo>
                    <a:lnTo>
                      <a:pt x="43" y="17"/>
                    </a:lnTo>
                    <a:lnTo>
                      <a:pt x="35" y="23"/>
                    </a:lnTo>
                    <a:lnTo>
                      <a:pt x="28" y="30"/>
                    </a:lnTo>
                    <a:lnTo>
                      <a:pt x="22" y="38"/>
                    </a:lnTo>
                    <a:lnTo>
                      <a:pt x="16" y="47"/>
                    </a:lnTo>
                    <a:lnTo>
                      <a:pt x="12" y="57"/>
                    </a:lnTo>
                    <a:lnTo>
                      <a:pt x="8" y="68"/>
                    </a:lnTo>
                    <a:lnTo>
                      <a:pt x="5" y="79"/>
                    </a:lnTo>
                    <a:lnTo>
                      <a:pt x="2" y="92"/>
                    </a:lnTo>
                    <a:lnTo>
                      <a:pt x="1" y="105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1" y="134"/>
                    </a:lnTo>
                    <a:lnTo>
                      <a:pt x="2" y="147"/>
                    </a:lnTo>
                    <a:lnTo>
                      <a:pt x="5" y="161"/>
                    </a:lnTo>
                    <a:lnTo>
                      <a:pt x="9" y="173"/>
                    </a:lnTo>
                    <a:lnTo>
                      <a:pt x="14" y="184"/>
                    </a:lnTo>
                    <a:lnTo>
                      <a:pt x="19" y="193"/>
                    </a:lnTo>
                    <a:lnTo>
                      <a:pt x="24" y="202"/>
                    </a:lnTo>
                    <a:lnTo>
                      <a:pt x="30" y="209"/>
                    </a:lnTo>
                    <a:lnTo>
                      <a:pt x="30" y="209"/>
                    </a:lnTo>
                    <a:lnTo>
                      <a:pt x="37" y="215"/>
                    </a:lnTo>
                    <a:lnTo>
                      <a:pt x="44" y="221"/>
                    </a:lnTo>
                    <a:lnTo>
                      <a:pt x="51" y="226"/>
                    </a:lnTo>
                    <a:lnTo>
                      <a:pt x="59" y="230"/>
                    </a:lnTo>
                    <a:lnTo>
                      <a:pt x="68" y="234"/>
                    </a:lnTo>
                    <a:lnTo>
                      <a:pt x="78" y="237"/>
                    </a:lnTo>
                    <a:lnTo>
                      <a:pt x="88" y="239"/>
                    </a:lnTo>
                    <a:lnTo>
                      <a:pt x="99" y="239"/>
                    </a:lnTo>
                    <a:lnTo>
                      <a:pt x="99" y="239"/>
                    </a:lnTo>
                    <a:lnTo>
                      <a:pt x="112" y="239"/>
                    </a:lnTo>
                    <a:lnTo>
                      <a:pt x="125" y="237"/>
                    </a:lnTo>
                    <a:lnTo>
                      <a:pt x="135" y="235"/>
                    </a:lnTo>
                    <a:lnTo>
                      <a:pt x="145" y="231"/>
                    </a:lnTo>
                    <a:lnTo>
                      <a:pt x="145" y="231"/>
                    </a:lnTo>
                    <a:lnTo>
                      <a:pt x="154" y="227"/>
                    </a:lnTo>
                    <a:lnTo>
                      <a:pt x="162" y="222"/>
                    </a:lnTo>
                    <a:lnTo>
                      <a:pt x="170" y="217"/>
                    </a:lnTo>
                    <a:lnTo>
                      <a:pt x="178" y="209"/>
                    </a:lnTo>
                    <a:lnTo>
                      <a:pt x="152" y="180"/>
                    </a:lnTo>
                    <a:lnTo>
                      <a:pt x="152" y="180"/>
                    </a:lnTo>
                    <a:lnTo>
                      <a:pt x="139" y="188"/>
                    </a:lnTo>
                    <a:lnTo>
                      <a:pt x="129" y="194"/>
                    </a:lnTo>
                    <a:lnTo>
                      <a:pt x="129" y="194"/>
                    </a:lnTo>
                    <a:lnTo>
                      <a:pt x="122" y="196"/>
                    </a:lnTo>
                    <a:lnTo>
                      <a:pt x="116" y="197"/>
                    </a:lnTo>
                    <a:lnTo>
                      <a:pt x="109" y="198"/>
                    </a:lnTo>
                    <a:lnTo>
                      <a:pt x="102" y="199"/>
                    </a:lnTo>
                    <a:lnTo>
                      <a:pt x="102" y="199"/>
                    </a:lnTo>
                    <a:lnTo>
                      <a:pt x="92" y="198"/>
                    </a:lnTo>
                    <a:lnTo>
                      <a:pt x="82" y="195"/>
                    </a:lnTo>
                    <a:lnTo>
                      <a:pt x="73" y="191"/>
                    </a:lnTo>
                    <a:lnTo>
                      <a:pt x="65" y="184"/>
                    </a:lnTo>
                    <a:lnTo>
                      <a:pt x="58" y="175"/>
                    </a:lnTo>
                    <a:lnTo>
                      <a:pt x="52" y="164"/>
                    </a:lnTo>
                    <a:lnTo>
                      <a:pt x="47" y="151"/>
                    </a:lnTo>
                    <a:lnTo>
                      <a:pt x="44" y="135"/>
                    </a:lnTo>
                    <a:lnTo>
                      <a:pt x="196" y="135"/>
                    </a:lnTo>
                    <a:lnTo>
                      <a:pt x="196" y="135"/>
                    </a:lnTo>
                    <a:lnTo>
                      <a:pt x="196" y="126"/>
                    </a:lnTo>
                    <a:lnTo>
                      <a:pt x="197" y="114"/>
                    </a:lnTo>
                    <a:lnTo>
                      <a:pt x="197" y="114"/>
                    </a:lnTo>
                    <a:close/>
                    <a:moveTo>
                      <a:pt x="45" y="98"/>
                    </a:moveTo>
                    <a:lnTo>
                      <a:pt x="45" y="98"/>
                    </a:lnTo>
                    <a:lnTo>
                      <a:pt x="47" y="85"/>
                    </a:lnTo>
                    <a:lnTo>
                      <a:pt x="51" y="73"/>
                    </a:lnTo>
                    <a:lnTo>
                      <a:pt x="55" y="64"/>
                    </a:lnTo>
                    <a:lnTo>
                      <a:pt x="61" y="55"/>
                    </a:lnTo>
                    <a:lnTo>
                      <a:pt x="68" y="49"/>
                    </a:lnTo>
                    <a:lnTo>
                      <a:pt x="77" y="44"/>
                    </a:lnTo>
                    <a:lnTo>
                      <a:pt x="87" y="41"/>
                    </a:lnTo>
                    <a:lnTo>
                      <a:pt x="98" y="40"/>
                    </a:lnTo>
                    <a:lnTo>
                      <a:pt x="98" y="40"/>
                    </a:lnTo>
                    <a:lnTo>
                      <a:pt x="104" y="41"/>
                    </a:lnTo>
                    <a:lnTo>
                      <a:pt x="110" y="42"/>
                    </a:lnTo>
                    <a:lnTo>
                      <a:pt x="116" y="43"/>
                    </a:lnTo>
                    <a:lnTo>
                      <a:pt x="121" y="45"/>
                    </a:lnTo>
                    <a:lnTo>
                      <a:pt x="126" y="47"/>
                    </a:lnTo>
                    <a:lnTo>
                      <a:pt x="130" y="50"/>
                    </a:lnTo>
                    <a:lnTo>
                      <a:pt x="138" y="57"/>
                    </a:lnTo>
                    <a:lnTo>
                      <a:pt x="143" y="66"/>
                    </a:lnTo>
                    <a:lnTo>
                      <a:pt x="147" y="76"/>
                    </a:lnTo>
                    <a:lnTo>
                      <a:pt x="150" y="86"/>
                    </a:lnTo>
                    <a:lnTo>
                      <a:pt x="152" y="98"/>
                    </a:lnTo>
                    <a:lnTo>
                      <a:pt x="45" y="98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2" name="Freeform 81"/>
              <p:cNvSpPr>
                <a:spLocks/>
              </p:cNvSpPr>
              <p:nvPr userDrawn="1"/>
            </p:nvSpPr>
            <p:spPr bwMode="auto">
              <a:xfrm>
                <a:off x="4244975" y="6363507"/>
                <a:ext cx="88900" cy="92075"/>
              </a:xfrm>
              <a:custGeom>
                <a:avLst/>
                <a:gdLst>
                  <a:gd name="T0" fmla="*/ 226 w 226"/>
                  <a:gd name="T1" fmla="*/ 230 h 233"/>
                  <a:gd name="T2" fmla="*/ 226 w 226"/>
                  <a:gd name="T3" fmla="*/ 0 h 233"/>
                  <a:gd name="T4" fmla="*/ 177 w 226"/>
                  <a:gd name="T5" fmla="*/ 0 h 233"/>
                  <a:gd name="T6" fmla="*/ 128 w 226"/>
                  <a:gd name="T7" fmla="*/ 111 h 233"/>
                  <a:gd name="T8" fmla="*/ 128 w 226"/>
                  <a:gd name="T9" fmla="*/ 111 h 233"/>
                  <a:gd name="T10" fmla="*/ 113 w 226"/>
                  <a:gd name="T11" fmla="*/ 151 h 233"/>
                  <a:gd name="T12" fmla="*/ 113 w 226"/>
                  <a:gd name="T13" fmla="*/ 151 h 233"/>
                  <a:gd name="T14" fmla="*/ 107 w 226"/>
                  <a:gd name="T15" fmla="*/ 132 h 233"/>
                  <a:gd name="T16" fmla="*/ 98 w 226"/>
                  <a:gd name="T17" fmla="*/ 111 h 233"/>
                  <a:gd name="T18" fmla="*/ 49 w 226"/>
                  <a:gd name="T19" fmla="*/ 0 h 233"/>
                  <a:gd name="T20" fmla="*/ 0 w 226"/>
                  <a:gd name="T21" fmla="*/ 0 h 233"/>
                  <a:gd name="T22" fmla="*/ 0 w 226"/>
                  <a:gd name="T23" fmla="*/ 230 h 233"/>
                  <a:gd name="T24" fmla="*/ 43 w 226"/>
                  <a:gd name="T25" fmla="*/ 230 h 233"/>
                  <a:gd name="T26" fmla="*/ 43 w 226"/>
                  <a:gd name="T27" fmla="*/ 110 h 233"/>
                  <a:gd name="T28" fmla="*/ 43 w 226"/>
                  <a:gd name="T29" fmla="*/ 110 h 233"/>
                  <a:gd name="T30" fmla="*/ 42 w 226"/>
                  <a:gd name="T31" fmla="*/ 69 h 233"/>
                  <a:gd name="T32" fmla="*/ 42 w 226"/>
                  <a:gd name="T33" fmla="*/ 69 h 233"/>
                  <a:gd name="T34" fmla="*/ 48 w 226"/>
                  <a:gd name="T35" fmla="*/ 85 h 233"/>
                  <a:gd name="T36" fmla="*/ 57 w 226"/>
                  <a:gd name="T37" fmla="*/ 106 h 233"/>
                  <a:gd name="T38" fmla="*/ 112 w 226"/>
                  <a:gd name="T39" fmla="*/ 233 h 233"/>
                  <a:gd name="T40" fmla="*/ 167 w 226"/>
                  <a:gd name="T41" fmla="*/ 106 h 233"/>
                  <a:gd name="T42" fmla="*/ 167 w 226"/>
                  <a:gd name="T43" fmla="*/ 106 h 233"/>
                  <a:gd name="T44" fmla="*/ 176 w 226"/>
                  <a:gd name="T45" fmla="*/ 85 h 233"/>
                  <a:gd name="T46" fmla="*/ 182 w 226"/>
                  <a:gd name="T47" fmla="*/ 69 h 233"/>
                  <a:gd name="T48" fmla="*/ 182 w 226"/>
                  <a:gd name="T49" fmla="*/ 69 h 233"/>
                  <a:gd name="T50" fmla="*/ 181 w 226"/>
                  <a:gd name="T51" fmla="*/ 110 h 233"/>
                  <a:gd name="T52" fmla="*/ 181 w 226"/>
                  <a:gd name="T53" fmla="*/ 230 h 233"/>
                  <a:gd name="T54" fmla="*/ 226 w 226"/>
                  <a:gd name="T55" fmla="*/ 23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6" h="233">
                    <a:moveTo>
                      <a:pt x="226" y="230"/>
                    </a:moveTo>
                    <a:lnTo>
                      <a:pt x="226" y="0"/>
                    </a:lnTo>
                    <a:lnTo>
                      <a:pt x="177" y="0"/>
                    </a:lnTo>
                    <a:lnTo>
                      <a:pt x="128" y="111"/>
                    </a:lnTo>
                    <a:lnTo>
                      <a:pt x="128" y="111"/>
                    </a:lnTo>
                    <a:lnTo>
                      <a:pt x="113" y="151"/>
                    </a:lnTo>
                    <a:lnTo>
                      <a:pt x="113" y="151"/>
                    </a:lnTo>
                    <a:lnTo>
                      <a:pt x="107" y="132"/>
                    </a:lnTo>
                    <a:lnTo>
                      <a:pt x="98" y="111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43" y="23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2" y="69"/>
                    </a:lnTo>
                    <a:lnTo>
                      <a:pt x="42" y="69"/>
                    </a:lnTo>
                    <a:lnTo>
                      <a:pt x="48" y="85"/>
                    </a:lnTo>
                    <a:lnTo>
                      <a:pt x="57" y="106"/>
                    </a:lnTo>
                    <a:lnTo>
                      <a:pt x="112" y="233"/>
                    </a:lnTo>
                    <a:lnTo>
                      <a:pt x="167" y="106"/>
                    </a:lnTo>
                    <a:lnTo>
                      <a:pt x="167" y="106"/>
                    </a:lnTo>
                    <a:lnTo>
                      <a:pt x="176" y="85"/>
                    </a:lnTo>
                    <a:lnTo>
                      <a:pt x="182" y="69"/>
                    </a:lnTo>
                    <a:lnTo>
                      <a:pt x="182" y="69"/>
                    </a:lnTo>
                    <a:lnTo>
                      <a:pt x="181" y="110"/>
                    </a:lnTo>
                    <a:lnTo>
                      <a:pt x="181" y="230"/>
                    </a:lnTo>
                    <a:lnTo>
                      <a:pt x="226" y="23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3" name="Freeform 82"/>
              <p:cNvSpPr>
                <a:spLocks/>
              </p:cNvSpPr>
              <p:nvPr userDrawn="1"/>
            </p:nvSpPr>
            <p:spPr bwMode="auto">
              <a:xfrm>
                <a:off x="4400550" y="6363507"/>
                <a:ext cx="88900" cy="92075"/>
              </a:xfrm>
              <a:custGeom>
                <a:avLst/>
                <a:gdLst>
                  <a:gd name="T0" fmla="*/ 227 w 227"/>
                  <a:gd name="T1" fmla="*/ 230 h 233"/>
                  <a:gd name="T2" fmla="*/ 227 w 227"/>
                  <a:gd name="T3" fmla="*/ 0 h 233"/>
                  <a:gd name="T4" fmla="*/ 178 w 227"/>
                  <a:gd name="T5" fmla="*/ 0 h 233"/>
                  <a:gd name="T6" fmla="*/ 128 w 227"/>
                  <a:gd name="T7" fmla="*/ 111 h 233"/>
                  <a:gd name="T8" fmla="*/ 128 w 227"/>
                  <a:gd name="T9" fmla="*/ 111 h 233"/>
                  <a:gd name="T10" fmla="*/ 113 w 227"/>
                  <a:gd name="T11" fmla="*/ 151 h 233"/>
                  <a:gd name="T12" fmla="*/ 113 w 227"/>
                  <a:gd name="T13" fmla="*/ 151 h 233"/>
                  <a:gd name="T14" fmla="*/ 106 w 227"/>
                  <a:gd name="T15" fmla="*/ 132 h 233"/>
                  <a:gd name="T16" fmla="*/ 98 w 227"/>
                  <a:gd name="T17" fmla="*/ 111 h 233"/>
                  <a:gd name="T18" fmla="*/ 49 w 227"/>
                  <a:gd name="T19" fmla="*/ 0 h 233"/>
                  <a:gd name="T20" fmla="*/ 0 w 227"/>
                  <a:gd name="T21" fmla="*/ 0 h 233"/>
                  <a:gd name="T22" fmla="*/ 0 w 227"/>
                  <a:gd name="T23" fmla="*/ 230 h 233"/>
                  <a:gd name="T24" fmla="*/ 43 w 227"/>
                  <a:gd name="T25" fmla="*/ 230 h 233"/>
                  <a:gd name="T26" fmla="*/ 43 w 227"/>
                  <a:gd name="T27" fmla="*/ 110 h 233"/>
                  <a:gd name="T28" fmla="*/ 43 w 227"/>
                  <a:gd name="T29" fmla="*/ 110 h 233"/>
                  <a:gd name="T30" fmla="*/ 42 w 227"/>
                  <a:gd name="T31" fmla="*/ 69 h 233"/>
                  <a:gd name="T32" fmla="*/ 42 w 227"/>
                  <a:gd name="T33" fmla="*/ 69 h 233"/>
                  <a:gd name="T34" fmla="*/ 48 w 227"/>
                  <a:gd name="T35" fmla="*/ 85 h 233"/>
                  <a:gd name="T36" fmla="*/ 57 w 227"/>
                  <a:gd name="T37" fmla="*/ 106 h 233"/>
                  <a:gd name="T38" fmla="*/ 112 w 227"/>
                  <a:gd name="T39" fmla="*/ 233 h 233"/>
                  <a:gd name="T40" fmla="*/ 167 w 227"/>
                  <a:gd name="T41" fmla="*/ 106 h 233"/>
                  <a:gd name="T42" fmla="*/ 167 w 227"/>
                  <a:gd name="T43" fmla="*/ 106 h 233"/>
                  <a:gd name="T44" fmla="*/ 177 w 227"/>
                  <a:gd name="T45" fmla="*/ 85 h 233"/>
                  <a:gd name="T46" fmla="*/ 183 w 227"/>
                  <a:gd name="T47" fmla="*/ 69 h 233"/>
                  <a:gd name="T48" fmla="*/ 183 w 227"/>
                  <a:gd name="T49" fmla="*/ 69 h 233"/>
                  <a:gd name="T50" fmla="*/ 182 w 227"/>
                  <a:gd name="T51" fmla="*/ 110 h 233"/>
                  <a:gd name="T52" fmla="*/ 182 w 227"/>
                  <a:gd name="T53" fmla="*/ 230 h 233"/>
                  <a:gd name="T54" fmla="*/ 227 w 227"/>
                  <a:gd name="T55" fmla="*/ 230 h 2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27" h="233">
                    <a:moveTo>
                      <a:pt x="227" y="230"/>
                    </a:moveTo>
                    <a:lnTo>
                      <a:pt x="227" y="0"/>
                    </a:lnTo>
                    <a:lnTo>
                      <a:pt x="178" y="0"/>
                    </a:lnTo>
                    <a:lnTo>
                      <a:pt x="128" y="111"/>
                    </a:lnTo>
                    <a:lnTo>
                      <a:pt x="128" y="111"/>
                    </a:lnTo>
                    <a:lnTo>
                      <a:pt x="113" y="151"/>
                    </a:lnTo>
                    <a:lnTo>
                      <a:pt x="113" y="151"/>
                    </a:lnTo>
                    <a:lnTo>
                      <a:pt x="106" y="132"/>
                    </a:lnTo>
                    <a:lnTo>
                      <a:pt x="98" y="111"/>
                    </a:lnTo>
                    <a:lnTo>
                      <a:pt x="49" y="0"/>
                    </a:lnTo>
                    <a:lnTo>
                      <a:pt x="0" y="0"/>
                    </a:lnTo>
                    <a:lnTo>
                      <a:pt x="0" y="230"/>
                    </a:lnTo>
                    <a:lnTo>
                      <a:pt x="43" y="230"/>
                    </a:lnTo>
                    <a:lnTo>
                      <a:pt x="43" y="110"/>
                    </a:lnTo>
                    <a:lnTo>
                      <a:pt x="43" y="110"/>
                    </a:lnTo>
                    <a:lnTo>
                      <a:pt x="42" y="69"/>
                    </a:lnTo>
                    <a:lnTo>
                      <a:pt x="42" y="69"/>
                    </a:lnTo>
                    <a:lnTo>
                      <a:pt x="48" y="85"/>
                    </a:lnTo>
                    <a:lnTo>
                      <a:pt x="57" y="106"/>
                    </a:lnTo>
                    <a:lnTo>
                      <a:pt x="112" y="233"/>
                    </a:lnTo>
                    <a:lnTo>
                      <a:pt x="167" y="106"/>
                    </a:lnTo>
                    <a:lnTo>
                      <a:pt x="167" y="106"/>
                    </a:lnTo>
                    <a:lnTo>
                      <a:pt x="177" y="85"/>
                    </a:lnTo>
                    <a:lnTo>
                      <a:pt x="183" y="69"/>
                    </a:lnTo>
                    <a:lnTo>
                      <a:pt x="183" y="69"/>
                    </a:lnTo>
                    <a:lnTo>
                      <a:pt x="182" y="110"/>
                    </a:lnTo>
                    <a:lnTo>
                      <a:pt x="182" y="230"/>
                    </a:lnTo>
                    <a:lnTo>
                      <a:pt x="227" y="23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4" name="Freeform 83"/>
              <p:cNvSpPr>
                <a:spLocks/>
              </p:cNvSpPr>
              <p:nvPr userDrawn="1"/>
            </p:nvSpPr>
            <p:spPr bwMode="auto">
              <a:xfrm>
                <a:off x="4513262" y="6363507"/>
                <a:ext cx="74613" cy="90488"/>
              </a:xfrm>
              <a:custGeom>
                <a:avLst/>
                <a:gdLst>
                  <a:gd name="T0" fmla="*/ 0 w 186"/>
                  <a:gd name="T1" fmla="*/ 0 h 230"/>
                  <a:gd name="T2" fmla="*/ 0 w 186"/>
                  <a:gd name="T3" fmla="*/ 230 h 230"/>
                  <a:gd name="T4" fmla="*/ 45 w 186"/>
                  <a:gd name="T5" fmla="*/ 230 h 230"/>
                  <a:gd name="T6" fmla="*/ 124 w 186"/>
                  <a:gd name="T7" fmla="*/ 101 h 230"/>
                  <a:gd name="T8" fmla="*/ 124 w 186"/>
                  <a:gd name="T9" fmla="*/ 101 h 230"/>
                  <a:gd name="T10" fmla="*/ 142 w 186"/>
                  <a:gd name="T11" fmla="*/ 72 h 230"/>
                  <a:gd name="T12" fmla="*/ 142 w 186"/>
                  <a:gd name="T13" fmla="*/ 72 h 230"/>
                  <a:gd name="T14" fmla="*/ 141 w 186"/>
                  <a:gd name="T15" fmla="*/ 120 h 230"/>
                  <a:gd name="T16" fmla="*/ 141 w 186"/>
                  <a:gd name="T17" fmla="*/ 230 h 230"/>
                  <a:gd name="T18" fmla="*/ 186 w 186"/>
                  <a:gd name="T19" fmla="*/ 230 h 230"/>
                  <a:gd name="T20" fmla="*/ 186 w 186"/>
                  <a:gd name="T21" fmla="*/ 0 h 230"/>
                  <a:gd name="T22" fmla="*/ 141 w 186"/>
                  <a:gd name="T23" fmla="*/ 0 h 230"/>
                  <a:gd name="T24" fmla="*/ 62 w 186"/>
                  <a:gd name="T25" fmla="*/ 127 h 230"/>
                  <a:gd name="T26" fmla="*/ 62 w 186"/>
                  <a:gd name="T27" fmla="*/ 127 h 230"/>
                  <a:gd name="T28" fmla="*/ 52 w 186"/>
                  <a:gd name="T29" fmla="*/ 143 h 230"/>
                  <a:gd name="T30" fmla="*/ 44 w 186"/>
                  <a:gd name="T31" fmla="*/ 158 h 230"/>
                  <a:gd name="T32" fmla="*/ 44 w 186"/>
                  <a:gd name="T33" fmla="*/ 158 h 230"/>
                  <a:gd name="T34" fmla="*/ 45 w 186"/>
                  <a:gd name="T35" fmla="*/ 108 h 230"/>
                  <a:gd name="T36" fmla="*/ 45 w 186"/>
                  <a:gd name="T37" fmla="*/ 0 h 230"/>
                  <a:gd name="T38" fmla="*/ 0 w 186"/>
                  <a:gd name="T39" fmla="*/ 0 h 2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186" h="230">
                    <a:moveTo>
                      <a:pt x="0" y="0"/>
                    </a:moveTo>
                    <a:lnTo>
                      <a:pt x="0" y="230"/>
                    </a:lnTo>
                    <a:lnTo>
                      <a:pt x="45" y="230"/>
                    </a:lnTo>
                    <a:lnTo>
                      <a:pt x="124" y="101"/>
                    </a:lnTo>
                    <a:lnTo>
                      <a:pt x="124" y="101"/>
                    </a:lnTo>
                    <a:lnTo>
                      <a:pt x="142" y="72"/>
                    </a:lnTo>
                    <a:lnTo>
                      <a:pt x="142" y="72"/>
                    </a:lnTo>
                    <a:lnTo>
                      <a:pt x="141" y="120"/>
                    </a:lnTo>
                    <a:lnTo>
                      <a:pt x="141" y="230"/>
                    </a:lnTo>
                    <a:lnTo>
                      <a:pt x="186" y="230"/>
                    </a:lnTo>
                    <a:lnTo>
                      <a:pt x="186" y="0"/>
                    </a:lnTo>
                    <a:lnTo>
                      <a:pt x="141" y="0"/>
                    </a:lnTo>
                    <a:lnTo>
                      <a:pt x="62" y="127"/>
                    </a:lnTo>
                    <a:lnTo>
                      <a:pt x="62" y="127"/>
                    </a:lnTo>
                    <a:lnTo>
                      <a:pt x="52" y="143"/>
                    </a:lnTo>
                    <a:lnTo>
                      <a:pt x="44" y="158"/>
                    </a:lnTo>
                    <a:lnTo>
                      <a:pt x="44" y="158"/>
                    </a:lnTo>
                    <a:lnTo>
                      <a:pt x="45" y="108"/>
                    </a:lnTo>
                    <a:lnTo>
                      <a:pt x="45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5" name="Freeform 84"/>
              <p:cNvSpPr>
                <a:spLocks noEditPoints="1"/>
              </p:cNvSpPr>
              <p:nvPr userDrawn="1"/>
            </p:nvSpPr>
            <p:spPr bwMode="auto">
              <a:xfrm>
                <a:off x="4610100" y="6360332"/>
                <a:ext cx="76200" cy="127000"/>
              </a:xfrm>
              <a:custGeom>
                <a:avLst/>
                <a:gdLst>
                  <a:gd name="T0" fmla="*/ 194 w 194"/>
                  <a:gd name="T1" fmla="*/ 123 h 319"/>
                  <a:gd name="T2" fmla="*/ 192 w 194"/>
                  <a:gd name="T3" fmla="*/ 92 h 319"/>
                  <a:gd name="T4" fmla="*/ 187 w 194"/>
                  <a:gd name="T5" fmla="*/ 67 h 319"/>
                  <a:gd name="T6" fmla="*/ 179 w 194"/>
                  <a:gd name="T7" fmla="*/ 45 h 319"/>
                  <a:gd name="T8" fmla="*/ 168 w 194"/>
                  <a:gd name="T9" fmla="*/ 28 h 319"/>
                  <a:gd name="T10" fmla="*/ 155 w 194"/>
                  <a:gd name="T11" fmla="*/ 16 h 319"/>
                  <a:gd name="T12" fmla="*/ 140 w 194"/>
                  <a:gd name="T13" fmla="*/ 7 h 319"/>
                  <a:gd name="T14" fmla="*/ 123 w 194"/>
                  <a:gd name="T15" fmla="*/ 2 h 319"/>
                  <a:gd name="T16" fmla="*/ 105 w 194"/>
                  <a:gd name="T17" fmla="*/ 0 h 319"/>
                  <a:gd name="T18" fmla="*/ 96 w 194"/>
                  <a:gd name="T19" fmla="*/ 0 h 319"/>
                  <a:gd name="T20" fmla="*/ 79 w 194"/>
                  <a:gd name="T21" fmla="*/ 4 h 319"/>
                  <a:gd name="T22" fmla="*/ 65 w 194"/>
                  <a:gd name="T23" fmla="*/ 11 h 319"/>
                  <a:gd name="T24" fmla="*/ 45 w 194"/>
                  <a:gd name="T25" fmla="*/ 26 h 319"/>
                  <a:gd name="T26" fmla="*/ 0 w 194"/>
                  <a:gd name="T27" fmla="*/ 5 h 319"/>
                  <a:gd name="T28" fmla="*/ 45 w 194"/>
                  <a:gd name="T29" fmla="*/ 296 h 319"/>
                  <a:gd name="T30" fmla="*/ 45 w 194"/>
                  <a:gd name="T31" fmla="*/ 213 h 319"/>
                  <a:gd name="T32" fmla="*/ 58 w 194"/>
                  <a:gd name="T33" fmla="*/ 225 h 319"/>
                  <a:gd name="T34" fmla="*/ 72 w 194"/>
                  <a:gd name="T35" fmla="*/ 233 h 319"/>
                  <a:gd name="T36" fmla="*/ 87 w 194"/>
                  <a:gd name="T37" fmla="*/ 238 h 319"/>
                  <a:gd name="T38" fmla="*/ 102 w 194"/>
                  <a:gd name="T39" fmla="*/ 239 h 319"/>
                  <a:gd name="T40" fmla="*/ 111 w 194"/>
                  <a:gd name="T41" fmla="*/ 239 h 319"/>
                  <a:gd name="T42" fmla="*/ 129 w 194"/>
                  <a:gd name="T43" fmla="*/ 235 h 319"/>
                  <a:gd name="T44" fmla="*/ 145 w 194"/>
                  <a:gd name="T45" fmla="*/ 228 h 319"/>
                  <a:gd name="T46" fmla="*/ 160 w 194"/>
                  <a:gd name="T47" fmla="*/ 218 h 319"/>
                  <a:gd name="T48" fmla="*/ 172 w 194"/>
                  <a:gd name="T49" fmla="*/ 203 h 319"/>
                  <a:gd name="T50" fmla="*/ 182 w 194"/>
                  <a:gd name="T51" fmla="*/ 185 h 319"/>
                  <a:gd name="T52" fmla="*/ 189 w 194"/>
                  <a:gd name="T53" fmla="*/ 164 h 319"/>
                  <a:gd name="T54" fmla="*/ 193 w 194"/>
                  <a:gd name="T55" fmla="*/ 137 h 319"/>
                  <a:gd name="T56" fmla="*/ 194 w 194"/>
                  <a:gd name="T57" fmla="*/ 123 h 319"/>
                  <a:gd name="T58" fmla="*/ 149 w 194"/>
                  <a:gd name="T59" fmla="*/ 124 h 319"/>
                  <a:gd name="T60" fmla="*/ 146 w 194"/>
                  <a:gd name="T61" fmla="*/ 157 h 319"/>
                  <a:gd name="T62" fmla="*/ 139 w 194"/>
                  <a:gd name="T63" fmla="*/ 175 h 319"/>
                  <a:gd name="T64" fmla="*/ 133 w 194"/>
                  <a:gd name="T65" fmla="*/ 184 h 319"/>
                  <a:gd name="T66" fmla="*/ 125 w 194"/>
                  <a:gd name="T67" fmla="*/ 191 h 319"/>
                  <a:gd name="T68" fmla="*/ 116 w 194"/>
                  <a:gd name="T69" fmla="*/ 195 h 319"/>
                  <a:gd name="T70" fmla="*/ 104 w 194"/>
                  <a:gd name="T71" fmla="*/ 198 h 319"/>
                  <a:gd name="T72" fmla="*/ 98 w 194"/>
                  <a:gd name="T73" fmla="*/ 198 h 319"/>
                  <a:gd name="T74" fmla="*/ 81 w 194"/>
                  <a:gd name="T75" fmla="*/ 195 h 319"/>
                  <a:gd name="T76" fmla="*/ 66 w 194"/>
                  <a:gd name="T77" fmla="*/ 188 h 319"/>
                  <a:gd name="T78" fmla="*/ 54 w 194"/>
                  <a:gd name="T79" fmla="*/ 178 h 319"/>
                  <a:gd name="T80" fmla="*/ 44 w 194"/>
                  <a:gd name="T81" fmla="*/ 168 h 319"/>
                  <a:gd name="T82" fmla="*/ 44 w 194"/>
                  <a:gd name="T83" fmla="*/ 70 h 319"/>
                  <a:gd name="T84" fmla="*/ 56 w 194"/>
                  <a:gd name="T85" fmla="*/ 58 h 319"/>
                  <a:gd name="T86" fmla="*/ 69 w 194"/>
                  <a:gd name="T87" fmla="*/ 49 h 319"/>
                  <a:gd name="T88" fmla="*/ 82 w 194"/>
                  <a:gd name="T89" fmla="*/ 43 h 319"/>
                  <a:gd name="T90" fmla="*/ 96 w 194"/>
                  <a:gd name="T91" fmla="*/ 41 h 319"/>
                  <a:gd name="T92" fmla="*/ 102 w 194"/>
                  <a:gd name="T93" fmla="*/ 42 h 319"/>
                  <a:gd name="T94" fmla="*/ 113 w 194"/>
                  <a:gd name="T95" fmla="*/ 44 h 319"/>
                  <a:gd name="T96" fmla="*/ 124 w 194"/>
                  <a:gd name="T97" fmla="*/ 49 h 319"/>
                  <a:gd name="T98" fmla="*/ 132 w 194"/>
                  <a:gd name="T99" fmla="*/ 56 h 319"/>
                  <a:gd name="T100" fmla="*/ 138 w 194"/>
                  <a:gd name="T101" fmla="*/ 67 h 319"/>
                  <a:gd name="T102" fmla="*/ 145 w 194"/>
                  <a:gd name="T103" fmla="*/ 87 h 319"/>
                  <a:gd name="T104" fmla="*/ 149 w 194"/>
                  <a:gd name="T105" fmla="*/ 124 h 3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194" h="319">
                    <a:moveTo>
                      <a:pt x="194" y="123"/>
                    </a:moveTo>
                    <a:lnTo>
                      <a:pt x="194" y="123"/>
                    </a:lnTo>
                    <a:lnTo>
                      <a:pt x="193" y="107"/>
                    </a:lnTo>
                    <a:lnTo>
                      <a:pt x="192" y="92"/>
                    </a:lnTo>
                    <a:lnTo>
                      <a:pt x="190" y="79"/>
                    </a:lnTo>
                    <a:lnTo>
                      <a:pt x="187" y="67"/>
                    </a:lnTo>
                    <a:lnTo>
                      <a:pt x="183" y="55"/>
                    </a:lnTo>
                    <a:lnTo>
                      <a:pt x="179" y="45"/>
                    </a:lnTo>
                    <a:lnTo>
                      <a:pt x="174" y="36"/>
                    </a:lnTo>
                    <a:lnTo>
                      <a:pt x="168" y="28"/>
                    </a:lnTo>
                    <a:lnTo>
                      <a:pt x="162" y="22"/>
                    </a:lnTo>
                    <a:lnTo>
                      <a:pt x="155" y="16"/>
                    </a:lnTo>
                    <a:lnTo>
                      <a:pt x="148" y="11"/>
                    </a:lnTo>
                    <a:lnTo>
                      <a:pt x="140" y="7"/>
                    </a:lnTo>
                    <a:lnTo>
                      <a:pt x="132" y="4"/>
                    </a:lnTo>
                    <a:lnTo>
                      <a:pt x="123" y="2"/>
                    </a:lnTo>
                    <a:lnTo>
                      <a:pt x="114" y="0"/>
                    </a:lnTo>
                    <a:lnTo>
                      <a:pt x="105" y="0"/>
                    </a:lnTo>
                    <a:lnTo>
                      <a:pt x="105" y="0"/>
                    </a:lnTo>
                    <a:lnTo>
                      <a:pt x="96" y="0"/>
                    </a:lnTo>
                    <a:lnTo>
                      <a:pt x="87" y="2"/>
                    </a:lnTo>
                    <a:lnTo>
                      <a:pt x="79" y="4"/>
                    </a:lnTo>
                    <a:lnTo>
                      <a:pt x="72" y="7"/>
                    </a:lnTo>
                    <a:lnTo>
                      <a:pt x="65" y="11"/>
                    </a:lnTo>
                    <a:lnTo>
                      <a:pt x="58" y="16"/>
                    </a:lnTo>
                    <a:lnTo>
                      <a:pt x="45" y="26"/>
                    </a:lnTo>
                    <a:lnTo>
                      <a:pt x="45" y="5"/>
                    </a:lnTo>
                    <a:lnTo>
                      <a:pt x="0" y="5"/>
                    </a:lnTo>
                    <a:lnTo>
                      <a:pt x="0" y="319"/>
                    </a:lnTo>
                    <a:lnTo>
                      <a:pt x="45" y="296"/>
                    </a:lnTo>
                    <a:lnTo>
                      <a:pt x="45" y="213"/>
                    </a:lnTo>
                    <a:lnTo>
                      <a:pt x="45" y="213"/>
                    </a:lnTo>
                    <a:lnTo>
                      <a:pt x="51" y="219"/>
                    </a:lnTo>
                    <a:lnTo>
                      <a:pt x="58" y="225"/>
                    </a:lnTo>
                    <a:lnTo>
                      <a:pt x="65" y="229"/>
                    </a:lnTo>
                    <a:lnTo>
                      <a:pt x="72" y="233"/>
                    </a:lnTo>
                    <a:lnTo>
                      <a:pt x="80" y="236"/>
                    </a:lnTo>
                    <a:lnTo>
                      <a:pt x="87" y="238"/>
                    </a:lnTo>
                    <a:lnTo>
                      <a:pt x="95" y="239"/>
                    </a:lnTo>
                    <a:lnTo>
                      <a:pt x="102" y="239"/>
                    </a:lnTo>
                    <a:lnTo>
                      <a:pt x="102" y="239"/>
                    </a:lnTo>
                    <a:lnTo>
                      <a:pt x="111" y="239"/>
                    </a:lnTo>
                    <a:lnTo>
                      <a:pt x="121" y="238"/>
                    </a:lnTo>
                    <a:lnTo>
                      <a:pt x="129" y="235"/>
                    </a:lnTo>
                    <a:lnTo>
                      <a:pt x="138" y="232"/>
                    </a:lnTo>
                    <a:lnTo>
                      <a:pt x="145" y="228"/>
                    </a:lnTo>
                    <a:lnTo>
                      <a:pt x="153" y="223"/>
                    </a:lnTo>
                    <a:lnTo>
                      <a:pt x="160" y="218"/>
                    </a:lnTo>
                    <a:lnTo>
                      <a:pt x="166" y="211"/>
                    </a:lnTo>
                    <a:lnTo>
                      <a:pt x="172" y="203"/>
                    </a:lnTo>
                    <a:lnTo>
                      <a:pt x="178" y="195"/>
                    </a:lnTo>
                    <a:lnTo>
                      <a:pt x="182" y="185"/>
                    </a:lnTo>
                    <a:lnTo>
                      <a:pt x="186" y="175"/>
                    </a:lnTo>
                    <a:lnTo>
                      <a:pt x="189" y="164"/>
                    </a:lnTo>
                    <a:lnTo>
                      <a:pt x="192" y="151"/>
                    </a:lnTo>
                    <a:lnTo>
                      <a:pt x="193" y="137"/>
                    </a:lnTo>
                    <a:lnTo>
                      <a:pt x="194" y="123"/>
                    </a:lnTo>
                    <a:lnTo>
                      <a:pt x="194" y="123"/>
                    </a:lnTo>
                    <a:close/>
                    <a:moveTo>
                      <a:pt x="149" y="124"/>
                    </a:moveTo>
                    <a:lnTo>
                      <a:pt x="149" y="124"/>
                    </a:lnTo>
                    <a:lnTo>
                      <a:pt x="148" y="141"/>
                    </a:lnTo>
                    <a:lnTo>
                      <a:pt x="146" y="157"/>
                    </a:lnTo>
                    <a:lnTo>
                      <a:pt x="142" y="169"/>
                    </a:lnTo>
                    <a:lnTo>
                      <a:pt x="139" y="175"/>
                    </a:lnTo>
                    <a:lnTo>
                      <a:pt x="136" y="180"/>
                    </a:lnTo>
                    <a:lnTo>
                      <a:pt x="133" y="184"/>
                    </a:lnTo>
                    <a:lnTo>
                      <a:pt x="129" y="188"/>
                    </a:lnTo>
                    <a:lnTo>
                      <a:pt x="125" y="191"/>
                    </a:lnTo>
                    <a:lnTo>
                      <a:pt x="121" y="193"/>
                    </a:lnTo>
                    <a:lnTo>
                      <a:pt x="116" y="195"/>
                    </a:lnTo>
                    <a:lnTo>
                      <a:pt x="110" y="197"/>
                    </a:lnTo>
                    <a:lnTo>
                      <a:pt x="104" y="198"/>
                    </a:lnTo>
                    <a:lnTo>
                      <a:pt x="98" y="198"/>
                    </a:lnTo>
                    <a:lnTo>
                      <a:pt x="98" y="198"/>
                    </a:lnTo>
                    <a:lnTo>
                      <a:pt x="90" y="197"/>
                    </a:lnTo>
                    <a:lnTo>
                      <a:pt x="81" y="195"/>
                    </a:lnTo>
                    <a:lnTo>
                      <a:pt x="74" y="192"/>
                    </a:lnTo>
                    <a:lnTo>
                      <a:pt x="66" y="188"/>
                    </a:lnTo>
                    <a:lnTo>
                      <a:pt x="60" y="183"/>
                    </a:lnTo>
                    <a:lnTo>
                      <a:pt x="54" y="178"/>
                    </a:lnTo>
                    <a:lnTo>
                      <a:pt x="49" y="173"/>
                    </a:lnTo>
                    <a:lnTo>
                      <a:pt x="44" y="168"/>
                    </a:lnTo>
                    <a:lnTo>
                      <a:pt x="44" y="70"/>
                    </a:lnTo>
                    <a:lnTo>
                      <a:pt x="44" y="70"/>
                    </a:lnTo>
                    <a:lnTo>
                      <a:pt x="50" y="64"/>
                    </a:lnTo>
                    <a:lnTo>
                      <a:pt x="56" y="58"/>
                    </a:lnTo>
                    <a:lnTo>
                      <a:pt x="62" y="53"/>
                    </a:lnTo>
                    <a:lnTo>
                      <a:pt x="69" y="49"/>
                    </a:lnTo>
                    <a:lnTo>
                      <a:pt x="75" y="46"/>
                    </a:lnTo>
                    <a:lnTo>
                      <a:pt x="82" y="43"/>
                    </a:lnTo>
                    <a:lnTo>
                      <a:pt x="89" y="42"/>
                    </a:lnTo>
                    <a:lnTo>
                      <a:pt x="96" y="41"/>
                    </a:lnTo>
                    <a:lnTo>
                      <a:pt x="96" y="41"/>
                    </a:lnTo>
                    <a:lnTo>
                      <a:pt x="102" y="42"/>
                    </a:lnTo>
                    <a:lnTo>
                      <a:pt x="108" y="42"/>
                    </a:lnTo>
                    <a:lnTo>
                      <a:pt x="113" y="44"/>
                    </a:lnTo>
                    <a:lnTo>
                      <a:pt x="119" y="46"/>
                    </a:lnTo>
                    <a:lnTo>
                      <a:pt x="124" y="49"/>
                    </a:lnTo>
                    <a:lnTo>
                      <a:pt x="128" y="52"/>
                    </a:lnTo>
                    <a:lnTo>
                      <a:pt x="132" y="56"/>
                    </a:lnTo>
                    <a:lnTo>
                      <a:pt x="135" y="61"/>
                    </a:lnTo>
                    <a:lnTo>
                      <a:pt x="138" y="67"/>
                    </a:lnTo>
                    <a:lnTo>
                      <a:pt x="141" y="73"/>
                    </a:lnTo>
                    <a:lnTo>
                      <a:pt x="145" y="87"/>
                    </a:lnTo>
                    <a:lnTo>
                      <a:pt x="148" y="104"/>
                    </a:lnTo>
                    <a:lnTo>
                      <a:pt x="149" y="124"/>
                    </a:lnTo>
                    <a:lnTo>
                      <a:pt x="149" y="124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  <p:sp>
            <p:nvSpPr>
              <p:cNvPr id="86" name="Freeform 85"/>
              <p:cNvSpPr>
                <a:spLocks/>
              </p:cNvSpPr>
              <p:nvPr userDrawn="1"/>
            </p:nvSpPr>
            <p:spPr bwMode="auto">
              <a:xfrm>
                <a:off x="4705350" y="6428594"/>
                <a:ext cx="26988" cy="26988"/>
              </a:xfrm>
              <a:custGeom>
                <a:avLst/>
                <a:gdLst>
                  <a:gd name="T0" fmla="*/ 68 w 68"/>
                  <a:gd name="T1" fmla="*/ 35 h 69"/>
                  <a:gd name="T2" fmla="*/ 68 w 68"/>
                  <a:gd name="T3" fmla="*/ 35 h 69"/>
                  <a:gd name="T4" fmla="*/ 68 w 68"/>
                  <a:gd name="T5" fmla="*/ 28 h 69"/>
                  <a:gd name="T6" fmla="*/ 66 w 68"/>
                  <a:gd name="T7" fmla="*/ 21 h 69"/>
                  <a:gd name="T8" fmla="*/ 63 w 68"/>
                  <a:gd name="T9" fmla="*/ 15 h 69"/>
                  <a:gd name="T10" fmla="*/ 58 w 68"/>
                  <a:gd name="T11" fmla="*/ 10 h 69"/>
                  <a:gd name="T12" fmla="*/ 53 w 68"/>
                  <a:gd name="T13" fmla="*/ 6 h 69"/>
                  <a:gd name="T14" fmla="*/ 47 w 68"/>
                  <a:gd name="T15" fmla="*/ 3 h 69"/>
                  <a:gd name="T16" fmla="*/ 41 w 68"/>
                  <a:gd name="T17" fmla="*/ 1 h 69"/>
                  <a:gd name="T18" fmla="*/ 34 w 68"/>
                  <a:gd name="T19" fmla="*/ 0 h 69"/>
                  <a:gd name="T20" fmla="*/ 34 w 68"/>
                  <a:gd name="T21" fmla="*/ 0 h 69"/>
                  <a:gd name="T22" fmla="*/ 27 w 68"/>
                  <a:gd name="T23" fmla="*/ 1 h 69"/>
                  <a:gd name="T24" fmla="*/ 20 w 68"/>
                  <a:gd name="T25" fmla="*/ 3 h 69"/>
                  <a:gd name="T26" fmla="*/ 14 w 68"/>
                  <a:gd name="T27" fmla="*/ 6 h 69"/>
                  <a:gd name="T28" fmla="*/ 9 w 68"/>
                  <a:gd name="T29" fmla="*/ 10 h 69"/>
                  <a:gd name="T30" fmla="*/ 5 w 68"/>
                  <a:gd name="T31" fmla="*/ 15 h 69"/>
                  <a:gd name="T32" fmla="*/ 2 w 68"/>
                  <a:gd name="T33" fmla="*/ 21 h 69"/>
                  <a:gd name="T34" fmla="*/ 0 w 68"/>
                  <a:gd name="T35" fmla="*/ 28 h 69"/>
                  <a:gd name="T36" fmla="*/ 0 w 68"/>
                  <a:gd name="T37" fmla="*/ 35 h 69"/>
                  <a:gd name="T38" fmla="*/ 0 w 68"/>
                  <a:gd name="T39" fmla="*/ 35 h 69"/>
                  <a:gd name="T40" fmla="*/ 0 w 68"/>
                  <a:gd name="T41" fmla="*/ 42 h 69"/>
                  <a:gd name="T42" fmla="*/ 2 w 68"/>
                  <a:gd name="T43" fmla="*/ 49 h 69"/>
                  <a:gd name="T44" fmla="*/ 5 w 68"/>
                  <a:gd name="T45" fmla="*/ 54 h 69"/>
                  <a:gd name="T46" fmla="*/ 9 w 68"/>
                  <a:gd name="T47" fmla="*/ 59 h 69"/>
                  <a:gd name="T48" fmla="*/ 14 w 68"/>
                  <a:gd name="T49" fmla="*/ 64 h 69"/>
                  <a:gd name="T50" fmla="*/ 20 w 68"/>
                  <a:gd name="T51" fmla="*/ 67 h 69"/>
                  <a:gd name="T52" fmla="*/ 27 w 68"/>
                  <a:gd name="T53" fmla="*/ 69 h 69"/>
                  <a:gd name="T54" fmla="*/ 34 w 68"/>
                  <a:gd name="T55" fmla="*/ 69 h 69"/>
                  <a:gd name="T56" fmla="*/ 34 w 68"/>
                  <a:gd name="T57" fmla="*/ 69 h 69"/>
                  <a:gd name="T58" fmla="*/ 41 w 68"/>
                  <a:gd name="T59" fmla="*/ 69 h 69"/>
                  <a:gd name="T60" fmla="*/ 47 w 68"/>
                  <a:gd name="T61" fmla="*/ 67 h 69"/>
                  <a:gd name="T62" fmla="*/ 53 w 68"/>
                  <a:gd name="T63" fmla="*/ 64 h 69"/>
                  <a:gd name="T64" fmla="*/ 58 w 68"/>
                  <a:gd name="T65" fmla="*/ 59 h 69"/>
                  <a:gd name="T66" fmla="*/ 63 w 68"/>
                  <a:gd name="T67" fmla="*/ 54 h 69"/>
                  <a:gd name="T68" fmla="*/ 66 w 68"/>
                  <a:gd name="T69" fmla="*/ 49 h 69"/>
                  <a:gd name="T70" fmla="*/ 68 w 68"/>
                  <a:gd name="T71" fmla="*/ 42 h 69"/>
                  <a:gd name="T72" fmla="*/ 68 w 68"/>
                  <a:gd name="T73" fmla="*/ 35 h 69"/>
                  <a:gd name="T74" fmla="*/ 68 w 68"/>
                  <a:gd name="T75" fmla="*/ 35 h 6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35"/>
                    </a:lnTo>
                    <a:lnTo>
                      <a:pt x="68" y="28"/>
                    </a:lnTo>
                    <a:lnTo>
                      <a:pt x="66" y="21"/>
                    </a:lnTo>
                    <a:lnTo>
                      <a:pt x="63" y="15"/>
                    </a:lnTo>
                    <a:lnTo>
                      <a:pt x="58" y="10"/>
                    </a:lnTo>
                    <a:lnTo>
                      <a:pt x="53" y="6"/>
                    </a:lnTo>
                    <a:lnTo>
                      <a:pt x="47" y="3"/>
                    </a:lnTo>
                    <a:lnTo>
                      <a:pt x="41" y="1"/>
                    </a:lnTo>
                    <a:lnTo>
                      <a:pt x="34" y="0"/>
                    </a:lnTo>
                    <a:lnTo>
                      <a:pt x="34" y="0"/>
                    </a:lnTo>
                    <a:lnTo>
                      <a:pt x="27" y="1"/>
                    </a:lnTo>
                    <a:lnTo>
                      <a:pt x="20" y="3"/>
                    </a:lnTo>
                    <a:lnTo>
                      <a:pt x="14" y="6"/>
                    </a:lnTo>
                    <a:lnTo>
                      <a:pt x="9" y="10"/>
                    </a:lnTo>
                    <a:lnTo>
                      <a:pt x="5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5"/>
                    </a:lnTo>
                    <a:lnTo>
                      <a:pt x="0" y="35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5" y="54"/>
                    </a:lnTo>
                    <a:lnTo>
                      <a:pt x="9" y="59"/>
                    </a:lnTo>
                    <a:lnTo>
                      <a:pt x="14" y="64"/>
                    </a:lnTo>
                    <a:lnTo>
                      <a:pt x="20" y="67"/>
                    </a:lnTo>
                    <a:lnTo>
                      <a:pt x="27" y="69"/>
                    </a:lnTo>
                    <a:lnTo>
                      <a:pt x="34" y="69"/>
                    </a:lnTo>
                    <a:lnTo>
                      <a:pt x="34" y="69"/>
                    </a:lnTo>
                    <a:lnTo>
                      <a:pt x="41" y="69"/>
                    </a:lnTo>
                    <a:lnTo>
                      <a:pt x="47" y="67"/>
                    </a:lnTo>
                    <a:lnTo>
                      <a:pt x="53" y="64"/>
                    </a:lnTo>
                    <a:lnTo>
                      <a:pt x="58" y="59"/>
                    </a:lnTo>
                    <a:lnTo>
                      <a:pt x="63" y="54"/>
                    </a:lnTo>
                    <a:lnTo>
                      <a:pt x="66" y="49"/>
                    </a:lnTo>
                    <a:lnTo>
                      <a:pt x="68" y="42"/>
                    </a:lnTo>
                    <a:lnTo>
                      <a:pt x="68" y="35"/>
                    </a:lnTo>
                    <a:lnTo>
                      <a:pt x="68" y="35"/>
                    </a:lnTo>
                    <a:close/>
                  </a:path>
                </a:pathLst>
              </a:custGeom>
              <a:solidFill>
                <a:srgbClr val="353535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>
                <a:defPPr>
                  <a:defRPr lang="en-US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5212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1495518" y="6519672"/>
            <a:ext cx="1371600" cy="2011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11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5518" y="6519672"/>
            <a:ext cx="1371600" cy="2011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655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_first_level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356616">
              <a:defRPr/>
            </a:lvl2pPr>
            <a:lvl3pPr marL="713232">
              <a:defRPr/>
            </a:lvl3pPr>
            <a:lvl4pPr marL="1069848">
              <a:defRPr/>
            </a:lvl4pPr>
            <a:lvl5pPr marL="142646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5518" y="6519672"/>
            <a:ext cx="1371600" cy="2011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931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95518" y="6519672"/>
            <a:ext cx="1371600" cy="2011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95518" y="6519672"/>
            <a:ext cx="1371600" cy="2011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083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917" y="1425575"/>
            <a:ext cx="5387605" cy="470058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0828" y="1425575"/>
            <a:ext cx="5387605" cy="4700589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2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>
          <a:xfrm>
            <a:off x="1495518" y="6519672"/>
            <a:ext cx="1371600" cy="2011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48" y="2130552"/>
            <a:ext cx="5393208" cy="39949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632" y="2130552"/>
            <a:ext cx="5393208" cy="39949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12648" y="1425575"/>
            <a:ext cx="5393208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199632" y="1425575"/>
            <a:ext cx="5393208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9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1495518" y="6519672"/>
            <a:ext cx="1371600" cy="2011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7802" y="1025526"/>
            <a:ext cx="10978515" cy="1643063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000" b="1">
                <a:solidFill>
                  <a:schemeClr val="bg2"/>
                </a:solidFill>
                <a:latin typeface="+mn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>
          <a:xfrm>
            <a:off x="1495518" y="6519672"/>
            <a:ext cx="1371600" cy="2011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301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918" y="201168"/>
            <a:ext cx="10978515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Freeform 6"/>
          <p:cNvSpPr>
            <a:spLocks/>
          </p:cNvSpPr>
          <p:nvPr userDrawn="1"/>
        </p:nvSpPr>
        <p:spPr bwMode="gray">
          <a:xfrm>
            <a:off x="598488" y="1057275"/>
            <a:ext cx="10993437" cy="5195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25" y="0"/>
              </a:cxn>
              <a:cxn ang="0">
                <a:pos x="6925" y="2053"/>
              </a:cxn>
              <a:cxn ang="0">
                <a:pos x="0" y="3273"/>
              </a:cxn>
              <a:cxn ang="0">
                <a:pos x="0" y="0"/>
              </a:cxn>
            </a:cxnLst>
            <a:rect l="0" t="0" r="r" b="b"/>
            <a:pathLst>
              <a:path w="6925" h="3273">
                <a:moveTo>
                  <a:pt x="0" y="0"/>
                </a:moveTo>
                <a:lnTo>
                  <a:pt x="6925" y="0"/>
                </a:lnTo>
                <a:lnTo>
                  <a:pt x="6925" y="2053"/>
                </a:lnTo>
                <a:lnTo>
                  <a:pt x="0" y="327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95518" y="6519672"/>
            <a:ext cx="1371600" cy="2011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grpSp>
        <p:nvGrpSpPr>
          <p:cNvPr id="2" name="Group 4"/>
          <p:cNvGrpSpPr>
            <a:grpSpLocks noChangeAspect="1"/>
          </p:cNvGrpSpPr>
          <p:nvPr userDrawn="1"/>
        </p:nvGrpSpPr>
        <p:grpSpPr bwMode="auto">
          <a:xfrm>
            <a:off x="11191875" y="6327775"/>
            <a:ext cx="403225" cy="411163"/>
            <a:chOff x="7050" y="3986"/>
            <a:chExt cx="254" cy="259"/>
          </a:xfrm>
        </p:grpSpPr>
        <p:sp>
          <p:nvSpPr>
            <p:cNvPr id="3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7050" y="3986"/>
              <a:ext cx="254" cy="2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9" name="Freeform 5"/>
            <p:cNvSpPr>
              <a:spLocks/>
            </p:cNvSpPr>
            <p:nvPr userDrawn="1"/>
          </p:nvSpPr>
          <p:spPr bwMode="auto">
            <a:xfrm>
              <a:off x="7052" y="4117"/>
              <a:ext cx="103" cy="128"/>
            </a:xfrm>
            <a:custGeom>
              <a:avLst/>
              <a:gdLst>
                <a:gd name="T0" fmla="*/ 347 w 925"/>
                <a:gd name="T1" fmla="*/ 697 h 1153"/>
                <a:gd name="T2" fmla="*/ 765 w 925"/>
                <a:gd name="T3" fmla="*/ 697 h 1153"/>
                <a:gd name="T4" fmla="*/ 765 w 925"/>
                <a:gd name="T5" fmla="*/ 455 h 1153"/>
                <a:gd name="T6" fmla="*/ 347 w 925"/>
                <a:gd name="T7" fmla="*/ 455 h 1153"/>
                <a:gd name="T8" fmla="*/ 347 w 925"/>
                <a:gd name="T9" fmla="*/ 265 h 1153"/>
                <a:gd name="T10" fmla="*/ 809 w 925"/>
                <a:gd name="T11" fmla="*/ 265 h 1153"/>
                <a:gd name="T12" fmla="*/ 656 w 925"/>
                <a:gd name="T13" fmla="*/ 0 h 1153"/>
                <a:gd name="T14" fmla="*/ 0 w 925"/>
                <a:gd name="T15" fmla="*/ 0 h 1153"/>
                <a:gd name="T16" fmla="*/ 0 w 925"/>
                <a:gd name="T17" fmla="*/ 1153 h 1153"/>
                <a:gd name="T18" fmla="*/ 925 w 925"/>
                <a:gd name="T19" fmla="*/ 1153 h 1153"/>
                <a:gd name="T20" fmla="*/ 925 w 925"/>
                <a:gd name="T21" fmla="*/ 888 h 1153"/>
                <a:gd name="T22" fmla="*/ 347 w 925"/>
                <a:gd name="T23" fmla="*/ 888 h 1153"/>
                <a:gd name="T24" fmla="*/ 347 w 925"/>
                <a:gd name="T25" fmla="*/ 697 h 1153"/>
                <a:gd name="T26" fmla="*/ 347 w 925"/>
                <a:gd name="T27" fmla="*/ 697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25" h="1153">
                  <a:moveTo>
                    <a:pt x="347" y="697"/>
                  </a:moveTo>
                  <a:lnTo>
                    <a:pt x="765" y="697"/>
                  </a:lnTo>
                  <a:lnTo>
                    <a:pt x="765" y="455"/>
                  </a:lnTo>
                  <a:lnTo>
                    <a:pt x="347" y="455"/>
                  </a:lnTo>
                  <a:lnTo>
                    <a:pt x="347" y="265"/>
                  </a:lnTo>
                  <a:lnTo>
                    <a:pt x="809" y="265"/>
                  </a:lnTo>
                  <a:lnTo>
                    <a:pt x="656" y="0"/>
                  </a:lnTo>
                  <a:lnTo>
                    <a:pt x="0" y="0"/>
                  </a:lnTo>
                  <a:lnTo>
                    <a:pt x="0" y="1153"/>
                  </a:lnTo>
                  <a:lnTo>
                    <a:pt x="925" y="1153"/>
                  </a:lnTo>
                  <a:lnTo>
                    <a:pt x="925" y="888"/>
                  </a:lnTo>
                  <a:lnTo>
                    <a:pt x="347" y="888"/>
                  </a:lnTo>
                  <a:lnTo>
                    <a:pt x="347" y="697"/>
                  </a:lnTo>
                  <a:lnTo>
                    <a:pt x="347" y="697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7137" y="4117"/>
              <a:ext cx="128" cy="128"/>
            </a:xfrm>
            <a:custGeom>
              <a:avLst/>
              <a:gdLst>
                <a:gd name="T0" fmla="*/ 776 w 1154"/>
                <a:gd name="T1" fmla="*/ 0 h 1153"/>
                <a:gd name="T2" fmla="*/ 579 w 1154"/>
                <a:gd name="T3" fmla="*/ 376 h 1153"/>
                <a:gd name="T4" fmla="*/ 383 w 1154"/>
                <a:gd name="T5" fmla="*/ 0 h 1153"/>
                <a:gd name="T6" fmla="*/ 0 w 1154"/>
                <a:gd name="T7" fmla="*/ 0 h 1153"/>
                <a:gd name="T8" fmla="*/ 404 w 1154"/>
                <a:gd name="T9" fmla="*/ 697 h 1153"/>
                <a:gd name="T10" fmla="*/ 404 w 1154"/>
                <a:gd name="T11" fmla="*/ 1153 h 1153"/>
                <a:gd name="T12" fmla="*/ 750 w 1154"/>
                <a:gd name="T13" fmla="*/ 1153 h 1153"/>
                <a:gd name="T14" fmla="*/ 750 w 1154"/>
                <a:gd name="T15" fmla="*/ 697 h 1153"/>
                <a:gd name="T16" fmla="*/ 1154 w 1154"/>
                <a:gd name="T17" fmla="*/ 0 h 1153"/>
                <a:gd name="T18" fmla="*/ 776 w 1154"/>
                <a:gd name="T19" fmla="*/ 0 h 1153"/>
                <a:gd name="T20" fmla="*/ 776 w 1154"/>
                <a:gd name="T21" fmla="*/ 0 h 1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154" h="1153">
                  <a:moveTo>
                    <a:pt x="776" y="0"/>
                  </a:moveTo>
                  <a:lnTo>
                    <a:pt x="579" y="376"/>
                  </a:lnTo>
                  <a:lnTo>
                    <a:pt x="383" y="0"/>
                  </a:lnTo>
                  <a:lnTo>
                    <a:pt x="0" y="0"/>
                  </a:lnTo>
                  <a:lnTo>
                    <a:pt x="404" y="697"/>
                  </a:lnTo>
                  <a:lnTo>
                    <a:pt x="404" y="1153"/>
                  </a:lnTo>
                  <a:lnTo>
                    <a:pt x="750" y="1153"/>
                  </a:lnTo>
                  <a:lnTo>
                    <a:pt x="750" y="697"/>
                  </a:lnTo>
                  <a:lnTo>
                    <a:pt x="1154" y="0"/>
                  </a:lnTo>
                  <a:lnTo>
                    <a:pt x="776" y="0"/>
                  </a:lnTo>
                  <a:lnTo>
                    <a:pt x="776" y="0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>
              <a:off x="7050" y="3986"/>
              <a:ext cx="254" cy="92"/>
            </a:xfrm>
            <a:custGeom>
              <a:avLst/>
              <a:gdLst>
                <a:gd name="T0" fmla="*/ 2286 w 2286"/>
                <a:gd name="T1" fmla="*/ 0 h 832"/>
                <a:gd name="T2" fmla="*/ 0 w 2286"/>
                <a:gd name="T3" fmla="*/ 832 h 832"/>
                <a:gd name="T4" fmla="*/ 2286 w 2286"/>
                <a:gd name="T5" fmla="*/ 429 h 832"/>
                <a:gd name="T6" fmla="*/ 2286 w 2286"/>
                <a:gd name="T7" fmla="*/ 0 h 832"/>
                <a:gd name="T8" fmla="*/ 2286 w 2286"/>
                <a:gd name="T9" fmla="*/ 0 h 8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86" h="832">
                  <a:moveTo>
                    <a:pt x="2286" y="0"/>
                  </a:moveTo>
                  <a:lnTo>
                    <a:pt x="0" y="832"/>
                  </a:lnTo>
                  <a:lnTo>
                    <a:pt x="2286" y="429"/>
                  </a:lnTo>
                  <a:lnTo>
                    <a:pt x="2286" y="0"/>
                  </a:lnTo>
                  <a:lnTo>
                    <a:pt x="2286" y="0"/>
                  </a:lnTo>
                  <a:close/>
                </a:path>
              </a:pathLst>
            </a:custGeom>
            <a:solidFill>
              <a:srgbClr val="FFD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199994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918" y="201168"/>
            <a:ext cx="10978515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6" name="Freeform 5"/>
          <p:cNvSpPr>
            <a:spLocks/>
          </p:cNvSpPr>
          <p:nvPr userDrawn="1"/>
        </p:nvSpPr>
        <p:spPr bwMode="gray">
          <a:xfrm>
            <a:off x="598488" y="1057275"/>
            <a:ext cx="10993437" cy="5195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25" y="0"/>
              </a:cxn>
              <a:cxn ang="0">
                <a:pos x="6925" y="2053"/>
              </a:cxn>
              <a:cxn ang="0">
                <a:pos x="0" y="3273"/>
              </a:cxn>
              <a:cxn ang="0">
                <a:pos x="0" y="0"/>
              </a:cxn>
            </a:cxnLst>
            <a:rect l="0" t="0" r="r" b="b"/>
            <a:pathLst>
              <a:path w="6925" h="3273">
                <a:moveTo>
                  <a:pt x="0" y="0"/>
                </a:moveTo>
                <a:lnTo>
                  <a:pt x="6925" y="0"/>
                </a:lnTo>
                <a:lnTo>
                  <a:pt x="6925" y="2053"/>
                </a:lnTo>
                <a:lnTo>
                  <a:pt x="0" y="32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95518" y="6519672"/>
            <a:ext cx="1371600" cy="2011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64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beam (legac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0" y="1628775"/>
            <a:ext cx="12198350" cy="4469625"/>
            <a:chOff x="0" y="1628775"/>
            <a:chExt cx="12198350" cy="4469625"/>
          </a:xfrm>
        </p:grpSpPr>
        <p:sp>
          <p:nvSpPr>
            <p:cNvPr id="12" name="Freeform 8"/>
            <p:cNvSpPr>
              <a:spLocks/>
            </p:cNvSpPr>
            <p:nvPr userDrawn="1"/>
          </p:nvSpPr>
          <p:spPr bwMode="gray">
            <a:xfrm>
              <a:off x="3072661" y="1628775"/>
              <a:ext cx="9125689" cy="3318440"/>
            </a:xfrm>
            <a:custGeom>
              <a:avLst/>
              <a:gdLst/>
              <a:ahLst/>
              <a:cxnLst>
                <a:cxn ang="0">
                  <a:pos x="0" y="2464"/>
                </a:cxn>
                <a:cxn ang="0">
                  <a:pos x="6761" y="0"/>
                </a:cxn>
                <a:cxn ang="0">
                  <a:pos x="6761" y="1290"/>
                </a:cxn>
                <a:cxn ang="0">
                  <a:pos x="0" y="2464"/>
                </a:cxn>
              </a:cxnLst>
              <a:rect l="0" t="0" r="r" b="b"/>
              <a:pathLst>
                <a:path w="6761" h="2464">
                  <a:moveTo>
                    <a:pt x="0" y="2464"/>
                  </a:moveTo>
                  <a:lnTo>
                    <a:pt x="6761" y="0"/>
                  </a:lnTo>
                  <a:lnTo>
                    <a:pt x="6761" y="1290"/>
                  </a:lnTo>
                  <a:lnTo>
                    <a:pt x="0" y="2464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  <p:pic>
          <p:nvPicPr>
            <p:cNvPr id="14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4291200"/>
              <a:ext cx="3078523" cy="1807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81528" y="777600"/>
            <a:ext cx="8509385" cy="86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081528" y="1731938"/>
            <a:ext cx="6222953" cy="968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GB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661" y="5751576"/>
            <a:ext cx="1520178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4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918" y="201168"/>
            <a:ext cx="10978515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Freeform 4"/>
          <p:cNvSpPr>
            <a:spLocks/>
          </p:cNvSpPr>
          <p:nvPr userDrawn="1"/>
        </p:nvSpPr>
        <p:spPr bwMode="gray">
          <a:xfrm>
            <a:off x="594996" y="1057275"/>
            <a:ext cx="10993437" cy="5195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25" y="0"/>
              </a:cxn>
              <a:cxn ang="0">
                <a:pos x="6925" y="2053"/>
              </a:cxn>
              <a:cxn ang="0">
                <a:pos x="0" y="3273"/>
              </a:cxn>
              <a:cxn ang="0">
                <a:pos x="0" y="0"/>
              </a:cxn>
            </a:cxnLst>
            <a:rect l="0" t="0" r="r" b="b"/>
            <a:pathLst>
              <a:path w="6925" h="3273">
                <a:moveTo>
                  <a:pt x="0" y="0"/>
                </a:moveTo>
                <a:lnTo>
                  <a:pt x="6925" y="0"/>
                </a:lnTo>
                <a:lnTo>
                  <a:pt x="6925" y="2053"/>
                </a:lnTo>
                <a:lnTo>
                  <a:pt x="0" y="3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495518" y="6519672"/>
            <a:ext cx="1371600" cy="2011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64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607800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95518" y="6519672"/>
            <a:ext cx="1371600" cy="201168"/>
          </a:xfrm>
          <a:prstGeom prst="rect">
            <a:avLst/>
          </a:prstGeom>
        </p:spPr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5068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7799" y="719139"/>
            <a:ext cx="4677635" cy="5210062"/>
          </a:xfrm>
        </p:spPr>
        <p:txBody>
          <a:bodyPr/>
          <a:lstStyle>
            <a:lvl1pPr marL="0" indent="0" algn="l" defTabSz="995363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200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2pPr>
            <a:lvl3pPr marL="176213" indent="-1762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9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3pPr>
            <a:lvl4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800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4pPr>
            <a:lvl5pPr marL="188913" indent="-1889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800" kern="1200" noProof="0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00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71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One column text layout (Dark)">
    <p:bg>
      <p:bgPr>
        <a:solidFill>
          <a:srgbClr val="33333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5"/>
          <p:cNvSpPr>
            <a:spLocks noGrp="1"/>
          </p:cNvSpPr>
          <p:nvPr>
            <p:ph sz="quarter" idx="10" hasCustomPrompt="1"/>
          </p:nvPr>
        </p:nvSpPr>
        <p:spPr>
          <a:xfrm>
            <a:off x="499215" y="1935157"/>
            <a:ext cx="11202944" cy="4335384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IN" dirty="0"/>
          </a:p>
        </p:txBody>
      </p:sp>
      <p:sp>
        <p:nvSpPr>
          <p:cNvPr id="6" name="object 10"/>
          <p:cNvSpPr/>
          <p:nvPr userDrawn="1"/>
        </p:nvSpPr>
        <p:spPr>
          <a:xfrm>
            <a:off x="2" y="416065"/>
            <a:ext cx="12198353" cy="1130734"/>
          </a:xfrm>
          <a:custGeom>
            <a:avLst/>
            <a:gdLst>
              <a:gd name="connsiteX0" fmla="*/ 5894005 w 10693402"/>
              <a:gd name="connsiteY0" fmla="*/ 0 h 1240336"/>
              <a:gd name="connsiteX1" fmla="*/ 0 w 10693402"/>
              <a:gd name="connsiteY1" fmla="*/ 0 h 1240336"/>
              <a:gd name="connsiteX2" fmla="*/ 0 w 10693402"/>
              <a:gd name="connsiteY2" fmla="*/ 1240336 h 1240336"/>
              <a:gd name="connsiteX3" fmla="*/ 10052052 w 10693402"/>
              <a:gd name="connsiteY3" fmla="*/ 1240336 h 1240336"/>
              <a:gd name="connsiteX4" fmla="*/ 10693402 w 10693402"/>
              <a:gd name="connsiteY4" fmla="*/ 687855 h 1240336"/>
              <a:gd name="connsiteX5" fmla="*/ 6540739 w 10693402"/>
              <a:gd name="connsiteY5" fmla="*/ 687855 h 1240336"/>
              <a:gd name="connsiteX6" fmla="*/ 5894005 w 10693402"/>
              <a:gd name="connsiteY6" fmla="*/ 0 h 1240336"/>
              <a:gd name="connsiteX0" fmla="*/ 5894005 w 10693402"/>
              <a:gd name="connsiteY0" fmla="*/ 0 h 1246686"/>
              <a:gd name="connsiteX1" fmla="*/ 0 w 10693402"/>
              <a:gd name="connsiteY1" fmla="*/ 0 h 1246686"/>
              <a:gd name="connsiteX2" fmla="*/ 0 w 10693402"/>
              <a:gd name="connsiteY2" fmla="*/ 1240336 h 1246686"/>
              <a:gd name="connsiteX3" fmla="*/ 10693402 w 10693402"/>
              <a:gd name="connsiteY3" fmla="*/ 1246686 h 1246686"/>
              <a:gd name="connsiteX4" fmla="*/ 10693402 w 10693402"/>
              <a:gd name="connsiteY4" fmla="*/ 687855 h 1246686"/>
              <a:gd name="connsiteX5" fmla="*/ 6540739 w 10693402"/>
              <a:gd name="connsiteY5" fmla="*/ 687855 h 1246686"/>
              <a:gd name="connsiteX6" fmla="*/ 5894005 w 10693402"/>
              <a:gd name="connsiteY6" fmla="*/ 0 h 1246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693402" h="1246686">
                <a:moveTo>
                  <a:pt x="5894005" y="0"/>
                </a:moveTo>
                <a:lnTo>
                  <a:pt x="0" y="0"/>
                </a:lnTo>
                <a:lnTo>
                  <a:pt x="0" y="1240336"/>
                </a:lnTo>
                <a:lnTo>
                  <a:pt x="10693402" y="1246686"/>
                </a:lnTo>
                <a:lnTo>
                  <a:pt x="10693402" y="687855"/>
                </a:lnTo>
                <a:lnTo>
                  <a:pt x="6540739" y="687855"/>
                </a:lnTo>
                <a:lnTo>
                  <a:pt x="5894005" y="0"/>
                </a:lnTo>
                <a:close/>
              </a:path>
            </a:pathLst>
          </a:custGeom>
          <a:solidFill>
            <a:srgbClr val="565656"/>
          </a:solidFill>
        </p:spPr>
        <p:txBody>
          <a:bodyPr wrap="square" lIns="0" tIns="0" rIns="0" bIns="0" rtlCol="0"/>
          <a:lstStyle/>
          <a:p>
            <a:endParaRPr sz="931"/>
          </a:p>
        </p:txBody>
      </p:sp>
      <p:sp>
        <p:nvSpPr>
          <p:cNvPr id="7" name="object 14"/>
          <p:cNvSpPr txBox="1"/>
          <p:nvPr userDrawn="1"/>
        </p:nvSpPr>
        <p:spPr>
          <a:xfrm>
            <a:off x="-1" y="1367314"/>
            <a:ext cx="11745021" cy="326517"/>
          </a:xfrm>
          <a:prstGeom prst="rect">
            <a:avLst/>
          </a:prstGeom>
          <a:solidFill>
            <a:schemeClr val="accent2"/>
          </a:solidFill>
        </p:spPr>
        <p:txBody>
          <a:bodyPr vert="horz" wrap="square" lIns="0" tIns="0" rIns="0" bIns="0" rtlCol="0">
            <a:noAutofit/>
          </a:bodyPr>
          <a:lstStyle/>
          <a:p>
            <a:pPr marL="1038704">
              <a:lnSpc>
                <a:spcPct val="100000"/>
              </a:lnSpc>
            </a:pPr>
            <a:endParaRPr sz="1552" dirty="0">
              <a:latin typeface="EYInterstate Light"/>
              <a:cs typeface="EYInterstate Light"/>
            </a:endParaRP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433605" y="0"/>
            <a:ext cx="0" cy="1227903"/>
          </a:xfrm>
          <a:prstGeom prst="line">
            <a:avLst/>
          </a:prstGeom>
          <a:ln w="12700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 userDrawn="1"/>
        </p:nvCxnSpPr>
        <p:spPr>
          <a:xfrm>
            <a:off x="4" y="407524"/>
            <a:ext cx="10214307" cy="0"/>
          </a:xfrm>
          <a:prstGeom prst="line">
            <a:avLst/>
          </a:prstGeom>
          <a:ln w="19050" cap="rnd">
            <a:gradFill flip="none" rotWithShape="1">
              <a:gsLst>
                <a:gs pos="9000">
                  <a:schemeClr val="bg1"/>
                </a:gs>
                <a:gs pos="37000">
                  <a:schemeClr val="accent4"/>
                </a:gs>
                <a:gs pos="51000">
                  <a:schemeClr val="accent3"/>
                </a:gs>
                <a:gs pos="88000">
                  <a:srgbClr val="333333"/>
                </a:gs>
              </a:gsLst>
              <a:lin ang="0" scaled="1"/>
              <a:tileRect/>
            </a:gradFill>
            <a:prstDash val="sysDot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itle 20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 — Main</a:t>
            </a:r>
            <a:endParaRPr lang="en-IN" dirty="0"/>
          </a:p>
        </p:txBody>
      </p:sp>
      <p:sp>
        <p:nvSpPr>
          <p:cNvPr id="24" name="Content Placeholder 23"/>
          <p:cNvSpPr>
            <a:spLocks noGrp="1"/>
          </p:cNvSpPr>
          <p:nvPr>
            <p:ph sz="quarter" idx="11" hasCustomPrompt="1"/>
          </p:nvPr>
        </p:nvSpPr>
        <p:spPr>
          <a:xfrm>
            <a:off x="499216" y="1401829"/>
            <a:ext cx="7200000" cy="257499"/>
          </a:xfrm>
        </p:spPr>
        <p:txBody>
          <a:bodyPr anchor="ctr"/>
          <a:lstStyle>
            <a:lvl1pPr>
              <a:defRPr sz="1600" baseline="0">
                <a:solidFill>
                  <a:srgbClr val="333333"/>
                </a:solidFill>
                <a:latin typeface="EYInterstate Light" panose="02000506000000020004" pitchFamily="2" charset="0"/>
              </a:defRPr>
            </a:lvl1pPr>
          </a:lstStyle>
          <a:p>
            <a:pPr lvl="0"/>
            <a:r>
              <a:rPr lang="en-US" dirty="0"/>
              <a:t>Title — Sub</a:t>
            </a:r>
          </a:p>
        </p:txBody>
      </p:sp>
      <p:cxnSp>
        <p:nvCxnSpPr>
          <p:cNvPr id="25" name="Straight Connector 24"/>
          <p:cNvCxnSpPr/>
          <p:nvPr userDrawn="1"/>
        </p:nvCxnSpPr>
        <p:spPr>
          <a:xfrm>
            <a:off x="498006" y="6464327"/>
            <a:ext cx="11211157" cy="0"/>
          </a:xfrm>
          <a:prstGeom prst="line">
            <a:avLst/>
          </a:prstGeom>
          <a:ln w="9525">
            <a:solidFill>
              <a:schemeClr val="bg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object 2"/>
          <p:cNvSpPr/>
          <p:nvPr userDrawn="1"/>
        </p:nvSpPr>
        <p:spPr>
          <a:xfrm>
            <a:off x="11743626" y="6541689"/>
            <a:ext cx="230348" cy="183149"/>
          </a:xfrm>
          <a:custGeom>
            <a:avLst/>
            <a:gdLst/>
            <a:ahLst/>
            <a:cxnLst/>
            <a:rect l="l" t="t" r="r" b="b"/>
            <a:pathLst>
              <a:path w="201930" h="201929">
                <a:moveTo>
                  <a:pt x="0" y="201377"/>
                </a:moveTo>
                <a:lnTo>
                  <a:pt x="201377" y="201377"/>
                </a:lnTo>
                <a:lnTo>
                  <a:pt x="201377" y="0"/>
                </a:lnTo>
                <a:lnTo>
                  <a:pt x="0" y="0"/>
                </a:lnTo>
                <a:lnTo>
                  <a:pt x="0" y="201377"/>
                </a:lnTo>
                <a:close/>
              </a:path>
            </a:pathLst>
          </a:custGeom>
          <a:solidFill>
            <a:schemeClr val="bg1"/>
          </a:solidFill>
        </p:spPr>
        <p:txBody>
          <a:bodyPr wrap="square" lIns="0" tIns="0" rIns="0" bIns="0" rtlCol="0"/>
          <a:lstStyle/>
          <a:p>
            <a:endParaRPr sz="931">
              <a:solidFill>
                <a:schemeClr val="bg1"/>
              </a:solidFill>
            </a:endParaRPr>
          </a:p>
        </p:txBody>
      </p:sp>
      <p:sp>
        <p:nvSpPr>
          <p:cNvPr id="31" name="TextBox 30"/>
          <p:cNvSpPr txBox="1"/>
          <p:nvPr userDrawn="1"/>
        </p:nvSpPr>
        <p:spPr>
          <a:xfrm>
            <a:off x="13310973" y="-44138"/>
            <a:ext cx="1723995" cy="4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74484" indent="-374484" algn="l" defTabSz="1079179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20"/>
              </a:spcAft>
              <a:buClr>
                <a:schemeClr val="accent2"/>
              </a:buClr>
              <a:buSzPct val="80000"/>
              <a:buFont typeface="Arial" charset="0"/>
              <a:tabLst/>
            </a:pPr>
            <a:r>
              <a:rPr lang="en-US" sz="828" dirty="0">
                <a:solidFill>
                  <a:schemeClr val="bg1"/>
                </a:solidFill>
                <a:latin typeface="+mn-lt"/>
              </a:rPr>
              <a:t>Powered by</a:t>
            </a:r>
            <a:endParaRPr lang="en-IN" sz="828" kern="1200" noProof="0" dirty="0" err="1">
              <a:solidFill>
                <a:schemeClr val="bg1"/>
              </a:solidFill>
              <a:latin typeface="+mn-lt"/>
            </a:endParaRPr>
          </a:p>
        </p:txBody>
      </p:sp>
      <p:grpSp>
        <p:nvGrpSpPr>
          <p:cNvPr id="35" name="Group 34"/>
          <p:cNvGrpSpPr/>
          <p:nvPr userDrawn="1"/>
        </p:nvGrpSpPr>
        <p:grpSpPr>
          <a:xfrm>
            <a:off x="490760" y="538247"/>
            <a:ext cx="399285" cy="398056"/>
            <a:chOff x="6145342" y="3460750"/>
            <a:chExt cx="515938" cy="514350"/>
          </a:xfrm>
        </p:grpSpPr>
        <p:sp>
          <p:nvSpPr>
            <p:cNvPr id="36" name="Freeform 9"/>
            <p:cNvSpPr>
              <a:spLocks/>
            </p:cNvSpPr>
            <p:nvPr userDrawn="1"/>
          </p:nvSpPr>
          <p:spPr bwMode="auto">
            <a:xfrm>
              <a:off x="6151692" y="3721100"/>
              <a:ext cx="207963" cy="254000"/>
            </a:xfrm>
            <a:custGeom>
              <a:avLst/>
              <a:gdLst>
                <a:gd name="T0" fmla="*/ 0 w 131"/>
                <a:gd name="T1" fmla="*/ 0 h 160"/>
                <a:gd name="T2" fmla="*/ 0 w 131"/>
                <a:gd name="T3" fmla="*/ 160 h 160"/>
                <a:gd name="T4" fmla="*/ 131 w 131"/>
                <a:gd name="T5" fmla="*/ 160 h 160"/>
                <a:gd name="T6" fmla="*/ 131 w 131"/>
                <a:gd name="T7" fmla="*/ 126 h 160"/>
                <a:gd name="T8" fmla="*/ 49 w 131"/>
                <a:gd name="T9" fmla="*/ 126 h 160"/>
                <a:gd name="T10" fmla="*/ 49 w 131"/>
                <a:gd name="T11" fmla="*/ 99 h 160"/>
                <a:gd name="T12" fmla="*/ 107 w 131"/>
                <a:gd name="T13" fmla="*/ 99 h 160"/>
                <a:gd name="T14" fmla="*/ 107 w 131"/>
                <a:gd name="T15" fmla="*/ 65 h 160"/>
                <a:gd name="T16" fmla="*/ 49 w 131"/>
                <a:gd name="T17" fmla="*/ 65 h 160"/>
                <a:gd name="T18" fmla="*/ 49 w 131"/>
                <a:gd name="T19" fmla="*/ 37 h 160"/>
                <a:gd name="T20" fmla="*/ 114 w 131"/>
                <a:gd name="T21" fmla="*/ 37 h 160"/>
                <a:gd name="T22" fmla="*/ 92 w 131"/>
                <a:gd name="T23" fmla="*/ 0 h 160"/>
                <a:gd name="T24" fmla="*/ 0 w 131"/>
                <a:gd name="T25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1" h="160">
                  <a:moveTo>
                    <a:pt x="0" y="0"/>
                  </a:moveTo>
                  <a:lnTo>
                    <a:pt x="0" y="160"/>
                  </a:lnTo>
                  <a:lnTo>
                    <a:pt x="131" y="160"/>
                  </a:lnTo>
                  <a:lnTo>
                    <a:pt x="131" y="126"/>
                  </a:lnTo>
                  <a:lnTo>
                    <a:pt x="49" y="126"/>
                  </a:lnTo>
                  <a:lnTo>
                    <a:pt x="49" y="99"/>
                  </a:lnTo>
                  <a:lnTo>
                    <a:pt x="107" y="99"/>
                  </a:lnTo>
                  <a:lnTo>
                    <a:pt x="107" y="65"/>
                  </a:lnTo>
                  <a:lnTo>
                    <a:pt x="49" y="65"/>
                  </a:lnTo>
                  <a:lnTo>
                    <a:pt x="49" y="37"/>
                  </a:lnTo>
                  <a:lnTo>
                    <a:pt x="114" y="37"/>
                  </a:lnTo>
                  <a:lnTo>
                    <a:pt x="9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7" name="Freeform 10"/>
            <p:cNvSpPr>
              <a:spLocks/>
            </p:cNvSpPr>
            <p:nvPr userDrawn="1"/>
          </p:nvSpPr>
          <p:spPr bwMode="auto">
            <a:xfrm>
              <a:off x="6321555" y="3721100"/>
              <a:ext cx="260350" cy="254000"/>
            </a:xfrm>
            <a:custGeom>
              <a:avLst/>
              <a:gdLst>
                <a:gd name="T0" fmla="*/ 111 w 164"/>
                <a:gd name="T1" fmla="*/ 0 h 160"/>
                <a:gd name="T2" fmla="*/ 82 w 164"/>
                <a:gd name="T3" fmla="*/ 53 h 160"/>
                <a:gd name="T4" fmla="*/ 55 w 164"/>
                <a:gd name="T5" fmla="*/ 0 h 160"/>
                <a:gd name="T6" fmla="*/ 0 w 164"/>
                <a:gd name="T7" fmla="*/ 0 h 160"/>
                <a:gd name="T8" fmla="*/ 58 w 164"/>
                <a:gd name="T9" fmla="*/ 99 h 160"/>
                <a:gd name="T10" fmla="*/ 58 w 164"/>
                <a:gd name="T11" fmla="*/ 160 h 160"/>
                <a:gd name="T12" fmla="*/ 106 w 164"/>
                <a:gd name="T13" fmla="*/ 160 h 160"/>
                <a:gd name="T14" fmla="*/ 106 w 164"/>
                <a:gd name="T15" fmla="*/ 99 h 160"/>
                <a:gd name="T16" fmla="*/ 164 w 164"/>
                <a:gd name="T17" fmla="*/ 0 h 160"/>
                <a:gd name="T18" fmla="*/ 111 w 164"/>
                <a:gd name="T19" fmla="*/ 0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64" h="160">
                  <a:moveTo>
                    <a:pt x="111" y="0"/>
                  </a:moveTo>
                  <a:lnTo>
                    <a:pt x="82" y="53"/>
                  </a:lnTo>
                  <a:lnTo>
                    <a:pt x="55" y="0"/>
                  </a:lnTo>
                  <a:lnTo>
                    <a:pt x="0" y="0"/>
                  </a:lnTo>
                  <a:lnTo>
                    <a:pt x="58" y="99"/>
                  </a:lnTo>
                  <a:lnTo>
                    <a:pt x="58" y="160"/>
                  </a:lnTo>
                  <a:lnTo>
                    <a:pt x="106" y="160"/>
                  </a:lnTo>
                  <a:lnTo>
                    <a:pt x="106" y="99"/>
                  </a:lnTo>
                  <a:lnTo>
                    <a:pt x="164" y="0"/>
                  </a:lnTo>
                  <a:lnTo>
                    <a:pt x="111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  <p:sp>
          <p:nvSpPr>
            <p:cNvPr id="38" name="Freeform 11"/>
            <p:cNvSpPr>
              <a:spLocks/>
            </p:cNvSpPr>
            <p:nvPr userDrawn="1"/>
          </p:nvSpPr>
          <p:spPr bwMode="auto">
            <a:xfrm>
              <a:off x="6145342" y="3460750"/>
              <a:ext cx="515938" cy="180975"/>
            </a:xfrm>
            <a:custGeom>
              <a:avLst/>
              <a:gdLst>
                <a:gd name="T0" fmla="*/ 315 w 325"/>
                <a:gd name="T1" fmla="*/ 0 h 114"/>
                <a:gd name="T2" fmla="*/ 0 w 325"/>
                <a:gd name="T3" fmla="*/ 114 h 114"/>
                <a:gd name="T4" fmla="*/ 325 w 325"/>
                <a:gd name="T5" fmla="*/ 58 h 114"/>
                <a:gd name="T6" fmla="*/ 325 w 325"/>
                <a:gd name="T7" fmla="*/ 0 h 114"/>
                <a:gd name="T8" fmla="*/ 315 w 325"/>
                <a:gd name="T9" fmla="*/ 0 h 114"/>
                <a:gd name="connsiteX0" fmla="*/ 10000 w 10000"/>
                <a:gd name="connsiteY0" fmla="*/ 0 h 10000"/>
                <a:gd name="connsiteX1" fmla="*/ 0 w 10000"/>
                <a:gd name="connsiteY1" fmla="*/ 10000 h 10000"/>
                <a:gd name="connsiteX2" fmla="*/ 10000 w 10000"/>
                <a:gd name="connsiteY2" fmla="*/ 5088 h 10000"/>
                <a:gd name="connsiteX3" fmla="*/ 10000 w 10000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000" h="10000">
                  <a:moveTo>
                    <a:pt x="10000" y="0"/>
                  </a:moveTo>
                  <a:lnTo>
                    <a:pt x="0" y="10000"/>
                  </a:lnTo>
                  <a:lnTo>
                    <a:pt x="10000" y="5088"/>
                  </a:lnTo>
                  <a:lnTo>
                    <a:pt x="1000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IN"/>
            </a:p>
          </p:txBody>
        </p:sp>
      </p:grpSp>
      <p:sp>
        <p:nvSpPr>
          <p:cNvPr id="2" name="Rectangle 1"/>
          <p:cNvSpPr/>
          <p:nvPr userDrawn="1"/>
        </p:nvSpPr>
        <p:spPr>
          <a:xfrm>
            <a:off x="11720771" y="6495279"/>
            <a:ext cx="37221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fld id="{9AE4D82F-B047-469B-AC52-A46321747EAF}" type="slidenum">
              <a:rPr lang="en-GB" sz="1200" smtClean="0">
                <a:solidFill>
                  <a:srgbClr val="333333"/>
                </a:solidFill>
                <a:latin typeface="+mn-lt"/>
              </a:rPr>
              <a:pPr/>
              <a:t>‹#›</a:t>
            </a:fld>
            <a:endParaRPr lang="ru-RU" sz="1200" dirty="0">
              <a:solidFill>
                <a:srgbClr val="33333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914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extLst mod="1">
    <p:ext uri="{DCECCB84-F9BA-43D5-87BE-67443E8EF086}">
      <p15:sldGuideLst xmlns="" xmlns:p15="http://schemas.microsoft.com/office/powerpoint/2012/main">
        <p15:guide id="1" orient="horz" pos="1067">
          <p15:clr>
            <a:srgbClr val="FBAE40"/>
          </p15:clr>
        </p15:guide>
        <p15:guide id="2" pos="3842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"/>
          <p:cNvSpPr>
            <a:spLocks noChangeAspect="1"/>
          </p:cNvSpPr>
          <p:nvPr userDrawn="1"/>
        </p:nvSpPr>
        <p:spPr>
          <a:xfrm>
            <a:off x="3853963" y="615950"/>
            <a:ext cx="7735824" cy="3575304"/>
          </a:xfrm>
          <a:custGeom>
            <a:avLst/>
            <a:gdLst>
              <a:gd name="connsiteX0" fmla="*/ 0 w 6753225"/>
              <a:gd name="connsiteY0" fmla="*/ 0 h 3400425"/>
              <a:gd name="connsiteX1" fmla="*/ 6753225 w 6753225"/>
              <a:gd name="connsiteY1" fmla="*/ 0 h 3400425"/>
              <a:gd name="connsiteX2" fmla="*/ 6753225 w 6753225"/>
              <a:gd name="connsiteY2" fmla="*/ 3400425 h 3400425"/>
              <a:gd name="connsiteX3" fmla="*/ 0 w 6753225"/>
              <a:gd name="connsiteY3" fmla="*/ 3400425 h 3400425"/>
              <a:gd name="connsiteX4" fmla="*/ 0 w 6753225"/>
              <a:gd name="connsiteY4" fmla="*/ 0 h 3400425"/>
              <a:gd name="connsiteX0" fmla="*/ 0 w 6755607"/>
              <a:gd name="connsiteY0" fmla="*/ 1197768 h 3400425"/>
              <a:gd name="connsiteX1" fmla="*/ 6755607 w 6755607"/>
              <a:gd name="connsiteY1" fmla="*/ 0 h 3400425"/>
              <a:gd name="connsiteX2" fmla="*/ 6755607 w 6755607"/>
              <a:gd name="connsiteY2" fmla="*/ 3400425 h 3400425"/>
              <a:gd name="connsiteX3" fmla="*/ 2382 w 6755607"/>
              <a:gd name="connsiteY3" fmla="*/ 3400425 h 3400425"/>
              <a:gd name="connsiteX4" fmla="*/ 0 w 6755607"/>
              <a:gd name="connsiteY4" fmla="*/ 1197768 h 3400425"/>
              <a:gd name="connsiteX0" fmla="*/ 3182 w 6753225"/>
              <a:gd name="connsiteY0" fmla="*/ 1312615 h 3400425"/>
              <a:gd name="connsiteX1" fmla="*/ 6753225 w 6753225"/>
              <a:gd name="connsiteY1" fmla="*/ 0 h 3400425"/>
              <a:gd name="connsiteX2" fmla="*/ 6753225 w 6753225"/>
              <a:gd name="connsiteY2" fmla="*/ 3400425 h 3400425"/>
              <a:gd name="connsiteX3" fmla="*/ 0 w 6753225"/>
              <a:gd name="connsiteY3" fmla="*/ 3400425 h 3400425"/>
              <a:gd name="connsiteX4" fmla="*/ 3182 w 6753225"/>
              <a:gd name="connsiteY4" fmla="*/ 1312615 h 3400425"/>
              <a:gd name="connsiteX0" fmla="*/ 3182 w 6753225"/>
              <a:gd name="connsiteY0" fmla="*/ 67426 h 2155236"/>
              <a:gd name="connsiteX1" fmla="*/ 6619689 w 6753225"/>
              <a:gd name="connsiteY1" fmla="*/ 0 h 2155236"/>
              <a:gd name="connsiteX2" fmla="*/ 6753225 w 6753225"/>
              <a:gd name="connsiteY2" fmla="*/ 2155236 h 2155236"/>
              <a:gd name="connsiteX3" fmla="*/ 0 w 6753225"/>
              <a:gd name="connsiteY3" fmla="*/ 2155236 h 2155236"/>
              <a:gd name="connsiteX4" fmla="*/ 3182 w 6753225"/>
              <a:gd name="connsiteY4" fmla="*/ 67426 h 2155236"/>
              <a:gd name="connsiteX0" fmla="*/ 3182 w 6769917"/>
              <a:gd name="connsiteY0" fmla="*/ 1306570 h 3394380"/>
              <a:gd name="connsiteX1" fmla="*/ 6769917 w 6769917"/>
              <a:gd name="connsiteY1" fmla="*/ 0 h 3394380"/>
              <a:gd name="connsiteX2" fmla="*/ 6753225 w 6769917"/>
              <a:gd name="connsiteY2" fmla="*/ 3394380 h 3394380"/>
              <a:gd name="connsiteX3" fmla="*/ 0 w 6769917"/>
              <a:gd name="connsiteY3" fmla="*/ 3394380 h 3394380"/>
              <a:gd name="connsiteX4" fmla="*/ 3182 w 6769917"/>
              <a:gd name="connsiteY4" fmla="*/ 1306570 h 3394380"/>
              <a:gd name="connsiteX0" fmla="*/ 223 w 6771131"/>
              <a:gd name="connsiteY0" fmla="*/ 1297504 h 3394380"/>
              <a:gd name="connsiteX1" fmla="*/ 6771131 w 6771131"/>
              <a:gd name="connsiteY1" fmla="*/ 0 h 3394380"/>
              <a:gd name="connsiteX2" fmla="*/ 6754439 w 6771131"/>
              <a:gd name="connsiteY2" fmla="*/ 3394380 h 3394380"/>
              <a:gd name="connsiteX3" fmla="*/ 1214 w 6771131"/>
              <a:gd name="connsiteY3" fmla="*/ 3394380 h 3394380"/>
              <a:gd name="connsiteX4" fmla="*/ 223 w 6771131"/>
              <a:gd name="connsiteY4" fmla="*/ 1297504 h 3394380"/>
              <a:gd name="connsiteX0" fmla="*/ 105 w 6775185"/>
              <a:gd name="connsiteY0" fmla="*/ 1297505 h 3394380"/>
              <a:gd name="connsiteX1" fmla="*/ 6775185 w 6775185"/>
              <a:gd name="connsiteY1" fmla="*/ 0 h 3394380"/>
              <a:gd name="connsiteX2" fmla="*/ 6758493 w 6775185"/>
              <a:gd name="connsiteY2" fmla="*/ 3394380 h 3394380"/>
              <a:gd name="connsiteX3" fmla="*/ 5268 w 6775185"/>
              <a:gd name="connsiteY3" fmla="*/ 3394380 h 3394380"/>
              <a:gd name="connsiteX4" fmla="*/ 105 w 6775185"/>
              <a:gd name="connsiteY4" fmla="*/ 1297505 h 3394380"/>
              <a:gd name="connsiteX0" fmla="*/ 105 w 6775185"/>
              <a:gd name="connsiteY0" fmla="*/ 1297505 h 3394380"/>
              <a:gd name="connsiteX1" fmla="*/ 6775185 w 6775185"/>
              <a:gd name="connsiteY1" fmla="*/ 0 h 3394380"/>
              <a:gd name="connsiteX2" fmla="*/ 6769621 w 6775185"/>
              <a:gd name="connsiteY2" fmla="*/ 3394380 h 3394380"/>
              <a:gd name="connsiteX3" fmla="*/ 5268 w 6775185"/>
              <a:gd name="connsiteY3" fmla="*/ 3394380 h 3394380"/>
              <a:gd name="connsiteX4" fmla="*/ 105 w 6775185"/>
              <a:gd name="connsiteY4" fmla="*/ 1297505 h 3394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775185" h="3394380">
                <a:moveTo>
                  <a:pt x="105" y="1297505"/>
                </a:moveTo>
                <a:lnTo>
                  <a:pt x="6775185" y="0"/>
                </a:lnTo>
                <a:cubicBezTo>
                  <a:pt x="6773330" y="1131460"/>
                  <a:pt x="6771476" y="2262920"/>
                  <a:pt x="6769621" y="3394380"/>
                </a:cubicBezTo>
                <a:lnTo>
                  <a:pt x="5268" y="3394380"/>
                </a:lnTo>
                <a:cubicBezTo>
                  <a:pt x="6329" y="2698443"/>
                  <a:pt x="-956" y="1993442"/>
                  <a:pt x="105" y="1297505"/>
                </a:cubicBezTo>
                <a:close/>
              </a:path>
            </a:pathLst>
          </a:cu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4" name="Title 1"/>
          <p:cNvSpPr>
            <a:spLocks noGrp="1"/>
          </p:cNvSpPr>
          <p:nvPr>
            <p:ph type="ctrTitle"/>
          </p:nvPr>
        </p:nvSpPr>
        <p:spPr>
          <a:xfrm>
            <a:off x="4151376" y="2240280"/>
            <a:ext cx="7223760" cy="860400"/>
          </a:xfrm>
        </p:spPr>
        <p:txBody>
          <a:bodyPr/>
          <a:lstStyle>
            <a:lvl1pPr>
              <a:defRPr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151376" y="3218688"/>
            <a:ext cx="7223760" cy="645742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rgbClr val="40404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028" y="5340096"/>
            <a:ext cx="1515759" cy="115696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alterna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5"/>
          <p:cNvSpPr>
            <a:spLocks noChangeAspect="1"/>
          </p:cNvSpPr>
          <p:nvPr userDrawn="1"/>
        </p:nvSpPr>
        <p:spPr bwMode="gray">
          <a:xfrm rot="10800000">
            <a:off x="4370832" y="457200"/>
            <a:ext cx="7221423" cy="4570413"/>
          </a:xfrm>
          <a:custGeom>
            <a:avLst/>
            <a:gdLst>
              <a:gd name="connsiteX0" fmla="*/ 0 w 10000"/>
              <a:gd name="connsiteY0" fmla="*/ 0 h 9745"/>
              <a:gd name="connsiteX1" fmla="*/ 921 w 10000"/>
              <a:gd name="connsiteY1" fmla="*/ 9745 h 9745"/>
              <a:gd name="connsiteX2" fmla="*/ 10000 w 10000"/>
              <a:gd name="connsiteY2" fmla="*/ 7201 h 9745"/>
              <a:gd name="connsiteX3" fmla="*/ 10000 w 10000"/>
              <a:gd name="connsiteY3" fmla="*/ 0 h 9745"/>
              <a:gd name="connsiteX4" fmla="*/ 0 w 10000"/>
              <a:gd name="connsiteY4" fmla="*/ 0 h 9745"/>
              <a:gd name="connsiteX0" fmla="*/ 0 w 9079"/>
              <a:gd name="connsiteY0" fmla="*/ 0 h 10000"/>
              <a:gd name="connsiteX1" fmla="*/ 0 w 9079"/>
              <a:gd name="connsiteY1" fmla="*/ 10000 h 10000"/>
              <a:gd name="connsiteX2" fmla="*/ 9079 w 9079"/>
              <a:gd name="connsiteY2" fmla="*/ 7389 h 10000"/>
              <a:gd name="connsiteX3" fmla="*/ 9079 w 9079"/>
              <a:gd name="connsiteY3" fmla="*/ 0 h 10000"/>
              <a:gd name="connsiteX4" fmla="*/ 0 w 9079"/>
              <a:gd name="connsiteY4" fmla="*/ 0 h 10000"/>
              <a:gd name="connsiteX0" fmla="*/ 5 w 10000"/>
              <a:gd name="connsiteY0" fmla="*/ 2555 h 10000"/>
              <a:gd name="connsiteX1" fmla="*/ 0 w 10000"/>
              <a:gd name="connsiteY1" fmla="*/ 10000 h 10000"/>
              <a:gd name="connsiteX2" fmla="*/ 10000 w 10000"/>
              <a:gd name="connsiteY2" fmla="*/ 7389 h 10000"/>
              <a:gd name="connsiteX3" fmla="*/ 10000 w 10000"/>
              <a:gd name="connsiteY3" fmla="*/ 0 h 10000"/>
              <a:gd name="connsiteX4" fmla="*/ 5 w 10000"/>
              <a:gd name="connsiteY4" fmla="*/ 2555 h 10000"/>
              <a:gd name="connsiteX0" fmla="*/ 5 w 10000"/>
              <a:gd name="connsiteY0" fmla="*/ 0 h 7445"/>
              <a:gd name="connsiteX1" fmla="*/ 0 w 10000"/>
              <a:gd name="connsiteY1" fmla="*/ 7445 h 7445"/>
              <a:gd name="connsiteX2" fmla="*/ 10000 w 10000"/>
              <a:gd name="connsiteY2" fmla="*/ 4834 h 7445"/>
              <a:gd name="connsiteX3" fmla="*/ 10000 w 10000"/>
              <a:gd name="connsiteY3" fmla="*/ 7 h 7445"/>
              <a:gd name="connsiteX4" fmla="*/ 5 w 10000"/>
              <a:gd name="connsiteY4" fmla="*/ 0 h 7445"/>
              <a:gd name="connsiteX0" fmla="*/ 5 w 10000"/>
              <a:gd name="connsiteY0" fmla="*/ 0 h 10000"/>
              <a:gd name="connsiteX1" fmla="*/ 0 w 10000"/>
              <a:gd name="connsiteY1" fmla="*/ 10000 h 10000"/>
              <a:gd name="connsiteX2" fmla="*/ 8453 w 10000"/>
              <a:gd name="connsiteY2" fmla="*/ 7036 h 10000"/>
              <a:gd name="connsiteX3" fmla="*/ 10000 w 10000"/>
              <a:gd name="connsiteY3" fmla="*/ 9 h 10000"/>
              <a:gd name="connsiteX4" fmla="*/ 5 w 10000"/>
              <a:gd name="connsiteY4" fmla="*/ 0 h 10000"/>
              <a:gd name="connsiteX0" fmla="*/ 5 w 8453"/>
              <a:gd name="connsiteY0" fmla="*/ 4143 h 14143"/>
              <a:gd name="connsiteX1" fmla="*/ 0 w 8453"/>
              <a:gd name="connsiteY1" fmla="*/ 14143 h 14143"/>
              <a:gd name="connsiteX2" fmla="*/ 8453 w 8453"/>
              <a:gd name="connsiteY2" fmla="*/ 11179 h 14143"/>
              <a:gd name="connsiteX3" fmla="*/ 8453 w 8453"/>
              <a:gd name="connsiteY3" fmla="*/ 0 h 14143"/>
              <a:gd name="connsiteX4" fmla="*/ 5 w 8453"/>
              <a:gd name="connsiteY4" fmla="*/ 4143 h 14143"/>
              <a:gd name="connsiteX0" fmla="*/ 6 w 10000"/>
              <a:gd name="connsiteY0" fmla="*/ 0 h 10007"/>
              <a:gd name="connsiteX1" fmla="*/ 0 w 10000"/>
              <a:gd name="connsiteY1" fmla="*/ 10007 h 10007"/>
              <a:gd name="connsiteX2" fmla="*/ 10000 w 10000"/>
              <a:gd name="connsiteY2" fmla="*/ 7911 h 10007"/>
              <a:gd name="connsiteX3" fmla="*/ 10000 w 10000"/>
              <a:gd name="connsiteY3" fmla="*/ 7 h 10007"/>
              <a:gd name="connsiteX4" fmla="*/ 6 w 10000"/>
              <a:gd name="connsiteY4" fmla="*/ 0 h 10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7">
                <a:moveTo>
                  <a:pt x="6" y="0"/>
                </a:moveTo>
                <a:cubicBezTo>
                  <a:pt x="4" y="2358"/>
                  <a:pt x="2" y="7650"/>
                  <a:pt x="0" y="10007"/>
                </a:cubicBezTo>
                <a:lnTo>
                  <a:pt x="10000" y="7911"/>
                </a:lnTo>
                <a:lnTo>
                  <a:pt x="10000" y="7"/>
                </a:lnTo>
                <a:lnTo>
                  <a:pt x="6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4809744" y="1737360"/>
            <a:ext cx="6400800" cy="860400"/>
          </a:xfrm>
        </p:spPr>
        <p:txBody>
          <a:bodyPr/>
          <a:lstStyle>
            <a:lvl1pPr>
              <a:defRPr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809744" y="2724912"/>
            <a:ext cx="6400800" cy="645742"/>
          </a:xfrm>
        </p:spPr>
        <p:txBody>
          <a:bodyPr/>
          <a:lstStyle>
            <a:lvl1pPr marL="0" indent="0" algn="l">
              <a:buNone/>
              <a:defRPr sz="2000">
                <a:solidFill>
                  <a:srgbClr val="404040"/>
                </a:solidFill>
                <a:latin typeface="+mn-lt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rgbClr val="404040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6496" y="5340096"/>
            <a:ext cx="1515759" cy="115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10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pproved question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48" y="612648"/>
            <a:ext cx="7731125" cy="357505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ctrTitle"/>
          </p:nvPr>
        </p:nvSpPr>
        <p:spPr>
          <a:xfrm>
            <a:off x="1005840" y="2240280"/>
            <a:ext cx="6879463" cy="86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005840" y="3218688"/>
            <a:ext cx="6879463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028" y="5340096"/>
            <a:ext cx="1515759" cy="1156968"/>
          </a:xfrm>
          <a:prstGeom prst="rect">
            <a:avLst/>
          </a:prstGeom>
        </p:spPr>
      </p:pic>
      <p:grpSp>
        <p:nvGrpSpPr>
          <p:cNvPr id="86" name="Group 85"/>
          <p:cNvGrpSpPr/>
          <p:nvPr userDrawn="1"/>
        </p:nvGrpSpPr>
        <p:grpSpPr>
          <a:xfrm>
            <a:off x="601662" y="5892019"/>
            <a:ext cx="4152900" cy="603250"/>
            <a:chOff x="457200" y="5894388"/>
            <a:chExt cx="4152900" cy="603250"/>
          </a:xfrm>
        </p:grpSpPr>
        <p:sp>
          <p:nvSpPr>
            <p:cNvPr id="8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57200" y="5894388"/>
              <a:ext cx="415290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8" name="Rectangle 87"/>
            <p:cNvSpPr>
              <a:spLocks noChangeArrowheads="1"/>
            </p:cNvSpPr>
            <p:nvPr userDrawn="1"/>
          </p:nvSpPr>
          <p:spPr bwMode="auto">
            <a:xfrm>
              <a:off x="465138" y="5894388"/>
              <a:ext cx="100013" cy="984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9" name="Rectangle 88"/>
            <p:cNvSpPr>
              <a:spLocks noChangeArrowheads="1"/>
            </p:cNvSpPr>
            <p:nvPr userDrawn="1"/>
          </p:nvSpPr>
          <p:spPr bwMode="auto">
            <a:xfrm>
              <a:off x="631825" y="5894388"/>
              <a:ext cx="101600" cy="984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0" name="Rectangle 89"/>
            <p:cNvSpPr>
              <a:spLocks noChangeArrowheads="1"/>
            </p:cNvSpPr>
            <p:nvPr userDrawn="1"/>
          </p:nvSpPr>
          <p:spPr bwMode="auto">
            <a:xfrm>
              <a:off x="801688" y="5894388"/>
              <a:ext cx="100013" cy="984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1" name="Freeform 90"/>
            <p:cNvSpPr>
              <a:spLocks/>
            </p:cNvSpPr>
            <p:nvPr userDrawn="1"/>
          </p:nvSpPr>
          <p:spPr bwMode="auto">
            <a:xfrm>
              <a:off x="461963" y="6122988"/>
              <a:ext cx="104775" cy="122238"/>
            </a:xfrm>
            <a:custGeom>
              <a:avLst/>
              <a:gdLst>
                <a:gd name="T0" fmla="*/ 120 w 264"/>
                <a:gd name="T1" fmla="*/ 305 h 305"/>
                <a:gd name="T2" fmla="*/ 264 w 264"/>
                <a:gd name="T3" fmla="*/ 0 h 305"/>
                <a:gd name="T4" fmla="*/ 212 w 264"/>
                <a:gd name="T5" fmla="*/ 0 h 305"/>
                <a:gd name="T6" fmla="*/ 170 w 264"/>
                <a:gd name="T7" fmla="*/ 98 h 305"/>
                <a:gd name="T8" fmla="*/ 170 w 264"/>
                <a:gd name="T9" fmla="*/ 98 h 305"/>
                <a:gd name="T10" fmla="*/ 153 w 264"/>
                <a:gd name="T11" fmla="*/ 136 h 305"/>
                <a:gd name="T12" fmla="*/ 140 w 264"/>
                <a:gd name="T13" fmla="*/ 167 h 305"/>
                <a:gd name="T14" fmla="*/ 140 w 264"/>
                <a:gd name="T15" fmla="*/ 167 h 305"/>
                <a:gd name="T16" fmla="*/ 126 w 264"/>
                <a:gd name="T17" fmla="*/ 135 h 305"/>
                <a:gd name="T18" fmla="*/ 106 w 264"/>
                <a:gd name="T19" fmla="*/ 97 h 305"/>
                <a:gd name="T20" fmla="*/ 56 w 264"/>
                <a:gd name="T21" fmla="*/ 0 h 305"/>
                <a:gd name="T22" fmla="*/ 0 w 264"/>
                <a:gd name="T23" fmla="*/ 0 h 305"/>
                <a:gd name="T24" fmla="*/ 114 w 264"/>
                <a:gd name="T25" fmla="*/ 213 h 305"/>
                <a:gd name="T26" fmla="*/ 68 w 264"/>
                <a:gd name="T27" fmla="*/ 305 h 305"/>
                <a:gd name="T28" fmla="*/ 120 w 264"/>
                <a:gd name="T2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4" h="305">
                  <a:moveTo>
                    <a:pt x="120" y="305"/>
                  </a:moveTo>
                  <a:lnTo>
                    <a:pt x="264" y="0"/>
                  </a:lnTo>
                  <a:lnTo>
                    <a:pt x="212" y="0"/>
                  </a:lnTo>
                  <a:lnTo>
                    <a:pt x="170" y="98"/>
                  </a:lnTo>
                  <a:lnTo>
                    <a:pt x="170" y="98"/>
                  </a:lnTo>
                  <a:lnTo>
                    <a:pt x="153" y="136"/>
                  </a:lnTo>
                  <a:lnTo>
                    <a:pt x="140" y="167"/>
                  </a:lnTo>
                  <a:lnTo>
                    <a:pt x="140" y="167"/>
                  </a:lnTo>
                  <a:lnTo>
                    <a:pt x="126" y="135"/>
                  </a:lnTo>
                  <a:lnTo>
                    <a:pt x="106" y="97"/>
                  </a:lnTo>
                  <a:lnTo>
                    <a:pt x="56" y="0"/>
                  </a:lnTo>
                  <a:lnTo>
                    <a:pt x="0" y="0"/>
                  </a:lnTo>
                  <a:lnTo>
                    <a:pt x="114" y="213"/>
                  </a:lnTo>
                  <a:lnTo>
                    <a:pt x="68" y="305"/>
                  </a:lnTo>
                  <a:lnTo>
                    <a:pt x="120" y="3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2" name="Freeform 91"/>
            <p:cNvSpPr>
              <a:spLocks noEditPoints="1"/>
            </p:cNvSpPr>
            <p:nvPr userDrawn="1"/>
          </p:nvSpPr>
          <p:spPr bwMode="auto">
            <a:xfrm>
              <a:off x="623888" y="6153151"/>
              <a:ext cx="73025" cy="92075"/>
            </a:xfrm>
            <a:custGeom>
              <a:avLst/>
              <a:gdLst>
                <a:gd name="T0" fmla="*/ 0 w 184"/>
                <a:gd name="T1" fmla="*/ 229 h 229"/>
                <a:gd name="T2" fmla="*/ 106 w 184"/>
                <a:gd name="T3" fmla="*/ 229 h 229"/>
                <a:gd name="T4" fmla="*/ 132 w 184"/>
                <a:gd name="T5" fmla="*/ 227 h 229"/>
                <a:gd name="T6" fmla="*/ 146 w 184"/>
                <a:gd name="T7" fmla="*/ 222 h 229"/>
                <a:gd name="T8" fmla="*/ 159 w 184"/>
                <a:gd name="T9" fmla="*/ 215 h 229"/>
                <a:gd name="T10" fmla="*/ 169 w 184"/>
                <a:gd name="T11" fmla="*/ 207 h 229"/>
                <a:gd name="T12" fmla="*/ 176 w 184"/>
                <a:gd name="T13" fmla="*/ 196 h 229"/>
                <a:gd name="T14" fmla="*/ 182 w 184"/>
                <a:gd name="T15" fmla="*/ 182 h 229"/>
                <a:gd name="T16" fmla="*/ 184 w 184"/>
                <a:gd name="T17" fmla="*/ 167 h 229"/>
                <a:gd name="T18" fmla="*/ 184 w 184"/>
                <a:gd name="T19" fmla="*/ 159 h 229"/>
                <a:gd name="T20" fmla="*/ 181 w 184"/>
                <a:gd name="T21" fmla="*/ 138 h 229"/>
                <a:gd name="T22" fmla="*/ 172 w 184"/>
                <a:gd name="T23" fmla="*/ 122 h 229"/>
                <a:gd name="T24" fmla="*/ 161 w 184"/>
                <a:gd name="T25" fmla="*/ 112 h 229"/>
                <a:gd name="T26" fmla="*/ 147 w 184"/>
                <a:gd name="T27" fmla="*/ 106 h 229"/>
                <a:gd name="T28" fmla="*/ 154 w 184"/>
                <a:gd name="T29" fmla="*/ 102 h 229"/>
                <a:gd name="T30" fmla="*/ 164 w 184"/>
                <a:gd name="T31" fmla="*/ 94 h 229"/>
                <a:gd name="T32" fmla="*/ 172 w 184"/>
                <a:gd name="T33" fmla="*/ 82 h 229"/>
                <a:gd name="T34" fmla="*/ 177 w 184"/>
                <a:gd name="T35" fmla="*/ 68 h 229"/>
                <a:gd name="T36" fmla="*/ 177 w 184"/>
                <a:gd name="T37" fmla="*/ 60 h 229"/>
                <a:gd name="T38" fmla="*/ 176 w 184"/>
                <a:gd name="T39" fmla="*/ 46 h 229"/>
                <a:gd name="T40" fmla="*/ 173 w 184"/>
                <a:gd name="T41" fmla="*/ 34 h 229"/>
                <a:gd name="T42" fmla="*/ 167 w 184"/>
                <a:gd name="T43" fmla="*/ 24 h 229"/>
                <a:gd name="T44" fmla="*/ 159 w 184"/>
                <a:gd name="T45" fmla="*/ 15 h 229"/>
                <a:gd name="T46" fmla="*/ 150 w 184"/>
                <a:gd name="T47" fmla="*/ 9 h 229"/>
                <a:gd name="T48" fmla="*/ 126 w 184"/>
                <a:gd name="T49" fmla="*/ 1 h 229"/>
                <a:gd name="T50" fmla="*/ 0 w 184"/>
                <a:gd name="T51" fmla="*/ 0 h 229"/>
                <a:gd name="T52" fmla="*/ 45 w 184"/>
                <a:gd name="T53" fmla="*/ 37 h 229"/>
                <a:gd name="T54" fmla="*/ 104 w 184"/>
                <a:gd name="T55" fmla="*/ 37 h 229"/>
                <a:gd name="T56" fmla="*/ 117 w 184"/>
                <a:gd name="T57" fmla="*/ 39 h 229"/>
                <a:gd name="T58" fmla="*/ 126 w 184"/>
                <a:gd name="T59" fmla="*/ 45 h 229"/>
                <a:gd name="T60" fmla="*/ 131 w 184"/>
                <a:gd name="T61" fmla="*/ 53 h 229"/>
                <a:gd name="T62" fmla="*/ 133 w 184"/>
                <a:gd name="T63" fmla="*/ 64 h 229"/>
                <a:gd name="T64" fmla="*/ 132 w 184"/>
                <a:gd name="T65" fmla="*/ 69 h 229"/>
                <a:gd name="T66" fmla="*/ 129 w 184"/>
                <a:gd name="T67" fmla="*/ 78 h 229"/>
                <a:gd name="T68" fmla="*/ 122 w 184"/>
                <a:gd name="T69" fmla="*/ 85 h 229"/>
                <a:gd name="T70" fmla="*/ 111 w 184"/>
                <a:gd name="T71" fmla="*/ 89 h 229"/>
                <a:gd name="T72" fmla="*/ 45 w 184"/>
                <a:gd name="T73" fmla="*/ 90 h 229"/>
                <a:gd name="T74" fmla="*/ 45 w 184"/>
                <a:gd name="T75" fmla="*/ 127 h 229"/>
                <a:gd name="T76" fmla="*/ 105 w 184"/>
                <a:gd name="T77" fmla="*/ 127 h 229"/>
                <a:gd name="T78" fmla="*/ 120 w 184"/>
                <a:gd name="T79" fmla="*/ 129 h 229"/>
                <a:gd name="T80" fmla="*/ 130 w 184"/>
                <a:gd name="T81" fmla="*/ 136 h 229"/>
                <a:gd name="T82" fmla="*/ 137 w 184"/>
                <a:gd name="T83" fmla="*/ 146 h 229"/>
                <a:gd name="T84" fmla="*/ 140 w 184"/>
                <a:gd name="T85" fmla="*/ 160 h 229"/>
                <a:gd name="T86" fmla="*/ 139 w 184"/>
                <a:gd name="T87" fmla="*/ 167 h 229"/>
                <a:gd name="T88" fmla="*/ 135 w 184"/>
                <a:gd name="T89" fmla="*/ 178 h 229"/>
                <a:gd name="T90" fmla="*/ 127 w 184"/>
                <a:gd name="T91" fmla="*/ 187 h 229"/>
                <a:gd name="T92" fmla="*/ 113 w 184"/>
                <a:gd name="T93" fmla="*/ 191 h 229"/>
                <a:gd name="T94" fmla="*/ 45 w 184"/>
                <a:gd name="T95" fmla="*/ 192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4" h="229">
                  <a:moveTo>
                    <a:pt x="0" y="0"/>
                  </a:moveTo>
                  <a:lnTo>
                    <a:pt x="0" y="229"/>
                  </a:lnTo>
                  <a:lnTo>
                    <a:pt x="106" y="229"/>
                  </a:lnTo>
                  <a:lnTo>
                    <a:pt x="106" y="229"/>
                  </a:lnTo>
                  <a:lnTo>
                    <a:pt x="124" y="228"/>
                  </a:lnTo>
                  <a:lnTo>
                    <a:pt x="132" y="227"/>
                  </a:lnTo>
                  <a:lnTo>
                    <a:pt x="139" y="225"/>
                  </a:lnTo>
                  <a:lnTo>
                    <a:pt x="146" y="222"/>
                  </a:lnTo>
                  <a:lnTo>
                    <a:pt x="153" y="219"/>
                  </a:lnTo>
                  <a:lnTo>
                    <a:pt x="159" y="215"/>
                  </a:lnTo>
                  <a:lnTo>
                    <a:pt x="164" y="211"/>
                  </a:lnTo>
                  <a:lnTo>
                    <a:pt x="169" y="207"/>
                  </a:lnTo>
                  <a:lnTo>
                    <a:pt x="173" y="201"/>
                  </a:lnTo>
                  <a:lnTo>
                    <a:pt x="176" y="196"/>
                  </a:lnTo>
                  <a:lnTo>
                    <a:pt x="179" y="189"/>
                  </a:lnTo>
                  <a:lnTo>
                    <a:pt x="182" y="182"/>
                  </a:lnTo>
                  <a:lnTo>
                    <a:pt x="183" y="175"/>
                  </a:lnTo>
                  <a:lnTo>
                    <a:pt x="184" y="167"/>
                  </a:lnTo>
                  <a:lnTo>
                    <a:pt x="184" y="159"/>
                  </a:lnTo>
                  <a:lnTo>
                    <a:pt x="184" y="159"/>
                  </a:lnTo>
                  <a:lnTo>
                    <a:pt x="184" y="148"/>
                  </a:lnTo>
                  <a:lnTo>
                    <a:pt x="181" y="138"/>
                  </a:lnTo>
                  <a:lnTo>
                    <a:pt x="177" y="129"/>
                  </a:lnTo>
                  <a:lnTo>
                    <a:pt x="172" y="122"/>
                  </a:lnTo>
                  <a:lnTo>
                    <a:pt x="167" y="116"/>
                  </a:lnTo>
                  <a:lnTo>
                    <a:pt x="161" y="112"/>
                  </a:lnTo>
                  <a:lnTo>
                    <a:pt x="154" y="108"/>
                  </a:lnTo>
                  <a:lnTo>
                    <a:pt x="147" y="106"/>
                  </a:lnTo>
                  <a:lnTo>
                    <a:pt x="147" y="106"/>
                  </a:lnTo>
                  <a:lnTo>
                    <a:pt x="154" y="102"/>
                  </a:lnTo>
                  <a:lnTo>
                    <a:pt x="159" y="98"/>
                  </a:lnTo>
                  <a:lnTo>
                    <a:pt x="164" y="94"/>
                  </a:lnTo>
                  <a:lnTo>
                    <a:pt x="169" y="88"/>
                  </a:lnTo>
                  <a:lnTo>
                    <a:pt x="172" y="82"/>
                  </a:lnTo>
                  <a:lnTo>
                    <a:pt x="175" y="76"/>
                  </a:lnTo>
                  <a:lnTo>
                    <a:pt x="177" y="68"/>
                  </a:lnTo>
                  <a:lnTo>
                    <a:pt x="177" y="60"/>
                  </a:lnTo>
                  <a:lnTo>
                    <a:pt x="177" y="60"/>
                  </a:lnTo>
                  <a:lnTo>
                    <a:pt x="177" y="53"/>
                  </a:lnTo>
                  <a:lnTo>
                    <a:pt x="176" y="46"/>
                  </a:lnTo>
                  <a:lnTo>
                    <a:pt x="175" y="40"/>
                  </a:lnTo>
                  <a:lnTo>
                    <a:pt x="173" y="34"/>
                  </a:lnTo>
                  <a:lnTo>
                    <a:pt x="170" y="29"/>
                  </a:lnTo>
                  <a:lnTo>
                    <a:pt x="167" y="24"/>
                  </a:lnTo>
                  <a:lnTo>
                    <a:pt x="164" y="19"/>
                  </a:lnTo>
                  <a:lnTo>
                    <a:pt x="159" y="15"/>
                  </a:lnTo>
                  <a:lnTo>
                    <a:pt x="155" y="12"/>
                  </a:lnTo>
                  <a:lnTo>
                    <a:pt x="150" y="9"/>
                  </a:lnTo>
                  <a:lnTo>
                    <a:pt x="139" y="4"/>
                  </a:lnTo>
                  <a:lnTo>
                    <a:pt x="126" y="1"/>
                  </a:lnTo>
                  <a:lnTo>
                    <a:pt x="112" y="0"/>
                  </a:lnTo>
                  <a:lnTo>
                    <a:pt x="0" y="0"/>
                  </a:lnTo>
                  <a:close/>
                  <a:moveTo>
                    <a:pt x="45" y="90"/>
                  </a:moveTo>
                  <a:lnTo>
                    <a:pt x="45" y="37"/>
                  </a:lnTo>
                  <a:lnTo>
                    <a:pt x="104" y="37"/>
                  </a:lnTo>
                  <a:lnTo>
                    <a:pt x="104" y="37"/>
                  </a:lnTo>
                  <a:lnTo>
                    <a:pt x="111" y="38"/>
                  </a:lnTo>
                  <a:lnTo>
                    <a:pt x="117" y="39"/>
                  </a:lnTo>
                  <a:lnTo>
                    <a:pt x="122" y="42"/>
                  </a:lnTo>
                  <a:lnTo>
                    <a:pt x="126" y="45"/>
                  </a:lnTo>
                  <a:lnTo>
                    <a:pt x="129" y="49"/>
                  </a:lnTo>
                  <a:lnTo>
                    <a:pt x="131" y="53"/>
                  </a:lnTo>
                  <a:lnTo>
                    <a:pt x="132" y="58"/>
                  </a:lnTo>
                  <a:lnTo>
                    <a:pt x="133" y="64"/>
                  </a:lnTo>
                  <a:lnTo>
                    <a:pt x="133" y="64"/>
                  </a:lnTo>
                  <a:lnTo>
                    <a:pt x="132" y="69"/>
                  </a:lnTo>
                  <a:lnTo>
                    <a:pt x="131" y="74"/>
                  </a:lnTo>
                  <a:lnTo>
                    <a:pt x="129" y="78"/>
                  </a:lnTo>
                  <a:lnTo>
                    <a:pt x="126" y="82"/>
                  </a:lnTo>
                  <a:lnTo>
                    <a:pt x="122" y="85"/>
                  </a:lnTo>
                  <a:lnTo>
                    <a:pt x="117" y="88"/>
                  </a:lnTo>
                  <a:lnTo>
                    <a:pt x="111" y="89"/>
                  </a:lnTo>
                  <a:lnTo>
                    <a:pt x="104" y="90"/>
                  </a:lnTo>
                  <a:lnTo>
                    <a:pt x="45" y="90"/>
                  </a:lnTo>
                  <a:close/>
                  <a:moveTo>
                    <a:pt x="45" y="192"/>
                  </a:moveTo>
                  <a:lnTo>
                    <a:pt x="45" y="127"/>
                  </a:lnTo>
                  <a:lnTo>
                    <a:pt x="105" y="127"/>
                  </a:lnTo>
                  <a:lnTo>
                    <a:pt x="105" y="127"/>
                  </a:lnTo>
                  <a:lnTo>
                    <a:pt x="113" y="128"/>
                  </a:lnTo>
                  <a:lnTo>
                    <a:pt x="120" y="129"/>
                  </a:lnTo>
                  <a:lnTo>
                    <a:pt x="125" y="132"/>
                  </a:lnTo>
                  <a:lnTo>
                    <a:pt x="130" y="136"/>
                  </a:lnTo>
                  <a:lnTo>
                    <a:pt x="134" y="141"/>
                  </a:lnTo>
                  <a:lnTo>
                    <a:pt x="137" y="146"/>
                  </a:lnTo>
                  <a:lnTo>
                    <a:pt x="139" y="153"/>
                  </a:lnTo>
                  <a:lnTo>
                    <a:pt x="140" y="160"/>
                  </a:lnTo>
                  <a:lnTo>
                    <a:pt x="140" y="160"/>
                  </a:lnTo>
                  <a:lnTo>
                    <a:pt x="139" y="167"/>
                  </a:lnTo>
                  <a:lnTo>
                    <a:pt x="138" y="173"/>
                  </a:lnTo>
                  <a:lnTo>
                    <a:pt x="135" y="178"/>
                  </a:lnTo>
                  <a:lnTo>
                    <a:pt x="131" y="183"/>
                  </a:lnTo>
                  <a:lnTo>
                    <a:pt x="127" y="187"/>
                  </a:lnTo>
                  <a:lnTo>
                    <a:pt x="120" y="190"/>
                  </a:lnTo>
                  <a:lnTo>
                    <a:pt x="113" y="191"/>
                  </a:lnTo>
                  <a:lnTo>
                    <a:pt x="104" y="192"/>
                  </a:lnTo>
                  <a:lnTo>
                    <a:pt x="45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3" name="Freeform 92"/>
            <p:cNvSpPr>
              <a:spLocks noEditPoints="1"/>
            </p:cNvSpPr>
            <p:nvPr userDrawn="1"/>
          </p:nvSpPr>
          <p:spPr bwMode="auto">
            <a:xfrm>
              <a:off x="711200" y="6151563"/>
              <a:ext cx="73025" cy="95250"/>
            </a:xfrm>
            <a:custGeom>
              <a:avLst/>
              <a:gdLst>
                <a:gd name="T0" fmla="*/ 187 w 187"/>
                <a:gd name="T1" fmla="*/ 77 h 239"/>
                <a:gd name="T2" fmla="*/ 186 w 187"/>
                <a:gd name="T3" fmla="*/ 68 h 239"/>
                <a:gd name="T4" fmla="*/ 183 w 187"/>
                <a:gd name="T5" fmla="*/ 51 h 239"/>
                <a:gd name="T6" fmla="*/ 177 w 187"/>
                <a:gd name="T7" fmla="*/ 36 h 239"/>
                <a:gd name="T8" fmla="*/ 168 w 187"/>
                <a:gd name="T9" fmla="*/ 24 h 239"/>
                <a:gd name="T10" fmla="*/ 157 w 187"/>
                <a:gd name="T11" fmla="*/ 15 h 239"/>
                <a:gd name="T12" fmla="*/ 143 w 187"/>
                <a:gd name="T13" fmla="*/ 8 h 239"/>
                <a:gd name="T14" fmla="*/ 128 w 187"/>
                <a:gd name="T15" fmla="*/ 3 h 239"/>
                <a:gd name="T16" fmla="*/ 110 w 187"/>
                <a:gd name="T17" fmla="*/ 1 h 239"/>
                <a:gd name="T18" fmla="*/ 100 w 187"/>
                <a:gd name="T19" fmla="*/ 0 h 239"/>
                <a:gd name="T20" fmla="*/ 77 w 187"/>
                <a:gd name="T21" fmla="*/ 2 h 239"/>
                <a:gd name="T22" fmla="*/ 57 w 187"/>
                <a:gd name="T23" fmla="*/ 6 h 239"/>
                <a:gd name="T24" fmla="*/ 38 w 187"/>
                <a:gd name="T25" fmla="*/ 12 h 239"/>
                <a:gd name="T26" fmla="*/ 21 w 187"/>
                <a:gd name="T27" fmla="*/ 21 h 239"/>
                <a:gd name="T28" fmla="*/ 39 w 187"/>
                <a:gd name="T29" fmla="*/ 55 h 239"/>
                <a:gd name="T30" fmla="*/ 67 w 187"/>
                <a:gd name="T31" fmla="*/ 44 h 239"/>
                <a:gd name="T32" fmla="*/ 99 w 187"/>
                <a:gd name="T33" fmla="*/ 40 h 239"/>
                <a:gd name="T34" fmla="*/ 109 w 187"/>
                <a:gd name="T35" fmla="*/ 41 h 239"/>
                <a:gd name="T36" fmla="*/ 125 w 187"/>
                <a:gd name="T37" fmla="*/ 46 h 239"/>
                <a:gd name="T38" fmla="*/ 136 w 187"/>
                <a:gd name="T39" fmla="*/ 56 h 239"/>
                <a:gd name="T40" fmla="*/ 142 w 187"/>
                <a:gd name="T41" fmla="*/ 70 h 239"/>
                <a:gd name="T42" fmla="*/ 143 w 187"/>
                <a:gd name="T43" fmla="*/ 96 h 239"/>
                <a:gd name="T44" fmla="*/ 134 w 187"/>
                <a:gd name="T45" fmla="*/ 93 h 239"/>
                <a:gd name="T46" fmla="*/ 107 w 187"/>
                <a:gd name="T47" fmla="*/ 88 h 239"/>
                <a:gd name="T48" fmla="*/ 91 w 187"/>
                <a:gd name="T49" fmla="*/ 88 h 239"/>
                <a:gd name="T50" fmla="*/ 63 w 187"/>
                <a:gd name="T51" fmla="*/ 90 h 239"/>
                <a:gd name="T52" fmla="*/ 47 w 187"/>
                <a:gd name="T53" fmla="*/ 94 h 239"/>
                <a:gd name="T54" fmla="*/ 32 w 187"/>
                <a:gd name="T55" fmla="*/ 101 h 239"/>
                <a:gd name="T56" fmla="*/ 20 w 187"/>
                <a:gd name="T57" fmla="*/ 110 h 239"/>
                <a:gd name="T58" fmla="*/ 10 w 187"/>
                <a:gd name="T59" fmla="*/ 122 h 239"/>
                <a:gd name="T60" fmla="*/ 4 w 187"/>
                <a:gd name="T61" fmla="*/ 136 h 239"/>
                <a:gd name="T62" fmla="*/ 0 w 187"/>
                <a:gd name="T63" fmla="*/ 152 h 239"/>
                <a:gd name="T64" fmla="*/ 0 w 187"/>
                <a:gd name="T65" fmla="*/ 162 h 239"/>
                <a:gd name="T66" fmla="*/ 1 w 187"/>
                <a:gd name="T67" fmla="*/ 181 h 239"/>
                <a:gd name="T68" fmla="*/ 7 w 187"/>
                <a:gd name="T69" fmla="*/ 197 h 239"/>
                <a:gd name="T70" fmla="*/ 15 w 187"/>
                <a:gd name="T71" fmla="*/ 211 h 239"/>
                <a:gd name="T72" fmla="*/ 25 w 187"/>
                <a:gd name="T73" fmla="*/ 221 h 239"/>
                <a:gd name="T74" fmla="*/ 38 w 187"/>
                <a:gd name="T75" fmla="*/ 229 h 239"/>
                <a:gd name="T76" fmla="*/ 51 w 187"/>
                <a:gd name="T77" fmla="*/ 235 h 239"/>
                <a:gd name="T78" fmla="*/ 79 w 187"/>
                <a:gd name="T79" fmla="*/ 239 h 239"/>
                <a:gd name="T80" fmla="*/ 90 w 187"/>
                <a:gd name="T81" fmla="*/ 238 h 239"/>
                <a:gd name="T82" fmla="*/ 109 w 187"/>
                <a:gd name="T83" fmla="*/ 234 h 239"/>
                <a:gd name="T84" fmla="*/ 116 w 187"/>
                <a:gd name="T85" fmla="*/ 231 h 239"/>
                <a:gd name="T86" fmla="*/ 135 w 187"/>
                <a:gd name="T87" fmla="*/ 218 h 239"/>
                <a:gd name="T88" fmla="*/ 143 w 187"/>
                <a:gd name="T89" fmla="*/ 234 h 239"/>
                <a:gd name="T90" fmla="*/ 143 w 187"/>
                <a:gd name="T91" fmla="*/ 169 h 239"/>
                <a:gd name="T92" fmla="*/ 138 w 187"/>
                <a:gd name="T93" fmla="*/ 174 h 239"/>
                <a:gd name="T94" fmla="*/ 127 w 187"/>
                <a:gd name="T95" fmla="*/ 185 h 239"/>
                <a:gd name="T96" fmla="*/ 113 w 187"/>
                <a:gd name="T97" fmla="*/ 193 h 239"/>
                <a:gd name="T98" fmla="*/ 95 w 187"/>
                <a:gd name="T99" fmla="*/ 198 h 239"/>
                <a:gd name="T100" fmla="*/ 86 w 187"/>
                <a:gd name="T101" fmla="*/ 198 h 239"/>
                <a:gd name="T102" fmla="*/ 68 w 187"/>
                <a:gd name="T103" fmla="*/ 196 h 239"/>
                <a:gd name="T104" fmla="*/ 55 w 187"/>
                <a:gd name="T105" fmla="*/ 189 h 239"/>
                <a:gd name="T106" fmla="*/ 50 w 187"/>
                <a:gd name="T107" fmla="*/ 184 h 239"/>
                <a:gd name="T108" fmla="*/ 43 w 187"/>
                <a:gd name="T109" fmla="*/ 170 h 239"/>
                <a:gd name="T110" fmla="*/ 42 w 187"/>
                <a:gd name="T111" fmla="*/ 160 h 239"/>
                <a:gd name="T112" fmla="*/ 46 w 187"/>
                <a:gd name="T113" fmla="*/ 146 h 239"/>
                <a:gd name="T114" fmla="*/ 55 w 187"/>
                <a:gd name="T115" fmla="*/ 136 h 239"/>
                <a:gd name="T116" fmla="*/ 70 w 187"/>
                <a:gd name="T117" fmla="*/ 129 h 239"/>
                <a:gd name="T118" fmla="*/ 89 w 187"/>
                <a:gd name="T119" fmla="*/ 126 h 239"/>
                <a:gd name="T120" fmla="*/ 106 w 187"/>
                <a:gd name="T121" fmla="*/ 127 h 239"/>
                <a:gd name="T122" fmla="*/ 120 w 187"/>
                <a:gd name="T123" fmla="*/ 129 h 239"/>
                <a:gd name="T124" fmla="*/ 143 w 187"/>
                <a:gd name="T125" fmla="*/ 13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239">
                  <a:moveTo>
                    <a:pt x="187" y="234"/>
                  </a:moveTo>
                  <a:lnTo>
                    <a:pt x="187" y="77"/>
                  </a:lnTo>
                  <a:lnTo>
                    <a:pt x="187" y="77"/>
                  </a:lnTo>
                  <a:lnTo>
                    <a:pt x="186" y="68"/>
                  </a:lnTo>
                  <a:lnTo>
                    <a:pt x="185" y="59"/>
                  </a:lnTo>
                  <a:lnTo>
                    <a:pt x="183" y="51"/>
                  </a:lnTo>
                  <a:lnTo>
                    <a:pt x="181" y="43"/>
                  </a:lnTo>
                  <a:lnTo>
                    <a:pt x="177" y="36"/>
                  </a:lnTo>
                  <a:lnTo>
                    <a:pt x="173" y="30"/>
                  </a:lnTo>
                  <a:lnTo>
                    <a:pt x="168" y="24"/>
                  </a:lnTo>
                  <a:lnTo>
                    <a:pt x="163" y="19"/>
                  </a:lnTo>
                  <a:lnTo>
                    <a:pt x="157" y="15"/>
                  </a:lnTo>
                  <a:lnTo>
                    <a:pt x="150" y="11"/>
                  </a:lnTo>
                  <a:lnTo>
                    <a:pt x="143" y="8"/>
                  </a:lnTo>
                  <a:lnTo>
                    <a:pt x="136" y="5"/>
                  </a:lnTo>
                  <a:lnTo>
                    <a:pt x="128" y="3"/>
                  </a:lnTo>
                  <a:lnTo>
                    <a:pt x="119" y="2"/>
                  </a:lnTo>
                  <a:lnTo>
                    <a:pt x="110" y="1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88" y="1"/>
                  </a:lnTo>
                  <a:lnTo>
                    <a:pt x="77" y="2"/>
                  </a:lnTo>
                  <a:lnTo>
                    <a:pt x="67" y="3"/>
                  </a:lnTo>
                  <a:lnTo>
                    <a:pt x="57" y="6"/>
                  </a:lnTo>
                  <a:lnTo>
                    <a:pt x="47" y="8"/>
                  </a:lnTo>
                  <a:lnTo>
                    <a:pt x="38" y="12"/>
                  </a:lnTo>
                  <a:lnTo>
                    <a:pt x="30" y="16"/>
                  </a:lnTo>
                  <a:lnTo>
                    <a:pt x="21" y="21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52" y="48"/>
                  </a:lnTo>
                  <a:lnTo>
                    <a:pt x="67" y="44"/>
                  </a:lnTo>
                  <a:lnTo>
                    <a:pt x="82" y="41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109" y="41"/>
                  </a:lnTo>
                  <a:lnTo>
                    <a:pt x="118" y="43"/>
                  </a:lnTo>
                  <a:lnTo>
                    <a:pt x="125" y="46"/>
                  </a:lnTo>
                  <a:lnTo>
                    <a:pt x="132" y="51"/>
                  </a:lnTo>
                  <a:lnTo>
                    <a:pt x="136" y="56"/>
                  </a:lnTo>
                  <a:lnTo>
                    <a:pt x="140" y="63"/>
                  </a:lnTo>
                  <a:lnTo>
                    <a:pt x="142" y="70"/>
                  </a:lnTo>
                  <a:lnTo>
                    <a:pt x="143" y="79"/>
                  </a:lnTo>
                  <a:lnTo>
                    <a:pt x="143" y="96"/>
                  </a:lnTo>
                  <a:lnTo>
                    <a:pt x="143" y="96"/>
                  </a:lnTo>
                  <a:lnTo>
                    <a:pt x="134" y="93"/>
                  </a:lnTo>
                  <a:lnTo>
                    <a:pt x="122" y="90"/>
                  </a:lnTo>
                  <a:lnTo>
                    <a:pt x="107" y="88"/>
                  </a:lnTo>
                  <a:lnTo>
                    <a:pt x="91" y="88"/>
                  </a:lnTo>
                  <a:lnTo>
                    <a:pt x="91" y="88"/>
                  </a:lnTo>
                  <a:lnTo>
                    <a:pt x="72" y="89"/>
                  </a:lnTo>
                  <a:lnTo>
                    <a:pt x="63" y="90"/>
                  </a:lnTo>
                  <a:lnTo>
                    <a:pt x="55" y="92"/>
                  </a:lnTo>
                  <a:lnTo>
                    <a:pt x="47" y="94"/>
                  </a:lnTo>
                  <a:lnTo>
                    <a:pt x="39" y="98"/>
                  </a:lnTo>
                  <a:lnTo>
                    <a:pt x="32" y="101"/>
                  </a:lnTo>
                  <a:lnTo>
                    <a:pt x="26" y="105"/>
                  </a:lnTo>
                  <a:lnTo>
                    <a:pt x="20" y="110"/>
                  </a:lnTo>
                  <a:lnTo>
                    <a:pt x="15" y="116"/>
                  </a:lnTo>
                  <a:lnTo>
                    <a:pt x="10" y="122"/>
                  </a:lnTo>
                  <a:lnTo>
                    <a:pt x="7" y="129"/>
                  </a:lnTo>
                  <a:lnTo>
                    <a:pt x="4" y="136"/>
                  </a:lnTo>
                  <a:lnTo>
                    <a:pt x="1" y="144"/>
                  </a:lnTo>
                  <a:lnTo>
                    <a:pt x="0" y="152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72"/>
                  </a:lnTo>
                  <a:lnTo>
                    <a:pt x="1" y="181"/>
                  </a:lnTo>
                  <a:lnTo>
                    <a:pt x="4" y="190"/>
                  </a:lnTo>
                  <a:lnTo>
                    <a:pt x="7" y="197"/>
                  </a:lnTo>
                  <a:lnTo>
                    <a:pt x="11" y="204"/>
                  </a:lnTo>
                  <a:lnTo>
                    <a:pt x="15" y="211"/>
                  </a:lnTo>
                  <a:lnTo>
                    <a:pt x="20" y="216"/>
                  </a:lnTo>
                  <a:lnTo>
                    <a:pt x="25" y="221"/>
                  </a:lnTo>
                  <a:lnTo>
                    <a:pt x="31" y="226"/>
                  </a:lnTo>
                  <a:lnTo>
                    <a:pt x="38" y="229"/>
                  </a:lnTo>
                  <a:lnTo>
                    <a:pt x="44" y="232"/>
                  </a:lnTo>
                  <a:lnTo>
                    <a:pt x="51" y="235"/>
                  </a:lnTo>
                  <a:lnTo>
                    <a:pt x="65" y="238"/>
                  </a:lnTo>
                  <a:lnTo>
                    <a:pt x="79" y="239"/>
                  </a:lnTo>
                  <a:lnTo>
                    <a:pt x="79" y="239"/>
                  </a:lnTo>
                  <a:lnTo>
                    <a:pt x="90" y="238"/>
                  </a:lnTo>
                  <a:lnTo>
                    <a:pt x="100" y="236"/>
                  </a:lnTo>
                  <a:lnTo>
                    <a:pt x="109" y="234"/>
                  </a:lnTo>
                  <a:lnTo>
                    <a:pt x="116" y="231"/>
                  </a:lnTo>
                  <a:lnTo>
                    <a:pt x="116" y="231"/>
                  </a:lnTo>
                  <a:lnTo>
                    <a:pt x="128" y="223"/>
                  </a:lnTo>
                  <a:lnTo>
                    <a:pt x="135" y="218"/>
                  </a:lnTo>
                  <a:lnTo>
                    <a:pt x="143" y="211"/>
                  </a:lnTo>
                  <a:lnTo>
                    <a:pt x="143" y="234"/>
                  </a:lnTo>
                  <a:lnTo>
                    <a:pt x="187" y="234"/>
                  </a:lnTo>
                  <a:close/>
                  <a:moveTo>
                    <a:pt x="143" y="169"/>
                  </a:moveTo>
                  <a:lnTo>
                    <a:pt x="143" y="169"/>
                  </a:lnTo>
                  <a:lnTo>
                    <a:pt x="138" y="174"/>
                  </a:lnTo>
                  <a:lnTo>
                    <a:pt x="133" y="180"/>
                  </a:lnTo>
                  <a:lnTo>
                    <a:pt x="127" y="185"/>
                  </a:lnTo>
                  <a:lnTo>
                    <a:pt x="120" y="189"/>
                  </a:lnTo>
                  <a:lnTo>
                    <a:pt x="113" y="193"/>
                  </a:lnTo>
                  <a:lnTo>
                    <a:pt x="104" y="196"/>
                  </a:lnTo>
                  <a:lnTo>
                    <a:pt x="95" y="198"/>
                  </a:lnTo>
                  <a:lnTo>
                    <a:pt x="86" y="198"/>
                  </a:lnTo>
                  <a:lnTo>
                    <a:pt x="86" y="198"/>
                  </a:lnTo>
                  <a:lnTo>
                    <a:pt x="76" y="198"/>
                  </a:lnTo>
                  <a:lnTo>
                    <a:pt x="68" y="196"/>
                  </a:lnTo>
                  <a:lnTo>
                    <a:pt x="61" y="193"/>
                  </a:lnTo>
                  <a:lnTo>
                    <a:pt x="55" y="189"/>
                  </a:lnTo>
                  <a:lnTo>
                    <a:pt x="55" y="189"/>
                  </a:lnTo>
                  <a:lnTo>
                    <a:pt x="50" y="184"/>
                  </a:lnTo>
                  <a:lnTo>
                    <a:pt x="46" y="178"/>
                  </a:lnTo>
                  <a:lnTo>
                    <a:pt x="43" y="170"/>
                  </a:lnTo>
                  <a:lnTo>
                    <a:pt x="42" y="160"/>
                  </a:lnTo>
                  <a:lnTo>
                    <a:pt x="42" y="160"/>
                  </a:lnTo>
                  <a:lnTo>
                    <a:pt x="43" y="153"/>
                  </a:lnTo>
                  <a:lnTo>
                    <a:pt x="46" y="146"/>
                  </a:lnTo>
                  <a:lnTo>
                    <a:pt x="50" y="140"/>
                  </a:lnTo>
                  <a:lnTo>
                    <a:pt x="55" y="136"/>
                  </a:lnTo>
                  <a:lnTo>
                    <a:pt x="62" y="132"/>
                  </a:lnTo>
                  <a:lnTo>
                    <a:pt x="70" y="129"/>
                  </a:lnTo>
                  <a:lnTo>
                    <a:pt x="79" y="127"/>
                  </a:lnTo>
                  <a:lnTo>
                    <a:pt x="89" y="126"/>
                  </a:lnTo>
                  <a:lnTo>
                    <a:pt x="89" y="126"/>
                  </a:lnTo>
                  <a:lnTo>
                    <a:pt x="106" y="127"/>
                  </a:lnTo>
                  <a:lnTo>
                    <a:pt x="120" y="129"/>
                  </a:lnTo>
                  <a:lnTo>
                    <a:pt x="120" y="129"/>
                  </a:lnTo>
                  <a:lnTo>
                    <a:pt x="131" y="132"/>
                  </a:lnTo>
                  <a:lnTo>
                    <a:pt x="143" y="136"/>
                  </a:lnTo>
                  <a:lnTo>
                    <a:pt x="143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4" name="Freeform 93"/>
            <p:cNvSpPr>
              <a:spLocks/>
            </p:cNvSpPr>
            <p:nvPr userDrawn="1"/>
          </p:nvSpPr>
          <p:spPr bwMode="auto">
            <a:xfrm>
              <a:off x="803275" y="6151563"/>
              <a:ext cx="71438" cy="95250"/>
            </a:xfrm>
            <a:custGeom>
              <a:avLst/>
              <a:gdLst>
                <a:gd name="T0" fmla="*/ 181 w 181"/>
                <a:gd name="T1" fmla="*/ 39 h 239"/>
                <a:gd name="T2" fmla="*/ 165 w 181"/>
                <a:gd name="T3" fmla="*/ 22 h 239"/>
                <a:gd name="T4" fmla="*/ 146 w 181"/>
                <a:gd name="T5" fmla="*/ 10 h 239"/>
                <a:gd name="T6" fmla="*/ 124 w 181"/>
                <a:gd name="T7" fmla="*/ 3 h 239"/>
                <a:gd name="T8" fmla="*/ 100 w 181"/>
                <a:gd name="T9" fmla="*/ 0 h 239"/>
                <a:gd name="T10" fmla="*/ 90 w 181"/>
                <a:gd name="T11" fmla="*/ 1 h 239"/>
                <a:gd name="T12" fmla="*/ 70 w 181"/>
                <a:gd name="T13" fmla="*/ 5 h 239"/>
                <a:gd name="T14" fmla="*/ 52 w 181"/>
                <a:gd name="T15" fmla="*/ 13 h 239"/>
                <a:gd name="T16" fmla="*/ 36 w 181"/>
                <a:gd name="T17" fmla="*/ 25 h 239"/>
                <a:gd name="T18" fmla="*/ 23 w 181"/>
                <a:gd name="T19" fmla="*/ 40 h 239"/>
                <a:gd name="T20" fmla="*/ 12 w 181"/>
                <a:gd name="T21" fmla="*/ 59 h 239"/>
                <a:gd name="T22" fmla="*/ 5 w 181"/>
                <a:gd name="T23" fmla="*/ 81 h 239"/>
                <a:gd name="T24" fmla="*/ 1 w 181"/>
                <a:gd name="T25" fmla="*/ 106 h 239"/>
                <a:gd name="T26" fmla="*/ 0 w 181"/>
                <a:gd name="T27" fmla="*/ 120 h 239"/>
                <a:gd name="T28" fmla="*/ 2 w 181"/>
                <a:gd name="T29" fmla="*/ 146 h 239"/>
                <a:gd name="T30" fmla="*/ 8 w 181"/>
                <a:gd name="T31" fmla="*/ 169 h 239"/>
                <a:gd name="T32" fmla="*/ 17 w 181"/>
                <a:gd name="T33" fmla="*/ 189 h 239"/>
                <a:gd name="T34" fmla="*/ 29 w 181"/>
                <a:gd name="T35" fmla="*/ 206 h 239"/>
                <a:gd name="T36" fmla="*/ 43 w 181"/>
                <a:gd name="T37" fmla="*/ 220 h 239"/>
                <a:gd name="T38" fmla="*/ 60 w 181"/>
                <a:gd name="T39" fmla="*/ 230 h 239"/>
                <a:gd name="T40" fmla="*/ 79 w 181"/>
                <a:gd name="T41" fmla="*/ 237 h 239"/>
                <a:gd name="T42" fmla="*/ 99 w 181"/>
                <a:gd name="T43" fmla="*/ 239 h 239"/>
                <a:gd name="T44" fmla="*/ 114 w 181"/>
                <a:gd name="T45" fmla="*/ 238 h 239"/>
                <a:gd name="T46" fmla="*/ 139 w 181"/>
                <a:gd name="T47" fmla="*/ 231 h 239"/>
                <a:gd name="T48" fmla="*/ 158 w 181"/>
                <a:gd name="T49" fmla="*/ 220 h 239"/>
                <a:gd name="T50" fmla="*/ 174 w 181"/>
                <a:gd name="T51" fmla="*/ 204 h 239"/>
                <a:gd name="T52" fmla="*/ 152 w 181"/>
                <a:gd name="T53" fmla="*/ 168 h 239"/>
                <a:gd name="T54" fmla="*/ 140 w 181"/>
                <a:gd name="T55" fmla="*/ 180 h 239"/>
                <a:gd name="T56" fmla="*/ 128 w 181"/>
                <a:gd name="T57" fmla="*/ 189 h 239"/>
                <a:gd name="T58" fmla="*/ 115 w 181"/>
                <a:gd name="T59" fmla="*/ 194 h 239"/>
                <a:gd name="T60" fmla="*/ 100 w 181"/>
                <a:gd name="T61" fmla="*/ 196 h 239"/>
                <a:gd name="T62" fmla="*/ 94 w 181"/>
                <a:gd name="T63" fmla="*/ 196 h 239"/>
                <a:gd name="T64" fmla="*/ 82 w 181"/>
                <a:gd name="T65" fmla="*/ 193 h 239"/>
                <a:gd name="T66" fmla="*/ 72 w 181"/>
                <a:gd name="T67" fmla="*/ 187 h 239"/>
                <a:gd name="T68" fmla="*/ 63 w 181"/>
                <a:gd name="T69" fmla="*/ 179 h 239"/>
                <a:gd name="T70" fmla="*/ 56 w 181"/>
                <a:gd name="T71" fmla="*/ 169 h 239"/>
                <a:gd name="T72" fmla="*/ 49 w 181"/>
                <a:gd name="T73" fmla="*/ 150 h 239"/>
                <a:gd name="T74" fmla="*/ 45 w 181"/>
                <a:gd name="T75" fmla="*/ 119 h 239"/>
                <a:gd name="T76" fmla="*/ 46 w 181"/>
                <a:gd name="T77" fmla="*/ 102 h 239"/>
                <a:gd name="T78" fmla="*/ 54 w 181"/>
                <a:gd name="T79" fmla="*/ 74 h 239"/>
                <a:gd name="T80" fmla="*/ 60 w 181"/>
                <a:gd name="T81" fmla="*/ 64 h 239"/>
                <a:gd name="T82" fmla="*/ 68 w 181"/>
                <a:gd name="T83" fmla="*/ 55 h 239"/>
                <a:gd name="T84" fmla="*/ 77 w 181"/>
                <a:gd name="T85" fmla="*/ 48 h 239"/>
                <a:gd name="T86" fmla="*/ 87 w 181"/>
                <a:gd name="T87" fmla="*/ 44 h 239"/>
                <a:gd name="T88" fmla="*/ 99 w 181"/>
                <a:gd name="T89" fmla="*/ 43 h 239"/>
                <a:gd name="T90" fmla="*/ 107 w 181"/>
                <a:gd name="T91" fmla="*/ 43 h 239"/>
                <a:gd name="T92" fmla="*/ 121 w 181"/>
                <a:gd name="T93" fmla="*/ 47 h 239"/>
                <a:gd name="T94" fmla="*/ 134 w 181"/>
                <a:gd name="T95" fmla="*/ 54 h 239"/>
                <a:gd name="T96" fmla="*/ 148 w 181"/>
                <a:gd name="T97" fmla="*/ 64 h 239"/>
                <a:gd name="T98" fmla="*/ 181 w 181"/>
                <a:gd name="T99" fmla="*/ 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1" h="239">
                  <a:moveTo>
                    <a:pt x="181" y="39"/>
                  </a:moveTo>
                  <a:lnTo>
                    <a:pt x="181" y="39"/>
                  </a:lnTo>
                  <a:lnTo>
                    <a:pt x="173" y="30"/>
                  </a:lnTo>
                  <a:lnTo>
                    <a:pt x="165" y="22"/>
                  </a:lnTo>
                  <a:lnTo>
                    <a:pt x="155" y="16"/>
                  </a:lnTo>
                  <a:lnTo>
                    <a:pt x="146" y="10"/>
                  </a:lnTo>
                  <a:lnTo>
                    <a:pt x="135" y="6"/>
                  </a:lnTo>
                  <a:lnTo>
                    <a:pt x="124" y="3"/>
                  </a:lnTo>
                  <a:lnTo>
                    <a:pt x="113" y="1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0" y="1"/>
                  </a:lnTo>
                  <a:lnTo>
                    <a:pt x="80" y="2"/>
                  </a:lnTo>
                  <a:lnTo>
                    <a:pt x="70" y="5"/>
                  </a:lnTo>
                  <a:lnTo>
                    <a:pt x="61" y="8"/>
                  </a:lnTo>
                  <a:lnTo>
                    <a:pt x="52" y="13"/>
                  </a:lnTo>
                  <a:lnTo>
                    <a:pt x="44" y="18"/>
                  </a:lnTo>
                  <a:lnTo>
                    <a:pt x="36" y="25"/>
                  </a:lnTo>
                  <a:lnTo>
                    <a:pt x="29" y="32"/>
                  </a:lnTo>
                  <a:lnTo>
                    <a:pt x="23" y="40"/>
                  </a:lnTo>
                  <a:lnTo>
                    <a:pt x="17" y="49"/>
                  </a:lnTo>
                  <a:lnTo>
                    <a:pt x="12" y="59"/>
                  </a:lnTo>
                  <a:lnTo>
                    <a:pt x="8" y="70"/>
                  </a:lnTo>
                  <a:lnTo>
                    <a:pt x="5" y="81"/>
                  </a:lnTo>
                  <a:lnTo>
                    <a:pt x="2" y="93"/>
                  </a:lnTo>
                  <a:lnTo>
                    <a:pt x="1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33"/>
                  </a:lnTo>
                  <a:lnTo>
                    <a:pt x="2" y="146"/>
                  </a:lnTo>
                  <a:lnTo>
                    <a:pt x="4" y="158"/>
                  </a:lnTo>
                  <a:lnTo>
                    <a:pt x="8" y="169"/>
                  </a:lnTo>
                  <a:lnTo>
                    <a:pt x="12" y="179"/>
                  </a:lnTo>
                  <a:lnTo>
                    <a:pt x="17" y="189"/>
                  </a:lnTo>
                  <a:lnTo>
                    <a:pt x="22" y="198"/>
                  </a:lnTo>
                  <a:lnTo>
                    <a:pt x="29" y="206"/>
                  </a:lnTo>
                  <a:lnTo>
                    <a:pt x="36" y="214"/>
                  </a:lnTo>
                  <a:lnTo>
                    <a:pt x="43" y="220"/>
                  </a:lnTo>
                  <a:lnTo>
                    <a:pt x="51" y="226"/>
                  </a:lnTo>
                  <a:lnTo>
                    <a:pt x="60" y="230"/>
                  </a:lnTo>
                  <a:lnTo>
                    <a:pt x="69" y="234"/>
                  </a:lnTo>
                  <a:lnTo>
                    <a:pt x="79" y="237"/>
                  </a:lnTo>
                  <a:lnTo>
                    <a:pt x="89" y="238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4" y="238"/>
                  </a:lnTo>
                  <a:lnTo>
                    <a:pt x="127" y="235"/>
                  </a:lnTo>
                  <a:lnTo>
                    <a:pt x="139" y="231"/>
                  </a:lnTo>
                  <a:lnTo>
                    <a:pt x="149" y="226"/>
                  </a:lnTo>
                  <a:lnTo>
                    <a:pt x="158" y="220"/>
                  </a:lnTo>
                  <a:lnTo>
                    <a:pt x="167" y="212"/>
                  </a:lnTo>
                  <a:lnTo>
                    <a:pt x="174" y="204"/>
                  </a:lnTo>
                  <a:lnTo>
                    <a:pt x="181" y="196"/>
                  </a:lnTo>
                  <a:lnTo>
                    <a:pt x="152" y="168"/>
                  </a:lnTo>
                  <a:lnTo>
                    <a:pt x="152" y="168"/>
                  </a:lnTo>
                  <a:lnTo>
                    <a:pt x="140" y="180"/>
                  </a:lnTo>
                  <a:lnTo>
                    <a:pt x="134" y="185"/>
                  </a:lnTo>
                  <a:lnTo>
                    <a:pt x="128" y="189"/>
                  </a:lnTo>
                  <a:lnTo>
                    <a:pt x="121" y="192"/>
                  </a:lnTo>
                  <a:lnTo>
                    <a:pt x="115" y="194"/>
                  </a:lnTo>
                  <a:lnTo>
                    <a:pt x="108" y="196"/>
                  </a:lnTo>
                  <a:lnTo>
                    <a:pt x="100" y="196"/>
                  </a:lnTo>
                  <a:lnTo>
                    <a:pt x="100" y="196"/>
                  </a:lnTo>
                  <a:lnTo>
                    <a:pt x="94" y="196"/>
                  </a:lnTo>
                  <a:lnTo>
                    <a:pt x="88" y="195"/>
                  </a:lnTo>
                  <a:lnTo>
                    <a:pt x="82" y="193"/>
                  </a:lnTo>
                  <a:lnTo>
                    <a:pt x="77" y="190"/>
                  </a:lnTo>
                  <a:lnTo>
                    <a:pt x="72" y="187"/>
                  </a:lnTo>
                  <a:lnTo>
                    <a:pt x="67" y="184"/>
                  </a:lnTo>
                  <a:lnTo>
                    <a:pt x="63" y="179"/>
                  </a:lnTo>
                  <a:lnTo>
                    <a:pt x="60" y="174"/>
                  </a:lnTo>
                  <a:lnTo>
                    <a:pt x="56" y="169"/>
                  </a:lnTo>
                  <a:lnTo>
                    <a:pt x="53" y="163"/>
                  </a:lnTo>
                  <a:lnTo>
                    <a:pt x="49" y="150"/>
                  </a:lnTo>
                  <a:lnTo>
                    <a:pt x="46" y="135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46" y="102"/>
                  </a:lnTo>
                  <a:lnTo>
                    <a:pt x="49" y="87"/>
                  </a:lnTo>
                  <a:lnTo>
                    <a:pt x="54" y="74"/>
                  </a:lnTo>
                  <a:lnTo>
                    <a:pt x="57" y="69"/>
                  </a:lnTo>
                  <a:lnTo>
                    <a:pt x="60" y="64"/>
                  </a:lnTo>
                  <a:lnTo>
                    <a:pt x="64" y="59"/>
                  </a:lnTo>
                  <a:lnTo>
                    <a:pt x="68" y="55"/>
                  </a:lnTo>
                  <a:lnTo>
                    <a:pt x="72" y="51"/>
                  </a:lnTo>
                  <a:lnTo>
                    <a:pt x="77" y="48"/>
                  </a:lnTo>
                  <a:lnTo>
                    <a:pt x="82" y="46"/>
                  </a:lnTo>
                  <a:lnTo>
                    <a:pt x="87" y="44"/>
                  </a:lnTo>
                  <a:lnTo>
                    <a:pt x="93" y="43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107" y="43"/>
                  </a:lnTo>
                  <a:lnTo>
                    <a:pt x="114" y="45"/>
                  </a:lnTo>
                  <a:lnTo>
                    <a:pt x="121" y="47"/>
                  </a:lnTo>
                  <a:lnTo>
                    <a:pt x="128" y="50"/>
                  </a:lnTo>
                  <a:lnTo>
                    <a:pt x="134" y="54"/>
                  </a:lnTo>
                  <a:lnTo>
                    <a:pt x="141" y="59"/>
                  </a:lnTo>
                  <a:lnTo>
                    <a:pt x="148" y="64"/>
                  </a:lnTo>
                  <a:lnTo>
                    <a:pt x="155" y="71"/>
                  </a:lnTo>
                  <a:lnTo>
                    <a:pt x="181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5" name="Freeform 94"/>
            <p:cNvSpPr>
              <a:spLocks noEditPoints="1"/>
            </p:cNvSpPr>
            <p:nvPr userDrawn="1"/>
          </p:nvSpPr>
          <p:spPr bwMode="auto">
            <a:xfrm>
              <a:off x="933450" y="6151563"/>
              <a:ext cx="77788" cy="95250"/>
            </a:xfrm>
            <a:custGeom>
              <a:avLst/>
              <a:gdLst>
                <a:gd name="T0" fmla="*/ 197 w 197"/>
                <a:gd name="T1" fmla="*/ 115 h 239"/>
                <a:gd name="T2" fmla="*/ 196 w 197"/>
                <a:gd name="T3" fmla="*/ 92 h 239"/>
                <a:gd name="T4" fmla="*/ 192 w 197"/>
                <a:gd name="T5" fmla="*/ 71 h 239"/>
                <a:gd name="T6" fmla="*/ 184 w 197"/>
                <a:gd name="T7" fmla="*/ 52 h 239"/>
                <a:gd name="T8" fmla="*/ 174 w 197"/>
                <a:gd name="T9" fmla="*/ 34 h 239"/>
                <a:gd name="T10" fmla="*/ 160 w 197"/>
                <a:gd name="T11" fmla="*/ 20 h 239"/>
                <a:gd name="T12" fmla="*/ 144 w 197"/>
                <a:gd name="T13" fmla="*/ 10 h 239"/>
                <a:gd name="T14" fmla="*/ 124 w 197"/>
                <a:gd name="T15" fmla="*/ 3 h 239"/>
                <a:gd name="T16" fmla="*/ 101 w 197"/>
                <a:gd name="T17" fmla="*/ 0 h 239"/>
                <a:gd name="T18" fmla="*/ 90 w 197"/>
                <a:gd name="T19" fmla="*/ 1 h 239"/>
                <a:gd name="T20" fmla="*/ 70 w 197"/>
                <a:gd name="T21" fmla="*/ 5 h 239"/>
                <a:gd name="T22" fmla="*/ 52 w 197"/>
                <a:gd name="T23" fmla="*/ 12 h 239"/>
                <a:gd name="T24" fmla="*/ 35 w 197"/>
                <a:gd name="T25" fmla="*/ 24 h 239"/>
                <a:gd name="T26" fmla="*/ 21 w 197"/>
                <a:gd name="T27" fmla="*/ 39 h 239"/>
                <a:gd name="T28" fmla="*/ 11 w 197"/>
                <a:gd name="T29" fmla="*/ 58 h 239"/>
                <a:gd name="T30" fmla="*/ 4 w 197"/>
                <a:gd name="T31" fmla="*/ 80 h 239"/>
                <a:gd name="T32" fmla="*/ 0 w 197"/>
                <a:gd name="T33" fmla="*/ 106 h 239"/>
                <a:gd name="T34" fmla="*/ 0 w 197"/>
                <a:gd name="T35" fmla="*/ 120 h 239"/>
                <a:gd name="T36" fmla="*/ 2 w 197"/>
                <a:gd name="T37" fmla="*/ 148 h 239"/>
                <a:gd name="T38" fmla="*/ 9 w 197"/>
                <a:gd name="T39" fmla="*/ 172 h 239"/>
                <a:gd name="T40" fmla="*/ 18 w 197"/>
                <a:gd name="T41" fmla="*/ 193 h 239"/>
                <a:gd name="T42" fmla="*/ 30 w 197"/>
                <a:gd name="T43" fmla="*/ 209 h 239"/>
                <a:gd name="T44" fmla="*/ 36 w 197"/>
                <a:gd name="T45" fmla="*/ 215 h 239"/>
                <a:gd name="T46" fmla="*/ 52 w 197"/>
                <a:gd name="T47" fmla="*/ 226 h 239"/>
                <a:gd name="T48" fmla="*/ 69 w 197"/>
                <a:gd name="T49" fmla="*/ 234 h 239"/>
                <a:gd name="T50" fmla="*/ 89 w 197"/>
                <a:gd name="T51" fmla="*/ 238 h 239"/>
                <a:gd name="T52" fmla="*/ 100 w 197"/>
                <a:gd name="T53" fmla="*/ 239 h 239"/>
                <a:gd name="T54" fmla="*/ 125 w 197"/>
                <a:gd name="T55" fmla="*/ 237 h 239"/>
                <a:gd name="T56" fmla="*/ 146 w 197"/>
                <a:gd name="T57" fmla="*/ 231 h 239"/>
                <a:gd name="T58" fmla="*/ 154 w 197"/>
                <a:gd name="T59" fmla="*/ 227 h 239"/>
                <a:gd name="T60" fmla="*/ 170 w 197"/>
                <a:gd name="T61" fmla="*/ 216 h 239"/>
                <a:gd name="T62" fmla="*/ 152 w 197"/>
                <a:gd name="T63" fmla="*/ 180 h 239"/>
                <a:gd name="T64" fmla="*/ 140 w 197"/>
                <a:gd name="T65" fmla="*/ 188 h 239"/>
                <a:gd name="T66" fmla="*/ 129 w 197"/>
                <a:gd name="T67" fmla="*/ 193 h 239"/>
                <a:gd name="T68" fmla="*/ 117 w 197"/>
                <a:gd name="T69" fmla="*/ 197 h 239"/>
                <a:gd name="T70" fmla="*/ 102 w 197"/>
                <a:gd name="T71" fmla="*/ 198 h 239"/>
                <a:gd name="T72" fmla="*/ 92 w 197"/>
                <a:gd name="T73" fmla="*/ 197 h 239"/>
                <a:gd name="T74" fmla="*/ 73 w 197"/>
                <a:gd name="T75" fmla="*/ 190 h 239"/>
                <a:gd name="T76" fmla="*/ 58 w 197"/>
                <a:gd name="T77" fmla="*/ 175 h 239"/>
                <a:gd name="T78" fmla="*/ 48 w 197"/>
                <a:gd name="T79" fmla="*/ 151 h 239"/>
                <a:gd name="T80" fmla="*/ 196 w 197"/>
                <a:gd name="T81" fmla="*/ 136 h 239"/>
                <a:gd name="T82" fmla="*/ 197 w 197"/>
                <a:gd name="T83" fmla="*/ 127 h 239"/>
                <a:gd name="T84" fmla="*/ 197 w 197"/>
                <a:gd name="T85" fmla="*/ 115 h 239"/>
                <a:gd name="T86" fmla="*/ 45 w 197"/>
                <a:gd name="T87" fmla="*/ 98 h 239"/>
                <a:gd name="T88" fmla="*/ 51 w 197"/>
                <a:gd name="T89" fmla="*/ 74 h 239"/>
                <a:gd name="T90" fmla="*/ 62 w 197"/>
                <a:gd name="T91" fmla="*/ 56 h 239"/>
                <a:gd name="T92" fmla="*/ 77 w 197"/>
                <a:gd name="T93" fmla="*/ 45 h 239"/>
                <a:gd name="T94" fmla="*/ 98 w 197"/>
                <a:gd name="T95" fmla="*/ 41 h 239"/>
                <a:gd name="T96" fmla="*/ 105 w 197"/>
                <a:gd name="T97" fmla="*/ 41 h 239"/>
                <a:gd name="T98" fmla="*/ 117 w 197"/>
                <a:gd name="T99" fmla="*/ 44 h 239"/>
                <a:gd name="T100" fmla="*/ 127 w 197"/>
                <a:gd name="T101" fmla="*/ 48 h 239"/>
                <a:gd name="T102" fmla="*/ 138 w 197"/>
                <a:gd name="T103" fmla="*/ 58 h 239"/>
                <a:gd name="T104" fmla="*/ 148 w 197"/>
                <a:gd name="T105" fmla="*/ 76 h 239"/>
                <a:gd name="T106" fmla="*/ 152 w 197"/>
                <a:gd name="T107" fmla="*/ 9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7" h="239">
                  <a:moveTo>
                    <a:pt x="197" y="115"/>
                  </a:moveTo>
                  <a:lnTo>
                    <a:pt x="197" y="115"/>
                  </a:lnTo>
                  <a:lnTo>
                    <a:pt x="197" y="104"/>
                  </a:lnTo>
                  <a:lnTo>
                    <a:pt x="196" y="92"/>
                  </a:lnTo>
                  <a:lnTo>
                    <a:pt x="194" y="81"/>
                  </a:lnTo>
                  <a:lnTo>
                    <a:pt x="192" y="71"/>
                  </a:lnTo>
                  <a:lnTo>
                    <a:pt x="188" y="61"/>
                  </a:lnTo>
                  <a:lnTo>
                    <a:pt x="184" y="52"/>
                  </a:lnTo>
                  <a:lnTo>
                    <a:pt x="179" y="43"/>
                  </a:lnTo>
                  <a:lnTo>
                    <a:pt x="174" y="34"/>
                  </a:lnTo>
                  <a:lnTo>
                    <a:pt x="167" y="27"/>
                  </a:lnTo>
                  <a:lnTo>
                    <a:pt x="160" y="20"/>
                  </a:lnTo>
                  <a:lnTo>
                    <a:pt x="152" y="14"/>
                  </a:lnTo>
                  <a:lnTo>
                    <a:pt x="144" y="10"/>
                  </a:lnTo>
                  <a:lnTo>
                    <a:pt x="134" y="6"/>
                  </a:lnTo>
                  <a:lnTo>
                    <a:pt x="124" y="3"/>
                  </a:lnTo>
                  <a:lnTo>
                    <a:pt x="113" y="1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90" y="1"/>
                  </a:lnTo>
                  <a:lnTo>
                    <a:pt x="80" y="2"/>
                  </a:lnTo>
                  <a:lnTo>
                    <a:pt x="70" y="5"/>
                  </a:lnTo>
                  <a:lnTo>
                    <a:pt x="60" y="8"/>
                  </a:lnTo>
                  <a:lnTo>
                    <a:pt x="52" y="12"/>
                  </a:lnTo>
                  <a:lnTo>
                    <a:pt x="42" y="18"/>
                  </a:lnTo>
                  <a:lnTo>
                    <a:pt x="35" y="24"/>
                  </a:lnTo>
                  <a:lnTo>
                    <a:pt x="28" y="31"/>
                  </a:lnTo>
                  <a:lnTo>
                    <a:pt x="21" y="39"/>
                  </a:lnTo>
                  <a:lnTo>
                    <a:pt x="16" y="48"/>
                  </a:lnTo>
                  <a:lnTo>
                    <a:pt x="11" y="58"/>
                  </a:lnTo>
                  <a:lnTo>
                    <a:pt x="7" y="68"/>
                  </a:lnTo>
                  <a:lnTo>
                    <a:pt x="4" y="80"/>
                  </a:lnTo>
                  <a:lnTo>
                    <a:pt x="2" y="92"/>
                  </a:lnTo>
                  <a:lnTo>
                    <a:pt x="0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34"/>
                  </a:lnTo>
                  <a:lnTo>
                    <a:pt x="2" y="148"/>
                  </a:lnTo>
                  <a:lnTo>
                    <a:pt x="5" y="160"/>
                  </a:lnTo>
                  <a:lnTo>
                    <a:pt x="9" y="172"/>
                  </a:lnTo>
                  <a:lnTo>
                    <a:pt x="13" y="183"/>
                  </a:lnTo>
                  <a:lnTo>
                    <a:pt x="18" y="193"/>
                  </a:lnTo>
                  <a:lnTo>
                    <a:pt x="24" y="201"/>
                  </a:lnTo>
                  <a:lnTo>
                    <a:pt x="30" y="209"/>
                  </a:lnTo>
                  <a:lnTo>
                    <a:pt x="30" y="209"/>
                  </a:lnTo>
                  <a:lnTo>
                    <a:pt x="36" y="215"/>
                  </a:lnTo>
                  <a:lnTo>
                    <a:pt x="43" y="220"/>
                  </a:lnTo>
                  <a:lnTo>
                    <a:pt x="52" y="226"/>
                  </a:lnTo>
                  <a:lnTo>
                    <a:pt x="60" y="230"/>
                  </a:lnTo>
                  <a:lnTo>
                    <a:pt x="69" y="234"/>
                  </a:lnTo>
                  <a:lnTo>
                    <a:pt x="78" y="236"/>
                  </a:lnTo>
                  <a:lnTo>
                    <a:pt x="89" y="238"/>
                  </a:lnTo>
                  <a:lnTo>
                    <a:pt x="100" y="239"/>
                  </a:lnTo>
                  <a:lnTo>
                    <a:pt x="100" y="239"/>
                  </a:lnTo>
                  <a:lnTo>
                    <a:pt x="113" y="238"/>
                  </a:lnTo>
                  <a:lnTo>
                    <a:pt x="125" y="237"/>
                  </a:lnTo>
                  <a:lnTo>
                    <a:pt x="136" y="234"/>
                  </a:lnTo>
                  <a:lnTo>
                    <a:pt x="146" y="231"/>
                  </a:lnTo>
                  <a:lnTo>
                    <a:pt x="146" y="231"/>
                  </a:lnTo>
                  <a:lnTo>
                    <a:pt x="154" y="227"/>
                  </a:lnTo>
                  <a:lnTo>
                    <a:pt x="162" y="222"/>
                  </a:lnTo>
                  <a:lnTo>
                    <a:pt x="170" y="216"/>
                  </a:lnTo>
                  <a:lnTo>
                    <a:pt x="179" y="209"/>
                  </a:lnTo>
                  <a:lnTo>
                    <a:pt x="152" y="180"/>
                  </a:lnTo>
                  <a:lnTo>
                    <a:pt x="152" y="180"/>
                  </a:lnTo>
                  <a:lnTo>
                    <a:pt x="140" y="188"/>
                  </a:lnTo>
                  <a:lnTo>
                    <a:pt x="129" y="193"/>
                  </a:lnTo>
                  <a:lnTo>
                    <a:pt x="129" y="193"/>
                  </a:lnTo>
                  <a:lnTo>
                    <a:pt x="123" y="195"/>
                  </a:lnTo>
                  <a:lnTo>
                    <a:pt x="117" y="197"/>
                  </a:lnTo>
                  <a:lnTo>
                    <a:pt x="110" y="198"/>
                  </a:lnTo>
                  <a:lnTo>
                    <a:pt x="102" y="198"/>
                  </a:lnTo>
                  <a:lnTo>
                    <a:pt x="102" y="198"/>
                  </a:lnTo>
                  <a:lnTo>
                    <a:pt x="92" y="197"/>
                  </a:lnTo>
                  <a:lnTo>
                    <a:pt x="82" y="195"/>
                  </a:lnTo>
                  <a:lnTo>
                    <a:pt x="73" y="190"/>
                  </a:lnTo>
                  <a:lnTo>
                    <a:pt x="65" y="183"/>
                  </a:lnTo>
                  <a:lnTo>
                    <a:pt x="58" y="175"/>
                  </a:lnTo>
                  <a:lnTo>
                    <a:pt x="52" y="164"/>
                  </a:lnTo>
                  <a:lnTo>
                    <a:pt x="48" y="151"/>
                  </a:lnTo>
                  <a:lnTo>
                    <a:pt x="44" y="136"/>
                  </a:lnTo>
                  <a:lnTo>
                    <a:pt x="196" y="136"/>
                  </a:lnTo>
                  <a:lnTo>
                    <a:pt x="196" y="136"/>
                  </a:lnTo>
                  <a:lnTo>
                    <a:pt x="197" y="127"/>
                  </a:lnTo>
                  <a:lnTo>
                    <a:pt x="197" y="115"/>
                  </a:lnTo>
                  <a:lnTo>
                    <a:pt x="197" y="115"/>
                  </a:lnTo>
                  <a:close/>
                  <a:moveTo>
                    <a:pt x="45" y="98"/>
                  </a:moveTo>
                  <a:lnTo>
                    <a:pt x="45" y="98"/>
                  </a:lnTo>
                  <a:lnTo>
                    <a:pt x="48" y="85"/>
                  </a:lnTo>
                  <a:lnTo>
                    <a:pt x="51" y="74"/>
                  </a:lnTo>
                  <a:lnTo>
                    <a:pt x="56" y="64"/>
                  </a:lnTo>
                  <a:lnTo>
                    <a:pt x="62" y="56"/>
                  </a:lnTo>
                  <a:lnTo>
                    <a:pt x="69" y="49"/>
                  </a:lnTo>
                  <a:lnTo>
                    <a:pt x="77" y="45"/>
                  </a:lnTo>
                  <a:lnTo>
                    <a:pt x="87" y="42"/>
                  </a:lnTo>
                  <a:lnTo>
                    <a:pt x="98" y="41"/>
                  </a:lnTo>
                  <a:lnTo>
                    <a:pt x="98" y="41"/>
                  </a:lnTo>
                  <a:lnTo>
                    <a:pt x="105" y="41"/>
                  </a:lnTo>
                  <a:lnTo>
                    <a:pt x="111" y="42"/>
                  </a:lnTo>
                  <a:lnTo>
                    <a:pt x="117" y="44"/>
                  </a:lnTo>
                  <a:lnTo>
                    <a:pt x="122" y="45"/>
                  </a:lnTo>
                  <a:lnTo>
                    <a:pt x="127" y="48"/>
                  </a:lnTo>
                  <a:lnTo>
                    <a:pt x="131" y="51"/>
                  </a:lnTo>
                  <a:lnTo>
                    <a:pt x="138" y="58"/>
                  </a:lnTo>
                  <a:lnTo>
                    <a:pt x="144" y="66"/>
                  </a:lnTo>
                  <a:lnTo>
                    <a:pt x="148" y="76"/>
                  </a:lnTo>
                  <a:lnTo>
                    <a:pt x="151" y="87"/>
                  </a:lnTo>
                  <a:lnTo>
                    <a:pt x="152" y="98"/>
                  </a:lnTo>
                  <a:lnTo>
                    <a:pt x="4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6" name="Freeform 95"/>
            <p:cNvSpPr>
              <a:spLocks/>
            </p:cNvSpPr>
            <p:nvPr userDrawn="1"/>
          </p:nvSpPr>
          <p:spPr bwMode="auto">
            <a:xfrm>
              <a:off x="1025525" y="6151563"/>
              <a:ext cx="73025" cy="95250"/>
            </a:xfrm>
            <a:custGeom>
              <a:avLst/>
              <a:gdLst>
                <a:gd name="T0" fmla="*/ 181 w 181"/>
                <a:gd name="T1" fmla="*/ 39 h 239"/>
                <a:gd name="T2" fmla="*/ 165 w 181"/>
                <a:gd name="T3" fmla="*/ 22 h 239"/>
                <a:gd name="T4" fmla="*/ 145 w 181"/>
                <a:gd name="T5" fmla="*/ 10 h 239"/>
                <a:gd name="T6" fmla="*/ 124 w 181"/>
                <a:gd name="T7" fmla="*/ 3 h 239"/>
                <a:gd name="T8" fmla="*/ 100 w 181"/>
                <a:gd name="T9" fmla="*/ 0 h 239"/>
                <a:gd name="T10" fmla="*/ 90 w 181"/>
                <a:gd name="T11" fmla="*/ 1 h 239"/>
                <a:gd name="T12" fmla="*/ 70 w 181"/>
                <a:gd name="T13" fmla="*/ 5 h 239"/>
                <a:gd name="T14" fmla="*/ 52 w 181"/>
                <a:gd name="T15" fmla="*/ 13 h 239"/>
                <a:gd name="T16" fmla="*/ 36 w 181"/>
                <a:gd name="T17" fmla="*/ 25 h 239"/>
                <a:gd name="T18" fmla="*/ 23 w 181"/>
                <a:gd name="T19" fmla="*/ 40 h 239"/>
                <a:gd name="T20" fmla="*/ 12 w 181"/>
                <a:gd name="T21" fmla="*/ 59 h 239"/>
                <a:gd name="T22" fmla="*/ 5 w 181"/>
                <a:gd name="T23" fmla="*/ 81 h 239"/>
                <a:gd name="T24" fmla="*/ 1 w 181"/>
                <a:gd name="T25" fmla="*/ 106 h 239"/>
                <a:gd name="T26" fmla="*/ 0 w 181"/>
                <a:gd name="T27" fmla="*/ 120 h 239"/>
                <a:gd name="T28" fmla="*/ 2 w 181"/>
                <a:gd name="T29" fmla="*/ 146 h 239"/>
                <a:gd name="T30" fmla="*/ 8 w 181"/>
                <a:gd name="T31" fmla="*/ 169 h 239"/>
                <a:gd name="T32" fmla="*/ 17 w 181"/>
                <a:gd name="T33" fmla="*/ 189 h 239"/>
                <a:gd name="T34" fmla="*/ 29 w 181"/>
                <a:gd name="T35" fmla="*/ 206 h 239"/>
                <a:gd name="T36" fmla="*/ 43 w 181"/>
                <a:gd name="T37" fmla="*/ 220 h 239"/>
                <a:gd name="T38" fmla="*/ 60 w 181"/>
                <a:gd name="T39" fmla="*/ 230 h 239"/>
                <a:gd name="T40" fmla="*/ 79 w 181"/>
                <a:gd name="T41" fmla="*/ 237 h 239"/>
                <a:gd name="T42" fmla="*/ 99 w 181"/>
                <a:gd name="T43" fmla="*/ 239 h 239"/>
                <a:gd name="T44" fmla="*/ 114 w 181"/>
                <a:gd name="T45" fmla="*/ 238 h 239"/>
                <a:gd name="T46" fmla="*/ 138 w 181"/>
                <a:gd name="T47" fmla="*/ 231 h 239"/>
                <a:gd name="T48" fmla="*/ 158 w 181"/>
                <a:gd name="T49" fmla="*/ 220 h 239"/>
                <a:gd name="T50" fmla="*/ 174 w 181"/>
                <a:gd name="T51" fmla="*/ 204 h 239"/>
                <a:gd name="T52" fmla="*/ 152 w 181"/>
                <a:gd name="T53" fmla="*/ 168 h 239"/>
                <a:gd name="T54" fmla="*/ 140 w 181"/>
                <a:gd name="T55" fmla="*/ 180 h 239"/>
                <a:gd name="T56" fmla="*/ 128 w 181"/>
                <a:gd name="T57" fmla="*/ 189 h 239"/>
                <a:gd name="T58" fmla="*/ 115 w 181"/>
                <a:gd name="T59" fmla="*/ 194 h 239"/>
                <a:gd name="T60" fmla="*/ 100 w 181"/>
                <a:gd name="T61" fmla="*/ 196 h 239"/>
                <a:gd name="T62" fmla="*/ 94 w 181"/>
                <a:gd name="T63" fmla="*/ 196 h 239"/>
                <a:gd name="T64" fmla="*/ 82 w 181"/>
                <a:gd name="T65" fmla="*/ 193 h 239"/>
                <a:gd name="T66" fmla="*/ 72 w 181"/>
                <a:gd name="T67" fmla="*/ 187 h 239"/>
                <a:gd name="T68" fmla="*/ 63 w 181"/>
                <a:gd name="T69" fmla="*/ 179 h 239"/>
                <a:gd name="T70" fmla="*/ 56 w 181"/>
                <a:gd name="T71" fmla="*/ 169 h 239"/>
                <a:gd name="T72" fmla="*/ 49 w 181"/>
                <a:gd name="T73" fmla="*/ 150 h 239"/>
                <a:gd name="T74" fmla="*/ 45 w 181"/>
                <a:gd name="T75" fmla="*/ 119 h 239"/>
                <a:gd name="T76" fmla="*/ 46 w 181"/>
                <a:gd name="T77" fmla="*/ 102 h 239"/>
                <a:gd name="T78" fmla="*/ 54 w 181"/>
                <a:gd name="T79" fmla="*/ 74 h 239"/>
                <a:gd name="T80" fmla="*/ 60 w 181"/>
                <a:gd name="T81" fmla="*/ 64 h 239"/>
                <a:gd name="T82" fmla="*/ 68 w 181"/>
                <a:gd name="T83" fmla="*/ 55 h 239"/>
                <a:gd name="T84" fmla="*/ 77 w 181"/>
                <a:gd name="T85" fmla="*/ 48 h 239"/>
                <a:gd name="T86" fmla="*/ 87 w 181"/>
                <a:gd name="T87" fmla="*/ 44 h 239"/>
                <a:gd name="T88" fmla="*/ 99 w 181"/>
                <a:gd name="T89" fmla="*/ 43 h 239"/>
                <a:gd name="T90" fmla="*/ 107 w 181"/>
                <a:gd name="T91" fmla="*/ 43 h 239"/>
                <a:gd name="T92" fmla="*/ 121 w 181"/>
                <a:gd name="T93" fmla="*/ 47 h 239"/>
                <a:gd name="T94" fmla="*/ 134 w 181"/>
                <a:gd name="T95" fmla="*/ 54 h 239"/>
                <a:gd name="T96" fmla="*/ 148 w 181"/>
                <a:gd name="T97" fmla="*/ 64 h 239"/>
                <a:gd name="T98" fmla="*/ 181 w 181"/>
                <a:gd name="T99" fmla="*/ 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1" h="239">
                  <a:moveTo>
                    <a:pt x="181" y="39"/>
                  </a:moveTo>
                  <a:lnTo>
                    <a:pt x="181" y="39"/>
                  </a:lnTo>
                  <a:lnTo>
                    <a:pt x="173" y="30"/>
                  </a:lnTo>
                  <a:lnTo>
                    <a:pt x="165" y="22"/>
                  </a:lnTo>
                  <a:lnTo>
                    <a:pt x="155" y="16"/>
                  </a:lnTo>
                  <a:lnTo>
                    <a:pt x="145" y="10"/>
                  </a:lnTo>
                  <a:lnTo>
                    <a:pt x="135" y="6"/>
                  </a:lnTo>
                  <a:lnTo>
                    <a:pt x="124" y="3"/>
                  </a:lnTo>
                  <a:lnTo>
                    <a:pt x="113" y="1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0" y="1"/>
                  </a:lnTo>
                  <a:lnTo>
                    <a:pt x="80" y="2"/>
                  </a:lnTo>
                  <a:lnTo>
                    <a:pt x="70" y="5"/>
                  </a:lnTo>
                  <a:lnTo>
                    <a:pt x="61" y="8"/>
                  </a:lnTo>
                  <a:lnTo>
                    <a:pt x="52" y="13"/>
                  </a:lnTo>
                  <a:lnTo>
                    <a:pt x="44" y="18"/>
                  </a:lnTo>
                  <a:lnTo>
                    <a:pt x="36" y="25"/>
                  </a:lnTo>
                  <a:lnTo>
                    <a:pt x="29" y="32"/>
                  </a:lnTo>
                  <a:lnTo>
                    <a:pt x="23" y="40"/>
                  </a:lnTo>
                  <a:lnTo>
                    <a:pt x="17" y="49"/>
                  </a:lnTo>
                  <a:lnTo>
                    <a:pt x="12" y="59"/>
                  </a:lnTo>
                  <a:lnTo>
                    <a:pt x="8" y="70"/>
                  </a:lnTo>
                  <a:lnTo>
                    <a:pt x="5" y="81"/>
                  </a:lnTo>
                  <a:lnTo>
                    <a:pt x="2" y="93"/>
                  </a:lnTo>
                  <a:lnTo>
                    <a:pt x="1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33"/>
                  </a:lnTo>
                  <a:lnTo>
                    <a:pt x="2" y="146"/>
                  </a:lnTo>
                  <a:lnTo>
                    <a:pt x="4" y="158"/>
                  </a:lnTo>
                  <a:lnTo>
                    <a:pt x="8" y="169"/>
                  </a:lnTo>
                  <a:lnTo>
                    <a:pt x="12" y="179"/>
                  </a:lnTo>
                  <a:lnTo>
                    <a:pt x="17" y="189"/>
                  </a:lnTo>
                  <a:lnTo>
                    <a:pt x="22" y="198"/>
                  </a:lnTo>
                  <a:lnTo>
                    <a:pt x="29" y="206"/>
                  </a:lnTo>
                  <a:lnTo>
                    <a:pt x="36" y="214"/>
                  </a:lnTo>
                  <a:lnTo>
                    <a:pt x="43" y="220"/>
                  </a:lnTo>
                  <a:lnTo>
                    <a:pt x="51" y="226"/>
                  </a:lnTo>
                  <a:lnTo>
                    <a:pt x="60" y="230"/>
                  </a:lnTo>
                  <a:lnTo>
                    <a:pt x="69" y="234"/>
                  </a:lnTo>
                  <a:lnTo>
                    <a:pt x="79" y="237"/>
                  </a:lnTo>
                  <a:lnTo>
                    <a:pt x="89" y="238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4" y="238"/>
                  </a:lnTo>
                  <a:lnTo>
                    <a:pt x="127" y="235"/>
                  </a:lnTo>
                  <a:lnTo>
                    <a:pt x="138" y="231"/>
                  </a:lnTo>
                  <a:lnTo>
                    <a:pt x="149" y="226"/>
                  </a:lnTo>
                  <a:lnTo>
                    <a:pt x="158" y="220"/>
                  </a:lnTo>
                  <a:lnTo>
                    <a:pt x="167" y="212"/>
                  </a:lnTo>
                  <a:lnTo>
                    <a:pt x="174" y="204"/>
                  </a:lnTo>
                  <a:lnTo>
                    <a:pt x="181" y="196"/>
                  </a:lnTo>
                  <a:lnTo>
                    <a:pt x="152" y="168"/>
                  </a:lnTo>
                  <a:lnTo>
                    <a:pt x="152" y="168"/>
                  </a:lnTo>
                  <a:lnTo>
                    <a:pt x="140" y="180"/>
                  </a:lnTo>
                  <a:lnTo>
                    <a:pt x="134" y="185"/>
                  </a:lnTo>
                  <a:lnTo>
                    <a:pt x="128" y="189"/>
                  </a:lnTo>
                  <a:lnTo>
                    <a:pt x="121" y="192"/>
                  </a:lnTo>
                  <a:lnTo>
                    <a:pt x="115" y="194"/>
                  </a:lnTo>
                  <a:lnTo>
                    <a:pt x="108" y="196"/>
                  </a:lnTo>
                  <a:lnTo>
                    <a:pt x="100" y="196"/>
                  </a:lnTo>
                  <a:lnTo>
                    <a:pt x="100" y="196"/>
                  </a:lnTo>
                  <a:lnTo>
                    <a:pt x="94" y="196"/>
                  </a:lnTo>
                  <a:lnTo>
                    <a:pt x="88" y="195"/>
                  </a:lnTo>
                  <a:lnTo>
                    <a:pt x="82" y="193"/>
                  </a:lnTo>
                  <a:lnTo>
                    <a:pt x="77" y="190"/>
                  </a:lnTo>
                  <a:lnTo>
                    <a:pt x="72" y="187"/>
                  </a:lnTo>
                  <a:lnTo>
                    <a:pt x="67" y="184"/>
                  </a:lnTo>
                  <a:lnTo>
                    <a:pt x="63" y="179"/>
                  </a:lnTo>
                  <a:lnTo>
                    <a:pt x="60" y="174"/>
                  </a:lnTo>
                  <a:lnTo>
                    <a:pt x="56" y="169"/>
                  </a:lnTo>
                  <a:lnTo>
                    <a:pt x="53" y="163"/>
                  </a:lnTo>
                  <a:lnTo>
                    <a:pt x="49" y="150"/>
                  </a:lnTo>
                  <a:lnTo>
                    <a:pt x="46" y="135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46" y="102"/>
                  </a:lnTo>
                  <a:lnTo>
                    <a:pt x="49" y="87"/>
                  </a:lnTo>
                  <a:lnTo>
                    <a:pt x="54" y="74"/>
                  </a:lnTo>
                  <a:lnTo>
                    <a:pt x="57" y="69"/>
                  </a:lnTo>
                  <a:lnTo>
                    <a:pt x="60" y="64"/>
                  </a:lnTo>
                  <a:lnTo>
                    <a:pt x="64" y="59"/>
                  </a:lnTo>
                  <a:lnTo>
                    <a:pt x="68" y="55"/>
                  </a:lnTo>
                  <a:lnTo>
                    <a:pt x="72" y="51"/>
                  </a:lnTo>
                  <a:lnTo>
                    <a:pt x="77" y="48"/>
                  </a:lnTo>
                  <a:lnTo>
                    <a:pt x="82" y="46"/>
                  </a:lnTo>
                  <a:lnTo>
                    <a:pt x="87" y="44"/>
                  </a:lnTo>
                  <a:lnTo>
                    <a:pt x="93" y="43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107" y="43"/>
                  </a:lnTo>
                  <a:lnTo>
                    <a:pt x="114" y="45"/>
                  </a:lnTo>
                  <a:lnTo>
                    <a:pt x="121" y="47"/>
                  </a:lnTo>
                  <a:lnTo>
                    <a:pt x="128" y="50"/>
                  </a:lnTo>
                  <a:lnTo>
                    <a:pt x="134" y="54"/>
                  </a:lnTo>
                  <a:lnTo>
                    <a:pt x="141" y="59"/>
                  </a:lnTo>
                  <a:lnTo>
                    <a:pt x="148" y="64"/>
                  </a:lnTo>
                  <a:lnTo>
                    <a:pt x="155" y="71"/>
                  </a:lnTo>
                  <a:lnTo>
                    <a:pt x="181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7" name="Freeform 96"/>
            <p:cNvSpPr>
              <a:spLocks/>
            </p:cNvSpPr>
            <p:nvPr userDrawn="1"/>
          </p:nvSpPr>
          <p:spPr bwMode="auto">
            <a:xfrm>
              <a:off x="1108075" y="6153151"/>
              <a:ext cx="73025" cy="92075"/>
            </a:xfrm>
            <a:custGeom>
              <a:avLst/>
              <a:gdLst>
                <a:gd name="T0" fmla="*/ 185 w 185"/>
                <a:gd name="T1" fmla="*/ 39 h 229"/>
                <a:gd name="T2" fmla="*/ 185 w 185"/>
                <a:gd name="T3" fmla="*/ 0 h 229"/>
                <a:gd name="T4" fmla="*/ 0 w 185"/>
                <a:gd name="T5" fmla="*/ 0 h 229"/>
                <a:gd name="T6" fmla="*/ 0 w 185"/>
                <a:gd name="T7" fmla="*/ 39 h 229"/>
                <a:gd name="T8" fmla="*/ 70 w 185"/>
                <a:gd name="T9" fmla="*/ 39 h 229"/>
                <a:gd name="T10" fmla="*/ 70 w 185"/>
                <a:gd name="T11" fmla="*/ 229 h 229"/>
                <a:gd name="T12" fmla="*/ 116 w 185"/>
                <a:gd name="T13" fmla="*/ 229 h 229"/>
                <a:gd name="T14" fmla="*/ 116 w 185"/>
                <a:gd name="T15" fmla="*/ 39 h 229"/>
                <a:gd name="T16" fmla="*/ 185 w 185"/>
                <a:gd name="T17" fmla="*/ 3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229">
                  <a:moveTo>
                    <a:pt x="185" y="39"/>
                  </a:moveTo>
                  <a:lnTo>
                    <a:pt x="185" y="0"/>
                  </a:lnTo>
                  <a:lnTo>
                    <a:pt x="0" y="0"/>
                  </a:lnTo>
                  <a:lnTo>
                    <a:pt x="0" y="39"/>
                  </a:lnTo>
                  <a:lnTo>
                    <a:pt x="70" y="39"/>
                  </a:lnTo>
                  <a:lnTo>
                    <a:pt x="70" y="229"/>
                  </a:lnTo>
                  <a:lnTo>
                    <a:pt x="116" y="229"/>
                  </a:lnTo>
                  <a:lnTo>
                    <a:pt x="116" y="39"/>
                  </a:lnTo>
                  <a:lnTo>
                    <a:pt x="185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8" name="Freeform 97"/>
            <p:cNvSpPr>
              <a:spLocks noEditPoints="1"/>
            </p:cNvSpPr>
            <p:nvPr userDrawn="1"/>
          </p:nvSpPr>
          <p:spPr bwMode="auto">
            <a:xfrm>
              <a:off x="1193800" y="6153151"/>
              <a:ext cx="74613" cy="92075"/>
            </a:xfrm>
            <a:custGeom>
              <a:avLst/>
              <a:gdLst>
                <a:gd name="T0" fmla="*/ 44 w 184"/>
                <a:gd name="T1" fmla="*/ 0 h 229"/>
                <a:gd name="T2" fmla="*/ 0 w 184"/>
                <a:gd name="T3" fmla="*/ 0 h 229"/>
                <a:gd name="T4" fmla="*/ 0 w 184"/>
                <a:gd name="T5" fmla="*/ 229 h 229"/>
                <a:gd name="T6" fmla="*/ 105 w 184"/>
                <a:gd name="T7" fmla="*/ 229 h 229"/>
                <a:gd name="T8" fmla="*/ 105 w 184"/>
                <a:gd name="T9" fmla="*/ 229 h 229"/>
                <a:gd name="T10" fmla="*/ 114 w 184"/>
                <a:gd name="T11" fmla="*/ 229 h 229"/>
                <a:gd name="T12" fmla="*/ 122 w 184"/>
                <a:gd name="T13" fmla="*/ 228 h 229"/>
                <a:gd name="T14" fmla="*/ 129 w 184"/>
                <a:gd name="T15" fmla="*/ 226 h 229"/>
                <a:gd name="T16" fmla="*/ 137 w 184"/>
                <a:gd name="T17" fmla="*/ 224 h 229"/>
                <a:gd name="T18" fmla="*/ 144 w 184"/>
                <a:gd name="T19" fmla="*/ 222 h 229"/>
                <a:gd name="T20" fmla="*/ 150 w 184"/>
                <a:gd name="T21" fmla="*/ 218 h 229"/>
                <a:gd name="T22" fmla="*/ 156 w 184"/>
                <a:gd name="T23" fmla="*/ 214 h 229"/>
                <a:gd name="T24" fmla="*/ 162 w 184"/>
                <a:gd name="T25" fmla="*/ 210 h 229"/>
                <a:gd name="T26" fmla="*/ 167 w 184"/>
                <a:gd name="T27" fmla="*/ 205 h 229"/>
                <a:gd name="T28" fmla="*/ 171 w 184"/>
                <a:gd name="T29" fmla="*/ 200 h 229"/>
                <a:gd name="T30" fmla="*/ 175 w 184"/>
                <a:gd name="T31" fmla="*/ 193 h 229"/>
                <a:gd name="T32" fmla="*/ 178 w 184"/>
                <a:gd name="T33" fmla="*/ 187 h 229"/>
                <a:gd name="T34" fmla="*/ 180 w 184"/>
                <a:gd name="T35" fmla="*/ 180 h 229"/>
                <a:gd name="T36" fmla="*/ 182 w 184"/>
                <a:gd name="T37" fmla="*/ 172 h 229"/>
                <a:gd name="T38" fmla="*/ 183 w 184"/>
                <a:gd name="T39" fmla="*/ 163 h 229"/>
                <a:gd name="T40" fmla="*/ 184 w 184"/>
                <a:gd name="T41" fmla="*/ 154 h 229"/>
                <a:gd name="T42" fmla="*/ 184 w 184"/>
                <a:gd name="T43" fmla="*/ 154 h 229"/>
                <a:gd name="T44" fmla="*/ 183 w 184"/>
                <a:gd name="T45" fmla="*/ 146 h 229"/>
                <a:gd name="T46" fmla="*/ 182 w 184"/>
                <a:gd name="T47" fmla="*/ 137 h 229"/>
                <a:gd name="T48" fmla="*/ 180 w 184"/>
                <a:gd name="T49" fmla="*/ 130 h 229"/>
                <a:gd name="T50" fmla="*/ 178 w 184"/>
                <a:gd name="T51" fmla="*/ 122 h 229"/>
                <a:gd name="T52" fmla="*/ 175 w 184"/>
                <a:gd name="T53" fmla="*/ 116 h 229"/>
                <a:gd name="T54" fmla="*/ 171 w 184"/>
                <a:gd name="T55" fmla="*/ 110 h 229"/>
                <a:gd name="T56" fmla="*/ 167 w 184"/>
                <a:gd name="T57" fmla="*/ 104 h 229"/>
                <a:gd name="T58" fmla="*/ 162 w 184"/>
                <a:gd name="T59" fmla="*/ 99 h 229"/>
                <a:gd name="T60" fmla="*/ 157 w 184"/>
                <a:gd name="T61" fmla="*/ 95 h 229"/>
                <a:gd name="T62" fmla="*/ 151 w 184"/>
                <a:gd name="T63" fmla="*/ 91 h 229"/>
                <a:gd name="T64" fmla="*/ 145 w 184"/>
                <a:gd name="T65" fmla="*/ 88 h 229"/>
                <a:gd name="T66" fmla="*/ 138 w 184"/>
                <a:gd name="T67" fmla="*/ 85 h 229"/>
                <a:gd name="T68" fmla="*/ 131 w 184"/>
                <a:gd name="T69" fmla="*/ 83 h 229"/>
                <a:gd name="T70" fmla="*/ 123 w 184"/>
                <a:gd name="T71" fmla="*/ 82 h 229"/>
                <a:gd name="T72" fmla="*/ 116 w 184"/>
                <a:gd name="T73" fmla="*/ 81 h 229"/>
                <a:gd name="T74" fmla="*/ 108 w 184"/>
                <a:gd name="T75" fmla="*/ 81 h 229"/>
                <a:gd name="T76" fmla="*/ 44 w 184"/>
                <a:gd name="T77" fmla="*/ 81 h 229"/>
                <a:gd name="T78" fmla="*/ 44 w 184"/>
                <a:gd name="T79" fmla="*/ 0 h 229"/>
                <a:gd name="T80" fmla="*/ 44 w 184"/>
                <a:gd name="T81" fmla="*/ 192 h 229"/>
                <a:gd name="T82" fmla="*/ 44 w 184"/>
                <a:gd name="T83" fmla="*/ 118 h 229"/>
                <a:gd name="T84" fmla="*/ 102 w 184"/>
                <a:gd name="T85" fmla="*/ 118 h 229"/>
                <a:gd name="T86" fmla="*/ 102 w 184"/>
                <a:gd name="T87" fmla="*/ 118 h 229"/>
                <a:gd name="T88" fmla="*/ 110 w 184"/>
                <a:gd name="T89" fmla="*/ 118 h 229"/>
                <a:gd name="T90" fmla="*/ 117 w 184"/>
                <a:gd name="T91" fmla="*/ 120 h 229"/>
                <a:gd name="T92" fmla="*/ 123 w 184"/>
                <a:gd name="T93" fmla="*/ 123 h 229"/>
                <a:gd name="T94" fmla="*/ 129 w 184"/>
                <a:gd name="T95" fmla="*/ 127 h 229"/>
                <a:gd name="T96" fmla="*/ 133 w 184"/>
                <a:gd name="T97" fmla="*/ 133 h 229"/>
                <a:gd name="T98" fmla="*/ 136 w 184"/>
                <a:gd name="T99" fmla="*/ 139 h 229"/>
                <a:gd name="T100" fmla="*/ 138 w 184"/>
                <a:gd name="T101" fmla="*/ 146 h 229"/>
                <a:gd name="T102" fmla="*/ 139 w 184"/>
                <a:gd name="T103" fmla="*/ 155 h 229"/>
                <a:gd name="T104" fmla="*/ 139 w 184"/>
                <a:gd name="T105" fmla="*/ 155 h 229"/>
                <a:gd name="T106" fmla="*/ 138 w 184"/>
                <a:gd name="T107" fmla="*/ 163 h 229"/>
                <a:gd name="T108" fmla="*/ 136 w 184"/>
                <a:gd name="T109" fmla="*/ 170 h 229"/>
                <a:gd name="T110" fmla="*/ 133 w 184"/>
                <a:gd name="T111" fmla="*/ 177 h 229"/>
                <a:gd name="T112" fmla="*/ 129 w 184"/>
                <a:gd name="T113" fmla="*/ 182 h 229"/>
                <a:gd name="T114" fmla="*/ 124 w 184"/>
                <a:gd name="T115" fmla="*/ 186 h 229"/>
                <a:gd name="T116" fmla="*/ 118 w 184"/>
                <a:gd name="T117" fmla="*/ 189 h 229"/>
                <a:gd name="T118" fmla="*/ 110 w 184"/>
                <a:gd name="T119" fmla="*/ 191 h 229"/>
                <a:gd name="T120" fmla="*/ 102 w 184"/>
                <a:gd name="T121" fmla="*/ 192 h 229"/>
                <a:gd name="T122" fmla="*/ 44 w 184"/>
                <a:gd name="T123" fmla="*/ 192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4" h="229">
                  <a:moveTo>
                    <a:pt x="44" y="0"/>
                  </a:moveTo>
                  <a:lnTo>
                    <a:pt x="0" y="0"/>
                  </a:lnTo>
                  <a:lnTo>
                    <a:pt x="0" y="229"/>
                  </a:lnTo>
                  <a:lnTo>
                    <a:pt x="105" y="229"/>
                  </a:lnTo>
                  <a:lnTo>
                    <a:pt x="105" y="229"/>
                  </a:lnTo>
                  <a:lnTo>
                    <a:pt x="114" y="229"/>
                  </a:lnTo>
                  <a:lnTo>
                    <a:pt x="122" y="228"/>
                  </a:lnTo>
                  <a:lnTo>
                    <a:pt x="129" y="226"/>
                  </a:lnTo>
                  <a:lnTo>
                    <a:pt x="137" y="224"/>
                  </a:lnTo>
                  <a:lnTo>
                    <a:pt x="144" y="222"/>
                  </a:lnTo>
                  <a:lnTo>
                    <a:pt x="150" y="218"/>
                  </a:lnTo>
                  <a:lnTo>
                    <a:pt x="156" y="214"/>
                  </a:lnTo>
                  <a:lnTo>
                    <a:pt x="162" y="210"/>
                  </a:lnTo>
                  <a:lnTo>
                    <a:pt x="167" y="205"/>
                  </a:lnTo>
                  <a:lnTo>
                    <a:pt x="171" y="200"/>
                  </a:lnTo>
                  <a:lnTo>
                    <a:pt x="175" y="193"/>
                  </a:lnTo>
                  <a:lnTo>
                    <a:pt x="178" y="187"/>
                  </a:lnTo>
                  <a:lnTo>
                    <a:pt x="180" y="180"/>
                  </a:lnTo>
                  <a:lnTo>
                    <a:pt x="182" y="172"/>
                  </a:lnTo>
                  <a:lnTo>
                    <a:pt x="183" y="163"/>
                  </a:lnTo>
                  <a:lnTo>
                    <a:pt x="184" y="154"/>
                  </a:lnTo>
                  <a:lnTo>
                    <a:pt x="184" y="154"/>
                  </a:lnTo>
                  <a:lnTo>
                    <a:pt x="183" y="146"/>
                  </a:lnTo>
                  <a:lnTo>
                    <a:pt x="182" y="137"/>
                  </a:lnTo>
                  <a:lnTo>
                    <a:pt x="180" y="130"/>
                  </a:lnTo>
                  <a:lnTo>
                    <a:pt x="178" y="122"/>
                  </a:lnTo>
                  <a:lnTo>
                    <a:pt x="175" y="116"/>
                  </a:lnTo>
                  <a:lnTo>
                    <a:pt x="171" y="110"/>
                  </a:lnTo>
                  <a:lnTo>
                    <a:pt x="167" y="104"/>
                  </a:lnTo>
                  <a:lnTo>
                    <a:pt x="162" y="99"/>
                  </a:lnTo>
                  <a:lnTo>
                    <a:pt x="157" y="95"/>
                  </a:lnTo>
                  <a:lnTo>
                    <a:pt x="151" y="91"/>
                  </a:lnTo>
                  <a:lnTo>
                    <a:pt x="145" y="88"/>
                  </a:lnTo>
                  <a:lnTo>
                    <a:pt x="138" y="85"/>
                  </a:lnTo>
                  <a:lnTo>
                    <a:pt x="131" y="83"/>
                  </a:lnTo>
                  <a:lnTo>
                    <a:pt x="123" y="82"/>
                  </a:lnTo>
                  <a:lnTo>
                    <a:pt x="116" y="81"/>
                  </a:lnTo>
                  <a:lnTo>
                    <a:pt x="108" y="81"/>
                  </a:lnTo>
                  <a:lnTo>
                    <a:pt x="44" y="81"/>
                  </a:lnTo>
                  <a:lnTo>
                    <a:pt x="44" y="0"/>
                  </a:lnTo>
                  <a:close/>
                  <a:moveTo>
                    <a:pt x="44" y="192"/>
                  </a:moveTo>
                  <a:lnTo>
                    <a:pt x="44" y="118"/>
                  </a:lnTo>
                  <a:lnTo>
                    <a:pt x="102" y="118"/>
                  </a:lnTo>
                  <a:lnTo>
                    <a:pt x="102" y="118"/>
                  </a:lnTo>
                  <a:lnTo>
                    <a:pt x="110" y="118"/>
                  </a:lnTo>
                  <a:lnTo>
                    <a:pt x="117" y="120"/>
                  </a:lnTo>
                  <a:lnTo>
                    <a:pt x="123" y="123"/>
                  </a:lnTo>
                  <a:lnTo>
                    <a:pt x="129" y="127"/>
                  </a:lnTo>
                  <a:lnTo>
                    <a:pt x="133" y="133"/>
                  </a:lnTo>
                  <a:lnTo>
                    <a:pt x="136" y="139"/>
                  </a:lnTo>
                  <a:lnTo>
                    <a:pt x="138" y="146"/>
                  </a:lnTo>
                  <a:lnTo>
                    <a:pt x="139" y="155"/>
                  </a:lnTo>
                  <a:lnTo>
                    <a:pt x="139" y="155"/>
                  </a:lnTo>
                  <a:lnTo>
                    <a:pt x="138" y="163"/>
                  </a:lnTo>
                  <a:lnTo>
                    <a:pt x="136" y="170"/>
                  </a:lnTo>
                  <a:lnTo>
                    <a:pt x="133" y="177"/>
                  </a:lnTo>
                  <a:lnTo>
                    <a:pt x="129" y="182"/>
                  </a:lnTo>
                  <a:lnTo>
                    <a:pt x="124" y="186"/>
                  </a:lnTo>
                  <a:lnTo>
                    <a:pt x="118" y="189"/>
                  </a:lnTo>
                  <a:lnTo>
                    <a:pt x="110" y="191"/>
                  </a:lnTo>
                  <a:lnTo>
                    <a:pt x="102" y="192"/>
                  </a:lnTo>
                  <a:lnTo>
                    <a:pt x="44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9" name="Freeform 98"/>
            <p:cNvSpPr>
              <a:spLocks noEditPoints="1"/>
            </p:cNvSpPr>
            <p:nvPr userDrawn="1"/>
          </p:nvSpPr>
          <p:spPr bwMode="auto">
            <a:xfrm>
              <a:off x="1330325" y="6153151"/>
              <a:ext cx="73025" cy="92075"/>
            </a:xfrm>
            <a:custGeom>
              <a:avLst/>
              <a:gdLst>
                <a:gd name="T0" fmla="*/ 0 w 185"/>
                <a:gd name="T1" fmla="*/ 229 h 229"/>
                <a:gd name="T2" fmla="*/ 106 w 185"/>
                <a:gd name="T3" fmla="*/ 229 h 229"/>
                <a:gd name="T4" fmla="*/ 132 w 185"/>
                <a:gd name="T5" fmla="*/ 227 h 229"/>
                <a:gd name="T6" fmla="*/ 147 w 185"/>
                <a:gd name="T7" fmla="*/ 222 h 229"/>
                <a:gd name="T8" fmla="*/ 159 w 185"/>
                <a:gd name="T9" fmla="*/ 215 h 229"/>
                <a:gd name="T10" fmla="*/ 169 w 185"/>
                <a:gd name="T11" fmla="*/ 207 h 229"/>
                <a:gd name="T12" fmla="*/ 177 w 185"/>
                <a:gd name="T13" fmla="*/ 196 h 229"/>
                <a:gd name="T14" fmla="*/ 182 w 185"/>
                <a:gd name="T15" fmla="*/ 182 h 229"/>
                <a:gd name="T16" fmla="*/ 184 w 185"/>
                <a:gd name="T17" fmla="*/ 167 h 229"/>
                <a:gd name="T18" fmla="*/ 185 w 185"/>
                <a:gd name="T19" fmla="*/ 159 h 229"/>
                <a:gd name="T20" fmla="*/ 181 w 185"/>
                <a:gd name="T21" fmla="*/ 138 h 229"/>
                <a:gd name="T22" fmla="*/ 173 w 185"/>
                <a:gd name="T23" fmla="*/ 122 h 229"/>
                <a:gd name="T24" fmla="*/ 161 w 185"/>
                <a:gd name="T25" fmla="*/ 112 h 229"/>
                <a:gd name="T26" fmla="*/ 148 w 185"/>
                <a:gd name="T27" fmla="*/ 106 h 229"/>
                <a:gd name="T28" fmla="*/ 154 w 185"/>
                <a:gd name="T29" fmla="*/ 102 h 229"/>
                <a:gd name="T30" fmla="*/ 165 w 185"/>
                <a:gd name="T31" fmla="*/ 94 h 229"/>
                <a:gd name="T32" fmla="*/ 173 w 185"/>
                <a:gd name="T33" fmla="*/ 82 h 229"/>
                <a:gd name="T34" fmla="*/ 177 w 185"/>
                <a:gd name="T35" fmla="*/ 68 h 229"/>
                <a:gd name="T36" fmla="*/ 178 w 185"/>
                <a:gd name="T37" fmla="*/ 60 h 229"/>
                <a:gd name="T38" fmla="*/ 176 w 185"/>
                <a:gd name="T39" fmla="*/ 46 h 229"/>
                <a:gd name="T40" fmla="*/ 173 w 185"/>
                <a:gd name="T41" fmla="*/ 34 h 229"/>
                <a:gd name="T42" fmla="*/ 167 w 185"/>
                <a:gd name="T43" fmla="*/ 24 h 229"/>
                <a:gd name="T44" fmla="*/ 160 w 185"/>
                <a:gd name="T45" fmla="*/ 15 h 229"/>
                <a:gd name="T46" fmla="*/ 150 w 185"/>
                <a:gd name="T47" fmla="*/ 9 h 229"/>
                <a:gd name="T48" fmla="*/ 126 w 185"/>
                <a:gd name="T49" fmla="*/ 1 h 229"/>
                <a:gd name="T50" fmla="*/ 0 w 185"/>
                <a:gd name="T51" fmla="*/ 0 h 229"/>
                <a:gd name="T52" fmla="*/ 45 w 185"/>
                <a:gd name="T53" fmla="*/ 37 h 229"/>
                <a:gd name="T54" fmla="*/ 104 w 185"/>
                <a:gd name="T55" fmla="*/ 37 h 229"/>
                <a:gd name="T56" fmla="*/ 117 w 185"/>
                <a:gd name="T57" fmla="*/ 39 h 229"/>
                <a:gd name="T58" fmla="*/ 126 w 185"/>
                <a:gd name="T59" fmla="*/ 45 h 229"/>
                <a:gd name="T60" fmla="*/ 131 w 185"/>
                <a:gd name="T61" fmla="*/ 53 h 229"/>
                <a:gd name="T62" fmla="*/ 133 w 185"/>
                <a:gd name="T63" fmla="*/ 64 h 229"/>
                <a:gd name="T64" fmla="*/ 132 w 185"/>
                <a:gd name="T65" fmla="*/ 69 h 229"/>
                <a:gd name="T66" fmla="*/ 129 w 185"/>
                <a:gd name="T67" fmla="*/ 78 h 229"/>
                <a:gd name="T68" fmla="*/ 122 w 185"/>
                <a:gd name="T69" fmla="*/ 85 h 229"/>
                <a:gd name="T70" fmla="*/ 111 w 185"/>
                <a:gd name="T71" fmla="*/ 89 h 229"/>
                <a:gd name="T72" fmla="*/ 45 w 185"/>
                <a:gd name="T73" fmla="*/ 90 h 229"/>
                <a:gd name="T74" fmla="*/ 45 w 185"/>
                <a:gd name="T75" fmla="*/ 127 h 229"/>
                <a:gd name="T76" fmla="*/ 105 w 185"/>
                <a:gd name="T77" fmla="*/ 127 h 229"/>
                <a:gd name="T78" fmla="*/ 120 w 185"/>
                <a:gd name="T79" fmla="*/ 129 h 229"/>
                <a:gd name="T80" fmla="*/ 131 w 185"/>
                <a:gd name="T81" fmla="*/ 136 h 229"/>
                <a:gd name="T82" fmla="*/ 137 w 185"/>
                <a:gd name="T83" fmla="*/ 146 h 229"/>
                <a:gd name="T84" fmla="*/ 140 w 185"/>
                <a:gd name="T85" fmla="*/ 160 h 229"/>
                <a:gd name="T86" fmla="*/ 139 w 185"/>
                <a:gd name="T87" fmla="*/ 167 h 229"/>
                <a:gd name="T88" fmla="*/ 135 w 185"/>
                <a:gd name="T89" fmla="*/ 178 h 229"/>
                <a:gd name="T90" fmla="*/ 127 w 185"/>
                <a:gd name="T91" fmla="*/ 187 h 229"/>
                <a:gd name="T92" fmla="*/ 113 w 185"/>
                <a:gd name="T93" fmla="*/ 191 h 229"/>
                <a:gd name="T94" fmla="*/ 45 w 185"/>
                <a:gd name="T95" fmla="*/ 192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5" h="229">
                  <a:moveTo>
                    <a:pt x="0" y="0"/>
                  </a:moveTo>
                  <a:lnTo>
                    <a:pt x="0" y="229"/>
                  </a:lnTo>
                  <a:lnTo>
                    <a:pt x="106" y="229"/>
                  </a:lnTo>
                  <a:lnTo>
                    <a:pt x="106" y="229"/>
                  </a:lnTo>
                  <a:lnTo>
                    <a:pt x="124" y="228"/>
                  </a:lnTo>
                  <a:lnTo>
                    <a:pt x="132" y="227"/>
                  </a:lnTo>
                  <a:lnTo>
                    <a:pt x="140" y="225"/>
                  </a:lnTo>
                  <a:lnTo>
                    <a:pt x="147" y="222"/>
                  </a:lnTo>
                  <a:lnTo>
                    <a:pt x="153" y="219"/>
                  </a:lnTo>
                  <a:lnTo>
                    <a:pt x="159" y="215"/>
                  </a:lnTo>
                  <a:lnTo>
                    <a:pt x="164" y="211"/>
                  </a:lnTo>
                  <a:lnTo>
                    <a:pt x="169" y="207"/>
                  </a:lnTo>
                  <a:lnTo>
                    <a:pt x="173" y="201"/>
                  </a:lnTo>
                  <a:lnTo>
                    <a:pt x="177" y="196"/>
                  </a:lnTo>
                  <a:lnTo>
                    <a:pt x="179" y="189"/>
                  </a:lnTo>
                  <a:lnTo>
                    <a:pt x="182" y="182"/>
                  </a:lnTo>
                  <a:lnTo>
                    <a:pt x="183" y="175"/>
                  </a:lnTo>
                  <a:lnTo>
                    <a:pt x="184" y="167"/>
                  </a:lnTo>
                  <a:lnTo>
                    <a:pt x="185" y="159"/>
                  </a:lnTo>
                  <a:lnTo>
                    <a:pt x="185" y="159"/>
                  </a:lnTo>
                  <a:lnTo>
                    <a:pt x="184" y="148"/>
                  </a:lnTo>
                  <a:lnTo>
                    <a:pt x="181" y="138"/>
                  </a:lnTo>
                  <a:lnTo>
                    <a:pt x="178" y="129"/>
                  </a:lnTo>
                  <a:lnTo>
                    <a:pt x="173" y="122"/>
                  </a:lnTo>
                  <a:lnTo>
                    <a:pt x="167" y="116"/>
                  </a:lnTo>
                  <a:lnTo>
                    <a:pt x="161" y="112"/>
                  </a:lnTo>
                  <a:lnTo>
                    <a:pt x="154" y="108"/>
                  </a:lnTo>
                  <a:lnTo>
                    <a:pt x="148" y="106"/>
                  </a:lnTo>
                  <a:lnTo>
                    <a:pt x="148" y="106"/>
                  </a:lnTo>
                  <a:lnTo>
                    <a:pt x="154" y="102"/>
                  </a:lnTo>
                  <a:lnTo>
                    <a:pt x="159" y="98"/>
                  </a:lnTo>
                  <a:lnTo>
                    <a:pt x="165" y="94"/>
                  </a:lnTo>
                  <a:lnTo>
                    <a:pt x="169" y="88"/>
                  </a:lnTo>
                  <a:lnTo>
                    <a:pt x="173" y="82"/>
                  </a:lnTo>
                  <a:lnTo>
                    <a:pt x="175" y="76"/>
                  </a:lnTo>
                  <a:lnTo>
                    <a:pt x="177" y="68"/>
                  </a:lnTo>
                  <a:lnTo>
                    <a:pt x="178" y="60"/>
                  </a:lnTo>
                  <a:lnTo>
                    <a:pt x="178" y="60"/>
                  </a:lnTo>
                  <a:lnTo>
                    <a:pt x="177" y="53"/>
                  </a:lnTo>
                  <a:lnTo>
                    <a:pt x="176" y="46"/>
                  </a:lnTo>
                  <a:lnTo>
                    <a:pt x="175" y="40"/>
                  </a:lnTo>
                  <a:lnTo>
                    <a:pt x="173" y="34"/>
                  </a:lnTo>
                  <a:lnTo>
                    <a:pt x="170" y="29"/>
                  </a:lnTo>
                  <a:lnTo>
                    <a:pt x="167" y="24"/>
                  </a:lnTo>
                  <a:lnTo>
                    <a:pt x="164" y="19"/>
                  </a:lnTo>
                  <a:lnTo>
                    <a:pt x="160" y="15"/>
                  </a:lnTo>
                  <a:lnTo>
                    <a:pt x="155" y="12"/>
                  </a:lnTo>
                  <a:lnTo>
                    <a:pt x="150" y="9"/>
                  </a:lnTo>
                  <a:lnTo>
                    <a:pt x="139" y="4"/>
                  </a:lnTo>
                  <a:lnTo>
                    <a:pt x="126" y="1"/>
                  </a:lnTo>
                  <a:lnTo>
                    <a:pt x="112" y="0"/>
                  </a:lnTo>
                  <a:lnTo>
                    <a:pt x="0" y="0"/>
                  </a:lnTo>
                  <a:close/>
                  <a:moveTo>
                    <a:pt x="45" y="90"/>
                  </a:moveTo>
                  <a:lnTo>
                    <a:pt x="45" y="37"/>
                  </a:lnTo>
                  <a:lnTo>
                    <a:pt x="104" y="37"/>
                  </a:lnTo>
                  <a:lnTo>
                    <a:pt x="104" y="37"/>
                  </a:lnTo>
                  <a:lnTo>
                    <a:pt x="112" y="38"/>
                  </a:lnTo>
                  <a:lnTo>
                    <a:pt x="117" y="39"/>
                  </a:lnTo>
                  <a:lnTo>
                    <a:pt x="122" y="42"/>
                  </a:lnTo>
                  <a:lnTo>
                    <a:pt x="126" y="45"/>
                  </a:lnTo>
                  <a:lnTo>
                    <a:pt x="129" y="49"/>
                  </a:lnTo>
                  <a:lnTo>
                    <a:pt x="131" y="53"/>
                  </a:lnTo>
                  <a:lnTo>
                    <a:pt x="132" y="58"/>
                  </a:lnTo>
                  <a:lnTo>
                    <a:pt x="133" y="64"/>
                  </a:lnTo>
                  <a:lnTo>
                    <a:pt x="133" y="64"/>
                  </a:lnTo>
                  <a:lnTo>
                    <a:pt x="132" y="69"/>
                  </a:lnTo>
                  <a:lnTo>
                    <a:pt x="131" y="74"/>
                  </a:lnTo>
                  <a:lnTo>
                    <a:pt x="129" y="78"/>
                  </a:lnTo>
                  <a:lnTo>
                    <a:pt x="126" y="82"/>
                  </a:lnTo>
                  <a:lnTo>
                    <a:pt x="122" y="85"/>
                  </a:lnTo>
                  <a:lnTo>
                    <a:pt x="117" y="88"/>
                  </a:lnTo>
                  <a:lnTo>
                    <a:pt x="111" y="89"/>
                  </a:lnTo>
                  <a:lnTo>
                    <a:pt x="104" y="90"/>
                  </a:lnTo>
                  <a:lnTo>
                    <a:pt x="45" y="90"/>
                  </a:lnTo>
                  <a:close/>
                  <a:moveTo>
                    <a:pt x="45" y="192"/>
                  </a:moveTo>
                  <a:lnTo>
                    <a:pt x="45" y="127"/>
                  </a:lnTo>
                  <a:lnTo>
                    <a:pt x="105" y="127"/>
                  </a:lnTo>
                  <a:lnTo>
                    <a:pt x="105" y="127"/>
                  </a:lnTo>
                  <a:lnTo>
                    <a:pt x="113" y="128"/>
                  </a:lnTo>
                  <a:lnTo>
                    <a:pt x="120" y="129"/>
                  </a:lnTo>
                  <a:lnTo>
                    <a:pt x="126" y="132"/>
                  </a:lnTo>
                  <a:lnTo>
                    <a:pt x="131" y="136"/>
                  </a:lnTo>
                  <a:lnTo>
                    <a:pt x="135" y="141"/>
                  </a:lnTo>
                  <a:lnTo>
                    <a:pt x="137" y="146"/>
                  </a:lnTo>
                  <a:lnTo>
                    <a:pt x="139" y="153"/>
                  </a:lnTo>
                  <a:lnTo>
                    <a:pt x="140" y="160"/>
                  </a:lnTo>
                  <a:lnTo>
                    <a:pt x="140" y="160"/>
                  </a:lnTo>
                  <a:lnTo>
                    <a:pt x="139" y="167"/>
                  </a:lnTo>
                  <a:lnTo>
                    <a:pt x="138" y="173"/>
                  </a:lnTo>
                  <a:lnTo>
                    <a:pt x="135" y="178"/>
                  </a:lnTo>
                  <a:lnTo>
                    <a:pt x="132" y="183"/>
                  </a:lnTo>
                  <a:lnTo>
                    <a:pt x="127" y="187"/>
                  </a:lnTo>
                  <a:lnTo>
                    <a:pt x="121" y="190"/>
                  </a:lnTo>
                  <a:lnTo>
                    <a:pt x="113" y="191"/>
                  </a:lnTo>
                  <a:lnTo>
                    <a:pt x="104" y="192"/>
                  </a:lnTo>
                  <a:lnTo>
                    <a:pt x="45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0" name="Freeform 99"/>
            <p:cNvSpPr>
              <a:spLocks noEditPoints="1"/>
            </p:cNvSpPr>
            <p:nvPr userDrawn="1"/>
          </p:nvSpPr>
          <p:spPr bwMode="auto">
            <a:xfrm>
              <a:off x="1416050" y="6151563"/>
              <a:ext cx="80963" cy="95250"/>
            </a:xfrm>
            <a:custGeom>
              <a:avLst/>
              <a:gdLst>
                <a:gd name="T0" fmla="*/ 203 w 204"/>
                <a:gd name="T1" fmla="*/ 105 h 239"/>
                <a:gd name="T2" fmla="*/ 196 w 204"/>
                <a:gd name="T3" fmla="*/ 70 h 239"/>
                <a:gd name="T4" fmla="*/ 181 w 204"/>
                <a:gd name="T5" fmla="*/ 41 h 239"/>
                <a:gd name="T6" fmla="*/ 160 w 204"/>
                <a:gd name="T7" fmla="*/ 19 h 239"/>
                <a:gd name="T8" fmla="*/ 133 w 204"/>
                <a:gd name="T9" fmla="*/ 5 h 239"/>
                <a:gd name="T10" fmla="*/ 102 w 204"/>
                <a:gd name="T11" fmla="*/ 0 h 239"/>
                <a:gd name="T12" fmla="*/ 81 w 204"/>
                <a:gd name="T13" fmla="*/ 2 h 239"/>
                <a:gd name="T14" fmla="*/ 53 w 204"/>
                <a:gd name="T15" fmla="*/ 13 h 239"/>
                <a:gd name="T16" fmla="*/ 29 w 204"/>
                <a:gd name="T17" fmla="*/ 32 h 239"/>
                <a:gd name="T18" fmla="*/ 12 w 204"/>
                <a:gd name="T19" fmla="*/ 59 h 239"/>
                <a:gd name="T20" fmla="*/ 2 w 204"/>
                <a:gd name="T21" fmla="*/ 93 h 239"/>
                <a:gd name="T22" fmla="*/ 0 w 204"/>
                <a:gd name="T23" fmla="*/ 120 h 239"/>
                <a:gd name="T24" fmla="*/ 4 w 204"/>
                <a:gd name="T25" fmla="*/ 157 h 239"/>
                <a:gd name="T26" fmla="*/ 16 w 204"/>
                <a:gd name="T27" fmla="*/ 189 h 239"/>
                <a:gd name="T28" fmla="*/ 36 w 204"/>
                <a:gd name="T29" fmla="*/ 214 h 239"/>
                <a:gd name="T30" fmla="*/ 60 w 204"/>
                <a:gd name="T31" fmla="*/ 230 h 239"/>
                <a:gd name="T32" fmla="*/ 90 w 204"/>
                <a:gd name="T33" fmla="*/ 238 h 239"/>
                <a:gd name="T34" fmla="*/ 111 w 204"/>
                <a:gd name="T35" fmla="*/ 238 h 239"/>
                <a:gd name="T36" fmla="*/ 141 w 204"/>
                <a:gd name="T37" fmla="*/ 231 h 239"/>
                <a:gd name="T38" fmla="*/ 167 w 204"/>
                <a:gd name="T39" fmla="*/ 214 h 239"/>
                <a:gd name="T40" fmla="*/ 187 w 204"/>
                <a:gd name="T41" fmla="*/ 190 h 239"/>
                <a:gd name="T42" fmla="*/ 199 w 204"/>
                <a:gd name="T43" fmla="*/ 158 h 239"/>
                <a:gd name="T44" fmla="*/ 204 w 204"/>
                <a:gd name="T45" fmla="*/ 119 h 239"/>
                <a:gd name="T46" fmla="*/ 158 w 204"/>
                <a:gd name="T47" fmla="*/ 120 h 239"/>
                <a:gd name="T48" fmla="*/ 150 w 204"/>
                <a:gd name="T49" fmla="*/ 162 h 239"/>
                <a:gd name="T50" fmla="*/ 135 w 204"/>
                <a:gd name="T51" fmla="*/ 183 h 239"/>
                <a:gd name="T52" fmla="*/ 120 w 204"/>
                <a:gd name="T53" fmla="*/ 193 h 239"/>
                <a:gd name="T54" fmla="*/ 102 w 204"/>
                <a:gd name="T55" fmla="*/ 196 h 239"/>
                <a:gd name="T56" fmla="*/ 90 w 204"/>
                <a:gd name="T57" fmla="*/ 195 h 239"/>
                <a:gd name="T58" fmla="*/ 74 w 204"/>
                <a:gd name="T59" fmla="*/ 188 h 239"/>
                <a:gd name="T60" fmla="*/ 61 w 204"/>
                <a:gd name="T61" fmla="*/ 176 h 239"/>
                <a:gd name="T62" fmla="*/ 52 w 204"/>
                <a:gd name="T63" fmla="*/ 159 h 239"/>
                <a:gd name="T64" fmla="*/ 45 w 204"/>
                <a:gd name="T65" fmla="*/ 119 h 239"/>
                <a:gd name="T66" fmla="*/ 49 w 204"/>
                <a:gd name="T67" fmla="*/ 88 h 239"/>
                <a:gd name="T68" fmla="*/ 60 w 204"/>
                <a:gd name="T69" fmla="*/ 64 h 239"/>
                <a:gd name="T70" fmla="*/ 72 w 204"/>
                <a:gd name="T71" fmla="*/ 51 h 239"/>
                <a:gd name="T72" fmla="*/ 88 w 204"/>
                <a:gd name="T73" fmla="*/ 44 h 239"/>
                <a:gd name="T74" fmla="*/ 100 w 204"/>
                <a:gd name="T75" fmla="*/ 43 h 239"/>
                <a:gd name="T76" fmla="*/ 119 w 204"/>
                <a:gd name="T77" fmla="*/ 46 h 239"/>
                <a:gd name="T78" fmla="*/ 134 w 204"/>
                <a:gd name="T79" fmla="*/ 55 h 239"/>
                <a:gd name="T80" fmla="*/ 146 w 204"/>
                <a:gd name="T81" fmla="*/ 69 h 239"/>
                <a:gd name="T82" fmla="*/ 154 w 204"/>
                <a:gd name="T83" fmla="*/ 88 h 239"/>
                <a:gd name="T84" fmla="*/ 158 w 204"/>
                <a:gd name="T85" fmla="*/ 12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4" h="239">
                  <a:moveTo>
                    <a:pt x="204" y="119"/>
                  </a:moveTo>
                  <a:lnTo>
                    <a:pt x="204" y="119"/>
                  </a:lnTo>
                  <a:lnTo>
                    <a:pt x="203" y="105"/>
                  </a:lnTo>
                  <a:lnTo>
                    <a:pt x="202" y="93"/>
                  </a:lnTo>
                  <a:lnTo>
                    <a:pt x="199" y="81"/>
                  </a:lnTo>
                  <a:lnTo>
                    <a:pt x="196" y="70"/>
                  </a:lnTo>
                  <a:lnTo>
                    <a:pt x="192" y="59"/>
                  </a:lnTo>
                  <a:lnTo>
                    <a:pt x="187" y="50"/>
                  </a:lnTo>
                  <a:lnTo>
                    <a:pt x="181" y="41"/>
                  </a:lnTo>
                  <a:lnTo>
                    <a:pt x="175" y="33"/>
                  </a:lnTo>
                  <a:lnTo>
                    <a:pt x="168" y="25"/>
                  </a:lnTo>
                  <a:lnTo>
                    <a:pt x="160" y="19"/>
                  </a:lnTo>
                  <a:lnTo>
                    <a:pt x="151" y="13"/>
                  </a:lnTo>
                  <a:lnTo>
                    <a:pt x="142" y="9"/>
                  </a:lnTo>
                  <a:lnTo>
                    <a:pt x="133" y="5"/>
                  </a:lnTo>
                  <a:lnTo>
                    <a:pt x="123" y="3"/>
                  </a:lnTo>
                  <a:lnTo>
                    <a:pt x="113" y="1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91" y="1"/>
                  </a:lnTo>
                  <a:lnTo>
                    <a:pt x="81" y="2"/>
                  </a:lnTo>
                  <a:lnTo>
                    <a:pt x="71" y="5"/>
                  </a:lnTo>
                  <a:lnTo>
                    <a:pt x="62" y="8"/>
                  </a:lnTo>
                  <a:lnTo>
                    <a:pt x="53" y="13"/>
                  </a:lnTo>
                  <a:lnTo>
                    <a:pt x="44" y="18"/>
                  </a:lnTo>
                  <a:lnTo>
                    <a:pt x="36" y="25"/>
                  </a:lnTo>
                  <a:lnTo>
                    <a:pt x="29" y="32"/>
                  </a:lnTo>
                  <a:lnTo>
                    <a:pt x="23" y="40"/>
                  </a:lnTo>
                  <a:lnTo>
                    <a:pt x="17" y="49"/>
                  </a:lnTo>
                  <a:lnTo>
                    <a:pt x="12" y="59"/>
                  </a:lnTo>
                  <a:lnTo>
                    <a:pt x="8" y="70"/>
                  </a:lnTo>
                  <a:lnTo>
                    <a:pt x="4" y="81"/>
                  </a:lnTo>
                  <a:lnTo>
                    <a:pt x="2" y="93"/>
                  </a:lnTo>
                  <a:lnTo>
                    <a:pt x="0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33"/>
                  </a:lnTo>
                  <a:lnTo>
                    <a:pt x="2" y="145"/>
                  </a:lnTo>
                  <a:lnTo>
                    <a:pt x="4" y="157"/>
                  </a:lnTo>
                  <a:lnTo>
                    <a:pt x="7" y="169"/>
                  </a:lnTo>
                  <a:lnTo>
                    <a:pt x="12" y="179"/>
                  </a:lnTo>
                  <a:lnTo>
                    <a:pt x="16" y="189"/>
                  </a:lnTo>
                  <a:lnTo>
                    <a:pt x="22" y="198"/>
                  </a:lnTo>
                  <a:lnTo>
                    <a:pt x="29" y="206"/>
                  </a:lnTo>
                  <a:lnTo>
                    <a:pt x="36" y="214"/>
                  </a:lnTo>
                  <a:lnTo>
                    <a:pt x="43" y="220"/>
                  </a:lnTo>
                  <a:lnTo>
                    <a:pt x="52" y="226"/>
                  </a:lnTo>
                  <a:lnTo>
                    <a:pt x="60" y="230"/>
                  </a:lnTo>
                  <a:lnTo>
                    <a:pt x="70" y="234"/>
                  </a:lnTo>
                  <a:lnTo>
                    <a:pt x="80" y="237"/>
                  </a:lnTo>
                  <a:lnTo>
                    <a:pt x="90" y="238"/>
                  </a:lnTo>
                  <a:lnTo>
                    <a:pt x="100" y="239"/>
                  </a:lnTo>
                  <a:lnTo>
                    <a:pt x="100" y="239"/>
                  </a:lnTo>
                  <a:lnTo>
                    <a:pt x="111" y="238"/>
                  </a:lnTo>
                  <a:lnTo>
                    <a:pt x="122" y="237"/>
                  </a:lnTo>
                  <a:lnTo>
                    <a:pt x="132" y="234"/>
                  </a:lnTo>
                  <a:lnTo>
                    <a:pt x="141" y="231"/>
                  </a:lnTo>
                  <a:lnTo>
                    <a:pt x="151" y="226"/>
                  </a:lnTo>
                  <a:lnTo>
                    <a:pt x="159" y="221"/>
                  </a:lnTo>
                  <a:lnTo>
                    <a:pt x="167" y="214"/>
                  </a:lnTo>
                  <a:lnTo>
                    <a:pt x="174" y="207"/>
                  </a:lnTo>
                  <a:lnTo>
                    <a:pt x="181" y="199"/>
                  </a:lnTo>
                  <a:lnTo>
                    <a:pt x="187" y="190"/>
                  </a:lnTo>
                  <a:lnTo>
                    <a:pt x="192" y="180"/>
                  </a:lnTo>
                  <a:lnTo>
                    <a:pt x="196" y="169"/>
                  </a:lnTo>
                  <a:lnTo>
                    <a:pt x="199" y="158"/>
                  </a:lnTo>
                  <a:lnTo>
                    <a:pt x="202" y="145"/>
                  </a:lnTo>
                  <a:lnTo>
                    <a:pt x="203" y="132"/>
                  </a:lnTo>
                  <a:lnTo>
                    <a:pt x="204" y="119"/>
                  </a:lnTo>
                  <a:lnTo>
                    <a:pt x="204" y="119"/>
                  </a:lnTo>
                  <a:close/>
                  <a:moveTo>
                    <a:pt x="158" y="120"/>
                  </a:moveTo>
                  <a:lnTo>
                    <a:pt x="158" y="120"/>
                  </a:lnTo>
                  <a:lnTo>
                    <a:pt x="157" y="135"/>
                  </a:lnTo>
                  <a:lnTo>
                    <a:pt x="154" y="149"/>
                  </a:lnTo>
                  <a:lnTo>
                    <a:pt x="150" y="162"/>
                  </a:lnTo>
                  <a:lnTo>
                    <a:pt x="143" y="174"/>
                  </a:lnTo>
                  <a:lnTo>
                    <a:pt x="139" y="179"/>
                  </a:lnTo>
                  <a:lnTo>
                    <a:pt x="135" y="183"/>
                  </a:lnTo>
                  <a:lnTo>
                    <a:pt x="130" y="187"/>
                  </a:lnTo>
                  <a:lnTo>
                    <a:pt x="125" y="190"/>
                  </a:lnTo>
                  <a:lnTo>
                    <a:pt x="120" y="193"/>
                  </a:lnTo>
                  <a:lnTo>
                    <a:pt x="114" y="195"/>
                  </a:lnTo>
                  <a:lnTo>
                    <a:pt x="108" y="196"/>
                  </a:lnTo>
                  <a:lnTo>
                    <a:pt x="102" y="196"/>
                  </a:lnTo>
                  <a:lnTo>
                    <a:pt x="102" y="196"/>
                  </a:lnTo>
                  <a:lnTo>
                    <a:pt x="96" y="196"/>
                  </a:lnTo>
                  <a:lnTo>
                    <a:pt x="90" y="195"/>
                  </a:lnTo>
                  <a:lnTo>
                    <a:pt x="84" y="193"/>
                  </a:lnTo>
                  <a:lnTo>
                    <a:pt x="79" y="191"/>
                  </a:lnTo>
                  <a:lnTo>
                    <a:pt x="74" y="188"/>
                  </a:lnTo>
                  <a:lnTo>
                    <a:pt x="69" y="185"/>
                  </a:lnTo>
                  <a:lnTo>
                    <a:pt x="65" y="181"/>
                  </a:lnTo>
                  <a:lnTo>
                    <a:pt x="61" y="176"/>
                  </a:lnTo>
                  <a:lnTo>
                    <a:pt x="57" y="171"/>
                  </a:lnTo>
                  <a:lnTo>
                    <a:pt x="54" y="165"/>
                  </a:lnTo>
                  <a:lnTo>
                    <a:pt x="52" y="159"/>
                  </a:lnTo>
                  <a:lnTo>
                    <a:pt x="49" y="152"/>
                  </a:lnTo>
                  <a:lnTo>
                    <a:pt x="46" y="136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46" y="102"/>
                  </a:lnTo>
                  <a:lnTo>
                    <a:pt x="49" y="88"/>
                  </a:lnTo>
                  <a:lnTo>
                    <a:pt x="54" y="75"/>
                  </a:lnTo>
                  <a:lnTo>
                    <a:pt x="56" y="69"/>
                  </a:lnTo>
                  <a:lnTo>
                    <a:pt x="60" y="64"/>
                  </a:lnTo>
                  <a:lnTo>
                    <a:pt x="64" y="59"/>
                  </a:lnTo>
                  <a:lnTo>
                    <a:pt x="68" y="55"/>
                  </a:lnTo>
                  <a:lnTo>
                    <a:pt x="72" y="51"/>
                  </a:lnTo>
                  <a:lnTo>
                    <a:pt x="77" y="48"/>
                  </a:lnTo>
                  <a:lnTo>
                    <a:pt x="82" y="46"/>
                  </a:lnTo>
                  <a:lnTo>
                    <a:pt x="88" y="44"/>
                  </a:lnTo>
                  <a:lnTo>
                    <a:pt x="94" y="43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107" y="43"/>
                  </a:lnTo>
                  <a:lnTo>
                    <a:pt x="113" y="44"/>
                  </a:lnTo>
                  <a:lnTo>
                    <a:pt x="119" y="46"/>
                  </a:lnTo>
                  <a:lnTo>
                    <a:pt x="124" y="49"/>
                  </a:lnTo>
                  <a:lnTo>
                    <a:pt x="130" y="51"/>
                  </a:lnTo>
                  <a:lnTo>
                    <a:pt x="134" y="55"/>
                  </a:lnTo>
                  <a:lnTo>
                    <a:pt x="139" y="59"/>
                  </a:lnTo>
                  <a:lnTo>
                    <a:pt x="143" y="64"/>
                  </a:lnTo>
                  <a:lnTo>
                    <a:pt x="146" y="69"/>
                  </a:lnTo>
                  <a:lnTo>
                    <a:pt x="150" y="75"/>
                  </a:lnTo>
                  <a:lnTo>
                    <a:pt x="152" y="81"/>
                  </a:lnTo>
                  <a:lnTo>
                    <a:pt x="154" y="88"/>
                  </a:lnTo>
                  <a:lnTo>
                    <a:pt x="157" y="103"/>
                  </a:lnTo>
                  <a:lnTo>
                    <a:pt x="158" y="120"/>
                  </a:lnTo>
                  <a:lnTo>
                    <a:pt x="158" y="1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1" name="Freeform 100"/>
            <p:cNvSpPr>
              <a:spLocks/>
            </p:cNvSpPr>
            <p:nvPr userDrawn="1"/>
          </p:nvSpPr>
          <p:spPr bwMode="auto">
            <a:xfrm>
              <a:off x="1516063" y="6153151"/>
              <a:ext cx="73025" cy="92075"/>
            </a:xfrm>
            <a:custGeom>
              <a:avLst/>
              <a:gdLst>
                <a:gd name="T0" fmla="*/ 0 w 185"/>
                <a:gd name="T1" fmla="*/ 0 h 229"/>
                <a:gd name="T2" fmla="*/ 0 w 185"/>
                <a:gd name="T3" fmla="*/ 229 h 229"/>
                <a:gd name="T4" fmla="*/ 45 w 185"/>
                <a:gd name="T5" fmla="*/ 229 h 229"/>
                <a:gd name="T6" fmla="*/ 45 w 185"/>
                <a:gd name="T7" fmla="*/ 39 h 229"/>
                <a:gd name="T8" fmla="*/ 140 w 185"/>
                <a:gd name="T9" fmla="*/ 39 h 229"/>
                <a:gd name="T10" fmla="*/ 140 w 185"/>
                <a:gd name="T11" fmla="*/ 229 h 229"/>
                <a:gd name="T12" fmla="*/ 185 w 185"/>
                <a:gd name="T13" fmla="*/ 229 h 229"/>
                <a:gd name="T14" fmla="*/ 185 w 185"/>
                <a:gd name="T15" fmla="*/ 0 h 229"/>
                <a:gd name="T16" fmla="*/ 0 w 185"/>
                <a:gd name="T17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229">
                  <a:moveTo>
                    <a:pt x="0" y="0"/>
                  </a:moveTo>
                  <a:lnTo>
                    <a:pt x="0" y="229"/>
                  </a:lnTo>
                  <a:lnTo>
                    <a:pt x="45" y="229"/>
                  </a:lnTo>
                  <a:lnTo>
                    <a:pt x="45" y="39"/>
                  </a:lnTo>
                  <a:lnTo>
                    <a:pt x="140" y="39"/>
                  </a:lnTo>
                  <a:lnTo>
                    <a:pt x="140" y="229"/>
                  </a:lnTo>
                  <a:lnTo>
                    <a:pt x="185" y="229"/>
                  </a:lnTo>
                  <a:lnTo>
                    <a:pt x="1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2" name="Freeform 101"/>
            <p:cNvSpPr>
              <a:spLocks noEditPoints="1"/>
            </p:cNvSpPr>
            <p:nvPr userDrawn="1"/>
          </p:nvSpPr>
          <p:spPr bwMode="auto">
            <a:xfrm>
              <a:off x="1611313" y="6151563"/>
              <a:ext cx="76200" cy="127000"/>
            </a:xfrm>
            <a:custGeom>
              <a:avLst/>
              <a:gdLst>
                <a:gd name="T0" fmla="*/ 192 w 192"/>
                <a:gd name="T1" fmla="*/ 123 h 319"/>
                <a:gd name="T2" fmla="*/ 191 w 192"/>
                <a:gd name="T3" fmla="*/ 93 h 319"/>
                <a:gd name="T4" fmla="*/ 186 w 192"/>
                <a:gd name="T5" fmla="*/ 67 h 319"/>
                <a:gd name="T6" fmla="*/ 178 w 192"/>
                <a:gd name="T7" fmla="*/ 46 h 319"/>
                <a:gd name="T8" fmla="*/ 167 w 192"/>
                <a:gd name="T9" fmla="*/ 29 h 319"/>
                <a:gd name="T10" fmla="*/ 154 w 192"/>
                <a:gd name="T11" fmla="*/ 16 h 319"/>
                <a:gd name="T12" fmla="*/ 139 w 192"/>
                <a:gd name="T13" fmla="*/ 7 h 319"/>
                <a:gd name="T14" fmla="*/ 122 w 192"/>
                <a:gd name="T15" fmla="*/ 2 h 319"/>
                <a:gd name="T16" fmla="*/ 104 w 192"/>
                <a:gd name="T17" fmla="*/ 0 h 319"/>
                <a:gd name="T18" fmla="*/ 96 w 192"/>
                <a:gd name="T19" fmla="*/ 1 h 319"/>
                <a:gd name="T20" fmla="*/ 79 w 192"/>
                <a:gd name="T21" fmla="*/ 5 h 319"/>
                <a:gd name="T22" fmla="*/ 64 w 192"/>
                <a:gd name="T23" fmla="*/ 12 h 319"/>
                <a:gd name="T24" fmla="*/ 45 w 192"/>
                <a:gd name="T25" fmla="*/ 27 h 319"/>
                <a:gd name="T26" fmla="*/ 0 w 192"/>
                <a:gd name="T27" fmla="*/ 5 h 319"/>
                <a:gd name="T28" fmla="*/ 45 w 192"/>
                <a:gd name="T29" fmla="*/ 295 h 319"/>
                <a:gd name="T30" fmla="*/ 45 w 192"/>
                <a:gd name="T31" fmla="*/ 213 h 319"/>
                <a:gd name="T32" fmla="*/ 58 w 192"/>
                <a:gd name="T33" fmla="*/ 224 h 319"/>
                <a:gd name="T34" fmla="*/ 72 w 192"/>
                <a:gd name="T35" fmla="*/ 232 h 319"/>
                <a:gd name="T36" fmla="*/ 87 w 192"/>
                <a:gd name="T37" fmla="*/ 237 h 319"/>
                <a:gd name="T38" fmla="*/ 102 w 192"/>
                <a:gd name="T39" fmla="*/ 239 h 319"/>
                <a:gd name="T40" fmla="*/ 111 w 192"/>
                <a:gd name="T41" fmla="*/ 238 h 319"/>
                <a:gd name="T42" fmla="*/ 128 w 192"/>
                <a:gd name="T43" fmla="*/ 235 h 319"/>
                <a:gd name="T44" fmla="*/ 144 w 192"/>
                <a:gd name="T45" fmla="*/ 228 h 319"/>
                <a:gd name="T46" fmla="*/ 159 w 192"/>
                <a:gd name="T47" fmla="*/ 217 h 319"/>
                <a:gd name="T48" fmla="*/ 171 w 192"/>
                <a:gd name="T49" fmla="*/ 203 h 319"/>
                <a:gd name="T50" fmla="*/ 181 w 192"/>
                <a:gd name="T51" fmla="*/ 185 h 319"/>
                <a:gd name="T52" fmla="*/ 188 w 192"/>
                <a:gd name="T53" fmla="*/ 163 h 319"/>
                <a:gd name="T54" fmla="*/ 192 w 192"/>
                <a:gd name="T55" fmla="*/ 138 h 319"/>
                <a:gd name="T56" fmla="*/ 192 w 192"/>
                <a:gd name="T57" fmla="*/ 123 h 319"/>
                <a:gd name="T58" fmla="*/ 147 w 192"/>
                <a:gd name="T59" fmla="*/ 125 h 319"/>
                <a:gd name="T60" fmla="*/ 144 w 192"/>
                <a:gd name="T61" fmla="*/ 156 h 319"/>
                <a:gd name="T62" fmla="*/ 138 w 192"/>
                <a:gd name="T63" fmla="*/ 174 h 319"/>
                <a:gd name="T64" fmla="*/ 132 w 192"/>
                <a:gd name="T65" fmla="*/ 183 h 319"/>
                <a:gd name="T66" fmla="*/ 124 w 192"/>
                <a:gd name="T67" fmla="*/ 190 h 319"/>
                <a:gd name="T68" fmla="*/ 115 w 192"/>
                <a:gd name="T69" fmla="*/ 195 h 319"/>
                <a:gd name="T70" fmla="*/ 104 w 192"/>
                <a:gd name="T71" fmla="*/ 197 h 319"/>
                <a:gd name="T72" fmla="*/ 98 w 192"/>
                <a:gd name="T73" fmla="*/ 197 h 319"/>
                <a:gd name="T74" fmla="*/ 81 w 192"/>
                <a:gd name="T75" fmla="*/ 195 h 319"/>
                <a:gd name="T76" fmla="*/ 66 w 192"/>
                <a:gd name="T77" fmla="*/ 187 h 319"/>
                <a:gd name="T78" fmla="*/ 54 w 192"/>
                <a:gd name="T79" fmla="*/ 178 h 319"/>
                <a:gd name="T80" fmla="*/ 44 w 192"/>
                <a:gd name="T81" fmla="*/ 167 h 319"/>
                <a:gd name="T82" fmla="*/ 44 w 192"/>
                <a:gd name="T83" fmla="*/ 71 h 319"/>
                <a:gd name="T84" fmla="*/ 56 w 192"/>
                <a:gd name="T85" fmla="*/ 59 h 319"/>
                <a:gd name="T86" fmla="*/ 68 w 192"/>
                <a:gd name="T87" fmla="*/ 50 h 319"/>
                <a:gd name="T88" fmla="*/ 82 w 192"/>
                <a:gd name="T89" fmla="*/ 44 h 319"/>
                <a:gd name="T90" fmla="*/ 96 w 192"/>
                <a:gd name="T91" fmla="*/ 42 h 319"/>
                <a:gd name="T92" fmla="*/ 102 w 192"/>
                <a:gd name="T93" fmla="*/ 42 h 319"/>
                <a:gd name="T94" fmla="*/ 113 w 192"/>
                <a:gd name="T95" fmla="*/ 45 h 319"/>
                <a:gd name="T96" fmla="*/ 123 w 192"/>
                <a:gd name="T97" fmla="*/ 49 h 319"/>
                <a:gd name="T98" fmla="*/ 131 w 192"/>
                <a:gd name="T99" fmla="*/ 57 h 319"/>
                <a:gd name="T100" fmla="*/ 137 w 192"/>
                <a:gd name="T101" fmla="*/ 67 h 319"/>
                <a:gd name="T102" fmla="*/ 144 w 192"/>
                <a:gd name="T103" fmla="*/ 88 h 319"/>
                <a:gd name="T104" fmla="*/ 147 w 192"/>
                <a:gd name="T105" fmla="*/ 125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2" h="319">
                  <a:moveTo>
                    <a:pt x="192" y="123"/>
                  </a:moveTo>
                  <a:lnTo>
                    <a:pt x="192" y="123"/>
                  </a:lnTo>
                  <a:lnTo>
                    <a:pt x="192" y="107"/>
                  </a:lnTo>
                  <a:lnTo>
                    <a:pt x="191" y="93"/>
                  </a:lnTo>
                  <a:lnTo>
                    <a:pt x="188" y="79"/>
                  </a:lnTo>
                  <a:lnTo>
                    <a:pt x="186" y="67"/>
                  </a:lnTo>
                  <a:lnTo>
                    <a:pt x="182" y="56"/>
                  </a:lnTo>
                  <a:lnTo>
                    <a:pt x="178" y="46"/>
                  </a:lnTo>
                  <a:lnTo>
                    <a:pt x="172" y="37"/>
                  </a:lnTo>
                  <a:lnTo>
                    <a:pt x="167" y="29"/>
                  </a:lnTo>
                  <a:lnTo>
                    <a:pt x="161" y="22"/>
                  </a:lnTo>
                  <a:lnTo>
                    <a:pt x="154" y="16"/>
                  </a:lnTo>
                  <a:lnTo>
                    <a:pt x="147" y="11"/>
                  </a:lnTo>
                  <a:lnTo>
                    <a:pt x="139" y="7"/>
                  </a:lnTo>
                  <a:lnTo>
                    <a:pt x="131" y="4"/>
                  </a:lnTo>
                  <a:lnTo>
                    <a:pt x="122" y="2"/>
                  </a:lnTo>
                  <a:lnTo>
                    <a:pt x="113" y="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96" y="1"/>
                  </a:lnTo>
                  <a:lnTo>
                    <a:pt x="87" y="2"/>
                  </a:lnTo>
                  <a:lnTo>
                    <a:pt x="79" y="5"/>
                  </a:lnTo>
                  <a:lnTo>
                    <a:pt x="72" y="8"/>
                  </a:lnTo>
                  <a:lnTo>
                    <a:pt x="64" y="12"/>
                  </a:lnTo>
                  <a:lnTo>
                    <a:pt x="58" y="16"/>
                  </a:lnTo>
                  <a:lnTo>
                    <a:pt x="45" y="27"/>
                  </a:lnTo>
                  <a:lnTo>
                    <a:pt x="45" y="5"/>
                  </a:lnTo>
                  <a:lnTo>
                    <a:pt x="0" y="5"/>
                  </a:lnTo>
                  <a:lnTo>
                    <a:pt x="0" y="319"/>
                  </a:lnTo>
                  <a:lnTo>
                    <a:pt x="45" y="295"/>
                  </a:lnTo>
                  <a:lnTo>
                    <a:pt x="45" y="213"/>
                  </a:lnTo>
                  <a:lnTo>
                    <a:pt x="45" y="213"/>
                  </a:lnTo>
                  <a:lnTo>
                    <a:pt x="51" y="219"/>
                  </a:lnTo>
                  <a:lnTo>
                    <a:pt x="58" y="224"/>
                  </a:lnTo>
                  <a:lnTo>
                    <a:pt x="65" y="229"/>
                  </a:lnTo>
                  <a:lnTo>
                    <a:pt x="72" y="232"/>
                  </a:lnTo>
                  <a:lnTo>
                    <a:pt x="79" y="235"/>
                  </a:lnTo>
                  <a:lnTo>
                    <a:pt x="87" y="237"/>
                  </a:lnTo>
                  <a:lnTo>
                    <a:pt x="95" y="238"/>
                  </a:lnTo>
                  <a:lnTo>
                    <a:pt x="102" y="239"/>
                  </a:lnTo>
                  <a:lnTo>
                    <a:pt x="102" y="239"/>
                  </a:lnTo>
                  <a:lnTo>
                    <a:pt x="111" y="238"/>
                  </a:lnTo>
                  <a:lnTo>
                    <a:pt x="120" y="237"/>
                  </a:lnTo>
                  <a:lnTo>
                    <a:pt x="128" y="235"/>
                  </a:lnTo>
                  <a:lnTo>
                    <a:pt x="136" y="232"/>
                  </a:lnTo>
                  <a:lnTo>
                    <a:pt x="144" y="228"/>
                  </a:lnTo>
                  <a:lnTo>
                    <a:pt x="152" y="223"/>
                  </a:lnTo>
                  <a:lnTo>
                    <a:pt x="159" y="217"/>
                  </a:lnTo>
                  <a:lnTo>
                    <a:pt x="165" y="211"/>
                  </a:lnTo>
                  <a:lnTo>
                    <a:pt x="171" y="203"/>
                  </a:lnTo>
                  <a:lnTo>
                    <a:pt x="176" y="194"/>
                  </a:lnTo>
                  <a:lnTo>
                    <a:pt x="181" y="185"/>
                  </a:lnTo>
                  <a:lnTo>
                    <a:pt x="185" y="174"/>
                  </a:lnTo>
                  <a:lnTo>
                    <a:pt x="188" y="163"/>
                  </a:lnTo>
                  <a:lnTo>
                    <a:pt x="190" y="151"/>
                  </a:lnTo>
                  <a:lnTo>
                    <a:pt x="192" y="138"/>
                  </a:lnTo>
                  <a:lnTo>
                    <a:pt x="192" y="123"/>
                  </a:lnTo>
                  <a:lnTo>
                    <a:pt x="192" y="123"/>
                  </a:lnTo>
                  <a:close/>
                  <a:moveTo>
                    <a:pt x="147" y="125"/>
                  </a:moveTo>
                  <a:lnTo>
                    <a:pt x="147" y="125"/>
                  </a:lnTo>
                  <a:lnTo>
                    <a:pt x="147" y="142"/>
                  </a:lnTo>
                  <a:lnTo>
                    <a:pt x="144" y="156"/>
                  </a:lnTo>
                  <a:lnTo>
                    <a:pt x="140" y="169"/>
                  </a:lnTo>
                  <a:lnTo>
                    <a:pt x="138" y="174"/>
                  </a:lnTo>
                  <a:lnTo>
                    <a:pt x="135" y="179"/>
                  </a:lnTo>
                  <a:lnTo>
                    <a:pt x="132" y="183"/>
                  </a:lnTo>
                  <a:lnTo>
                    <a:pt x="128" y="187"/>
                  </a:lnTo>
                  <a:lnTo>
                    <a:pt x="124" y="190"/>
                  </a:lnTo>
                  <a:lnTo>
                    <a:pt x="119" y="193"/>
                  </a:lnTo>
                  <a:lnTo>
                    <a:pt x="115" y="195"/>
                  </a:lnTo>
                  <a:lnTo>
                    <a:pt x="109" y="196"/>
                  </a:lnTo>
                  <a:lnTo>
                    <a:pt x="104" y="197"/>
                  </a:lnTo>
                  <a:lnTo>
                    <a:pt x="98" y="197"/>
                  </a:lnTo>
                  <a:lnTo>
                    <a:pt x="98" y="197"/>
                  </a:lnTo>
                  <a:lnTo>
                    <a:pt x="89" y="197"/>
                  </a:lnTo>
                  <a:lnTo>
                    <a:pt x="81" y="195"/>
                  </a:lnTo>
                  <a:lnTo>
                    <a:pt x="74" y="191"/>
                  </a:lnTo>
                  <a:lnTo>
                    <a:pt x="66" y="187"/>
                  </a:lnTo>
                  <a:lnTo>
                    <a:pt x="60" y="183"/>
                  </a:lnTo>
                  <a:lnTo>
                    <a:pt x="54" y="178"/>
                  </a:lnTo>
                  <a:lnTo>
                    <a:pt x="48" y="173"/>
                  </a:lnTo>
                  <a:lnTo>
                    <a:pt x="44" y="167"/>
                  </a:lnTo>
                  <a:lnTo>
                    <a:pt x="44" y="71"/>
                  </a:lnTo>
                  <a:lnTo>
                    <a:pt x="44" y="71"/>
                  </a:lnTo>
                  <a:lnTo>
                    <a:pt x="50" y="64"/>
                  </a:lnTo>
                  <a:lnTo>
                    <a:pt x="56" y="59"/>
                  </a:lnTo>
                  <a:lnTo>
                    <a:pt x="62" y="54"/>
                  </a:lnTo>
                  <a:lnTo>
                    <a:pt x="68" y="50"/>
                  </a:lnTo>
                  <a:lnTo>
                    <a:pt x="75" y="46"/>
                  </a:lnTo>
                  <a:lnTo>
                    <a:pt x="82" y="44"/>
                  </a:lnTo>
                  <a:lnTo>
                    <a:pt x="89" y="42"/>
                  </a:lnTo>
                  <a:lnTo>
                    <a:pt x="96" y="42"/>
                  </a:lnTo>
                  <a:lnTo>
                    <a:pt x="96" y="42"/>
                  </a:lnTo>
                  <a:lnTo>
                    <a:pt x="102" y="42"/>
                  </a:lnTo>
                  <a:lnTo>
                    <a:pt x="108" y="43"/>
                  </a:lnTo>
                  <a:lnTo>
                    <a:pt x="113" y="45"/>
                  </a:lnTo>
                  <a:lnTo>
                    <a:pt x="118" y="47"/>
                  </a:lnTo>
                  <a:lnTo>
                    <a:pt x="123" y="49"/>
                  </a:lnTo>
                  <a:lnTo>
                    <a:pt x="127" y="53"/>
                  </a:lnTo>
                  <a:lnTo>
                    <a:pt x="131" y="57"/>
                  </a:lnTo>
                  <a:lnTo>
                    <a:pt x="134" y="62"/>
                  </a:lnTo>
                  <a:lnTo>
                    <a:pt x="137" y="67"/>
                  </a:lnTo>
                  <a:lnTo>
                    <a:pt x="140" y="73"/>
                  </a:lnTo>
                  <a:lnTo>
                    <a:pt x="144" y="88"/>
                  </a:lnTo>
                  <a:lnTo>
                    <a:pt x="147" y="105"/>
                  </a:lnTo>
                  <a:lnTo>
                    <a:pt x="147" y="125"/>
                  </a:lnTo>
                  <a:lnTo>
                    <a:pt x="147" y="1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3" name="Freeform 102"/>
            <p:cNvSpPr>
              <a:spLocks noEditPoints="1"/>
            </p:cNvSpPr>
            <p:nvPr userDrawn="1"/>
          </p:nvSpPr>
          <p:spPr bwMode="auto">
            <a:xfrm>
              <a:off x="1701800" y="6151563"/>
              <a:ext cx="82550" cy="95250"/>
            </a:xfrm>
            <a:custGeom>
              <a:avLst/>
              <a:gdLst>
                <a:gd name="T0" fmla="*/ 205 w 206"/>
                <a:gd name="T1" fmla="*/ 105 h 239"/>
                <a:gd name="T2" fmla="*/ 198 w 206"/>
                <a:gd name="T3" fmla="*/ 70 h 239"/>
                <a:gd name="T4" fmla="*/ 183 w 206"/>
                <a:gd name="T5" fmla="*/ 41 h 239"/>
                <a:gd name="T6" fmla="*/ 161 w 206"/>
                <a:gd name="T7" fmla="*/ 19 h 239"/>
                <a:gd name="T8" fmla="*/ 135 w 206"/>
                <a:gd name="T9" fmla="*/ 5 h 239"/>
                <a:gd name="T10" fmla="*/ 103 w 206"/>
                <a:gd name="T11" fmla="*/ 0 h 239"/>
                <a:gd name="T12" fmla="*/ 82 w 206"/>
                <a:gd name="T13" fmla="*/ 2 h 239"/>
                <a:gd name="T14" fmla="*/ 53 w 206"/>
                <a:gd name="T15" fmla="*/ 13 h 239"/>
                <a:gd name="T16" fmla="*/ 30 w 206"/>
                <a:gd name="T17" fmla="*/ 32 h 239"/>
                <a:gd name="T18" fmla="*/ 13 w 206"/>
                <a:gd name="T19" fmla="*/ 59 h 239"/>
                <a:gd name="T20" fmla="*/ 2 w 206"/>
                <a:gd name="T21" fmla="*/ 93 h 239"/>
                <a:gd name="T22" fmla="*/ 0 w 206"/>
                <a:gd name="T23" fmla="*/ 120 h 239"/>
                <a:gd name="T24" fmla="*/ 5 w 206"/>
                <a:gd name="T25" fmla="*/ 157 h 239"/>
                <a:gd name="T26" fmla="*/ 17 w 206"/>
                <a:gd name="T27" fmla="*/ 189 h 239"/>
                <a:gd name="T28" fmla="*/ 36 w 206"/>
                <a:gd name="T29" fmla="*/ 214 h 239"/>
                <a:gd name="T30" fmla="*/ 61 w 206"/>
                <a:gd name="T31" fmla="*/ 230 h 239"/>
                <a:gd name="T32" fmla="*/ 91 w 206"/>
                <a:gd name="T33" fmla="*/ 238 h 239"/>
                <a:gd name="T34" fmla="*/ 113 w 206"/>
                <a:gd name="T35" fmla="*/ 238 h 239"/>
                <a:gd name="T36" fmla="*/ 143 w 206"/>
                <a:gd name="T37" fmla="*/ 231 h 239"/>
                <a:gd name="T38" fmla="*/ 169 w 206"/>
                <a:gd name="T39" fmla="*/ 214 h 239"/>
                <a:gd name="T40" fmla="*/ 188 w 206"/>
                <a:gd name="T41" fmla="*/ 190 h 239"/>
                <a:gd name="T42" fmla="*/ 201 w 206"/>
                <a:gd name="T43" fmla="*/ 158 h 239"/>
                <a:gd name="T44" fmla="*/ 206 w 206"/>
                <a:gd name="T45" fmla="*/ 119 h 239"/>
                <a:gd name="T46" fmla="*/ 160 w 206"/>
                <a:gd name="T47" fmla="*/ 120 h 239"/>
                <a:gd name="T48" fmla="*/ 151 w 206"/>
                <a:gd name="T49" fmla="*/ 162 h 239"/>
                <a:gd name="T50" fmla="*/ 137 w 206"/>
                <a:gd name="T51" fmla="*/ 183 h 239"/>
                <a:gd name="T52" fmla="*/ 122 w 206"/>
                <a:gd name="T53" fmla="*/ 193 h 239"/>
                <a:gd name="T54" fmla="*/ 104 w 206"/>
                <a:gd name="T55" fmla="*/ 196 h 239"/>
                <a:gd name="T56" fmla="*/ 91 w 206"/>
                <a:gd name="T57" fmla="*/ 195 h 239"/>
                <a:gd name="T58" fmla="*/ 75 w 206"/>
                <a:gd name="T59" fmla="*/ 188 h 239"/>
                <a:gd name="T60" fmla="*/ 62 w 206"/>
                <a:gd name="T61" fmla="*/ 176 h 239"/>
                <a:gd name="T62" fmla="*/ 52 w 206"/>
                <a:gd name="T63" fmla="*/ 159 h 239"/>
                <a:gd name="T64" fmla="*/ 46 w 206"/>
                <a:gd name="T65" fmla="*/ 119 h 239"/>
                <a:gd name="T66" fmla="*/ 50 w 206"/>
                <a:gd name="T67" fmla="*/ 88 h 239"/>
                <a:gd name="T68" fmla="*/ 61 w 206"/>
                <a:gd name="T69" fmla="*/ 64 h 239"/>
                <a:gd name="T70" fmla="*/ 73 w 206"/>
                <a:gd name="T71" fmla="*/ 51 h 239"/>
                <a:gd name="T72" fmla="*/ 89 w 206"/>
                <a:gd name="T73" fmla="*/ 44 h 239"/>
                <a:gd name="T74" fmla="*/ 101 w 206"/>
                <a:gd name="T75" fmla="*/ 43 h 239"/>
                <a:gd name="T76" fmla="*/ 121 w 206"/>
                <a:gd name="T77" fmla="*/ 46 h 239"/>
                <a:gd name="T78" fmla="*/ 136 w 206"/>
                <a:gd name="T79" fmla="*/ 55 h 239"/>
                <a:gd name="T80" fmla="*/ 148 w 206"/>
                <a:gd name="T81" fmla="*/ 69 h 239"/>
                <a:gd name="T82" fmla="*/ 156 w 206"/>
                <a:gd name="T83" fmla="*/ 88 h 239"/>
                <a:gd name="T84" fmla="*/ 160 w 206"/>
                <a:gd name="T85" fmla="*/ 12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6" h="239">
                  <a:moveTo>
                    <a:pt x="206" y="119"/>
                  </a:moveTo>
                  <a:lnTo>
                    <a:pt x="206" y="119"/>
                  </a:lnTo>
                  <a:lnTo>
                    <a:pt x="205" y="105"/>
                  </a:lnTo>
                  <a:lnTo>
                    <a:pt x="204" y="93"/>
                  </a:lnTo>
                  <a:lnTo>
                    <a:pt x="201" y="81"/>
                  </a:lnTo>
                  <a:lnTo>
                    <a:pt x="198" y="70"/>
                  </a:lnTo>
                  <a:lnTo>
                    <a:pt x="194" y="59"/>
                  </a:lnTo>
                  <a:lnTo>
                    <a:pt x="189" y="50"/>
                  </a:lnTo>
                  <a:lnTo>
                    <a:pt x="183" y="41"/>
                  </a:lnTo>
                  <a:lnTo>
                    <a:pt x="176" y="33"/>
                  </a:lnTo>
                  <a:lnTo>
                    <a:pt x="169" y="25"/>
                  </a:lnTo>
                  <a:lnTo>
                    <a:pt x="161" y="19"/>
                  </a:lnTo>
                  <a:lnTo>
                    <a:pt x="153" y="13"/>
                  </a:lnTo>
                  <a:lnTo>
                    <a:pt x="144" y="9"/>
                  </a:lnTo>
                  <a:lnTo>
                    <a:pt x="135" y="5"/>
                  </a:lnTo>
                  <a:lnTo>
                    <a:pt x="125" y="3"/>
                  </a:lnTo>
                  <a:lnTo>
                    <a:pt x="114" y="1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92" y="1"/>
                  </a:lnTo>
                  <a:lnTo>
                    <a:pt x="82" y="2"/>
                  </a:lnTo>
                  <a:lnTo>
                    <a:pt x="72" y="5"/>
                  </a:lnTo>
                  <a:lnTo>
                    <a:pt x="62" y="8"/>
                  </a:lnTo>
                  <a:lnTo>
                    <a:pt x="53" y="13"/>
                  </a:lnTo>
                  <a:lnTo>
                    <a:pt x="45" y="18"/>
                  </a:lnTo>
                  <a:lnTo>
                    <a:pt x="37" y="25"/>
                  </a:lnTo>
                  <a:lnTo>
                    <a:pt x="30" y="32"/>
                  </a:lnTo>
                  <a:lnTo>
                    <a:pt x="23" y="40"/>
                  </a:lnTo>
                  <a:lnTo>
                    <a:pt x="18" y="49"/>
                  </a:lnTo>
                  <a:lnTo>
                    <a:pt x="13" y="59"/>
                  </a:lnTo>
                  <a:lnTo>
                    <a:pt x="8" y="70"/>
                  </a:lnTo>
                  <a:lnTo>
                    <a:pt x="5" y="81"/>
                  </a:lnTo>
                  <a:lnTo>
                    <a:pt x="2" y="93"/>
                  </a:lnTo>
                  <a:lnTo>
                    <a:pt x="1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33"/>
                  </a:lnTo>
                  <a:lnTo>
                    <a:pt x="2" y="145"/>
                  </a:lnTo>
                  <a:lnTo>
                    <a:pt x="5" y="157"/>
                  </a:lnTo>
                  <a:lnTo>
                    <a:pt x="8" y="169"/>
                  </a:lnTo>
                  <a:lnTo>
                    <a:pt x="12" y="179"/>
                  </a:lnTo>
                  <a:lnTo>
                    <a:pt x="17" y="189"/>
                  </a:lnTo>
                  <a:lnTo>
                    <a:pt x="23" y="198"/>
                  </a:lnTo>
                  <a:lnTo>
                    <a:pt x="29" y="206"/>
                  </a:lnTo>
                  <a:lnTo>
                    <a:pt x="36" y="214"/>
                  </a:lnTo>
                  <a:lnTo>
                    <a:pt x="44" y="220"/>
                  </a:lnTo>
                  <a:lnTo>
                    <a:pt x="52" y="226"/>
                  </a:lnTo>
                  <a:lnTo>
                    <a:pt x="61" y="230"/>
                  </a:lnTo>
                  <a:lnTo>
                    <a:pt x="71" y="234"/>
                  </a:lnTo>
                  <a:lnTo>
                    <a:pt x="80" y="237"/>
                  </a:lnTo>
                  <a:lnTo>
                    <a:pt x="91" y="238"/>
                  </a:lnTo>
                  <a:lnTo>
                    <a:pt x="101" y="239"/>
                  </a:lnTo>
                  <a:lnTo>
                    <a:pt x="101" y="239"/>
                  </a:lnTo>
                  <a:lnTo>
                    <a:pt x="113" y="238"/>
                  </a:lnTo>
                  <a:lnTo>
                    <a:pt x="124" y="237"/>
                  </a:lnTo>
                  <a:lnTo>
                    <a:pt x="134" y="234"/>
                  </a:lnTo>
                  <a:lnTo>
                    <a:pt x="143" y="231"/>
                  </a:lnTo>
                  <a:lnTo>
                    <a:pt x="152" y="226"/>
                  </a:lnTo>
                  <a:lnTo>
                    <a:pt x="161" y="221"/>
                  </a:lnTo>
                  <a:lnTo>
                    <a:pt x="169" y="214"/>
                  </a:lnTo>
                  <a:lnTo>
                    <a:pt x="176" y="207"/>
                  </a:lnTo>
                  <a:lnTo>
                    <a:pt x="182" y="199"/>
                  </a:lnTo>
                  <a:lnTo>
                    <a:pt x="188" y="190"/>
                  </a:lnTo>
                  <a:lnTo>
                    <a:pt x="193" y="180"/>
                  </a:lnTo>
                  <a:lnTo>
                    <a:pt x="198" y="169"/>
                  </a:lnTo>
                  <a:lnTo>
                    <a:pt x="201" y="158"/>
                  </a:lnTo>
                  <a:lnTo>
                    <a:pt x="203" y="145"/>
                  </a:lnTo>
                  <a:lnTo>
                    <a:pt x="205" y="132"/>
                  </a:lnTo>
                  <a:lnTo>
                    <a:pt x="206" y="119"/>
                  </a:lnTo>
                  <a:lnTo>
                    <a:pt x="206" y="119"/>
                  </a:lnTo>
                  <a:close/>
                  <a:moveTo>
                    <a:pt x="160" y="120"/>
                  </a:moveTo>
                  <a:lnTo>
                    <a:pt x="160" y="120"/>
                  </a:lnTo>
                  <a:lnTo>
                    <a:pt x="159" y="135"/>
                  </a:lnTo>
                  <a:lnTo>
                    <a:pt x="156" y="149"/>
                  </a:lnTo>
                  <a:lnTo>
                    <a:pt x="151" y="162"/>
                  </a:lnTo>
                  <a:lnTo>
                    <a:pt x="145" y="174"/>
                  </a:lnTo>
                  <a:lnTo>
                    <a:pt x="141" y="179"/>
                  </a:lnTo>
                  <a:lnTo>
                    <a:pt x="137" y="183"/>
                  </a:lnTo>
                  <a:lnTo>
                    <a:pt x="132" y="187"/>
                  </a:lnTo>
                  <a:lnTo>
                    <a:pt x="127" y="190"/>
                  </a:lnTo>
                  <a:lnTo>
                    <a:pt x="122" y="193"/>
                  </a:lnTo>
                  <a:lnTo>
                    <a:pt x="116" y="195"/>
                  </a:lnTo>
                  <a:lnTo>
                    <a:pt x="110" y="196"/>
                  </a:lnTo>
                  <a:lnTo>
                    <a:pt x="104" y="196"/>
                  </a:lnTo>
                  <a:lnTo>
                    <a:pt x="104" y="196"/>
                  </a:lnTo>
                  <a:lnTo>
                    <a:pt x="97" y="196"/>
                  </a:lnTo>
                  <a:lnTo>
                    <a:pt x="91" y="195"/>
                  </a:lnTo>
                  <a:lnTo>
                    <a:pt x="85" y="193"/>
                  </a:lnTo>
                  <a:lnTo>
                    <a:pt x="80" y="191"/>
                  </a:lnTo>
                  <a:lnTo>
                    <a:pt x="75" y="188"/>
                  </a:lnTo>
                  <a:lnTo>
                    <a:pt x="70" y="185"/>
                  </a:lnTo>
                  <a:lnTo>
                    <a:pt x="66" y="181"/>
                  </a:lnTo>
                  <a:lnTo>
                    <a:pt x="62" y="176"/>
                  </a:lnTo>
                  <a:lnTo>
                    <a:pt x="58" y="171"/>
                  </a:lnTo>
                  <a:lnTo>
                    <a:pt x="55" y="165"/>
                  </a:lnTo>
                  <a:lnTo>
                    <a:pt x="52" y="159"/>
                  </a:lnTo>
                  <a:lnTo>
                    <a:pt x="50" y="152"/>
                  </a:lnTo>
                  <a:lnTo>
                    <a:pt x="47" y="136"/>
                  </a:lnTo>
                  <a:lnTo>
                    <a:pt x="46" y="119"/>
                  </a:lnTo>
                  <a:lnTo>
                    <a:pt x="46" y="119"/>
                  </a:lnTo>
                  <a:lnTo>
                    <a:pt x="47" y="102"/>
                  </a:lnTo>
                  <a:lnTo>
                    <a:pt x="50" y="88"/>
                  </a:lnTo>
                  <a:lnTo>
                    <a:pt x="54" y="75"/>
                  </a:lnTo>
                  <a:lnTo>
                    <a:pt x="57" y="69"/>
                  </a:lnTo>
                  <a:lnTo>
                    <a:pt x="61" y="64"/>
                  </a:lnTo>
                  <a:lnTo>
                    <a:pt x="64" y="59"/>
                  </a:lnTo>
                  <a:lnTo>
                    <a:pt x="68" y="55"/>
                  </a:lnTo>
                  <a:lnTo>
                    <a:pt x="73" y="51"/>
                  </a:lnTo>
                  <a:lnTo>
                    <a:pt x="78" y="48"/>
                  </a:lnTo>
                  <a:lnTo>
                    <a:pt x="83" y="46"/>
                  </a:lnTo>
                  <a:lnTo>
                    <a:pt x="89" y="44"/>
                  </a:lnTo>
                  <a:lnTo>
                    <a:pt x="95" y="43"/>
                  </a:lnTo>
                  <a:lnTo>
                    <a:pt x="101" y="43"/>
                  </a:lnTo>
                  <a:lnTo>
                    <a:pt x="101" y="43"/>
                  </a:lnTo>
                  <a:lnTo>
                    <a:pt x="108" y="43"/>
                  </a:lnTo>
                  <a:lnTo>
                    <a:pt x="115" y="44"/>
                  </a:lnTo>
                  <a:lnTo>
                    <a:pt x="121" y="46"/>
                  </a:lnTo>
                  <a:lnTo>
                    <a:pt x="126" y="49"/>
                  </a:lnTo>
                  <a:lnTo>
                    <a:pt x="131" y="51"/>
                  </a:lnTo>
                  <a:lnTo>
                    <a:pt x="136" y="55"/>
                  </a:lnTo>
                  <a:lnTo>
                    <a:pt x="141" y="59"/>
                  </a:lnTo>
                  <a:lnTo>
                    <a:pt x="145" y="64"/>
                  </a:lnTo>
                  <a:lnTo>
                    <a:pt x="148" y="69"/>
                  </a:lnTo>
                  <a:lnTo>
                    <a:pt x="151" y="75"/>
                  </a:lnTo>
                  <a:lnTo>
                    <a:pt x="154" y="81"/>
                  </a:lnTo>
                  <a:lnTo>
                    <a:pt x="156" y="88"/>
                  </a:lnTo>
                  <a:lnTo>
                    <a:pt x="159" y="103"/>
                  </a:lnTo>
                  <a:lnTo>
                    <a:pt x="160" y="120"/>
                  </a:lnTo>
                  <a:lnTo>
                    <a:pt x="160" y="1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4" name="Freeform 103"/>
            <p:cNvSpPr>
              <a:spLocks/>
            </p:cNvSpPr>
            <p:nvPr userDrawn="1"/>
          </p:nvSpPr>
          <p:spPr bwMode="auto">
            <a:xfrm>
              <a:off x="1798638" y="6151563"/>
              <a:ext cx="71438" cy="95250"/>
            </a:xfrm>
            <a:custGeom>
              <a:avLst/>
              <a:gdLst>
                <a:gd name="T0" fmla="*/ 181 w 181"/>
                <a:gd name="T1" fmla="*/ 39 h 239"/>
                <a:gd name="T2" fmla="*/ 164 w 181"/>
                <a:gd name="T3" fmla="*/ 22 h 239"/>
                <a:gd name="T4" fmla="*/ 145 w 181"/>
                <a:gd name="T5" fmla="*/ 10 h 239"/>
                <a:gd name="T6" fmla="*/ 124 w 181"/>
                <a:gd name="T7" fmla="*/ 3 h 239"/>
                <a:gd name="T8" fmla="*/ 100 w 181"/>
                <a:gd name="T9" fmla="*/ 0 h 239"/>
                <a:gd name="T10" fmla="*/ 90 w 181"/>
                <a:gd name="T11" fmla="*/ 1 h 239"/>
                <a:gd name="T12" fmla="*/ 70 w 181"/>
                <a:gd name="T13" fmla="*/ 5 h 239"/>
                <a:gd name="T14" fmla="*/ 52 w 181"/>
                <a:gd name="T15" fmla="*/ 13 h 239"/>
                <a:gd name="T16" fmla="*/ 36 w 181"/>
                <a:gd name="T17" fmla="*/ 25 h 239"/>
                <a:gd name="T18" fmla="*/ 22 w 181"/>
                <a:gd name="T19" fmla="*/ 40 h 239"/>
                <a:gd name="T20" fmla="*/ 12 w 181"/>
                <a:gd name="T21" fmla="*/ 59 h 239"/>
                <a:gd name="T22" fmla="*/ 4 w 181"/>
                <a:gd name="T23" fmla="*/ 81 h 239"/>
                <a:gd name="T24" fmla="*/ 0 w 181"/>
                <a:gd name="T25" fmla="*/ 106 h 239"/>
                <a:gd name="T26" fmla="*/ 0 w 181"/>
                <a:gd name="T27" fmla="*/ 120 h 239"/>
                <a:gd name="T28" fmla="*/ 2 w 181"/>
                <a:gd name="T29" fmla="*/ 146 h 239"/>
                <a:gd name="T30" fmla="*/ 7 w 181"/>
                <a:gd name="T31" fmla="*/ 169 h 239"/>
                <a:gd name="T32" fmla="*/ 16 w 181"/>
                <a:gd name="T33" fmla="*/ 189 h 239"/>
                <a:gd name="T34" fmla="*/ 28 w 181"/>
                <a:gd name="T35" fmla="*/ 206 h 239"/>
                <a:gd name="T36" fmla="*/ 43 w 181"/>
                <a:gd name="T37" fmla="*/ 220 h 239"/>
                <a:gd name="T38" fmla="*/ 60 w 181"/>
                <a:gd name="T39" fmla="*/ 230 h 239"/>
                <a:gd name="T40" fmla="*/ 78 w 181"/>
                <a:gd name="T41" fmla="*/ 237 h 239"/>
                <a:gd name="T42" fmla="*/ 99 w 181"/>
                <a:gd name="T43" fmla="*/ 239 h 239"/>
                <a:gd name="T44" fmla="*/ 113 w 181"/>
                <a:gd name="T45" fmla="*/ 238 h 239"/>
                <a:gd name="T46" fmla="*/ 138 w 181"/>
                <a:gd name="T47" fmla="*/ 231 h 239"/>
                <a:gd name="T48" fmla="*/ 158 w 181"/>
                <a:gd name="T49" fmla="*/ 220 h 239"/>
                <a:gd name="T50" fmla="*/ 174 w 181"/>
                <a:gd name="T51" fmla="*/ 204 h 239"/>
                <a:gd name="T52" fmla="*/ 152 w 181"/>
                <a:gd name="T53" fmla="*/ 168 h 239"/>
                <a:gd name="T54" fmla="*/ 139 w 181"/>
                <a:gd name="T55" fmla="*/ 180 h 239"/>
                <a:gd name="T56" fmla="*/ 127 w 181"/>
                <a:gd name="T57" fmla="*/ 189 h 239"/>
                <a:gd name="T58" fmla="*/ 115 w 181"/>
                <a:gd name="T59" fmla="*/ 194 h 239"/>
                <a:gd name="T60" fmla="*/ 100 w 181"/>
                <a:gd name="T61" fmla="*/ 196 h 239"/>
                <a:gd name="T62" fmla="*/ 93 w 181"/>
                <a:gd name="T63" fmla="*/ 196 h 239"/>
                <a:gd name="T64" fmla="*/ 82 w 181"/>
                <a:gd name="T65" fmla="*/ 193 h 239"/>
                <a:gd name="T66" fmla="*/ 71 w 181"/>
                <a:gd name="T67" fmla="*/ 187 h 239"/>
                <a:gd name="T68" fmla="*/ 63 w 181"/>
                <a:gd name="T69" fmla="*/ 179 h 239"/>
                <a:gd name="T70" fmla="*/ 56 w 181"/>
                <a:gd name="T71" fmla="*/ 169 h 239"/>
                <a:gd name="T72" fmla="*/ 49 w 181"/>
                <a:gd name="T73" fmla="*/ 150 h 239"/>
                <a:gd name="T74" fmla="*/ 45 w 181"/>
                <a:gd name="T75" fmla="*/ 119 h 239"/>
                <a:gd name="T76" fmla="*/ 46 w 181"/>
                <a:gd name="T77" fmla="*/ 102 h 239"/>
                <a:gd name="T78" fmla="*/ 53 w 181"/>
                <a:gd name="T79" fmla="*/ 74 h 239"/>
                <a:gd name="T80" fmla="*/ 60 w 181"/>
                <a:gd name="T81" fmla="*/ 64 h 239"/>
                <a:gd name="T82" fmla="*/ 67 w 181"/>
                <a:gd name="T83" fmla="*/ 55 h 239"/>
                <a:gd name="T84" fmla="*/ 76 w 181"/>
                <a:gd name="T85" fmla="*/ 48 h 239"/>
                <a:gd name="T86" fmla="*/ 87 w 181"/>
                <a:gd name="T87" fmla="*/ 44 h 239"/>
                <a:gd name="T88" fmla="*/ 99 w 181"/>
                <a:gd name="T89" fmla="*/ 43 h 239"/>
                <a:gd name="T90" fmla="*/ 106 w 181"/>
                <a:gd name="T91" fmla="*/ 43 h 239"/>
                <a:gd name="T92" fmla="*/ 120 w 181"/>
                <a:gd name="T93" fmla="*/ 47 h 239"/>
                <a:gd name="T94" fmla="*/ 134 w 181"/>
                <a:gd name="T95" fmla="*/ 54 h 239"/>
                <a:gd name="T96" fmla="*/ 148 w 181"/>
                <a:gd name="T97" fmla="*/ 64 h 239"/>
                <a:gd name="T98" fmla="*/ 181 w 181"/>
                <a:gd name="T99" fmla="*/ 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1" h="239">
                  <a:moveTo>
                    <a:pt x="181" y="39"/>
                  </a:moveTo>
                  <a:lnTo>
                    <a:pt x="181" y="39"/>
                  </a:lnTo>
                  <a:lnTo>
                    <a:pt x="173" y="30"/>
                  </a:lnTo>
                  <a:lnTo>
                    <a:pt x="164" y="22"/>
                  </a:lnTo>
                  <a:lnTo>
                    <a:pt x="155" y="16"/>
                  </a:lnTo>
                  <a:lnTo>
                    <a:pt x="145" y="10"/>
                  </a:lnTo>
                  <a:lnTo>
                    <a:pt x="135" y="6"/>
                  </a:lnTo>
                  <a:lnTo>
                    <a:pt x="124" y="3"/>
                  </a:lnTo>
                  <a:lnTo>
                    <a:pt x="112" y="1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0" y="1"/>
                  </a:lnTo>
                  <a:lnTo>
                    <a:pt x="80" y="2"/>
                  </a:lnTo>
                  <a:lnTo>
                    <a:pt x="70" y="5"/>
                  </a:lnTo>
                  <a:lnTo>
                    <a:pt x="61" y="8"/>
                  </a:lnTo>
                  <a:lnTo>
                    <a:pt x="52" y="13"/>
                  </a:lnTo>
                  <a:lnTo>
                    <a:pt x="44" y="18"/>
                  </a:lnTo>
                  <a:lnTo>
                    <a:pt x="36" y="25"/>
                  </a:lnTo>
                  <a:lnTo>
                    <a:pt x="29" y="32"/>
                  </a:lnTo>
                  <a:lnTo>
                    <a:pt x="22" y="40"/>
                  </a:lnTo>
                  <a:lnTo>
                    <a:pt x="17" y="49"/>
                  </a:lnTo>
                  <a:lnTo>
                    <a:pt x="12" y="59"/>
                  </a:lnTo>
                  <a:lnTo>
                    <a:pt x="8" y="70"/>
                  </a:lnTo>
                  <a:lnTo>
                    <a:pt x="4" y="81"/>
                  </a:lnTo>
                  <a:lnTo>
                    <a:pt x="2" y="93"/>
                  </a:lnTo>
                  <a:lnTo>
                    <a:pt x="0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33"/>
                  </a:lnTo>
                  <a:lnTo>
                    <a:pt x="2" y="146"/>
                  </a:lnTo>
                  <a:lnTo>
                    <a:pt x="4" y="158"/>
                  </a:lnTo>
                  <a:lnTo>
                    <a:pt x="7" y="169"/>
                  </a:lnTo>
                  <a:lnTo>
                    <a:pt x="11" y="179"/>
                  </a:lnTo>
                  <a:lnTo>
                    <a:pt x="16" y="189"/>
                  </a:lnTo>
                  <a:lnTo>
                    <a:pt x="22" y="198"/>
                  </a:lnTo>
                  <a:lnTo>
                    <a:pt x="28" y="206"/>
                  </a:lnTo>
                  <a:lnTo>
                    <a:pt x="35" y="214"/>
                  </a:lnTo>
                  <a:lnTo>
                    <a:pt x="43" y="220"/>
                  </a:lnTo>
                  <a:lnTo>
                    <a:pt x="51" y="226"/>
                  </a:lnTo>
                  <a:lnTo>
                    <a:pt x="60" y="230"/>
                  </a:lnTo>
                  <a:lnTo>
                    <a:pt x="69" y="234"/>
                  </a:lnTo>
                  <a:lnTo>
                    <a:pt x="78" y="237"/>
                  </a:lnTo>
                  <a:lnTo>
                    <a:pt x="88" y="238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3" y="238"/>
                  </a:lnTo>
                  <a:lnTo>
                    <a:pt x="126" y="235"/>
                  </a:lnTo>
                  <a:lnTo>
                    <a:pt x="138" y="231"/>
                  </a:lnTo>
                  <a:lnTo>
                    <a:pt x="148" y="226"/>
                  </a:lnTo>
                  <a:lnTo>
                    <a:pt x="158" y="220"/>
                  </a:lnTo>
                  <a:lnTo>
                    <a:pt x="166" y="212"/>
                  </a:lnTo>
                  <a:lnTo>
                    <a:pt x="174" y="204"/>
                  </a:lnTo>
                  <a:lnTo>
                    <a:pt x="181" y="196"/>
                  </a:lnTo>
                  <a:lnTo>
                    <a:pt x="152" y="168"/>
                  </a:lnTo>
                  <a:lnTo>
                    <a:pt x="152" y="168"/>
                  </a:lnTo>
                  <a:lnTo>
                    <a:pt x="139" y="180"/>
                  </a:lnTo>
                  <a:lnTo>
                    <a:pt x="133" y="185"/>
                  </a:lnTo>
                  <a:lnTo>
                    <a:pt x="127" y="189"/>
                  </a:lnTo>
                  <a:lnTo>
                    <a:pt x="121" y="192"/>
                  </a:lnTo>
                  <a:lnTo>
                    <a:pt x="115" y="194"/>
                  </a:lnTo>
                  <a:lnTo>
                    <a:pt x="108" y="196"/>
                  </a:lnTo>
                  <a:lnTo>
                    <a:pt x="100" y="196"/>
                  </a:lnTo>
                  <a:lnTo>
                    <a:pt x="100" y="196"/>
                  </a:lnTo>
                  <a:lnTo>
                    <a:pt x="93" y="196"/>
                  </a:lnTo>
                  <a:lnTo>
                    <a:pt x="87" y="195"/>
                  </a:lnTo>
                  <a:lnTo>
                    <a:pt x="82" y="193"/>
                  </a:lnTo>
                  <a:lnTo>
                    <a:pt x="76" y="190"/>
                  </a:lnTo>
                  <a:lnTo>
                    <a:pt x="71" y="187"/>
                  </a:lnTo>
                  <a:lnTo>
                    <a:pt x="67" y="184"/>
                  </a:lnTo>
                  <a:lnTo>
                    <a:pt x="63" y="179"/>
                  </a:lnTo>
                  <a:lnTo>
                    <a:pt x="59" y="174"/>
                  </a:lnTo>
                  <a:lnTo>
                    <a:pt x="56" y="169"/>
                  </a:lnTo>
                  <a:lnTo>
                    <a:pt x="53" y="163"/>
                  </a:lnTo>
                  <a:lnTo>
                    <a:pt x="49" y="150"/>
                  </a:lnTo>
                  <a:lnTo>
                    <a:pt x="46" y="135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46" y="102"/>
                  </a:lnTo>
                  <a:lnTo>
                    <a:pt x="49" y="87"/>
                  </a:lnTo>
                  <a:lnTo>
                    <a:pt x="53" y="74"/>
                  </a:lnTo>
                  <a:lnTo>
                    <a:pt x="56" y="69"/>
                  </a:lnTo>
                  <a:lnTo>
                    <a:pt x="60" y="64"/>
                  </a:lnTo>
                  <a:lnTo>
                    <a:pt x="63" y="59"/>
                  </a:lnTo>
                  <a:lnTo>
                    <a:pt x="67" y="55"/>
                  </a:lnTo>
                  <a:lnTo>
                    <a:pt x="72" y="51"/>
                  </a:lnTo>
                  <a:lnTo>
                    <a:pt x="76" y="48"/>
                  </a:lnTo>
                  <a:lnTo>
                    <a:pt x="82" y="46"/>
                  </a:lnTo>
                  <a:lnTo>
                    <a:pt x="87" y="44"/>
                  </a:lnTo>
                  <a:lnTo>
                    <a:pt x="93" y="43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106" y="43"/>
                  </a:lnTo>
                  <a:lnTo>
                    <a:pt x="113" y="45"/>
                  </a:lnTo>
                  <a:lnTo>
                    <a:pt x="120" y="47"/>
                  </a:lnTo>
                  <a:lnTo>
                    <a:pt x="127" y="50"/>
                  </a:lnTo>
                  <a:lnTo>
                    <a:pt x="134" y="54"/>
                  </a:lnTo>
                  <a:lnTo>
                    <a:pt x="141" y="59"/>
                  </a:lnTo>
                  <a:lnTo>
                    <a:pt x="148" y="64"/>
                  </a:lnTo>
                  <a:lnTo>
                    <a:pt x="154" y="71"/>
                  </a:lnTo>
                  <a:lnTo>
                    <a:pt x="181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5" name="Freeform 104"/>
            <p:cNvSpPr>
              <a:spLocks noEditPoints="1"/>
            </p:cNvSpPr>
            <p:nvPr userDrawn="1"/>
          </p:nvSpPr>
          <p:spPr bwMode="auto">
            <a:xfrm>
              <a:off x="1882775" y="6121401"/>
              <a:ext cx="82550" cy="125413"/>
            </a:xfrm>
            <a:custGeom>
              <a:avLst/>
              <a:gdLst>
                <a:gd name="T0" fmla="*/ 211 w 211"/>
                <a:gd name="T1" fmla="*/ 81 h 315"/>
                <a:gd name="T2" fmla="*/ 209 w 211"/>
                <a:gd name="T3" fmla="*/ 62 h 315"/>
                <a:gd name="T4" fmla="*/ 204 w 211"/>
                <a:gd name="T5" fmla="*/ 46 h 315"/>
                <a:gd name="T6" fmla="*/ 195 w 211"/>
                <a:gd name="T7" fmla="*/ 32 h 315"/>
                <a:gd name="T8" fmla="*/ 182 w 211"/>
                <a:gd name="T9" fmla="*/ 21 h 315"/>
                <a:gd name="T10" fmla="*/ 167 w 211"/>
                <a:gd name="T11" fmla="*/ 12 h 315"/>
                <a:gd name="T12" fmla="*/ 149 w 211"/>
                <a:gd name="T13" fmla="*/ 5 h 315"/>
                <a:gd name="T14" fmla="*/ 128 w 211"/>
                <a:gd name="T15" fmla="*/ 1 h 315"/>
                <a:gd name="T16" fmla="*/ 106 w 211"/>
                <a:gd name="T17" fmla="*/ 0 h 315"/>
                <a:gd name="T18" fmla="*/ 89 w 211"/>
                <a:gd name="T19" fmla="*/ 1 h 315"/>
                <a:gd name="T20" fmla="*/ 59 w 211"/>
                <a:gd name="T21" fmla="*/ 8 h 315"/>
                <a:gd name="T22" fmla="*/ 32 w 211"/>
                <a:gd name="T23" fmla="*/ 20 h 315"/>
                <a:gd name="T24" fmla="*/ 9 w 211"/>
                <a:gd name="T25" fmla="*/ 36 h 315"/>
                <a:gd name="T26" fmla="*/ 29 w 211"/>
                <a:gd name="T27" fmla="*/ 79 h 315"/>
                <a:gd name="T28" fmla="*/ 38 w 211"/>
                <a:gd name="T29" fmla="*/ 71 h 315"/>
                <a:gd name="T30" fmla="*/ 56 w 211"/>
                <a:gd name="T31" fmla="*/ 58 h 315"/>
                <a:gd name="T32" fmla="*/ 74 w 211"/>
                <a:gd name="T33" fmla="*/ 50 h 315"/>
                <a:gd name="T34" fmla="*/ 94 w 211"/>
                <a:gd name="T35" fmla="*/ 46 h 315"/>
                <a:gd name="T36" fmla="*/ 105 w 211"/>
                <a:gd name="T37" fmla="*/ 45 h 315"/>
                <a:gd name="T38" fmla="*/ 130 w 211"/>
                <a:gd name="T39" fmla="*/ 48 h 315"/>
                <a:gd name="T40" fmla="*/ 149 w 211"/>
                <a:gd name="T41" fmla="*/ 55 h 315"/>
                <a:gd name="T42" fmla="*/ 161 w 211"/>
                <a:gd name="T43" fmla="*/ 67 h 315"/>
                <a:gd name="T44" fmla="*/ 165 w 211"/>
                <a:gd name="T45" fmla="*/ 84 h 315"/>
                <a:gd name="T46" fmla="*/ 164 w 211"/>
                <a:gd name="T47" fmla="*/ 91 h 315"/>
                <a:gd name="T48" fmla="*/ 160 w 211"/>
                <a:gd name="T49" fmla="*/ 103 h 315"/>
                <a:gd name="T50" fmla="*/ 152 w 211"/>
                <a:gd name="T51" fmla="*/ 113 h 315"/>
                <a:gd name="T52" fmla="*/ 131 w 211"/>
                <a:gd name="T53" fmla="*/ 127 h 315"/>
                <a:gd name="T54" fmla="*/ 115 w 211"/>
                <a:gd name="T55" fmla="*/ 137 h 315"/>
                <a:gd name="T56" fmla="*/ 92 w 211"/>
                <a:gd name="T57" fmla="*/ 155 h 315"/>
                <a:gd name="T58" fmla="*/ 84 w 211"/>
                <a:gd name="T59" fmla="*/ 165 h 315"/>
                <a:gd name="T60" fmla="*/ 79 w 211"/>
                <a:gd name="T61" fmla="*/ 177 h 315"/>
                <a:gd name="T62" fmla="*/ 74 w 211"/>
                <a:gd name="T63" fmla="*/ 204 h 315"/>
                <a:gd name="T64" fmla="*/ 121 w 211"/>
                <a:gd name="T65" fmla="*/ 222 h 315"/>
                <a:gd name="T66" fmla="*/ 121 w 211"/>
                <a:gd name="T67" fmla="*/ 211 h 315"/>
                <a:gd name="T68" fmla="*/ 124 w 211"/>
                <a:gd name="T69" fmla="*/ 193 h 315"/>
                <a:gd name="T70" fmla="*/ 131 w 211"/>
                <a:gd name="T71" fmla="*/ 180 h 315"/>
                <a:gd name="T72" fmla="*/ 145 w 211"/>
                <a:gd name="T73" fmla="*/ 168 h 315"/>
                <a:gd name="T74" fmla="*/ 155 w 211"/>
                <a:gd name="T75" fmla="*/ 163 h 315"/>
                <a:gd name="T76" fmla="*/ 179 w 211"/>
                <a:gd name="T77" fmla="*/ 147 h 315"/>
                <a:gd name="T78" fmla="*/ 197 w 211"/>
                <a:gd name="T79" fmla="*/ 130 h 315"/>
                <a:gd name="T80" fmla="*/ 208 w 211"/>
                <a:gd name="T81" fmla="*/ 109 h 315"/>
                <a:gd name="T82" fmla="*/ 211 w 211"/>
                <a:gd name="T83" fmla="*/ 81 h 315"/>
                <a:gd name="T84" fmla="*/ 130 w 211"/>
                <a:gd name="T85" fmla="*/ 282 h 315"/>
                <a:gd name="T86" fmla="*/ 129 w 211"/>
                <a:gd name="T87" fmla="*/ 276 h 315"/>
                <a:gd name="T88" fmla="*/ 124 w 211"/>
                <a:gd name="T89" fmla="*/ 264 h 315"/>
                <a:gd name="T90" fmla="*/ 115 w 211"/>
                <a:gd name="T91" fmla="*/ 255 h 315"/>
                <a:gd name="T92" fmla="*/ 104 w 211"/>
                <a:gd name="T93" fmla="*/ 250 h 315"/>
                <a:gd name="T94" fmla="*/ 97 w 211"/>
                <a:gd name="T95" fmla="*/ 249 h 315"/>
                <a:gd name="T96" fmla="*/ 85 w 211"/>
                <a:gd name="T97" fmla="*/ 252 h 315"/>
                <a:gd name="T98" fmla="*/ 74 w 211"/>
                <a:gd name="T99" fmla="*/ 259 h 315"/>
                <a:gd name="T100" fmla="*/ 67 w 211"/>
                <a:gd name="T101" fmla="*/ 269 h 315"/>
                <a:gd name="T102" fmla="*/ 65 w 211"/>
                <a:gd name="T103" fmla="*/ 282 h 315"/>
                <a:gd name="T104" fmla="*/ 65 w 211"/>
                <a:gd name="T105" fmla="*/ 289 h 315"/>
                <a:gd name="T106" fmla="*/ 70 w 211"/>
                <a:gd name="T107" fmla="*/ 301 h 315"/>
                <a:gd name="T108" fmla="*/ 79 w 211"/>
                <a:gd name="T109" fmla="*/ 309 h 315"/>
                <a:gd name="T110" fmla="*/ 91 w 211"/>
                <a:gd name="T111" fmla="*/ 314 h 315"/>
                <a:gd name="T112" fmla="*/ 97 w 211"/>
                <a:gd name="T113" fmla="*/ 315 h 315"/>
                <a:gd name="T114" fmla="*/ 110 w 211"/>
                <a:gd name="T115" fmla="*/ 312 h 315"/>
                <a:gd name="T116" fmla="*/ 120 w 211"/>
                <a:gd name="T117" fmla="*/ 305 h 315"/>
                <a:gd name="T118" fmla="*/ 127 w 211"/>
                <a:gd name="T119" fmla="*/ 295 h 315"/>
                <a:gd name="T120" fmla="*/ 130 w 211"/>
                <a:gd name="T121" fmla="*/ 282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1" h="315">
                  <a:moveTo>
                    <a:pt x="211" y="81"/>
                  </a:moveTo>
                  <a:lnTo>
                    <a:pt x="211" y="81"/>
                  </a:lnTo>
                  <a:lnTo>
                    <a:pt x="211" y="71"/>
                  </a:lnTo>
                  <a:lnTo>
                    <a:pt x="209" y="62"/>
                  </a:lnTo>
                  <a:lnTo>
                    <a:pt x="207" y="54"/>
                  </a:lnTo>
                  <a:lnTo>
                    <a:pt x="204" y="46"/>
                  </a:lnTo>
                  <a:lnTo>
                    <a:pt x="199" y="39"/>
                  </a:lnTo>
                  <a:lnTo>
                    <a:pt x="195" y="32"/>
                  </a:lnTo>
                  <a:lnTo>
                    <a:pt x="189" y="26"/>
                  </a:lnTo>
                  <a:lnTo>
                    <a:pt x="182" y="21"/>
                  </a:lnTo>
                  <a:lnTo>
                    <a:pt x="175" y="16"/>
                  </a:lnTo>
                  <a:lnTo>
                    <a:pt x="167" y="12"/>
                  </a:lnTo>
                  <a:lnTo>
                    <a:pt x="159" y="8"/>
                  </a:lnTo>
                  <a:lnTo>
                    <a:pt x="149" y="5"/>
                  </a:lnTo>
                  <a:lnTo>
                    <a:pt x="139" y="3"/>
                  </a:lnTo>
                  <a:lnTo>
                    <a:pt x="128" y="1"/>
                  </a:lnTo>
                  <a:lnTo>
                    <a:pt x="117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89" y="1"/>
                  </a:lnTo>
                  <a:lnTo>
                    <a:pt x="74" y="4"/>
                  </a:lnTo>
                  <a:lnTo>
                    <a:pt x="59" y="8"/>
                  </a:lnTo>
                  <a:lnTo>
                    <a:pt x="45" y="13"/>
                  </a:lnTo>
                  <a:lnTo>
                    <a:pt x="32" y="20"/>
                  </a:lnTo>
                  <a:lnTo>
                    <a:pt x="20" y="27"/>
                  </a:lnTo>
                  <a:lnTo>
                    <a:pt x="9" y="36"/>
                  </a:lnTo>
                  <a:lnTo>
                    <a:pt x="0" y="45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38" y="71"/>
                  </a:lnTo>
                  <a:lnTo>
                    <a:pt x="47" y="64"/>
                  </a:lnTo>
                  <a:lnTo>
                    <a:pt x="56" y="58"/>
                  </a:lnTo>
                  <a:lnTo>
                    <a:pt x="65" y="54"/>
                  </a:lnTo>
                  <a:lnTo>
                    <a:pt x="74" y="50"/>
                  </a:lnTo>
                  <a:lnTo>
                    <a:pt x="84" y="47"/>
                  </a:lnTo>
                  <a:lnTo>
                    <a:pt x="94" y="46"/>
                  </a:lnTo>
                  <a:lnTo>
                    <a:pt x="105" y="45"/>
                  </a:lnTo>
                  <a:lnTo>
                    <a:pt x="105" y="45"/>
                  </a:lnTo>
                  <a:lnTo>
                    <a:pt x="118" y="46"/>
                  </a:lnTo>
                  <a:lnTo>
                    <a:pt x="130" y="48"/>
                  </a:lnTo>
                  <a:lnTo>
                    <a:pt x="140" y="51"/>
                  </a:lnTo>
                  <a:lnTo>
                    <a:pt x="149" y="55"/>
                  </a:lnTo>
                  <a:lnTo>
                    <a:pt x="156" y="61"/>
                  </a:lnTo>
                  <a:lnTo>
                    <a:pt x="161" y="67"/>
                  </a:lnTo>
                  <a:lnTo>
                    <a:pt x="164" y="75"/>
                  </a:lnTo>
                  <a:lnTo>
                    <a:pt x="165" y="84"/>
                  </a:lnTo>
                  <a:lnTo>
                    <a:pt x="165" y="84"/>
                  </a:lnTo>
                  <a:lnTo>
                    <a:pt x="164" y="91"/>
                  </a:lnTo>
                  <a:lnTo>
                    <a:pt x="163" y="98"/>
                  </a:lnTo>
                  <a:lnTo>
                    <a:pt x="160" y="103"/>
                  </a:lnTo>
                  <a:lnTo>
                    <a:pt x="157" y="108"/>
                  </a:lnTo>
                  <a:lnTo>
                    <a:pt x="152" y="113"/>
                  </a:lnTo>
                  <a:lnTo>
                    <a:pt x="147" y="118"/>
                  </a:lnTo>
                  <a:lnTo>
                    <a:pt x="131" y="127"/>
                  </a:lnTo>
                  <a:lnTo>
                    <a:pt x="131" y="127"/>
                  </a:lnTo>
                  <a:lnTo>
                    <a:pt x="115" y="137"/>
                  </a:lnTo>
                  <a:lnTo>
                    <a:pt x="102" y="146"/>
                  </a:lnTo>
                  <a:lnTo>
                    <a:pt x="92" y="155"/>
                  </a:lnTo>
                  <a:lnTo>
                    <a:pt x="88" y="160"/>
                  </a:lnTo>
                  <a:lnTo>
                    <a:pt x="84" y="165"/>
                  </a:lnTo>
                  <a:lnTo>
                    <a:pt x="81" y="171"/>
                  </a:lnTo>
                  <a:lnTo>
                    <a:pt x="79" y="177"/>
                  </a:lnTo>
                  <a:lnTo>
                    <a:pt x="76" y="189"/>
                  </a:lnTo>
                  <a:lnTo>
                    <a:pt x="74" y="204"/>
                  </a:lnTo>
                  <a:lnTo>
                    <a:pt x="74" y="222"/>
                  </a:lnTo>
                  <a:lnTo>
                    <a:pt x="121" y="222"/>
                  </a:lnTo>
                  <a:lnTo>
                    <a:pt x="121" y="222"/>
                  </a:lnTo>
                  <a:lnTo>
                    <a:pt x="121" y="211"/>
                  </a:lnTo>
                  <a:lnTo>
                    <a:pt x="122" y="201"/>
                  </a:lnTo>
                  <a:lnTo>
                    <a:pt x="124" y="193"/>
                  </a:lnTo>
                  <a:lnTo>
                    <a:pt x="127" y="186"/>
                  </a:lnTo>
                  <a:lnTo>
                    <a:pt x="131" y="180"/>
                  </a:lnTo>
                  <a:lnTo>
                    <a:pt x="137" y="174"/>
                  </a:lnTo>
                  <a:lnTo>
                    <a:pt x="145" y="168"/>
                  </a:lnTo>
                  <a:lnTo>
                    <a:pt x="155" y="163"/>
                  </a:lnTo>
                  <a:lnTo>
                    <a:pt x="155" y="163"/>
                  </a:lnTo>
                  <a:lnTo>
                    <a:pt x="168" y="155"/>
                  </a:lnTo>
                  <a:lnTo>
                    <a:pt x="179" y="147"/>
                  </a:lnTo>
                  <a:lnTo>
                    <a:pt x="189" y="139"/>
                  </a:lnTo>
                  <a:lnTo>
                    <a:pt x="197" y="130"/>
                  </a:lnTo>
                  <a:lnTo>
                    <a:pt x="203" y="120"/>
                  </a:lnTo>
                  <a:lnTo>
                    <a:pt x="208" y="109"/>
                  </a:lnTo>
                  <a:lnTo>
                    <a:pt x="210" y="96"/>
                  </a:lnTo>
                  <a:lnTo>
                    <a:pt x="211" y="81"/>
                  </a:lnTo>
                  <a:lnTo>
                    <a:pt x="211" y="81"/>
                  </a:lnTo>
                  <a:close/>
                  <a:moveTo>
                    <a:pt x="130" y="282"/>
                  </a:moveTo>
                  <a:lnTo>
                    <a:pt x="130" y="282"/>
                  </a:lnTo>
                  <a:lnTo>
                    <a:pt x="129" y="276"/>
                  </a:lnTo>
                  <a:lnTo>
                    <a:pt x="127" y="269"/>
                  </a:lnTo>
                  <a:lnTo>
                    <a:pt x="124" y="264"/>
                  </a:lnTo>
                  <a:lnTo>
                    <a:pt x="120" y="259"/>
                  </a:lnTo>
                  <a:lnTo>
                    <a:pt x="115" y="255"/>
                  </a:lnTo>
                  <a:lnTo>
                    <a:pt x="110" y="252"/>
                  </a:lnTo>
                  <a:lnTo>
                    <a:pt x="104" y="250"/>
                  </a:lnTo>
                  <a:lnTo>
                    <a:pt x="97" y="249"/>
                  </a:lnTo>
                  <a:lnTo>
                    <a:pt x="97" y="249"/>
                  </a:lnTo>
                  <a:lnTo>
                    <a:pt x="91" y="250"/>
                  </a:lnTo>
                  <a:lnTo>
                    <a:pt x="85" y="252"/>
                  </a:lnTo>
                  <a:lnTo>
                    <a:pt x="79" y="255"/>
                  </a:lnTo>
                  <a:lnTo>
                    <a:pt x="74" y="259"/>
                  </a:lnTo>
                  <a:lnTo>
                    <a:pt x="70" y="264"/>
                  </a:lnTo>
                  <a:lnTo>
                    <a:pt x="67" y="269"/>
                  </a:lnTo>
                  <a:lnTo>
                    <a:pt x="65" y="276"/>
                  </a:lnTo>
                  <a:lnTo>
                    <a:pt x="65" y="282"/>
                  </a:lnTo>
                  <a:lnTo>
                    <a:pt x="65" y="282"/>
                  </a:lnTo>
                  <a:lnTo>
                    <a:pt x="65" y="289"/>
                  </a:lnTo>
                  <a:lnTo>
                    <a:pt x="67" y="295"/>
                  </a:lnTo>
                  <a:lnTo>
                    <a:pt x="70" y="301"/>
                  </a:lnTo>
                  <a:lnTo>
                    <a:pt x="74" y="305"/>
                  </a:lnTo>
                  <a:lnTo>
                    <a:pt x="79" y="309"/>
                  </a:lnTo>
                  <a:lnTo>
                    <a:pt x="85" y="312"/>
                  </a:lnTo>
                  <a:lnTo>
                    <a:pt x="91" y="314"/>
                  </a:lnTo>
                  <a:lnTo>
                    <a:pt x="97" y="315"/>
                  </a:lnTo>
                  <a:lnTo>
                    <a:pt x="97" y="315"/>
                  </a:lnTo>
                  <a:lnTo>
                    <a:pt x="104" y="314"/>
                  </a:lnTo>
                  <a:lnTo>
                    <a:pt x="110" y="312"/>
                  </a:lnTo>
                  <a:lnTo>
                    <a:pt x="115" y="309"/>
                  </a:lnTo>
                  <a:lnTo>
                    <a:pt x="120" y="305"/>
                  </a:lnTo>
                  <a:lnTo>
                    <a:pt x="124" y="301"/>
                  </a:lnTo>
                  <a:lnTo>
                    <a:pt x="127" y="295"/>
                  </a:lnTo>
                  <a:lnTo>
                    <a:pt x="129" y="289"/>
                  </a:lnTo>
                  <a:lnTo>
                    <a:pt x="130" y="282"/>
                  </a:lnTo>
                  <a:lnTo>
                    <a:pt x="130" y="2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6" name="Freeform 105"/>
            <p:cNvSpPr>
              <a:spLocks/>
            </p:cNvSpPr>
            <p:nvPr userDrawn="1"/>
          </p:nvSpPr>
          <p:spPr bwMode="auto">
            <a:xfrm>
              <a:off x="2019300" y="6122988"/>
              <a:ext cx="104775" cy="122238"/>
            </a:xfrm>
            <a:custGeom>
              <a:avLst/>
              <a:gdLst>
                <a:gd name="T0" fmla="*/ 120 w 264"/>
                <a:gd name="T1" fmla="*/ 305 h 305"/>
                <a:gd name="T2" fmla="*/ 264 w 264"/>
                <a:gd name="T3" fmla="*/ 0 h 305"/>
                <a:gd name="T4" fmla="*/ 212 w 264"/>
                <a:gd name="T5" fmla="*/ 0 h 305"/>
                <a:gd name="T6" fmla="*/ 170 w 264"/>
                <a:gd name="T7" fmla="*/ 98 h 305"/>
                <a:gd name="T8" fmla="*/ 170 w 264"/>
                <a:gd name="T9" fmla="*/ 98 h 305"/>
                <a:gd name="T10" fmla="*/ 154 w 264"/>
                <a:gd name="T11" fmla="*/ 136 h 305"/>
                <a:gd name="T12" fmla="*/ 141 w 264"/>
                <a:gd name="T13" fmla="*/ 167 h 305"/>
                <a:gd name="T14" fmla="*/ 141 w 264"/>
                <a:gd name="T15" fmla="*/ 167 h 305"/>
                <a:gd name="T16" fmla="*/ 126 w 264"/>
                <a:gd name="T17" fmla="*/ 135 h 305"/>
                <a:gd name="T18" fmla="*/ 107 w 264"/>
                <a:gd name="T19" fmla="*/ 97 h 305"/>
                <a:gd name="T20" fmla="*/ 57 w 264"/>
                <a:gd name="T21" fmla="*/ 0 h 305"/>
                <a:gd name="T22" fmla="*/ 0 w 264"/>
                <a:gd name="T23" fmla="*/ 0 h 305"/>
                <a:gd name="T24" fmla="*/ 115 w 264"/>
                <a:gd name="T25" fmla="*/ 213 h 305"/>
                <a:gd name="T26" fmla="*/ 69 w 264"/>
                <a:gd name="T27" fmla="*/ 305 h 305"/>
                <a:gd name="T28" fmla="*/ 120 w 264"/>
                <a:gd name="T2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4" h="305">
                  <a:moveTo>
                    <a:pt x="120" y="305"/>
                  </a:moveTo>
                  <a:lnTo>
                    <a:pt x="264" y="0"/>
                  </a:lnTo>
                  <a:lnTo>
                    <a:pt x="212" y="0"/>
                  </a:lnTo>
                  <a:lnTo>
                    <a:pt x="170" y="98"/>
                  </a:lnTo>
                  <a:lnTo>
                    <a:pt x="170" y="98"/>
                  </a:lnTo>
                  <a:lnTo>
                    <a:pt x="154" y="136"/>
                  </a:lnTo>
                  <a:lnTo>
                    <a:pt x="141" y="167"/>
                  </a:lnTo>
                  <a:lnTo>
                    <a:pt x="141" y="167"/>
                  </a:lnTo>
                  <a:lnTo>
                    <a:pt x="126" y="135"/>
                  </a:lnTo>
                  <a:lnTo>
                    <a:pt x="107" y="97"/>
                  </a:lnTo>
                  <a:lnTo>
                    <a:pt x="57" y="0"/>
                  </a:lnTo>
                  <a:lnTo>
                    <a:pt x="0" y="0"/>
                  </a:lnTo>
                  <a:lnTo>
                    <a:pt x="115" y="213"/>
                  </a:lnTo>
                  <a:lnTo>
                    <a:pt x="69" y="305"/>
                  </a:lnTo>
                  <a:lnTo>
                    <a:pt x="120" y="3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7" name="Freeform 106"/>
            <p:cNvSpPr>
              <a:spLocks/>
            </p:cNvSpPr>
            <p:nvPr userDrawn="1"/>
          </p:nvSpPr>
          <p:spPr bwMode="auto">
            <a:xfrm>
              <a:off x="2182813" y="6153151"/>
              <a:ext cx="73025" cy="92075"/>
            </a:xfrm>
            <a:custGeom>
              <a:avLst/>
              <a:gdLst>
                <a:gd name="T0" fmla="*/ 139 w 184"/>
                <a:gd name="T1" fmla="*/ 0 h 229"/>
                <a:gd name="T2" fmla="*/ 139 w 184"/>
                <a:gd name="T3" fmla="*/ 88 h 229"/>
                <a:gd name="T4" fmla="*/ 45 w 184"/>
                <a:gd name="T5" fmla="*/ 88 h 229"/>
                <a:gd name="T6" fmla="*/ 45 w 184"/>
                <a:gd name="T7" fmla="*/ 0 h 229"/>
                <a:gd name="T8" fmla="*/ 0 w 184"/>
                <a:gd name="T9" fmla="*/ 0 h 229"/>
                <a:gd name="T10" fmla="*/ 0 w 184"/>
                <a:gd name="T11" fmla="*/ 229 h 229"/>
                <a:gd name="T12" fmla="*/ 45 w 184"/>
                <a:gd name="T13" fmla="*/ 229 h 229"/>
                <a:gd name="T14" fmla="*/ 45 w 184"/>
                <a:gd name="T15" fmla="*/ 127 h 229"/>
                <a:gd name="T16" fmla="*/ 139 w 184"/>
                <a:gd name="T17" fmla="*/ 127 h 229"/>
                <a:gd name="T18" fmla="*/ 139 w 184"/>
                <a:gd name="T19" fmla="*/ 229 h 229"/>
                <a:gd name="T20" fmla="*/ 184 w 184"/>
                <a:gd name="T21" fmla="*/ 229 h 229"/>
                <a:gd name="T22" fmla="*/ 184 w 184"/>
                <a:gd name="T23" fmla="*/ 0 h 229"/>
                <a:gd name="T24" fmla="*/ 139 w 184"/>
                <a:gd name="T2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" h="229">
                  <a:moveTo>
                    <a:pt x="139" y="0"/>
                  </a:moveTo>
                  <a:lnTo>
                    <a:pt x="139" y="88"/>
                  </a:lnTo>
                  <a:lnTo>
                    <a:pt x="45" y="88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229"/>
                  </a:lnTo>
                  <a:lnTo>
                    <a:pt x="45" y="229"/>
                  </a:lnTo>
                  <a:lnTo>
                    <a:pt x="45" y="127"/>
                  </a:lnTo>
                  <a:lnTo>
                    <a:pt x="139" y="127"/>
                  </a:lnTo>
                  <a:lnTo>
                    <a:pt x="139" y="229"/>
                  </a:lnTo>
                  <a:lnTo>
                    <a:pt x="184" y="229"/>
                  </a:lnTo>
                  <a:lnTo>
                    <a:pt x="184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8" name="Freeform 107"/>
            <p:cNvSpPr>
              <a:spLocks noEditPoints="1"/>
            </p:cNvSpPr>
            <p:nvPr userDrawn="1"/>
          </p:nvSpPr>
          <p:spPr bwMode="auto">
            <a:xfrm>
              <a:off x="2274888" y="6151563"/>
              <a:ext cx="73025" cy="95250"/>
            </a:xfrm>
            <a:custGeom>
              <a:avLst/>
              <a:gdLst>
                <a:gd name="T0" fmla="*/ 187 w 187"/>
                <a:gd name="T1" fmla="*/ 77 h 239"/>
                <a:gd name="T2" fmla="*/ 187 w 187"/>
                <a:gd name="T3" fmla="*/ 68 h 239"/>
                <a:gd name="T4" fmla="*/ 184 w 187"/>
                <a:gd name="T5" fmla="*/ 51 h 239"/>
                <a:gd name="T6" fmla="*/ 178 w 187"/>
                <a:gd name="T7" fmla="*/ 36 h 239"/>
                <a:gd name="T8" fmla="*/ 169 w 187"/>
                <a:gd name="T9" fmla="*/ 24 h 239"/>
                <a:gd name="T10" fmla="*/ 158 w 187"/>
                <a:gd name="T11" fmla="*/ 15 h 239"/>
                <a:gd name="T12" fmla="*/ 143 w 187"/>
                <a:gd name="T13" fmla="*/ 8 h 239"/>
                <a:gd name="T14" fmla="*/ 127 w 187"/>
                <a:gd name="T15" fmla="*/ 3 h 239"/>
                <a:gd name="T16" fmla="*/ 110 w 187"/>
                <a:gd name="T17" fmla="*/ 1 h 239"/>
                <a:gd name="T18" fmla="*/ 101 w 187"/>
                <a:gd name="T19" fmla="*/ 0 h 239"/>
                <a:gd name="T20" fmla="*/ 78 w 187"/>
                <a:gd name="T21" fmla="*/ 2 h 239"/>
                <a:gd name="T22" fmla="*/ 57 w 187"/>
                <a:gd name="T23" fmla="*/ 6 h 239"/>
                <a:gd name="T24" fmla="*/ 39 w 187"/>
                <a:gd name="T25" fmla="*/ 12 h 239"/>
                <a:gd name="T26" fmla="*/ 22 w 187"/>
                <a:gd name="T27" fmla="*/ 21 h 239"/>
                <a:gd name="T28" fmla="*/ 39 w 187"/>
                <a:gd name="T29" fmla="*/ 55 h 239"/>
                <a:gd name="T30" fmla="*/ 67 w 187"/>
                <a:gd name="T31" fmla="*/ 44 h 239"/>
                <a:gd name="T32" fmla="*/ 99 w 187"/>
                <a:gd name="T33" fmla="*/ 40 h 239"/>
                <a:gd name="T34" fmla="*/ 109 w 187"/>
                <a:gd name="T35" fmla="*/ 41 h 239"/>
                <a:gd name="T36" fmla="*/ 125 w 187"/>
                <a:gd name="T37" fmla="*/ 46 h 239"/>
                <a:gd name="T38" fmla="*/ 136 w 187"/>
                <a:gd name="T39" fmla="*/ 56 h 239"/>
                <a:gd name="T40" fmla="*/ 142 w 187"/>
                <a:gd name="T41" fmla="*/ 70 h 239"/>
                <a:gd name="T42" fmla="*/ 142 w 187"/>
                <a:gd name="T43" fmla="*/ 96 h 239"/>
                <a:gd name="T44" fmla="*/ 133 w 187"/>
                <a:gd name="T45" fmla="*/ 93 h 239"/>
                <a:gd name="T46" fmla="*/ 108 w 187"/>
                <a:gd name="T47" fmla="*/ 88 h 239"/>
                <a:gd name="T48" fmla="*/ 91 w 187"/>
                <a:gd name="T49" fmla="*/ 88 h 239"/>
                <a:gd name="T50" fmla="*/ 64 w 187"/>
                <a:gd name="T51" fmla="*/ 90 h 239"/>
                <a:gd name="T52" fmla="*/ 47 w 187"/>
                <a:gd name="T53" fmla="*/ 94 h 239"/>
                <a:gd name="T54" fmla="*/ 33 w 187"/>
                <a:gd name="T55" fmla="*/ 101 h 239"/>
                <a:gd name="T56" fmla="*/ 21 w 187"/>
                <a:gd name="T57" fmla="*/ 110 h 239"/>
                <a:gd name="T58" fmla="*/ 11 w 187"/>
                <a:gd name="T59" fmla="*/ 122 h 239"/>
                <a:gd name="T60" fmla="*/ 4 w 187"/>
                <a:gd name="T61" fmla="*/ 136 h 239"/>
                <a:gd name="T62" fmla="*/ 1 w 187"/>
                <a:gd name="T63" fmla="*/ 152 h 239"/>
                <a:gd name="T64" fmla="*/ 0 w 187"/>
                <a:gd name="T65" fmla="*/ 162 h 239"/>
                <a:gd name="T66" fmla="*/ 2 w 187"/>
                <a:gd name="T67" fmla="*/ 181 h 239"/>
                <a:gd name="T68" fmla="*/ 7 w 187"/>
                <a:gd name="T69" fmla="*/ 197 h 239"/>
                <a:gd name="T70" fmla="*/ 16 w 187"/>
                <a:gd name="T71" fmla="*/ 211 h 239"/>
                <a:gd name="T72" fmla="*/ 26 w 187"/>
                <a:gd name="T73" fmla="*/ 221 h 239"/>
                <a:gd name="T74" fmla="*/ 38 w 187"/>
                <a:gd name="T75" fmla="*/ 229 h 239"/>
                <a:gd name="T76" fmla="*/ 52 w 187"/>
                <a:gd name="T77" fmla="*/ 235 h 239"/>
                <a:gd name="T78" fmla="*/ 80 w 187"/>
                <a:gd name="T79" fmla="*/ 239 h 239"/>
                <a:gd name="T80" fmla="*/ 91 w 187"/>
                <a:gd name="T81" fmla="*/ 238 h 239"/>
                <a:gd name="T82" fmla="*/ 109 w 187"/>
                <a:gd name="T83" fmla="*/ 234 h 239"/>
                <a:gd name="T84" fmla="*/ 116 w 187"/>
                <a:gd name="T85" fmla="*/ 231 h 239"/>
                <a:gd name="T86" fmla="*/ 134 w 187"/>
                <a:gd name="T87" fmla="*/ 218 h 239"/>
                <a:gd name="T88" fmla="*/ 142 w 187"/>
                <a:gd name="T89" fmla="*/ 234 h 239"/>
                <a:gd name="T90" fmla="*/ 142 w 187"/>
                <a:gd name="T91" fmla="*/ 169 h 239"/>
                <a:gd name="T92" fmla="*/ 138 w 187"/>
                <a:gd name="T93" fmla="*/ 174 h 239"/>
                <a:gd name="T94" fmla="*/ 127 w 187"/>
                <a:gd name="T95" fmla="*/ 185 h 239"/>
                <a:gd name="T96" fmla="*/ 112 w 187"/>
                <a:gd name="T97" fmla="*/ 193 h 239"/>
                <a:gd name="T98" fmla="*/ 96 w 187"/>
                <a:gd name="T99" fmla="*/ 198 h 239"/>
                <a:gd name="T100" fmla="*/ 87 w 187"/>
                <a:gd name="T101" fmla="*/ 198 h 239"/>
                <a:gd name="T102" fmla="*/ 69 w 187"/>
                <a:gd name="T103" fmla="*/ 196 h 239"/>
                <a:gd name="T104" fmla="*/ 56 w 187"/>
                <a:gd name="T105" fmla="*/ 189 h 239"/>
                <a:gd name="T106" fmla="*/ 51 w 187"/>
                <a:gd name="T107" fmla="*/ 184 h 239"/>
                <a:gd name="T108" fmla="*/ 44 w 187"/>
                <a:gd name="T109" fmla="*/ 170 h 239"/>
                <a:gd name="T110" fmla="*/ 43 w 187"/>
                <a:gd name="T111" fmla="*/ 160 h 239"/>
                <a:gd name="T112" fmla="*/ 46 w 187"/>
                <a:gd name="T113" fmla="*/ 146 h 239"/>
                <a:gd name="T114" fmla="*/ 56 w 187"/>
                <a:gd name="T115" fmla="*/ 136 h 239"/>
                <a:gd name="T116" fmla="*/ 70 w 187"/>
                <a:gd name="T117" fmla="*/ 129 h 239"/>
                <a:gd name="T118" fmla="*/ 90 w 187"/>
                <a:gd name="T119" fmla="*/ 126 h 239"/>
                <a:gd name="T120" fmla="*/ 107 w 187"/>
                <a:gd name="T121" fmla="*/ 127 h 239"/>
                <a:gd name="T122" fmla="*/ 120 w 187"/>
                <a:gd name="T123" fmla="*/ 129 h 239"/>
                <a:gd name="T124" fmla="*/ 142 w 187"/>
                <a:gd name="T125" fmla="*/ 13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239">
                  <a:moveTo>
                    <a:pt x="187" y="234"/>
                  </a:moveTo>
                  <a:lnTo>
                    <a:pt x="187" y="77"/>
                  </a:lnTo>
                  <a:lnTo>
                    <a:pt x="187" y="77"/>
                  </a:lnTo>
                  <a:lnTo>
                    <a:pt x="187" y="68"/>
                  </a:lnTo>
                  <a:lnTo>
                    <a:pt x="186" y="59"/>
                  </a:lnTo>
                  <a:lnTo>
                    <a:pt x="184" y="51"/>
                  </a:lnTo>
                  <a:lnTo>
                    <a:pt x="181" y="43"/>
                  </a:lnTo>
                  <a:lnTo>
                    <a:pt x="178" y="36"/>
                  </a:lnTo>
                  <a:lnTo>
                    <a:pt x="174" y="30"/>
                  </a:lnTo>
                  <a:lnTo>
                    <a:pt x="169" y="24"/>
                  </a:lnTo>
                  <a:lnTo>
                    <a:pt x="164" y="19"/>
                  </a:lnTo>
                  <a:lnTo>
                    <a:pt x="158" y="15"/>
                  </a:lnTo>
                  <a:lnTo>
                    <a:pt x="150" y="11"/>
                  </a:lnTo>
                  <a:lnTo>
                    <a:pt x="143" y="8"/>
                  </a:lnTo>
                  <a:lnTo>
                    <a:pt x="135" y="5"/>
                  </a:lnTo>
                  <a:lnTo>
                    <a:pt x="127" y="3"/>
                  </a:lnTo>
                  <a:lnTo>
                    <a:pt x="119" y="2"/>
                  </a:lnTo>
                  <a:lnTo>
                    <a:pt x="110" y="1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89" y="1"/>
                  </a:lnTo>
                  <a:lnTo>
                    <a:pt x="78" y="2"/>
                  </a:lnTo>
                  <a:lnTo>
                    <a:pt x="67" y="3"/>
                  </a:lnTo>
                  <a:lnTo>
                    <a:pt x="57" y="6"/>
                  </a:lnTo>
                  <a:lnTo>
                    <a:pt x="48" y="8"/>
                  </a:lnTo>
                  <a:lnTo>
                    <a:pt x="39" y="12"/>
                  </a:lnTo>
                  <a:lnTo>
                    <a:pt x="30" y="16"/>
                  </a:lnTo>
                  <a:lnTo>
                    <a:pt x="22" y="21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53" y="48"/>
                  </a:lnTo>
                  <a:lnTo>
                    <a:pt x="67" y="44"/>
                  </a:lnTo>
                  <a:lnTo>
                    <a:pt x="82" y="41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109" y="41"/>
                  </a:lnTo>
                  <a:lnTo>
                    <a:pt x="118" y="43"/>
                  </a:lnTo>
                  <a:lnTo>
                    <a:pt x="125" y="46"/>
                  </a:lnTo>
                  <a:lnTo>
                    <a:pt x="131" y="51"/>
                  </a:lnTo>
                  <a:lnTo>
                    <a:pt x="136" y="56"/>
                  </a:lnTo>
                  <a:lnTo>
                    <a:pt x="140" y="63"/>
                  </a:lnTo>
                  <a:lnTo>
                    <a:pt x="142" y="70"/>
                  </a:lnTo>
                  <a:lnTo>
                    <a:pt x="142" y="79"/>
                  </a:lnTo>
                  <a:lnTo>
                    <a:pt x="142" y="96"/>
                  </a:lnTo>
                  <a:lnTo>
                    <a:pt x="142" y="96"/>
                  </a:lnTo>
                  <a:lnTo>
                    <a:pt x="133" y="93"/>
                  </a:lnTo>
                  <a:lnTo>
                    <a:pt x="122" y="90"/>
                  </a:lnTo>
                  <a:lnTo>
                    <a:pt x="108" y="88"/>
                  </a:lnTo>
                  <a:lnTo>
                    <a:pt x="91" y="88"/>
                  </a:lnTo>
                  <a:lnTo>
                    <a:pt x="91" y="88"/>
                  </a:lnTo>
                  <a:lnTo>
                    <a:pt x="73" y="89"/>
                  </a:lnTo>
                  <a:lnTo>
                    <a:pt x="64" y="90"/>
                  </a:lnTo>
                  <a:lnTo>
                    <a:pt x="55" y="92"/>
                  </a:lnTo>
                  <a:lnTo>
                    <a:pt x="47" y="94"/>
                  </a:lnTo>
                  <a:lnTo>
                    <a:pt x="40" y="98"/>
                  </a:lnTo>
                  <a:lnTo>
                    <a:pt x="33" y="101"/>
                  </a:lnTo>
                  <a:lnTo>
                    <a:pt x="26" y="105"/>
                  </a:lnTo>
                  <a:lnTo>
                    <a:pt x="21" y="110"/>
                  </a:lnTo>
                  <a:lnTo>
                    <a:pt x="15" y="116"/>
                  </a:lnTo>
                  <a:lnTo>
                    <a:pt x="11" y="122"/>
                  </a:lnTo>
                  <a:lnTo>
                    <a:pt x="7" y="129"/>
                  </a:lnTo>
                  <a:lnTo>
                    <a:pt x="4" y="136"/>
                  </a:lnTo>
                  <a:lnTo>
                    <a:pt x="2" y="144"/>
                  </a:lnTo>
                  <a:lnTo>
                    <a:pt x="1" y="152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1" y="172"/>
                  </a:lnTo>
                  <a:lnTo>
                    <a:pt x="2" y="181"/>
                  </a:lnTo>
                  <a:lnTo>
                    <a:pt x="4" y="190"/>
                  </a:lnTo>
                  <a:lnTo>
                    <a:pt x="7" y="197"/>
                  </a:lnTo>
                  <a:lnTo>
                    <a:pt x="11" y="204"/>
                  </a:lnTo>
                  <a:lnTo>
                    <a:pt x="16" y="211"/>
                  </a:lnTo>
                  <a:lnTo>
                    <a:pt x="21" y="216"/>
                  </a:lnTo>
                  <a:lnTo>
                    <a:pt x="26" y="221"/>
                  </a:lnTo>
                  <a:lnTo>
                    <a:pt x="32" y="226"/>
                  </a:lnTo>
                  <a:lnTo>
                    <a:pt x="38" y="229"/>
                  </a:lnTo>
                  <a:lnTo>
                    <a:pt x="45" y="232"/>
                  </a:lnTo>
                  <a:lnTo>
                    <a:pt x="52" y="235"/>
                  </a:lnTo>
                  <a:lnTo>
                    <a:pt x="66" y="238"/>
                  </a:lnTo>
                  <a:lnTo>
                    <a:pt x="80" y="239"/>
                  </a:lnTo>
                  <a:lnTo>
                    <a:pt x="80" y="239"/>
                  </a:lnTo>
                  <a:lnTo>
                    <a:pt x="91" y="238"/>
                  </a:lnTo>
                  <a:lnTo>
                    <a:pt x="100" y="236"/>
                  </a:lnTo>
                  <a:lnTo>
                    <a:pt x="109" y="234"/>
                  </a:lnTo>
                  <a:lnTo>
                    <a:pt x="116" y="231"/>
                  </a:lnTo>
                  <a:lnTo>
                    <a:pt x="116" y="231"/>
                  </a:lnTo>
                  <a:lnTo>
                    <a:pt x="128" y="223"/>
                  </a:lnTo>
                  <a:lnTo>
                    <a:pt x="134" y="218"/>
                  </a:lnTo>
                  <a:lnTo>
                    <a:pt x="142" y="211"/>
                  </a:lnTo>
                  <a:lnTo>
                    <a:pt x="142" y="234"/>
                  </a:lnTo>
                  <a:lnTo>
                    <a:pt x="187" y="234"/>
                  </a:lnTo>
                  <a:close/>
                  <a:moveTo>
                    <a:pt x="142" y="169"/>
                  </a:moveTo>
                  <a:lnTo>
                    <a:pt x="142" y="169"/>
                  </a:lnTo>
                  <a:lnTo>
                    <a:pt x="138" y="174"/>
                  </a:lnTo>
                  <a:lnTo>
                    <a:pt x="133" y="180"/>
                  </a:lnTo>
                  <a:lnTo>
                    <a:pt x="127" y="185"/>
                  </a:lnTo>
                  <a:lnTo>
                    <a:pt x="120" y="189"/>
                  </a:lnTo>
                  <a:lnTo>
                    <a:pt x="112" y="193"/>
                  </a:lnTo>
                  <a:lnTo>
                    <a:pt x="104" y="196"/>
                  </a:lnTo>
                  <a:lnTo>
                    <a:pt x="96" y="198"/>
                  </a:lnTo>
                  <a:lnTo>
                    <a:pt x="87" y="198"/>
                  </a:lnTo>
                  <a:lnTo>
                    <a:pt x="87" y="198"/>
                  </a:lnTo>
                  <a:lnTo>
                    <a:pt x="77" y="198"/>
                  </a:lnTo>
                  <a:lnTo>
                    <a:pt x="69" y="196"/>
                  </a:lnTo>
                  <a:lnTo>
                    <a:pt x="62" y="193"/>
                  </a:lnTo>
                  <a:lnTo>
                    <a:pt x="56" y="189"/>
                  </a:lnTo>
                  <a:lnTo>
                    <a:pt x="56" y="189"/>
                  </a:lnTo>
                  <a:lnTo>
                    <a:pt x="51" y="184"/>
                  </a:lnTo>
                  <a:lnTo>
                    <a:pt x="47" y="178"/>
                  </a:lnTo>
                  <a:lnTo>
                    <a:pt x="44" y="170"/>
                  </a:lnTo>
                  <a:lnTo>
                    <a:pt x="43" y="160"/>
                  </a:lnTo>
                  <a:lnTo>
                    <a:pt x="43" y="160"/>
                  </a:lnTo>
                  <a:lnTo>
                    <a:pt x="44" y="153"/>
                  </a:lnTo>
                  <a:lnTo>
                    <a:pt x="46" y="146"/>
                  </a:lnTo>
                  <a:lnTo>
                    <a:pt x="50" y="140"/>
                  </a:lnTo>
                  <a:lnTo>
                    <a:pt x="56" y="136"/>
                  </a:lnTo>
                  <a:lnTo>
                    <a:pt x="62" y="132"/>
                  </a:lnTo>
                  <a:lnTo>
                    <a:pt x="70" y="129"/>
                  </a:lnTo>
                  <a:lnTo>
                    <a:pt x="80" y="127"/>
                  </a:lnTo>
                  <a:lnTo>
                    <a:pt x="90" y="126"/>
                  </a:lnTo>
                  <a:lnTo>
                    <a:pt x="90" y="126"/>
                  </a:lnTo>
                  <a:lnTo>
                    <a:pt x="107" y="127"/>
                  </a:lnTo>
                  <a:lnTo>
                    <a:pt x="120" y="129"/>
                  </a:lnTo>
                  <a:lnTo>
                    <a:pt x="120" y="129"/>
                  </a:lnTo>
                  <a:lnTo>
                    <a:pt x="131" y="132"/>
                  </a:lnTo>
                  <a:lnTo>
                    <a:pt x="142" y="136"/>
                  </a:lnTo>
                  <a:lnTo>
                    <a:pt x="142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9" name="Freeform 108"/>
            <p:cNvSpPr>
              <a:spLocks/>
            </p:cNvSpPr>
            <p:nvPr userDrawn="1"/>
          </p:nvSpPr>
          <p:spPr bwMode="auto">
            <a:xfrm>
              <a:off x="2366963" y="6151563"/>
              <a:ext cx="71438" cy="95250"/>
            </a:xfrm>
            <a:custGeom>
              <a:avLst/>
              <a:gdLst>
                <a:gd name="T0" fmla="*/ 181 w 181"/>
                <a:gd name="T1" fmla="*/ 39 h 239"/>
                <a:gd name="T2" fmla="*/ 164 w 181"/>
                <a:gd name="T3" fmla="*/ 22 h 239"/>
                <a:gd name="T4" fmla="*/ 145 w 181"/>
                <a:gd name="T5" fmla="*/ 10 h 239"/>
                <a:gd name="T6" fmla="*/ 124 w 181"/>
                <a:gd name="T7" fmla="*/ 3 h 239"/>
                <a:gd name="T8" fmla="*/ 100 w 181"/>
                <a:gd name="T9" fmla="*/ 0 h 239"/>
                <a:gd name="T10" fmla="*/ 90 w 181"/>
                <a:gd name="T11" fmla="*/ 1 h 239"/>
                <a:gd name="T12" fmla="*/ 70 w 181"/>
                <a:gd name="T13" fmla="*/ 5 h 239"/>
                <a:gd name="T14" fmla="*/ 52 w 181"/>
                <a:gd name="T15" fmla="*/ 13 h 239"/>
                <a:gd name="T16" fmla="*/ 36 w 181"/>
                <a:gd name="T17" fmla="*/ 25 h 239"/>
                <a:gd name="T18" fmla="*/ 23 w 181"/>
                <a:gd name="T19" fmla="*/ 40 h 239"/>
                <a:gd name="T20" fmla="*/ 12 w 181"/>
                <a:gd name="T21" fmla="*/ 59 h 239"/>
                <a:gd name="T22" fmla="*/ 4 w 181"/>
                <a:gd name="T23" fmla="*/ 81 h 239"/>
                <a:gd name="T24" fmla="*/ 0 w 181"/>
                <a:gd name="T25" fmla="*/ 106 h 239"/>
                <a:gd name="T26" fmla="*/ 0 w 181"/>
                <a:gd name="T27" fmla="*/ 120 h 239"/>
                <a:gd name="T28" fmla="*/ 2 w 181"/>
                <a:gd name="T29" fmla="*/ 146 h 239"/>
                <a:gd name="T30" fmla="*/ 7 w 181"/>
                <a:gd name="T31" fmla="*/ 169 h 239"/>
                <a:gd name="T32" fmla="*/ 16 w 181"/>
                <a:gd name="T33" fmla="*/ 189 h 239"/>
                <a:gd name="T34" fmla="*/ 28 w 181"/>
                <a:gd name="T35" fmla="*/ 206 h 239"/>
                <a:gd name="T36" fmla="*/ 43 w 181"/>
                <a:gd name="T37" fmla="*/ 220 h 239"/>
                <a:gd name="T38" fmla="*/ 60 w 181"/>
                <a:gd name="T39" fmla="*/ 230 h 239"/>
                <a:gd name="T40" fmla="*/ 78 w 181"/>
                <a:gd name="T41" fmla="*/ 237 h 239"/>
                <a:gd name="T42" fmla="*/ 99 w 181"/>
                <a:gd name="T43" fmla="*/ 239 h 239"/>
                <a:gd name="T44" fmla="*/ 113 w 181"/>
                <a:gd name="T45" fmla="*/ 238 h 239"/>
                <a:gd name="T46" fmla="*/ 138 w 181"/>
                <a:gd name="T47" fmla="*/ 231 h 239"/>
                <a:gd name="T48" fmla="*/ 158 w 181"/>
                <a:gd name="T49" fmla="*/ 220 h 239"/>
                <a:gd name="T50" fmla="*/ 174 w 181"/>
                <a:gd name="T51" fmla="*/ 204 h 239"/>
                <a:gd name="T52" fmla="*/ 152 w 181"/>
                <a:gd name="T53" fmla="*/ 168 h 239"/>
                <a:gd name="T54" fmla="*/ 139 w 181"/>
                <a:gd name="T55" fmla="*/ 180 h 239"/>
                <a:gd name="T56" fmla="*/ 127 w 181"/>
                <a:gd name="T57" fmla="*/ 189 h 239"/>
                <a:gd name="T58" fmla="*/ 115 w 181"/>
                <a:gd name="T59" fmla="*/ 194 h 239"/>
                <a:gd name="T60" fmla="*/ 100 w 181"/>
                <a:gd name="T61" fmla="*/ 196 h 239"/>
                <a:gd name="T62" fmla="*/ 94 w 181"/>
                <a:gd name="T63" fmla="*/ 196 h 239"/>
                <a:gd name="T64" fmla="*/ 82 w 181"/>
                <a:gd name="T65" fmla="*/ 193 h 239"/>
                <a:gd name="T66" fmla="*/ 71 w 181"/>
                <a:gd name="T67" fmla="*/ 187 h 239"/>
                <a:gd name="T68" fmla="*/ 63 w 181"/>
                <a:gd name="T69" fmla="*/ 179 h 239"/>
                <a:gd name="T70" fmla="*/ 56 w 181"/>
                <a:gd name="T71" fmla="*/ 169 h 239"/>
                <a:gd name="T72" fmla="*/ 49 w 181"/>
                <a:gd name="T73" fmla="*/ 150 h 239"/>
                <a:gd name="T74" fmla="*/ 45 w 181"/>
                <a:gd name="T75" fmla="*/ 119 h 239"/>
                <a:gd name="T76" fmla="*/ 46 w 181"/>
                <a:gd name="T77" fmla="*/ 102 h 239"/>
                <a:gd name="T78" fmla="*/ 53 w 181"/>
                <a:gd name="T79" fmla="*/ 74 h 239"/>
                <a:gd name="T80" fmla="*/ 60 w 181"/>
                <a:gd name="T81" fmla="*/ 64 h 239"/>
                <a:gd name="T82" fmla="*/ 67 w 181"/>
                <a:gd name="T83" fmla="*/ 55 h 239"/>
                <a:gd name="T84" fmla="*/ 77 w 181"/>
                <a:gd name="T85" fmla="*/ 48 h 239"/>
                <a:gd name="T86" fmla="*/ 87 w 181"/>
                <a:gd name="T87" fmla="*/ 44 h 239"/>
                <a:gd name="T88" fmla="*/ 99 w 181"/>
                <a:gd name="T89" fmla="*/ 43 h 239"/>
                <a:gd name="T90" fmla="*/ 106 w 181"/>
                <a:gd name="T91" fmla="*/ 43 h 239"/>
                <a:gd name="T92" fmla="*/ 120 w 181"/>
                <a:gd name="T93" fmla="*/ 47 h 239"/>
                <a:gd name="T94" fmla="*/ 134 w 181"/>
                <a:gd name="T95" fmla="*/ 54 h 239"/>
                <a:gd name="T96" fmla="*/ 148 w 181"/>
                <a:gd name="T97" fmla="*/ 64 h 239"/>
                <a:gd name="T98" fmla="*/ 181 w 181"/>
                <a:gd name="T99" fmla="*/ 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1" h="239">
                  <a:moveTo>
                    <a:pt x="181" y="39"/>
                  </a:moveTo>
                  <a:lnTo>
                    <a:pt x="181" y="39"/>
                  </a:lnTo>
                  <a:lnTo>
                    <a:pt x="173" y="30"/>
                  </a:lnTo>
                  <a:lnTo>
                    <a:pt x="164" y="22"/>
                  </a:lnTo>
                  <a:lnTo>
                    <a:pt x="155" y="16"/>
                  </a:lnTo>
                  <a:lnTo>
                    <a:pt x="145" y="10"/>
                  </a:lnTo>
                  <a:lnTo>
                    <a:pt x="135" y="6"/>
                  </a:lnTo>
                  <a:lnTo>
                    <a:pt x="124" y="3"/>
                  </a:lnTo>
                  <a:lnTo>
                    <a:pt x="112" y="1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0" y="1"/>
                  </a:lnTo>
                  <a:lnTo>
                    <a:pt x="80" y="2"/>
                  </a:lnTo>
                  <a:lnTo>
                    <a:pt x="70" y="5"/>
                  </a:lnTo>
                  <a:lnTo>
                    <a:pt x="61" y="8"/>
                  </a:lnTo>
                  <a:lnTo>
                    <a:pt x="52" y="13"/>
                  </a:lnTo>
                  <a:lnTo>
                    <a:pt x="44" y="18"/>
                  </a:lnTo>
                  <a:lnTo>
                    <a:pt x="36" y="25"/>
                  </a:lnTo>
                  <a:lnTo>
                    <a:pt x="29" y="32"/>
                  </a:lnTo>
                  <a:lnTo>
                    <a:pt x="23" y="40"/>
                  </a:lnTo>
                  <a:lnTo>
                    <a:pt x="17" y="49"/>
                  </a:lnTo>
                  <a:lnTo>
                    <a:pt x="12" y="59"/>
                  </a:lnTo>
                  <a:lnTo>
                    <a:pt x="8" y="70"/>
                  </a:lnTo>
                  <a:lnTo>
                    <a:pt x="4" y="81"/>
                  </a:lnTo>
                  <a:lnTo>
                    <a:pt x="2" y="93"/>
                  </a:lnTo>
                  <a:lnTo>
                    <a:pt x="0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33"/>
                  </a:lnTo>
                  <a:lnTo>
                    <a:pt x="2" y="146"/>
                  </a:lnTo>
                  <a:lnTo>
                    <a:pt x="4" y="158"/>
                  </a:lnTo>
                  <a:lnTo>
                    <a:pt x="7" y="169"/>
                  </a:lnTo>
                  <a:lnTo>
                    <a:pt x="11" y="179"/>
                  </a:lnTo>
                  <a:lnTo>
                    <a:pt x="16" y="189"/>
                  </a:lnTo>
                  <a:lnTo>
                    <a:pt x="22" y="198"/>
                  </a:lnTo>
                  <a:lnTo>
                    <a:pt x="28" y="206"/>
                  </a:lnTo>
                  <a:lnTo>
                    <a:pt x="35" y="214"/>
                  </a:lnTo>
                  <a:lnTo>
                    <a:pt x="43" y="220"/>
                  </a:lnTo>
                  <a:lnTo>
                    <a:pt x="51" y="226"/>
                  </a:lnTo>
                  <a:lnTo>
                    <a:pt x="60" y="230"/>
                  </a:lnTo>
                  <a:lnTo>
                    <a:pt x="69" y="234"/>
                  </a:lnTo>
                  <a:lnTo>
                    <a:pt x="78" y="237"/>
                  </a:lnTo>
                  <a:lnTo>
                    <a:pt x="88" y="238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3" y="238"/>
                  </a:lnTo>
                  <a:lnTo>
                    <a:pt x="126" y="235"/>
                  </a:lnTo>
                  <a:lnTo>
                    <a:pt x="138" y="231"/>
                  </a:lnTo>
                  <a:lnTo>
                    <a:pt x="149" y="226"/>
                  </a:lnTo>
                  <a:lnTo>
                    <a:pt x="158" y="220"/>
                  </a:lnTo>
                  <a:lnTo>
                    <a:pt x="166" y="212"/>
                  </a:lnTo>
                  <a:lnTo>
                    <a:pt x="174" y="204"/>
                  </a:lnTo>
                  <a:lnTo>
                    <a:pt x="181" y="196"/>
                  </a:lnTo>
                  <a:lnTo>
                    <a:pt x="152" y="168"/>
                  </a:lnTo>
                  <a:lnTo>
                    <a:pt x="152" y="168"/>
                  </a:lnTo>
                  <a:lnTo>
                    <a:pt x="139" y="180"/>
                  </a:lnTo>
                  <a:lnTo>
                    <a:pt x="133" y="185"/>
                  </a:lnTo>
                  <a:lnTo>
                    <a:pt x="127" y="189"/>
                  </a:lnTo>
                  <a:lnTo>
                    <a:pt x="121" y="192"/>
                  </a:lnTo>
                  <a:lnTo>
                    <a:pt x="115" y="194"/>
                  </a:lnTo>
                  <a:lnTo>
                    <a:pt x="108" y="196"/>
                  </a:lnTo>
                  <a:lnTo>
                    <a:pt x="100" y="196"/>
                  </a:lnTo>
                  <a:lnTo>
                    <a:pt x="100" y="196"/>
                  </a:lnTo>
                  <a:lnTo>
                    <a:pt x="94" y="196"/>
                  </a:lnTo>
                  <a:lnTo>
                    <a:pt x="87" y="195"/>
                  </a:lnTo>
                  <a:lnTo>
                    <a:pt x="82" y="193"/>
                  </a:lnTo>
                  <a:lnTo>
                    <a:pt x="76" y="190"/>
                  </a:lnTo>
                  <a:lnTo>
                    <a:pt x="71" y="187"/>
                  </a:lnTo>
                  <a:lnTo>
                    <a:pt x="67" y="184"/>
                  </a:lnTo>
                  <a:lnTo>
                    <a:pt x="63" y="179"/>
                  </a:lnTo>
                  <a:lnTo>
                    <a:pt x="59" y="174"/>
                  </a:lnTo>
                  <a:lnTo>
                    <a:pt x="56" y="169"/>
                  </a:lnTo>
                  <a:lnTo>
                    <a:pt x="53" y="163"/>
                  </a:lnTo>
                  <a:lnTo>
                    <a:pt x="49" y="150"/>
                  </a:lnTo>
                  <a:lnTo>
                    <a:pt x="46" y="135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46" y="102"/>
                  </a:lnTo>
                  <a:lnTo>
                    <a:pt x="49" y="87"/>
                  </a:lnTo>
                  <a:lnTo>
                    <a:pt x="53" y="74"/>
                  </a:lnTo>
                  <a:lnTo>
                    <a:pt x="56" y="69"/>
                  </a:lnTo>
                  <a:lnTo>
                    <a:pt x="60" y="64"/>
                  </a:lnTo>
                  <a:lnTo>
                    <a:pt x="63" y="59"/>
                  </a:lnTo>
                  <a:lnTo>
                    <a:pt x="67" y="55"/>
                  </a:lnTo>
                  <a:lnTo>
                    <a:pt x="72" y="51"/>
                  </a:lnTo>
                  <a:lnTo>
                    <a:pt x="77" y="48"/>
                  </a:lnTo>
                  <a:lnTo>
                    <a:pt x="82" y="46"/>
                  </a:lnTo>
                  <a:lnTo>
                    <a:pt x="87" y="44"/>
                  </a:lnTo>
                  <a:lnTo>
                    <a:pt x="93" y="43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106" y="43"/>
                  </a:lnTo>
                  <a:lnTo>
                    <a:pt x="113" y="45"/>
                  </a:lnTo>
                  <a:lnTo>
                    <a:pt x="120" y="47"/>
                  </a:lnTo>
                  <a:lnTo>
                    <a:pt x="127" y="50"/>
                  </a:lnTo>
                  <a:lnTo>
                    <a:pt x="134" y="54"/>
                  </a:lnTo>
                  <a:lnTo>
                    <a:pt x="141" y="59"/>
                  </a:lnTo>
                  <a:lnTo>
                    <a:pt x="148" y="64"/>
                  </a:lnTo>
                  <a:lnTo>
                    <a:pt x="155" y="71"/>
                  </a:lnTo>
                  <a:lnTo>
                    <a:pt x="181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0" name="Freeform 109"/>
            <p:cNvSpPr>
              <a:spLocks noEditPoints="1"/>
            </p:cNvSpPr>
            <p:nvPr userDrawn="1"/>
          </p:nvSpPr>
          <p:spPr bwMode="auto">
            <a:xfrm>
              <a:off x="2497138" y="6151563"/>
              <a:ext cx="77788" cy="95250"/>
            </a:xfrm>
            <a:custGeom>
              <a:avLst/>
              <a:gdLst>
                <a:gd name="T0" fmla="*/ 198 w 198"/>
                <a:gd name="T1" fmla="*/ 115 h 239"/>
                <a:gd name="T2" fmla="*/ 197 w 198"/>
                <a:gd name="T3" fmla="*/ 92 h 239"/>
                <a:gd name="T4" fmla="*/ 192 w 198"/>
                <a:gd name="T5" fmla="*/ 71 h 239"/>
                <a:gd name="T6" fmla="*/ 185 w 198"/>
                <a:gd name="T7" fmla="*/ 52 h 239"/>
                <a:gd name="T8" fmla="*/ 174 w 198"/>
                <a:gd name="T9" fmla="*/ 34 h 239"/>
                <a:gd name="T10" fmla="*/ 161 w 198"/>
                <a:gd name="T11" fmla="*/ 20 h 239"/>
                <a:gd name="T12" fmla="*/ 144 w 198"/>
                <a:gd name="T13" fmla="*/ 10 h 239"/>
                <a:gd name="T14" fmla="*/ 125 w 198"/>
                <a:gd name="T15" fmla="*/ 3 h 239"/>
                <a:gd name="T16" fmla="*/ 102 w 198"/>
                <a:gd name="T17" fmla="*/ 0 h 239"/>
                <a:gd name="T18" fmla="*/ 90 w 198"/>
                <a:gd name="T19" fmla="*/ 1 h 239"/>
                <a:gd name="T20" fmla="*/ 69 w 198"/>
                <a:gd name="T21" fmla="*/ 5 h 239"/>
                <a:gd name="T22" fmla="*/ 51 w 198"/>
                <a:gd name="T23" fmla="*/ 12 h 239"/>
                <a:gd name="T24" fmla="*/ 35 w 198"/>
                <a:gd name="T25" fmla="*/ 24 h 239"/>
                <a:gd name="T26" fmla="*/ 22 w 198"/>
                <a:gd name="T27" fmla="*/ 39 h 239"/>
                <a:gd name="T28" fmla="*/ 12 w 198"/>
                <a:gd name="T29" fmla="*/ 58 h 239"/>
                <a:gd name="T30" fmla="*/ 5 w 198"/>
                <a:gd name="T31" fmla="*/ 80 h 239"/>
                <a:gd name="T32" fmla="*/ 1 w 198"/>
                <a:gd name="T33" fmla="*/ 106 h 239"/>
                <a:gd name="T34" fmla="*/ 0 w 198"/>
                <a:gd name="T35" fmla="*/ 120 h 239"/>
                <a:gd name="T36" fmla="*/ 3 w 198"/>
                <a:gd name="T37" fmla="*/ 148 h 239"/>
                <a:gd name="T38" fmla="*/ 9 w 198"/>
                <a:gd name="T39" fmla="*/ 172 h 239"/>
                <a:gd name="T40" fmla="*/ 19 w 198"/>
                <a:gd name="T41" fmla="*/ 193 h 239"/>
                <a:gd name="T42" fmla="*/ 31 w 198"/>
                <a:gd name="T43" fmla="*/ 209 h 239"/>
                <a:gd name="T44" fmla="*/ 37 w 198"/>
                <a:gd name="T45" fmla="*/ 215 h 239"/>
                <a:gd name="T46" fmla="*/ 51 w 198"/>
                <a:gd name="T47" fmla="*/ 226 h 239"/>
                <a:gd name="T48" fmla="*/ 68 w 198"/>
                <a:gd name="T49" fmla="*/ 234 h 239"/>
                <a:gd name="T50" fmla="*/ 88 w 198"/>
                <a:gd name="T51" fmla="*/ 238 h 239"/>
                <a:gd name="T52" fmla="*/ 100 w 198"/>
                <a:gd name="T53" fmla="*/ 239 h 239"/>
                <a:gd name="T54" fmla="*/ 126 w 198"/>
                <a:gd name="T55" fmla="*/ 237 h 239"/>
                <a:gd name="T56" fmla="*/ 146 w 198"/>
                <a:gd name="T57" fmla="*/ 231 h 239"/>
                <a:gd name="T58" fmla="*/ 155 w 198"/>
                <a:gd name="T59" fmla="*/ 227 h 239"/>
                <a:gd name="T60" fmla="*/ 171 w 198"/>
                <a:gd name="T61" fmla="*/ 216 h 239"/>
                <a:gd name="T62" fmla="*/ 153 w 198"/>
                <a:gd name="T63" fmla="*/ 180 h 239"/>
                <a:gd name="T64" fmla="*/ 141 w 198"/>
                <a:gd name="T65" fmla="*/ 188 h 239"/>
                <a:gd name="T66" fmla="*/ 130 w 198"/>
                <a:gd name="T67" fmla="*/ 193 h 239"/>
                <a:gd name="T68" fmla="*/ 117 w 198"/>
                <a:gd name="T69" fmla="*/ 197 h 239"/>
                <a:gd name="T70" fmla="*/ 103 w 198"/>
                <a:gd name="T71" fmla="*/ 198 h 239"/>
                <a:gd name="T72" fmla="*/ 93 w 198"/>
                <a:gd name="T73" fmla="*/ 197 h 239"/>
                <a:gd name="T74" fmla="*/ 73 w 198"/>
                <a:gd name="T75" fmla="*/ 190 h 239"/>
                <a:gd name="T76" fmla="*/ 58 w 198"/>
                <a:gd name="T77" fmla="*/ 175 h 239"/>
                <a:gd name="T78" fmla="*/ 47 w 198"/>
                <a:gd name="T79" fmla="*/ 151 h 239"/>
                <a:gd name="T80" fmla="*/ 197 w 198"/>
                <a:gd name="T81" fmla="*/ 136 h 239"/>
                <a:gd name="T82" fmla="*/ 198 w 198"/>
                <a:gd name="T83" fmla="*/ 127 h 239"/>
                <a:gd name="T84" fmla="*/ 198 w 198"/>
                <a:gd name="T85" fmla="*/ 115 h 239"/>
                <a:gd name="T86" fmla="*/ 45 w 198"/>
                <a:gd name="T87" fmla="*/ 98 h 239"/>
                <a:gd name="T88" fmla="*/ 51 w 198"/>
                <a:gd name="T89" fmla="*/ 74 h 239"/>
                <a:gd name="T90" fmla="*/ 61 w 198"/>
                <a:gd name="T91" fmla="*/ 56 h 239"/>
                <a:gd name="T92" fmla="*/ 77 w 198"/>
                <a:gd name="T93" fmla="*/ 45 h 239"/>
                <a:gd name="T94" fmla="*/ 99 w 198"/>
                <a:gd name="T95" fmla="*/ 41 h 239"/>
                <a:gd name="T96" fmla="*/ 105 w 198"/>
                <a:gd name="T97" fmla="*/ 41 h 239"/>
                <a:gd name="T98" fmla="*/ 117 w 198"/>
                <a:gd name="T99" fmla="*/ 44 h 239"/>
                <a:gd name="T100" fmla="*/ 127 w 198"/>
                <a:gd name="T101" fmla="*/ 48 h 239"/>
                <a:gd name="T102" fmla="*/ 139 w 198"/>
                <a:gd name="T103" fmla="*/ 58 h 239"/>
                <a:gd name="T104" fmla="*/ 149 w 198"/>
                <a:gd name="T105" fmla="*/ 76 h 239"/>
                <a:gd name="T106" fmla="*/ 153 w 198"/>
                <a:gd name="T107" fmla="*/ 9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8" h="239">
                  <a:moveTo>
                    <a:pt x="198" y="115"/>
                  </a:moveTo>
                  <a:lnTo>
                    <a:pt x="198" y="115"/>
                  </a:lnTo>
                  <a:lnTo>
                    <a:pt x="198" y="104"/>
                  </a:lnTo>
                  <a:lnTo>
                    <a:pt x="197" y="92"/>
                  </a:lnTo>
                  <a:lnTo>
                    <a:pt x="195" y="81"/>
                  </a:lnTo>
                  <a:lnTo>
                    <a:pt x="192" y="71"/>
                  </a:lnTo>
                  <a:lnTo>
                    <a:pt x="189" y="61"/>
                  </a:lnTo>
                  <a:lnTo>
                    <a:pt x="185" y="52"/>
                  </a:lnTo>
                  <a:lnTo>
                    <a:pt x="180" y="43"/>
                  </a:lnTo>
                  <a:lnTo>
                    <a:pt x="174" y="34"/>
                  </a:lnTo>
                  <a:lnTo>
                    <a:pt x="168" y="27"/>
                  </a:lnTo>
                  <a:lnTo>
                    <a:pt x="161" y="20"/>
                  </a:lnTo>
                  <a:lnTo>
                    <a:pt x="153" y="14"/>
                  </a:lnTo>
                  <a:lnTo>
                    <a:pt x="144" y="10"/>
                  </a:lnTo>
                  <a:lnTo>
                    <a:pt x="135" y="6"/>
                  </a:lnTo>
                  <a:lnTo>
                    <a:pt x="125" y="3"/>
                  </a:lnTo>
                  <a:lnTo>
                    <a:pt x="114" y="1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90" y="1"/>
                  </a:lnTo>
                  <a:lnTo>
                    <a:pt x="79" y="2"/>
                  </a:lnTo>
                  <a:lnTo>
                    <a:pt x="69" y="5"/>
                  </a:lnTo>
                  <a:lnTo>
                    <a:pt x="60" y="8"/>
                  </a:lnTo>
                  <a:lnTo>
                    <a:pt x="51" y="12"/>
                  </a:lnTo>
                  <a:lnTo>
                    <a:pt x="43" y="18"/>
                  </a:lnTo>
                  <a:lnTo>
                    <a:pt x="35" y="24"/>
                  </a:lnTo>
                  <a:lnTo>
                    <a:pt x="28" y="31"/>
                  </a:lnTo>
                  <a:lnTo>
                    <a:pt x="22" y="39"/>
                  </a:lnTo>
                  <a:lnTo>
                    <a:pt x="17" y="48"/>
                  </a:lnTo>
                  <a:lnTo>
                    <a:pt x="12" y="58"/>
                  </a:lnTo>
                  <a:lnTo>
                    <a:pt x="8" y="68"/>
                  </a:lnTo>
                  <a:lnTo>
                    <a:pt x="5" y="80"/>
                  </a:lnTo>
                  <a:lnTo>
                    <a:pt x="2" y="92"/>
                  </a:lnTo>
                  <a:lnTo>
                    <a:pt x="1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34"/>
                  </a:lnTo>
                  <a:lnTo>
                    <a:pt x="3" y="148"/>
                  </a:lnTo>
                  <a:lnTo>
                    <a:pt x="5" y="160"/>
                  </a:lnTo>
                  <a:lnTo>
                    <a:pt x="9" y="172"/>
                  </a:lnTo>
                  <a:lnTo>
                    <a:pt x="14" y="183"/>
                  </a:lnTo>
                  <a:lnTo>
                    <a:pt x="19" y="193"/>
                  </a:lnTo>
                  <a:lnTo>
                    <a:pt x="25" y="201"/>
                  </a:lnTo>
                  <a:lnTo>
                    <a:pt x="31" y="209"/>
                  </a:lnTo>
                  <a:lnTo>
                    <a:pt x="31" y="209"/>
                  </a:lnTo>
                  <a:lnTo>
                    <a:pt x="37" y="215"/>
                  </a:lnTo>
                  <a:lnTo>
                    <a:pt x="44" y="220"/>
                  </a:lnTo>
                  <a:lnTo>
                    <a:pt x="51" y="226"/>
                  </a:lnTo>
                  <a:lnTo>
                    <a:pt x="59" y="230"/>
                  </a:lnTo>
                  <a:lnTo>
                    <a:pt x="68" y="234"/>
                  </a:lnTo>
                  <a:lnTo>
                    <a:pt x="78" y="236"/>
                  </a:lnTo>
                  <a:lnTo>
                    <a:pt x="88" y="238"/>
                  </a:lnTo>
                  <a:lnTo>
                    <a:pt x="100" y="239"/>
                  </a:lnTo>
                  <a:lnTo>
                    <a:pt x="100" y="239"/>
                  </a:lnTo>
                  <a:lnTo>
                    <a:pt x="114" y="238"/>
                  </a:lnTo>
                  <a:lnTo>
                    <a:pt x="126" y="237"/>
                  </a:lnTo>
                  <a:lnTo>
                    <a:pt x="137" y="234"/>
                  </a:lnTo>
                  <a:lnTo>
                    <a:pt x="146" y="231"/>
                  </a:lnTo>
                  <a:lnTo>
                    <a:pt x="146" y="231"/>
                  </a:lnTo>
                  <a:lnTo>
                    <a:pt x="155" y="227"/>
                  </a:lnTo>
                  <a:lnTo>
                    <a:pt x="163" y="222"/>
                  </a:lnTo>
                  <a:lnTo>
                    <a:pt x="171" y="216"/>
                  </a:lnTo>
                  <a:lnTo>
                    <a:pt x="179" y="209"/>
                  </a:lnTo>
                  <a:lnTo>
                    <a:pt x="153" y="180"/>
                  </a:lnTo>
                  <a:lnTo>
                    <a:pt x="153" y="180"/>
                  </a:lnTo>
                  <a:lnTo>
                    <a:pt x="141" y="188"/>
                  </a:lnTo>
                  <a:lnTo>
                    <a:pt x="130" y="193"/>
                  </a:lnTo>
                  <a:lnTo>
                    <a:pt x="130" y="193"/>
                  </a:lnTo>
                  <a:lnTo>
                    <a:pt x="124" y="195"/>
                  </a:lnTo>
                  <a:lnTo>
                    <a:pt x="117" y="197"/>
                  </a:lnTo>
                  <a:lnTo>
                    <a:pt x="110" y="198"/>
                  </a:lnTo>
                  <a:lnTo>
                    <a:pt x="103" y="198"/>
                  </a:lnTo>
                  <a:lnTo>
                    <a:pt x="103" y="198"/>
                  </a:lnTo>
                  <a:lnTo>
                    <a:pt x="93" y="197"/>
                  </a:lnTo>
                  <a:lnTo>
                    <a:pt x="82" y="195"/>
                  </a:lnTo>
                  <a:lnTo>
                    <a:pt x="73" y="190"/>
                  </a:lnTo>
                  <a:lnTo>
                    <a:pt x="65" y="183"/>
                  </a:lnTo>
                  <a:lnTo>
                    <a:pt x="58" y="175"/>
                  </a:lnTo>
                  <a:lnTo>
                    <a:pt x="52" y="164"/>
                  </a:lnTo>
                  <a:lnTo>
                    <a:pt x="47" y="151"/>
                  </a:lnTo>
                  <a:lnTo>
                    <a:pt x="45" y="136"/>
                  </a:lnTo>
                  <a:lnTo>
                    <a:pt x="197" y="136"/>
                  </a:lnTo>
                  <a:lnTo>
                    <a:pt x="197" y="136"/>
                  </a:lnTo>
                  <a:lnTo>
                    <a:pt x="198" y="127"/>
                  </a:lnTo>
                  <a:lnTo>
                    <a:pt x="198" y="115"/>
                  </a:lnTo>
                  <a:lnTo>
                    <a:pt x="198" y="115"/>
                  </a:lnTo>
                  <a:close/>
                  <a:moveTo>
                    <a:pt x="45" y="98"/>
                  </a:moveTo>
                  <a:lnTo>
                    <a:pt x="45" y="98"/>
                  </a:lnTo>
                  <a:lnTo>
                    <a:pt x="47" y="85"/>
                  </a:lnTo>
                  <a:lnTo>
                    <a:pt x="51" y="74"/>
                  </a:lnTo>
                  <a:lnTo>
                    <a:pt x="56" y="64"/>
                  </a:lnTo>
                  <a:lnTo>
                    <a:pt x="61" y="56"/>
                  </a:lnTo>
                  <a:lnTo>
                    <a:pt x="69" y="49"/>
                  </a:lnTo>
                  <a:lnTo>
                    <a:pt x="77" y="45"/>
                  </a:lnTo>
                  <a:lnTo>
                    <a:pt x="87" y="42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105" y="41"/>
                  </a:lnTo>
                  <a:lnTo>
                    <a:pt x="112" y="42"/>
                  </a:lnTo>
                  <a:lnTo>
                    <a:pt x="117" y="44"/>
                  </a:lnTo>
                  <a:lnTo>
                    <a:pt x="122" y="45"/>
                  </a:lnTo>
                  <a:lnTo>
                    <a:pt x="127" y="48"/>
                  </a:lnTo>
                  <a:lnTo>
                    <a:pt x="132" y="51"/>
                  </a:lnTo>
                  <a:lnTo>
                    <a:pt x="139" y="58"/>
                  </a:lnTo>
                  <a:lnTo>
                    <a:pt x="144" y="66"/>
                  </a:lnTo>
                  <a:lnTo>
                    <a:pt x="149" y="76"/>
                  </a:lnTo>
                  <a:lnTo>
                    <a:pt x="151" y="87"/>
                  </a:lnTo>
                  <a:lnTo>
                    <a:pt x="153" y="98"/>
                  </a:lnTo>
                  <a:lnTo>
                    <a:pt x="4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1" name="Freeform 110"/>
            <p:cNvSpPr>
              <a:spLocks/>
            </p:cNvSpPr>
            <p:nvPr userDrawn="1"/>
          </p:nvSpPr>
          <p:spPr bwMode="auto">
            <a:xfrm>
              <a:off x="2590800" y="6151563"/>
              <a:ext cx="71438" cy="95250"/>
            </a:xfrm>
            <a:custGeom>
              <a:avLst/>
              <a:gdLst>
                <a:gd name="T0" fmla="*/ 181 w 181"/>
                <a:gd name="T1" fmla="*/ 39 h 239"/>
                <a:gd name="T2" fmla="*/ 164 w 181"/>
                <a:gd name="T3" fmla="*/ 22 h 239"/>
                <a:gd name="T4" fmla="*/ 145 w 181"/>
                <a:gd name="T5" fmla="*/ 10 h 239"/>
                <a:gd name="T6" fmla="*/ 124 w 181"/>
                <a:gd name="T7" fmla="*/ 3 h 239"/>
                <a:gd name="T8" fmla="*/ 100 w 181"/>
                <a:gd name="T9" fmla="*/ 0 h 239"/>
                <a:gd name="T10" fmla="*/ 90 w 181"/>
                <a:gd name="T11" fmla="*/ 1 h 239"/>
                <a:gd name="T12" fmla="*/ 70 w 181"/>
                <a:gd name="T13" fmla="*/ 5 h 239"/>
                <a:gd name="T14" fmla="*/ 52 w 181"/>
                <a:gd name="T15" fmla="*/ 13 h 239"/>
                <a:gd name="T16" fmla="*/ 36 w 181"/>
                <a:gd name="T17" fmla="*/ 25 h 239"/>
                <a:gd name="T18" fmla="*/ 23 w 181"/>
                <a:gd name="T19" fmla="*/ 40 h 239"/>
                <a:gd name="T20" fmla="*/ 12 w 181"/>
                <a:gd name="T21" fmla="*/ 59 h 239"/>
                <a:gd name="T22" fmla="*/ 4 w 181"/>
                <a:gd name="T23" fmla="*/ 81 h 239"/>
                <a:gd name="T24" fmla="*/ 0 w 181"/>
                <a:gd name="T25" fmla="*/ 106 h 239"/>
                <a:gd name="T26" fmla="*/ 0 w 181"/>
                <a:gd name="T27" fmla="*/ 120 h 239"/>
                <a:gd name="T28" fmla="*/ 2 w 181"/>
                <a:gd name="T29" fmla="*/ 146 h 239"/>
                <a:gd name="T30" fmla="*/ 7 w 181"/>
                <a:gd name="T31" fmla="*/ 169 h 239"/>
                <a:gd name="T32" fmla="*/ 16 w 181"/>
                <a:gd name="T33" fmla="*/ 189 h 239"/>
                <a:gd name="T34" fmla="*/ 28 w 181"/>
                <a:gd name="T35" fmla="*/ 206 h 239"/>
                <a:gd name="T36" fmla="*/ 43 w 181"/>
                <a:gd name="T37" fmla="*/ 220 h 239"/>
                <a:gd name="T38" fmla="*/ 60 w 181"/>
                <a:gd name="T39" fmla="*/ 230 h 239"/>
                <a:gd name="T40" fmla="*/ 78 w 181"/>
                <a:gd name="T41" fmla="*/ 237 h 239"/>
                <a:gd name="T42" fmla="*/ 99 w 181"/>
                <a:gd name="T43" fmla="*/ 239 h 239"/>
                <a:gd name="T44" fmla="*/ 113 w 181"/>
                <a:gd name="T45" fmla="*/ 238 h 239"/>
                <a:gd name="T46" fmla="*/ 138 w 181"/>
                <a:gd name="T47" fmla="*/ 231 h 239"/>
                <a:gd name="T48" fmla="*/ 158 w 181"/>
                <a:gd name="T49" fmla="*/ 220 h 239"/>
                <a:gd name="T50" fmla="*/ 174 w 181"/>
                <a:gd name="T51" fmla="*/ 204 h 239"/>
                <a:gd name="T52" fmla="*/ 152 w 181"/>
                <a:gd name="T53" fmla="*/ 168 h 239"/>
                <a:gd name="T54" fmla="*/ 139 w 181"/>
                <a:gd name="T55" fmla="*/ 180 h 239"/>
                <a:gd name="T56" fmla="*/ 127 w 181"/>
                <a:gd name="T57" fmla="*/ 189 h 239"/>
                <a:gd name="T58" fmla="*/ 115 w 181"/>
                <a:gd name="T59" fmla="*/ 194 h 239"/>
                <a:gd name="T60" fmla="*/ 100 w 181"/>
                <a:gd name="T61" fmla="*/ 196 h 239"/>
                <a:gd name="T62" fmla="*/ 94 w 181"/>
                <a:gd name="T63" fmla="*/ 196 h 239"/>
                <a:gd name="T64" fmla="*/ 82 w 181"/>
                <a:gd name="T65" fmla="*/ 193 h 239"/>
                <a:gd name="T66" fmla="*/ 71 w 181"/>
                <a:gd name="T67" fmla="*/ 187 h 239"/>
                <a:gd name="T68" fmla="*/ 63 w 181"/>
                <a:gd name="T69" fmla="*/ 179 h 239"/>
                <a:gd name="T70" fmla="*/ 56 w 181"/>
                <a:gd name="T71" fmla="*/ 169 h 239"/>
                <a:gd name="T72" fmla="*/ 49 w 181"/>
                <a:gd name="T73" fmla="*/ 150 h 239"/>
                <a:gd name="T74" fmla="*/ 45 w 181"/>
                <a:gd name="T75" fmla="*/ 119 h 239"/>
                <a:gd name="T76" fmla="*/ 46 w 181"/>
                <a:gd name="T77" fmla="*/ 102 h 239"/>
                <a:gd name="T78" fmla="*/ 53 w 181"/>
                <a:gd name="T79" fmla="*/ 74 h 239"/>
                <a:gd name="T80" fmla="*/ 60 w 181"/>
                <a:gd name="T81" fmla="*/ 64 h 239"/>
                <a:gd name="T82" fmla="*/ 67 w 181"/>
                <a:gd name="T83" fmla="*/ 55 h 239"/>
                <a:gd name="T84" fmla="*/ 77 w 181"/>
                <a:gd name="T85" fmla="*/ 48 h 239"/>
                <a:gd name="T86" fmla="*/ 87 w 181"/>
                <a:gd name="T87" fmla="*/ 44 h 239"/>
                <a:gd name="T88" fmla="*/ 99 w 181"/>
                <a:gd name="T89" fmla="*/ 43 h 239"/>
                <a:gd name="T90" fmla="*/ 106 w 181"/>
                <a:gd name="T91" fmla="*/ 43 h 239"/>
                <a:gd name="T92" fmla="*/ 120 w 181"/>
                <a:gd name="T93" fmla="*/ 47 h 239"/>
                <a:gd name="T94" fmla="*/ 134 w 181"/>
                <a:gd name="T95" fmla="*/ 54 h 239"/>
                <a:gd name="T96" fmla="*/ 148 w 181"/>
                <a:gd name="T97" fmla="*/ 64 h 239"/>
                <a:gd name="T98" fmla="*/ 181 w 181"/>
                <a:gd name="T99" fmla="*/ 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1" h="239">
                  <a:moveTo>
                    <a:pt x="181" y="39"/>
                  </a:moveTo>
                  <a:lnTo>
                    <a:pt x="181" y="39"/>
                  </a:lnTo>
                  <a:lnTo>
                    <a:pt x="173" y="30"/>
                  </a:lnTo>
                  <a:lnTo>
                    <a:pt x="164" y="22"/>
                  </a:lnTo>
                  <a:lnTo>
                    <a:pt x="155" y="16"/>
                  </a:lnTo>
                  <a:lnTo>
                    <a:pt x="145" y="10"/>
                  </a:lnTo>
                  <a:lnTo>
                    <a:pt x="135" y="6"/>
                  </a:lnTo>
                  <a:lnTo>
                    <a:pt x="124" y="3"/>
                  </a:lnTo>
                  <a:lnTo>
                    <a:pt x="112" y="1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0" y="1"/>
                  </a:lnTo>
                  <a:lnTo>
                    <a:pt x="80" y="2"/>
                  </a:lnTo>
                  <a:lnTo>
                    <a:pt x="70" y="5"/>
                  </a:lnTo>
                  <a:lnTo>
                    <a:pt x="61" y="8"/>
                  </a:lnTo>
                  <a:lnTo>
                    <a:pt x="52" y="13"/>
                  </a:lnTo>
                  <a:lnTo>
                    <a:pt x="44" y="18"/>
                  </a:lnTo>
                  <a:lnTo>
                    <a:pt x="36" y="25"/>
                  </a:lnTo>
                  <a:lnTo>
                    <a:pt x="29" y="32"/>
                  </a:lnTo>
                  <a:lnTo>
                    <a:pt x="23" y="40"/>
                  </a:lnTo>
                  <a:lnTo>
                    <a:pt x="17" y="49"/>
                  </a:lnTo>
                  <a:lnTo>
                    <a:pt x="12" y="59"/>
                  </a:lnTo>
                  <a:lnTo>
                    <a:pt x="8" y="70"/>
                  </a:lnTo>
                  <a:lnTo>
                    <a:pt x="4" y="81"/>
                  </a:lnTo>
                  <a:lnTo>
                    <a:pt x="2" y="93"/>
                  </a:lnTo>
                  <a:lnTo>
                    <a:pt x="0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33"/>
                  </a:lnTo>
                  <a:lnTo>
                    <a:pt x="2" y="146"/>
                  </a:lnTo>
                  <a:lnTo>
                    <a:pt x="4" y="158"/>
                  </a:lnTo>
                  <a:lnTo>
                    <a:pt x="7" y="169"/>
                  </a:lnTo>
                  <a:lnTo>
                    <a:pt x="11" y="179"/>
                  </a:lnTo>
                  <a:lnTo>
                    <a:pt x="16" y="189"/>
                  </a:lnTo>
                  <a:lnTo>
                    <a:pt x="22" y="198"/>
                  </a:lnTo>
                  <a:lnTo>
                    <a:pt x="28" y="206"/>
                  </a:lnTo>
                  <a:lnTo>
                    <a:pt x="35" y="214"/>
                  </a:lnTo>
                  <a:lnTo>
                    <a:pt x="43" y="220"/>
                  </a:lnTo>
                  <a:lnTo>
                    <a:pt x="51" y="226"/>
                  </a:lnTo>
                  <a:lnTo>
                    <a:pt x="60" y="230"/>
                  </a:lnTo>
                  <a:lnTo>
                    <a:pt x="69" y="234"/>
                  </a:lnTo>
                  <a:lnTo>
                    <a:pt x="78" y="237"/>
                  </a:lnTo>
                  <a:lnTo>
                    <a:pt x="88" y="238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3" y="238"/>
                  </a:lnTo>
                  <a:lnTo>
                    <a:pt x="126" y="235"/>
                  </a:lnTo>
                  <a:lnTo>
                    <a:pt x="138" y="231"/>
                  </a:lnTo>
                  <a:lnTo>
                    <a:pt x="149" y="226"/>
                  </a:lnTo>
                  <a:lnTo>
                    <a:pt x="158" y="220"/>
                  </a:lnTo>
                  <a:lnTo>
                    <a:pt x="166" y="212"/>
                  </a:lnTo>
                  <a:lnTo>
                    <a:pt x="174" y="204"/>
                  </a:lnTo>
                  <a:lnTo>
                    <a:pt x="181" y="196"/>
                  </a:lnTo>
                  <a:lnTo>
                    <a:pt x="152" y="168"/>
                  </a:lnTo>
                  <a:lnTo>
                    <a:pt x="152" y="168"/>
                  </a:lnTo>
                  <a:lnTo>
                    <a:pt x="139" y="180"/>
                  </a:lnTo>
                  <a:lnTo>
                    <a:pt x="133" y="185"/>
                  </a:lnTo>
                  <a:lnTo>
                    <a:pt x="127" y="189"/>
                  </a:lnTo>
                  <a:lnTo>
                    <a:pt x="121" y="192"/>
                  </a:lnTo>
                  <a:lnTo>
                    <a:pt x="115" y="194"/>
                  </a:lnTo>
                  <a:lnTo>
                    <a:pt x="108" y="196"/>
                  </a:lnTo>
                  <a:lnTo>
                    <a:pt x="100" y="196"/>
                  </a:lnTo>
                  <a:lnTo>
                    <a:pt x="100" y="196"/>
                  </a:lnTo>
                  <a:lnTo>
                    <a:pt x="94" y="196"/>
                  </a:lnTo>
                  <a:lnTo>
                    <a:pt x="87" y="195"/>
                  </a:lnTo>
                  <a:lnTo>
                    <a:pt x="82" y="193"/>
                  </a:lnTo>
                  <a:lnTo>
                    <a:pt x="76" y="190"/>
                  </a:lnTo>
                  <a:lnTo>
                    <a:pt x="71" y="187"/>
                  </a:lnTo>
                  <a:lnTo>
                    <a:pt x="67" y="184"/>
                  </a:lnTo>
                  <a:lnTo>
                    <a:pt x="63" y="179"/>
                  </a:lnTo>
                  <a:lnTo>
                    <a:pt x="59" y="174"/>
                  </a:lnTo>
                  <a:lnTo>
                    <a:pt x="56" y="169"/>
                  </a:lnTo>
                  <a:lnTo>
                    <a:pt x="53" y="163"/>
                  </a:lnTo>
                  <a:lnTo>
                    <a:pt x="49" y="150"/>
                  </a:lnTo>
                  <a:lnTo>
                    <a:pt x="46" y="135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46" y="102"/>
                  </a:lnTo>
                  <a:lnTo>
                    <a:pt x="49" y="87"/>
                  </a:lnTo>
                  <a:lnTo>
                    <a:pt x="53" y="74"/>
                  </a:lnTo>
                  <a:lnTo>
                    <a:pt x="56" y="69"/>
                  </a:lnTo>
                  <a:lnTo>
                    <a:pt x="60" y="64"/>
                  </a:lnTo>
                  <a:lnTo>
                    <a:pt x="63" y="59"/>
                  </a:lnTo>
                  <a:lnTo>
                    <a:pt x="67" y="55"/>
                  </a:lnTo>
                  <a:lnTo>
                    <a:pt x="72" y="51"/>
                  </a:lnTo>
                  <a:lnTo>
                    <a:pt x="77" y="48"/>
                  </a:lnTo>
                  <a:lnTo>
                    <a:pt x="82" y="46"/>
                  </a:lnTo>
                  <a:lnTo>
                    <a:pt x="87" y="44"/>
                  </a:lnTo>
                  <a:lnTo>
                    <a:pt x="93" y="43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106" y="43"/>
                  </a:lnTo>
                  <a:lnTo>
                    <a:pt x="113" y="45"/>
                  </a:lnTo>
                  <a:lnTo>
                    <a:pt x="120" y="47"/>
                  </a:lnTo>
                  <a:lnTo>
                    <a:pt x="127" y="50"/>
                  </a:lnTo>
                  <a:lnTo>
                    <a:pt x="134" y="54"/>
                  </a:lnTo>
                  <a:lnTo>
                    <a:pt x="141" y="59"/>
                  </a:lnTo>
                  <a:lnTo>
                    <a:pt x="148" y="64"/>
                  </a:lnTo>
                  <a:lnTo>
                    <a:pt x="155" y="71"/>
                  </a:lnTo>
                  <a:lnTo>
                    <a:pt x="181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2" name="Freeform 111"/>
            <p:cNvSpPr>
              <a:spLocks/>
            </p:cNvSpPr>
            <p:nvPr userDrawn="1"/>
          </p:nvSpPr>
          <p:spPr bwMode="auto">
            <a:xfrm>
              <a:off x="2671763" y="6153151"/>
              <a:ext cx="73025" cy="92075"/>
            </a:xfrm>
            <a:custGeom>
              <a:avLst/>
              <a:gdLst>
                <a:gd name="T0" fmla="*/ 185 w 185"/>
                <a:gd name="T1" fmla="*/ 39 h 229"/>
                <a:gd name="T2" fmla="*/ 185 w 185"/>
                <a:gd name="T3" fmla="*/ 0 h 229"/>
                <a:gd name="T4" fmla="*/ 0 w 185"/>
                <a:gd name="T5" fmla="*/ 0 h 229"/>
                <a:gd name="T6" fmla="*/ 0 w 185"/>
                <a:gd name="T7" fmla="*/ 39 h 229"/>
                <a:gd name="T8" fmla="*/ 69 w 185"/>
                <a:gd name="T9" fmla="*/ 39 h 229"/>
                <a:gd name="T10" fmla="*/ 69 w 185"/>
                <a:gd name="T11" fmla="*/ 229 h 229"/>
                <a:gd name="T12" fmla="*/ 114 w 185"/>
                <a:gd name="T13" fmla="*/ 229 h 229"/>
                <a:gd name="T14" fmla="*/ 114 w 185"/>
                <a:gd name="T15" fmla="*/ 39 h 229"/>
                <a:gd name="T16" fmla="*/ 185 w 185"/>
                <a:gd name="T17" fmla="*/ 3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229">
                  <a:moveTo>
                    <a:pt x="185" y="39"/>
                  </a:moveTo>
                  <a:lnTo>
                    <a:pt x="185" y="0"/>
                  </a:lnTo>
                  <a:lnTo>
                    <a:pt x="0" y="0"/>
                  </a:lnTo>
                  <a:lnTo>
                    <a:pt x="0" y="39"/>
                  </a:lnTo>
                  <a:lnTo>
                    <a:pt x="69" y="39"/>
                  </a:lnTo>
                  <a:lnTo>
                    <a:pt x="69" y="229"/>
                  </a:lnTo>
                  <a:lnTo>
                    <a:pt x="114" y="229"/>
                  </a:lnTo>
                  <a:lnTo>
                    <a:pt x="114" y="39"/>
                  </a:lnTo>
                  <a:lnTo>
                    <a:pt x="185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3" name="Freeform 112"/>
            <p:cNvSpPr>
              <a:spLocks noEditPoints="1"/>
            </p:cNvSpPr>
            <p:nvPr userDrawn="1"/>
          </p:nvSpPr>
          <p:spPr bwMode="auto">
            <a:xfrm>
              <a:off x="2757488" y="6153151"/>
              <a:ext cx="74613" cy="92075"/>
            </a:xfrm>
            <a:custGeom>
              <a:avLst/>
              <a:gdLst>
                <a:gd name="T0" fmla="*/ 45 w 184"/>
                <a:gd name="T1" fmla="*/ 0 h 229"/>
                <a:gd name="T2" fmla="*/ 0 w 184"/>
                <a:gd name="T3" fmla="*/ 0 h 229"/>
                <a:gd name="T4" fmla="*/ 0 w 184"/>
                <a:gd name="T5" fmla="*/ 229 h 229"/>
                <a:gd name="T6" fmla="*/ 106 w 184"/>
                <a:gd name="T7" fmla="*/ 229 h 229"/>
                <a:gd name="T8" fmla="*/ 106 w 184"/>
                <a:gd name="T9" fmla="*/ 229 h 229"/>
                <a:gd name="T10" fmla="*/ 114 w 184"/>
                <a:gd name="T11" fmla="*/ 229 h 229"/>
                <a:gd name="T12" fmla="*/ 122 w 184"/>
                <a:gd name="T13" fmla="*/ 228 h 229"/>
                <a:gd name="T14" fmla="*/ 130 w 184"/>
                <a:gd name="T15" fmla="*/ 226 h 229"/>
                <a:gd name="T16" fmla="*/ 137 w 184"/>
                <a:gd name="T17" fmla="*/ 224 h 229"/>
                <a:gd name="T18" fmla="*/ 144 w 184"/>
                <a:gd name="T19" fmla="*/ 222 h 229"/>
                <a:gd name="T20" fmla="*/ 151 w 184"/>
                <a:gd name="T21" fmla="*/ 218 h 229"/>
                <a:gd name="T22" fmla="*/ 157 w 184"/>
                <a:gd name="T23" fmla="*/ 214 h 229"/>
                <a:gd name="T24" fmla="*/ 162 w 184"/>
                <a:gd name="T25" fmla="*/ 210 h 229"/>
                <a:gd name="T26" fmla="*/ 167 w 184"/>
                <a:gd name="T27" fmla="*/ 205 h 229"/>
                <a:gd name="T28" fmla="*/ 172 w 184"/>
                <a:gd name="T29" fmla="*/ 200 h 229"/>
                <a:gd name="T30" fmla="*/ 175 w 184"/>
                <a:gd name="T31" fmla="*/ 193 h 229"/>
                <a:gd name="T32" fmla="*/ 178 w 184"/>
                <a:gd name="T33" fmla="*/ 187 h 229"/>
                <a:gd name="T34" fmla="*/ 181 w 184"/>
                <a:gd name="T35" fmla="*/ 180 h 229"/>
                <a:gd name="T36" fmla="*/ 183 w 184"/>
                <a:gd name="T37" fmla="*/ 172 h 229"/>
                <a:gd name="T38" fmla="*/ 184 w 184"/>
                <a:gd name="T39" fmla="*/ 163 h 229"/>
                <a:gd name="T40" fmla="*/ 184 w 184"/>
                <a:gd name="T41" fmla="*/ 154 h 229"/>
                <a:gd name="T42" fmla="*/ 184 w 184"/>
                <a:gd name="T43" fmla="*/ 154 h 229"/>
                <a:gd name="T44" fmla="*/ 184 w 184"/>
                <a:gd name="T45" fmla="*/ 146 h 229"/>
                <a:gd name="T46" fmla="*/ 183 w 184"/>
                <a:gd name="T47" fmla="*/ 137 h 229"/>
                <a:gd name="T48" fmla="*/ 181 w 184"/>
                <a:gd name="T49" fmla="*/ 130 h 229"/>
                <a:gd name="T50" fmla="*/ 178 w 184"/>
                <a:gd name="T51" fmla="*/ 122 h 229"/>
                <a:gd name="T52" fmla="*/ 175 w 184"/>
                <a:gd name="T53" fmla="*/ 116 h 229"/>
                <a:gd name="T54" fmla="*/ 172 w 184"/>
                <a:gd name="T55" fmla="*/ 110 h 229"/>
                <a:gd name="T56" fmla="*/ 167 w 184"/>
                <a:gd name="T57" fmla="*/ 104 h 229"/>
                <a:gd name="T58" fmla="*/ 163 w 184"/>
                <a:gd name="T59" fmla="*/ 99 h 229"/>
                <a:gd name="T60" fmla="*/ 157 w 184"/>
                <a:gd name="T61" fmla="*/ 95 h 229"/>
                <a:gd name="T62" fmla="*/ 151 w 184"/>
                <a:gd name="T63" fmla="*/ 91 h 229"/>
                <a:gd name="T64" fmla="*/ 145 w 184"/>
                <a:gd name="T65" fmla="*/ 88 h 229"/>
                <a:gd name="T66" fmla="*/ 139 w 184"/>
                <a:gd name="T67" fmla="*/ 85 h 229"/>
                <a:gd name="T68" fmla="*/ 132 w 184"/>
                <a:gd name="T69" fmla="*/ 83 h 229"/>
                <a:gd name="T70" fmla="*/ 124 w 184"/>
                <a:gd name="T71" fmla="*/ 82 h 229"/>
                <a:gd name="T72" fmla="*/ 116 w 184"/>
                <a:gd name="T73" fmla="*/ 81 h 229"/>
                <a:gd name="T74" fmla="*/ 108 w 184"/>
                <a:gd name="T75" fmla="*/ 81 h 229"/>
                <a:gd name="T76" fmla="*/ 45 w 184"/>
                <a:gd name="T77" fmla="*/ 81 h 229"/>
                <a:gd name="T78" fmla="*/ 45 w 184"/>
                <a:gd name="T79" fmla="*/ 0 h 229"/>
                <a:gd name="T80" fmla="*/ 45 w 184"/>
                <a:gd name="T81" fmla="*/ 192 h 229"/>
                <a:gd name="T82" fmla="*/ 45 w 184"/>
                <a:gd name="T83" fmla="*/ 118 h 229"/>
                <a:gd name="T84" fmla="*/ 102 w 184"/>
                <a:gd name="T85" fmla="*/ 118 h 229"/>
                <a:gd name="T86" fmla="*/ 102 w 184"/>
                <a:gd name="T87" fmla="*/ 118 h 229"/>
                <a:gd name="T88" fmla="*/ 110 w 184"/>
                <a:gd name="T89" fmla="*/ 118 h 229"/>
                <a:gd name="T90" fmla="*/ 118 w 184"/>
                <a:gd name="T91" fmla="*/ 120 h 229"/>
                <a:gd name="T92" fmla="*/ 124 w 184"/>
                <a:gd name="T93" fmla="*/ 123 h 229"/>
                <a:gd name="T94" fmla="*/ 129 w 184"/>
                <a:gd name="T95" fmla="*/ 127 h 229"/>
                <a:gd name="T96" fmla="*/ 134 w 184"/>
                <a:gd name="T97" fmla="*/ 133 h 229"/>
                <a:gd name="T98" fmla="*/ 137 w 184"/>
                <a:gd name="T99" fmla="*/ 139 h 229"/>
                <a:gd name="T100" fmla="*/ 139 w 184"/>
                <a:gd name="T101" fmla="*/ 146 h 229"/>
                <a:gd name="T102" fmla="*/ 139 w 184"/>
                <a:gd name="T103" fmla="*/ 155 h 229"/>
                <a:gd name="T104" fmla="*/ 139 w 184"/>
                <a:gd name="T105" fmla="*/ 155 h 229"/>
                <a:gd name="T106" fmla="*/ 139 w 184"/>
                <a:gd name="T107" fmla="*/ 163 h 229"/>
                <a:gd name="T108" fmla="*/ 137 w 184"/>
                <a:gd name="T109" fmla="*/ 170 h 229"/>
                <a:gd name="T110" fmla="*/ 134 w 184"/>
                <a:gd name="T111" fmla="*/ 177 h 229"/>
                <a:gd name="T112" fmla="*/ 130 w 184"/>
                <a:gd name="T113" fmla="*/ 182 h 229"/>
                <a:gd name="T114" fmla="*/ 125 w 184"/>
                <a:gd name="T115" fmla="*/ 186 h 229"/>
                <a:gd name="T116" fmla="*/ 119 w 184"/>
                <a:gd name="T117" fmla="*/ 189 h 229"/>
                <a:gd name="T118" fmla="*/ 111 w 184"/>
                <a:gd name="T119" fmla="*/ 191 h 229"/>
                <a:gd name="T120" fmla="*/ 102 w 184"/>
                <a:gd name="T121" fmla="*/ 192 h 229"/>
                <a:gd name="T122" fmla="*/ 45 w 184"/>
                <a:gd name="T123" fmla="*/ 192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4" h="229">
                  <a:moveTo>
                    <a:pt x="45" y="0"/>
                  </a:moveTo>
                  <a:lnTo>
                    <a:pt x="0" y="0"/>
                  </a:lnTo>
                  <a:lnTo>
                    <a:pt x="0" y="229"/>
                  </a:lnTo>
                  <a:lnTo>
                    <a:pt x="106" y="229"/>
                  </a:lnTo>
                  <a:lnTo>
                    <a:pt x="106" y="229"/>
                  </a:lnTo>
                  <a:lnTo>
                    <a:pt x="114" y="229"/>
                  </a:lnTo>
                  <a:lnTo>
                    <a:pt x="122" y="228"/>
                  </a:lnTo>
                  <a:lnTo>
                    <a:pt x="130" y="226"/>
                  </a:lnTo>
                  <a:lnTo>
                    <a:pt x="137" y="224"/>
                  </a:lnTo>
                  <a:lnTo>
                    <a:pt x="144" y="222"/>
                  </a:lnTo>
                  <a:lnTo>
                    <a:pt x="151" y="218"/>
                  </a:lnTo>
                  <a:lnTo>
                    <a:pt x="157" y="214"/>
                  </a:lnTo>
                  <a:lnTo>
                    <a:pt x="162" y="210"/>
                  </a:lnTo>
                  <a:lnTo>
                    <a:pt x="167" y="205"/>
                  </a:lnTo>
                  <a:lnTo>
                    <a:pt x="172" y="200"/>
                  </a:lnTo>
                  <a:lnTo>
                    <a:pt x="175" y="193"/>
                  </a:lnTo>
                  <a:lnTo>
                    <a:pt x="178" y="187"/>
                  </a:lnTo>
                  <a:lnTo>
                    <a:pt x="181" y="180"/>
                  </a:lnTo>
                  <a:lnTo>
                    <a:pt x="183" y="172"/>
                  </a:lnTo>
                  <a:lnTo>
                    <a:pt x="184" y="163"/>
                  </a:lnTo>
                  <a:lnTo>
                    <a:pt x="184" y="154"/>
                  </a:lnTo>
                  <a:lnTo>
                    <a:pt x="184" y="154"/>
                  </a:lnTo>
                  <a:lnTo>
                    <a:pt x="184" y="146"/>
                  </a:lnTo>
                  <a:lnTo>
                    <a:pt x="183" y="137"/>
                  </a:lnTo>
                  <a:lnTo>
                    <a:pt x="181" y="130"/>
                  </a:lnTo>
                  <a:lnTo>
                    <a:pt x="178" y="122"/>
                  </a:lnTo>
                  <a:lnTo>
                    <a:pt x="175" y="116"/>
                  </a:lnTo>
                  <a:lnTo>
                    <a:pt x="172" y="110"/>
                  </a:lnTo>
                  <a:lnTo>
                    <a:pt x="167" y="104"/>
                  </a:lnTo>
                  <a:lnTo>
                    <a:pt x="163" y="99"/>
                  </a:lnTo>
                  <a:lnTo>
                    <a:pt x="157" y="95"/>
                  </a:lnTo>
                  <a:lnTo>
                    <a:pt x="151" y="91"/>
                  </a:lnTo>
                  <a:lnTo>
                    <a:pt x="145" y="88"/>
                  </a:lnTo>
                  <a:lnTo>
                    <a:pt x="139" y="85"/>
                  </a:lnTo>
                  <a:lnTo>
                    <a:pt x="132" y="83"/>
                  </a:lnTo>
                  <a:lnTo>
                    <a:pt x="124" y="82"/>
                  </a:lnTo>
                  <a:lnTo>
                    <a:pt x="116" y="81"/>
                  </a:lnTo>
                  <a:lnTo>
                    <a:pt x="108" y="81"/>
                  </a:lnTo>
                  <a:lnTo>
                    <a:pt x="45" y="81"/>
                  </a:lnTo>
                  <a:lnTo>
                    <a:pt x="45" y="0"/>
                  </a:lnTo>
                  <a:close/>
                  <a:moveTo>
                    <a:pt x="45" y="192"/>
                  </a:moveTo>
                  <a:lnTo>
                    <a:pt x="45" y="118"/>
                  </a:lnTo>
                  <a:lnTo>
                    <a:pt x="102" y="118"/>
                  </a:lnTo>
                  <a:lnTo>
                    <a:pt x="102" y="118"/>
                  </a:lnTo>
                  <a:lnTo>
                    <a:pt x="110" y="118"/>
                  </a:lnTo>
                  <a:lnTo>
                    <a:pt x="118" y="120"/>
                  </a:lnTo>
                  <a:lnTo>
                    <a:pt x="124" y="123"/>
                  </a:lnTo>
                  <a:lnTo>
                    <a:pt x="129" y="127"/>
                  </a:lnTo>
                  <a:lnTo>
                    <a:pt x="134" y="133"/>
                  </a:lnTo>
                  <a:lnTo>
                    <a:pt x="137" y="139"/>
                  </a:lnTo>
                  <a:lnTo>
                    <a:pt x="139" y="146"/>
                  </a:lnTo>
                  <a:lnTo>
                    <a:pt x="139" y="155"/>
                  </a:lnTo>
                  <a:lnTo>
                    <a:pt x="139" y="155"/>
                  </a:lnTo>
                  <a:lnTo>
                    <a:pt x="139" y="163"/>
                  </a:lnTo>
                  <a:lnTo>
                    <a:pt x="137" y="170"/>
                  </a:lnTo>
                  <a:lnTo>
                    <a:pt x="134" y="177"/>
                  </a:lnTo>
                  <a:lnTo>
                    <a:pt x="130" y="182"/>
                  </a:lnTo>
                  <a:lnTo>
                    <a:pt x="125" y="186"/>
                  </a:lnTo>
                  <a:lnTo>
                    <a:pt x="119" y="189"/>
                  </a:lnTo>
                  <a:lnTo>
                    <a:pt x="111" y="191"/>
                  </a:lnTo>
                  <a:lnTo>
                    <a:pt x="102" y="192"/>
                  </a:lnTo>
                  <a:lnTo>
                    <a:pt x="45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4" name="Freeform 113"/>
            <p:cNvSpPr>
              <a:spLocks noEditPoints="1"/>
            </p:cNvSpPr>
            <p:nvPr userDrawn="1"/>
          </p:nvSpPr>
          <p:spPr bwMode="auto">
            <a:xfrm>
              <a:off x="2889250" y="6151563"/>
              <a:ext cx="80963" cy="95250"/>
            </a:xfrm>
            <a:custGeom>
              <a:avLst/>
              <a:gdLst>
                <a:gd name="T0" fmla="*/ 205 w 205"/>
                <a:gd name="T1" fmla="*/ 105 h 239"/>
                <a:gd name="T2" fmla="*/ 198 w 205"/>
                <a:gd name="T3" fmla="*/ 70 h 239"/>
                <a:gd name="T4" fmla="*/ 183 w 205"/>
                <a:gd name="T5" fmla="*/ 41 h 239"/>
                <a:gd name="T6" fmla="*/ 161 w 205"/>
                <a:gd name="T7" fmla="*/ 19 h 239"/>
                <a:gd name="T8" fmla="*/ 135 w 205"/>
                <a:gd name="T9" fmla="*/ 5 h 239"/>
                <a:gd name="T10" fmla="*/ 103 w 205"/>
                <a:gd name="T11" fmla="*/ 0 h 239"/>
                <a:gd name="T12" fmla="*/ 81 w 205"/>
                <a:gd name="T13" fmla="*/ 2 h 239"/>
                <a:gd name="T14" fmla="*/ 53 w 205"/>
                <a:gd name="T15" fmla="*/ 13 h 239"/>
                <a:gd name="T16" fmla="*/ 30 w 205"/>
                <a:gd name="T17" fmla="*/ 32 h 239"/>
                <a:gd name="T18" fmla="*/ 12 w 205"/>
                <a:gd name="T19" fmla="*/ 59 h 239"/>
                <a:gd name="T20" fmla="*/ 2 w 205"/>
                <a:gd name="T21" fmla="*/ 93 h 239"/>
                <a:gd name="T22" fmla="*/ 0 w 205"/>
                <a:gd name="T23" fmla="*/ 120 h 239"/>
                <a:gd name="T24" fmla="*/ 5 w 205"/>
                <a:gd name="T25" fmla="*/ 157 h 239"/>
                <a:gd name="T26" fmla="*/ 17 w 205"/>
                <a:gd name="T27" fmla="*/ 189 h 239"/>
                <a:gd name="T28" fmla="*/ 36 w 205"/>
                <a:gd name="T29" fmla="*/ 214 h 239"/>
                <a:gd name="T30" fmla="*/ 61 w 205"/>
                <a:gd name="T31" fmla="*/ 230 h 239"/>
                <a:gd name="T32" fmla="*/ 90 w 205"/>
                <a:gd name="T33" fmla="*/ 238 h 239"/>
                <a:gd name="T34" fmla="*/ 113 w 205"/>
                <a:gd name="T35" fmla="*/ 238 h 239"/>
                <a:gd name="T36" fmla="*/ 143 w 205"/>
                <a:gd name="T37" fmla="*/ 231 h 239"/>
                <a:gd name="T38" fmla="*/ 169 w 205"/>
                <a:gd name="T39" fmla="*/ 214 h 239"/>
                <a:gd name="T40" fmla="*/ 188 w 205"/>
                <a:gd name="T41" fmla="*/ 190 h 239"/>
                <a:gd name="T42" fmla="*/ 201 w 205"/>
                <a:gd name="T43" fmla="*/ 158 h 239"/>
                <a:gd name="T44" fmla="*/ 205 w 205"/>
                <a:gd name="T45" fmla="*/ 119 h 239"/>
                <a:gd name="T46" fmla="*/ 160 w 205"/>
                <a:gd name="T47" fmla="*/ 120 h 239"/>
                <a:gd name="T48" fmla="*/ 151 w 205"/>
                <a:gd name="T49" fmla="*/ 162 h 239"/>
                <a:gd name="T50" fmla="*/ 137 w 205"/>
                <a:gd name="T51" fmla="*/ 183 h 239"/>
                <a:gd name="T52" fmla="*/ 122 w 205"/>
                <a:gd name="T53" fmla="*/ 193 h 239"/>
                <a:gd name="T54" fmla="*/ 104 w 205"/>
                <a:gd name="T55" fmla="*/ 196 h 239"/>
                <a:gd name="T56" fmla="*/ 91 w 205"/>
                <a:gd name="T57" fmla="*/ 195 h 239"/>
                <a:gd name="T58" fmla="*/ 75 w 205"/>
                <a:gd name="T59" fmla="*/ 188 h 239"/>
                <a:gd name="T60" fmla="*/ 62 w 205"/>
                <a:gd name="T61" fmla="*/ 176 h 239"/>
                <a:gd name="T62" fmla="*/ 52 w 205"/>
                <a:gd name="T63" fmla="*/ 159 h 239"/>
                <a:gd name="T64" fmla="*/ 46 w 205"/>
                <a:gd name="T65" fmla="*/ 119 h 239"/>
                <a:gd name="T66" fmla="*/ 50 w 205"/>
                <a:gd name="T67" fmla="*/ 88 h 239"/>
                <a:gd name="T68" fmla="*/ 60 w 205"/>
                <a:gd name="T69" fmla="*/ 64 h 239"/>
                <a:gd name="T70" fmla="*/ 73 w 205"/>
                <a:gd name="T71" fmla="*/ 51 h 239"/>
                <a:gd name="T72" fmla="*/ 89 w 205"/>
                <a:gd name="T73" fmla="*/ 44 h 239"/>
                <a:gd name="T74" fmla="*/ 101 w 205"/>
                <a:gd name="T75" fmla="*/ 43 h 239"/>
                <a:gd name="T76" fmla="*/ 120 w 205"/>
                <a:gd name="T77" fmla="*/ 46 h 239"/>
                <a:gd name="T78" fmla="*/ 136 w 205"/>
                <a:gd name="T79" fmla="*/ 55 h 239"/>
                <a:gd name="T80" fmla="*/ 148 w 205"/>
                <a:gd name="T81" fmla="*/ 69 h 239"/>
                <a:gd name="T82" fmla="*/ 156 w 205"/>
                <a:gd name="T83" fmla="*/ 88 h 239"/>
                <a:gd name="T84" fmla="*/ 160 w 205"/>
                <a:gd name="T85" fmla="*/ 12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5" h="239">
                  <a:moveTo>
                    <a:pt x="205" y="119"/>
                  </a:moveTo>
                  <a:lnTo>
                    <a:pt x="205" y="119"/>
                  </a:lnTo>
                  <a:lnTo>
                    <a:pt x="205" y="105"/>
                  </a:lnTo>
                  <a:lnTo>
                    <a:pt x="203" y="93"/>
                  </a:lnTo>
                  <a:lnTo>
                    <a:pt x="201" y="81"/>
                  </a:lnTo>
                  <a:lnTo>
                    <a:pt x="198" y="70"/>
                  </a:lnTo>
                  <a:lnTo>
                    <a:pt x="194" y="59"/>
                  </a:lnTo>
                  <a:lnTo>
                    <a:pt x="189" y="50"/>
                  </a:lnTo>
                  <a:lnTo>
                    <a:pt x="183" y="41"/>
                  </a:lnTo>
                  <a:lnTo>
                    <a:pt x="176" y="33"/>
                  </a:lnTo>
                  <a:lnTo>
                    <a:pt x="169" y="25"/>
                  </a:lnTo>
                  <a:lnTo>
                    <a:pt x="161" y="19"/>
                  </a:lnTo>
                  <a:lnTo>
                    <a:pt x="153" y="13"/>
                  </a:lnTo>
                  <a:lnTo>
                    <a:pt x="144" y="9"/>
                  </a:lnTo>
                  <a:lnTo>
                    <a:pt x="135" y="5"/>
                  </a:lnTo>
                  <a:lnTo>
                    <a:pt x="125" y="3"/>
                  </a:lnTo>
                  <a:lnTo>
                    <a:pt x="114" y="1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92" y="1"/>
                  </a:lnTo>
                  <a:lnTo>
                    <a:pt x="81" y="2"/>
                  </a:lnTo>
                  <a:lnTo>
                    <a:pt x="72" y="5"/>
                  </a:lnTo>
                  <a:lnTo>
                    <a:pt x="62" y="8"/>
                  </a:lnTo>
                  <a:lnTo>
                    <a:pt x="53" y="13"/>
                  </a:lnTo>
                  <a:lnTo>
                    <a:pt x="45" y="18"/>
                  </a:lnTo>
                  <a:lnTo>
                    <a:pt x="37" y="25"/>
                  </a:lnTo>
                  <a:lnTo>
                    <a:pt x="30" y="32"/>
                  </a:lnTo>
                  <a:lnTo>
                    <a:pt x="23" y="40"/>
                  </a:lnTo>
                  <a:lnTo>
                    <a:pt x="17" y="49"/>
                  </a:lnTo>
                  <a:lnTo>
                    <a:pt x="12" y="59"/>
                  </a:lnTo>
                  <a:lnTo>
                    <a:pt x="8" y="70"/>
                  </a:lnTo>
                  <a:lnTo>
                    <a:pt x="5" y="81"/>
                  </a:lnTo>
                  <a:lnTo>
                    <a:pt x="2" y="93"/>
                  </a:lnTo>
                  <a:lnTo>
                    <a:pt x="1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33"/>
                  </a:lnTo>
                  <a:lnTo>
                    <a:pt x="2" y="145"/>
                  </a:lnTo>
                  <a:lnTo>
                    <a:pt x="5" y="157"/>
                  </a:lnTo>
                  <a:lnTo>
                    <a:pt x="8" y="169"/>
                  </a:lnTo>
                  <a:lnTo>
                    <a:pt x="12" y="179"/>
                  </a:lnTo>
                  <a:lnTo>
                    <a:pt x="17" y="189"/>
                  </a:lnTo>
                  <a:lnTo>
                    <a:pt x="23" y="198"/>
                  </a:lnTo>
                  <a:lnTo>
                    <a:pt x="29" y="206"/>
                  </a:lnTo>
                  <a:lnTo>
                    <a:pt x="36" y="214"/>
                  </a:lnTo>
                  <a:lnTo>
                    <a:pt x="44" y="220"/>
                  </a:lnTo>
                  <a:lnTo>
                    <a:pt x="52" y="226"/>
                  </a:lnTo>
                  <a:lnTo>
                    <a:pt x="61" y="230"/>
                  </a:lnTo>
                  <a:lnTo>
                    <a:pt x="70" y="234"/>
                  </a:lnTo>
                  <a:lnTo>
                    <a:pt x="80" y="237"/>
                  </a:lnTo>
                  <a:lnTo>
                    <a:pt x="90" y="238"/>
                  </a:lnTo>
                  <a:lnTo>
                    <a:pt x="101" y="239"/>
                  </a:lnTo>
                  <a:lnTo>
                    <a:pt x="101" y="239"/>
                  </a:lnTo>
                  <a:lnTo>
                    <a:pt x="113" y="238"/>
                  </a:lnTo>
                  <a:lnTo>
                    <a:pt x="123" y="237"/>
                  </a:lnTo>
                  <a:lnTo>
                    <a:pt x="133" y="234"/>
                  </a:lnTo>
                  <a:lnTo>
                    <a:pt x="143" y="231"/>
                  </a:lnTo>
                  <a:lnTo>
                    <a:pt x="152" y="226"/>
                  </a:lnTo>
                  <a:lnTo>
                    <a:pt x="161" y="221"/>
                  </a:lnTo>
                  <a:lnTo>
                    <a:pt x="169" y="214"/>
                  </a:lnTo>
                  <a:lnTo>
                    <a:pt x="176" y="207"/>
                  </a:lnTo>
                  <a:lnTo>
                    <a:pt x="182" y="199"/>
                  </a:lnTo>
                  <a:lnTo>
                    <a:pt x="188" y="190"/>
                  </a:lnTo>
                  <a:lnTo>
                    <a:pt x="193" y="180"/>
                  </a:lnTo>
                  <a:lnTo>
                    <a:pt x="198" y="169"/>
                  </a:lnTo>
                  <a:lnTo>
                    <a:pt x="201" y="158"/>
                  </a:lnTo>
                  <a:lnTo>
                    <a:pt x="203" y="145"/>
                  </a:lnTo>
                  <a:lnTo>
                    <a:pt x="205" y="132"/>
                  </a:lnTo>
                  <a:lnTo>
                    <a:pt x="205" y="119"/>
                  </a:lnTo>
                  <a:lnTo>
                    <a:pt x="205" y="119"/>
                  </a:lnTo>
                  <a:close/>
                  <a:moveTo>
                    <a:pt x="160" y="120"/>
                  </a:moveTo>
                  <a:lnTo>
                    <a:pt x="160" y="120"/>
                  </a:lnTo>
                  <a:lnTo>
                    <a:pt x="159" y="135"/>
                  </a:lnTo>
                  <a:lnTo>
                    <a:pt x="156" y="149"/>
                  </a:lnTo>
                  <a:lnTo>
                    <a:pt x="151" y="162"/>
                  </a:lnTo>
                  <a:lnTo>
                    <a:pt x="145" y="174"/>
                  </a:lnTo>
                  <a:lnTo>
                    <a:pt x="141" y="179"/>
                  </a:lnTo>
                  <a:lnTo>
                    <a:pt x="137" y="183"/>
                  </a:lnTo>
                  <a:lnTo>
                    <a:pt x="132" y="187"/>
                  </a:lnTo>
                  <a:lnTo>
                    <a:pt x="127" y="190"/>
                  </a:lnTo>
                  <a:lnTo>
                    <a:pt x="122" y="193"/>
                  </a:lnTo>
                  <a:lnTo>
                    <a:pt x="116" y="195"/>
                  </a:lnTo>
                  <a:lnTo>
                    <a:pt x="110" y="196"/>
                  </a:lnTo>
                  <a:lnTo>
                    <a:pt x="104" y="196"/>
                  </a:lnTo>
                  <a:lnTo>
                    <a:pt x="104" y="196"/>
                  </a:lnTo>
                  <a:lnTo>
                    <a:pt x="97" y="196"/>
                  </a:lnTo>
                  <a:lnTo>
                    <a:pt x="91" y="195"/>
                  </a:lnTo>
                  <a:lnTo>
                    <a:pt x="85" y="193"/>
                  </a:lnTo>
                  <a:lnTo>
                    <a:pt x="80" y="191"/>
                  </a:lnTo>
                  <a:lnTo>
                    <a:pt x="75" y="188"/>
                  </a:lnTo>
                  <a:lnTo>
                    <a:pt x="70" y="185"/>
                  </a:lnTo>
                  <a:lnTo>
                    <a:pt x="65" y="181"/>
                  </a:lnTo>
                  <a:lnTo>
                    <a:pt x="62" y="176"/>
                  </a:lnTo>
                  <a:lnTo>
                    <a:pt x="58" y="171"/>
                  </a:lnTo>
                  <a:lnTo>
                    <a:pt x="55" y="165"/>
                  </a:lnTo>
                  <a:lnTo>
                    <a:pt x="52" y="159"/>
                  </a:lnTo>
                  <a:lnTo>
                    <a:pt x="50" y="152"/>
                  </a:lnTo>
                  <a:lnTo>
                    <a:pt x="47" y="136"/>
                  </a:lnTo>
                  <a:lnTo>
                    <a:pt x="46" y="119"/>
                  </a:lnTo>
                  <a:lnTo>
                    <a:pt x="46" y="119"/>
                  </a:lnTo>
                  <a:lnTo>
                    <a:pt x="47" y="102"/>
                  </a:lnTo>
                  <a:lnTo>
                    <a:pt x="50" y="88"/>
                  </a:lnTo>
                  <a:lnTo>
                    <a:pt x="54" y="75"/>
                  </a:lnTo>
                  <a:lnTo>
                    <a:pt x="57" y="69"/>
                  </a:lnTo>
                  <a:lnTo>
                    <a:pt x="60" y="64"/>
                  </a:lnTo>
                  <a:lnTo>
                    <a:pt x="64" y="59"/>
                  </a:lnTo>
                  <a:lnTo>
                    <a:pt x="68" y="55"/>
                  </a:lnTo>
                  <a:lnTo>
                    <a:pt x="73" y="51"/>
                  </a:lnTo>
                  <a:lnTo>
                    <a:pt x="78" y="48"/>
                  </a:lnTo>
                  <a:lnTo>
                    <a:pt x="83" y="46"/>
                  </a:lnTo>
                  <a:lnTo>
                    <a:pt x="89" y="44"/>
                  </a:lnTo>
                  <a:lnTo>
                    <a:pt x="94" y="43"/>
                  </a:lnTo>
                  <a:lnTo>
                    <a:pt x="101" y="43"/>
                  </a:lnTo>
                  <a:lnTo>
                    <a:pt x="101" y="43"/>
                  </a:lnTo>
                  <a:lnTo>
                    <a:pt x="108" y="43"/>
                  </a:lnTo>
                  <a:lnTo>
                    <a:pt x="115" y="44"/>
                  </a:lnTo>
                  <a:lnTo>
                    <a:pt x="120" y="46"/>
                  </a:lnTo>
                  <a:lnTo>
                    <a:pt x="126" y="49"/>
                  </a:lnTo>
                  <a:lnTo>
                    <a:pt x="131" y="51"/>
                  </a:lnTo>
                  <a:lnTo>
                    <a:pt x="136" y="55"/>
                  </a:lnTo>
                  <a:lnTo>
                    <a:pt x="140" y="59"/>
                  </a:lnTo>
                  <a:lnTo>
                    <a:pt x="144" y="64"/>
                  </a:lnTo>
                  <a:lnTo>
                    <a:pt x="148" y="69"/>
                  </a:lnTo>
                  <a:lnTo>
                    <a:pt x="151" y="75"/>
                  </a:lnTo>
                  <a:lnTo>
                    <a:pt x="154" y="81"/>
                  </a:lnTo>
                  <a:lnTo>
                    <a:pt x="156" y="88"/>
                  </a:lnTo>
                  <a:lnTo>
                    <a:pt x="159" y="103"/>
                  </a:lnTo>
                  <a:lnTo>
                    <a:pt x="160" y="120"/>
                  </a:lnTo>
                  <a:lnTo>
                    <a:pt x="160" y="1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5" name="Freeform 114"/>
            <p:cNvSpPr>
              <a:spLocks/>
            </p:cNvSpPr>
            <p:nvPr userDrawn="1"/>
          </p:nvSpPr>
          <p:spPr bwMode="auto">
            <a:xfrm>
              <a:off x="2979738" y="6153151"/>
              <a:ext cx="73025" cy="92075"/>
            </a:xfrm>
            <a:custGeom>
              <a:avLst/>
              <a:gdLst>
                <a:gd name="T0" fmla="*/ 184 w 184"/>
                <a:gd name="T1" fmla="*/ 39 h 229"/>
                <a:gd name="T2" fmla="*/ 184 w 184"/>
                <a:gd name="T3" fmla="*/ 0 h 229"/>
                <a:gd name="T4" fmla="*/ 0 w 184"/>
                <a:gd name="T5" fmla="*/ 0 h 229"/>
                <a:gd name="T6" fmla="*/ 0 w 184"/>
                <a:gd name="T7" fmla="*/ 39 h 229"/>
                <a:gd name="T8" fmla="*/ 69 w 184"/>
                <a:gd name="T9" fmla="*/ 39 h 229"/>
                <a:gd name="T10" fmla="*/ 69 w 184"/>
                <a:gd name="T11" fmla="*/ 229 h 229"/>
                <a:gd name="T12" fmla="*/ 114 w 184"/>
                <a:gd name="T13" fmla="*/ 229 h 229"/>
                <a:gd name="T14" fmla="*/ 114 w 184"/>
                <a:gd name="T15" fmla="*/ 39 h 229"/>
                <a:gd name="T16" fmla="*/ 184 w 184"/>
                <a:gd name="T17" fmla="*/ 3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4" h="229">
                  <a:moveTo>
                    <a:pt x="184" y="39"/>
                  </a:moveTo>
                  <a:lnTo>
                    <a:pt x="184" y="0"/>
                  </a:lnTo>
                  <a:lnTo>
                    <a:pt x="0" y="0"/>
                  </a:lnTo>
                  <a:lnTo>
                    <a:pt x="0" y="39"/>
                  </a:lnTo>
                  <a:lnTo>
                    <a:pt x="69" y="39"/>
                  </a:lnTo>
                  <a:lnTo>
                    <a:pt x="69" y="229"/>
                  </a:lnTo>
                  <a:lnTo>
                    <a:pt x="114" y="229"/>
                  </a:lnTo>
                  <a:lnTo>
                    <a:pt x="114" y="39"/>
                  </a:lnTo>
                  <a:lnTo>
                    <a:pt x="184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6" name="Freeform 115"/>
            <p:cNvSpPr>
              <a:spLocks noEditPoints="1"/>
            </p:cNvSpPr>
            <p:nvPr userDrawn="1"/>
          </p:nvSpPr>
          <p:spPr bwMode="auto">
            <a:xfrm>
              <a:off x="3065463" y="6153151"/>
              <a:ext cx="73025" cy="92075"/>
            </a:xfrm>
            <a:custGeom>
              <a:avLst/>
              <a:gdLst>
                <a:gd name="T0" fmla="*/ 0 w 185"/>
                <a:gd name="T1" fmla="*/ 229 h 229"/>
                <a:gd name="T2" fmla="*/ 105 w 185"/>
                <a:gd name="T3" fmla="*/ 229 h 229"/>
                <a:gd name="T4" fmla="*/ 131 w 185"/>
                <a:gd name="T5" fmla="*/ 227 h 229"/>
                <a:gd name="T6" fmla="*/ 146 w 185"/>
                <a:gd name="T7" fmla="*/ 222 h 229"/>
                <a:gd name="T8" fmla="*/ 159 w 185"/>
                <a:gd name="T9" fmla="*/ 215 h 229"/>
                <a:gd name="T10" fmla="*/ 169 w 185"/>
                <a:gd name="T11" fmla="*/ 207 h 229"/>
                <a:gd name="T12" fmla="*/ 177 w 185"/>
                <a:gd name="T13" fmla="*/ 196 h 229"/>
                <a:gd name="T14" fmla="*/ 182 w 185"/>
                <a:gd name="T15" fmla="*/ 182 h 229"/>
                <a:gd name="T16" fmla="*/ 184 w 185"/>
                <a:gd name="T17" fmla="*/ 167 h 229"/>
                <a:gd name="T18" fmla="*/ 185 w 185"/>
                <a:gd name="T19" fmla="*/ 159 h 229"/>
                <a:gd name="T20" fmla="*/ 181 w 185"/>
                <a:gd name="T21" fmla="*/ 138 h 229"/>
                <a:gd name="T22" fmla="*/ 173 w 185"/>
                <a:gd name="T23" fmla="*/ 122 h 229"/>
                <a:gd name="T24" fmla="*/ 161 w 185"/>
                <a:gd name="T25" fmla="*/ 112 h 229"/>
                <a:gd name="T26" fmla="*/ 147 w 185"/>
                <a:gd name="T27" fmla="*/ 106 h 229"/>
                <a:gd name="T28" fmla="*/ 153 w 185"/>
                <a:gd name="T29" fmla="*/ 102 h 229"/>
                <a:gd name="T30" fmla="*/ 165 w 185"/>
                <a:gd name="T31" fmla="*/ 94 h 229"/>
                <a:gd name="T32" fmla="*/ 173 w 185"/>
                <a:gd name="T33" fmla="*/ 82 h 229"/>
                <a:gd name="T34" fmla="*/ 177 w 185"/>
                <a:gd name="T35" fmla="*/ 68 h 229"/>
                <a:gd name="T36" fmla="*/ 178 w 185"/>
                <a:gd name="T37" fmla="*/ 60 h 229"/>
                <a:gd name="T38" fmla="*/ 177 w 185"/>
                <a:gd name="T39" fmla="*/ 46 h 229"/>
                <a:gd name="T40" fmla="*/ 173 w 185"/>
                <a:gd name="T41" fmla="*/ 34 h 229"/>
                <a:gd name="T42" fmla="*/ 167 w 185"/>
                <a:gd name="T43" fmla="*/ 24 h 229"/>
                <a:gd name="T44" fmla="*/ 160 w 185"/>
                <a:gd name="T45" fmla="*/ 15 h 229"/>
                <a:gd name="T46" fmla="*/ 149 w 185"/>
                <a:gd name="T47" fmla="*/ 9 h 229"/>
                <a:gd name="T48" fmla="*/ 125 w 185"/>
                <a:gd name="T49" fmla="*/ 1 h 229"/>
                <a:gd name="T50" fmla="*/ 0 w 185"/>
                <a:gd name="T51" fmla="*/ 0 h 229"/>
                <a:gd name="T52" fmla="*/ 44 w 185"/>
                <a:gd name="T53" fmla="*/ 37 h 229"/>
                <a:gd name="T54" fmla="*/ 104 w 185"/>
                <a:gd name="T55" fmla="*/ 37 h 229"/>
                <a:gd name="T56" fmla="*/ 117 w 185"/>
                <a:gd name="T57" fmla="*/ 39 h 229"/>
                <a:gd name="T58" fmla="*/ 125 w 185"/>
                <a:gd name="T59" fmla="*/ 45 h 229"/>
                <a:gd name="T60" fmla="*/ 130 w 185"/>
                <a:gd name="T61" fmla="*/ 53 h 229"/>
                <a:gd name="T62" fmla="*/ 132 w 185"/>
                <a:gd name="T63" fmla="*/ 64 h 229"/>
                <a:gd name="T64" fmla="*/ 131 w 185"/>
                <a:gd name="T65" fmla="*/ 69 h 229"/>
                <a:gd name="T66" fmla="*/ 128 w 185"/>
                <a:gd name="T67" fmla="*/ 78 h 229"/>
                <a:gd name="T68" fmla="*/ 121 w 185"/>
                <a:gd name="T69" fmla="*/ 85 h 229"/>
                <a:gd name="T70" fmla="*/ 111 w 185"/>
                <a:gd name="T71" fmla="*/ 89 h 229"/>
                <a:gd name="T72" fmla="*/ 44 w 185"/>
                <a:gd name="T73" fmla="*/ 90 h 229"/>
                <a:gd name="T74" fmla="*/ 44 w 185"/>
                <a:gd name="T75" fmla="*/ 127 h 229"/>
                <a:gd name="T76" fmla="*/ 104 w 185"/>
                <a:gd name="T77" fmla="*/ 127 h 229"/>
                <a:gd name="T78" fmla="*/ 119 w 185"/>
                <a:gd name="T79" fmla="*/ 129 h 229"/>
                <a:gd name="T80" fmla="*/ 130 w 185"/>
                <a:gd name="T81" fmla="*/ 136 h 229"/>
                <a:gd name="T82" fmla="*/ 137 w 185"/>
                <a:gd name="T83" fmla="*/ 146 h 229"/>
                <a:gd name="T84" fmla="*/ 139 w 185"/>
                <a:gd name="T85" fmla="*/ 160 h 229"/>
                <a:gd name="T86" fmla="*/ 138 w 185"/>
                <a:gd name="T87" fmla="*/ 167 h 229"/>
                <a:gd name="T88" fmla="*/ 134 w 185"/>
                <a:gd name="T89" fmla="*/ 178 h 229"/>
                <a:gd name="T90" fmla="*/ 126 w 185"/>
                <a:gd name="T91" fmla="*/ 187 h 229"/>
                <a:gd name="T92" fmla="*/ 112 w 185"/>
                <a:gd name="T93" fmla="*/ 191 h 229"/>
                <a:gd name="T94" fmla="*/ 44 w 185"/>
                <a:gd name="T95" fmla="*/ 192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5" h="229">
                  <a:moveTo>
                    <a:pt x="0" y="0"/>
                  </a:moveTo>
                  <a:lnTo>
                    <a:pt x="0" y="229"/>
                  </a:lnTo>
                  <a:lnTo>
                    <a:pt x="105" y="229"/>
                  </a:lnTo>
                  <a:lnTo>
                    <a:pt x="105" y="229"/>
                  </a:lnTo>
                  <a:lnTo>
                    <a:pt x="123" y="228"/>
                  </a:lnTo>
                  <a:lnTo>
                    <a:pt x="131" y="227"/>
                  </a:lnTo>
                  <a:lnTo>
                    <a:pt x="139" y="225"/>
                  </a:lnTo>
                  <a:lnTo>
                    <a:pt x="146" y="222"/>
                  </a:lnTo>
                  <a:lnTo>
                    <a:pt x="152" y="219"/>
                  </a:lnTo>
                  <a:lnTo>
                    <a:pt x="159" y="215"/>
                  </a:lnTo>
                  <a:lnTo>
                    <a:pt x="164" y="211"/>
                  </a:lnTo>
                  <a:lnTo>
                    <a:pt x="169" y="207"/>
                  </a:lnTo>
                  <a:lnTo>
                    <a:pt x="173" y="201"/>
                  </a:lnTo>
                  <a:lnTo>
                    <a:pt x="177" y="196"/>
                  </a:lnTo>
                  <a:lnTo>
                    <a:pt x="180" y="189"/>
                  </a:lnTo>
                  <a:lnTo>
                    <a:pt x="182" y="182"/>
                  </a:lnTo>
                  <a:lnTo>
                    <a:pt x="183" y="175"/>
                  </a:lnTo>
                  <a:lnTo>
                    <a:pt x="184" y="167"/>
                  </a:lnTo>
                  <a:lnTo>
                    <a:pt x="185" y="159"/>
                  </a:lnTo>
                  <a:lnTo>
                    <a:pt x="185" y="159"/>
                  </a:lnTo>
                  <a:lnTo>
                    <a:pt x="184" y="148"/>
                  </a:lnTo>
                  <a:lnTo>
                    <a:pt x="181" y="138"/>
                  </a:lnTo>
                  <a:lnTo>
                    <a:pt x="178" y="129"/>
                  </a:lnTo>
                  <a:lnTo>
                    <a:pt x="173" y="122"/>
                  </a:lnTo>
                  <a:lnTo>
                    <a:pt x="167" y="116"/>
                  </a:lnTo>
                  <a:lnTo>
                    <a:pt x="161" y="112"/>
                  </a:lnTo>
                  <a:lnTo>
                    <a:pt x="153" y="108"/>
                  </a:lnTo>
                  <a:lnTo>
                    <a:pt x="147" y="106"/>
                  </a:lnTo>
                  <a:lnTo>
                    <a:pt x="147" y="106"/>
                  </a:lnTo>
                  <a:lnTo>
                    <a:pt x="153" y="102"/>
                  </a:lnTo>
                  <a:lnTo>
                    <a:pt x="160" y="98"/>
                  </a:lnTo>
                  <a:lnTo>
                    <a:pt x="165" y="94"/>
                  </a:lnTo>
                  <a:lnTo>
                    <a:pt x="169" y="88"/>
                  </a:lnTo>
                  <a:lnTo>
                    <a:pt x="173" y="82"/>
                  </a:lnTo>
                  <a:lnTo>
                    <a:pt x="175" y="76"/>
                  </a:lnTo>
                  <a:lnTo>
                    <a:pt x="177" y="68"/>
                  </a:lnTo>
                  <a:lnTo>
                    <a:pt x="178" y="60"/>
                  </a:lnTo>
                  <a:lnTo>
                    <a:pt x="178" y="60"/>
                  </a:lnTo>
                  <a:lnTo>
                    <a:pt x="177" y="53"/>
                  </a:lnTo>
                  <a:lnTo>
                    <a:pt x="177" y="46"/>
                  </a:lnTo>
                  <a:lnTo>
                    <a:pt x="175" y="40"/>
                  </a:lnTo>
                  <a:lnTo>
                    <a:pt x="173" y="34"/>
                  </a:lnTo>
                  <a:lnTo>
                    <a:pt x="171" y="29"/>
                  </a:lnTo>
                  <a:lnTo>
                    <a:pt x="167" y="24"/>
                  </a:lnTo>
                  <a:lnTo>
                    <a:pt x="164" y="19"/>
                  </a:lnTo>
                  <a:lnTo>
                    <a:pt x="160" y="15"/>
                  </a:lnTo>
                  <a:lnTo>
                    <a:pt x="154" y="12"/>
                  </a:lnTo>
                  <a:lnTo>
                    <a:pt x="149" y="9"/>
                  </a:lnTo>
                  <a:lnTo>
                    <a:pt x="138" y="4"/>
                  </a:lnTo>
                  <a:lnTo>
                    <a:pt x="125" y="1"/>
                  </a:lnTo>
                  <a:lnTo>
                    <a:pt x="111" y="0"/>
                  </a:lnTo>
                  <a:lnTo>
                    <a:pt x="0" y="0"/>
                  </a:lnTo>
                  <a:close/>
                  <a:moveTo>
                    <a:pt x="44" y="90"/>
                  </a:moveTo>
                  <a:lnTo>
                    <a:pt x="44" y="37"/>
                  </a:lnTo>
                  <a:lnTo>
                    <a:pt x="104" y="37"/>
                  </a:lnTo>
                  <a:lnTo>
                    <a:pt x="104" y="37"/>
                  </a:lnTo>
                  <a:lnTo>
                    <a:pt x="111" y="38"/>
                  </a:lnTo>
                  <a:lnTo>
                    <a:pt x="117" y="39"/>
                  </a:lnTo>
                  <a:lnTo>
                    <a:pt x="122" y="42"/>
                  </a:lnTo>
                  <a:lnTo>
                    <a:pt x="125" y="45"/>
                  </a:lnTo>
                  <a:lnTo>
                    <a:pt x="128" y="49"/>
                  </a:lnTo>
                  <a:lnTo>
                    <a:pt x="130" y="53"/>
                  </a:lnTo>
                  <a:lnTo>
                    <a:pt x="132" y="58"/>
                  </a:lnTo>
                  <a:lnTo>
                    <a:pt x="132" y="64"/>
                  </a:lnTo>
                  <a:lnTo>
                    <a:pt x="132" y="64"/>
                  </a:lnTo>
                  <a:lnTo>
                    <a:pt x="131" y="69"/>
                  </a:lnTo>
                  <a:lnTo>
                    <a:pt x="130" y="74"/>
                  </a:lnTo>
                  <a:lnTo>
                    <a:pt x="128" y="78"/>
                  </a:lnTo>
                  <a:lnTo>
                    <a:pt x="125" y="82"/>
                  </a:lnTo>
                  <a:lnTo>
                    <a:pt x="121" y="85"/>
                  </a:lnTo>
                  <a:lnTo>
                    <a:pt x="116" y="88"/>
                  </a:lnTo>
                  <a:lnTo>
                    <a:pt x="111" y="89"/>
                  </a:lnTo>
                  <a:lnTo>
                    <a:pt x="104" y="90"/>
                  </a:lnTo>
                  <a:lnTo>
                    <a:pt x="44" y="90"/>
                  </a:lnTo>
                  <a:close/>
                  <a:moveTo>
                    <a:pt x="44" y="192"/>
                  </a:moveTo>
                  <a:lnTo>
                    <a:pt x="44" y="127"/>
                  </a:lnTo>
                  <a:lnTo>
                    <a:pt x="104" y="127"/>
                  </a:lnTo>
                  <a:lnTo>
                    <a:pt x="104" y="127"/>
                  </a:lnTo>
                  <a:lnTo>
                    <a:pt x="112" y="128"/>
                  </a:lnTo>
                  <a:lnTo>
                    <a:pt x="119" y="129"/>
                  </a:lnTo>
                  <a:lnTo>
                    <a:pt x="125" y="132"/>
                  </a:lnTo>
                  <a:lnTo>
                    <a:pt x="130" y="136"/>
                  </a:lnTo>
                  <a:lnTo>
                    <a:pt x="134" y="141"/>
                  </a:lnTo>
                  <a:lnTo>
                    <a:pt x="137" y="146"/>
                  </a:lnTo>
                  <a:lnTo>
                    <a:pt x="138" y="153"/>
                  </a:lnTo>
                  <a:lnTo>
                    <a:pt x="139" y="160"/>
                  </a:lnTo>
                  <a:lnTo>
                    <a:pt x="139" y="160"/>
                  </a:lnTo>
                  <a:lnTo>
                    <a:pt x="138" y="167"/>
                  </a:lnTo>
                  <a:lnTo>
                    <a:pt x="137" y="173"/>
                  </a:lnTo>
                  <a:lnTo>
                    <a:pt x="134" y="178"/>
                  </a:lnTo>
                  <a:lnTo>
                    <a:pt x="131" y="183"/>
                  </a:lnTo>
                  <a:lnTo>
                    <a:pt x="126" y="187"/>
                  </a:lnTo>
                  <a:lnTo>
                    <a:pt x="120" y="190"/>
                  </a:lnTo>
                  <a:lnTo>
                    <a:pt x="112" y="191"/>
                  </a:lnTo>
                  <a:lnTo>
                    <a:pt x="103" y="192"/>
                  </a:lnTo>
                  <a:lnTo>
                    <a:pt x="44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7" name="Freeform 116"/>
            <p:cNvSpPr>
              <a:spLocks noEditPoints="1"/>
            </p:cNvSpPr>
            <p:nvPr userDrawn="1"/>
          </p:nvSpPr>
          <p:spPr bwMode="auto">
            <a:xfrm>
              <a:off x="3151188" y="6151563"/>
              <a:ext cx="79375" cy="95250"/>
            </a:xfrm>
            <a:custGeom>
              <a:avLst/>
              <a:gdLst>
                <a:gd name="T0" fmla="*/ 197 w 197"/>
                <a:gd name="T1" fmla="*/ 115 h 239"/>
                <a:gd name="T2" fmla="*/ 195 w 197"/>
                <a:gd name="T3" fmla="*/ 92 h 239"/>
                <a:gd name="T4" fmla="*/ 191 w 197"/>
                <a:gd name="T5" fmla="*/ 71 h 239"/>
                <a:gd name="T6" fmla="*/ 183 w 197"/>
                <a:gd name="T7" fmla="*/ 52 h 239"/>
                <a:gd name="T8" fmla="*/ 173 w 197"/>
                <a:gd name="T9" fmla="*/ 34 h 239"/>
                <a:gd name="T10" fmla="*/ 159 w 197"/>
                <a:gd name="T11" fmla="*/ 20 h 239"/>
                <a:gd name="T12" fmla="*/ 143 w 197"/>
                <a:gd name="T13" fmla="*/ 10 h 239"/>
                <a:gd name="T14" fmla="*/ 123 w 197"/>
                <a:gd name="T15" fmla="*/ 3 h 239"/>
                <a:gd name="T16" fmla="*/ 100 w 197"/>
                <a:gd name="T17" fmla="*/ 0 h 239"/>
                <a:gd name="T18" fmla="*/ 89 w 197"/>
                <a:gd name="T19" fmla="*/ 1 h 239"/>
                <a:gd name="T20" fmla="*/ 69 w 197"/>
                <a:gd name="T21" fmla="*/ 5 h 239"/>
                <a:gd name="T22" fmla="*/ 51 w 197"/>
                <a:gd name="T23" fmla="*/ 12 h 239"/>
                <a:gd name="T24" fmla="*/ 35 w 197"/>
                <a:gd name="T25" fmla="*/ 24 h 239"/>
                <a:gd name="T26" fmla="*/ 22 w 197"/>
                <a:gd name="T27" fmla="*/ 39 h 239"/>
                <a:gd name="T28" fmla="*/ 11 w 197"/>
                <a:gd name="T29" fmla="*/ 58 h 239"/>
                <a:gd name="T30" fmla="*/ 4 w 197"/>
                <a:gd name="T31" fmla="*/ 80 h 239"/>
                <a:gd name="T32" fmla="*/ 0 w 197"/>
                <a:gd name="T33" fmla="*/ 106 h 239"/>
                <a:gd name="T34" fmla="*/ 0 w 197"/>
                <a:gd name="T35" fmla="*/ 120 h 239"/>
                <a:gd name="T36" fmla="*/ 2 w 197"/>
                <a:gd name="T37" fmla="*/ 148 h 239"/>
                <a:gd name="T38" fmla="*/ 9 w 197"/>
                <a:gd name="T39" fmla="*/ 172 h 239"/>
                <a:gd name="T40" fmla="*/ 18 w 197"/>
                <a:gd name="T41" fmla="*/ 193 h 239"/>
                <a:gd name="T42" fmla="*/ 30 w 197"/>
                <a:gd name="T43" fmla="*/ 209 h 239"/>
                <a:gd name="T44" fmla="*/ 36 w 197"/>
                <a:gd name="T45" fmla="*/ 215 h 239"/>
                <a:gd name="T46" fmla="*/ 51 w 197"/>
                <a:gd name="T47" fmla="*/ 226 h 239"/>
                <a:gd name="T48" fmla="*/ 68 w 197"/>
                <a:gd name="T49" fmla="*/ 234 h 239"/>
                <a:gd name="T50" fmla="*/ 88 w 197"/>
                <a:gd name="T51" fmla="*/ 238 h 239"/>
                <a:gd name="T52" fmla="*/ 99 w 197"/>
                <a:gd name="T53" fmla="*/ 239 h 239"/>
                <a:gd name="T54" fmla="*/ 124 w 197"/>
                <a:gd name="T55" fmla="*/ 237 h 239"/>
                <a:gd name="T56" fmla="*/ 145 w 197"/>
                <a:gd name="T57" fmla="*/ 231 h 239"/>
                <a:gd name="T58" fmla="*/ 153 w 197"/>
                <a:gd name="T59" fmla="*/ 227 h 239"/>
                <a:gd name="T60" fmla="*/ 170 w 197"/>
                <a:gd name="T61" fmla="*/ 216 h 239"/>
                <a:gd name="T62" fmla="*/ 151 w 197"/>
                <a:gd name="T63" fmla="*/ 180 h 239"/>
                <a:gd name="T64" fmla="*/ 139 w 197"/>
                <a:gd name="T65" fmla="*/ 188 h 239"/>
                <a:gd name="T66" fmla="*/ 128 w 197"/>
                <a:gd name="T67" fmla="*/ 193 h 239"/>
                <a:gd name="T68" fmla="*/ 116 w 197"/>
                <a:gd name="T69" fmla="*/ 197 h 239"/>
                <a:gd name="T70" fmla="*/ 101 w 197"/>
                <a:gd name="T71" fmla="*/ 198 h 239"/>
                <a:gd name="T72" fmla="*/ 91 w 197"/>
                <a:gd name="T73" fmla="*/ 197 h 239"/>
                <a:gd name="T74" fmla="*/ 72 w 197"/>
                <a:gd name="T75" fmla="*/ 190 h 239"/>
                <a:gd name="T76" fmla="*/ 57 w 197"/>
                <a:gd name="T77" fmla="*/ 175 h 239"/>
                <a:gd name="T78" fmla="*/ 47 w 197"/>
                <a:gd name="T79" fmla="*/ 151 h 239"/>
                <a:gd name="T80" fmla="*/ 195 w 197"/>
                <a:gd name="T81" fmla="*/ 136 h 239"/>
                <a:gd name="T82" fmla="*/ 196 w 197"/>
                <a:gd name="T83" fmla="*/ 127 h 239"/>
                <a:gd name="T84" fmla="*/ 197 w 197"/>
                <a:gd name="T85" fmla="*/ 115 h 239"/>
                <a:gd name="T86" fmla="*/ 45 w 197"/>
                <a:gd name="T87" fmla="*/ 98 h 239"/>
                <a:gd name="T88" fmla="*/ 50 w 197"/>
                <a:gd name="T89" fmla="*/ 74 h 239"/>
                <a:gd name="T90" fmla="*/ 61 w 197"/>
                <a:gd name="T91" fmla="*/ 56 h 239"/>
                <a:gd name="T92" fmla="*/ 76 w 197"/>
                <a:gd name="T93" fmla="*/ 45 h 239"/>
                <a:gd name="T94" fmla="*/ 97 w 197"/>
                <a:gd name="T95" fmla="*/ 41 h 239"/>
                <a:gd name="T96" fmla="*/ 104 w 197"/>
                <a:gd name="T97" fmla="*/ 41 h 239"/>
                <a:gd name="T98" fmla="*/ 116 w 197"/>
                <a:gd name="T99" fmla="*/ 44 h 239"/>
                <a:gd name="T100" fmla="*/ 126 w 197"/>
                <a:gd name="T101" fmla="*/ 48 h 239"/>
                <a:gd name="T102" fmla="*/ 137 w 197"/>
                <a:gd name="T103" fmla="*/ 58 h 239"/>
                <a:gd name="T104" fmla="*/ 147 w 197"/>
                <a:gd name="T105" fmla="*/ 76 h 239"/>
                <a:gd name="T106" fmla="*/ 151 w 197"/>
                <a:gd name="T107" fmla="*/ 9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7" h="239">
                  <a:moveTo>
                    <a:pt x="197" y="115"/>
                  </a:moveTo>
                  <a:lnTo>
                    <a:pt x="197" y="115"/>
                  </a:lnTo>
                  <a:lnTo>
                    <a:pt x="196" y="104"/>
                  </a:lnTo>
                  <a:lnTo>
                    <a:pt x="195" y="92"/>
                  </a:lnTo>
                  <a:lnTo>
                    <a:pt x="193" y="81"/>
                  </a:lnTo>
                  <a:lnTo>
                    <a:pt x="191" y="71"/>
                  </a:lnTo>
                  <a:lnTo>
                    <a:pt x="187" y="61"/>
                  </a:lnTo>
                  <a:lnTo>
                    <a:pt x="183" y="52"/>
                  </a:lnTo>
                  <a:lnTo>
                    <a:pt x="178" y="43"/>
                  </a:lnTo>
                  <a:lnTo>
                    <a:pt x="173" y="34"/>
                  </a:lnTo>
                  <a:lnTo>
                    <a:pt x="166" y="27"/>
                  </a:lnTo>
                  <a:lnTo>
                    <a:pt x="159" y="20"/>
                  </a:lnTo>
                  <a:lnTo>
                    <a:pt x="151" y="14"/>
                  </a:lnTo>
                  <a:lnTo>
                    <a:pt x="143" y="10"/>
                  </a:lnTo>
                  <a:lnTo>
                    <a:pt x="133" y="6"/>
                  </a:lnTo>
                  <a:lnTo>
                    <a:pt x="123" y="3"/>
                  </a:lnTo>
                  <a:lnTo>
                    <a:pt x="112" y="1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89" y="1"/>
                  </a:lnTo>
                  <a:lnTo>
                    <a:pt x="79" y="2"/>
                  </a:lnTo>
                  <a:lnTo>
                    <a:pt x="69" y="5"/>
                  </a:lnTo>
                  <a:lnTo>
                    <a:pt x="60" y="8"/>
                  </a:lnTo>
                  <a:lnTo>
                    <a:pt x="51" y="12"/>
                  </a:lnTo>
                  <a:lnTo>
                    <a:pt x="42" y="18"/>
                  </a:lnTo>
                  <a:lnTo>
                    <a:pt x="35" y="24"/>
                  </a:lnTo>
                  <a:lnTo>
                    <a:pt x="28" y="31"/>
                  </a:lnTo>
                  <a:lnTo>
                    <a:pt x="22" y="39"/>
                  </a:lnTo>
                  <a:lnTo>
                    <a:pt x="16" y="48"/>
                  </a:lnTo>
                  <a:lnTo>
                    <a:pt x="11" y="58"/>
                  </a:lnTo>
                  <a:lnTo>
                    <a:pt x="7" y="68"/>
                  </a:lnTo>
                  <a:lnTo>
                    <a:pt x="4" y="80"/>
                  </a:lnTo>
                  <a:lnTo>
                    <a:pt x="2" y="92"/>
                  </a:lnTo>
                  <a:lnTo>
                    <a:pt x="0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34"/>
                  </a:lnTo>
                  <a:lnTo>
                    <a:pt x="2" y="148"/>
                  </a:lnTo>
                  <a:lnTo>
                    <a:pt x="5" y="160"/>
                  </a:lnTo>
                  <a:lnTo>
                    <a:pt x="9" y="172"/>
                  </a:lnTo>
                  <a:lnTo>
                    <a:pt x="13" y="183"/>
                  </a:lnTo>
                  <a:lnTo>
                    <a:pt x="18" y="193"/>
                  </a:lnTo>
                  <a:lnTo>
                    <a:pt x="24" y="201"/>
                  </a:lnTo>
                  <a:lnTo>
                    <a:pt x="30" y="209"/>
                  </a:lnTo>
                  <a:lnTo>
                    <a:pt x="30" y="209"/>
                  </a:lnTo>
                  <a:lnTo>
                    <a:pt x="36" y="215"/>
                  </a:lnTo>
                  <a:lnTo>
                    <a:pt x="43" y="220"/>
                  </a:lnTo>
                  <a:lnTo>
                    <a:pt x="51" y="226"/>
                  </a:lnTo>
                  <a:lnTo>
                    <a:pt x="59" y="230"/>
                  </a:lnTo>
                  <a:lnTo>
                    <a:pt x="68" y="234"/>
                  </a:lnTo>
                  <a:lnTo>
                    <a:pt x="77" y="236"/>
                  </a:lnTo>
                  <a:lnTo>
                    <a:pt x="88" y="238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2" y="238"/>
                  </a:lnTo>
                  <a:lnTo>
                    <a:pt x="124" y="237"/>
                  </a:lnTo>
                  <a:lnTo>
                    <a:pt x="135" y="234"/>
                  </a:lnTo>
                  <a:lnTo>
                    <a:pt x="145" y="231"/>
                  </a:lnTo>
                  <a:lnTo>
                    <a:pt x="145" y="231"/>
                  </a:lnTo>
                  <a:lnTo>
                    <a:pt x="153" y="227"/>
                  </a:lnTo>
                  <a:lnTo>
                    <a:pt x="162" y="222"/>
                  </a:lnTo>
                  <a:lnTo>
                    <a:pt x="170" y="216"/>
                  </a:lnTo>
                  <a:lnTo>
                    <a:pt x="178" y="209"/>
                  </a:lnTo>
                  <a:lnTo>
                    <a:pt x="151" y="180"/>
                  </a:lnTo>
                  <a:lnTo>
                    <a:pt x="151" y="180"/>
                  </a:lnTo>
                  <a:lnTo>
                    <a:pt x="139" y="188"/>
                  </a:lnTo>
                  <a:lnTo>
                    <a:pt x="128" y="193"/>
                  </a:lnTo>
                  <a:lnTo>
                    <a:pt x="128" y="193"/>
                  </a:lnTo>
                  <a:lnTo>
                    <a:pt x="122" y="195"/>
                  </a:lnTo>
                  <a:lnTo>
                    <a:pt x="116" y="197"/>
                  </a:lnTo>
                  <a:lnTo>
                    <a:pt x="109" y="198"/>
                  </a:lnTo>
                  <a:lnTo>
                    <a:pt x="101" y="198"/>
                  </a:lnTo>
                  <a:lnTo>
                    <a:pt x="101" y="198"/>
                  </a:lnTo>
                  <a:lnTo>
                    <a:pt x="91" y="197"/>
                  </a:lnTo>
                  <a:lnTo>
                    <a:pt x="81" y="195"/>
                  </a:lnTo>
                  <a:lnTo>
                    <a:pt x="72" y="190"/>
                  </a:lnTo>
                  <a:lnTo>
                    <a:pt x="64" y="183"/>
                  </a:lnTo>
                  <a:lnTo>
                    <a:pt x="57" y="175"/>
                  </a:lnTo>
                  <a:lnTo>
                    <a:pt x="51" y="164"/>
                  </a:lnTo>
                  <a:lnTo>
                    <a:pt x="47" y="151"/>
                  </a:lnTo>
                  <a:lnTo>
                    <a:pt x="44" y="136"/>
                  </a:lnTo>
                  <a:lnTo>
                    <a:pt x="195" y="136"/>
                  </a:lnTo>
                  <a:lnTo>
                    <a:pt x="195" y="136"/>
                  </a:lnTo>
                  <a:lnTo>
                    <a:pt x="196" y="127"/>
                  </a:lnTo>
                  <a:lnTo>
                    <a:pt x="197" y="115"/>
                  </a:lnTo>
                  <a:lnTo>
                    <a:pt x="197" y="115"/>
                  </a:lnTo>
                  <a:close/>
                  <a:moveTo>
                    <a:pt x="45" y="98"/>
                  </a:moveTo>
                  <a:lnTo>
                    <a:pt x="45" y="98"/>
                  </a:lnTo>
                  <a:lnTo>
                    <a:pt x="47" y="85"/>
                  </a:lnTo>
                  <a:lnTo>
                    <a:pt x="50" y="74"/>
                  </a:lnTo>
                  <a:lnTo>
                    <a:pt x="55" y="64"/>
                  </a:lnTo>
                  <a:lnTo>
                    <a:pt x="61" y="56"/>
                  </a:lnTo>
                  <a:lnTo>
                    <a:pt x="68" y="49"/>
                  </a:lnTo>
                  <a:lnTo>
                    <a:pt x="76" y="45"/>
                  </a:lnTo>
                  <a:lnTo>
                    <a:pt x="86" y="42"/>
                  </a:lnTo>
                  <a:lnTo>
                    <a:pt x="97" y="41"/>
                  </a:lnTo>
                  <a:lnTo>
                    <a:pt x="97" y="41"/>
                  </a:lnTo>
                  <a:lnTo>
                    <a:pt x="104" y="41"/>
                  </a:lnTo>
                  <a:lnTo>
                    <a:pt x="110" y="42"/>
                  </a:lnTo>
                  <a:lnTo>
                    <a:pt x="116" y="44"/>
                  </a:lnTo>
                  <a:lnTo>
                    <a:pt x="121" y="45"/>
                  </a:lnTo>
                  <a:lnTo>
                    <a:pt x="126" y="48"/>
                  </a:lnTo>
                  <a:lnTo>
                    <a:pt x="130" y="51"/>
                  </a:lnTo>
                  <a:lnTo>
                    <a:pt x="137" y="58"/>
                  </a:lnTo>
                  <a:lnTo>
                    <a:pt x="143" y="66"/>
                  </a:lnTo>
                  <a:lnTo>
                    <a:pt x="147" y="76"/>
                  </a:lnTo>
                  <a:lnTo>
                    <a:pt x="150" y="87"/>
                  </a:lnTo>
                  <a:lnTo>
                    <a:pt x="151" y="98"/>
                  </a:lnTo>
                  <a:lnTo>
                    <a:pt x="4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8" name="Freeform 117"/>
            <p:cNvSpPr>
              <a:spLocks/>
            </p:cNvSpPr>
            <p:nvPr userDrawn="1"/>
          </p:nvSpPr>
          <p:spPr bwMode="auto">
            <a:xfrm>
              <a:off x="3238500" y="6153151"/>
              <a:ext cx="73025" cy="92075"/>
            </a:xfrm>
            <a:custGeom>
              <a:avLst/>
              <a:gdLst>
                <a:gd name="T0" fmla="*/ 184 w 184"/>
                <a:gd name="T1" fmla="*/ 39 h 229"/>
                <a:gd name="T2" fmla="*/ 184 w 184"/>
                <a:gd name="T3" fmla="*/ 0 h 229"/>
                <a:gd name="T4" fmla="*/ 0 w 184"/>
                <a:gd name="T5" fmla="*/ 0 h 229"/>
                <a:gd name="T6" fmla="*/ 0 w 184"/>
                <a:gd name="T7" fmla="*/ 39 h 229"/>
                <a:gd name="T8" fmla="*/ 70 w 184"/>
                <a:gd name="T9" fmla="*/ 39 h 229"/>
                <a:gd name="T10" fmla="*/ 70 w 184"/>
                <a:gd name="T11" fmla="*/ 229 h 229"/>
                <a:gd name="T12" fmla="*/ 114 w 184"/>
                <a:gd name="T13" fmla="*/ 229 h 229"/>
                <a:gd name="T14" fmla="*/ 114 w 184"/>
                <a:gd name="T15" fmla="*/ 39 h 229"/>
                <a:gd name="T16" fmla="*/ 184 w 184"/>
                <a:gd name="T17" fmla="*/ 3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4" h="229">
                  <a:moveTo>
                    <a:pt x="184" y="39"/>
                  </a:moveTo>
                  <a:lnTo>
                    <a:pt x="184" y="0"/>
                  </a:lnTo>
                  <a:lnTo>
                    <a:pt x="0" y="0"/>
                  </a:lnTo>
                  <a:lnTo>
                    <a:pt x="0" y="39"/>
                  </a:lnTo>
                  <a:lnTo>
                    <a:pt x="70" y="39"/>
                  </a:lnTo>
                  <a:lnTo>
                    <a:pt x="70" y="229"/>
                  </a:lnTo>
                  <a:lnTo>
                    <a:pt x="114" y="229"/>
                  </a:lnTo>
                  <a:lnTo>
                    <a:pt x="114" y="39"/>
                  </a:lnTo>
                  <a:lnTo>
                    <a:pt x="184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9" name="Freeform 118"/>
            <p:cNvSpPr>
              <a:spLocks/>
            </p:cNvSpPr>
            <p:nvPr userDrawn="1"/>
          </p:nvSpPr>
          <p:spPr bwMode="auto">
            <a:xfrm>
              <a:off x="3325813" y="6219826"/>
              <a:ext cx="26988" cy="26988"/>
            </a:xfrm>
            <a:custGeom>
              <a:avLst/>
              <a:gdLst>
                <a:gd name="T0" fmla="*/ 69 w 69"/>
                <a:gd name="T1" fmla="*/ 34 h 69"/>
                <a:gd name="T2" fmla="*/ 69 w 69"/>
                <a:gd name="T3" fmla="*/ 34 h 69"/>
                <a:gd name="T4" fmla="*/ 69 w 69"/>
                <a:gd name="T5" fmla="*/ 27 h 69"/>
                <a:gd name="T6" fmla="*/ 67 w 69"/>
                <a:gd name="T7" fmla="*/ 21 h 69"/>
                <a:gd name="T8" fmla="*/ 63 w 69"/>
                <a:gd name="T9" fmla="*/ 15 h 69"/>
                <a:gd name="T10" fmla="*/ 59 w 69"/>
                <a:gd name="T11" fmla="*/ 10 h 69"/>
                <a:gd name="T12" fmla="*/ 54 w 69"/>
                <a:gd name="T13" fmla="*/ 5 h 69"/>
                <a:gd name="T14" fmla="*/ 48 w 69"/>
                <a:gd name="T15" fmla="*/ 2 h 69"/>
                <a:gd name="T16" fmla="*/ 42 w 69"/>
                <a:gd name="T17" fmla="*/ 0 h 69"/>
                <a:gd name="T18" fmla="*/ 35 w 69"/>
                <a:gd name="T19" fmla="*/ 0 h 69"/>
                <a:gd name="T20" fmla="*/ 35 w 69"/>
                <a:gd name="T21" fmla="*/ 0 h 69"/>
                <a:gd name="T22" fmla="*/ 28 w 69"/>
                <a:gd name="T23" fmla="*/ 0 h 69"/>
                <a:gd name="T24" fmla="*/ 21 w 69"/>
                <a:gd name="T25" fmla="*/ 2 h 69"/>
                <a:gd name="T26" fmla="*/ 15 w 69"/>
                <a:gd name="T27" fmla="*/ 5 h 69"/>
                <a:gd name="T28" fmla="*/ 10 w 69"/>
                <a:gd name="T29" fmla="*/ 10 h 69"/>
                <a:gd name="T30" fmla="*/ 6 w 69"/>
                <a:gd name="T31" fmla="*/ 15 h 69"/>
                <a:gd name="T32" fmla="*/ 3 w 69"/>
                <a:gd name="T33" fmla="*/ 21 h 69"/>
                <a:gd name="T34" fmla="*/ 1 w 69"/>
                <a:gd name="T35" fmla="*/ 27 h 69"/>
                <a:gd name="T36" fmla="*/ 0 w 69"/>
                <a:gd name="T37" fmla="*/ 34 h 69"/>
                <a:gd name="T38" fmla="*/ 0 w 69"/>
                <a:gd name="T39" fmla="*/ 34 h 69"/>
                <a:gd name="T40" fmla="*/ 1 w 69"/>
                <a:gd name="T41" fmla="*/ 42 h 69"/>
                <a:gd name="T42" fmla="*/ 3 w 69"/>
                <a:gd name="T43" fmla="*/ 48 h 69"/>
                <a:gd name="T44" fmla="*/ 6 w 69"/>
                <a:gd name="T45" fmla="*/ 54 h 69"/>
                <a:gd name="T46" fmla="*/ 10 w 69"/>
                <a:gd name="T47" fmla="*/ 59 h 69"/>
                <a:gd name="T48" fmla="*/ 15 w 69"/>
                <a:gd name="T49" fmla="*/ 63 h 69"/>
                <a:gd name="T50" fmla="*/ 21 w 69"/>
                <a:gd name="T51" fmla="*/ 66 h 69"/>
                <a:gd name="T52" fmla="*/ 28 w 69"/>
                <a:gd name="T53" fmla="*/ 68 h 69"/>
                <a:gd name="T54" fmla="*/ 35 w 69"/>
                <a:gd name="T55" fmla="*/ 69 h 69"/>
                <a:gd name="T56" fmla="*/ 35 w 69"/>
                <a:gd name="T57" fmla="*/ 69 h 69"/>
                <a:gd name="T58" fmla="*/ 42 w 69"/>
                <a:gd name="T59" fmla="*/ 68 h 69"/>
                <a:gd name="T60" fmla="*/ 48 w 69"/>
                <a:gd name="T61" fmla="*/ 66 h 69"/>
                <a:gd name="T62" fmla="*/ 54 w 69"/>
                <a:gd name="T63" fmla="*/ 63 h 69"/>
                <a:gd name="T64" fmla="*/ 59 w 69"/>
                <a:gd name="T65" fmla="*/ 59 h 69"/>
                <a:gd name="T66" fmla="*/ 63 w 69"/>
                <a:gd name="T67" fmla="*/ 54 h 69"/>
                <a:gd name="T68" fmla="*/ 67 w 69"/>
                <a:gd name="T69" fmla="*/ 48 h 69"/>
                <a:gd name="T70" fmla="*/ 69 w 69"/>
                <a:gd name="T71" fmla="*/ 42 h 69"/>
                <a:gd name="T72" fmla="*/ 69 w 69"/>
                <a:gd name="T73" fmla="*/ 34 h 69"/>
                <a:gd name="T74" fmla="*/ 69 w 69"/>
                <a:gd name="T75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9" h="69">
                  <a:moveTo>
                    <a:pt x="69" y="34"/>
                  </a:moveTo>
                  <a:lnTo>
                    <a:pt x="69" y="34"/>
                  </a:lnTo>
                  <a:lnTo>
                    <a:pt x="69" y="27"/>
                  </a:lnTo>
                  <a:lnTo>
                    <a:pt x="67" y="21"/>
                  </a:lnTo>
                  <a:lnTo>
                    <a:pt x="63" y="15"/>
                  </a:lnTo>
                  <a:lnTo>
                    <a:pt x="59" y="10"/>
                  </a:lnTo>
                  <a:lnTo>
                    <a:pt x="54" y="5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1" y="2"/>
                  </a:lnTo>
                  <a:lnTo>
                    <a:pt x="15" y="5"/>
                  </a:lnTo>
                  <a:lnTo>
                    <a:pt x="10" y="10"/>
                  </a:lnTo>
                  <a:lnTo>
                    <a:pt x="6" y="15"/>
                  </a:lnTo>
                  <a:lnTo>
                    <a:pt x="3" y="21"/>
                  </a:lnTo>
                  <a:lnTo>
                    <a:pt x="1" y="27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1" y="42"/>
                  </a:lnTo>
                  <a:lnTo>
                    <a:pt x="3" y="48"/>
                  </a:lnTo>
                  <a:lnTo>
                    <a:pt x="6" y="54"/>
                  </a:lnTo>
                  <a:lnTo>
                    <a:pt x="10" y="59"/>
                  </a:lnTo>
                  <a:lnTo>
                    <a:pt x="15" y="63"/>
                  </a:lnTo>
                  <a:lnTo>
                    <a:pt x="21" y="66"/>
                  </a:lnTo>
                  <a:lnTo>
                    <a:pt x="28" y="68"/>
                  </a:lnTo>
                  <a:lnTo>
                    <a:pt x="35" y="69"/>
                  </a:lnTo>
                  <a:lnTo>
                    <a:pt x="35" y="69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3"/>
                  </a:lnTo>
                  <a:lnTo>
                    <a:pt x="59" y="59"/>
                  </a:lnTo>
                  <a:lnTo>
                    <a:pt x="63" y="54"/>
                  </a:lnTo>
                  <a:lnTo>
                    <a:pt x="67" y="48"/>
                  </a:lnTo>
                  <a:lnTo>
                    <a:pt x="69" y="42"/>
                  </a:lnTo>
                  <a:lnTo>
                    <a:pt x="69" y="34"/>
                  </a:lnTo>
                  <a:lnTo>
                    <a:pt x="69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0" name="Freeform 119"/>
            <p:cNvSpPr>
              <a:spLocks noEditPoints="1"/>
            </p:cNvSpPr>
            <p:nvPr userDrawn="1"/>
          </p:nvSpPr>
          <p:spPr bwMode="auto">
            <a:xfrm>
              <a:off x="473075" y="6334126"/>
              <a:ext cx="90488" cy="122238"/>
            </a:xfrm>
            <a:custGeom>
              <a:avLst/>
              <a:gdLst>
                <a:gd name="T0" fmla="*/ 227 w 227"/>
                <a:gd name="T1" fmla="*/ 96 h 307"/>
                <a:gd name="T2" fmla="*/ 225 w 227"/>
                <a:gd name="T3" fmla="*/ 74 h 307"/>
                <a:gd name="T4" fmla="*/ 219 w 227"/>
                <a:gd name="T5" fmla="*/ 54 h 307"/>
                <a:gd name="T6" fmla="*/ 210 w 227"/>
                <a:gd name="T7" fmla="*/ 38 h 307"/>
                <a:gd name="T8" fmla="*/ 198 w 227"/>
                <a:gd name="T9" fmla="*/ 24 h 307"/>
                <a:gd name="T10" fmla="*/ 183 w 227"/>
                <a:gd name="T11" fmla="*/ 14 h 307"/>
                <a:gd name="T12" fmla="*/ 167 w 227"/>
                <a:gd name="T13" fmla="*/ 6 h 307"/>
                <a:gd name="T14" fmla="*/ 148 w 227"/>
                <a:gd name="T15" fmla="*/ 2 h 307"/>
                <a:gd name="T16" fmla="*/ 128 w 227"/>
                <a:gd name="T17" fmla="*/ 0 h 307"/>
                <a:gd name="T18" fmla="*/ 0 w 227"/>
                <a:gd name="T19" fmla="*/ 307 h 307"/>
                <a:gd name="T20" fmla="*/ 45 w 227"/>
                <a:gd name="T21" fmla="*/ 192 h 307"/>
                <a:gd name="T22" fmla="*/ 125 w 227"/>
                <a:gd name="T23" fmla="*/ 192 h 307"/>
                <a:gd name="T24" fmla="*/ 146 w 227"/>
                <a:gd name="T25" fmla="*/ 190 h 307"/>
                <a:gd name="T26" fmla="*/ 165 w 227"/>
                <a:gd name="T27" fmla="*/ 186 h 307"/>
                <a:gd name="T28" fmla="*/ 183 w 227"/>
                <a:gd name="T29" fmla="*/ 178 h 307"/>
                <a:gd name="T30" fmla="*/ 197 w 227"/>
                <a:gd name="T31" fmla="*/ 167 h 307"/>
                <a:gd name="T32" fmla="*/ 210 w 227"/>
                <a:gd name="T33" fmla="*/ 154 h 307"/>
                <a:gd name="T34" fmla="*/ 219 w 227"/>
                <a:gd name="T35" fmla="*/ 137 h 307"/>
                <a:gd name="T36" fmla="*/ 225 w 227"/>
                <a:gd name="T37" fmla="*/ 118 h 307"/>
                <a:gd name="T38" fmla="*/ 227 w 227"/>
                <a:gd name="T39" fmla="*/ 96 h 307"/>
                <a:gd name="T40" fmla="*/ 179 w 227"/>
                <a:gd name="T41" fmla="*/ 96 h 307"/>
                <a:gd name="T42" fmla="*/ 178 w 227"/>
                <a:gd name="T43" fmla="*/ 108 h 307"/>
                <a:gd name="T44" fmla="*/ 172 w 227"/>
                <a:gd name="T45" fmla="*/ 127 h 307"/>
                <a:gd name="T46" fmla="*/ 159 w 227"/>
                <a:gd name="T47" fmla="*/ 141 h 307"/>
                <a:gd name="T48" fmla="*/ 139 w 227"/>
                <a:gd name="T49" fmla="*/ 148 h 307"/>
                <a:gd name="T50" fmla="*/ 45 w 227"/>
                <a:gd name="T51" fmla="*/ 149 h 307"/>
                <a:gd name="T52" fmla="*/ 127 w 227"/>
                <a:gd name="T53" fmla="*/ 43 h 307"/>
                <a:gd name="T54" fmla="*/ 138 w 227"/>
                <a:gd name="T55" fmla="*/ 44 h 307"/>
                <a:gd name="T56" fmla="*/ 157 w 227"/>
                <a:gd name="T57" fmla="*/ 51 h 307"/>
                <a:gd name="T58" fmla="*/ 171 w 227"/>
                <a:gd name="T59" fmla="*/ 65 h 307"/>
                <a:gd name="T60" fmla="*/ 178 w 227"/>
                <a:gd name="T61" fmla="*/ 84 h 307"/>
                <a:gd name="T62" fmla="*/ 179 w 227"/>
                <a:gd name="T63" fmla="*/ 96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307">
                  <a:moveTo>
                    <a:pt x="227" y="96"/>
                  </a:moveTo>
                  <a:lnTo>
                    <a:pt x="227" y="96"/>
                  </a:lnTo>
                  <a:lnTo>
                    <a:pt x="226" y="84"/>
                  </a:lnTo>
                  <a:lnTo>
                    <a:pt x="225" y="74"/>
                  </a:lnTo>
                  <a:lnTo>
                    <a:pt x="222" y="64"/>
                  </a:lnTo>
                  <a:lnTo>
                    <a:pt x="219" y="54"/>
                  </a:lnTo>
                  <a:lnTo>
                    <a:pt x="215" y="46"/>
                  </a:lnTo>
                  <a:lnTo>
                    <a:pt x="210" y="38"/>
                  </a:lnTo>
                  <a:lnTo>
                    <a:pt x="204" y="31"/>
                  </a:lnTo>
                  <a:lnTo>
                    <a:pt x="198" y="24"/>
                  </a:lnTo>
                  <a:lnTo>
                    <a:pt x="191" y="19"/>
                  </a:lnTo>
                  <a:lnTo>
                    <a:pt x="183" y="14"/>
                  </a:lnTo>
                  <a:lnTo>
                    <a:pt x="175" y="10"/>
                  </a:lnTo>
                  <a:lnTo>
                    <a:pt x="167" y="6"/>
                  </a:lnTo>
                  <a:lnTo>
                    <a:pt x="158" y="4"/>
                  </a:lnTo>
                  <a:lnTo>
                    <a:pt x="148" y="2"/>
                  </a:lnTo>
                  <a:lnTo>
                    <a:pt x="138" y="1"/>
                  </a:lnTo>
                  <a:lnTo>
                    <a:pt x="128" y="0"/>
                  </a:lnTo>
                  <a:lnTo>
                    <a:pt x="0" y="0"/>
                  </a:lnTo>
                  <a:lnTo>
                    <a:pt x="0" y="307"/>
                  </a:lnTo>
                  <a:lnTo>
                    <a:pt x="45" y="307"/>
                  </a:lnTo>
                  <a:lnTo>
                    <a:pt x="45" y="192"/>
                  </a:lnTo>
                  <a:lnTo>
                    <a:pt x="125" y="192"/>
                  </a:lnTo>
                  <a:lnTo>
                    <a:pt x="125" y="192"/>
                  </a:lnTo>
                  <a:lnTo>
                    <a:pt x="135" y="191"/>
                  </a:lnTo>
                  <a:lnTo>
                    <a:pt x="146" y="190"/>
                  </a:lnTo>
                  <a:lnTo>
                    <a:pt x="156" y="188"/>
                  </a:lnTo>
                  <a:lnTo>
                    <a:pt x="165" y="186"/>
                  </a:lnTo>
                  <a:lnTo>
                    <a:pt x="174" y="182"/>
                  </a:lnTo>
                  <a:lnTo>
                    <a:pt x="183" y="178"/>
                  </a:lnTo>
                  <a:lnTo>
                    <a:pt x="190" y="173"/>
                  </a:lnTo>
                  <a:lnTo>
                    <a:pt x="197" y="167"/>
                  </a:lnTo>
                  <a:lnTo>
                    <a:pt x="204" y="161"/>
                  </a:lnTo>
                  <a:lnTo>
                    <a:pt x="210" y="154"/>
                  </a:lnTo>
                  <a:lnTo>
                    <a:pt x="215" y="146"/>
                  </a:lnTo>
                  <a:lnTo>
                    <a:pt x="219" y="137"/>
                  </a:lnTo>
                  <a:lnTo>
                    <a:pt x="222" y="128"/>
                  </a:lnTo>
                  <a:lnTo>
                    <a:pt x="225" y="118"/>
                  </a:lnTo>
                  <a:lnTo>
                    <a:pt x="226" y="107"/>
                  </a:lnTo>
                  <a:lnTo>
                    <a:pt x="227" y="96"/>
                  </a:lnTo>
                  <a:lnTo>
                    <a:pt x="227" y="96"/>
                  </a:lnTo>
                  <a:close/>
                  <a:moveTo>
                    <a:pt x="179" y="96"/>
                  </a:moveTo>
                  <a:lnTo>
                    <a:pt x="179" y="96"/>
                  </a:lnTo>
                  <a:lnTo>
                    <a:pt x="178" y="108"/>
                  </a:lnTo>
                  <a:lnTo>
                    <a:pt x="176" y="118"/>
                  </a:lnTo>
                  <a:lnTo>
                    <a:pt x="172" y="127"/>
                  </a:lnTo>
                  <a:lnTo>
                    <a:pt x="166" y="135"/>
                  </a:lnTo>
                  <a:lnTo>
                    <a:pt x="159" y="141"/>
                  </a:lnTo>
                  <a:lnTo>
                    <a:pt x="150" y="145"/>
                  </a:lnTo>
                  <a:lnTo>
                    <a:pt x="139" y="148"/>
                  </a:lnTo>
                  <a:lnTo>
                    <a:pt x="127" y="149"/>
                  </a:lnTo>
                  <a:lnTo>
                    <a:pt x="45" y="149"/>
                  </a:lnTo>
                  <a:lnTo>
                    <a:pt x="45" y="43"/>
                  </a:lnTo>
                  <a:lnTo>
                    <a:pt x="127" y="43"/>
                  </a:lnTo>
                  <a:lnTo>
                    <a:pt x="127" y="43"/>
                  </a:lnTo>
                  <a:lnTo>
                    <a:pt x="138" y="44"/>
                  </a:lnTo>
                  <a:lnTo>
                    <a:pt x="148" y="47"/>
                  </a:lnTo>
                  <a:lnTo>
                    <a:pt x="157" y="51"/>
                  </a:lnTo>
                  <a:lnTo>
                    <a:pt x="165" y="57"/>
                  </a:lnTo>
                  <a:lnTo>
                    <a:pt x="171" y="65"/>
                  </a:lnTo>
                  <a:lnTo>
                    <a:pt x="175" y="73"/>
                  </a:lnTo>
                  <a:lnTo>
                    <a:pt x="178" y="84"/>
                  </a:lnTo>
                  <a:lnTo>
                    <a:pt x="179" y="96"/>
                  </a:lnTo>
                  <a:lnTo>
                    <a:pt x="179" y="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1" name="Freeform 120"/>
            <p:cNvSpPr>
              <a:spLocks noEditPoints="1"/>
            </p:cNvSpPr>
            <p:nvPr userDrawn="1"/>
          </p:nvSpPr>
          <p:spPr bwMode="auto">
            <a:xfrm>
              <a:off x="576263" y="6362701"/>
              <a:ext cx="77788" cy="95250"/>
            </a:xfrm>
            <a:custGeom>
              <a:avLst/>
              <a:gdLst>
                <a:gd name="T0" fmla="*/ 196 w 196"/>
                <a:gd name="T1" fmla="*/ 114 h 239"/>
                <a:gd name="T2" fmla="*/ 195 w 196"/>
                <a:gd name="T3" fmla="*/ 92 h 239"/>
                <a:gd name="T4" fmla="*/ 191 w 196"/>
                <a:gd name="T5" fmla="*/ 70 h 239"/>
                <a:gd name="T6" fmla="*/ 183 w 196"/>
                <a:gd name="T7" fmla="*/ 51 h 239"/>
                <a:gd name="T8" fmla="*/ 173 w 196"/>
                <a:gd name="T9" fmla="*/ 34 h 239"/>
                <a:gd name="T10" fmla="*/ 159 w 196"/>
                <a:gd name="T11" fmla="*/ 20 h 239"/>
                <a:gd name="T12" fmla="*/ 143 w 196"/>
                <a:gd name="T13" fmla="*/ 9 h 239"/>
                <a:gd name="T14" fmla="*/ 123 w 196"/>
                <a:gd name="T15" fmla="*/ 2 h 239"/>
                <a:gd name="T16" fmla="*/ 100 w 196"/>
                <a:gd name="T17" fmla="*/ 0 h 239"/>
                <a:gd name="T18" fmla="*/ 89 w 196"/>
                <a:gd name="T19" fmla="*/ 0 h 239"/>
                <a:gd name="T20" fmla="*/ 69 w 196"/>
                <a:gd name="T21" fmla="*/ 4 h 239"/>
                <a:gd name="T22" fmla="*/ 51 w 196"/>
                <a:gd name="T23" fmla="*/ 12 h 239"/>
                <a:gd name="T24" fmla="*/ 35 w 196"/>
                <a:gd name="T25" fmla="*/ 23 h 239"/>
                <a:gd name="T26" fmla="*/ 21 w 196"/>
                <a:gd name="T27" fmla="*/ 38 h 239"/>
                <a:gd name="T28" fmla="*/ 11 w 196"/>
                <a:gd name="T29" fmla="*/ 57 h 239"/>
                <a:gd name="T30" fmla="*/ 4 w 196"/>
                <a:gd name="T31" fmla="*/ 79 h 239"/>
                <a:gd name="T32" fmla="*/ 0 w 196"/>
                <a:gd name="T33" fmla="*/ 105 h 239"/>
                <a:gd name="T34" fmla="*/ 0 w 196"/>
                <a:gd name="T35" fmla="*/ 119 h 239"/>
                <a:gd name="T36" fmla="*/ 2 w 196"/>
                <a:gd name="T37" fmla="*/ 147 h 239"/>
                <a:gd name="T38" fmla="*/ 9 w 196"/>
                <a:gd name="T39" fmla="*/ 173 h 239"/>
                <a:gd name="T40" fmla="*/ 18 w 196"/>
                <a:gd name="T41" fmla="*/ 193 h 239"/>
                <a:gd name="T42" fmla="*/ 30 w 196"/>
                <a:gd name="T43" fmla="*/ 209 h 239"/>
                <a:gd name="T44" fmla="*/ 36 w 196"/>
                <a:gd name="T45" fmla="*/ 215 h 239"/>
                <a:gd name="T46" fmla="*/ 51 w 196"/>
                <a:gd name="T47" fmla="*/ 226 h 239"/>
                <a:gd name="T48" fmla="*/ 68 w 196"/>
                <a:gd name="T49" fmla="*/ 234 h 239"/>
                <a:gd name="T50" fmla="*/ 88 w 196"/>
                <a:gd name="T51" fmla="*/ 239 h 239"/>
                <a:gd name="T52" fmla="*/ 99 w 196"/>
                <a:gd name="T53" fmla="*/ 239 h 239"/>
                <a:gd name="T54" fmla="*/ 124 w 196"/>
                <a:gd name="T55" fmla="*/ 237 h 239"/>
                <a:gd name="T56" fmla="*/ 145 w 196"/>
                <a:gd name="T57" fmla="*/ 231 h 239"/>
                <a:gd name="T58" fmla="*/ 153 w 196"/>
                <a:gd name="T59" fmla="*/ 227 h 239"/>
                <a:gd name="T60" fmla="*/ 169 w 196"/>
                <a:gd name="T61" fmla="*/ 217 h 239"/>
                <a:gd name="T62" fmla="*/ 151 w 196"/>
                <a:gd name="T63" fmla="*/ 180 h 239"/>
                <a:gd name="T64" fmla="*/ 139 w 196"/>
                <a:gd name="T65" fmla="*/ 188 h 239"/>
                <a:gd name="T66" fmla="*/ 128 w 196"/>
                <a:gd name="T67" fmla="*/ 194 h 239"/>
                <a:gd name="T68" fmla="*/ 116 w 196"/>
                <a:gd name="T69" fmla="*/ 197 h 239"/>
                <a:gd name="T70" fmla="*/ 101 w 196"/>
                <a:gd name="T71" fmla="*/ 199 h 239"/>
                <a:gd name="T72" fmla="*/ 91 w 196"/>
                <a:gd name="T73" fmla="*/ 198 h 239"/>
                <a:gd name="T74" fmla="*/ 72 w 196"/>
                <a:gd name="T75" fmla="*/ 191 h 239"/>
                <a:gd name="T76" fmla="*/ 57 w 196"/>
                <a:gd name="T77" fmla="*/ 175 h 239"/>
                <a:gd name="T78" fmla="*/ 47 w 196"/>
                <a:gd name="T79" fmla="*/ 151 h 239"/>
                <a:gd name="T80" fmla="*/ 195 w 196"/>
                <a:gd name="T81" fmla="*/ 135 h 239"/>
                <a:gd name="T82" fmla="*/ 196 w 196"/>
                <a:gd name="T83" fmla="*/ 126 h 239"/>
                <a:gd name="T84" fmla="*/ 196 w 196"/>
                <a:gd name="T85" fmla="*/ 114 h 239"/>
                <a:gd name="T86" fmla="*/ 45 w 196"/>
                <a:gd name="T87" fmla="*/ 98 h 239"/>
                <a:gd name="T88" fmla="*/ 50 w 196"/>
                <a:gd name="T89" fmla="*/ 73 h 239"/>
                <a:gd name="T90" fmla="*/ 61 w 196"/>
                <a:gd name="T91" fmla="*/ 55 h 239"/>
                <a:gd name="T92" fmla="*/ 76 w 196"/>
                <a:gd name="T93" fmla="*/ 44 h 239"/>
                <a:gd name="T94" fmla="*/ 97 w 196"/>
                <a:gd name="T95" fmla="*/ 40 h 239"/>
                <a:gd name="T96" fmla="*/ 104 w 196"/>
                <a:gd name="T97" fmla="*/ 41 h 239"/>
                <a:gd name="T98" fmla="*/ 116 w 196"/>
                <a:gd name="T99" fmla="*/ 43 h 239"/>
                <a:gd name="T100" fmla="*/ 126 w 196"/>
                <a:gd name="T101" fmla="*/ 47 h 239"/>
                <a:gd name="T102" fmla="*/ 137 w 196"/>
                <a:gd name="T103" fmla="*/ 57 h 239"/>
                <a:gd name="T104" fmla="*/ 147 w 196"/>
                <a:gd name="T105" fmla="*/ 76 h 239"/>
                <a:gd name="T106" fmla="*/ 151 w 196"/>
                <a:gd name="T107" fmla="*/ 9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6" h="239">
                  <a:moveTo>
                    <a:pt x="196" y="114"/>
                  </a:moveTo>
                  <a:lnTo>
                    <a:pt x="196" y="114"/>
                  </a:lnTo>
                  <a:lnTo>
                    <a:pt x="196" y="103"/>
                  </a:lnTo>
                  <a:lnTo>
                    <a:pt x="195" y="92"/>
                  </a:lnTo>
                  <a:lnTo>
                    <a:pt x="193" y="81"/>
                  </a:lnTo>
                  <a:lnTo>
                    <a:pt x="191" y="70"/>
                  </a:lnTo>
                  <a:lnTo>
                    <a:pt x="187" y="60"/>
                  </a:lnTo>
                  <a:lnTo>
                    <a:pt x="183" y="51"/>
                  </a:lnTo>
                  <a:lnTo>
                    <a:pt x="178" y="42"/>
                  </a:lnTo>
                  <a:lnTo>
                    <a:pt x="173" y="34"/>
                  </a:lnTo>
                  <a:lnTo>
                    <a:pt x="166" y="26"/>
                  </a:lnTo>
                  <a:lnTo>
                    <a:pt x="159" y="20"/>
                  </a:lnTo>
                  <a:lnTo>
                    <a:pt x="151" y="14"/>
                  </a:lnTo>
                  <a:lnTo>
                    <a:pt x="143" y="9"/>
                  </a:lnTo>
                  <a:lnTo>
                    <a:pt x="133" y="5"/>
                  </a:lnTo>
                  <a:lnTo>
                    <a:pt x="123" y="2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89" y="0"/>
                  </a:lnTo>
                  <a:lnTo>
                    <a:pt x="79" y="2"/>
                  </a:lnTo>
                  <a:lnTo>
                    <a:pt x="69" y="4"/>
                  </a:lnTo>
                  <a:lnTo>
                    <a:pt x="59" y="8"/>
                  </a:lnTo>
                  <a:lnTo>
                    <a:pt x="51" y="12"/>
                  </a:lnTo>
                  <a:lnTo>
                    <a:pt x="42" y="17"/>
                  </a:lnTo>
                  <a:lnTo>
                    <a:pt x="35" y="23"/>
                  </a:lnTo>
                  <a:lnTo>
                    <a:pt x="28" y="30"/>
                  </a:lnTo>
                  <a:lnTo>
                    <a:pt x="21" y="38"/>
                  </a:lnTo>
                  <a:lnTo>
                    <a:pt x="16" y="47"/>
                  </a:lnTo>
                  <a:lnTo>
                    <a:pt x="11" y="57"/>
                  </a:lnTo>
                  <a:lnTo>
                    <a:pt x="7" y="68"/>
                  </a:lnTo>
                  <a:lnTo>
                    <a:pt x="4" y="79"/>
                  </a:lnTo>
                  <a:lnTo>
                    <a:pt x="2" y="92"/>
                  </a:lnTo>
                  <a:lnTo>
                    <a:pt x="0" y="105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34"/>
                  </a:lnTo>
                  <a:lnTo>
                    <a:pt x="2" y="147"/>
                  </a:lnTo>
                  <a:lnTo>
                    <a:pt x="5" y="161"/>
                  </a:lnTo>
                  <a:lnTo>
                    <a:pt x="9" y="173"/>
                  </a:lnTo>
                  <a:lnTo>
                    <a:pt x="13" y="184"/>
                  </a:lnTo>
                  <a:lnTo>
                    <a:pt x="18" y="193"/>
                  </a:lnTo>
                  <a:lnTo>
                    <a:pt x="24" y="202"/>
                  </a:lnTo>
                  <a:lnTo>
                    <a:pt x="30" y="209"/>
                  </a:lnTo>
                  <a:lnTo>
                    <a:pt x="30" y="209"/>
                  </a:lnTo>
                  <a:lnTo>
                    <a:pt x="36" y="215"/>
                  </a:lnTo>
                  <a:lnTo>
                    <a:pt x="43" y="221"/>
                  </a:lnTo>
                  <a:lnTo>
                    <a:pt x="51" y="226"/>
                  </a:lnTo>
                  <a:lnTo>
                    <a:pt x="59" y="230"/>
                  </a:lnTo>
                  <a:lnTo>
                    <a:pt x="68" y="234"/>
                  </a:lnTo>
                  <a:lnTo>
                    <a:pt x="77" y="237"/>
                  </a:lnTo>
                  <a:lnTo>
                    <a:pt x="88" y="239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2" y="239"/>
                  </a:lnTo>
                  <a:lnTo>
                    <a:pt x="124" y="237"/>
                  </a:lnTo>
                  <a:lnTo>
                    <a:pt x="135" y="235"/>
                  </a:lnTo>
                  <a:lnTo>
                    <a:pt x="145" y="231"/>
                  </a:lnTo>
                  <a:lnTo>
                    <a:pt x="145" y="231"/>
                  </a:lnTo>
                  <a:lnTo>
                    <a:pt x="153" y="227"/>
                  </a:lnTo>
                  <a:lnTo>
                    <a:pt x="161" y="222"/>
                  </a:lnTo>
                  <a:lnTo>
                    <a:pt x="169" y="217"/>
                  </a:lnTo>
                  <a:lnTo>
                    <a:pt x="178" y="209"/>
                  </a:lnTo>
                  <a:lnTo>
                    <a:pt x="151" y="180"/>
                  </a:lnTo>
                  <a:lnTo>
                    <a:pt x="151" y="180"/>
                  </a:lnTo>
                  <a:lnTo>
                    <a:pt x="139" y="188"/>
                  </a:lnTo>
                  <a:lnTo>
                    <a:pt x="128" y="194"/>
                  </a:lnTo>
                  <a:lnTo>
                    <a:pt x="128" y="194"/>
                  </a:lnTo>
                  <a:lnTo>
                    <a:pt x="122" y="196"/>
                  </a:lnTo>
                  <a:lnTo>
                    <a:pt x="116" y="197"/>
                  </a:lnTo>
                  <a:lnTo>
                    <a:pt x="109" y="198"/>
                  </a:lnTo>
                  <a:lnTo>
                    <a:pt x="101" y="199"/>
                  </a:lnTo>
                  <a:lnTo>
                    <a:pt x="101" y="199"/>
                  </a:lnTo>
                  <a:lnTo>
                    <a:pt x="91" y="198"/>
                  </a:lnTo>
                  <a:lnTo>
                    <a:pt x="81" y="195"/>
                  </a:lnTo>
                  <a:lnTo>
                    <a:pt x="72" y="191"/>
                  </a:lnTo>
                  <a:lnTo>
                    <a:pt x="64" y="184"/>
                  </a:lnTo>
                  <a:lnTo>
                    <a:pt x="57" y="175"/>
                  </a:lnTo>
                  <a:lnTo>
                    <a:pt x="51" y="164"/>
                  </a:lnTo>
                  <a:lnTo>
                    <a:pt x="47" y="151"/>
                  </a:lnTo>
                  <a:lnTo>
                    <a:pt x="44" y="135"/>
                  </a:lnTo>
                  <a:lnTo>
                    <a:pt x="195" y="135"/>
                  </a:lnTo>
                  <a:lnTo>
                    <a:pt x="195" y="135"/>
                  </a:lnTo>
                  <a:lnTo>
                    <a:pt x="196" y="126"/>
                  </a:lnTo>
                  <a:lnTo>
                    <a:pt x="196" y="114"/>
                  </a:lnTo>
                  <a:lnTo>
                    <a:pt x="196" y="114"/>
                  </a:lnTo>
                  <a:close/>
                  <a:moveTo>
                    <a:pt x="45" y="98"/>
                  </a:moveTo>
                  <a:lnTo>
                    <a:pt x="45" y="98"/>
                  </a:lnTo>
                  <a:lnTo>
                    <a:pt x="47" y="85"/>
                  </a:lnTo>
                  <a:lnTo>
                    <a:pt x="50" y="73"/>
                  </a:lnTo>
                  <a:lnTo>
                    <a:pt x="55" y="64"/>
                  </a:lnTo>
                  <a:lnTo>
                    <a:pt x="61" y="55"/>
                  </a:lnTo>
                  <a:lnTo>
                    <a:pt x="68" y="49"/>
                  </a:lnTo>
                  <a:lnTo>
                    <a:pt x="76" y="44"/>
                  </a:lnTo>
                  <a:lnTo>
                    <a:pt x="86" y="41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104" y="41"/>
                  </a:lnTo>
                  <a:lnTo>
                    <a:pt x="110" y="42"/>
                  </a:lnTo>
                  <a:lnTo>
                    <a:pt x="116" y="43"/>
                  </a:lnTo>
                  <a:lnTo>
                    <a:pt x="121" y="45"/>
                  </a:lnTo>
                  <a:lnTo>
                    <a:pt x="126" y="47"/>
                  </a:lnTo>
                  <a:lnTo>
                    <a:pt x="130" y="50"/>
                  </a:lnTo>
                  <a:lnTo>
                    <a:pt x="137" y="57"/>
                  </a:lnTo>
                  <a:lnTo>
                    <a:pt x="143" y="66"/>
                  </a:lnTo>
                  <a:lnTo>
                    <a:pt x="147" y="76"/>
                  </a:lnTo>
                  <a:lnTo>
                    <a:pt x="150" y="86"/>
                  </a:lnTo>
                  <a:lnTo>
                    <a:pt x="151" y="98"/>
                  </a:lnTo>
                  <a:lnTo>
                    <a:pt x="4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2" name="Freeform 121"/>
            <p:cNvSpPr>
              <a:spLocks/>
            </p:cNvSpPr>
            <p:nvPr userDrawn="1"/>
          </p:nvSpPr>
          <p:spPr bwMode="auto">
            <a:xfrm>
              <a:off x="673100" y="6365876"/>
              <a:ext cx="115888" cy="90488"/>
            </a:xfrm>
            <a:custGeom>
              <a:avLst/>
              <a:gdLst>
                <a:gd name="T0" fmla="*/ 294 w 294"/>
                <a:gd name="T1" fmla="*/ 0 h 230"/>
                <a:gd name="T2" fmla="*/ 249 w 294"/>
                <a:gd name="T3" fmla="*/ 0 h 230"/>
                <a:gd name="T4" fmla="*/ 249 w 294"/>
                <a:gd name="T5" fmla="*/ 190 h 230"/>
                <a:gd name="T6" fmla="*/ 169 w 294"/>
                <a:gd name="T7" fmla="*/ 190 h 230"/>
                <a:gd name="T8" fmla="*/ 169 w 294"/>
                <a:gd name="T9" fmla="*/ 0 h 230"/>
                <a:gd name="T10" fmla="*/ 124 w 294"/>
                <a:gd name="T11" fmla="*/ 0 h 230"/>
                <a:gd name="T12" fmla="*/ 124 w 294"/>
                <a:gd name="T13" fmla="*/ 190 h 230"/>
                <a:gd name="T14" fmla="*/ 45 w 294"/>
                <a:gd name="T15" fmla="*/ 190 h 230"/>
                <a:gd name="T16" fmla="*/ 45 w 294"/>
                <a:gd name="T17" fmla="*/ 0 h 230"/>
                <a:gd name="T18" fmla="*/ 0 w 294"/>
                <a:gd name="T19" fmla="*/ 0 h 230"/>
                <a:gd name="T20" fmla="*/ 0 w 294"/>
                <a:gd name="T21" fmla="*/ 230 h 230"/>
                <a:gd name="T22" fmla="*/ 294 w 294"/>
                <a:gd name="T23" fmla="*/ 230 h 230"/>
                <a:gd name="T24" fmla="*/ 294 w 294"/>
                <a:gd name="T2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4" h="230">
                  <a:moveTo>
                    <a:pt x="294" y="0"/>
                  </a:moveTo>
                  <a:lnTo>
                    <a:pt x="249" y="0"/>
                  </a:lnTo>
                  <a:lnTo>
                    <a:pt x="249" y="190"/>
                  </a:lnTo>
                  <a:lnTo>
                    <a:pt x="169" y="190"/>
                  </a:lnTo>
                  <a:lnTo>
                    <a:pt x="169" y="0"/>
                  </a:lnTo>
                  <a:lnTo>
                    <a:pt x="124" y="0"/>
                  </a:lnTo>
                  <a:lnTo>
                    <a:pt x="124" y="190"/>
                  </a:lnTo>
                  <a:lnTo>
                    <a:pt x="45" y="190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294" y="230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3" name="Freeform 122"/>
            <p:cNvSpPr>
              <a:spLocks noEditPoints="1"/>
            </p:cNvSpPr>
            <p:nvPr userDrawn="1"/>
          </p:nvSpPr>
          <p:spPr bwMode="auto">
            <a:xfrm>
              <a:off x="808038" y="6362701"/>
              <a:ext cx="74613" cy="95250"/>
            </a:xfrm>
            <a:custGeom>
              <a:avLst/>
              <a:gdLst>
                <a:gd name="T0" fmla="*/ 186 w 186"/>
                <a:gd name="T1" fmla="*/ 77 h 239"/>
                <a:gd name="T2" fmla="*/ 185 w 186"/>
                <a:gd name="T3" fmla="*/ 67 h 239"/>
                <a:gd name="T4" fmla="*/ 182 w 186"/>
                <a:gd name="T5" fmla="*/ 50 h 239"/>
                <a:gd name="T6" fmla="*/ 176 w 186"/>
                <a:gd name="T7" fmla="*/ 36 h 239"/>
                <a:gd name="T8" fmla="*/ 167 w 186"/>
                <a:gd name="T9" fmla="*/ 24 h 239"/>
                <a:gd name="T10" fmla="*/ 156 w 186"/>
                <a:gd name="T11" fmla="*/ 14 h 239"/>
                <a:gd name="T12" fmla="*/ 142 w 186"/>
                <a:gd name="T13" fmla="*/ 7 h 239"/>
                <a:gd name="T14" fmla="*/ 127 w 186"/>
                <a:gd name="T15" fmla="*/ 2 h 239"/>
                <a:gd name="T16" fmla="*/ 109 w 186"/>
                <a:gd name="T17" fmla="*/ 0 h 239"/>
                <a:gd name="T18" fmla="*/ 100 w 186"/>
                <a:gd name="T19" fmla="*/ 0 h 239"/>
                <a:gd name="T20" fmla="*/ 77 w 186"/>
                <a:gd name="T21" fmla="*/ 1 h 239"/>
                <a:gd name="T22" fmla="*/ 57 w 186"/>
                <a:gd name="T23" fmla="*/ 5 h 239"/>
                <a:gd name="T24" fmla="*/ 38 w 186"/>
                <a:gd name="T25" fmla="*/ 11 h 239"/>
                <a:gd name="T26" fmla="*/ 21 w 186"/>
                <a:gd name="T27" fmla="*/ 20 h 239"/>
                <a:gd name="T28" fmla="*/ 39 w 186"/>
                <a:gd name="T29" fmla="*/ 54 h 239"/>
                <a:gd name="T30" fmla="*/ 66 w 186"/>
                <a:gd name="T31" fmla="*/ 43 h 239"/>
                <a:gd name="T32" fmla="*/ 98 w 186"/>
                <a:gd name="T33" fmla="*/ 40 h 239"/>
                <a:gd name="T34" fmla="*/ 108 w 186"/>
                <a:gd name="T35" fmla="*/ 41 h 239"/>
                <a:gd name="T36" fmla="*/ 124 w 186"/>
                <a:gd name="T37" fmla="*/ 46 h 239"/>
                <a:gd name="T38" fmla="*/ 135 w 186"/>
                <a:gd name="T39" fmla="*/ 56 h 239"/>
                <a:gd name="T40" fmla="*/ 141 w 186"/>
                <a:gd name="T41" fmla="*/ 70 h 239"/>
                <a:gd name="T42" fmla="*/ 142 w 186"/>
                <a:gd name="T43" fmla="*/ 96 h 239"/>
                <a:gd name="T44" fmla="*/ 132 w 186"/>
                <a:gd name="T45" fmla="*/ 92 h 239"/>
                <a:gd name="T46" fmla="*/ 107 w 186"/>
                <a:gd name="T47" fmla="*/ 88 h 239"/>
                <a:gd name="T48" fmla="*/ 91 w 186"/>
                <a:gd name="T49" fmla="*/ 87 h 239"/>
                <a:gd name="T50" fmla="*/ 63 w 186"/>
                <a:gd name="T51" fmla="*/ 89 h 239"/>
                <a:gd name="T52" fmla="*/ 47 w 186"/>
                <a:gd name="T53" fmla="*/ 94 h 239"/>
                <a:gd name="T54" fmla="*/ 32 w 186"/>
                <a:gd name="T55" fmla="*/ 101 h 239"/>
                <a:gd name="T56" fmla="*/ 20 w 186"/>
                <a:gd name="T57" fmla="*/ 110 h 239"/>
                <a:gd name="T58" fmla="*/ 10 w 186"/>
                <a:gd name="T59" fmla="*/ 121 h 239"/>
                <a:gd name="T60" fmla="*/ 3 w 186"/>
                <a:gd name="T61" fmla="*/ 135 h 239"/>
                <a:gd name="T62" fmla="*/ 0 w 186"/>
                <a:gd name="T63" fmla="*/ 153 h 239"/>
                <a:gd name="T64" fmla="*/ 0 w 186"/>
                <a:gd name="T65" fmla="*/ 162 h 239"/>
                <a:gd name="T66" fmla="*/ 1 w 186"/>
                <a:gd name="T67" fmla="*/ 182 h 239"/>
                <a:gd name="T68" fmla="*/ 7 w 186"/>
                <a:gd name="T69" fmla="*/ 198 h 239"/>
                <a:gd name="T70" fmla="*/ 15 w 186"/>
                <a:gd name="T71" fmla="*/ 211 h 239"/>
                <a:gd name="T72" fmla="*/ 25 w 186"/>
                <a:gd name="T73" fmla="*/ 222 h 239"/>
                <a:gd name="T74" fmla="*/ 37 w 186"/>
                <a:gd name="T75" fmla="*/ 230 h 239"/>
                <a:gd name="T76" fmla="*/ 51 w 186"/>
                <a:gd name="T77" fmla="*/ 235 h 239"/>
                <a:gd name="T78" fmla="*/ 79 w 186"/>
                <a:gd name="T79" fmla="*/ 239 h 239"/>
                <a:gd name="T80" fmla="*/ 90 w 186"/>
                <a:gd name="T81" fmla="*/ 239 h 239"/>
                <a:gd name="T82" fmla="*/ 108 w 186"/>
                <a:gd name="T83" fmla="*/ 234 h 239"/>
                <a:gd name="T84" fmla="*/ 115 w 186"/>
                <a:gd name="T85" fmla="*/ 231 h 239"/>
                <a:gd name="T86" fmla="*/ 134 w 186"/>
                <a:gd name="T87" fmla="*/ 219 h 239"/>
                <a:gd name="T88" fmla="*/ 142 w 186"/>
                <a:gd name="T89" fmla="*/ 235 h 239"/>
                <a:gd name="T90" fmla="*/ 142 w 186"/>
                <a:gd name="T91" fmla="*/ 170 h 239"/>
                <a:gd name="T92" fmla="*/ 137 w 186"/>
                <a:gd name="T93" fmla="*/ 175 h 239"/>
                <a:gd name="T94" fmla="*/ 126 w 186"/>
                <a:gd name="T95" fmla="*/ 185 h 239"/>
                <a:gd name="T96" fmla="*/ 112 w 186"/>
                <a:gd name="T97" fmla="*/ 193 h 239"/>
                <a:gd name="T98" fmla="*/ 95 w 186"/>
                <a:gd name="T99" fmla="*/ 198 h 239"/>
                <a:gd name="T100" fmla="*/ 86 w 186"/>
                <a:gd name="T101" fmla="*/ 199 h 239"/>
                <a:gd name="T102" fmla="*/ 68 w 186"/>
                <a:gd name="T103" fmla="*/ 196 h 239"/>
                <a:gd name="T104" fmla="*/ 55 w 186"/>
                <a:gd name="T105" fmla="*/ 190 h 239"/>
                <a:gd name="T106" fmla="*/ 50 w 186"/>
                <a:gd name="T107" fmla="*/ 185 h 239"/>
                <a:gd name="T108" fmla="*/ 43 w 186"/>
                <a:gd name="T109" fmla="*/ 170 h 239"/>
                <a:gd name="T110" fmla="*/ 42 w 186"/>
                <a:gd name="T111" fmla="*/ 161 h 239"/>
                <a:gd name="T112" fmla="*/ 45 w 186"/>
                <a:gd name="T113" fmla="*/ 146 h 239"/>
                <a:gd name="T114" fmla="*/ 55 w 186"/>
                <a:gd name="T115" fmla="*/ 135 h 239"/>
                <a:gd name="T116" fmla="*/ 70 w 186"/>
                <a:gd name="T117" fmla="*/ 128 h 239"/>
                <a:gd name="T118" fmla="*/ 89 w 186"/>
                <a:gd name="T119" fmla="*/ 126 h 239"/>
                <a:gd name="T120" fmla="*/ 106 w 186"/>
                <a:gd name="T121" fmla="*/ 126 h 239"/>
                <a:gd name="T122" fmla="*/ 119 w 186"/>
                <a:gd name="T123" fmla="*/ 128 h 239"/>
                <a:gd name="T124" fmla="*/ 142 w 186"/>
                <a:gd name="T125" fmla="*/ 13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239">
                  <a:moveTo>
                    <a:pt x="186" y="235"/>
                  </a:moveTo>
                  <a:lnTo>
                    <a:pt x="186" y="77"/>
                  </a:lnTo>
                  <a:lnTo>
                    <a:pt x="186" y="77"/>
                  </a:lnTo>
                  <a:lnTo>
                    <a:pt x="185" y="67"/>
                  </a:lnTo>
                  <a:lnTo>
                    <a:pt x="184" y="58"/>
                  </a:lnTo>
                  <a:lnTo>
                    <a:pt x="182" y="50"/>
                  </a:lnTo>
                  <a:lnTo>
                    <a:pt x="179" y="43"/>
                  </a:lnTo>
                  <a:lnTo>
                    <a:pt x="176" y="36"/>
                  </a:lnTo>
                  <a:lnTo>
                    <a:pt x="172" y="29"/>
                  </a:lnTo>
                  <a:lnTo>
                    <a:pt x="167" y="24"/>
                  </a:lnTo>
                  <a:lnTo>
                    <a:pt x="162" y="19"/>
                  </a:lnTo>
                  <a:lnTo>
                    <a:pt x="156" y="14"/>
                  </a:lnTo>
                  <a:lnTo>
                    <a:pt x="149" y="10"/>
                  </a:lnTo>
                  <a:lnTo>
                    <a:pt x="142" y="7"/>
                  </a:lnTo>
                  <a:lnTo>
                    <a:pt x="135" y="5"/>
                  </a:lnTo>
                  <a:lnTo>
                    <a:pt x="127" y="2"/>
                  </a:lnTo>
                  <a:lnTo>
                    <a:pt x="118" y="1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88" y="0"/>
                  </a:lnTo>
                  <a:lnTo>
                    <a:pt x="77" y="1"/>
                  </a:lnTo>
                  <a:lnTo>
                    <a:pt x="67" y="3"/>
                  </a:lnTo>
                  <a:lnTo>
                    <a:pt x="57" y="5"/>
                  </a:lnTo>
                  <a:lnTo>
                    <a:pt x="47" y="8"/>
                  </a:lnTo>
                  <a:lnTo>
                    <a:pt x="38" y="11"/>
                  </a:lnTo>
                  <a:lnTo>
                    <a:pt x="30" y="16"/>
                  </a:lnTo>
                  <a:lnTo>
                    <a:pt x="21" y="20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52" y="48"/>
                  </a:lnTo>
                  <a:lnTo>
                    <a:pt x="66" y="43"/>
                  </a:lnTo>
                  <a:lnTo>
                    <a:pt x="82" y="41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108" y="41"/>
                  </a:lnTo>
                  <a:lnTo>
                    <a:pt x="117" y="43"/>
                  </a:lnTo>
                  <a:lnTo>
                    <a:pt x="124" y="46"/>
                  </a:lnTo>
                  <a:lnTo>
                    <a:pt x="131" y="50"/>
                  </a:lnTo>
                  <a:lnTo>
                    <a:pt x="135" y="56"/>
                  </a:lnTo>
                  <a:lnTo>
                    <a:pt x="139" y="62"/>
                  </a:lnTo>
                  <a:lnTo>
                    <a:pt x="141" y="70"/>
                  </a:lnTo>
                  <a:lnTo>
                    <a:pt x="142" y="79"/>
                  </a:lnTo>
                  <a:lnTo>
                    <a:pt x="142" y="96"/>
                  </a:lnTo>
                  <a:lnTo>
                    <a:pt x="142" y="96"/>
                  </a:lnTo>
                  <a:lnTo>
                    <a:pt x="132" y="92"/>
                  </a:lnTo>
                  <a:lnTo>
                    <a:pt x="121" y="89"/>
                  </a:lnTo>
                  <a:lnTo>
                    <a:pt x="107" y="88"/>
                  </a:lnTo>
                  <a:lnTo>
                    <a:pt x="91" y="87"/>
                  </a:lnTo>
                  <a:lnTo>
                    <a:pt x="91" y="87"/>
                  </a:lnTo>
                  <a:lnTo>
                    <a:pt x="72" y="88"/>
                  </a:lnTo>
                  <a:lnTo>
                    <a:pt x="63" y="89"/>
                  </a:lnTo>
                  <a:lnTo>
                    <a:pt x="55" y="91"/>
                  </a:lnTo>
                  <a:lnTo>
                    <a:pt x="47" y="94"/>
                  </a:lnTo>
                  <a:lnTo>
                    <a:pt x="39" y="97"/>
                  </a:lnTo>
                  <a:lnTo>
                    <a:pt x="32" y="101"/>
                  </a:lnTo>
                  <a:lnTo>
                    <a:pt x="26" y="105"/>
                  </a:lnTo>
                  <a:lnTo>
                    <a:pt x="20" y="110"/>
                  </a:lnTo>
                  <a:lnTo>
                    <a:pt x="15" y="115"/>
                  </a:lnTo>
                  <a:lnTo>
                    <a:pt x="10" y="121"/>
                  </a:lnTo>
                  <a:lnTo>
                    <a:pt x="6" y="128"/>
                  </a:lnTo>
                  <a:lnTo>
                    <a:pt x="3" y="135"/>
                  </a:lnTo>
                  <a:lnTo>
                    <a:pt x="1" y="143"/>
                  </a:lnTo>
                  <a:lnTo>
                    <a:pt x="0" y="15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72"/>
                  </a:lnTo>
                  <a:lnTo>
                    <a:pt x="1" y="182"/>
                  </a:lnTo>
                  <a:lnTo>
                    <a:pt x="4" y="190"/>
                  </a:lnTo>
                  <a:lnTo>
                    <a:pt x="7" y="198"/>
                  </a:lnTo>
                  <a:lnTo>
                    <a:pt x="10" y="205"/>
                  </a:lnTo>
                  <a:lnTo>
                    <a:pt x="15" y="211"/>
                  </a:lnTo>
                  <a:lnTo>
                    <a:pt x="20" y="217"/>
                  </a:lnTo>
                  <a:lnTo>
                    <a:pt x="25" y="222"/>
                  </a:lnTo>
                  <a:lnTo>
                    <a:pt x="31" y="226"/>
                  </a:lnTo>
                  <a:lnTo>
                    <a:pt x="37" y="230"/>
                  </a:lnTo>
                  <a:lnTo>
                    <a:pt x="44" y="233"/>
                  </a:lnTo>
                  <a:lnTo>
                    <a:pt x="51" y="235"/>
                  </a:lnTo>
                  <a:lnTo>
                    <a:pt x="65" y="238"/>
                  </a:lnTo>
                  <a:lnTo>
                    <a:pt x="79" y="239"/>
                  </a:lnTo>
                  <a:lnTo>
                    <a:pt x="79" y="239"/>
                  </a:lnTo>
                  <a:lnTo>
                    <a:pt x="90" y="239"/>
                  </a:lnTo>
                  <a:lnTo>
                    <a:pt x="100" y="237"/>
                  </a:lnTo>
                  <a:lnTo>
                    <a:pt x="108" y="234"/>
                  </a:lnTo>
                  <a:lnTo>
                    <a:pt x="115" y="231"/>
                  </a:lnTo>
                  <a:lnTo>
                    <a:pt x="115" y="231"/>
                  </a:lnTo>
                  <a:lnTo>
                    <a:pt x="127" y="224"/>
                  </a:lnTo>
                  <a:lnTo>
                    <a:pt x="134" y="219"/>
                  </a:lnTo>
                  <a:lnTo>
                    <a:pt x="142" y="212"/>
                  </a:lnTo>
                  <a:lnTo>
                    <a:pt x="142" y="235"/>
                  </a:lnTo>
                  <a:lnTo>
                    <a:pt x="186" y="235"/>
                  </a:lnTo>
                  <a:close/>
                  <a:moveTo>
                    <a:pt x="142" y="170"/>
                  </a:moveTo>
                  <a:lnTo>
                    <a:pt x="142" y="170"/>
                  </a:lnTo>
                  <a:lnTo>
                    <a:pt x="137" y="175"/>
                  </a:lnTo>
                  <a:lnTo>
                    <a:pt x="132" y="180"/>
                  </a:lnTo>
                  <a:lnTo>
                    <a:pt x="126" y="185"/>
                  </a:lnTo>
                  <a:lnTo>
                    <a:pt x="119" y="190"/>
                  </a:lnTo>
                  <a:lnTo>
                    <a:pt x="112" y="193"/>
                  </a:lnTo>
                  <a:lnTo>
                    <a:pt x="104" y="196"/>
                  </a:lnTo>
                  <a:lnTo>
                    <a:pt x="95" y="198"/>
                  </a:lnTo>
                  <a:lnTo>
                    <a:pt x="86" y="199"/>
                  </a:lnTo>
                  <a:lnTo>
                    <a:pt x="86" y="199"/>
                  </a:lnTo>
                  <a:lnTo>
                    <a:pt x="76" y="198"/>
                  </a:lnTo>
                  <a:lnTo>
                    <a:pt x="68" y="196"/>
                  </a:lnTo>
                  <a:lnTo>
                    <a:pt x="61" y="194"/>
                  </a:lnTo>
                  <a:lnTo>
                    <a:pt x="55" y="190"/>
                  </a:lnTo>
                  <a:lnTo>
                    <a:pt x="55" y="190"/>
                  </a:lnTo>
                  <a:lnTo>
                    <a:pt x="50" y="185"/>
                  </a:lnTo>
                  <a:lnTo>
                    <a:pt x="46" y="178"/>
                  </a:lnTo>
                  <a:lnTo>
                    <a:pt x="43" y="170"/>
                  </a:lnTo>
                  <a:lnTo>
                    <a:pt x="42" y="161"/>
                  </a:lnTo>
                  <a:lnTo>
                    <a:pt x="42" y="161"/>
                  </a:lnTo>
                  <a:lnTo>
                    <a:pt x="43" y="153"/>
                  </a:lnTo>
                  <a:lnTo>
                    <a:pt x="45" y="146"/>
                  </a:lnTo>
                  <a:lnTo>
                    <a:pt x="49" y="140"/>
                  </a:lnTo>
                  <a:lnTo>
                    <a:pt x="55" y="135"/>
                  </a:lnTo>
                  <a:lnTo>
                    <a:pt x="62" y="131"/>
                  </a:lnTo>
                  <a:lnTo>
                    <a:pt x="70" y="128"/>
                  </a:lnTo>
                  <a:lnTo>
                    <a:pt x="79" y="126"/>
                  </a:lnTo>
                  <a:lnTo>
                    <a:pt x="89" y="126"/>
                  </a:lnTo>
                  <a:lnTo>
                    <a:pt x="89" y="126"/>
                  </a:lnTo>
                  <a:lnTo>
                    <a:pt x="106" y="126"/>
                  </a:lnTo>
                  <a:lnTo>
                    <a:pt x="119" y="128"/>
                  </a:lnTo>
                  <a:lnTo>
                    <a:pt x="119" y="128"/>
                  </a:lnTo>
                  <a:lnTo>
                    <a:pt x="130" y="131"/>
                  </a:lnTo>
                  <a:lnTo>
                    <a:pt x="142" y="136"/>
                  </a:lnTo>
                  <a:lnTo>
                    <a:pt x="142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4" name="Freeform 123"/>
            <p:cNvSpPr>
              <a:spLocks noEditPoints="1"/>
            </p:cNvSpPr>
            <p:nvPr userDrawn="1"/>
          </p:nvSpPr>
          <p:spPr bwMode="auto">
            <a:xfrm>
              <a:off x="896938" y="6365876"/>
              <a:ext cx="76200" cy="90488"/>
            </a:xfrm>
            <a:custGeom>
              <a:avLst/>
              <a:gdLst>
                <a:gd name="T0" fmla="*/ 0 w 195"/>
                <a:gd name="T1" fmla="*/ 230 h 230"/>
                <a:gd name="T2" fmla="*/ 50 w 195"/>
                <a:gd name="T3" fmla="*/ 230 h 230"/>
                <a:gd name="T4" fmla="*/ 101 w 195"/>
                <a:gd name="T5" fmla="*/ 138 h 230"/>
                <a:gd name="T6" fmla="*/ 151 w 195"/>
                <a:gd name="T7" fmla="*/ 138 h 230"/>
                <a:gd name="T8" fmla="*/ 151 w 195"/>
                <a:gd name="T9" fmla="*/ 230 h 230"/>
                <a:gd name="T10" fmla="*/ 195 w 195"/>
                <a:gd name="T11" fmla="*/ 230 h 230"/>
                <a:gd name="T12" fmla="*/ 195 w 195"/>
                <a:gd name="T13" fmla="*/ 0 h 230"/>
                <a:gd name="T14" fmla="*/ 82 w 195"/>
                <a:gd name="T15" fmla="*/ 0 h 230"/>
                <a:gd name="T16" fmla="*/ 82 w 195"/>
                <a:gd name="T17" fmla="*/ 0 h 230"/>
                <a:gd name="T18" fmla="*/ 67 w 195"/>
                <a:gd name="T19" fmla="*/ 1 h 230"/>
                <a:gd name="T20" fmla="*/ 60 w 195"/>
                <a:gd name="T21" fmla="*/ 2 h 230"/>
                <a:gd name="T22" fmla="*/ 53 w 195"/>
                <a:gd name="T23" fmla="*/ 4 h 230"/>
                <a:gd name="T24" fmla="*/ 47 w 195"/>
                <a:gd name="T25" fmla="*/ 6 h 230"/>
                <a:gd name="T26" fmla="*/ 41 w 195"/>
                <a:gd name="T27" fmla="*/ 9 h 230"/>
                <a:gd name="T28" fmla="*/ 36 w 195"/>
                <a:gd name="T29" fmla="*/ 13 h 230"/>
                <a:gd name="T30" fmla="*/ 31 w 195"/>
                <a:gd name="T31" fmla="*/ 17 h 230"/>
                <a:gd name="T32" fmla="*/ 26 w 195"/>
                <a:gd name="T33" fmla="*/ 21 h 230"/>
                <a:gd name="T34" fmla="*/ 22 w 195"/>
                <a:gd name="T35" fmla="*/ 27 h 230"/>
                <a:gd name="T36" fmla="*/ 19 w 195"/>
                <a:gd name="T37" fmla="*/ 32 h 230"/>
                <a:gd name="T38" fmla="*/ 16 w 195"/>
                <a:gd name="T39" fmla="*/ 38 h 230"/>
                <a:gd name="T40" fmla="*/ 14 w 195"/>
                <a:gd name="T41" fmla="*/ 45 h 230"/>
                <a:gd name="T42" fmla="*/ 12 w 195"/>
                <a:gd name="T43" fmla="*/ 52 h 230"/>
                <a:gd name="T44" fmla="*/ 11 w 195"/>
                <a:gd name="T45" fmla="*/ 60 h 230"/>
                <a:gd name="T46" fmla="*/ 10 w 195"/>
                <a:gd name="T47" fmla="*/ 69 h 230"/>
                <a:gd name="T48" fmla="*/ 10 w 195"/>
                <a:gd name="T49" fmla="*/ 69 h 230"/>
                <a:gd name="T50" fmla="*/ 11 w 195"/>
                <a:gd name="T51" fmla="*/ 82 h 230"/>
                <a:gd name="T52" fmla="*/ 14 w 195"/>
                <a:gd name="T53" fmla="*/ 93 h 230"/>
                <a:gd name="T54" fmla="*/ 18 w 195"/>
                <a:gd name="T55" fmla="*/ 103 h 230"/>
                <a:gd name="T56" fmla="*/ 23 w 195"/>
                <a:gd name="T57" fmla="*/ 112 h 230"/>
                <a:gd name="T58" fmla="*/ 30 w 195"/>
                <a:gd name="T59" fmla="*/ 119 h 230"/>
                <a:gd name="T60" fmla="*/ 38 w 195"/>
                <a:gd name="T61" fmla="*/ 125 h 230"/>
                <a:gd name="T62" fmla="*/ 47 w 195"/>
                <a:gd name="T63" fmla="*/ 129 h 230"/>
                <a:gd name="T64" fmla="*/ 58 w 195"/>
                <a:gd name="T65" fmla="*/ 132 h 230"/>
                <a:gd name="T66" fmla="*/ 0 w 195"/>
                <a:gd name="T67" fmla="*/ 230 h 230"/>
                <a:gd name="T68" fmla="*/ 151 w 195"/>
                <a:gd name="T69" fmla="*/ 37 h 230"/>
                <a:gd name="T70" fmla="*/ 151 w 195"/>
                <a:gd name="T71" fmla="*/ 101 h 230"/>
                <a:gd name="T72" fmla="*/ 87 w 195"/>
                <a:gd name="T73" fmla="*/ 101 h 230"/>
                <a:gd name="T74" fmla="*/ 87 w 195"/>
                <a:gd name="T75" fmla="*/ 101 h 230"/>
                <a:gd name="T76" fmla="*/ 80 w 195"/>
                <a:gd name="T77" fmla="*/ 100 h 230"/>
                <a:gd name="T78" fmla="*/ 73 w 195"/>
                <a:gd name="T79" fmla="*/ 99 h 230"/>
                <a:gd name="T80" fmla="*/ 68 w 195"/>
                <a:gd name="T81" fmla="*/ 96 h 230"/>
                <a:gd name="T82" fmla="*/ 63 w 195"/>
                <a:gd name="T83" fmla="*/ 92 h 230"/>
                <a:gd name="T84" fmla="*/ 60 w 195"/>
                <a:gd name="T85" fmla="*/ 88 h 230"/>
                <a:gd name="T86" fmla="*/ 57 w 195"/>
                <a:gd name="T87" fmla="*/ 82 h 230"/>
                <a:gd name="T88" fmla="*/ 56 w 195"/>
                <a:gd name="T89" fmla="*/ 76 h 230"/>
                <a:gd name="T90" fmla="*/ 55 w 195"/>
                <a:gd name="T91" fmla="*/ 69 h 230"/>
                <a:gd name="T92" fmla="*/ 55 w 195"/>
                <a:gd name="T93" fmla="*/ 69 h 230"/>
                <a:gd name="T94" fmla="*/ 56 w 195"/>
                <a:gd name="T95" fmla="*/ 62 h 230"/>
                <a:gd name="T96" fmla="*/ 58 w 195"/>
                <a:gd name="T97" fmla="*/ 55 h 230"/>
                <a:gd name="T98" fmla="*/ 60 w 195"/>
                <a:gd name="T99" fmla="*/ 50 h 230"/>
                <a:gd name="T100" fmla="*/ 64 w 195"/>
                <a:gd name="T101" fmla="*/ 45 h 230"/>
                <a:gd name="T102" fmla="*/ 69 w 195"/>
                <a:gd name="T103" fmla="*/ 41 h 230"/>
                <a:gd name="T104" fmla="*/ 74 w 195"/>
                <a:gd name="T105" fmla="*/ 39 h 230"/>
                <a:gd name="T106" fmla="*/ 80 w 195"/>
                <a:gd name="T107" fmla="*/ 37 h 230"/>
                <a:gd name="T108" fmla="*/ 87 w 195"/>
                <a:gd name="T109" fmla="*/ 37 h 230"/>
                <a:gd name="T110" fmla="*/ 151 w 195"/>
                <a:gd name="T111" fmla="*/ 37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5" h="230">
                  <a:moveTo>
                    <a:pt x="0" y="230"/>
                  </a:moveTo>
                  <a:lnTo>
                    <a:pt x="50" y="230"/>
                  </a:lnTo>
                  <a:lnTo>
                    <a:pt x="101" y="138"/>
                  </a:lnTo>
                  <a:lnTo>
                    <a:pt x="151" y="138"/>
                  </a:lnTo>
                  <a:lnTo>
                    <a:pt x="151" y="230"/>
                  </a:lnTo>
                  <a:lnTo>
                    <a:pt x="195" y="230"/>
                  </a:lnTo>
                  <a:lnTo>
                    <a:pt x="195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67" y="1"/>
                  </a:lnTo>
                  <a:lnTo>
                    <a:pt x="60" y="2"/>
                  </a:lnTo>
                  <a:lnTo>
                    <a:pt x="53" y="4"/>
                  </a:lnTo>
                  <a:lnTo>
                    <a:pt x="47" y="6"/>
                  </a:lnTo>
                  <a:lnTo>
                    <a:pt x="41" y="9"/>
                  </a:lnTo>
                  <a:lnTo>
                    <a:pt x="36" y="13"/>
                  </a:lnTo>
                  <a:lnTo>
                    <a:pt x="31" y="17"/>
                  </a:lnTo>
                  <a:lnTo>
                    <a:pt x="26" y="21"/>
                  </a:lnTo>
                  <a:lnTo>
                    <a:pt x="22" y="27"/>
                  </a:lnTo>
                  <a:lnTo>
                    <a:pt x="19" y="32"/>
                  </a:lnTo>
                  <a:lnTo>
                    <a:pt x="16" y="38"/>
                  </a:lnTo>
                  <a:lnTo>
                    <a:pt x="14" y="45"/>
                  </a:lnTo>
                  <a:lnTo>
                    <a:pt x="12" y="52"/>
                  </a:lnTo>
                  <a:lnTo>
                    <a:pt x="11" y="60"/>
                  </a:lnTo>
                  <a:lnTo>
                    <a:pt x="10" y="69"/>
                  </a:lnTo>
                  <a:lnTo>
                    <a:pt x="10" y="69"/>
                  </a:lnTo>
                  <a:lnTo>
                    <a:pt x="11" y="82"/>
                  </a:lnTo>
                  <a:lnTo>
                    <a:pt x="14" y="93"/>
                  </a:lnTo>
                  <a:lnTo>
                    <a:pt x="18" y="103"/>
                  </a:lnTo>
                  <a:lnTo>
                    <a:pt x="23" y="112"/>
                  </a:lnTo>
                  <a:lnTo>
                    <a:pt x="30" y="119"/>
                  </a:lnTo>
                  <a:lnTo>
                    <a:pt x="38" y="125"/>
                  </a:lnTo>
                  <a:lnTo>
                    <a:pt x="47" y="129"/>
                  </a:lnTo>
                  <a:lnTo>
                    <a:pt x="58" y="132"/>
                  </a:lnTo>
                  <a:lnTo>
                    <a:pt x="0" y="230"/>
                  </a:lnTo>
                  <a:close/>
                  <a:moveTo>
                    <a:pt x="151" y="37"/>
                  </a:moveTo>
                  <a:lnTo>
                    <a:pt x="151" y="101"/>
                  </a:lnTo>
                  <a:lnTo>
                    <a:pt x="87" y="101"/>
                  </a:lnTo>
                  <a:lnTo>
                    <a:pt x="87" y="101"/>
                  </a:lnTo>
                  <a:lnTo>
                    <a:pt x="80" y="100"/>
                  </a:lnTo>
                  <a:lnTo>
                    <a:pt x="73" y="99"/>
                  </a:lnTo>
                  <a:lnTo>
                    <a:pt x="68" y="96"/>
                  </a:lnTo>
                  <a:lnTo>
                    <a:pt x="63" y="92"/>
                  </a:lnTo>
                  <a:lnTo>
                    <a:pt x="60" y="88"/>
                  </a:lnTo>
                  <a:lnTo>
                    <a:pt x="57" y="82"/>
                  </a:lnTo>
                  <a:lnTo>
                    <a:pt x="56" y="76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6" y="62"/>
                  </a:lnTo>
                  <a:lnTo>
                    <a:pt x="58" y="55"/>
                  </a:lnTo>
                  <a:lnTo>
                    <a:pt x="60" y="50"/>
                  </a:lnTo>
                  <a:lnTo>
                    <a:pt x="64" y="45"/>
                  </a:lnTo>
                  <a:lnTo>
                    <a:pt x="69" y="41"/>
                  </a:lnTo>
                  <a:lnTo>
                    <a:pt x="74" y="39"/>
                  </a:lnTo>
                  <a:lnTo>
                    <a:pt x="80" y="37"/>
                  </a:lnTo>
                  <a:lnTo>
                    <a:pt x="87" y="37"/>
                  </a:lnTo>
                  <a:lnTo>
                    <a:pt x="151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5" name="Freeform 124"/>
            <p:cNvSpPr>
              <a:spLocks/>
            </p:cNvSpPr>
            <p:nvPr userDrawn="1"/>
          </p:nvSpPr>
          <p:spPr bwMode="auto">
            <a:xfrm>
              <a:off x="1036638" y="6362701"/>
              <a:ext cx="71438" cy="95250"/>
            </a:xfrm>
            <a:custGeom>
              <a:avLst/>
              <a:gdLst>
                <a:gd name="T0" fmla="*/ 181 w 181"/>
                <a:gd name="T1" fmla="*/ 39 h 239"/>
                <a:gd name="T2" fmla="*/ 164 w 181"/>
                <a:gd name="T3" fmla="*/ 22 h 239"/>
                <a:gd name="T4" fmla="*/ 145 w 181"/>
                <a:gd name="T5" fmla="*/ 10 h 239"/>
                <a:gd name="T6" fmla="*/ 124 w 181"/>
                <a:gd name="T7" fmla="*/ 2 h 239"/>
                <a:gd name="T8" fmla="*/ 100 w 181"/>
                <a:gd name="T9" fmla="*/ 0 h 239"/>
                <a:gd name="T10" fmla="*/ 90 w 181"/>
                <a:gd name="T11" fmla="*/ 0 h 239"/>
                <a:gd name="T12" fmla="*/ 70 w 181"/>
                <a:gd name="T13" fmla="*/ 4 h 239"/>
                <a:gd name="T14" fmla="*/ 52 w 181"/>
                <a:gd name="T15" fmla="*/ 12 h 239"/>
                <a:gd name="T16" fmla="*/ 36 w 181"/>
                <a:gd name="T17" fmla="*/ 24 h 239"/>
                <a:gd name="T18" fmla="*/ 23 w 181"/>
                <a:gd name="T19" fmla="*/ 39 h 239"/>
                <a:gd name="T20" fmla="*/ 12 w 181"/>
                <a:gd name="T21" fmla="*/ 58 h 239"/>
                <a:gd name="T22" fmla="*/ 4 w 181"/>
                <a:gd name="T23" fmla="*/ 80 h 239"/>
                <a:gd name="T24" fmla="*/ 0 w 181"/>
                <a:gd name="T25" fmla="*/ 106 h 239"/>
                <a:gd name="T26" fmla="*/ 0 w 181"/>
                <a:gd name="T27" fmla="*/ 120 h 239"/>
                <a:gd name="T28" fmla="*/ 2 w 181"/>
                <a:gd name="T29" fmla="*/ 145 h 239"/>
                <a:gd name="T30" fmla="*/ 8 w 181"/>
                <a:gd name="T31" fmla="*/ 169 h 239"/>
                <a:gd name="T32" fmla="*/ 17 w 181"/>
                <a:gd name="T33" fmla="*/ 190 h 239"/>
                <a:gd name="T34" fmla="*/ 29 w 181"/>
                <a:gd name="T35" fmla="*/ 207 h 239"/>
                <a:gd name="T36" fmla="*/ 43 w 181"/>
                <a:gd name="T37" fmla="*/ 221 h 239"/>
                <a:gd name="T38" fmla="*/ 60 w 181"/>
                <a:gd name="T39" fmla="*/ 231 h 239"/>
                <a:gd name="T40" fmla="*/ 79 w 181"/>
                <a:gd name="T41" fmla="*/ 237 h 239"/>
                <a:gd name="T42" fmla="*/ 99 w 181"/>
                <a:gd name="T43" fmla="*/ 239 h 239"/>
                <a:gd name="T44" fmla="*/ 114 w 181"/>
                <a:gd name="T45" fmla="*/ 238 h 239"/>
                <a:gd name="T46" fmla="*/ 138 w 181"/>
                <a:gd name="T47" fmla="*/ 232 h 239"/>
                <a:gd name="T48" fmla="*/ 158 w 181"/>
                <a:gd name="T49" fmla="*/ 220 h 239"/>
                <a:gd name="T50" fmla="*/ 174 w 181"/>
                <a:gd name="T51" fmla="*/ 205 h 239"/>
                <a:gd name="T52" fmla="*/ 152 w 181"/>
                <a:gd name="T53" fmla="*/ 168 h 239"/>
                <a:gd name="T54" fmla="*/ 139 w 181"/>
                <a:gd name="T55" fmla="*/ 181 h 239"/>
                <a:gd name="T56" fmla="*/ 127 w 181"/>
                <a:gd name="T57" fmla="*/ 189 h 239"/>
                <a:gd name="T58" fmla="*/ 115 w 181"/>
                <a:gd name="T59" fmla="*/ 195 h 239"/>
                <a:gd name="T60" fmla="*/ 100 w 181"/>
                <a:gd name="T61" fmla="*/ 197 h 239"/>
                <a:gd name="T62" fmla="*/ 94 w 181"/>
                <a:gd name="T63" fmla="*/ 196 h 239"/>
                <a:gd name="T64" fmla="*/ 82 w 181"/>
                <a:gd name="T65" fmla="*/ 193 h 239"/>
                <a:gd name="T66" fmla="*/ 72 w 181"/>
                <a:gd name="T67" fmla="*/ 188 h 239"/>
                <a:gd name="T68" fmla="*/ 63 w 181"/>
                <a:gd name="T69" fmla="*/ 180 h 239"/>
                <a:gd name="T70" fmla="*/ 56 w 181"/>
                <a:gd name="T71" fmla="*/ 169 h 239"/>
                <a:gd name="T72" fmla="*/ 49 w 181"/>
                <a:gd name="T73" fmla="*/ 150 h 239"/>
                <a:gd name="T74" fmla="*/ 45 w 181"/>
                <a:gd name="T75" fmla="*/ 118 h 239"/>
                <a:gd name="T76" fmla="*/ 46 w 181"/>
                <a:gd name="T77" fmla="*/ 102 h 239"/>
                <a:gd name="T78" fmla="*/ 54 w 181"/>
                <a:gd name="T79" fmla="*/ 74 h 239"/>
                <a:gd name="T80" fmla="*/ 60 w 181"/>
                <a:gd name="T81" fmla="*/ 63 h 239"/>
                <a:gd name="T82" fmla="*/ 68 w 181"/>
                <a:gd name="T83" fmla="*/ 54 h 239"/>
                <a:gd name="T84" fmla="*/ 77 w 181"/>
                <a:gd name="T85" fmla="*/ 48 h 239"/>
                <a:gd name="T86" fmla="*/ 87 w 181"/>
                <a:gd name="T87" fmla="*/ 44 h 239"/>
                <a:gd name="T88" fmla="*/ 99 w 181"/>
                <a:gd name="T89" fmla="*/ 43 h 239"/>
                <a:gd name="T90" fmla="*/ 106 w 181"/>
                <a:gd name="T91" fmla="*/ 43 h 239"/>
                <a:gd name="T92" fmla="*/ 121 w 181"/>
                <a:gd name="T93" fmla="*/ 46 h 239"/>
                <a:gd name="T94" fmla="*/ 134 w 181"/>
                <a:gd name="T95" fmla="*/ 53 h 239"/>
                <a:gd name="T96" fmla="*/ 148 w 181"/>
                <a:gd name="T97" fmla="*/ 64 h 239"/>
                <a:gd name="T98" fmla="*/ 181 w 181"/>
                <a:gd name="T99" fmla="*/ 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1" h="239">
                  <a:moveTo>
                    <a:pt x="181" y="39"/>
                  </a:moveTo>
                  <a:lnTo>
                    <a:pt x="181" y="39"/>
                  </a:lnTo>
                  <a:lnTo>
                    <a:pt x="173" y="30"/>
                  </a:lnTo>
                  <a:lnTo>
                    <a:pt x="164" y="22"/>
                  </a:lnTo>
                  <a:lnTo>
                    <a:pt x="155" y="15"/>
                  </a:lnTo>
                  <a:lnTo>
                    <a:pt x="145" y="10"/>
                  </a:lnTo>
                  <a:lnTo>
                    <a:pt x="135" y="5"/>
                  </a:lnTo>
                  <a:lnTo>
                    <a:pt x="124" y="2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0" y="0"/>
                  </a:lnTo>
                  <a:lnTo>
                    <a:pt x="80" y="2"/>
                  </a:lnTo>
                  <a:lnTo>
                    <a:pt x="70" y="4"/>
                  </a:lnTo>
                  <a:lnTo>
                    <a:pt x="61" y="8"/>
                  </a:lnTo>
                  <a:lnTo>
                    <a:pt x="52" y="12"/>
                  </a:lnTo>
                  <a:lnTo>
                    <a:pt x="44" y="18"/>
                  </a:lnTo>
                  <a:lnTo>
                    <a:pt x="36" y="24"/>
                  </a:lnTo>
                  <a:lnTo>
                    <a:pt x="29" y="31"/>
                  </a:lnTo>
                  <a:lnTo>
                    <a:pt x="23" y="39"/>
                  </a:lnTo>
                  <a:lnTo>
                    <a:pt x="17" y="48"/>
                  </a:lnTo>
                  <a:lnTo>
                    <a:pt x="12" y="58"/>
                  </a:lnTo>
                  <a:lnTo>
                    <a:pt x="8" y="69"/>
                  </a:lnTo>
                  <a:lnTo>
                    <a:pt x="4" y="80"/>
                  </a:lnTo>
                  <a:lnTo>
                    <a:pt x="2" y="93"/>
                  </a:lnTo>
                  <a:lnTo>
                    <a:pt x="0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33"/>
                  </a:lnTo>
                  <a:lnTo>
                    <a:pt x="2" y="145"/>
                  </a:lnTo>
                  <a:lnTo>
                    <a:pt x="4" y="158"/>
                  </a:lnTo>
                  <a:lnTo>
                    <a:pt x="8" y="169"/>
                  </a:lnTo>
                  <a:lnTo>
                    <a:pt x="12" y="180"/>
                  </a:lnTo>
                  <a:lnTo>
                    <a:pt x="17" y="190"/>
                  </a:lnTo>
                  <a:lnTo>
                    <a:pt x="22" y="199"/>
                  </a:lnTo>
                  <a:lnTo>
                    <a:pt x="29" y="207"/>
                  </a:lnTo>
                  <a:lnTo>
                    <a:pt x="35" y="214"/>
                  </a:lnTo>
                  <a:lnTo>
                    <a:pt x="43" y="221"/>
                  </a:lnTo>
                  <a:lnTo>
                    <a:pt x="51" y="226"/>
                  </a:lnTo>
                  <a:lnTo>
                    <a:pt x="60" y="231"/>
                  </a:lnTo>
                  <a:lnTo>
                    <a:pt x="69" y="234"/>
                  </a:lnTo>
                  <a:lnTo>
                    <a:pt x="79" y="237"/>
                  </a:lnTo>
                  <a:lnTo>
                    <a:pt x="89" y="239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4" y="238"/>
                  </a:lnTo>
                  <a:lnTo>
                    <a:pt x="127" y="236"/>
                  </a:lnTo>
                  <a:lnTo>
                    <a:pt x="138" y="232"/>
                  </a:lnTo>
                  <a:lnTo>
                    <a:pt x="149" y="226"/>
                  </a:lnTo>
                  <a:lnTo>
                    <a:pt x="158" y="220"/>
                  </a:lnTo>
                  <a:lnTo>
                    <a:pt x="166" y="213"/>
                  </a:lnTo>
                  <a:lnTo>
                    <a:pt x="174" y="205"/>
                  </a:lnTo>
                  <a:lnTo>
                    <a:pt x="181" y="197"/>
                  </a:lnTo>
                  <a:lnTo>
                    <a:pt x="152" y="168"/>
                  </a:lnTo>
                  <a:lnTo>
                    <a:pt x="152" y="168"/>
                  </a:lnTo>
                  <a:lnTo>
                    <a:pt x="139" y="181"/>
                  </a:lnTo>
                  <a:lnTo>
                    <a:pt x="133" y="185"/>
                  </a:lnTo>
                  <a:lnTo>
                    <a:pt x="127" y="189"/>
                  </a:lnTo>
                  <a:lnTo>
                    <a:pt x="121" y="193"/>
                  </a:lnTo>
                  <a:lnTo>
                    <a:pt x="115" y="195"/>
                  </a:lnTo>
                  <a:lnTo>
                    <a:pt x="108" y="196"/>
                  </a:lnTo>
                  <a:lnTo>
                    <a:pt x="100" y="197"/>
                  </a:lnTo>
                  <a:lnTo>
                    <a:pt x="100" y="197"/>
                  </a:lnTo>
                  <a:lnTo>
                    <a:pt x="94" y="196"/>
                  </a:lnTo>
                  <a:lnTo>
                    <a:pt x="88" y="195"/>
                  </a:lnTo>
                  <a:lnTo>
                    <a:pt x="82" y="193"/>
                  </a:lnTo>
                  <a:lnTo>
                    <a:pt x="77" y="191"/>
                  </a:lnTo>
                  <a:lnTo>
                    <a:pt x="72" y="188"/>
                  </a:lnTo>
                  <a:lnTo>
                    <a:pt x="67" y="184"/>
                  </a:lnTo>
                  <a:lnTo>
                    <a:pt x="63" y="180"/>
                  </a:lnTo>
                  <a:lnTo>
                    <a:pt x="59" y="175"/>
                  </a:lnTo>
                  <a:lnTo>
                    <a:pt x="56" y="169"/>
                  </a:lnTo>
                  <a:lnTo>
                    <a:pt x="53" y="164"/>
                  </a:lnTo>
                  <a:lnTo>
                    <a:pt x="49" y="150"/>
                  </a:lnTo>
                  <a:lnTo>
                    <a:pt x="46" y="135"/>
                  </a:lnTo>
                  <a:lnTo>
                    <a:pt x="45" y="118"/>
                  </a:lnTo>
                  <a:lnTo>
                    <a:pt x="45" y="118"/>
                  </a:lnTo>
                  <a:lnTo>
                    <a:pt x="46" y="102"/>
                  </a:lnTo>
                  <a:lnTo>
                    <a:pt x="49" y="87"/>
                  </a:lnTo>
                  <a:lnTo>
                    <a:pt x="54" y="74"/>
                  </a:lnTo>
                  <a:lnTo>
                    <a:pt x="57" y="68"/>
                  </a:lnTo>
                  <a:lnTo>
                    <a:pt x="60" y="63"/>
                  </a:lnTo>
                  <a:lnTo>
                    <a:pt x="64" y="58"/>
                  </a:lnTo>
                  <a:lnTo>
                    <a:pt x="68" y="54"/>
                  </a:lnTo>
                  <a:lnTo>
                    <a:pt x="72" y="51"/>
                  </a:lnTo>
                  <a:lnTo>
                    <a:pt x="77" y="48"/>
                  </a:lnTo>
                  <a:lnTo>
                    <a:pt x="82" y="46"/>
                  </a:lnTo>
                  <a:lnTo>
                    <a:pt x="87" y="44"/>
                  </a:lnTo>
                  <a:lnTo>
                    <a:pt x="93" y="43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106" y="43"/>
                  </a:lnTo>
                  <a:lnTo>
                    <a:pt x="114" y="44"/>
                  </a:lnTo>
                  <a:lnTo>
                    <a:pt x="121" y="46"/>
                  </a:lnTo>
                  <a:lnTo>
                    <a:pt x="127" y="49"/>
                  </a:lnTo>
                  <a:lnTo>
                    <a:pt x="134" y="53"/>
                  </a:lnTo>
                  <a:lnTo>
                    <a:pt x="141" y="58"/>
                  </a:lnTo>
                  <a:lnTo>
                    <a:pt x="148" y="64"/>
                  </a:lnTo>
                  <a:lnTo>
                    <a:pt x="155" y="70"/>
                  </a:lnTo>
                  <a:lnTo>
                    <a:pt x="181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6" name="Freeform 125"/>
            <p:cNvSpPr>
              <a:spLocks/>
            </p:cNvSpPr>
            <p:nvPr userDrawn="1"/>
          </p:nvSpPr>
          <p:spPr bwMode="auto">
            <a:xfrm>
              <a:off x="1116013" y="6365876"/>
              <a:ext cx="82550" cy="92075"/>
            </a:xfrm>
            <a:custGeom>
              <a:avLst/>
              <a:gdLst>
                <a:gd name="T0" fmla="*/ 93 w 208"/>
                <a:gd name="T1" fmla="*/ 39 h 234"/>
                <a:gd name="T2" fmla="*/ 163 w 208"/>
                <a:gd name="T3" fmla="*/ 39 h 234"/>
                <a:gd name="T4" fmla="*/ 163 w 208"/>
                <a:gd name="T5" fmla="*/ 230 h 234"/>
                <a:gd name="T6" fmla="*/ 208 w 208"/>
                <a:gd name="T7" fmla="*/ 230 h 234"/>
                <a:gd name="T8" fmla="*/ 208 w 208"/>
                <a:gd name="T9" fmla="*/ 0 h 234"/>
                <a:gd name="T10" fmla="*/ 51 w 208"/>
                <a:gd name="T11" fmla="*/ 0 h 234"/>
                <a:gd name="T12" fmla="*/ 46 w 208"/>
                <a:gd name="T13" fmla="*/ 116 h 234"/>
                <a:gd name="T14" fmla="*/ 46 w 208"/>
                <a:gd name="T15" fmla="*/ 116 h 234"/>
                <a:gd name="T16" fmla="*/ 45 w 208"/>
                <a:gd name="T17" fmla="*/ 135 h 234"/>
                <a:gd name="T18" fmla="*/ 42 w 208"/>
                <a:gd name="T19" fmla="*/ 152 h 234"/>
                <a:gd name="T20" fmla="*/ 37 w 208"/>
                <a:gd name="T21" fmla="*/ 165 h 234"/>
                <a:gd name="T22" fmla="*/ 32 w 208"/>
                <a:gd name="T23" fmla="*/ 175 h 234"/>
                <a:gd name="T24" fmla="*/ 25 w 208"/>
                <a:gd name="T25" fmla="*/ 183 h 234"/>
                <a:gd name="T26" fmla="*/ 17 w 208"/>
                <a:gd name="T27" fmla="*/ 189 h 234"/>
                <a:gd name="T28" fmla="*/ 9 w 208"/>
                <a:gd name="T29" fmla="*/ 193 h 234"/>
                <a:gd name="T30" fmla="*/ 0 w 208"/>
                <a:gd name="T31" fmla="*/ 195 h 234"/>
                <a:gd name="T32" fmla="*/ 11 w 208"/>
                <a:gd name="T33" fmla="*/ 234 h 234"/>
                <a:gd name="T34" fmla="*/ 11 w 208"/>
                <a:gd name="T35" fmla="*/ 234 h 234"/>
                <a:gd name="T36" fmla="*/ 18 w 208"/>
                <a:gd name="T37" fmla="*/ 233 h 234"/>
                <a:gd name="T38" fmla="*/ 26 w 208"/>
                <a:gd name="T39" fmla="*/ 230 h 234"/>
                <a:gd name="T40" fmla="*/ 33 w 208"/>
                <a:gd name="T41" fmla="*/ 228 h 234"/>
                <a:gd name="T42" fmla="*/ 40 w 208"/>
                <a:gd name="T43" fmla="*/ 224 h 234"/>
                <a:gd name="T44" fmla="*/ 47 w 208"/>
                <a:gd name="T45" fmla="*/ 220 h 234"/>
                <a:gd name="T46" fmla="*/ 53 w 208"/>
                <a:gd name="T47" fmla="*/ 215 h 234"/>
                <a:gd name="T48" fmla="*/ 59 w 208"/>
                <a:gd name="T49" fmla="*/ 209 h 234"/>
                <a:gd name="T50" fmla="*/ 65 w 208"/>
                <a:gd name="T51" fmla="*/ 203 h 234"/>
                <a:gd name="T52" fmla="*/ 70 w 208"/>
                <a:gd name="T53" fmla="*/ 195 h 234"/>
                <a:gd name="T54" fmla="*/ 75 w 208"/>
                <a:gd name="T55" fmla="*/ 187 h 234"/>
                <a:gd name="T56" fmla="*/ 79 w 208"/>
                <a:gd name="T57" fmla="*/ 178 h 234"/>
                <a:gd name="T58" fmla="*/ 82 w 208"/>
                <a:gd name="T59" fmla="*/ 168 h 234"/>
                <a:gd name="T60" fmla="*/ 86 w 208"/>
                <a:gd name="T61" fmla="*/ 156 h 234"/>
                <a:gd name="T62" fmla="*/ 88 w 208"/>
                <a:gd name="T63" fmla="*/ 143 h 234"/>
                <a:gd name="T64" fmla="*/ 89 w 208"/>
                <a:gd name="T65" fmla="*/ 130 h 234"/>
                <a:gd name="T66" fmla="*/ 90 w 208"/>
                <a:gd name="T67" fmla="*/ 116 h 234"/>
                <a:gd name="T68" fmla="*/ 93 w 208"/>
                <a:gd name="T69" fmla="*/ 3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8" h="234">
                  <a:moveTo>
                    <a:pt x="93" y="39"/>
                  </a:moveTo>
                  <a:lnTo>
                    <a:pt x="163" y="39"/>
                  </a:lnTo>
                  <a:lnTo>
                    <a:pt x="163" y="230"/>
                  </a:lnTo>
                  <a:lnTo>
                    <a:pt x="208" y="230"/>
                  </a:lnTo>
                  <a:lnTo>
                    <a:pt x="208" y="0"/>
                  </a:lnTo>
                  <a:lnTo>
                    <a:pt x="51" y="0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5" y="135"/>
                  </a:lnTo>
                  <a:lnTo>
                    <a:pt x="42" y="152"/>
                  </a:lnTo>
                  <a:lnTo>
                    <a:pt x="37" y="165"/>
                  </a:lnTo>
                  <a:lnTo>
                    <a:pt x="32" y="175"/>
                  </a:lnTo>
                  <a:lnTo>
                    <a:pt x="25" y="183"/>
                  </a:lnTo>
                  <a:lnTo>
                    <a:pt x="17" y="189"/>
                  </a:lnTo>
                  <a:lnTo>
                    <a:pt x="9" y="193"/>
                  </a:lnTo>
                  <a:lnTo>
                    <a:pt x="0" y="195"/>
                  </a:lnTo>
                  <a:lnTo>
                    <a:pt x="11" y="234"/>
                  </a:lnTo>
                  <a:lnTo>
                    <a:pt x="11" y="234"/>
                  </a:lnTo>
                  <a:lnTo>
                    <a:pt x="18" y="233"/>
                  </a:lnTo>
                  <a:lnTo>
                    <a:pt x="26" y="230"/>
                  </a:lnTo>
                  <a:lnTo>
                    <a:pt x="33" y="228"/>
                  </a:lnTo>
                  <a:lnTo>
                    <a:pt x="40" y="224"/>
                  </a:lnTo>
                  <a:lnTo>
                    <a:pt x="47" y="220"/>
                  </a:lnTo>
                  <a:lnTo>
                    <a:pt x="53" y="215"/>
                  </a:lnTo>
                  <a:lnTo>
                    <a:pt x="59" y="209"/>
                  </a:lnTo>
                  <a:lnTo>
                    <a:pt x="65" y="203"/>
                  </a:lnTo>
                  <a:lnTo>
                    <a:pt x="70" y="195"/>
                  </a:lnTo>
                  <a:lnTo>
                    <a:pt x="75" y="187"/>
                  </a:lnTo>
                  <a:lnTo>
                    <a:pt x="79" y="178"/>
                  </a:lnTo>
                  <a:lnTo>
                    <a:pt x="82" y="168"/>
                  </a:lnTo>
                  <a:lnTo>
                    <a:pt x="86" y="156"/>
                  </a:lnTo>
                  <a:lnTo>
                    <a:pt x="88" y="143"/>
                  </a:lnTo>
                  <a:lnTo>
                    <a:pt x="89" y="130"/>
                  </a:lnTo>
                  <a:lnTo>
                    <a:pt x="90" y="116"/>
                  </a:lnTo>
                  <a:lnTo>
                    <a:pt x="9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7" name="Freeform 126"/>
            <p:cNvSpPr>
              <a:spLocks noEditPoints="1"/>
            </p:cNvSpPr>
            <p:nvPr userDrawn="1"/>
          </p:nvSpPr>
          <p:spPr bwMode="auto">
            <a:xfrm>
              <a:off x="1217613" y="6362701"/>
              <a:ext cx="80963" cy="95250"/>
            </a:xfrm>
            <a:custGeom>
              <a:avLst/>
              <a:gdLst>
                <a:gd name="T0" fmla="*/ 204 w 204"/>
                <a:gd name="T1" fmla="*/ 105 h 239"/>
                <a:gd name="T2" fmla="*/ 196 w 204"/>
                <a:gd name="T3" fmla="*/ 69 h 239"/>
                <a:gd name="T4" fmla="*/ 182 w 204"/>
                <a:gd name="T5" fmla="*/ 40 h 239"/>
                <a:gd name="T6" fmla="*/ 160 w 204"/>
                <a:gd name="T7" fmla="*/ 18 h 239"/>
                <a:gd name="T8" fmla="*/ 133 w 204"/>
                <a:gd name="T9" fmla="*/ 5 h 239"/>
                <a:gd name="T10" fmla="*/ 102 w 204"/>
                <a:gd name="T11" fmla="*/ 0 h 239"/>
                <a:gd name="T12" fmla="*/ 81 w 204"/>
                <a:gd name="T13" fmla="*/ 2 h 239"/>
                <a:gd name="T14" fmla="*/ 53 w 204"/>
                <a:gd name="T15" fmla="*/ 12 h 239"/>
                <a:gd name="T16" fmla="*/ 30 w 204"/>
                <a:gd name="T17" fmla="*/ 31 h 239"/>
                <a:gd name="T18" fmla="*/ 12 w 204"/>
                <a:gd name="T19" fmla="*/ 58 h 239"/>
                <a:gd name="T20" fmla="*/ 2 w 204"/>
                <a:gd name="T21" fmla="*/ 93 h 239"/>
                <a:gd name="T22" fmla="*/ 0 w 204"/>
                <a:gd name="T23" fmla="*/ 119 h 239"/>
                <a:gd name="T24" fmla="*/ 5 w 204"/>
                <a:gd name="T25" fmla="*/ 158 h 239"/>
                <a:gd name="T26" fmla="*/ 17 w 204"/>
                <a:gd name="T27" fmla="*/ 189 h 239"/>
                <a:gd name="T28" fmla="*/ 36 w 204"/>
                <a:gd name="T29" fmla="*/ 214 h 239"/>
                <a:gd name="T30" fmla="*/ 61 w 204"/>
                <a:gd name="T31" fmla="*/ 231 h 239"/>
                <a:gd name="T32" fmla="*/ 90 w 204"/>
                <a:gd name="T33" fmla="*/ 239 h 239"/>
                <a:gd name="T34" fmla="*/ 112 w 204"/>
                <a:gd name="T35" fmla="*/ 239 h 239"/>
                <a:gd name="T36" fmla="*/ 142 w 204"/>
                <a:gd name="T37" fmla="*/ 231 h 239"/>
                <a:gd name="T38" fmla="*/ 167 w 204"/>
                <a:gd name="T39" fmla="*/ 215 h 239"/>
                <a:gd name="T40" fmla="*/ 187 w 204"/>
                <a:gd name="T41" fmla="*/ 190 h 239"/>
                <a:gd name="T42" fmla="*/ 200 w 204"/>
                <a:gd name="T43" fmla="*/ 158 h 239"/>
                <a:gd name="T44" fmla="*/ 204 w 204"/>
                <a:gd name="T45" fmla="*/ 118 h 239"/>
                <a:gd name="T46" fmla="*/ 159 w 204"/>
                <a:gd name="T47" fmla="*/ 119 h 239"/>
                <a:gd name="T48" fmla="*/ 150 w 204"/>
                <a:gd name="T49" fmla="*/ 163 h 239"/>
                <a:gd name="T50" fmla="*/ 135 w 204"/>
                <a:gd name="T51" fmla="*/ 183 h 239"/>
                <a:gd name="T52" fmla="*/ 120 w 204"/>
                <a:gd name="T53" fmla="*/ 193 h 239"/>
                <a:gd name="T54" fmla="*/ 103 w 204"/>
                <a:gd name="T55" fmla="*/ 197 h 239"/>
                <a:gd name="T56" fmla="*/ 90 w 204"/>
                <a:gd name="T57" fmla="*/ 195 h 239"/>
                <a:gd name="T58" fmla="*/ 74 w 204"/>
                <a:gd name="T59" fmla="*/ 189 h 239"/>
                <a:gd name="T60" fmla="*/ 61 w 204"/>
                <a:gd name="T61" fmla="*/ 177 h 239"/>
                <a:gd name="T62" fmla="*/ 52 w 204"/>
                <a:gd name="T63" fmla="*/ 159 h 239"/>
                <a:gd name="T64" fmla="*/ 45 w 204"/>
                <a:gd name="T65" fmla="*/ 118 h 239"/>
                <a:gd name="T66" fmla="*/ 49 w 204"/>
                <a:gd name="T67" fmla="*/ 87 h 239"/>
                <a:gd name="T68" fmla="*/ 60 w 204"/>
                <a:gd name="T69" fmla="*/ 63 h 239"/>
                <a:gd name="T70" fmla="*/ 73 w 204"/>
                <a:gd name="T71" fmla="*/ 51 h 239"/>
                <a:gd name="T72" fmla="*/ 88 w 204"/>
                <a:gd name="T73" fmla="*/ 44 h 239"/>
                <a:gd name="T74" fmla="*/ 100 w 204"/>
                <a:gd name="T75" fmla="*/ 43 h 239"/>
                <a:gd name="T76" fmla="*/ 119 w 204"/>
                <a:gd name="T77" fmla="*/ 46 h 239"/>
                <a:gd name="T78" fmla="*/ 135 w 204"/>
                <a:gd name="T79" fmla="*/ 55 h 239"/>
                <a:gd name="T80" fmla="*/ 147 w 204"/>
                <a:gd name="T81" fmla="*/ 69 h 239"/>
                <a:gd name="T82" fmla="*/ 155 w 204"/>
                <a:gd name="T83" fmla="*/ 88 h 239"/>
                <a:gd name="T84" fmla="*/ 159 w 204"/>
                <a:gd name="T85" fmla="*/ 11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4" h="239">
                  <a:moveTo>
                    <a:pt x="204" y="118"/>
                  </a:moveTo>
                  <a:lnTo>
                    <a:pt x="204" y="118"/>
                  </a:lnTo>
                  <a:lnTo>
                    <a:pt x="204" y="105"/>
                  </a:lnTo>
                  <a:lnTo>
                    <a:pt x="202" y="92"/>
                  </a:lnTo>
                  <a:lnTo>
                    <a:pt x="200" y="81"/>
                  </a:lnTo>
                  <a:lnTo>
                    <a:pt x="196" y="69"/>
                  </a:lnTo>
                  <a:lnTo>
                    <a:pt x="192" y="59"/>
                  </a:lnTo>
                  <a:lnTo>
                    <a:pt x="187" y="49"/>
                  </a:lnTo>
                  <a:lnTo>
                    <a:pt x="182" y="40"/>
                  </a:lnTo>
                  <a:lnTo>
                    <a:pt x="175" y="32"/>
                  </a:lnTo>
                  <a:lnTo>
                    <a:pt x="168" y="25"/>
                  </a:lnTo>
                  <a:lnTo>
                    <a:pt x="160" y="18"/>
                  </a:lnTo>
                  <a:lnTo>
                    <a:pt x="152" y="13"/>
                  </a:lnTo>
                  <a:lnTo>
                    <a:pt x="143" y="8"/>
                  </a:lnTo>
                  <a:lnTo>
                    <a:pt x="133" y="5"/>
                  </a:lnTo>
                  <a:lnTo>
                    <a:pt x="123" y="2"/>
                  </a:lnTo>
                  <a:lnTo>
                    <a:pt x="113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92" y="0"/>
                  </a:lnTo>
                  <a:lnTo>
                    <a:pt x="81" y="2"/>
                  </a:lnTo>
                  <a:lnTo>
                    <a:pt x="71" y="4"/>
                  </a:lnTo>
                  <a:lnTo>
                    <a:pt x="62" y="8"/>
                  </a:lnTo>
                  <a:lnTo>
                    <a:pt x="53" y="12"/>
                  </a:lnTo>
                  <a:lnTo>
                    <a:pt x="45" y="18"/>
                  </a:lnTo>
                  <a:lnTo>
                    <a:pt x="37" y="24"/>
                  </a:lnTo>
                  <a:lnTo>
                    <a:pt x="30" y="31"/>
                  </a:lnTo>
                  <a:lnTo>
                    <a:pt x="23" y="40"/>
                  </a:lnTo>
                  <a:lnTo>
                    <a:pt x="17" y="49"/>
                  </a:lnTo>
                  <a:lnTo>
                    <a:pt x="12" y="58"/>
                  </a:lnTo>
                  <a:lnTo>
                    <a:pt x="8" y="69"/>
                  </a:lnTo>
                  <a:lnTo>
                    <a:pt x="5" y="80"/>
                  </a:lnTo>
                  <a:lnTo>
                    <a:pt x="2" y="93"/>
                  </a:lnTo>
                  <a:lnTo>
                    <a:pt x="1" y="106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5"/>
                  </a:lnTo>
                  <a:lnTo>
                    <a:pt x="5" y="158"/>
                  </a:lnTo>
                  <a:lnTo>
                    <a:pt x="8" y="169"/>
                  </a:lnTo>
                  <a:lnTo>
                    <a:pt x="12" y="180"/>
                  </a:lnTo>
                  <a:lnTo>
                    <a:pt x="17" y="189"/>
                  </a:lnTo>
                  <a:lnTo>
                    <a:pt x="23" y="198"/>
                  </a:lnTo>
                  <a:lnTo>
                    <a:pt x="29" y="207"/>
                  </a:lnTo>
                  <a:lnTo>
                    <a:pt x="36" y="214"/>
                  </a:lnTo>
                  <a:lnTo>
                    <a:pt x="44" y="221"/>
                  </a:lnTo>
                  <a:lnTo>
                    <a:pt x="52" y="226"/>
                  </a:lnTo>
                  <a:lnTo>
                    <a:pt x="61" y="231"/>
                  </a:lnTo>
                  <a:lnTo>
                    <a:pt x="70" y="234"/>
                  </a:lnTo>
                  <a:lnTo>
                    <a:pt x="80" y="237"/>
                  </a:lnTo>
                  <a:lnTo>
                    <a:pt x="90" y="239"/>
                  </a:lnTo>
                  <a:lnTo>
                    <a:pt x="101" y="239"/>
                  </a:lnTo>
                  <a:lnTo>
                    <a:pt x="101" y="239"/>
                  </a:lnTo>
                  <a:lnTo>
                    <a:pt x="112" y="239"/>
                  </a:lnTo>
                  <a:lnTo>
                    <a:pt x="122" y="237"/>
                  </a:lnTo>
                  <a:lnTo>
                    <a:pt x="132" y="235"/>
                  </a:lnTo>
                  <a:lnTo>
                    <a:pt x="142" y="231"/>
                  </a:lnTo>
                  <a:lnTo>
                    <a:pt x="151" y="227"/>
                  </a:lnTo>
                  <a:lnTo>
                    <a:pt x="159" y="221"/>
                  </a:lnTo>
                  <a:lnTo>
                    <a:pt x="167" y="215"/>
                  </a:lnTo>
                  <a:lnTo>
                    <a:pt x="175" y="208"/>
                  </a:lnTo>
                  <a:lnTo>
                    <a:pt x="181" y="199"/>
                  </a:lnTo>
                  <a:lnTo>
                    <a:pt x="187" y="190"/>
                  </a:lnTo>
                  <a:lnTo>
                    <a:pt x="192" y="181"/>
                  </a:lnTo>
                  <a:lnTo>
                    <a:pt x="196" y="170"/>
                  </a:lnTo>
                  <a:lnTo>
                    <a:pt x="200" y="158"/>
                  </a:lnTo>
                  <a:lnTo>
                    <a:pt x="202" y="145"/>
                  </a:lnTo>
                  <a:lnTo>
                    <a:pt x="204" y="132"/>
                  </a:lnTo>
                  <a:lnTo>
                    <a:pt x="204" y="118"/>
                  </a:lnTo>
                  <a:lnTo>
                    <a:pt x="204" y="118"/>
                  </a:lnTo>
                  <a:close/>
                  <a:moveTo>
                    <a:pt x="159" y="119"/>
                  </a:moveTo>
                  <a:lnTo>
                    <a:pt x="159" y="119"/>
                  </a:lnTo>
                  <a:lnTo>
                    <a:pt x="158" y="135"/>
                  </a:lnTo>
                  <a:lnTo>
                    <a:pt x="155" y="150"/>
                  </a:lnTo>
                  <a:lnTo>
                    <a:pt x="150" y="163"/>
                  </a:lnTo>
                  <a:lnTo>
                    <a:pt x="143" y="174"/>
                  </a:lnTo>
                  <a:lnTo>
                    <a:pt x="140" y="179"/>
                  </a:lnTo>
                  <a:lnTo>
                    <a:pt x="135" y="183"/>
                  </a:lnTo>
                  <a:lnTo>
                    <a:pt x="131" y="187"/>
                  </a:lnTo>
                  <a:lnTo>
                    <a:pt x="126" y="191"/>
                  </a:lnTo>
                  <a:lnTo>
                    <a:pt x="120" y="193"/>
                  </a:lnTo>
                  <a:lnTo>
                    <a:pt x="115" y="195"/>
                  </a:lnTo>
                  <a:lnTo>
                    <a:pt x="109" y="196"/>
                  </a:lnTo>
                  <a:lnTo>
                    <a:pt x="103" y="197"/>
                  </a:lnTo>
                  <a:lnTo>
                    <a:pt x="103" y="197"/>
                  </a:lnTo>
                  <a:lnTo>
                    <a:pt x="96" y="196"/>
                  </a:lnTo>
                  <a:lnTo>
                    <a:pt x="90" y="195"/>
                  </a:lnTo>
                  <a:lnTo>
                    <a:pt x="85" y="194"/>
                  </a:lnTo>
                  <a:lnTo>
                    <a:pt x="79" y="192"/>
                  </a:lnTo>
                  <a:lnTo>
                    <a:pt x="74" y="189"/>
                  </a:lnTo>
                  <a:lnTo>
                    <a:pt x="70" y="185"/>
                  </a:lnTo>
                  <a:lnTo>
                    <a:pt x="65" y="181"/>
                  </a:lnTo>
                  <a:lnTo>
                    <a:pt x="61" y="177"/>
                  </a:lnTo>
                  <a:lnTo>
                    <a:pt x="58" y="171"/>
                  </a:lnTo>
                  <a:lnTo>
                    <a:pt x="55" y="166"/>
                  </a:lnTo>
                  <a:lnTo>
                    <a:pt x="52" y="159"/>
                  </a:lnTo>
                  <a:lnTo>
                    <a:pt x="50" y="152"/>
                  </a:lnTo>
                  <a:lnTo>
                    <a:pt x="47" y="136"/>
                  </a:lnTo>
                  <a:lnTo>
                    <a:pt x="45" y="118"/>
                  </a:lnTo>
                  <a:lnTo>
                    <a:pt x="45" y="118"/>
                  </a:lnTo>
                  <a:lnTo>
                    <a:pt x="46" y="102"/>
                  </a:lnTo>
                  <a:lnTo>
                    <a:pt x="49" y="87"/>
                  </a:lnTo>
                  <a:lnTo>
                    <a:pt x="54" y="74"/>
                  </a:lnTo>
                  <a:lnTo>
                    <a:pt x="57" y="68"/>
                  </a:lnTo>
                  <a:lnTo>
                    <a:pt x="60" y="63"/>
                  </a:lnTo>
                  <a:lnTo>
                    <a:pt x="64" y="59"/>
                  </a:lnTo>
                  <a:lnTo>
                    <a:pt x="68" y="54"/>
                  </a:lnTo>
                  <a:lnTo>
                    <a:pt x="73" y="51"/>
                  </a:lnTo>
                  <a:lnTo>
                    <a:pt x="77" y="48"/>
                  </a:lnTo>
                  <a:lnTo>
                    <a:pt x="83" y="46"/>
                  </a:lnTo>
                  <a:lnTo>
                    <a:pt x="88" y="44"/>
                  </a:lnTo>
                  <a:lnTo>
                    <a:pt x="94" y="43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107" y="43"/>
                  </a:lnTo>
                  <a:lnTo>
                    <a:pt x="113" y="44"/>
                  </a:lnTo>
                  <a:lnTo>
                    <a:pt x="119" y="46"/>
                  </a:lnTo>
                  <a:lnTo>
                    <a:pt x="125" y="48"/>
                  </a:lnTo>
                  <a:lnTo>
                    <a:pt x="130" y="51"/>
                  </a:lnTo>
                  <a:lnTo>
                    <a:pt x="135" y="55"/>
                  </a:lnTo>
                  <a:lnTo>
                    <a:pt x="139" y="59"/>
                  </a:lnTo>
                  <a:lnTo>
                    <a:pt x="143" y="63"/>
                  </a:lnTo>
                  <a:lnTo>
                    <a:pt x="147" y="69"/>
                  </a:lnTo>
                  <a:lnTo>
                    <a:pt x="150" y="75"/>
                  </a:lnTo>
                  <a:lnTo>
                    <a:pt x="153" y="81"/>
                  </a:lnTo>
                  <a:lnTo>
                    <a:pt x="155" y="88"/>
                  </a:lnTo>
                  <a:lnTo>
                    <a:pt x="158" y="103"/>
                  </a:lnTo>
                  <a:lnTo>
                    <a:pt x="159" y="119"/>
                  </a:lnTo>
                  <a:lnTo>
                    <a:pt x="159" y="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8" name="Freeform 127"/>
            <p:cNvSpPr>
              <a:spLocks/>
            </p:cNvSpPr>
            <p:nvPr userDrawn="1"/>
          </p:nvSpPr>
          <p:spPr bwMode="auto">
            <a:xfrm>
              <a:off x="1309688" y="6362701"/>
              <a:ext cx="123825" cy="93663"/>
            </a:xfrm>
            <a:custGeom>
              <a:avLst/>
              <a:gdLst>
                <a:gd name="T0" fmla="*/ 179 w 313"/>
                <a:gd name="T1" fmla="*/ 235 h 235"/>
                <a:gd name="T2" fmla="*/ 206 w 313"/>
                <a:gd name="T3" fmla="*/ 131 h 235"/>
                <a:gd name="T4" fmla="*/ 313 w 313"/>
                <a:gd name="T5" fmla="*/ 235 h 235"/>
                <a:gd name="T6" fmla="*/ 269 w 313"/>
                <a:gd name="T7" fmla="*/ 53 h 235"/>
                <a:gd name="T8" fmla="*/ 273 w 313"/>
                <a:gd name="T9" fmla="*/ 47 h 235"/>
                <a:gd name="T10" fmla="*/ 283 w 313"/>
                <a:gd name="T11" fmla="*/ 40 h 235"/>
                <a:gd name="T12" fmla="*/ 289 w 313"/>
                <a:gd name="T13" fmla="*/ 39 h 235"/>
                <a:gd name="T14" fmla="*/ 300 w 313"/>
                <a:gd name="T15" fmla="*/ 40 h 235"/>
                <a:gd name="T16" fmla="*/ 307 w 313"/>
                <a:gd name="T17" fmla="*/ 44 h 235"/>
                <a:gd name="T18" fmla="*/ 307 w 313"/>
                <a:gd name="T19" fmla="*/ 5 h 235"/>
                <a:gd name="T20" fmla="*/ 291 w 313"/>
                <a:gd name="T21" fmla="*/ 0 h 235"/>
                <a:gd name="T22" fmla="*/ 284 w 313"/>
                <a:gd name="T23" fmla="*/ 0 h 235"/>
                <a:gd name="T24" fmla="*/ 270 w 313"/>
                <a:gd name="T25" fmla="*/ 2 h 235"/>
                <a:gd name="T26" fmla="*/ 258 w 313"/>
                <a:gd name="T27" fmla="*/ 8 h 235"/>
                <a:gd name="T28" fmla="*/ 247 w 313"/>
                <a:gd name="T29" fmla="*/ 19 h 235"/>
                <a:gd name="T30" fmla="*/ 238 w 313"/>
                <a:gd name="T31" fmla="*/ 35 h 235"/>
                <a:gd name="T32" fmla="*/ 179 w 313"/>
                <a:gd name="T33" fmla="*/ 94 h 235"/>
                <a:gd name="T34" fmla="*/ 135 w 313"/>
                <a:gd name="T35" fmla="*/ 5 h 235"/>
                <a:gd name="T36" fmla="*/ 108 w 313"/>
                <a:gd name="T37" fmla="*/ 94 h 235"/>
                <a:gd name="T38" fmla="*/ 75 w 313"/>
                <a:gd name="T39" fmla="*/ 35 h 235"/>
                <a:gd name="T40" fmla="*/ 66 w 313"/>
                <a:gd name="T41" fmla="*/ 19 h 235"/>
                <a:gd name="T42" fmla="*/ 56 w 313"/>
                <a:gd name="T43" fmla="*/ 8 h 235"/>
                <a:gd name="T44" fmla="*/ 43 w 313"/>
                <a:gd name="T45" fmla="*/ 2 h 235"/>
                <a:gd name="T46" fmla="*/ 29 w 313"/>
                <a:gd name="T47" fmla="*/ 0 h 235"/>
                <a:gd name="T48" fmla="*/ 23 w 313"/>
                <a:gd name="T49" fmla="*/ 0 h 235"/>
                <a:gd name="T50" fmla="*/ 6 w 313"/>
                <a:gd name="T51" fmla="*/ 5 h 235"/>
                <a:gd name="T52" fmla="*/ 6 w 313"/>
                <a:gd name="T53" fmla="*/ 44 h 235"/>
                <a:gd name="T54" fmla="*/ 14 w 313"/>
                <a:gd name="T55" fmla="*/ 40 h 235"/>
                <a:gd name="T56" fmla="*/ 25 w 313"/>
                <a:gd name="T57" fmla="*/ 39 h 235"/>
                <a:gd name="T58" fmla="*/ 31 w 313"/>
                <a:gd name="T59" fmla="*/ 40 h 235"/>
                <a:gd name="T60" fmla="*/ 41 w 313"/>
                <a:gd name="T61" fmla="*/ 47 h 235"/>
                <a:gd name="T62" fmla="*/ 73 w 313"/>
                <a:gd name="T63" fmla="*/ 107 h 235"/>
                <a:gd name="T64" fmla="*/ 49 w 313"/>
                <a:gd name="T65" fmla="*/ 235 h 235"/>
                <a:gd name="T66" fmla="*/ 135 w 313"/>
                <a:gd name="T67" fmla="*/ 13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3" h="235">
                  <a:moveTo>
                    <a:pt x="135" y="235"/>
                  </a:moveTo>
                  <a:lnTo>
                    <a:pt x="179" y="235"/>
                  </a:lnTo>
                  <a:lnTo>
                    <a:pt x="179" y="131"/>
                  </a:lnTo>
                  <a:lnTo>
                    <a:pt x="206" y="131"/>
                  </a:lnTo>
                  <a:lnTo>
                    <a:pt x="264" y="235"/>
                  </a:lnTo>
                  <a:lnTo>
                    <a:pt x="313" y="235"/>
                  </a:lnTo>
                  <a:lnTo>
                    <a:pt x="240" y="107"/>
                  </a:lnTo>
                  <a:lnTo>
                    <a:pt x="269" y="53"/>
                  </a:lnTo>
                  <a:lnTo>
                    <a:pt x="269" y="53"/>
                  </a:lnTo>
                  <a:lnTo>
                    <a:pt x="273" y="47"/>
                  </a:lnTo>
                  <a:lnTo>
                    <a:pt x="277" y="43"/>
                  </a:lnTo>
                  <a:lnTo>
                    <a:pt x="283" y="40"/>
                  </a:lnTo>
                  <a:lnTo>
                    <a:pt x="289" y="39"/>
                  </a:lnTo>
                  <a:lnTo>
                    <a:pt x="289" y="39"/>
                  </a:lnTo>
                  <a:lnTo>
                    <a:pt x="295" y="39"/>
                  </a:lnTo>
                  <a:lnTo>
                    <a:pt x="300" y="40"/>
                  </a:lnTo>
                  <a:lnTo>
                    <a:pt x="304" y="42"/>
                  </a:lnTo>
                  <a:lnTo>
                    <a:pt x="307" y="44"/>
                  </a:lnTo>
                  <a:lnTo>
                    <a:pt x="307" y="5"/>
                  </a:lnTo>
                  <a:lnTo>
                    <a:pt x="307" y="5"/>
                  </a:lnTo>
                  <a:lnTo>
                    <a:pt x="296" y="1"/>
                  </a:lnTo>
                  <a:lnTo>
                    <a:pt x="291" y="0"/>
                  </a:lnTo>
                  <a:lnTo>
                    <a:pt x="284" y="0"/>
                  </a:lnTo>
                  <a:lnTo>
                    <a:pt x="284" y="0"/>
                  </a:lnTo>
                  <a:lnTo>
                    <a:pt x="277" y="0"/>
                  </a:lnTo>
                  <a:lnTo>
                    <a:pt x="270" y="2"/>
                  </a:lnTo>
                  <a:lnTo>
                    <a:pt x="264" y="5"/>
                  </a:lnTo>
                  <a:lnTo>
                    <a:pt x="258" y="8"/>
                  </a:lnTo>
                  <a:lnTo>
                    <a:pt x="252" y="13"/>
                  </a:lnTo>
                  <a:lnTo>
                    <a:pt x="247" y="19"/>
                  </a:lnTo>
                  <a:lnTo>
                    <a:pt x="243" y="26"/>
                  </a:lnTo>
                  <a:lnTo>
                    <a:pt x="238" y="35"/>
                  </a:lnTo>
                  <a:lnTo>
                    <a:pt x="206" y="94"/>
                  </a:lnTo>
                  <a:lnTo>
                    <a:pt x="179" y="94"/>
                  </a:lnTo>
                  <a:lnTo>
                    <a:pt x="179" y="5"/>
                  </a:lnTo>
                  <a:lnTo>
                    <a:pt x="135" y="5"/>
                  </a:lnTo>
                  <a:lnTo>
                    <a:pt x="135" y="94"/>
                  </a:lnTo>
                  <a:lnTo>
                    <a:pt x="108" y="94"/>
                  </a:lnTo>
                  <a:lnTo>
                    <a:pt x="75" y="35"/>
                  </a:lnTo>
                  <a:lnTo>
                    <a:pt x="75" y="35"/>
                  </a:lnTo>
                  <a:lnTo>
                    <a:pt x="71" y="26"/>
                  </a:lnTo>
                  <a:lnTo>
                    <a:pt x="66" y="19"/>
                  </a:lnTo>
                  <a:lnTo>
                    <a:pt x="61" y="13"/>
                  </a:lnTo>
                  <a:lnTo>
                    <a:pt x="56" y="8"/>
                  </a:lnTo>
                  <a:lnTo>
                    <a:pt x="50" y="5"/>
                  </a:lnTo>
                  <a:lnTo>
                    <a:pt x="43" y="2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1"/>
                  </a:lnTo>
                  <a:lnTo>
                    <a:pt x="6" y="5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10" y="42"/>
                  </a:lnTo>
                  <a:lnTo>
                    <a:pt x="14" y="40"/>
                  </a:lnTo>
                  <a:lnTo>
                    <a:pt x="19" y="39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31" y="40"/>
                  </a:lnTo>
                  <a:lnTo>
                    <a:pt x="36" y="43"/>
                  </a:lnTo>
                  <a:lnTo>
                    <a:pt x="41" y="47"/>
                  </a:lnTo>
                  <a:lnTo>
                    <a:pt x="45" y="53"/>
                  </a:lnTo>
                  <a:lnTo>
                    <a:pt x="73" y="107"/>
                  </a:lnTo>
                  <a:lnTo>
                    <a:pt x="0" y="235"/>
                  </a:lnTo>
                  <a:lnTo>
                    <a:pt x="49" y="235"/>
                  </a:lnTo>
                  <a:lnTo>
                    <a:pt x="108" y="131"/>
                  </a:lnTo>
                  <a:lnTo>
                    <a:pt x="135" y="131"/>
                  </a:lnTo>
                  <a:lnTo>
                    <a:pt x="135" y="2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9" name="Freeform 128"/>
            <p:cNvSpPr>
              <a:spLocks/>
            </p:cNvSpPr>
            <p:nvPr userDrawn="1"/>
          </p:nvSpPr>
          <p:spPr bwMode="auto">
            <a:xfrm>
              <a:off x="1449388" y="6365876"/>
              <a:ext cx="73025" cy="90488"/>
            </a:xfrm>
            <a:custGeom>
              <a:avLst/>
              <a:gdLst>
                <a:gd name="T0" fmla="*/ 139 w 184"/>
                <a:gd name="T1" fmla="*/ 0 h 230"/>
                <a:gd name="T2" fmla="*/ 139 w 184"/>
                <a:gd name="T3" fmla="*/ 87 h 230"/>
                <a:gd name="T4" fmla="*/ 45 w 184"/>
                <a:gd name="T5" fmla="*/ 87 h 230"/>
                <a:gd name="T6" fmla="*/ 45 w 184"/>
                <a:gd name="T7" fmla="*/ 0 h 230"/>
                <a:gd name="T8" fmla="*/ 0 w 184"/>
                <a:gd name="T9" fmla="*/ 0 h 230"/>
                <a:gd name="T10" fmla="*/ 0 w 184"/>
                <a:gd name="T11" fmla="*/ 230 h 230"/>
                <a:gd name="T12" fmla="*/ 45 w 184"/>
                <a:gd name="T13" fmla="*/ 230 h 230"/>
                <a:gd name="T14" fmla="*/ 45 w 184"/>
                <a:gd name="T15" fmla="*/ 126 h 230"/>
                <a:gd name="T16" fmla="*/ 139 w 184"/>
                <a:gd name="T17" fmla="*/ 126 h 230"/>
                <a:gd name="T18" fmla="*/ 139 w 184"/>
                <a:gd name="T19" fmla="*/ 230 h 230"/>
                <a:gd name="T20" fmla="*/ 184 w 184"/>
                <a:gd name="T21" fmla="*/ 230 h 230"/>
                <a:gd name="T22" fmla="*/ 184 w 184"/>
                <a:gd name="T23" fmla="*/ 0 h 230"/>
                <a:gd name="T24" fmla="*/ 139 w 184"/>
                <a:gd name="T2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" h="230">
                  <a:moveTo>
                    <a:pt x="139" y="0"/>
                  </a:moveTo>
                  <a:lnTo>
                    <a:pt x="139" y="87"/>
                  </a:lnTo>
                  <a:lnTo>
                    <a:pt x="45" y="87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45" y="230"/>
                  </a:lnTo>
                  <a:lnTo>
                    <a:pt x="45" y="126"/>
                  </a:lnTo>
                  <a:lnTo>
                    <a:pt x="139" y="126"/>
                  </a:lnTo>
                  <a:lnTo>
                    <a:pt x="139" y="230"/>
                  </a:lnTo>
                  <a:lnTo>
                    <a:pt x="184" y="230"/>
                  </a:lnTo>
                  <a:lnTo>
                    <a:pt x="184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0" name="Freeform 129"/>
            <p:cNvSpPr>
              <a:spLocks noEditPoints="1"/>
            </p:cNvSpPr>
            <p:nvPr userDrawn="1"/>
          </p:nvSpPr>
          <p:spPr bwMode="auto">
            <a:xfrm>
              <a:off x="1544638" y="6365876"/>
              <a:ext cx="100013" cy="90488"/>
            </a:xfrm>
            <a:custGeom>
              <a:avLst/>
              <a:gdLst>
                <a:gd name="T0" fmla="*/ 0 w 248"/>
                <a:gd name="T1" fmla="*/ 0 h 230"/>
                <a:gd name="T2" fmla="*/ 91 w 248"/>
                <a:gd name="T3" fmla="*/ 230 h 230"/>
                <a:gd name="T4" fmla="*/ 99 w 248"/>
                <a:gd name="T5" fmla="*/ 229 h 230"/>
                <a:gd name="T6" fmla="*/ 115 w 248"/>
                <a:gd name="T7" fmla="*/ 227 h 230"/>
                <a:gd name="T8" fmla="*/ 129 w 248"/>
                <a:gd name="T9" fmla="*/ 222 h 230"/>
                <a:gd name="T10" fmla="*/ 142 w 248"/>
                <a:gd name="T11" fmla="*/ 215 h 230"/>
                <a:gd name="T12" fmla="*/ 152 w 248"/>
                <a:gd name="T13" fmla="*/ 206 h 230"/>
                <a:gd name="T14" fmla="*/ 160 w 248"/>
                <a:gd name="T15" fmla="*/ 194 h 230"/>
                <a:gd name="T16" fmla="*/ 166 w 248"/>
                <a:gd name="T17" fmla="*/ 180 h 230"/>
                <a:gd name="T18" fmla="*/ 169 w 248"/>
                <a:gd name="T19" fmla="*/ 164 h 230"/>
                <a:gd name="T20" fmla="*/ 169 w 248"/>
                <a:gd name="T21" fmla="*/ 155 h 230"/>
                <a:gd name="T22" fmla="*/ 168 w 248"/>
                <a:gd name="T23" fmla="*/ 137 h 230"/>
                <a:gd name="T24" fmla="*/ 163 w 248"/>
                <a:gd name="T25" fmla="*/ 122 h 230"/>
                <a:gd name="T26" fmla="*/ 157 w 248"/>
                <a:gd name="T27" fmla="*/ 109 h 230"/>
                <a:gd name="T28" fmla="*/ 148 w 248"/>
                <a:gd name="T29" fmla="*/ 99 h 230"/>
                <a:gd name="T30" fmla="*/ 137 w 248"/>
                <a:gd name="T31" fmla="*/ 91 h 230"/>
                <a:gd name="T32" fmla="*/ 124 w 248"/>
                <a:gd name="T33" fmla="*/ 85 h 230"/>
                <a:gd name="T34" fmla="*/ 109 w 248"/>
                <a:gd name="T35" fmla="*/ 81 h 230"/>
                <a:gd name="T36" fmla="*/ 93 w 248"/>
                <a:gd name="T37" fmla="*/ 80 h 230"/>
                <a:gd name="T38" fmla="*/ 45 w 248"/>
                <a:gd name="T39" fmla="*/ 0 h 230"/>
                <a:gd name="T40" fmla="*/ 45 w 248"/>
                <a:gd name="T41" fmla="*/ 117 h 230"/>
                <a:gd name="T42" fmla="*/ 89 w 248"/>
                <a:gd name="T43" fmla="*/ 117 h 230"/>
                <a:gd name="T44" fmla="*/ 105 w 248"/>
                <a:gd name="T45" fmla="*/ 120 h 230"/>
                <a:gd name="T46" fmla="*/ 116 w 248"/>
                <a:gd name="T47" fmla="*/ 127 h 230"/>
                <a:gd name="T48" fmla="*/ 124 w 248"/>
                <a:gd name="T49" fmla="*/ 138 h 230"/>
                <a:gd name="T50" fmla="*/ 126 w 248"/>
                <a:gd name="T51" fmla="*/ 155 h 230"/>
                <a:gd name="T52" fmla="*/ 126 w 248"/>
                <a:gd name="T53" fmla="*/ 163 h 230"/>
                <a:gd name="T54" fmla="*/ 121 w 248"/>
                <a:gd name="T55" fmla="*/ 177 h 230"/>
                <a:gd name="T56" fmla="*/ 112 w 248"/>
                <a:gd name="T57" fmla="*/ 187 h 230"/>
                <a:gd name="T58" fmla="*/ 98 w 248"/>
                <a:gd name="T59" fmla="*/ 192 h 230"/>
                <a:gd name="T60" fmla="*/ 45 w 248"/>
                <a:gd name="T61" fmla="*/ 192 h 230"/>
                <a:gd name="T62" fmla="*/ 248 w 248"/>
                <a:gd name="T63" fmla="*/ 0 h 230"/>
                <a:gd name="T64" fmla="*/ 203 w 248"/>
                <a:gd name="T65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8" h="230">
                  <a:moveTo>
                    <a:pt x="45" y="0"/>
                  </a:moveTo>
                  <a:lnTo>
                    <a:pt x="0" y="0"/>
                  </a:lnTo>
                  <a:lnTo>
                    <a:pt x="0" y="230"/>
                  </a:lnTo>
                  <a:lnTo>
                    <a:pt x="91" y="230"/>
                  </a:lnTo>
                  <a:lnTo>
                    <a:pt x="91" y="230"/>
                  </a:lnTo>
                  <a:lnTo>
                    <a:pt x="99" y="229"/>
                  </a:lnTo>
                  <a:lnTo>
                    <a:pt x="107" y="228"/>
                  </a:lnTo>
                  <a:lnTo>
                    <a:pt x="115" y="227"/>
                  </a:lnTo>
                  <a:lnTo>
                    <a:pt x="122" y="225"/>
                  </a:lnTo>
                  <a:lnTo>
                    <a:pt x="129" y="222"/>
                  </a:lnTo>
                  <a:lnTo>
                    <a:pt x="136" y="219"/>
                  </a:lnTo>
                  <a:lnTo>
                    <a:pt x="142" y="215"/>
                  </a:lnTo>
                  <a:lnTo>
                    <a:pt x="147" y="211"/>
                  </a:lnTo>
                  <a:lnTo>
                    <a:pt x="152" y="206"/>
                  </a:lnTo>
                  <a:lnTo>
                    <a:pt x="157" y="200"/>
                  </a:lnTo>
                  <a:lnTo>
                    <a:pt x="160" y="194"/>
                  </a:lnTo>
                  <a:lnTo>
                    <a:pt x="163" y="187"/>
                  </a:lnTo>
                  <a:lnTo>
                    <a:pt x="166" y="180"/>
                  </a:lnTo>
                  <a:lnTo>
                    <a:pt x="168" y="172"/>
                  </a:lnTo>
                  <a:lnTo>
                    <a:pt x="169" y="164"/>
                  </a:lnTo>
                  <a:lnTo>
                    <a:pt x="169" y="155"/>
                  </a:lnTo>
                  <a:lnTo>
                    <a:pt x="169" y="155"/>
                  </a:lnTo>
                  <a:lnTo>
                    <a:pt x="169" y="146"/>
                  </a:lnTo>
                  <a:lnTo>
                    <a:pt x="168" y="137"/>
                  </a:lnTo>
                  <a:lnTo>
                    <a:pt x="166" y="129"/>
                  </a:lnTo>
                  <a:lnTo>
                    <a:pt x="163" y="122"/>
                  </a:lnTo>
                  <a:lnTo>
                    <a:pt x="160" y="115"/>
                  </a:lnTo>
                  <a:lnTo>
                    <a:pt x="157" y="109"/>
                  </a:lnTo>
                  <a:lnTo>
                    <a:pt x="152" y="104"/>
                  </a:lnTo>
                  <a:lnTo>
                    <a:pt x="148" y="99"/>
                  </a:lnTo>
                  <a:lnTo>
                    <a:pt x="142" y="94"/>
                  </a:lnTo>
                  <a:lnTo>
                    <a:pt x="137" y="91"/>
                  </a:lnTo>
                  <a:lnTo>
                    <a:pt x="130" y="88"/>
                  </a:lnTo>
                  <a:lnTo>
                    <a:pt x="124" y="85"/>
                  </a:lnTo>
                  <a:lnTo>
                    <a:pt x="117" y="83"/>
                  </a:lnTo>
                  <a:lnTo>
                    <a:pt x="109" y="81"/>
                  </a:lnTo>
                  <a:lnTo>
                    <a:pt x="101" y="81"/>
                  </a:lnTo>
                  <a:lnTo>
                    <a:pt x="93" y="80"/>
                  </a:lnTo>
                  <a:lnTo>
                    <a:pt x="45" y="80"/>
                  </a:lnTo>
                  <a:lnTo>
                    <a:pt x="45" y="0"/>
                  </a:lnTo>
                  <a:close/>
                  <a:moveTo>
                    <a:pt x="45" y="192"/>
                  </a:moveTo>
                  <a:lnTo>
                    <a:pt x="45" y="117"/>
                  </a:lnTo>
                  <a:lnTo>
                    <a:pt x="89" y="117"/>
                  </a:lnTo>
                  <a:lnTo>
                    <a:pt x="89" y="117"/>
                  </a:lnTo>
                  <a:lnTo>
                    <a:pt x="98" y="118"/>
                  </a:lnTo>
                  <a:lnTo>
                    <a:pt x="105" y="120"/>
                  </a:lnTo>
                  <a:lnTo>
                    <a:pt x="111" y="123"/>
                  </a:lnTo>
                  <a:lnTo>
                    <a:pt x="116" y="127"/>
                  </a:lnTo>
                  <a:lnTo>
                    <a:pt x="121" y="132"/>
                  </a:lnTo>
                  <a:lnTo>
                    <a:pt x="124" y="138"/>
                  </a:lnTo>
                  <a:lnTo>
                    <a:pt x="126" y="147"/>
                  </a:lnTo>
                  <a:lnTo>
                    <a:pt x="126" y="155"/>
                  </a:lnTo>
                  <a:lnTo>
                    <a:pt x="126" y="155"/>
                  </a:lnTo>
                  <a:lnTo>
                    <a:pt x="126" y="163"/>
                  </a:lnTo>
                  <a:lnTo>
                    <a:pt x="124" y="171"/>
                  </a:lnTo>
                  <a:lnTo>
                    <a:pt x="121" y="177"/>
                  </a:lnTo>
                  <a:lnTo>
                    <a:pt x="117" y="182"/>
                  </a:lnTo>
                  <a:lnTo>
                    <a:pt x="112" y="187"/>
                  </a:lnTo>
                  <a:lnTo>
                    <a:pt x="106" y="190"/>
                  </a:lnTo>
                  <a:lnTo>
                    <a:pt x="98" y="192"/>
                  </a:lnTo>
                  <a:lnTo>
                    <a:pt x="89" y="192"/>
                  </a:lnTo>
                  <a:lnTo>
                    <a:pt x="45" y="192"/>
                  </a:lnTo>
                  <a:close/>
                  <a:moveTo>
                    <a:pt x="248" y="230"/>
                  </a:moveTo>
                  <a:lnTo>
                    <a:pt x="248" y="0"/>
                  </a:lnTo>
                  <a:lnTo>
                    <a:pt x="203" y="0"/>
                  </a:lnTo>
                  <a:lnTo>
                    <a:pt x="203" y="230"/>
                  </a:lnTo>
                  <a:lnTo>
                    <a:pt x="248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1" name="Freeform 130"/>
            <p:cNvSpPr>
              <a:spLocks noEditPoints="1"/>
            </p:cNvSpPr>
            <p:nvPr userDrawn="1"/>
          </p:nvSpPr>
          <p:spPr bwMode="auto">
            <a:xfrm>
              <a:off x="1662113" y="6362701"/>
              <a:ext cx="77788" cy="95250"/>
            </a:xfrm>
            <a:custGeom>
              <a:avLst/>
              <a:gdLst>
                <a:gd name="T0" fmla="*/ 196 w 196"/>
                <a:gd name="T1" fmla="*/ 114 h 239"/>
                <a:gd name="T2" fmla="*/ 195 w 196"/>
                <a:gd name="T3" fmla="*/ 92 h 239"/>
                <a:gd name="T4" fmla="*/ 190 w 196"/>
                <a:gd name="T5" fmla="*/ 70 h 239"/>
                <a:gd name="T6" fmla="*/ 183 w 196"/>
                <a:gd name="T7" fmla="*/ 51 h 239"/>
                <a:gd name="T8" fmla="*/ 173 w 196"/>
                <a:gd name="T9" fmla="*/ 34 h 239"/>
                <a:gd name="T10" fmla="*/ 159 w 196"/>
                <a:gd name="T11" fmla="*/ 20 h 239"/>
                <a:gd name="T12" fmla="*/ 143 w 196"/>
                <a:gd name="T13" fmla="*/ 9 h 239"/>
                <a:gd name="T14" fmla="*/ 123 w 196"/>
                <a:gd name="T15" fmla="*/ 2 h 239"/>
                <a:gd name="T16" fmla="*/ 100 w 196"/>
                <a:gd name="T17" fmla="*/ 0 h 239"/>
                <a:gd name="T18" fmla="*/ 89 w 196"/>
                <a:gd name="T19" fmla="*/ 0 h 239"/>
                <a:gd name="T20" fmla="*/ 69 w 196"/>
                <a:gd name="T21" fmla="*/ 4 h 239"/>
                <a:gd name="T22" fmla="*/ 51 w 196"/>
                <a:gd name="T23" fmla="*/ 12 h 239"/>
                <a:gd name="T24" fmla="*/ 35 w 196"/>
                <a:gd name="T25" fmla="*/ 23 h 239"/>
                <a:gd name="T26" fmla="*/ 21 w 196"/>
                <a:gd name="T27" fmla="*/ 38 h 239"/>
                <a:gd name="T28" fmla="*/ 11 w 196"/>
                <a:gd name="T29" fmla="*/ 57 h 239"/>
                <a:gd name="T30" fmla="*/ 4 w 196"/>
                <a:gd name="T31" fmla="*/ 79 h 239"/>
                <a:gd name="T32" fmla="*/ 0 w 196"/>
                <a:gd name="T33" fmla="*/ 105 h 239"/>
                <a:gd name="T34" fmla="*/ 0 w 196"/>
                <a:gd name="T35" fmla="*/ 119 h 239"/>
                <a:gd name="T36" fmla="*/ 2 w 196"/>
                <a:gd name="T37" fmla="*/ 147 h 239"/>
                <a:gd name="T38" fmla="*/ 8 w 196"/>
                <a:gd name="T39" fmla="*/ 173 h 239"/>
                <a:gd name="T40" fmla="*/ 18 w 196"/>
                <a:gd name="T41" fmla="*/ 193 h 239"/>
                <a:gd name="T42" fmla="*/ 30 w 196"/>
                <a:gd name="T43" fmla="*/ 209 h 239"/>
                <a:gd name="T44" fmla="*/ 36 w 196"/>
                <a:gd name="T45" fmla="*/ 215 h 239"/>
                <a:gd name="T46" fmla="*/ 51 w 196"/>
                <a:gd name="T47" fmla="*/ 226 h 239"/>
                <a:gd name="T48" fmla="*/ 68 w 196"/>
                <a:gd name="T49" fmla="*/ 234 h 239"/>
                <a:gd name="T50" fmla="*/ 88 w 196"/>
                <a:gd name="T51" fmla="*/ 239 h 239"/>
                <a:gd name="T52" fmla="*/ 99 w 196"/>
                <a:gd name="T53" fmla="*/ 239 h 239"/>
                <a:gd name="T54" fmla="*/ 124 w 196"/>
                <a:gd name="T55" fmla="*/ 237 h 239"/>
                <a:gd name="T56" fmla="*/ 145 w 196"/>
                <a:gd name="T57" fmla="*/ 231 h 239"/>
                <a:gd name="T58" fmla="*/ 153 w 196"/>
                <a:gd name="T59" fmla="*/ 227 h 239"/>
                <a:gd name="T60" fmla="*/ 169 w 196"/>
                <a:gd name="T61" fmla="*/ 217 h 239"/>
                <a:gd name="T62" fmla="*/ 151 w 196"/>
                <a:gd name="T63" fmla="*/ 180 h 239"/>
                <a:gd name="T64" fmla="*/ 139 w 196"/>
                <a:gd name="T65" fmla="*/ 188 h 239"/>
                <a:gd name="T66" fmla="*/ 128 w 196"/>
                <a:gd name="T67" fmla="*/ 194 h 239"/>
                <a:gd name="T68" fmla="*/ 115 w 196"/>
                <a:gd name="T69" fmla="*/ 197 h 239"/>
                <a:gd name="T70" fmla="*/ 101 w 196"/>
                <a:gd name="T71" fmla="*/ 199 h 239"/>
                <a:gd name="T72" fmla="*/ 91 w 196"/>
                <a:gd name="T73" fmla="*/ 198 h 239"/>
                <a:gd name="T74" fmla="*/ 72 w 196"/>
                <a:gd name="T75" fmla="*/ 191 h 239"/>
                <a:gd name="T76" fmla="*/ 57 w 196"/>
                <a:gd name="T77" fmla="*/ 175 h 239"/>
                <a:gd name="T78" fmla="*/ 47 w 196"/>
                <a:gd name="T79" fmla="*/ 151 h 239"/>
                <a:gd name="T80" fmla="*/ 195 w 196"/>
                <a:gd name="T81" fmla="*/ 135 h 239"/>
                <a:gd name="T82" fmla="*/ 196 w 196"/>
                <a:gd name="T83" fmla="*/ 126 h 239"/>
                <a:gd name="T84" fmla="*/ 196 w 196"/>
                <a:gd name="T85" fmla="*/ 114 h 239"/>
                <a:gd name="T86" fmla="*/ 45 w 196"/>
                <a:gd name="T87" fmla="*/ 98 h 239"/>
                <a:gd name="T88" fmla="*/ 50 w 196"/>
                <a:gd name="T89" fmla="*/ 73 h 239"/>
                <a:gd name="T90" fmla="*/ 61 w 196"/>
                <a:gd name="T91" fmla="*/ 55 h 239"/>
                <a:gd name="T92" fmla="*/ 76 w 196"/>
                <a:gd name="T93" fmla="*/ 44 h 239"/>
                <a:gd name="T94" fmla="*/ 97 w 196"/>
                <a:gd name="T95" fmla="*/ 40 h 239"/>
                <a:gd name="T96" fmla="*/ 104 w 196"/>
                <a:gd name="T97" fmla="*/ 41 h 239"/>
                <a:gd name="T98" fmla="*/ 116 w 196"/>
                <a:gd name="T99" fmla="*/ 43 h 239"/>
                <a:gd name="T100" fmla="*/ 126 w 196"/>
                <a:gd name="T101" fmla="*/ 47 h 239"/>
                <a:gd name="T102" fmla="*/ 137 w 196"/>
                <a:gd name="T103" fmla="*/ 57 h 239"/>
                <a:gd name="T104" fmla="*/ 147 w 196"/>
                <a:gd name="T105" fmla="*/ 76 h 239"/>
                <a:gd name="T106" fmla="*/ 151 w 196"/>
                <a:gd name="T107" fmla="*/ 9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6" h="239">
                  <a:moveTo>
                    <a:pt x="196" y="114"/>
                  </a:moveTo>
                  <a:lnTo>
                    <a:pt x="196" y="114"/>
                  </a:lnTo>
                  <a:lnTo>
                    <a:pt x="196" y="103"/>
                  </a:lnTo>
                  <a:lnTo>
                    <a:pt x="195" y="92"/>
                  </a:lnTo>
                  <a:lnTo>
                    <a:pt x="193" y="81"/>
                  </a:lnTo>
                  <a:lnTo>
                    <a:pt x="190" y="70"/>
                  </a:lnTo>
                  <a:lnTo>
                    <a:pt x="187" y="60"/>
                  </a:lnTo>
                  <a:lnTo>
                    <a:pt x="183" y="51"/>
                  </a:lnTo>
                  <a:lnTo>
                    <a:pt x="178" y="42"/>
                  </a:lnTo>
                  <a:lnTo>
                    <a:pt x="173" y="34"/>
                  </a:lnTo>
                  <a:lnTo>
                    <a:pt x="166" y="26"/>
                  </a:lnTo>
                  <a:lnTo>
                    <a:pt x="159" y="20"/>
                  </a:lnTo>
                  <a:lnTo>
                    <a:pt x="151" y="14"/>
                  </a:lnTo>
                  <a:lnTo>
                    <a:pt x="143" y="9"/>
                  </a:lnTo>
                  <a:lnTo>
                    <a:pt x="133" y="5"/>
                  </a:lnTo>
                  <a:lnTo>
                    <a:pt x="123" y="2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89" y="0"/>
                  </a:lnTo>
                  <a:lnTo>
                    <a:pt x="79" y="2"/>
                  </a:lnTo>
                  <a:lnTo>
                    <a:pt x="69" y="4"/>
                  </a:lnTo>
                  <a:lnTo>
                    <a:pt x="59" y="8"/>
                  </a:lnTo>
                  <a:lnTo>
                    <a:pt x="51" y="12"/>
                  </a:lnTo>
                  <a:lnTo>
                    <a:pt x="42" y="17"/>
                  </a:lnTo>
                  <a:lnTo>
                    <a:pt x="35" y="23"/>
                  </a:lnTo>
                  <a:lnTo>
                    <a:pt x="28" y="30"/>
                  </a:lnTo>
                  <a:lnTo>
                    <a:pt x="21" y="38"/>
                  </a:lnTo>
                  <a:lnTo>
                    <a:pt x="16" y="47"/>
                  </a:lnTo>
                  <a:lnTo>
                    <a:pt x="11" y="57"/>
                  </a:lnTo>
                  <a:lnTo>
                    <a:pt x="7" y="68"/>
                  </a:lnTo>
                  <a:lnTo>
                    <a:pt x="4" y="79"/>
                  </a:lnTo>
                  <a:lnTo>
                    <a:pt x="2" y="92"/>
                  </a:lnTo>
                  <a:lnTo>
                    <a:pt x="0" y="105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34"/>
                  </a:lnTo>
                  <a:lnTo>
                    <a:pt x="2" y="147"/>
                  </a:lnTo>
                  <a:lnTo>
                    <a:pt x="5" y="161"/>
                  </a:lnTo>
                  <a:lnTo>
                    <a:pt x="8" y="173"/>
                  </a:lnTo>
                  <a:lnTo>
                    <a:pt x="13" y="184"/>
                  </a:lnTo>
                  <a:lnTo>
                    <a:pt x="18" y="193"/>
                  </a:lnTo>
                  <a:lnTo>
                    <a:pt x="24" y="202"/>
                  </a:lnTo>
                  <a:lnTo>
                    <a:pt x="30" y="209"/>
                  </a:lnTo>
                  <a:lnTo>
                    <a:pt x="30" y="209"/>
                  </a:lnTo>
                  <a:lnTo>
                    <a:pt x="36" y="215"/>
                  </a:lnTo>
                  <a:lnTo>
                    <a:pt x="43" y="221"/>
                  </a:lnTo>
                  <a:lnTo>
                    <a:pt x="51" y="226"/>
                  </a:lnTo>
                  <a:lnTo>
                    <a:pt x="59" y="230"/>
                  </a:lnTo>
                  <a:lnTo>
                    <a:pt x="68" y="234"/>
                  </a:lnTo>
                  <a:lnTo>
                    <a:pt x="77" y="237"/>
                  </a:lnTo>
                  <a:lnTo>
                    <a:pt x="88" y="239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2" y="239"/>
                  </a:lnTo>
                  <a:lnTo>
                    <a:pt x="124" y="237"/>
                  </a:lnTo>
                  <a:lnTo>
                    <a:pt x="135" y="235"/>
                  </a:lnTo>
                  <a:lnTo>
                    <a:pt x="145" y="231"/>
                  </a:lnTo>
                  <a:lnTo>
                    <a:pt x="145" y="231"/>
                  </a:lnTo>
                  <a:lnTo>
                    <a:pt x="153" y="227"/>
                  </a:lnTo>
                  <a:lnTo>
                    <a:pt x="161" y="222"/>
                  </a:lnTo>
                  <a:lnTo>
                    <a:pt x="169" y="217"/>
                  </a:lnTo>
                  <a:lnTo>
                    <a:pt x="178" y="209"/>
                  </a:lnTo>
                  <a:lnTo>
                    <a:pt x="151" y="180"/>
                  </a:lnTo>
                  <a:lnTo>
                    <a:pt x="151" y="180"/>
                  </a:lnTo>
                  <a:lnTo>
                    <a:pt x="139" y="188"/>
                  </a:lnTo>
                  <a:lnTo>
                    <a:pt x="128" y="194"/>
                  </a:lnTo>
                  <a:lnTo>
                    <a:pt x="128" y="194"/>
                  </a:lnTo>
                  <a:lnTo>
                    <a:pt x="122" y="196"/>
                  </a:lnTo>
                  <a:lnTo>
                    <a:pt x="115" y="197"/>
                  </a:lnTo>
                  <a:lnTo>
                    <a:pt x="109" y="198"/>
                  </a:lnTo>
                  <a:lnTo>
                    <a:pt x="101" y="199"/>
                  </a:lnTo>
                  <a:lnTo>
                    <a:pt x="101" y="199"/>
                  </a:lnTo>
                  <a:lnTo>
                    <a:pt x="91" y="198"/>
                  </a:lnTo>
                  <a:lnTo>
                    <a:pt x="81" y="195"/>
                  </a:lnTo>
                  <a:lnTo>
                    <a:pt x="72" y="191"/>
                  </a:lnTo>
                  <a:lnTo>
                    <a:pt x="64" y="184"/>
                  </a:lnTo>
                  <a:lnTo>
                    <a:pt x="57" y="175"/>
                  </a:lnTo>
                  <a:lnTo>
                    <a:pt x="51" y="164"/>
                  </a:lnTo>
                  <a:lnTo>
                    <a:pt x="47" y="151"/>
                  </a:lnTo>
                  <a:lnTo>
                    <a:pt x="44" y="135"/>
                  </a:lnTo>
                  <a:lnTo>
                    <a:pt x="195" y="135"/>
                  </a:lnTo>
                  <a:lnTo>
                    <a:pt x="195" y="135"/>
                  </a:lnTo>
                  <a:lnTo>
                    <a:pt x="196" y="126"/>
                  </a:lnTo>
                  <a:lnTo>
                    <a:pt x="196" y="114"/>
                  </a:lnTo>
                  <a:lnTo>
                    <a:pt x="196" y="114"/>
                  </a:lnTo>
                  <a:close/>
                  <a:moveTo>
                    <a:pt x="45" y="98"/>
                  </a:moveTo>
                  <a:lnTo>
                    <a:pt x="45" y="98"/>
                  </a:lnTo>
                  <a:lnTo>
                    <a:pt x="47" y="85"/>
                  </a:lnTo>
                  <a:lnTo>
                    <a:pt x="50" y="73"/>
                  </a:lnTo>
                  <a:lnTo>
                    <a:pt x="55" y="64"/>
                  </a:lnTo>
                  <a:lnTo>
                    <a:pt x="61" y="55"/>
                  </a:lnTo>
                  <a:lnTo>
                    <a:pt x="68" y="49"/>
                  </a:lnTo>
                  <a:lnTo>
                    <a:pt x="76" y="44"/>
                  </a:lnTo>
                  <a:lnTo>
                    <a:pt x="86" y="41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104" y="41"/>
                  </a:lnTo>
                  <a:lnTo>
                    <a:pt x="110" y="42"/>
                  </a:lnTo>
                  <a:lnTo>
                    <a:pt x="116" y="43"/>
                  </a:lnTo>
                  <a:lnTo>
                    <a:pt x="121" y="45"/>
                  </a:lnTo>
                  <a:lnTo>
                    <a:pt x="126" y="47"/>
                  </a:lnTo>
                  <a:lnTo>
                    <a:pt x="130" y="50"/>
                  </a:lnTo>
                  <a:lnTo>
                    <a:pt x="137" y="57"/>
                  </a:lnTo>
                  <a:lnTo>
                    <a:pt x="143" y="66"/>
                  </a:lnTo>
                  <a:lnTo>
                    <a:pt x="147" y="76"/>
                  </a:lnTo>
                  <a:lnTo>
                    <a:pt x="150" y="86"/>
                  </a:lnTo>
                  <a:lnTo>
                    <a:pt x="151" y="98"/>
                  </a:lnTo>
                  <a:lnTo>
                    <a:pt x="4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2" name="Freeform 131"/>
            <p:cNvSpPr>
              <a:spLocks/>
            </p:cNvSpPr>
            <p:nvPr userDrawn="1"/>
          </p:nvSpPr>
          <p:spPr bwMode="auto">
            <a:xfrm>
              <a:off x="1793875" y="6362701"/>
              <a:ext cx="71438" cy="95250"/>
            </a:xfrm>
            <a:custGeom>
              <a:avLst/>
              <a:gdLst>
                <a:gd name="T0" fmla="*/ 92 w 177"/>
                <a:gd name="T1" fmla="*/ 131 h 239"/>
                <a:gd name="T2" fmla="*/ 117 w 177"/>
                <a:gd name="T3" fmla="*/ 137 h 239"/>
                <a:gd name="T4" fmla="*/ 129 w 177"/>
                <a:gd name="T5" fmla="*/ 153 h 239"/>
                <a:gd name="T6" fmla="*/ 132 w 177"/>
                <a:gd name="T7" fmla="*/ 166 h 239"/>
                <a:gd name="T8" fmla="*/ 126 w 177"/>
                <a:gd name="T9" fmla="*/ 185 h 239"/>
                <a:gd name="T10" fmla="*/ 106 w 177"/>
                <a:gd name="T11" fmla="*/ 198 h 239"/>
                <a:gd name="T12" fmla="*/ 85 w 177"/>
                <a:gd name="T13" fmla="*/ 201 h 239"/>
                <a:gd name="T14" fmla="*/ 60 w 177"/>
                <a:gd name="T15" fmla="*/ 197 h 239"/>
                <a:gd name="T16" fmla="*/ 36 w 177"/>
                <a:gd name="T17" fmla="*/ 187 h 239"/>
                <a:gd name="T18" fmla="*/ 0 w 177"/>
                <a:gd name="T19" fmla="*/ 210 h 239"/>
                <a:gd name="T20" fmla="*/ 18 w 177"/>
                <a:gd name="T21" fmla="*/ 222 h 239"/>
                <a:gd name="T22" fmla="*/ 49 w 177"/>
                <a:gd name="T23" fmla="*/ 235 h 239"/>
                <a:gd name="T24" fmla="*/ 83 w 177"/>
                <a:gd name="T25" fmla="*/ 239 h 239"/>
                <a:gd name="T26" fmla="*/ 106 w 177"/>
                <a:gd name="T27" fmla="*/ 238 h 239"/>
                <a:gd name="T28" fmla="*/ 133 w 177"/>
                <a:gd name="T29" fmla="*/ 231 h 239"/>
                <a:gd name="T30" fmla="*/ 154 w 177"/>
                <a:gd name="T31" fmla="*/ 218 h 239"/>
                <a:gd name="T32" fmla="*/ 168 w 177"/>
                <a:gd name="T33" fmla="*/ 202 h 239"/>
                <a:gd name="T34" fmla="*/ 175 w 177"/>
                <a:gd name="T35" fmla="*/ 182 h 239"/>
                <a:gd name="T36" fmla="*/ 177 w 177"/>
                <a:gd name="T37" fmla="*/ 168 h 239"/>
                <a:gd name="T38" fmla="*/ 168 w 177"/>
                <a:gd name="T39" fmla="*/ 137 h 239"/>
                <a:gd name="T40" fmla="*/ 148 w 177"/>
                <a:gd name="T41" fmla="*/ 118 h 239"/>
                <a:gd name="T42" fmla="*/ 133 w 177"/>
                <a:gd name="T43" fmla="*/ 112 h 239"/>
                <a:gd name="T44" fmla="*/ 154 w 177"/>
                <a:gd name="T45" fmla="*/ 99 h 239"/>
                <a:gd name="T46" fmla="*/ 167 w 177"/>
                <a:gd name="T47" fmla="*/ 80 h 239"/>
                <a:gd name="T48" fmla="*/ 170 w 177"/>
                <a:gd name="T49" fmla="*/ 64 h 239"/>
                <a:gd name="T50" fmla="*/ 167 w 177"/>
                <a:gd name="T51" fmla="*/ 45 h 239"/>
                <a:gd name="T52" fmla="*/ 158 w 177"/>
                <a:gd name="T53" fmla="*/ 28 h 239"/>
                <a:gd name="T54" fmla="*/ 144 w 177"/>
                <a:gd name="T55" fmla="*/ 15 h 239"/>
                <a:gd name="T56" fmla="*/ 123 w 177"/>
                <a:gd name="T57" fmla="*/ 5 h 239"/>
                <a:gd name="T58" fmla="*/ 95 w 177"/>
                <a:gd name="T59" fmla="*/ 0 h 239"/>
                <a:gd name="T60" fmla="*/ 74 w 177"/>
                <a:gd name="T61" fmla="*/ 0 h 239"/>
                <a:gd name="T62" fmla="*/ 43 w 177"/>
                <a:gd name="T63" fmla="*/ 7 h 239"/>
                <a:gd name="T64" fmla="*/ 15 w 177"/>
                <a:gd name="T65" fmla="*/ 20 h 239"/>
                <a:gd name="T66" fmla="*/ 27 w 177"/>
                <a:gd name="T67" fmla="*/ 60 h 239"/>
                <a:gd name="T68" fmla="*/ 56 w 177"/>
                <a:gd name="T69" fmla="*/ 44 h 239"/>
                <a:gd name="T70" fmla="*/ 79 w 177"/>
                <a:gd name="T71" fmla="*/ 39 h 239"/>
                <a:gd name="T72" fmla="*/ 96 w 177"/>
                <a:gd name="T73" fmla="*/ 39 h 239"/>
                <a:gd name="T74" fmla="*/ 116 w 177"/>
                <a:gd name="T75" fmla="*/ 47 h 239"/>
                <a:gd name="T76" fmla="*/ 125 w 177"/>
                <a:gd name="T77" fmla="*/ 62 h 239"/>
                <a:gd name="T78" fmla="*/ 125 w 177"/>
                <a:gd name="T79" fmla="*/ 72 h 239"/>
                <a:gd name="T80" fmla="*/ 117 w 177"/>
                <a:gd name="T81" fmla="*/ 86 h 239"/>
                <a:gd name="T82" fmla="*/ 99 w 177"/>
                <a:gd name="T83" fmla="*/ 94 h 239"/>
                <a:gd name="T84" fmla="*/ 61 w 177"/>
                <a:gd name="T85" fmla="*/ 13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7" h="239">
                  <a:moveTo>
                    <a:pt x="61" y="131"/>
                  </a:moveTo>
                  <a:lnTo>
                    <a:pt x="92" y="131"/>
                  </a:lnTo>
                  <a:lnTo>
                    <a:pt x="92" y="131"/>
                  </a:lnTo>
                  <a:lnTo>
                    <a:pt x="102" y="132"/>
                  </a:lnTo>
                  <a:lnTo>
                    <a:pt x="110" y="134"/>
                  </a:lnTo>
                  <a:lnTo>
                    <a:pt x="117" y="137"/>
                  </a:lnTo>
                  <a:lnTo>
                    <a:pt x="122" y="142"/>
                  </a:lnTo>
                  <a:lnTo>
                    <a:pt x="126" y="147"/>
                  </a:lnTo>
                  <a:lnTo>
                    <a:pt x="129" y="153"/>
                  </a:lnTo>
                  <a:lnTo>
                    <a:pt x="131" y="159"/>
                  </a:lnTo>
                  <a:lnTo>
                    <a:pt x="132" y="166"/>
                  </a:lnTo>
                  <a:lnTo>
                    <a:pt x="132" y="166"/>
                  </a:lnTo>
                  <a:lnTo>
                    <a:pt x="131" y="173"/>
                  </a:lnTo>
                  <a:lnTo>
                    <a:pt x="129" y="179"/>
                  </a:lnTo>
                  <a:lnTo>
                    <a:pt x="126" y="185"/>
                  </a:lnTo>
                  <a:lnTo>
                    <a:pt x="121" y="190"/>
                  </a:lnTo>
                  <a:lnTo>
                    <a:pt x="114" y="194"/>
                  </a:lnTo>
                  <a:lnTo>
                    <a:pt x="106" y="198"/>
                  </a:lnTo>
                  <a:lnTo>
                    <a:pt x="96" y="200"/>
                  </a:lnTo>
                  <a:lnTo>
                    <a:pt x="85" y="201"/>
                  </a:lnTo>
                  <a:lnTo>
                    <a:pt x="85" y="201"/>
                  </a:lnTo>
                  <a:lnTo>
                    <a:pt x="77" y="200"/>
                  </a:lnTo>
                  <a:lnTo>
                    <a:pt x="69" y="199"/>
                  </a:lnTo>
                  <a:lnTo>
                    <a:pt x="60" y="197"/>
                  </a:lnTo>
                  <a:lnTo>
                    <a:pt x="52" y="194"/>
                  </a:lnTo>
                  <a:lnTo>
                    <a:pt x="44" y="191"/>
                  </a:lnTo>
                  <a:lnTo>
                    <a:pt x="36" y="187"/>
                  </a:lnTo>
                  <a:lnTo>
                    <a:pt x="28" y="182"/>
                  </a:lnTo>
                  <a:lnTo>
                    <a:pt x="20" y="176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8" y="216"/>
                  </a:lnTo>
                  <a:lnTo>
                    <a:pt x="18" y="222"/>
                  </a:lnTo>
                  <a:lnTo>
                    <a:pt x="28" y="227"/>
                  </a:lnTo>
                  <a:lnTo>
                    <a:pt x="38" y="231"/>
                  </a:lnTo>
                  <a:lnTo>
                    <a:pt x="49" y="235"/>
                  </a:lnTo>
                  <a:lnTo>
                    <a:pt x="60" y="237"/>
                  </a:lnTo>
                  <a:lnTo>
                    <a:pt x="72" y="239"/>
                  </a:lnTo>
                  <a:lnTo>
                    <a:pt x="83" y="239"/>
                  </a:lnTo>
                  <a:lnTo>
                    <a:pt x="83" y="239"/>
                  </a:lnTo>
                  <a:lnTo>
                    <a:pt x="95" y="239"/>
                  </a:lnTo>
                  <a:lnTo>
                    <a:pt x="106" y="238"/>
                  </a:lnTo>
                  <a:lnTo>
                    <a:pt x="116" y="236"/>
                  </a:lnTo>
                  <a:lnTo>
                    <a:pt x="125" y="234"/>
                  </a:lnTo>
                  <a:lnTo>
                    <a:pt x="133" y="231"/>
                  </a:lnTo>
                  <a:lnTo>
                    <a:pt x="141" y="227"/>
                  </a:lnTo>
                  <a:lnTo>
                    <a:pt x="148" y="223"/>
                  </a:lnTo>
                  <a:lnTo>
                    <a:pt x="154" y="218"/>
                  </a:lnTo>
                  <a:lnTo>
                    <a:pt x="159" y="213"/>
                  </a:lnTo>
                  <a:lnTo>
                    <a:pt x="164" y="208"/>
                  </a:lnTo>
                  <a:lnTo>
                    <a:pt x="168" y="202"/>
                  </a:lnTo>
                  <a:lnTo>
                    <a:pt x="171" y="196"/>
                  </a:lnTo>
                  <a:lnTo>
                    <a:pt x="173" y="189"/>
                  </a:lnTo>
                  <a:lnTo>
                    <a:pt x="175" y="182"/>
                  </a:lnTo>
                  <a:lnTo>
                    <a:pt x="176" y="175"/>
                  </a:lnTo>
                  <a:lnTo>
                    <a:pt x="177" y="168"/>
                  </a:lnTo>
                  <a:lnTo>
                    <a:pt x="177" y="168"/>
                  </a:lnTo>
                  <a:lnTo>
                    <a:pt x="176" y="157"/>
                  </a:lnTo>
                  <a:lnTo>
                    <a:pt x="173" y="145"/>
                  </a:lnTo>
                  <a:lnTo>
                    <a:pt x="168" y="137"/>
                  </a:lnTo>
                  <a:lnTo>
                    <a:pt x="162" y="129"/>
                  </a:lnTo>
                  <a:lnTo>
                    <a:pt x="156" y="123"/>
                  </a:lnTo>
                  <a:lnTo>
                    <a:pt x="148" y="118"/>
                  </a:lnTo>
                  <a:lnTo>
                    <a:pt x="141" y="114"/>
                  </a:lnTo>
                  <a:lnTo>
                    <a:pt x="133" y="112"/>
                  </a:lnTo>
                  <a:lnTo>
                    <a:pt x="133" y="112"/>
                  </a:lnTo>
                  <a:lnTo>
                    <a:pt x="141" y="108"/>
                  </a:lnTo>
                  <a:lnTo>
                    <a:pt x="148" y="104"/>
                  </a:lnTo>
                  <a:lnTo>
                    <a:pt x="154" y="99"/>
                  </a:lnTo>
                  <a:lnTo>
                    <a:pt x="159" y="94"/>
                  </a:lnTo>
                  <a:lnTo>
                    <a:pt x="164" y="88"/>
                  </a:lnTo>
                  <a:lnTo>
                    <a:pt x="167" y="80"/>
                  </a:lnTo>
                  <a:lnTo>
                    <a:pt x="169" y="73"/>
                  </a:lnTo>
                  <a:lnTo>
                    <a:pt x="170" y="64"/>
                  </a:lnTo>
                  <a:lnTo>
                    <a:pt x="170" y="64"/>
                  </a:lnTo>
                  <a:lnTo>
                    <a:pt x="169" y="57"/>
                  </a:lnTo>
                  <a:lnTo>
                    <a:pt x="168" y="51"/>
                  </a:lnTo>
                  <a:lnTo>
                    <a:pt x="167" y="45"/>
                  </a:lnTo>
                  <a:lnTo>
                    <a:pt x="165" y="39"/>
                  </a:lnTo>
                  <a:lnTo>
                    <a:pt x="162" y="34"/>
                  </a:lnTo>
                  <a:lnTo>
                    <a:pt x="158" y="28"/>
                  </a:lnTo>
                  <a:lnTo>
                    <a:pt x="154" y="23"/>
                  </a:lnTo>
                  <a:lnTo>
                    <a:pt x="149" y="19"/>
                  </a:lnTo>
                  <a:lnTo>
                    <a:pt x="144" y="15"/>
                  </a:lnTo>
                  <a:lnTo>
                    <a:pt x="138" y="11"/>
                  </a:lnTo>
                  <a:lnTo>
                    <a:pt x="131" y="8"/>
                  </a:lnTo>
                  <a:lnTo>
                    <a:pt x="123" y="5"/>
                  </a:lnTo>
                  <a:lnTo>
                    <a:pt x="114" y="3"/>
                  </a:lnTo>
                  <a:lnTo>
                    <a:pt x="105" y="1"/>
                  </a:lnTo>
                  <a:lnTo>
                    <a:pt x="9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74" y="0"/>
                  </a:lnTo>
                  <a:lnTo>
                    <a:pt x="63" y="2"/>
                  </a:lnTo>
                  <a:lnTo>
                    <a:pt x="53" y="4"/>
                  </a:lnTo>
                  <a:lnTo>
                    <a:pt x="43" y="7"/>
                  </a:lnTo>
                  <a:lnTo>
                    <a:pt x="33" y="11"/>
                  </a:lnTo>
                  <a:lnTo>
                    <a:pt x="24" y="15"/>
                  </a:lnTo>
                  <a:lnTo>
                    <a:pt x="15" y="20"/>
                  </a:lnTo>
                  <a:lnTo>
                    <a:pt x="7" y="25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41" y="50"/>
                  </a:lnTo>
                  <a:lnTo>
                    <a:pt x="48" y="47"/>
                  </a:lnTo>
                  <a:lnTo>
                    <a:pt x="56" y="44"/>
                  </a:lnTo>
                  <a:lnTo>
                    <a:pt x="63" y="42"/>
                  </a:lnTo>
                  <a:lnTo>
                    <a:pt x="71" y="40"/>
                  </a:lnTo>
                  <a:lnTo>
                    <a:pt x="79" y="39"/>
                  </a:lnTo>
                  <a:lnTo>
                    <a:pt x="87" y="39"/>
                  </a:lnTo>
                  <a:lnTo>
                    <a:pt x="87" y="39"/>
                  </a:lnTo>
                  <a:lnTo>
                    <a:pt x="96" y="39"/>
                  </a:lnTo>
                  <a:lnTo>
                    <a:pt x="104" y="41"/>
                  </a:lnTo>
                  <a:lnTo>
                    <a:pt x="111" y="44"/>
                  </a:lnTo>
                  <a:lnTo>
                    <a:pt x="116" y="47"/>
                  </a:lnTo>
                  <a:lnTo>
                    <a:pt x="120" y="52"/>
                  </a:lnTo>
                  <a:lnTo>
                    <a:pt x="123" y="56"/>
                  </a:lnTo>
                  <a:lnTo>
                    <a:pt x="125" y="62"/>
                  </a:lnTo>
                  <a:lnTo>
                    <a:pt x="126" y="67"/>
                  </a:lnTo>
                  <a:lnTo>
                    <a:pt x="126" y="67"/>
                  </a:lnTo>
                  <a:lnTo>
                    <a:pt x="125" y="72"/>
                  </a:lnTo>
                  <a:lnTo>
                    <a:pt x="124" y="77"/>
                  </a:lnTo>
                  <a:lnTo>
                    <a:pt x="121" y="82"/>
                  </a:lnTo>
                  <a:lnTo>
                    <a:pt x="117" y="86"/>
                  </a:lnTo>
                  <a:lnTo>
                    <a:pt x="112" y="89"/>
                  </a:lnTo>
                  <a:lnTo>
                    <a:pt x="106" y="92"/>
                  </a:lnTo>
                  <a:lnTo>
                    <a:pt x="99" y="94"/>
                  </a:lnTo>
                  <a:lnTo>
                    <a:pt x="90" y="94"/>
                  </a:lnTo>
                  <a:lnTo>
                    <a:pt x="61" y="94"/>
                  </a:lnTo>
                  <a:lnTo>
                    <a:pt x="61" y="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3" name="Freeform 132"/>
            <p:cNvSpPr>
              <a:spLocks noEditPoints="1"/>
            </p:cNvSpPr>
            <p:nvPr userDrawn="1"/>
          </p:nvSpPr>
          <p:spPr bwMode="auto">
            <a:xfrm>
              <a:off x="1878013" y="6362701"/>
              <a:ext cx="74613" cy="95250"/>
            </a:xfrm>
            <a:custGeom>
              <a:avLst/>
              <a:gdLst>
                <a:gd name="T0" fmla="*/ 187 w 187"/>
                <a:gd name="T1" fmla="*/ 77 h 239"/>
                <a:gd name="T2" fmla="*/ 186 w 187"/>
                <a:gd name="T3" fmla="*/ 67 h 239"/>
                <a:gd name="T4" fmla="*/ 183 w 187"/>
                <a:gd name="T5" fmla="*/ 50 h 239"/>
                <a:gd name="T6" fmla="*/ 177 w 187"/>
                <a:gd name="T7" fmla="*/ 36 h 239"/>
                <a:gd name="T8" fmla="*/ 168 w 187"/>
                <a:gd name="T9" fmla="*/ 24 h 239"/>
                <a:gd name="T10" fmla="*/ 156 w 187"/>
                <a:gd name="T11" fmla="*/ 14 h 239"/>
                <a:gd name="T12" fmla="*/ 143 w 187"/>
                <a:gd name="T13" fmla="*/ 7 h 239"/>
                <a:gd name="T14" fmla="*/ 127 w 187"/>
                <a:gd name="T15" fmla="*/ 2 h 239"/>
                <a:gd name="T16" fmla="*/ 109 w 187"/>
                <a:gd name="T17" fmla="*/ 0 h 239"/>
                <a:gd name="T18" fmla="*/ 100 w 187"/>
                <a:gd name="T19" fmla="*/ 0 h 239"/>
                <a:gd name="T20" fmla="*/ 77 w 187"/>
                <a:gd name="T21" fmla="*/ 1 h 239"/>
                <a:gd name="T22" fmla="*/ 57 w 187"/>
                <a:gd name="T23" fmla="*/ 5 h 239"/>
                <a:gd name="T24" fmla="*/ 38 w 187"/>
                <a:gd name="T25" fmla="*/ 11 h 239"/>
                <a:gd name="T26" fmla="*/ 22 w 187"/>
                <a:gd name="T27" fmla="*/ 20 h 239"/>
                <a:gd name="T28" fmla="*/ 39 w 187"/>
                <a:gd name="T29" fmla="*/ 54 h 239"/>
                <a:gd name="T30" fmla="*/ 67 w 187"/>
                <a:gd name="T31" fmla="*/ 43 h 239"/>
                <a:gd name="T32" fmla="*/ 99 w 187"/>
                <a:gd name="T33" fmla="*/ 40 h 239"/>
                <a:gd name="T34" fmla="*/ 109 w 187"/>
                <a:gd name="T35" fmla="*/ 41 h 239"/>
                <a:gd name="T36" fmla="*/ 125 w 187"/>
                <a:gd name="T37" fmla="*/ 46 h 239"/>
                <a:gd name="T38" fmla="*/ 136 w 187"/>
                <a:gd name="T39" fmla="*/ 56 h 239"/>
                <a:gd name="T40" fmla="*/ 141 w 187"/>
                <a:gd name="T41" fmla="*/ 70 h 239"/>
                <a:gd name="T42" fmla="*/ 142 w 187"/>
                <a:gd name="T43" fmla="*/ 96 h 239"/>
                <a:gd name="T44" fmla="*/ 133 w 187"/>
                <a:gd name="T45" fmla="*/ 92 h 239"/>
                <a:gd name="T46" fmla="*/ 107 w 187"/>
                <a:gd name="T47" fmla="*/ 88 h 239"/>
                <a:gd name="T48" fmla="*/ 91 w 187"/>
                <a:gd name="T49" fmla="*/ 87 h 239"/>
                <a:gd name="T50" fmla="*/ 63 w 187"/>
                <a:gd name="T51" fmla="*/ 89 h 239"/>
                <a:gd name="T52" fmla="*/ 47 w 187"/>
                <a:gd name="T53" fmla="*/ 94 h 239"/>
                <a:gd name="T54" fmla="*/ 32 w 187"/>
                <a:gd name="T55" fmla="*/ 101 h 239"/>
                <a:gd name="T56" fmla="*/ 20 w 187"/>
                <a:gd name="T57" fmla="*/ 110 h 239"/>
                <a:gd name="T58" fmla="*/ 10 w 187"/>
                <a:gd name="T59" fmla="*/ 121 h 239"/>
                <a:gd name="T60" fmla="*/ 4 w 187"/>
                <a:gd name="T61" fmla="*/ 135 h 239"/>
                <a:gd name="T62" fmla="*/ 0 w 187"/>
                <a:gd name="T63" fmla="*/ 153 h 239"/>
                <a:gd name="T64" fmla="*/ 0 w 187"/>
                <a:gd name="T65" fmla="*/ 162 h 239"/>
                <a:gd name="T66" fmla="*/ 2 w 187"/>
                <a:gd name="T67" fmla="*/ 182 h 239"/>
                <a:gd name="T68" fmla="*/ 7 w 187"/>
                <a:gd name="T69" fmla="*/ 198 h 239"/>
                <a:gd name="T70" fmla="*/ 15 w 187"/>
                <a:gd name="T71" fmla="*/ 211 h 239"/>
                <a:gd name="T72" fmla="*/ 25 w 187"/>
                <a:gd name="T73" fmla="*/ 222 h 239"/>
                <a:gd name="T74" fmla="*/ 38 w 187"/>
                <a:gd name="T75" fmla="*/ 230 h 239"/>
                <a:gd name="T76" fmla="*/ 51 w 187"/>
                <a:gd name="T77" fmla="*/ 235 h 239"/>
                <a:gd name="T78" fmla="*/ 79 w 187"/>
                <a:gd name="T79" fmla="*/ 239 h 239"/>
                <a:gd name="T80" fmla="*/ 90 w 187"/>
                <a:gd name="T81" fmla="*/ 239 h 239"/>
                <a:gd name="T82" fmla="*/ 108 w 187"/>
                <a:gd name="T83" fmla="*/ 234 h 239"/>
                <a:gd name="T84" fmla="*/ 115 w 187"/>
                <a:gd name="T85" fmla="*/ 231 h 239"/>
                <a:gd name="T86" fmla="*/ 134 w 187"/>
                <a:gd name="T87" fmla="*/ 219 h 239"/>
                <a:gd name="T88" fmla="*/ 142 w 187"/>
                <a:gd name="T89" fmla="*/ 235 h 239"/>
                <a:gd name="T90" fmla="*/ 142 w 187"/>
                <a:gd name="T91" fmla="*/ 170 h 239"/>
                <a:gd name="T92" fmla="*/ 138 w 187"/>
                <a:gd name="T93" fmla="*/ 175 h 239"/>
                <a:gd name="T94" fmla="*/ 126 w 187"/>
                <a:gd name="T95" fmla="*/ 185 h 239"/>
                <a:gd name="T96" fmla="*/ 112 w 187"/>
                <a:gd name="T97" fmla="*/ 193 h 239"/>
                <a:gd name="T98" fmla="*/ 95 w 187"/>
                <a:gd name="T99" fmla="*/ 198 h 239"/>
                <a:gd name="T100" fmla="*/ 86 w 187"/>
                <a:gd name="T101" fmla="*/ 199 h 239"/>
                <a:gd name="T102" fmla="*/ 68 w 187"/>
                <a:gd name="T103" fmla="*/ 196 h 239"/>
                <a:gd name="T104" fmla="*/ 55 w 187"/>
                <a:gd name="T105" fmla="*/ 190 h 239"/>
                <a:gd name="T106" fmla="*/ 50 w 187"/>
                <a:gd name="T107" fmla="*/ 185 h 239"/>
                <a:gd name="T108" fmla="*/ 43 w 187"/>
                <a:gd name="T109" fmla="*/ 170 h 239"/>
                <a:gd name="T110" fmla="*/ 42 w 187"/>
                <a:gd name="T111" fmla="*/ 161 h 239"/>
                <a:gd name="T112" fmla="*/ 46 w 187"/>
                <a:gd name="T113" fmla="*/ 146 h 239"/>
                <a:gd name="T114" fmla="*/ 55 w 187"/>
                <a:gd name="T115" fmla="*/ 135 h 239"/>
                <a:gd name="T116" fmla="*/ 70 w 187"/>
                <a:gd name="T117" fmla="*/ 128 h 239"/>
                <a:gd name="T118" fmla="*/ 90 w 187"/>
                <a:gd name="T119" fmla="*/ 126 h 239"/>
                <a:gd name="T120" fmla="*/ 106 w 187"/>
                <a:gd name="T121" fmla="*/ 126 h 239"/>
                <a:gd name="T122" fmla="*/ 120 w 187"/>
                <a:gd name="T123" fmla="*/ 128 h 239"/>
                <a:gd name="T124" fmla="*/ 142 w 187"/>
                <a:gd name="T125" fmla="*/ 13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239">
                  <a:moveTo>
                    <a:pt x="187" y="235"/>
                  </a:moveTo>
                  <a:lnTo>
                    <a:pt x="187" y="77"/>
                  </a:lnTo>
                  <a:lnTo>
                    <a:pt x="187" y="77"/>
                  </a:lnTo>
                  <a:lnTo>
                    <a:pt x="186" y="67"/>
                  </a:lnTo>
                  <a:lnTo>
                    <a:pt x="185" y="58"/>
                  </a:lnTo>
                  <a:lnTo>
                    <a:pt x="183" y="50"/>
                  </a:lnTo>
                  <a:lnTo>
                    <a:pt x="181" y="43"/>
                  </a:lnTo>
                  <a:lnTo>
                    <a:pt x="177" y="36"/>
                  </a:lnTo>
                  <a:lnTo>
                    <a:pt x="173" y="29"/>
                  </a:lnTo>
                  <a:lnTo>
                    <a:pt x="168" y="24"/>
                  </a:lnTo>
                  <a:lnTo>
                    <a:pt x="163" y="19"/>
                  </a:lnTo>
                  <a:lnTo>
                    <a:pt x="156" y="14"/>
                  </a:lnTo>
                  <a:lnTo>
                    <a:pt x="150" y="10"/>
                  </a:lnTo>
                  <a:lnTo>
                    <a:pt x="143" y="7"/>
                  </a:lnTo>
                  <a:lnTo>
                    <a:pt x="135" y="5"/>
                  </a:lnTo>
                  <a:lnTo>
                    <a:pt x="127" y="2"/>
                  </a:lnTo>
                  <a:lnTo>
                    <a:pt x="118" y="1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88" y="0"/>
                  </a:lnTo>
                  <a:lnTo>
                    <a:pt x="77" y="1"/>
                  </a:lnTo>
                  <a:lnTo>
                    <a:pt x="67" y="3"/>
                  </a:lnTo>
                  <a:lnTo>
                    <a:pt x="57" y="5"/>
                  </a:lnTo>
                  <a:lnTo>
                    <a:pt x="47" y="8"/>
                  </a:lnTo>
                  <a:lnTo>
                    <a:pt x="38" y="11"/>
                  </a:lnTo>
                  <a:lnTo>
                    <a:pt x="30" y="16"/>
                  </a:lnTo>
                  <a:lnTo>
                    <a:pt x="22" y="20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53" y="48"/>
                  </a:lnTo>
                  <a:lnTo>
                    <a:pt x="67" y="43"/>
                  </a:lnTo>
                  <a:lnTo>
                    <a:pt x="82" y="41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109" y="41"/>
                  </a:lnTo>
                  <a:lnTo>
                    <a:pt x="117" y="43"/>
                  </a:lnTo>
                  <a:lnTo>
                    <a:pt x="125" y="46"/>
                  </a:lnTo>
                  <a:lnTo>
                    <a:pt x="131" y="50"/>
                  </a:lnTo>
                  <a:lnTo>
                    <a:pt x="136" y="56"/>
                  </a:lnTo>
                  <a:lnTo>
                    <a:pt x="139" y="62"/>
                  </a:lnTo>
                  <a:lnTo>
                    <a:pt x="141" y="70"/>
                  </a:lnTo>
                  <a:lnTo>
                    <a:pt x="142" y="79"/>
                  </a:lnTo>
                  <a:lnTo>
                    <a:pt x="142" y="96"/>
                  </a:lnTo>
                  <a:lnTo>
                    <a:pt x="142" y="96"/>
                  </a:lnTo>
                  <a:lnTo>
                    <a:pt x="133" y="92"/>
                  </a:lnTo>
                  <a:lnTo>
                    <a:pt x="121" y="89"/>
                  </a:lnTo>
                  <a:lnTo>
                    <a:pt x="107" y="88"/>
                  </a:lnTo>
                  <a:lnTo>
                    <a:pt x="91" y="87"/>
                  </a:lnTo>
                  <a:lnTo>
                    <a:pt x="91" y="87"/>
                  </a:lnTo>
                  <a:lnTo>
                    <a:pt x="72" y="88"/>
                  </a:lnTo>
                  <a:lnTo>
                    <a:pt x="63" y="89"/>
                  </a:lnTo>
                  <a:lnTo>
                    <a:pt x="55" y="91"/>
                  </a:lnTo>
                  <a:lnTo>
                    <a:pt x="47" y="94"/>
                  </a:lnTo>
                  <a:lnTo>
                    <a:pt x="39" y="97"/>
                  </a:lnTo>
                  <a:lnTo>
                    <a:pt x="32" y="101"/>
                  </a:lnTo>
                  <a:lnTo>
                    <a:pt x="26" y="105"/>
                  </a:lnTo>
                  <a:lnTo>
                    <a:pt x="20" y="110"/>
                  </a:lnTo>
                  <a:lnTo>
                    <a:pt x="15" y="115"/>
                  </a:lnTo>
                  <a:lnTo>
                    <a:pt x="10" y="121"/>
                  </a:lnTo>
                  <a:lnTo>
                    <a:pt x="7" y="128"/>
                  </a:lnTo>
                  <a:lnTo>
                    <a:pt x="4" y="135"/>
                  </a:lnTo>
                  <a:lnTo>
                    <a:pt x="1" y="143"/>
                  </a:lnTo>
                  <a:lnTo>
                    <a:pt x="0" y="15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72"/>
                  </a:lnTo>
                  <a:lnTo>
                    <a:pt x="2" y="182"/>
                  </a:lnTo>
                  <a:lnTo>
                    <a:pt x="4" y="190"/>
                  </a:lnTo>
                  <a:lnTo>
                    <a:pt x="7" y="198"/>
                  </a:lnTo>
                  <a:lnTo>
                    <a:pt x="11" y="205"/>
                  </a:lnTo>
                  <a:lnTo>
                    <a:pt x="15" y="211"/>
                  </a:lnTo>
                  <a:lnTo>
                    <a:pt x="20" y="217"/>
                  </a:lnTo>
                  <a:lnTo>
                    <a:pt x="25" y="222"/>
                  </a:lnTo>
                  <a:lnTo>
                    <a:pt x="31" y="226"/>
                  </a:lnTo>
                  <a:lnTo>
                    <a:pt x="38" y="230"/>
                  </a:lnTo>
                  <a:lnTo>
                    <a:pt x="44" y="233"/>
                  </a:lnTo>
                  <a:lnTo>
                    <a:pt x="51" y="235"/>
                  </a:lnTo>
                  <a:lnTo>
                    <a:pt x="65" y="238"/>
                  </a:lnTo>
                  <a:lnTo>
                    <a:pt x="79" y="239"/>
                  </a:lnTo>
                  <a:lnTo>
                    <a:pt x="79" y="239"/>
                  </a:lnTo>
                  <a:lnTo>
                    <a:pt x="90" y="239"/>
                  </a:lnTo>
                  <a:lnTo>
                    <a:pt x="100" y="237"/>
                  </a:lnTo>
                  <a:lnTo>
                    <a:pt x="108" y="234"/>
                  </a:lnTo>
                  <a:lnTo>
                    <a:pt x="115" y="231"/>
                  </a:lnTo>
                  <a:lnTo>
                    <a:pt x="115" y="231"/>
                  </a:lnTo>
                  <a:lnTo>
                    <a:pt x="127" y="224"/>
                  </a:lnTo>
                  <a:lnTo>
                    <a:pt x="134" y="219"/>
                  </a:lnTo>
                  <a:lnTo>
                    <a:pt x="142" y="212"/>
                  </a:lnTo>
                  <a:lnTo>
                    <a:pt x="142" y="235"/>
                  </a:lnTo>
                  <a:lnTo>
                    <a:pt x="187" y="235"/>
                  </a:lnTo>
                  <a:close/>
                  <a:moveTo>
                    <a:pt x="142" y="170"/>
                  </a:moveTo>
                  <a:lnTo>
                    <a:pt x="142" y="170"/>
                  </a:lnTo>
                  <a:lnTo>
                    <a:pt x="138" y="175"/>
                  </a:lnTo>
                  <a:lnTo>
                    <a:pt x="132" y="180"/>
                  </a:lnTo>
                  <a:lnTo>
                    <a:pt x="126" y="185"/>
                  </a:lnTo>
                  <a:lnTo>
                    <a:pt x="119" y="190"/>
                  </a:lnTo>
                  <a:lnTo>
                    <a:pt x="112" y="193"/>
                  </a:lnTo>
                  <a:lnTo>
                    <a:pt x="104" y="196"/>
                  </a:lnTo>
                  <a:lnTo>
                    <a:pt x="95" y="198"/>
                  </a:lnTo>
                  <a:lnTo>
                    <a:pt x="86" y="199"/>
                  </a:lnTo>
                  <a:lnTo>
                    <a:pt x="86" y="199"/>
                  </a:lnTo>
                  <a:lnTo>
                    <a:pt x="77" y="198"/>
                  </a:lnTo>
                  <a:lnTo>
                    <a:pt x="68" y="196"/>
                  </a:lnTo>
                  <a:lnTo>
                    <a:pt x="61" y="194"/>
                  </a:lnTo>
                  <a:lnTo>
                    <a:pt x="55" y="190"/>
                  </a:lnTo>
                  <a:lnTo>
                    <a:pt x="55" y="190"/>
                  </a:lnTo>
                  <a:lnTo>
                    <a:pt x="50" y="185"/>
                  </a:lnTo>
                  <a:lnTo>
                    <a:pt x="46" y="178"/>
                  </a:lnTo>
                  <a:lnTo>
                    <a:pt x="43" y="170"/>
                  </a:lnTo>
                  <a:lnTo>
                    <a:pt x="42" y="161"/>
                  </a:lnTo>
                  <a:lnTo>
                    <a:pt x="42" y="161"/>
                  </a:lnTo>
                  <a:lnTo>
                    <a:pt x="43" y="153"/>
                  </a:lnTo>
                  <a:lnTo>
                    <a:pt x="46" y="146"/>
                  </a:lnTo>
                  <a:lnTo>
                    <a:pt x="50" y="140"/>
                  </a:lnTo>
                  <a:lnTo>
                    <a:pt x="55" y="135"/>
                  </a:lnTo>
                  <a:lnTo>
                    <a:pt x="62" y="131"/>
                  </a:lnTo>
                  <a:lnTo>
                    <a:pt x="70" y="128"/>
                  </a:lnTo>
                  <a:lnTo>
                    <a:pt x="79" y="126"/>
                  </a:lnTo>
                  <a:lnTo>
                    <a:pt x="90" y="126"/>
                  </a:lnTo>
                  <a:lnTo>
                    <a:pt x="90" y="126"/>
                  </a:lnTo>
                  <a:lnTo>
                    <a:pt x="106" y="126"/>
                  </a:lnTo>
                  <a:lnTo>
                    <a:pt x="120" y="128"/>
                  </a:lnTo>
                  <a:lnTo>
                    <a:pt x="120" y="128"/>
                  </a:lnTo>
                  <a:lnTo>
                    <a:pt x="130" y="131"/>
                  </a:lnTo>
                  <a:lnTo>
                    <a:pt x="142" y="136"/>
                  </a:lnTo>
                  <a:lnTo>
                    <a:pt x="142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4" name="Freeform 133"/>
            <p:cNvSpPr>
              <a:spLocks noEditPoints="1"/>
            </p:cNvSpPr>
            <p:nvPr userDrawn="1"/>
          </p:nvSpPr>
          <p:spPr bwMode="auto">
            <a:xfrm>
              <a:off x="1962150" y="6365876"/>
              <a:ext cx="95250" cy="114300"/>
            </a:xfrm>
            <a:custGeom>
              <a:avLst/>
              <a:gdLst>
                <a:gd name="T0" fmla="*/ 52 w 238"/>
                <a:gd name="T1" fmla="*/ 0 h 291"/>
                <a:gd name="T2" fmla="*/ 46 w 238"/>
                <a:gd name="T3" fmla="*/ 87 h 291"/>
                <a:gd name="T4" fmla="*/ 46 w 238"/>
                <a:gd name="T5" fmla="*/ 87 h 291"/>
                <a:gd name="T6" fmla="*/ 44 w 238"/>
                <a:gd name="T7" fmla="*/ 105 h 291"/>
                <a:gd name="T8" fmla="*/ 41 w 238"/>
                <a:gd name="T9" fmla="*/ 120 h 291"/>
                <a:gd name="T10" fmla="*/ 38 w 238"/>
                <a:gd name="T11" fmla="*/ 135 h 291"/>
                <a:gd name="T12" fmla="*/ 35 w 238"/>
                <a:gd name="T13" fmla="*/ 149 h 291"/>
                <a:gd name="T14" fmla="*/ 27 w 238"/>
                <a:gd name="T15" fmla="*/ 172 h 291"/>
                <a:gd name="T16" fmla="*/ 20 w 238"/>
                <a:gd name="T17" fmla="*/ 190 h 291"/>
                <a:gd name="T18" fmla="*/ 0 w 238"/>
                <a:gd name="T19" fmla="*/ 190 h 291"/>
                <a:gd name="T20" fmla="*/ 0 w 238"/>
                <a:gd name="T21" fmla="*/ 291 h 291"/>
                <a:gd name="T22" fmla="*/ 42 w 238"/>
                <a:gd name="T23" fmla="*/ 270 h 291"/>
                <a:gd name="T24" fmla="*/ 42 w 238"/>
                <a:gd name="T25" fmla="*/ 230 h 291"/>
                <a:gd name="T26" fmla="*/ 196 w 238"/>
                <a:gd name="T27" fmla="*/ 230 h 291"/>
                <a:gd name="T28" fmla="*/ 196 w 238"/>
                <a:gd name="T29" fmla="*/ 291 h 291"/>
                <a:gd name="T30" fmla="*/ 238 w 238"/>
                <a:gd name="T31" fmla="*/ 270 h 291"/>
                <a:gd name="T32" fmla="*/ 238 w 238"/>
                <a:gd name="T33" fmla="*/ 190 h 291"/>
                <a:gd name="T34" fmla="*/ 208 w 238"/>
                <a:gd name="T35" fmla="*/ 190 h 291"/>
                <a:gd name="T36" fmla="*/ 208 w 238"/>
                <a:gd name="T37" fmla="*/ 0 h 291"/>
                <a:gd name="T38" fmla="*/ 52 w 238"/>
                <a:gd name="T39" fmla="*/ 0 h 291"/>
                <a:gd name="T40" fmla="*/ 163 w 238"/>
                <a:gd name="T41" fmla="*/ 190 h 291"/>
                <a:gd name="T42" fmla="*/ 67 w 238"/>
                <a:gd name="T43" fmla="*/ 190 h 291"/>
                <a:gd name="T44" fmla="*/ 67 w 238"/>
                <a:gd name="T45" fmla="*/ 190 h 291"/>
                <a:gd name="T46" fmla="*/ 74 w 238"/>
                <a:gd name="T47" fmla="*/ 172 h 291"/>
                <a:gd name="T48" fmla="*/ 80 w 238"/>
                <a:gd name="T49" fmla="*/ 150 h 291"/>
                <a:gd name="T50" fmla="*/ 83 w 238"/>
                <a:gd name="T51" fmla="*/ 136 h 291"/>
                <a:gd name="T52" fmla="*/ 86 w 238"/>
                <a:gd name="T53" fmla="*/ 122 h 291"/>
                <a:gd name="T54" fmla="*/ 88 w 238"/>
                <a:gd name="T55" fmla="*/ 105 h 291"/>
                <a:gd name="T56" fmla="*/ 89 w 238"/>
                <a:gd name="T57" fmla="*/ 87 h 291"/>
                <a:gd name="T58" fmla="*/ 93 w 238"/>
                <a:gd name="T59" fmla="*/ 39 h 291"/>
                <a:gd name="T60" fmla="*/ 163 w 238"/>
                <a:gd name="T61" fmla="*/ 39 h 291"/>
                <a:gd name="T62" fmla="*/ 163 w 238"/>
                <a:gd name="T63" fmla="*/ 19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8" h="291">
                  <a:moveTo>
                    <a:pt x="52" y="0"/>
                  </a:moveTo>
                  <a:lnTo>
                    <a:pt x="46" y="87"/>
                  </a:lnTo>
                  <a:lnTo>
                    <a:pt x="46" y="87"/>
                  </a:lnTo>
                  <a:lnTo>
                    <a:pt x="44" y="105"/>
                  </a:lnTo>
                  <a:lnTo>
                    <a:pt x="41" y="120"/>
                  </a:lnTo>
                  <a:lnTo>
                    <a:pt x="38" y="135"/>
                  </a:lnTo>
                  <a:lnTo>
                    <a:pt x="35" y="149"/>
                  </a:lnTo>
                  <a:lnTo>
                    <a:pt x="27" y="172"/>
                  </a:lnTo>
                  <a:lnTo>
                    <a:pt x="20" y="190"/>
                  </a:lnTo>
                  <a:lnTo>
                    <a:pt x="0" y="190"/>
                  </a:lnTo>
                  <a:lnTo>
                    <a:pt x="0" y="291"/>
                  </a:lnTo>
                  <a:lnTo>
                    <a:pt x="42" y="270"/>
                  </a:lnTo>
                  <a:lnTo>
                    <a:pt x="42" y="230"/>
                  </a:lnTo>
                  <a:lnTo>
                    <a:pt x="196" y="230"/>
                  </a:lnTo>
                  <a:lnTo>
                    <a:pt x="196" y="291"/>
                  </a:lnTo>
                  <a:lnTo>
                    <a:pt x="238" y="270"/>
                  </a:lnTo>
                  <a:lnTo>
                    <a:pt x="238" y="190"/>
                  </a:lnTo>
                  <a:lnTo>
                    <a:pt x="208" y="190"/>
                  </a:lnTo>
                  <a:lnTo>
                    <a:pt x="208" y="0"/>
                  </a:lnTo>
                  <a:lnTo>
                    <a:pt x="52" y="0"/>
                  </a:lnTo>
                  <a:close/>
                  <a:moveTo>
                    <a:pt x="163" y="190"/>
                  </a:moveTo>
                  <a:lnTo>
                    <a:pt x="67" y="190"/>
                  </a:lnTo>
                  <a:lnTo>
                    <a:pt x="67" y="190"/>
                  </a:lnTo>
                  <a:lnTo>
                    <a:pt x="74" y="172"/>
                  </a:lnTo>
                  <a:lnTo>
                    <a:pt x="80" y="150"/>
                  </a:lnTo>
                  <a:lnTo>
                    <a:pt x="83" y="136"/>
                  </a:lnTo>
                  <a:lnTo>
                    <a:pt x="86" y="122"/>
                  </a:lnTo>
                  <a:lnTo>
                    <a:pt x="88" y="105"/>
                  </a:lnTo>
                  <a:lnTo>
                    <a:pt x="89" y="87"/>
                  </a:lnTo>
                  <a:lnTo>
                    <a:pt x="93" y="39"/>
                  </a:lnTo>
                  <a:lnTo>
                    <a:pt x="163" y="39"/>
                  </a:lnTo>
                  <a:lnTo>
                    <a:pt x="163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5" name="Freeform 134"/>
            <p:cNvSpPr>
              <a:spLocks noEditPoints="1"/>
            </p:cNvSpPr>
            <p:nvPr userDrawn="1"/>
          </p:nvSpPr>
          <p:spPr bwMode="auto">
            <a:xfrm>
              <a:off x="2066925" y="6362701"/>
              <a:ext cx="73025" cy="95250"/>
            </a:xfrm>
            <a:custGeom>
              <a:avLst/>
              <a:gdLst>
                <a:gd name="T0" fmla="*/ 187 w 187"/>
                <a:gd name="T1" fmla="*/ 77 h 239"/>
                <a:gd name="T2" fmla="*/ 187 w 187"/>
                <a:gd name="T3" fmla="*/ 67 h 239"/>
                <a:gd name="T4" fmla="*/ 184 w 187"/>
                <a:gd name="T5" fmla="*/ 50 h 239"/>
                <a:gd name="T6" fmla="*/ 177 w 187"/>
                <a:gd name="T7" fmla="*/ 36 h 239"/>
                <a:gd name="T8" fmla="*/ 168 w 187"/>
                <a:gd name="T9" fmla="*/ 24 h 239"/>
                <a:gd name="T10" fmla="*/ 156 w 187"/>
                <a:gd name="T11" fmla="*/ 14 h 239"/>
                <a:gd name="T12" fmla="*/ 143 w 187"/>
                <a:gd name="T13" fmla="*/ 7 h 239"/>
                <a:gd name="T14" fmla="*/ 127 w 187"/>
                <a:gd name="T15" fmla="*/ 2 h 239"/>
                <a:gd name="T16" fmla="*/ 110 w 187"/>
                <a:gd name="T17" fmla="*/ 0 h 239"/>
                <a:gd name="T18" fmla="*/ 100 w 187"/>
                <a:gd name="T19" fmla="*/ 0 h 239"/>
                <a:gd name="T20" fmla="*/ 78 w 187"/>
                <a:gd name="T21" fmla="*/ 1 h 239"/>
                <a:gd name="T22" fmla="*/ 57 w 187"/>
                <a:gd name="T23" fmla="*/ 5 h 239"/>
                <a:gd name="T24" fmla="*/ 39 w 187"/>
                <a:gd name="T25" fmla="*/ 11 h 239"/>
                <a:gd name="T26" fmla="*/ 22 w 187"/>
                <a:gd name="T27" fmla="*/ 20 h 239"/>
                <a:gd name="T28" fmla="*/ 39 w 187"/>
                <a:gd name="T29" fmla="*/ 54 h 239"/>
                <a:gd name="T30" fmla="*/ 67 w 187"/>
                <a:gd name="T31" fmla="*/ 43 h 239"/>
                <a:gd name="T32" fmla="*/ 99 w 187"/>
                <a:gd name="T33" fmla="*/ 40 h 239"/>
                <a:gd name="T34" fmla="*/ 109 w 187"/>
                <a:gd name="T35" fmla="*/ 41 h 239"/>
                <a:gd name="T36" fmla="*/ 125 w 187"/>
                <a:gd name="T37" fmla="*/ 46 h 239"/>
                <a:gd name="T38" fmla="*/ 136 w 187"/>
                <a:gd name="T39" fmla="*/ 56 h 239"/>
                <a:gd name="T40" fmla="*/ 141 w 187"/>
                <a:gd name="T41" fmla="*/ 70 h 239"/>
                <a:gd name="T42" fmla="*/ 142 w 187"/>
                <a:gd name="T43" fmla="*/ 96 h 239"/>
                <a:gd name="T44" fmla="*/ 133 w 187"/>
                <a:gd name="T45" fmla="*/ 92 h 239"/>
                <a:gd name="T46" fmla="*/ 108 w 187"/>
                <a:gd name="T47" fmla="*/ 88 h 239"/>
                <a:gd name="T48" fmla="*/ 91 w 187"/>
                <a:gd name="T49" fmla="*/ 87 h 239"/>
                <a:gd name="T50" fmla="*/ 64 w 187"/>
                <a:gd name="T51" fmla="*/ 89 h 239"/>
                <a:gd name="T52" fmla="*/ 47 w 187"/>
                <a:gd name="T53" fmla="*/ 94 h 239"/>
                <a:gd name="T54" fmla="*/ 33 w 187"/>
                <a:gd name="T55" fmla="*/ 101 h 239"/>
                <a:gd name="T56" fmla="*/ 20 w 187"/>
                <a:gd name="T57" fmla="*/ 110 h 239"/>
                <a:gd name="T58" fmla="*/ 11 w 187"/>
                <a:gd name="T59" fmla="*/ 121 h 239"/>
                <a:gd name="T60" fmla="*/ 4 w 187"/>
                <a:gd name="T61" fmla="*/ 135 h 239"/>
                <a:gd name="T62" fmla="*/ 1 w 187"/>
                <a:gd name="T63" fmla="*/ 153 h 239"/>
                <a:gd name="T64" fmla="*/ 0 w 187"/>
                <a:gd name="T65" fmla="*/ 162 h 239"/>
                <a:gd name="T66" fmla="*/ 2 w 187"/>
                <a:gd name="T67" fmla="*/ 182 h 239"/>
                <a:gd name="T68" fmla="*/ 7 w 187"/>
                <a:gd name="T69" fmla="*/ 198 h 239"/>
                <a:gd name="T70" fmla="*/ 15 w 187"/>
                <a:gd name="T71" fmla="*/ 211 h 239"/>
                <a:gd name="T72" fmla="*/ 26 w 187"/>
                <a:gd name="T73" fmla="*/ 222 h 239"/>
                <a:gd name="T74" fmla="*/ 38 w 187"/>
                <a:gd name="T75" fmla="*/ 230 h 239"/>
                <a:gd name="T76" fmla="*/ 51 w 187"/>
                <a:gd name="T77" fmla="*/ 235 h 239"/>
                <a:gd name="T78" fmla="*/ 79 w 187"/>
                <a:gd name="T79" fmla="*/ 239 h 239"/>
                <a:gd name="T80" fmla="*/ 90 w 187"/>
                <a:gd name="T81" fmla="*/ 239 h 239"/>
                <a:gd name="T82" fmla="*/ 109 w 187"/>
                <a:gd name="T83" fmla="*/ 234 h 239"/>
                <a:gd name="T84" fmla="*/ 116 w 187"/>
                <a:gd name="T85" fmla="*/ 231 h 239"/>
                <a:gd name="T86" fmla="*/ 134 w 187"/>
                <a:gd name="T87" fmla="*/ 219 h 239"/>
                <a:gd name="T88" fmla="*/ 142 w 187"/>
                <a:gd name="T89" fmla="*/ 235 h 239"/>
                <a:gd name="T90" fmla="*/ 142 w 187"/>
                <a:gd name="T91" fmla="*/ 170 h 239"/>
                <a:gd name="T92" fmla="*/ 138 w 187"/>
                <a:gd name="T93" fmla="*/ 175 h 239"/>
                <a:gd name="T94" fmla="*/ 127 w 187"/>
                <a:gd name="T95" fmla="*/ 185 h 239"/>
                <a:gd name="T96" fmla="*/ 112 w 187"/>
                <a:gd name="T97" fmla="*/ 193 h 239"/>
                <a:gd name="T98" fmla="*/ 96 w 187"/>
                <a:gd name="T99" fmla="*/ 198 h 239"/>
                <a:gd name="T100" fmla="*/ 87 w 187"/>
                <a:gd name="T101" fmla="*/ 199 h 239"/>
                <a:gd name="T102" fmla="*/ 69 w 187"/>
                <a:gd name="T103" fmla="*/ 196 h 239"/>
                <a:gd name="T104" fmla="*/ 55 w 187"/>
                <a:gd name="T105" fmla="*/ 190 h 239"/>
                <a:gd name="T106" fmla="*/ 50 w 187"/>
                <a:gd name="T107" fmla="*/ 185 h 239"/>
                <a:gd name="T108" fmla="*/ 44 w 187"/>
                <a:gd name="T109" fmla="*/ 170 h 239"/>
                <a:gd name="T110" fmla="*/ 43 w 187"/>
                <a:gd name="T111" fmla="*/ 161 h 239"/>
                <a:gd name="T112" fmla="*/ 46 w 187"/>
                <a:gd name="T113" fmla="*/ 146 h 239"/>
                <a:gd name="T114" fmla="*/ 55 w 187"/>
                <a:gd name="T115" fmla="*/ 135 h 239"/>
                <a:gd name="T116" fmla="*/ 70 w 187"/>
                <a:gd name="T117" fmla="*/ 128 h 239"/>
                <a:gd name="T118" fmla="*/ 90 w 187"/>
                <a:gd name="T119" fmla="*/ 126 h 239"/>
                <a:gd name="T120" fmla="*/ 107 w 187"/>
                <a:gd name="T121" fmla="*/ 126 h 239"/>
                <a:gd name="T122" fmla="*/ 120 w 187"/>
                <a:gd name="T123" fmla="*/ 128 h 239"/>
                <a:gd name="T124" fmla="*/ 142 w 187"/>
                <a:gd name="T125" fmla="*/ 13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239">
                  <a:moveTo>
                    <a:pt x="187" y="235"/>
                  </a:moveTo>
                  <a:lnTo>
                    <a:pt x="187" y="77"/>
                  </a:lnTo>
                  <a:lnTo>
                    <a:pt x="187" y="77"/>
                  </a:lnTo>
                  <a:lnTo>
                    <a:pt x="187" y="67"/>
                  </a:lnTo>
                  <a:lnTo>
                    <a:pt x="186" y="58"/>
                  </a:lnTo>
                  <a:lnTo>
                    <a:pt x="184" y="50"/>
                  </a:lnTo>
                  <a:lnTo>
                    <a:pt x="181" y="43"/>
                  </a:lnTo>
                  <a:lnTo>
                    <a:pt x="177" y="36"/>
                  </a:lnTo>
                  <a:lnTo>
                    <a:pt x="173" y="29"/>
                  </a:lnTo>
                  <a:lnTo>
                    <a:pt x="168" y="24"/>
                  </a:lnTo>
                  <a:lnTo>
                    <a:pt x="162" y="19"/>
                  </a:lnTo>
                  <a:lnTo>
                    <a:pt x="156" y="14"/>
                  </a:lnTo>
                  <a:lnTo>
                    <a:pt x="150" y="10"/>
                  </a:lnTo>
                  <a:lnTo>
                    <a:pt x="143" y="7"/>
                  </a:lnTo>
                  <a:lnTo>
                    <a:pt x="135" y="5"/>
                  </a:lnTo>
                  <a:lnTo>
                    <a:pt x="127" y="2"/>
                  </a:lnTo>
                  <a:lnTo>
                    <a:pt x="119" y="1"/>
                  </a:lnTo>
                  <a:lnTo>
                    <a:pt x="11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89" y="0"/>
                  </a:lnTo>
                  <a:lnTo>
                    <a:pt x="78" y="1"/>
                  </a:lnTo>
                  <a:lnTo>
                    <a:pt x="67" y="3"/>
                  </a:lnTo>
                  <a:lnTo>
                    <a:pt x="57" y="5"/>
                  </a:lnTo>
                  <a:lnTo>
                    <a:pt x="48" y="8"/>
                  </a:lnTo>
                  <a:lnTo>
                    <a:pt x="39" y="11"/>
                  </a:lnTo>
                  <a:lnTo>
                    <a:pt x="30" y="16"/>
                  </a:lnTo>
                  <a:lnTo>
                    <a:pt x="22" y="20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53" y="48"/>
                  </a:lnTo>
                  <a:lnTo>
                    <a:pt x="67" y="43"/>
                  </a:lnTo>
                  <a:lnTo>
                    <a:pt x="82" y="41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109" y="41"/>
                  </a:lnTo>
                  <a:lnTo>
                    <a:pt x="118" y="43"/>
                  </a:lnTo>
                  <a:lnTo>
                    <a:pt x="125" y="46"/>
                  </a:lnTo>
                  <a:lnTo>
                    <a:pt x="131" y="50"/>
                  </a:lnTo>
                  <a:lnTo>
                    <a:pt x="136" y="56"/>
                  </a:lnTo>
                  <a:lnTo>
                    <a:pt x="139" y="62"/>
                  </a:lnTo>
                  <a:lnTo>
                    <a:pt x="141" y="70"/>
                  </a:lnTo>
                  <a:lnTo>
                    <a:pt x="142" y="79"/>
                  </a:lnTo>
                  <a:lnTo>
                    <a:pt x="142" y="96"/>
                  </a:lnTo>
                  <a:lnTo>
                    <a:pt x="142" y="96"/>
                  </a:lnTo>
                  <a:lnTo>
                    <a:pt x="133" y="92"/>
                  </a:lnTo>
                  <a:lnTo>
                    <a:pt x="122" y="89"/>
                  </a:lnTo>
                  <a:lnTo>
                    <a:pt x="108" y="88"/>
                  </a:lnTo>
                  <a:lnTo>
                    <a:pt x="91" y="87"/>
                  </a:lnTo>
                  <a:lnTo>
                    <a:pt x="91" y="87"/>
                  </a:lnTo>
                  <a:lnTo>
                    <a:pt x="72" y="88"/>
                  </a:lnTo>
                  <a:lnTo>
                    <a:pt x="64" y="89"/>
                  </a:lnTo>
                  <a:lnTo>
                    <a:pt x="55" y="91"/>
                  </a:lnTo>
                  <a:lnTo>
                    <a:pt x="47" y="94"/>
                  </a:lnTo>
                  <a:lnTo>
                    <a:pt x="40" y="97"/>
                  </a:lnTo>
                  <a:lnTo>
                    <a:pt x="33" y="101"/>
                  </a:lnTo>
                  <a:lnTo>
                    <a:pt x="26" y="105"/>
                  </a:lnTo>
                  <a:lnTo>
                    <a:pt x="20" y="110"/>
                  </a:lnTo>
                  <a:lnTo>
                    <a:pt x="15" y="115"/>
                  </a:lnTo>
                  <a:lnTo>
                    <a:pt x="11" y="121"/>
                  </a:lnTo>
                  <a:lnTo>
                    <a:pt x="7" y="128"/>
                  </a:lnTo>
                  <a:lnTo>
                    <a:pt x="4" y="135"/>
                  </a:lnTo>
                  <a:lnTo>
                    <a:pt x="2" y="143"/>
                  </a:lnTo>
                  <a:lnTo>
                    <a:pt x="1" y="15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1" y="172"/>
                  </a:lnTo>
                  <a:lnTo>
                    <a:pt x="2" y="182"/>
                  </a:lnTo>
                  <a:lnTo>
                    <a:pt x="4" y="190"/>
                  </a:lnTo>
                  <a:lnTo>
                    <a:pt x="7" y="198"/>
                  </a:lnTo>
                  <a:lnTo>
                    <a:pt x="11" y="205"/>
                  </a:lnTo>
                  <a:lnTo>
                    <a:pt x="15" y="211"/>
                  </a:lnTo>
                  <a:lnTo>
                    <a:pt x="20" y="217"/>
                  </a:lnTo>
                  <a:lnTo>
                    <a:pt x="26" y="222"/>
                  </a:lnTo>
                  <a:lnTo>
                    <a:pt x="32" y="226"/>
                  </a:lnTo>
                  <a:lnTo>
                    <a:pt x="38" y="230"/>
                  </a:lnTo>
                  <a:lnTo>
                    <a:pt x="45" y="233"/>
                  </a:lnTo>
                  <a:lnTo>
                    <a:pt x="51" y="235"/>
                  </a:lnTo>
                  <a:lnTo>
                    <a:pt x="65" y="238"/>
                  </a:lnTo>
                  <a:lnTo>
                    <a:pt x="79" y="239"/>
                  </a:lnTo>
                  <a:lnTo>
                    <a:pt x="79" y="239"/>
                  </a:lnTo>
                  <a:lnTo>
                    <a:pt x="90" y="239"/>
                  </a:lnTo>
                  <a:lnTo>
                    <a:pt x="100" y="237"/>
                  </a:lnTo>
                  <a:lnTo>
                    <a:pt x="109" y="234"/>
                  </a:lnTo>
                  <a:lnTo>
                    <a:pt x="116" y="231"/>
                  </a:lnTo>
                  <a:lnTo>
                    <a:pt x="116" y="231"/>
                  </a:lnTo>
                  <a:lnTo>
                    <a:pt x="128" y="224"/>
                  </a:lnTo>
                  <a:lnTo>
                    <a:pt x="134" y="219"/>
                  </a:lnTo>
                  <a:lnTo>
                    <a:pt x="142" y="212"/>
                  </a:lnTo>
                  <a:lnTo>
                    <a:pt x="142" y="235"/>
                  </a:lnTo>
                  <a:lnTo>
                    <a:pt x="187" y="235"/>
                  </a:lnTo>
                  <a:close/>
                  <a:moveTo>
                    <a:pt x="142" y="170"/>
                  </a:moveTo>
                  <a:lnTo>
                    <a:pt x="142" y="170"/>
                  </a:lnTo>
                  <a:lnTo>
                    <a:pt x="138" y="175"/>
                  </a:lnTo>
                  <a:lnTo>
                    <a:pt x="133" y="180"/>
                  </a:lnTo>
                  <a:lnTo>
                    <a:pt x="127" y="185"/>
                  </a:lnTo>
                  <a:lnTo>
                    <a:pt x="120" y="190"/>
                  </a:lnTo>
                  <a:lnTo>
                    <a:pt x="112" y="193"/>
                  </a:lnTo>
                  <a:lnTo>
                    <a:pt x="104" y="196"/>
                  </a:lnTo>
                  <a:lnTo>
                    <a:pt x="96" y="198"/>
                  </a:lnTo>
                  <a:lnTo>
                    <a:pt x="87" y="199"/>
                  </a:lnTo>
                  <a:lnTo>
                    <a:pt x="87" y="199"/>
                  </a:lnTo>
                  <a:lnTo>
                    <a:pt x="77" y="198"/>
                  </a:lnTo>
                  <a:lnTo>
                    <a:pt x="69" y="196"/>
                  </a:lnTo>
                  <a:lnTo>
                    <a:pt x="61" y="194"/>
                  </a:lnTo>
                  <a:lnTo>
                    <a:pt x="55" y="190"/>
                  </a:lnTo>
                  <a:lnTo>
                    <a:pt x="55" y="190"/>
                  </a:lnTo>
                  <a:lnTo>
                    <a:pt x="50" y="185"/>
                  </a:lnTo>
                  <a:lnTo>
                    <a:pt x="46" y="178"/>
                  </a:lnTo>
                  <a:lnTo>
                    <a:pt x="44" y="170"/>
                  </a:lnTo>
                  <a:lnTo>
                    <a:pt x="43" y="161"/>
                  </a:lnTo>
                  <a:lnTo>
                    <a:pt x="43" y="161"/>
                  </a:lnTo>
                  <a:lnTo>
                    <a:pt x="44" y="153"/>
                  </a:lnTo>
                  <a:lnTo>
                    <a:pt x="46" y="146"/>
                  </a:lnTo>
                  <a:lnTo>
                    <a:pt x="50" y="140"/>
                  </a:lnTo>
                  <a:lnTo>
                    <a:pt x="55" y="135"/>
                  </a:lnTo>
                  <a:lnTo>
                    <a:pt x="62" y="131"/>
                  </a:lnTo>
                  <a:lnTo>
                    <a:pt x="70" y="128"/>
                  </a:lnTo>
                  <a:lnTo>
                    <a:pt x="79" y="126"/>
                  </a:lnTo>
                  <a:lnTo>
                    <a:pt x="90" y="126"/>
                  </a:lnTo>
                  <a:lnTo>
                    <a:pt x="90" y="126"/>
                  </a:lnTo>
                  <a:lnTo>
                    <a:pt x="107" y="126"/>
                  </a:lnTo>
                  <a:lnTo>
                    <a:pt x="120" y="128"/>
                  </a:lnTo>
                  <a:lnTo>
                    <a:pt x="120" y="128"/>
                  </a:lnTo>
                  <a:lnTo>
                    <a:pt x="131" y="131"/>
                  </a:lnTo>
                  <a:lnTo>
                    <a:pt x="142" y="136"/>
                  </a:lnTo>
                  <a:lnTo>
                    <a:pt x="142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6" name="Freeform 135"/>
            <p:cNvSpPr>
              <a:spLocks/>
            </p:cNvSpPr>
            <p:nvPr userDrawn="1"/>
          </p:nvSpPr>
          <p:spPr bwMode="auto">
            <a:xfrm>
              <a:off x="2159000" y="6365876"/>
              <a:ext cx="69850" cy="90488"/>
            </a:xfrm>
            <a:custGeom>
              <a:avLst/>
              <a:gdLst>
                <a:gd name="T0" fmla="*/ 178 w 178"/>
                <a:gd name="T1" fmla="*/ 0 h 230"/>
                <a:gd name="T2" fmla="*/ 133 w 178"/>
                <a:gd name="T3" fmla="*/ 0 h 230"/>
                <a:gd name="T4" fmla="*/ 133 w 178"/>
                <a:gd name="T5" fmla="*/ 92 h 230"/>
                <a:gd name="T6" fmla="*/ 133 w 178"/>
                <a:gd name="T7" fmla="*/ 92 h 230"/>
                <a:gd name="T8" fmla="*/ 123 w 178"/>
                <a:gd name="T9" fmla="*/ 98 h 230"/>
                <a:gd name="T10" fmla="*/ 112 w 178"/>
                <a:gd name="T11" fmla="*/ 102 h 230"/>
                <a:gd name="T12" fmla="*/ 99 w 178"/>
                <a:gd name="T13" fmla="*/ 105 h 230"/>
                <a:gd name="T14" fmla="*/ 85 w 178"/>
                <a:gd name="T15" fmla="*/ 106 h 230"/>
                <a:gd name="T16" fmla="*/ 85 w 178"/>
                <a:gd name="T17" fmla="*/ 106 h 230"/>
                <a:gd name="T18" fmla="*/ 76 w 178"/>
                <a:gd name="T19" fmla="*/ 105 h 230"/>
                <a:gd name="T20" fmla="*/ 68 w 178"/>
                <a:gd name="T21" fmla="*/ 103 h 230"/>
                <a:gd name="T22" fmla="*/ 61 w 178"/>
                <a:gd name="T23" fmla="*/ 101 h 230"/>
                <a:gd name="T24" fmla="*/ 55 w 178"/>
                <a:gd name="T25" fmla="*/ 97 h 230"/>
                <a:gd name="T26" fmla="*/ 51 w 178"/>
                <a:gd name="T27" fmla="*/ 91 h 230"/>
                <a:gd name="T28" fmla="*/ 48 w 178"/>
                <a:gd name="T29" fmla="*/ 85 h 230"/>
                <a:gd name="T30" fmla="*/ 46 w 178"/>
                <a:gd name="T31" fmla="*/ 76 h 230"/>
                <a:gd name="T32" fmla="*/ 45 w 178"/>
                <a:gd name="T33" fmla="*/ 66 h 230"/>
                <a:gd name="T34" fmla="*/ 45 w 178"/>
                <a:gd name="T35" fmla="*/ 0 h 230"/>
                <a:gd name="T36" fmla="*/ 0 w 178"/>
                <a:gd name="T37" fmla="*/ 0 h 230"/>
                <a:gd name="T38" fmla="*/ 0 w 178"/>
                <a:gd name="T39" fmla="*/ 64 h 230"/>
                <a:gd name="T40" fmla="*/ 0 w 178"/>
                <a:gd name="T41" fmla="*/ 64 h 230"/>
                <a:gd name="T42" fmla="*/ 0 w 178"/>
                <a:gd name="T43" fmla="*/ 74 h 230"/>
                <a:gd name="T44" fmla="*/ 1 w 178"/>
                <a:gd name="T45" fmla="*/ 83 h 230"/>
                <a:gd name="T46" fmla="*/ 3 w 178"/>
                <a:gd name="T47" fmla="*/ 91 h 230"/>
                <a:gd name="T48" fmla="*/ 5 w 178"/>
                <a:gd name="T49" fmla="*/ 99 h 230"/>
                <a:gd name="T50" fmla="*/ 7 w 178"/>
                <a:gd name="T51" fmla="*/ 106 h 230"/>
                <a:gd name="T52" fmla="*/ 11 w 178"/>
                <a:gd name="T53" fmla="*/ 113 h 230"/>
                <a:gd name="T54" fmla="*/ 14 w 178"/>
                <a:gd name="T55" fmla="*/ 119 h 230"/>
                <a:gd name="T56" fmla="*/ 19 w 178"/>
                <a:gd name="T57" fmla="*/ 124 h 230"/>
                <a:gd name="T58" fmla="*/ 24 w 178"/>
                <a:gd name="T59" fmla="*/ 129 h 230"/>
                <a:gd name="T60" fmla="*/ 29 w 178"/>
                <a:gd name="T61" fmla="*/ 133 h 230"/>
                <a:gd name="T62" fmla="*/ 35 w 178"/>
                <a:gd name="T63" fmla="*/ 137 h 230"/>
                <a:gd name="T64" fmla="*/ 42 w 178"/>
                <a:gd name="T65" fmla="*/ 140 h 230"/>
                <a:gd name="T66" fmla="*/ 49 w 178"/>
                <a:gd name="T67" fmla="*/ 142 h 230"/>
                <a:gd name="T68" fmla="*/ 57 w 178"/>
                <a:gd name="T69" fmla="*/ 145 h 230"/>
                <a:gd name="T70" fmla="*/ 65 w 178"/>
                <a:gd name="T71" fmla="*/ 145 h 230"/>
                <a:gd name="T72" fmla="*/ 74 w 178"/>
                <a:gd name="T73" fmla="*/ 146 h 230"/>
                <a:gd name="T74" fmla="*/ 74 w 178"/>
                <a:gd name="T75" fmla="*/ 146 h 230"/>
                <a:gd name="T76" fmla="*/ 91 w 178"/>
                <a:gd name="T77" fmla="*/ 145 h 230"/>
                <a:gd name="T78" fmla="*/ 106 w 178"/>
                <a:gd name="T79" fmla="*/ 141 h 230"/>
                <a:gd name="T80" fmla="*/ 120 w 178"/>
                <a:gd name="T81" fmla="*/ 137 h 230"/>
                <a:gd name="T82" fmla="*/ 133 w 178"/>
                <a:gd name="T83" fmla="*/ 131 h 230"/>
                <a:gd name="T84" fmla="*/ 133 w 178"/>
                <a:gd name="T85" fmla="*/ 230 h 230"/>
                <a:gd name="T86" fmla="*/ 178 w 178"/>
                <a:gd name="T87" fmla="*/ 230 h 230"/>
                <a:gd name="T88" fmla="*/ 178 w 178"/>
                <a:gd name="T8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8" h="230">
                  <a:moveTo>
                    <a:pt x="178" y="0"/>
                  </a:moveTo>
                  <a:lnTo>
                    <a:pt x="133" y="0"/>
                  </a:lnTo>
                  <a:lnTo>
                    <a:pt x="133" y="92"/>
                  </a:lnTo>
                  <a:lnTo>
                    <a:pt x="133" y="92"/>
                  </a:lnTo>
                  <a:lnTo>
                    <a:pt x="123" y="98"/>
                  </a:lnTo>
                  <a:lnTo>
                    <a:pt x="112" y="102"/>
                  </a:lnTo>
                  <a:lnTo>
                    <a:pt x="99" y="105"/>
                  </a:lnTo>
                  <a:lnTo>
                    <a:pt x="85" y="106"/>
                  </a:lnTo>
                  <a:lnTo>
                    <a:pt x="85" y="106"/>
                  </a:lnTo>
                  <a:lnTo>
                    <a:pt x="76" y="105"/>
                  </a:lnTo>
                  <a:lnTo>
                    <a:pt x="68" y="103"/>
                  </a:lnTo>
                  <a:lnTo>
                    <a:pt x="61" y="101"/>
                  </a:lnTo>
                  <a:lnTo>
                    <a:pt x="55" y="97"/>
                  </a:lnTo>
                  <a:lnTo>
                    <a:pt x="51" y="91"/>
                  </a:lnTo>
                  <a:lnTo>
                    <a:pt x="48" y="85"/>
                  </a:lnTo>
                  <a:lnTo>
                    <a:pt x="46" y="76"/>
                  </a:lnTo>
                  <a:lnTo>
                    <a:pt x="45" y="66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74"/>
                  </a:lnTo>
                  <a:lnTo>
                    <a:pt x="1" y="83"/>
                  </a:lnTo>
                  <a:lnTo>
                    <a:pt x="3" y="91"/>
                  </a:lnTo>
                  <a:lnTo>
                    <a:pt x="5" y="99"/>
                  </a:lnTo>
                  <a:lnTo>
                    <a:pt x="7" y="106"/>
                  </a:lnTo>
                  <a:lnTo>
                    <a:pt x="11" y="113"/>
                  </a:lnTo>
                  <a:lnTo>
                    <a:pt x="14" y="119"/>
                  </a:lnTo>
                  <a:lnTo>
                    <a:pt x="19" y="124"/>
                  </a:lnTo>
                  <a:lnTo>
                    <a:pt x="24" y="129"/>
                  </a:lnTo>
                  <a:lnTo>
                    <a:pt x="29" y="133"/>
                  </a:lnTo>
                  <a:lnTo>
                    <a:pt x="35" y="137"/>
                  </a:lnTo>
                  <a:lnTo>
                    <a:pt x="42" y="140"/>
                  </a:lnTo>
                  <a:lnTo>
                    <a:pt x="49" y="142"/>
                  </a:lnTo>
                  <a:lnTo>
                    <a:pt x="57" y="145"/>
                  </a:lnTo>
                  <a:lnTo>
                    <a:pt x="65" y="145"/>
                  </a:lnTo>
                  <a:lnTo>
                    <a:pt x="74" y="146"/>
                  </a:lnTo>
                  <a:lnTo>
                    <a:pt x="74" y="146"/>
                  </a:lnTo>
                  <a:lnTo>
                    <a:pt x="91" y="145"/>
                  </a:lnTo>
                  <a:lnTo>
                    <a:pt x="106" y="141"/>
                  </a:lnTo>
                  <a:lnTo>
                    <a:pt x="120" y="137"/>
                  </a:lnTo>
                  <a:lnTo>
                    <a:pt x="133" y="131"/>
                  </a:lnTo>
                  <a:lnTo>
                    <a:pt x="133" y="230"/>
                  </a:lnTo>
                  <a:lnTo>
                    <a:pt x="178" y="23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7" name="Freeform 136"/>
            <p:cNvSpPr>
              <a:spLocks/>
            </p:cNvSpPr>
            <p:nvPr userDrawn="1"/>
          </p:nvSpPr>
          <p:spPr bwMode="auto">
            <a:xfrm>
              <a:off x="2252663" y="6365876"/>
              <a:ext cx="74613" cy="90488"/>
            </a:xfrm>
            <a:custGeom>
              <a:avLst/>
              <a:gdLst>
                <a:gd name="T0" fmla="*/ 0 w 186"/>
                <a:gd name="T1" fmla="*/ 0 h 230"/>
                <a:gd name="T2" fmla="*/ 0 w 186"/>
                <a:gd name="T3" fmla="*/ 230 h 230"/>
                <a:gd name="T4" fmla="*/ 45 w 186"/>
                <a:gd name="T5" fmla="*/ 230 h 230"/>
                <a:gd name="T6" fmla="*/ 125 w 186"/>
                <a:gd name="T7" fmla="*/ 101 h 230"/>
                <a:gd name="T8" fmla="*/ 125 w 186"/>
                <a:gd name="T9" fmla="*/ 101 h 230"/>
                <a:gd name="T10" fmla="*/ 142 w 186"/>
                <a:gd name="T11" fmla="*/ 72 h 230"/>
                <a:gd name="T12" fmla="*/ 142 w 186"/>
                <a:gd name="T13" fmla="*/ 72 h 230"/>
                <a:gd name="T14" fmla="*/ 142 w 186"/>
                <a:gd name="T15" fmla="*/ 120 h 230"/>
                <a:gd name="T16" fmla="*/ 142 w 186"/>
                <a:gd name="T17" fmla="*/ 230 h 230"/>
                <a:gd name="T18" fmla="*/ 186 w 186"/>
                <a:gd name="T19" fmla="*/ 230 h 230"/>
                <a:gd name="T20" fmla="*/ 186 w 186"/>
                <a:gd name="T21" fmla="*/ 0 h 230"/>
                <a:gd name="T22" fmla="*/ 142 w 186"/>
                <a:gd name="T23" fmla="*/ 0 h 230"/>
                <a:gd name="T24" fmla="*/ 62 w 186"/>
                <a:gd name="T25" fmla="*/ 127 h 230"/>
                <a:gd name="T26" fmla="*/ 62 w 186"/>
                <a:gd name="T27" fmla="*/ 127 h 230"/>
                <a:gd name="T28" fmla="*/ 52 w 186"/>
                <a:gd name="T29" fmla="*/ 143 h 230"/>
                <a:gd name="T30" fmla="*/ 44 w 186"/>
                <a:gd name="T31" fmla="*/ 158 h 230"/>
                <a:gd name="T32" fmla="*/ 44 w 186"/>
                <a:gd name="T33" fmla="*/ 158 h 230"/>
                <a:gd name="T34" fmla="*/ 45 w 186"/>
                <a:gd name="T35" fmla="*/ 108 h 230"/>
                <a:gd name="T36" fmla="*/ 45 w 186"/>
                <a:gd name="T37" fmla="*/ 0 h 230"/>
                <a:gd name="T38" fmla="*/ 0 w 186"/>
                <a:gd name="T3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230">
                  <a:moveTo>
                    <a:pt x="0" y="0"/>
                  </a:moveTo>
                  <a:lnTo>
                    <a:pt x="0" y="230"/>
                  </a:lnTo>
                  <a:lnTo>
                    <a:pt x="45" y="230"/>
                  </a:lnTo>
                  <a:lnTo>
                    <a:pt x="125" y="101"/>
                  </a:lnTo>
                  <a:lnTo>
                    <a:pt x="125" y="101"/>
                  </a:lnTo>
                  <a:lnTo>
                    <a:pt x="142" y="72"/>
                  </a:lnTo>
                  <a:lnTo>
                    <a:pt x="142" y="72"/>
                  </a:lnTo>
                  <a:lnTo>
                    <a:pt x="142" y="120"/>
                  </a:lnTo>
                  <a:lnTo>
                    <a:pt x="142" y="230"/>
                  </a:lnTo>
                  <a:lnTo>
                    <a:pt x="186" y="230"/>
                  </a:lnTo>
                  <a:lnTo>
                    <a:pt x="186" y="0"/>
                  </a:lnTo>
                  <a:lnTo>
                    <a:pt x="142" y="0"/>
                  </a:lnTo>
                  <a:lnTo>
                    <a:pt x="62" y="127"/>
                  </a:lnTo>
                  <a:lnTo>
                    <a:pt x="62" y="127"/>
                  </a:lnTo>
                  <a:lnTo>
                    <a:pt x="52" y="143"/>
                  </a:lnTo>
                  <a:lnTo>
                    <a:pt x="44" y="158"/>
                  </a:lnTo>
                  <a:lnTo>
                    <a:pt x="44" y="158"/>
                  </a:lnTo>
                  <a:lnTo>
                    <a:pt x="45" y="108"/>
                  </a:lnTo>
                  <a:lnTo>
                    <a:pt x="4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8" name="Freeform 137"/>
            <p:cNvSpPr>
              <a:spLocks noEditPoints="1"/>
            </p:cNvSpPr>
            <p:nvPr userDrawn="1"/>
          </p:nvSpPr>
          <p:spPr bwMode="auto">
            <a:xfrm>
              <a:off x="2390775" y="6327776"/>
              <a:ext cx="79375" cy="130175"/>
            </a:xfrm>
            <a:custGeom>
              <a:avLst/>
              <a:gdLst>
                <a:gd name="T0" fmla="*/ 159 w 198"/>
                <a:gd name="T1" fmla="*/ 4 h 328"/>
                <a:gd name="T2" fmla="*/ 124 w 198"/>
                <a:gd name="T3" fmla="*/ 5 h 328"/>
                <a:gd name="T4" fmla="*/ 83 w 198"/>
                <a:gd name="T5" fmla="*/ 13 h 328"/>
                <a:gd name="T6" fmla="*/ 48 w 198"/>
                <a:gd name="T7" fmla="*/ 31 h 328"/>
                <a:gd name="T8" fmla="*/ 22 w 198"/>
                <a:gd name="T9" fmla="*/ 59 h 328"/>
                <a:gd name="T10" fmla="*/ 6 w 198"/>
                <a:gd name="T11" fmla="*/ 96 h 328"/>
                <a:gd name="T12" fmla="*/ 0 w 198"/>
                <a:gd name="T13" fmla="*/ 143 h 328"/>
                <a:gd name="T14" fmla="*/ 1 w 198"/>
                <a:gd name="T15" fmla="*/ 223 h 328"/>
                <a:gd name="T16" fmla="*/ 8 w 198"/>
                <a:gd name="T17" fmla="*/ 259 h 328"/>
                <a:gd name="T18" fmla="*/ 22 w 198"/>
                <a:gd name="T19" fmla="*/ 288 h 328"/>
                <a:gd name="T20" fmla="*/ 42 w 198"/>
                <a:gd name="T21" fmla="*/ 310 h 328"/>
                <a:gd name="T22" fmla="*/ 68 w 198"/>
                <a:gd name="T23" fmla="*/ 324 h 328"/>
                <a:gd name="T24" fmla="*/ 98 w 198"/>
                <a:gd name="T25" fmla="*/ 328 h 328"/>
                <a:gd name="T26" fmla="*/ 118 w 198"/>
                <a:gd name="T27" fmla="*/ 326 h 328"/>
                <a:gd name="T28" fmla="*/ 146 w 198"/>
                <a:gd name="T29" fmla="*/ 316 h 328"/>
                <a:gd name="T30" fmla="*/ 169 w 198"/>
                <a:gd name="T31" fmla="*/ 297 h 328"/>
                <a:gd name="T32" fmla="*/ 186 w 198"/>
                <a:gd name="T33" fmla="*/ 271 h 328"/>
                <a:gd name="T34" fmla="*/ 196 w 198"/>
                <a:gd name="T35" fmla="*/ 236 h 328"/>
                <a:gd name="T36" fmla="*/ 198 w 198"/>
                <a:gd name="T37" fmla="*/ 210 h 328"/>
                <a:gd name="T38" fmla="*/ 194 w 198"/>
                <a:gd name="T39" fmla="*/ 173 h 328"/>
                <a:gd name="T40" fmla="*/ 184 w 198"/>
                <a:gd name="T41" fmla="*/ 142 h 328"/>
                <a:gd name="T42" fmla="*/ 167 w 198"/>
                <a:gd name="T43" fmla="*/ 118 h 328"/>
                <a:gd name="T44" fmla="*/ 144 w 198"/>
                <a:gd name="T45" fmla="*/ 102 h 328"/>
                <a:gd name="T46" fmla="*/ 117 w 198"/>
                <a:gd name="T47" fmla="*/ 94 h 328"/>
                <a:gd name="T48" fmla="*/ 96 w 198"/>
                <a:gd name="T49" fmla="*/ 94 h 328"/>
                <a:gd name="T50" fmla="*/ 69 w 198"/>
                <a:gd name="T51" fmla="*/ 103 h 328"/>
                <a:gd name="T52" fmla="*/ 48 w 198"/>
                <a:gd name="T53" fmla="*/ 123 h 328"/>
                <a:gd name="T54" fmla="*/ 42 w 198"/>
                <a:gd name="T55" fmla="*/ 123 h 328"/>
                <a:gd name="T56" fmla="*/ 47 w 198"/>
                <a:gd name="T57" fmla="*/ 97 h 328"/>
                <a:gd name="T58" fmla="*/ 59 w 198"/>
                <a:gd name="T59" fmla="*/ 76 h 328"/>
                <a:gd name="T60" fmla="*/ 78 w 198"/>
                <a:gd name="T61" fmla="*/ 59 h 328"/>
                <a:gd name="T62" fmla="*/ 105 w 198"/>
                <a:gd name="T63" fmla="*/ 48 h 328"/>
                <a:gd name="T64" fmla="*/ 139 w 198"/>
                <a:gd name="T65" fmla="*/ 44 h 328"/>
                <a:gd name="T66" fmla="*/ 162 w 198"/>
                <a:gd name="T67" fmla="*/ 43 h 328"/>
                <a:gd name="T68" fmla="*/ 153 w 198"/>
                <a:gd name="T69" fmla="*/ 211 h 328"/>
                <a:gd name="T70" fmla="*/ 149 w 198"/>
                <a:gd name="T71" fmla="*/ 241 h 328"/>
                <a:gd name="T72" fmla="*/ 135 w 198"/>
                <a:gd name="T73" fmla="*/ 270 h 328"/>
                <a:gd name="T74" fmla="*/ 121 w 198"/>
                <a:gd name="T75" fmla="*/ 281 h 328"/>
                <a:gd name="T76" fmla="*/ 105 w 198"/>
                <a:gd name="T77" fmla="*/ 286 h 328"/>
                <a:gd name="T78" fmla="*/ 93 w 198"/>
                <a:gd name="T79" fmla="*/ 287 h 328"/>
                <a:gd name="T80" fmla="*/ 77 w 198"/>
                <a:gd name="T81" fmla="*/ 282 h 328"/>
                <a:gd name="T82" fmla="*/ 63 w 198"/>
                <a:gd name="T83" fmla="*/ 272 h 328"/>
                <a:gd name="T84" fmla="*/ 53 w 198"/>
                <a:gd name="T85" fmla="*/ 256 h 328"/>
                <a:gd name="T86" fmla="*/ 45 w 198"/>
                <a:gd name="T87" fmla="*/ 227 h 328"/>
                <a:gd name="T88" fmla="*/ 45 w 198"/>
                <a:gd name="T89" fmla="*/ 193 h 328"/>
                <a:gd name="T90" fmla="*/ 55 w 198"/>
                <a:gd name="T91" fmla="*/ 161 h 328"/>
                <a:gd name="T92" fmla="*/ 66 w 198"/>
                <a:gd name="T93" fmla="*/ 147 h 328"/>
                <a:gd name="T94" fmla="*/ 82 w 198"/>
                <a:gd name="T95" fmla="*/ 138 h 328"/>
                <a:gd name="T96" fmla="*/ 101 w 198"/>
                <a:gd name="T97" fmla="*/ 135 h 328"/>
                <a:gd name="T98" fmla="*/ 113 w 198"/>
                <a:gd name="T99" fmla="*/ 136 h 328"/>
                <a:gd name="T100" fmla="*/ 128 w 198"/>
                <a:gd name="T101" fmla="*/ 143 h 328"/>
                <a:gd name="T102" fmla="*/ 139 w 198"/>
                <a:gd name="T103" fmla="*/ 156 h 328"/>
                <a:gd name="T104" fmla="*/ 152 w 198"/>
                <a:gd name="T105" fmla="*/ 19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8" h="328">
                  <a:moveTo>
                    <a:pt x="182" y="0"/>
                  </a:moveTo>
                  <a:lnTo>
                    <a:pt x="182" y="0"/>
                  </a:lnTo>
                  <a:lnTo>
                    <a:pt x="159" y="4"/>
                  </a:lnTo>
                  <a:lnTo>
                    <a:pt x="139" y="5"/>
                  </a:lnTo>
                  <a:lnTo>
                    <a:pt x="139" y="5"/>
                  </a:lnTo>
                  <a:lnTo>
                    <a:pt x="124" y="5"/>
                  </a:lnTo>
                  <a:lnTo>
                    <a:pt x="109" y="7"/>
                  </a:lnTo>
                  <a:lnTo>
                    <a:pt x="96" y="10"/>
                  </a:lnTo>
                  <a:lnTo>
                    <a:pt x="83" y="13"/>
                  </a:lnTo>
                  <a:lnTo>
                    <a:pt x="70" y="18"/>
                  </a:lnTo>
                  <a:lnTo>
                    <a:pt x="59" y="24"/>
                  </a:lnTo>
                  <a:lnTo>
                    <a:pt x="48" y="31"/>
                  </a:lnTo>
                  <a:lnTo>
                    <a:pt x="39" y="39"/>
                  </a:lnTo>
                  <a:lnTo>
                    <a:pt x="30" y="48"/>
                  </a:lnTo>
                  <a:lnTo>
                    <a:pt x="22" y="59"/>
                  </a:lnTo>
                  <a:lnTo>
                    <a:pt x="16" y="70"/>
                  </a:lnTo>
                  <a:lnTo>
                    <a:pt x="10" y="82"/>
                  </a:lnTo>
                  <a:lnTo>
                    <a:pt x="6" y="96"/>
                  </a:lnTo>
                  <a:lnTo>
                    <a:pt x="3" y="111"/>
                  </a:lnTo>
                  <a:lnTo>
                    <a:pt x="1" y="126"/>
                  </a:lnTo>
                  <a:lnTo>
                    <a:pt x="0" y="143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" y="223"/>
                  </a:lnTo>
                  <a:lnTo>
                    <a:pt x="2" y="236"/>
                  </a:lnTo>
                  <a:lnTo>
                    <a:pt x="4" y="248"/>
                  </a:lnTo>
                  <a:lnTo>
                    <a:pt x="8" y="259"/>
                  </a:lnTo>
                  <a:lnTo>
                    <a:pt x="12" y="270"/>
                  </a:lnTo>
                  <a:lnTo>
                    <a:pt x="16" y="279"/>
                  </a:lnTo>
                  <a:lnTo>
                    <a:pt x="22" y="288"/>
                  </a:lnTo>
                  <a:lnTo>
                    <a:pt x="28" y="296"/>
                  </a:lnTo>
                  <a:lnTo>
                    <a:pt x="35" y="303"/>
                  </a:lnTo>
                  <a:lnTo>
                    <a:pt x="42" y="310"/>
                  </a:lnTo>
                  <a:lnTo>
                    <a:pt x="50" y="315"/>
                  </a:lnTo>
                  <a:lnTo>
                    <a:pt x="59" y="320"/>
                  </a:lnTo>
                  <a:lnTo>
                    <a:pt x="68" y="324"/>
                  </a:lnTo>
                  <a:lnTo>
                    <a:pt x="78" y="326"/>
                  </a:lnTo>
                  <a:lnTo>
                    <a:pt x="87" y="328"/>
                  </a:lnTo>
                  <a:lnTo>
                    <a:pt x="98" y="328"/>
                  </a:lnTo>
                  <a:lnTo>
                    <a:pt x="98" y="328"/>
                  </a:lnTo>
                  <a:lnTo>
                    <a:pt x="108" y="328"/>
                  </a:lnTo>
                  <a:lnTo>
                    <a:pt x="118" y="326"/>
                  </a:lnTo>
                  <a:lnTo>
                    <a:pt x="128" y="324"/>
                  </a:lnTo>
                  <a:lnTo>
                    <a:pt x="138" y="320"/>
                  </a:lnTo>
                  <a:lnTo>
                    <a:pt x="146" y="316"/>
                  </a:lnTo>
                  <a:lnTo>
                    <a:pt x="155" y="311"/>
                  </a:lnTo>
                  <a:lnTo>
                    <a:pt x="162" y="304"/>
                  </a:lnTo>
                  <a:lnTo>
                    <a:pt x="169" y="297"/>
                  </a:lnTo>
                  <a:lnTo>
                    <a:pt x="176" y="289"/>
                  </a:lnTo>
                  <a:lnTo>
                    <a:pt x="181" y="280"/>
                  </a:lnTo>
                  <a:lnTo>
                    <a:pt x="186" y="271"/>
                  </a:lnTo>
                  <a:lnTo>
                    <a:pt x="190" y="260"/>
                  </a:lnTo>
                  <a:lnTo>
                    <a:pt x="194" y="249"/>
                  </a:lnTo>
                  <a:lnTo>
                    <a:pt x="196" y="236"/>
                  </a:lnTo>
                  <a:lnTo>
                    <a:pt x="198" y="223"/>
                  </a:lnTo>
                  <a:lnTo>
                    <a:pt x="198" y="210"/>
                  </a:lnTo>
                  <a:lnTo>
                    <a:pt x="198" y="210"/>
                  </a:lnTo>
                  <a:lnTo>
                    <a:pt x="198" y="197"/>
                  </a:lnTo>
                  <a:lnTo>
                    <a:pt x="196" y="184"/>
                  </a:lnTo>
                  <a:lnTo>
                    <a:pt x="194" y="173"/>
                  </a:lnTo>
                  <a:lnTo>
                    <a:pt x="191" y="162"/>
                  </a:lnTo>
                  <a:lnTo>
                    <a:pt x="188" y="152"/>
                  </a:lnTo>
                  <a:lnTo>
                    <a:pt x="184" y="142"/>
                  </a:lnTo>
                  <a:lnTo>
                    <a:pt x="179" y="133"/>
                  </a:lnTo>
                  <a:lnTo>
                    <a:pt x="173" y="125"/>
                  </a:lnTo>
                  <a:lnTo>
                    <a:pt x="167" y="118"/>
                  </a:lnTo>
                  <a:lnTo>
                    <a:pt x="160" y="112"/>
                  </a:lnTo>
                  <a:lnTo>
                    <a:pt x="152" y="106"/>
                  </a:lnTo>
                  <a:lnTo>
                    <a:pt x="144" y="102"/>
                  </a:lnTo>
                  <a:lnTo>
                    <a:pt x="135" y="98"/>
                  </a:lnTo>
                  <a:lnTo>
                    <a:pt x="126" y="96"/>
                  </a:lnTo>
                  <a:lnTo>
                    <a:pt x="117" y="94"/>
                  </a:lnTo>
                  <a:lnTo>
                    <a:pt x="106" y="94"/>
                  </a:lnTo>
                  <a:lnTo>
                    <a:pt x="106" y="94"/>
                  </a:lnTo>
                  <a:lnTo>
                    <a:pt x="96" y="94"/>
                  </a:lnTo>
                  <a:lnTo>
                    <a:pt x="87" y="96"/>
                  </a:lnTo>
                  <a:lnTo>
                    <a:pt x="78" y="99"/>
                  </a:lnTo>
                  <a:lnTo>
                    <a:pt x="69" y="103"/>
                  </a:lnTo>
                  <a:lnTo>
                    <a:pt x="62" y="108"/>
                  </a:lnTo>
                  <a:lnTo>
                    <a:pt x="54" y="115"/>
                  </a:lnTo>
                  <a:lnTo>
                    <a:pt x="48" y="123"/>
                  </a:lnTo>
                  <a:lnTo>
                    <a:pt x="42" y="133"/>
                  </a:lnTo>
                  <a:lnTo>
                    <a:pt x="42" y="133"/>
                  </a:lnTo>
                  <a:lnTo>
                    <a:pt x="42" y="123"/>
                  </a:lnTo>
                  <a:lnTo>
                    <a:pt x="43" y="114"/>
                  </a:lnTo>
                  <a:lnTo>
                    <a:pt x="45" y="106"/>
                  </a:lnTo>
                  <a:lnTo>
                    <a:pt x="47" y="97"/>
                  </a:lnTo>
                  <a:lnTo>
                    <a:pt x="50" y="90"/>
                  </a:lnTo>
                  <a:lnTo>
                    <a:pt x="54" y="82"/>
                  </a:lnTo>
                  <a:lnTo>
                    <a:pt x="59" y="76"/>
                  </a:lnTo>
                  <a:lnTo>
                    <a:pt x="65" y="69"/>
                  </a:lnTo>
                  <a:lnTo>
                    <a:pt x="71" y="64"/>
                  </a:lnTo>
                  <a:lnTo>
                    <a:pt x="78" y="59"/>
                  </a:lnTo>
                  <a:lnTo>
                    <a:pt x="86" y="54"/>
                  </a:lnTo>
                  <a:lnTo>
                    <a:pt x="95" y="51"/>
                  </a:lnTo>
                  <a:lnTo>
                    <a:pt x="105" y="48"/>
                  </a:lnTo>
                  <a:lnTo>
                    <a:pt x="115" y="46"/>
                  </a:lnTo>
                  <a:lnTo>
                    <a:pt x="127" y="44"/>
                  </a:lnTo>
                  <a:lnTo>
                    <a:pt x="139" y="44"/>
                  </a:lnTo>
                  <a:lnTo>
                    <a:pt x="139" y="44"/>
                  </a:lnTo>
                  <a:lnTo>
                    <a:pt x="151" y="44"/>
                  </a:lnTo>
                  <a:lnTo>
                    <a:pt x="162" y="43"/>
                  </a:lnTo>
                  <a:lnTo>
                    <a:pt x="182" y="40"/>
                  </a:lnTo>
                  <a:lnTo>
                    <a:pt x="182" y="0"/>
                  </a:lnTo>
                  <a:close/>
                  <a:moveTo>
                    <a:pt x="153" y="211"/>
                  </a:moveTo>
                  <a:lnTo>
                    <a:pt x="153" y="211"/>
                  </a:lnTo>
                  <a:lnTo>
                    <a:pt x="152" y="226"/>
                  </a:lnTo>
                  <a:lnTo>
                    <a:pt x="149" y="241"/>
                  </a:lnTo>
                  <a:lnTo>
                    <a:pt x="145" y="254"/>
                  </a:lnTo>
                  <a:lnTo>
                    <a:pt x="138" y="265"/>
                  </a:lnTo>
                  <a:lnTo>
                    <a:pt x="135" y="270"/>
                  </a:lnTo>
                  <a:lnTo>
                    <a:pt x="131" y="274"/>
                  </a:lnTo>
                  <a:lnTo>
                    <a:pt x="126" y="278"/>
                  </a:lnTo>
                  <a:lnTo>
                    <a:pt x="121" y="281"/>
                  </a:lnTo>
                  <a:lnTo>
                    <a:pt x="116" y="283"/>
                  </a:lnTo>
                  <a:lnTo>
                    <a:pt x="111" y="285"/>
                  </a:lnTo>
                  <a:lnTo>
                    <a:pt x="105" y="286"/>
                  </a:lnTo>
                  <a:lnTo>
                    <a:pt x="99" y="287"/>
                  </a:lnTo>
                  <a:lnTo>
                    <a:pt x="99" y="287"/>
                  </a:lnTo>
                  <a:lnTo>
                    <a:pt x="93" y="287"/>
                  </a:lnTo>
                  <a:lnTo>
                    <a:pt x="87" y="286"/>
                  </a:lnTo>
                  <a:lnTo>
                    <a:pt x="82" y="284"/>
                  </a:lnTo>
                  <a:lnTo>
                    <a:pt x="77" y="282"/>
                  </a:lnTo>
                  <a:lnTo>
                    <a:pt x="72" y="279"/>
                  </a:lnTo>
                  <a:lnTo>
                    <a:pt x="67" y="276"/>
                  </a:lnTo>
                  <a:lnTo>
                    <a:pt x="63" y="272"/>
                  </a:lnTo>
                  <a:lnTo>
                    <a:pt x="59" y="267"/>
                  </a:lnTo>
                  <a:lnTo>
                    <a:pt x="56" y="262"/>
                  </a:lnTo>
                  <a:lnTo>
                    <a:pt x="53" y="256"/>
                  </a:lnTo>
                  <a:lnTo>
                    <a:pt x="50" y="250"/>
                  </a:lnTo>
                  <a:lnTo>
                    <a:pt x="48" y="243"/>
                  </a:lnTo>
                  <a:lnTo>
                    <a:pt x="45" y="227"/>
                  </a:lnTo>
                  <a:lnTo>
                    <a:pt x="44" y="209"/>
                  </a:lnTo>
                  <a:lnTo>
                    <a:pt x="44" y="209"/>
                  </a:lnTo>
                  <a:lnTo>
                    <a:pt x="45" y="193"/>
                  </a:lnTo>
                  <a:lnTo>
                    <a:pt x="48" y="179"/>
                  </a:lnTo>
                  <a:lnTo>
                    <a:pt x="52" y="166"/>
                  </a:lnTo>
                  <a:lnTo>
                    <a:pt x="55" y="161"/>
                  </a:lnTo>
                  <a:lnTo>
                    <a:pt x="58" y="155"/>
                  </a:lnTo>
                  <a:lnTo>
                    <a:pt x="62" y="151"/>
                  </a:lnTo>
                  <a:lnTo>
                    <a:pt x="66" y="147"/>
                  </a:lnTo>
                  <a:lnTo>
                    <a:pt x="71" y="143"/>
                  </a:lnTo>
                  <a:lnTo>
                    <a:pt x="76" y="140"/>
                  </a:lnTo>
                  <a:lnTo>
                    <a:pt x="82" y="138"/>
                  </a:lnTo>
                  <a:lnTo>
                    <a:pt x="88" y="136"/>
                  </a:lnTo>
                  <a:lnTo>
                    <a:pt x="94" y="135"/>
                  </a:lnTo>
                  <a:lnTo>
                    <a:pt x="101" y="135"/>
                  </a:lnTo>
                  <a:lnTo>
                    <a:pt x="101" y="135"/>
                  </a:lnTo>
                  <a:lnTo>
                    <a:pt x="107" y="135"/>
                  </a:lnTo>
                  <a:lnTo>
                    <a:pt x="113" y="136"/>
                  </a:lnTo>
                  <a:lnTo>
                    <a:pt x="118" y="138"/>
                  </a:lnTo>
                  <a:lnTo>
                    <a:pt x="123" y="140"/>
                  </a:lnTo>
                  <a:lnTo>
                    <a:pt x="128" y="143"/>
                  </a:lnTo>
                  <a:lnTo>
                    <a:pt x="132" y="147"/>
                  </a:lnTo>
                  <a:lnTo>
                    <a:pt x="136" y="151"/>
                  </a:lnTo>
                  <a:lnTo>
                    <a:pt x="139" y="156"/>
                  </a:lnTo>
                  <a:lnTo>
                    <a:pt x="145" y="167"/>
                  </a:lnTo>
                  <a:lnTo>
                    <a:pt x="150" y="180"/>
                  </a:lnTo>
                  <a:lnTo>
                    <a:pt x="152" y="194"/>
                  </a:lnTo>
                  <a:lnTo>
                    <a:pt x="153" y="211"/>
                  </a:lnTo>
                  <a:lnTo>
                    <a:pt x="153" y="2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9" name="Freeform 138"/>
            <p:cNvSpPr>
              <a:spLocks/>
            </p:cNvSpPr>
            <p:nvPr userDrawn="1"/>
          </p:nvSpPr>
          <p:spPr bwMode="auto">
            <a:xfrm>
              <a:off x="2489200" y="6365876"/>
              <a:ext cx="74613" cy="90488"/>
            </a:xfrm>
            <a:custGeom>
              <a:avLst/>
              <a:gdLst>
                <a:gd name="T0" fmla="*/ 0 w 188"/>
                <a:gd name="T1" fmla="*/ 0 h 230"/>
                <a:gd name="T2" fmla="*/ 0 w 188"/>
                <a:gd name="T3" fmla="*/ 230 h 230"/>
                <a:gd name="T4" fmla="*/ 45 w 188"/>
                <a:gd name="T5" fmla="*/ 230 h 230"/>
                <a:gd name="T6" fmla="*/ 126 w 188"/>
                <a:gd name="T7" fmla="*/ 101 h 230"/>
                <a:gd name="T8" fmla="*/ 126 w 188"/>
                <a:gd name="T9" fmla="*/ 101 h 230"/>
                <a:gd name="T10" fmla="*/ 143 w 188"/>
                <a:gd name="T11" fmla="*/ 72 h 230"/>
                <a:gd name="T12" fmla="*/ 143 w 188"/>
                <a:gd name="T13" fmla="*/ 72 h 230"/>
                <a:gd name="T14" fmla="*/ 143 w 188"/>
                <a:gd name="T15" fmla="*/ 120 h 230"/>
                <a:gd name="T16" fmla="*/ 143 w 188"/>
                <a:gd name="T17" fmla="*/ 230 h 230"/>
                <a:gd name="T18" fmla="*/ 188 w 188"/>
                <a:gd name="T19" fmla="*/ 230 h 230"/>
                <a:gd name="T20" fmla="*/ 188 w 188"/>
                <a:gd name="T21" fmla="*/ 0 h 230"/>
                <a:gd name="T22" fmla="*/ 143 w 188"/>
                <a:gd name="T23" fmla="*/ 0 h 230"/>
                <a:gd name="T24" fmla="*/ 62 w 188"/>
                <a:gd name="T25" fmla="*/ 127 h 230"/>
                <a:gd name="T26" fmla="*/ 62 w 188"/>
                <a:gd name="T27" fmla="*/ 127 h 230"/>
                <a:gd name="T28" fmla="*/ 52 w 188"/>
                <a:gd name="T29" fmla="*/ 143 h 230"/>
                <a:gd name="T30" fmla="*/ 45 w 188"/>
                <a:gd name="T31" fmla="*/ 158 h 230"/>
                <a:gd name="T32" fmla="*/ 45 w 188"/>
                <a:gd name="T33" fmla="*/ 158 h 230"/>
                <a:gd name="T34" fmla="*/ 45 w 188"/>
                <a:gd name="T35" fmla="*/ 108 h 230"/>
                <a:gd name="T36" fmla="*/ 45 w 188"/>
                <a:gd name="T37" fmla="*/ 0 h 230"/>
                <a:gd name="T38" fmla="*/ 0 w 188"/>
                <a:gd name="T3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8" h="230">
                  <a:moveTo>
                    <a:pt x="0" y="0"/>
                  </a:moveTo>
                  <a:lnTo>
                    <a:pt x="0" y="230"/>
                  </a:lnTo>
                  <a:lnTo>
                    <a:pt x="45" y="230"/>
                  </a:lnTo>
                  <a:lnTo>
                    <a:pt x="126" y="101"/>
                  </a:lnTo>
                  <a:lnTo>
                    <a:pt x="126" y="101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43" y="120"/>
                  </a:lnTo>
                  <a:lnTo>
                    <a:pt x="143" y="230"/>
                  </a:lnTo>
                  <a:lnTo>
                    <a:pt x="188" y="230"/>
                  </a:lnTo>
                  <a:lnTo>
                    <a:pt x="188" y="0"/>
                  </a:lnTo>
                  <a:lnTo>
                    <a:pt x="143" y="0"/>
                  </a:lnTo>
                  <a:lnTo>
                    <a:pt x="62" y="127"/>
                  </a:lnTo>
                  <a:lnTo>
                    <a:pt x="62" y="127"/>
                  </a:lnTo>
                  <a:lnTo>
                    <a:pt x="52" y="143"/>
                  </a:lnTo>
                  <a:lnTo>
                    <a:pt x="45" y="158"/>
                  </a:lnTo>
                  <a:lnTo>
                    <a:pt x="45" y="158"/>
                  </a:lnTo>
                  <a:lnTo>
                    <a:pt x="45" y="108"/>
                  </a:lnTo>
                  <a:lnTo>
                    <a:pt x="4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0" name="Freeform 139"/>
            <p:cNvSpPr>
              <a:spLocks/>
            </p:cNvSpPr>
            <p:nvPr userDrawn="1"/>
          </p:nvSpPr>
          <p:spPr bwMode="auto">
            <a:xfrm>
              <a:off x="2578100" y="6362701"/>
              <a:ext cx="69850" cy="95250"/>
            </a:xfrm>
            <a:custGeom>
              <a:avLst/>
              <a:gdLst>
                <a:gd name="T0" fmla="*/ 93 w 177"/>
                <a:gd name="T1" fmla="*/ 131 h 239"/>
                <a:gd name="T2" fmla="*/ 117 w 177"/>
                <a:gd name="T3" fmla="*/ 137 h 239"/>
                <a:gd name="T4" fmla="*/ 130 w 177"/>
                <a:gd name="T5" fmla="*/ 153 h 239"/>
                <a:gd name="T6" fmla="*/ 132 w 177"/>
                <a:gd name="T7" fmla="*/ 166 h 239"/>
                <a:gd name="T8" fmla="*/ 126 w 177"/>
                <a:gd name="T9" fmla="*/ 185 h 239"/>
                <a:gd name="T10" fmla="*/ 106 w 177"/>
                <a:gd name="T11" fmla="*/ 198 h 239"/>
                <a:gd name="T12" fmla="*/ 85 w 177"/>
                <a:gd name="T13" fmla="*/ 201 h 239"/>
                <a:gd name="T14" fmla="*/ 61 w 177"/>
                <a:gd name="T15" fmla="*/ 197 h 239"/>
                <a:gd name="T16" fmla="*/ 36 w 177"/>
                <a:gd name="T17" fmla="*/ 187 h 239"/>
                <a:gd name="T18" fmla="*/ 0 w 177"/>
                <a:gd name="T19" fmla="*/ 210 h 239"/>
                <a:gd name="T20" fmla="*/ 18 w 177"/>
                <a:gd name="T21" fmla="*/ 222 h 239"/>
                <a:gd name="T22" fmla="*/ 50 w 177"/>
                <a:gd name="T23" fmla="*/ 235 h 239"/>
                <a:gd name="T24" fmla="*/ 83 w 177"/>
                <a:gd name="T25" fmla="*/ 239 h 239"/>
                <a:gd name="T26" fmla="*/ 106 w 177"/>
                <a:gd name="T27" fmla="*/ 238 h 239"/>
                <a:gd name="T28" fmla="*/ 134 w 177"/>
                <a:gd name="T29" fmla="*/ 231 h 239"/>
                <a:gd name="T30" fmla="*/ 154 w 177"/>
                <a:gd name="T31" fmla="*/ 218 h 239"/>
                <a:gd name="T32" fmla="*/ 168 w 177"/>
                <a:gd name="T33" fmla="*/ 202 h 239"/>
                <a:gd name="T34" fmla="*/ 176 w 177"/>
                <a:gd name="T35" fmla="*/ 182 h 239"/>
                <a:gd name="T36" fmla="*/ 177 w 177"/>
                <a:gd name="T37" fmla="*/ 168 h 239"/>
                <a:gd name="T38" fmla="*/ 168 w 177"/>
                <a:gd name="T39" fmla="*/ 137 h 239"/>
                <a:gd name="T40" fmla="*/ 149 w 177"/>
                <a:gd name="T41" fmla="*/ 118 h 239"/>
                <a:gd name="T42" fmla="*/ 133 w 177"/>
                <a:gd name="T43" fmla="*/ 112 h 239"/>
                <a:gd name="T44" fmla="*/ 154 w 177"/>
                <a:gd name="T45" fmla="*/ 99 h 239"/>
                <a:gd name="T46" fmla="*/ 167 w 177"/>
                <a:gd name="T47" fmla="*/ 80 h 239"/>
                <a:gd name="T48" fmla="*/ 170 w 177"/>
                <a:gd name="T49" fmla="*/ 64 h 239"/>
                <a:gd name="T50" fmla="*/ 167 w 177"/>
                <a:gd name="T51" fmla="*/ 45 h 239"/>
                <a:gd name="T52" fmla="*/ 159 w 177"/>
                <a:gd name="T53" fmla="*/ 28 h 239"/>
                <a:gd name="T54" fmla="*/ 144 w 177"/>
                <a:gd name="T55" fmla="*/ 15 h 239"/>
                <a:gd name="T56" fmla="*/ 123 w 177"/>
                <a:gd name="T57" fmla="*/ 5 h 239"/>
                <a:gd name="T58" fmla="*/ 96 w 177"/>
                <a:gd name="T59" fmla="*/ 0 h 239"/>
                <a:gd name="T60" fmla="*/ 74 w 177"/>
                <a:gd name="T61" fmla="*/ 0 h 239"/>
                <a:gd name="T62" fmla="*/ 43 w 177"/>
                <a:gd name="T63" fmla="*/ 7 h 239"/>
                <a:gd name="T64" fmla="*/ 15 w 177"/>
                <a:gd name="T65" fmla="*/ 20 h 239"/>
                <a:gd name="T66" fmla="*/ 27 w 177"/>
                <a:gd name="T67" fmla="*/ 60 h 239"/>
                <a:gd name="T68" fmla="*/ 56 w 177"/>
                <a:gd name="T69" fmla="*/ 44 h 239"/>
                <a:gd name="T70" fmla="*/ 79 w 177"/>
                <a:gd name="T71" fmla="*/ 39 h 239"/>
                <a:gd name="T72" fmla="*/ 97 w 177"/>
                <a:gd name="T73" fmla="*/ 39 h 239"/>
                <a:gd name="T74" fmla="*/ 117 w 177"/>
                <a:gd name="T75" fmla="*/ 47 h 239"/>
                <a:gd name="T76" fmla="*/ 125 w 177"/>
                <a:gd name="T77" fmla="*/ 62 h 239"/>
                <a:gd name="T78" fmla="*/ 125 w 177"/>
                <a:gd name="T79" fmla="*/ 72 h 239"/>
                <a:gd name="T80" fmla="*/ 118 w 177"/>
                <a:gd name="T81" fmla="*/ 86 h 239"/>
                <a:gd name="T82" fmla="*/ 99 w 177"/>
                <a:gd name="T83" fmla="*/ 94 h 239"/>
                <a:gd name="T84" fmla="*/ 61 w 177"/>
                <a:gd name="T85" fmla="*/ 13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7" h="239">
                  <a:moveTo>
                    <a:pt x="61" y="131"/>
                  </a:moveTo>
                  <a:lnTo>
                    <a:pt x="93" y="131"/>
                  </a:lnTo>
                  <a:lnTo>
                    <a:pt x="93" y="131"/>
                  </a:lnTo>
                  <a:lnTo>
                    <a:pt x="102" y="132"/>
                  </a:lnTo>
                  <a:lnTo>
                    <a:pt x="111" y="134"/>
                  </a:lnTo>
                  <a:lnTo>
                    <a:pt x="117" y="137"/>
                  </a:lnTo>
                  <a:lnTo>
                    <a:pt x="123" y="142"/>
                  </a:lnTo>
                  <a:lnTo>
                    <a:pt x="127" y="147"/>
                  </a:lnTo>
                  <a:lnTo>
                    <a:pt x="130" y="153"/>
                  </a:lnTo>
                  <a:lnTo>
                    <a:pt x="131" y="159"/>
                  </a:lnTo>
                  <a:lnTo>
                    <a:pt x="132" y="166"/>
                  </a:lnTo>
                  <a:lnTo>
                    <a:pt x="132" y="166"/>
                  </a:lnTo>
                  <a:lnTo>
                    <a:pt x="131" y="173"/>
                  </a:lnTo>
                  <a:lnTo>
                    <a:pt x="129" y="179"/>
                  </a:lnTo>
                  <a:lnTo>
                    <a:pt x="126" y="185"/>
                  </a:lnTo>
                  <a:lnTo>
                    <a:pt x="121" y="190"/>
                  </a:lnTo>
                  <a:lnTo>
                    <a:pt x="115" y="194"/>
                  </a:lnTo>
                  <a:lnTo>
                    <a:pt x="106" y="198"/>
                  </a:lnTo>
                  <a:lnTo>
                    <a:pt x="97" y="200"/>
                  </a:lnTo>
                  <a:lnTo>
                    <a:pt x="85" y="201"/>
                  </a:lnTo>
                  <a:lnTo>
                    <a:pt x="85" y="201"/>
                  </a:lnTo>
                  <a:lnTo>
                    <a:pt x="77" y="200"/>
                  </a:lnTo>
                  <a:lnTo>
                    <a:pt x="69" y="199"/>
                  </a:lnTo>
                  <a:lnTo>
                    <a:pt x="61" y="197"/>
                  </a:lnTo>
                  <a:lnTo>
                    <a:pt x="53" y="194"/>
                  </a:lnTo>
                  <a:lnTo>
                    <a:pt x="44" y="191"/>
                  </a:lnTo>
                  <a:lnTo>
                    <a:pt x="36" y="187"/>
                  </a:lnTo>
                  <a:lnTo>
                    <a:pt x="28" y="182"/>
                  </a:lnTo>
                  <a:lnTo>
                    <a:pt x="20" y="176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9" y="216"/>
                  </a:lnTo>
                  <a:lnTo>
                    <a:pt x="18" y="222"/>
                  </a:lnTo>
                  <a:lnTo>
                    <a:pt x="28" y="227"/>
                  </a:lnTo>
                  <a:lnTo>
                    <a:pt x="39" y="231"/>
                  </a:lnTo>
                  <a:lnTo>
                    <a:pt x="50" y="235"/>
                  </a:lnTo>
                  <a:lnTo>
                    <a:pt x="61" y="237"/>
                  </a:lnTo>
                  <a:lnTo>
                    <a:pt x="72" y="239"/>
                  </a:lnTo>
                  <a:lnTo>
                    <a:pt x="83" y="239"/>
                  </a:lnTo>
                  <a:lnTo>
                    <a:pt x="83" y="239"/>
                  </a:lnTo>
                  <a:lnTo>
                    <a:pt x="95" y="239"/>
                  </a:lnTo>
                  <a:lnTo>
                    <a:pt x="106" y="238"/>
                  </a:lnTo>
                  <a:lnTo>
                    <a:pt x="116" y="236"/>
                  </a:lnTo>
                  <a:lnTo>
                    <a:pt x="125" y="234"/>
                  </a:lnTo>
                  <a:lnTo>
                    <a:pt x="134" y="231"/>
                  </a:lnTo>
                  <a:lnTo>
                    <a:pt x="141" y="227"/>
                  </a:lnTo>
                  <a:lnTo>
                    <a:pt x="148" y="223"/>
                  </a:lnTo>
                  <a:lnTo>
                    <a:pt x="154" y="218"/>
                  </a:lnTo>
                  <a:lnTo>
                    <a:pt x="160" y="213"/>
                  </a:lnTo>
                  <a:lnTo>
                    <a:pt x="164" y="208"/>
                  </a:lnTo>
                  <a:lnTo>
                    <a:pt x="168" y="202"/>
                  </a:lnTo>
                  <a:lnTo>
                    <a:pt x="171" y="196"/>
                  </a:lnTo>
                  <a:lnTo>
                    <a:pt x="174" y="189"/>
                  </a:lnTo>
                  <a:lnTo>
                    <a:pt x="176" y="182"/>
                  </a:lnTo>
                  <a:lnTo>
                    <a:pt x="177" y="175"/>
                  </a:lnTo>
                  <a:lnTo>
                    <a:pt x="177" y="168"/>
                  </a:lnTo>
                  <a:lnTo>
                    <a:pt x="177" y="168"/>
                  </a:lnTo>
                  <a:lnTo>
                    <a:pt x="176" y="157"/>
                  </a:lnTo>
                  <a:lnTo>
                    <a:pt x="173" y="145"/>
                  </a:lnTo>
                  <a:lnTo>
                    <a:pt x="168" y="137"/>
                  </a:lnTo>
                  <a:lnTo>
                    <a:pt x="163" y="129"/>
                  </a:lnTo>
                  <a:lnTo>
                    <a:pt x="156" y="123"/>
                  </a:lnTo>
                  <a:lnTo>
                    <a:pt x="149" y="118"/>
                  </a:lnTo>
                  <a:lnTo>
                    <a:pt x="141" y="114"/>
                  </a:lnTo>
                  <a:lnTo>
                    <a:pt x="133" y="112"/>
                  </a:lnTo>
                  <a:lnTo>
                    <a:pt x="133" y="112"/>
                  </a:lnTo>
                  <a:lnTo>
                    <a:pt x="141" y="108"/>
                  </a:lnTo>
                  <a:lnTo>
                    <a:pt x="148" y="104"/>
                  </a:lnTo>
                  <a:lnTo>
                    <a:pt x="154" y="99"/>
                  </a:lnTo>
                  <a:lnTo>
                    <a:pt x="159" y="94"/>
                  </a:lnTo>
                  <a:lnTo>
                    <a:pt x="164" y="88"/>
                  </a:lnTo>
                  <a:lnTo>
                    <a:pt x="167" y="80"/>
                  </a:lnTo>
                  <a:lnTo>
                    <a:pt x="169" y="73"/>
                  </a:lnTo>
                  <a:lnTo>
                    <a:pt x="170" y="64"/>
                  </a:lnTo>
                  <a:lnTo>
                    <a:pt x="170" y="64"/>
                  </a:lnTo>
                  <a:lnTo>
                    <a:pt x="170" y="57"/>
                  </a:lnTo>
                  <a:lnTo>
                    <a:pt x="169" y="51"/>
                  </a:lnTo>
                  <a:lnTo>
                    <a:pt x="167" y="45"/>
                  </a:lnTo>
                  <a:lnTo>
                    <a:pt x="165" y="39"/>
                  </a:lnTo>
                  <a:lnTo>
                    <a:pt x="162" y="34"/>
                  </a:lnTo>
                  <a:lnTo>
                    <a:pt x="159" y="28"/>
                  </a:lnTo>
                  <a:lnTo>
                    <a:pt x="155" y="23"/>
                  </a:lnTo>
                  <a:lnTo>
                    <a:pt x="150" y="19"/>
                  </a:lnTo>
                  <a:lnTo>
                    <a:pt x="144" y="15"/>
                  </a:lnTo>
                  <a:lnTo>
                    <a:pt x="138" y="11"/>
                  </a:lnTo>
                  <a:lnTo>
                    <a:pt x="131" y="8"/>
                  </a:lnTo>
                  <a:lnTo>
                    <a:pt x="123" y="5"/>
                  </a:lnTo>
                  <a:lnTo>
                    <a:pt x="115" y="3"/>
                  </a:lnTo>
                  <a:lnTo>
                    <a:pt x="106" y="1"/>
                  </a:lnTo>
                  <a:lnTo>
                    <a:pt x="96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74" y="0"/>
                  </a:lnTo>
                  <a:lnTo>
                    <a:pt x="64" y="2"/>
                  </a:lnTo>
                  <a:lnTo>
                    <a:pt x="53" y="4"/>
                  </a:lnTo>
                  <a:lnTo>
                    <a:pt x="43" y="7"/>
                  </a:lnTo>
                  <a:lnTo>
                    <a:pt x="33" y="11"/>
                  </a:lnTo>
                  <a:lnTo>
                    <a:pt x="24" y="15"/>
                  </a:lnTo>
                  <a:lnTo>
                    <a:pt x="15" y="20"/>
                  </a:lnTo>
                  <a:lnTo>
                    <a:pt x="7" y="25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41" y="50"/>
                  </a:lnTo>
                  <a:lnTo>
                    <a:pt x="49" y="47"/>
                  </a:lnTo>
                  <a:lnTo>
                    <a:pt x="56" y="44"/>
                  </a:lnTo>
                  <a:lnTo>
                    <a:pt x="63" y="42"/>
                  </a:lnTo>
                  <a:lnTo>
                    <a:pt x="71" y="40"/>
                  </a:lnTo>
                  <a:lnTo>
                    <a:pt x="79" y="39"/>
                  </a:lnTo>
                  <a:lnTo>
                    <a:pt x="87" y="39"/>
                  </a:lnTo>
                  <a:lnTo>
                    <a:pt x="87" y="39"/>
                  </a:lnTo>
                  <a:lnTo>
                    <a:pt x="97" y="39"/>
                  </a:lnTo>
                  <a:lnTo>
                    <a:pt x="105" y="41"/>
                  </a:lnTo>
                  <a:lnTo>
                    <a:pt x="111" y="44"/>
                  </a:lnTo>
                  <a:lnTo>
                    <a:pt x="117" y="47"/>
                  </a:lnTo>
                  <a:lnTo>
                    <a:pt x="121" y="52"/>
                  </a:lnTo>
                  <a:lnTo>
                    <a:pt x="124" y="56"/>
                  </a:lnTo>
                  <a:lnTo>
                    <a:pt x="125" y="62"/>
                  </a:lnTo>
                  <a:lnTo>
                    <a:pt x="126" y="67"/>
                  </a:lnTo>
                  <a:lnTo>
                    <a:pt x="126" y="67"/>
                  </a:lnTo>
                  <a:lnTo>
                    <a:pt x="125" y="72"/>
                  </a:lnTo>
                  <a:lnTo>
                    <a:pt x="124" y="77"/>
                  </a:lnTo>
                  <a:lnTo>
                    <a:pt x="121" y="82"/>
                  </a:lnTo>
                  <a:lnTo>
                    <a:pt x="118" y="86"/>
                  </a:lnTo>
                  <a:lnTo>
                    <a:pt x="113" y="89"/>
                  </a:lnTo>
                  <a:lnTo>
                    <a:pt x="107" y="92"/>
                  </a:lnTo>
                  <a:lnTo>
                    <a:pt x="99" y="94"/>
                  </a:lnTo>
                  <a:lnTo>
                    <a:pt x="91" y="94"/>
                  </a:lnTo>
                  <a:lnTo>
                    <a:pt x="61" y="94"/>
                  </a:lnTo>
                  <a:lnTo>
                    <a:pt x="61" y="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1" name="Freeform 140"/>
            <p:cNvSpPr>
              <a:spLocks/>
            </p:cNvSpPr>
            <p:nvPr userDrawn="1"/>
          </p:nvSpPr>
          <p:spPr bwMode="auto">
            <a:xfrm>
              <a:off x="2665413" y="6365876"/>
              <a:ext cx="73025" cy="90488"/>
            </a:xfrm>
            <a:custGeom>
              <a:avLst/>
              <a:gdLst>
                <a:gd name="T0" fmla="*/ 139 w 185"/>
                <a:gd name="T1" fmla="*/ 0 h 230"/>
                <a:gd name="T2" fmla="*/ 139 w 185"/>
                <a:gd name="T3" fmla="*/ 87 h 230"/>
                <a:gd name="T4" fmla="*/ 45 w 185"/>
                <a:gd name="T5" fmla="*/ 87 h 230"/>
                <a:gd name="T6" fmla="*/ 45 w 185"/>
                <a:gd name="T7" fmla="*/ 0 h 230"/>
                <a:gd name="T8" fmla="*/ 0 w 185"/>
                <a:gd name="T9" fmla="*/ 0 h 230"/>
                <a:gd name="T10" fmla="*/ 0 w 185"/>
                <a:gd name="T11" fmla="*/ 230 h 230"/>
                <a:gd name="T12" fmla="*/ 45 w 185"/>
                <a:gd name="T13" fmla="*/ 230 h 230"/>
                <a:gd name="T14" fmla="*/ 45 w 185"/>
                <a:gd name="T15" fmla="*/ 126 h 230"/>
                <a:gd name="T16" fmla="*/ 139 w 185"/>
                <a:gd name="T17" fmla="*/ 126 h 230"/>
                <a:gd name="T18" fmla="*/ 139 w 185"/>
                <a:gd name="T19" fmla="*/ 230 h 230"/>
                <a:gd name="T20" fmla="*/ 185 w 185"/>
                <a:gd name="T21" fmla="*/ 230 h 230"/>
                <a:gd name="T22" fmla="*/ 185 w 185"/>
                <a:gd name="T23" fmla="*/ 0 h 230"/>
                <a:gd name="T24" fmla="*/ 139 w 185"/>
                <a:gd name="T2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5" h="230">
                  <a:moveTo>
                    <a:pt x="139" y="0"/>
                  </a:moveTo>
                  <a:lnTo>
                    <a:pt x="139" y="87"/>
                  </a:lnTo>
                  <a:lnTo>
                    <a:pt x="45" y="87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45" y="230"/>
                  </a:lnTo>
                  <a:lnTo>
                    <a:pt x="45" y="126"/>
                  </a:lnTo>
                  <a:lnTo>
                    <a:pt x="139" y="126"/>
                  </a:lnTo>
                  <a:lnTo>
                    <a:pt x="139" y="230"/>
                  </a:lnTo>
                  <a:lnTo>
                    <a:pt x="185" y="230"/>
                  </a:lnTo>
                  <a:lnTo>
                    <a:pt x="185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2" name="Freeform 141"/>
            <p:cNvSpPr>
              <a:spLocks noEditPoints="1"/>
            </p:cNvSpPr>
            <p:nvPr userDrawn="1"/>
          </p:nvSpPr>
          <p:spPr bwMode="auto">
            <a:xfrm>
              <a:off x="2757488" y="6362701"/>
              <a:ext cx="77788" cy="95250"/>
            </a:xfrm>
            <a:custGeom>
              <a:avLst/>
              <a:gdLst>
                <a:gd name="T0" fmla="*/ 197 w 197"/>
                <a:gd name="T1" fmla="*/ 114 h 239"/>
                <a:gd name="T2" fmla="*/ 195 w 197"/>
                <a:gd name="T3" fmla="*/ 92 h 239"/>
                <a:gd name="T4" fmla="*/ 191 w 197"/>
                <a:gd name="T5" fmla="*/ 70 h 239"/>
                <a:gd name="T6" fmla="*/ 183 w 197"/>
                <a:gd name="T7" fmla="*/ 51 h 239"/>
                <a:gd name="T8" fmla="*/ 173 w 197"/>
                <a:gd name="T9" fmla="*/ 34 h 239"/>
                <a:gd name="T10" fmla="*/ 159 w 197"/>
                <a:gd name="T11" fmla="*/ 20 h 239"/>
                <a:gd name="T12" fmla="*/ 143 w 197"/>
                <a:gd name="T13" fmla="*/ 9 h 239"/>
                <a:gd name="T14" fmla="*/ 123 w 197"/>
                <a:gd name="T15" fmla="*/ 2 h 239"/>
                <a:gd name="T16" fmla="*/ 100 w 197"/>
                <a:gd name="T17" fmla="*/ 0 h 239"/>
                <a:gd name="T18" fmla="*/ 89 w 197"/>
                <a:gd name="T19" fmla="*/ 0 h 239"/>
                <a:gd name="T20" fmla="*/ 69 w 197"/>
                <a:gd name="T21" fmla="*/ 4 h 239"/>
                <a:gd name="T22" fmla="*/ 51 w 197"/>
                <a:gd name="T23" fmla="*/ 12 h 239"/>
                <a:gd name="T24" fmla="*/ 35 w 197"/>
                <a:gd name="T25" fmla="*/ 23 h 239"/>
                <a:gd name="T26" fmla="*/ 22 w 197"/>
                <a:gd name="T27" fmla="*/ 38 h 239"/>
                <a:gd name="T28" fmla="*/ 11 w 197"/>
                <a:gd name="T29" fmla="*/ 57 h 239"/>
                <a:gd name="T30" fmla="*/ 4 w 197"/>
                <a:gd name="T31" fmla="*/ 79 h 239"/>
                <a:gd name="T32" fmla="*/ 1 w 197"/>
                <a:gd name="T33" fmla="*/ 105 h 239"/>
                <a:gd name="T34" fmla="*/ 0 w 197"/>
                <a:gd name="T35" fmla="*/ 119 h 239"/>
                <a:gd name="T36" fmla="*/ 2 w 197"/>
                <a:gd name="T37" fmla="*/ 147 h 239"/>
                <a:gd name="T38" fmla="*/ 9 w 197"/>
                <a:gd name="T39" fmla="*/ 173 h 239"/>
                <a:gd name="T40" fmla="*/ 19 w 197"/>
                <a:gd name="T41" fmla="*/ 193 h 239"/>
                <a:gd name="T42" fmla="*/ 30 w 197"/>
                <a:gd name="T43" fmla="*/ 209 h 239"/>
                <a:gd name="T44" fmla="*/ 36 w 197"/>
                <a:gd name="T45" fmla="*/ 215 h 239"/>
                <a:gd name="T46" fmla="*/ 51 w 197"/>
                <a:gd name="T47" fmla="*/ 226 h 239"/>
                <a:gd name="T48" fmla="*/ 68 w 197"/>
                <a:gd name="T49" fmla="*/ 234 h 239"/>
                <a:gd name="T50" fmla="*/ 88 w 197"/>
                <a:gd name="T51" fmla="*/ 239 h 239"/>
                <a:gd name="T52" fmla="*/ 99 w 197"/>
                <a:gd name="T53" fmla="*/ 239 h 239"/>
                <a:gd name="T54" fmla="*/ 124 w 197"/>
                <a:gd name="T55" fmla="*/ 237 h 239"/>
                <a:gd name="T56" fmla="*/ 145 w 197"/>
                <a:gd name="T57" fmla="*/ 231 h 239"/>
                <a:gd name="T58" fmla="*/ 154 w 197"/>
                <a:gd name="T59" fmla="*/ 227 h 239"/>
                <a:gd name="T60" fmla="*/ 170 w 197"/>
                <a:gd name="T61" fmla="*/ 217 h 239"/>
                <a:gd name="T62" fmla="*/ 151 w 197"/>
                <a:gd name="T63" fmla="*/ 180 h 239"/>
                <a:gd name="T64" fmla="*/ 139 w 197"/>
                <a:gd name="T65" fmla="*/ 188 h 239"/>
                <a:gd name="T66" fmla="*/ 128 w 197"/>
                <a:gd name="T67" fmla="*/ 194 h 239"/>
                <a:gd name="T68" fmla="*/ 116 w 197"/>
                <a:gd name="T69" fmla="*/ 197 h 239"/>
                <a:gd name="T70" fmla="*/ 102 w 197"/>
                <a:gd name="T71" fmla="*/ 199 h 239"/>
                <a:gd name="T72" fmla="*/ 91 w 197"/>
                <a:gd name="T73" fmla="*/ 198 h 239"/>
                <a:gd name="T74" fmla="*/ 73 w 197"/>
                <a:gd name="T75" fmla="*/ 191 h 239"/>
                <a:gd name="T76" fmla="*/ 57 w 197"/>
                <a:gd name="T77" fmla="*/ 175 h 239"/>
                <a:gd name="T78" fmla="*/ 47 w 197"/>
                <a:gd name="T79" fmla="*/ 151 h 239"/>
                <a:gd name="T80" fmla="*/ 195 w 197"/>
                <a:gd name="T81" fmla="*/ 135 h 239"/>
                <a:gd name="T82" fmla="*/ 196 w 197"/>
                <a:gd name="T83" fmla="*/ 126 h 239"/>
                <a:gd name="T84" fmla="*/ 197 w 197"/>
                <a:gd name="T85" fmla="*/ 114 h 239"/>
                <a:gd name="T86" fmla="*/ 45 w 197"/>
                <a:gd name="T87" fmla="*/ 98 h 239"/>
                <a:gd name="T88" fmla="*/ 50 w 197"/>
                <a:gd name="T89" fmla="*/ 73 h 239"/>
                <a:gd name="T90" fmla="*/ 61 w 197"/>
                <a:gd name="T91" fmla="*/ 55 h 239"/>
                <a:gd name="T92" fmla="*/ 77 w 197"/>
                <a:gd name="T93" fmla="*/ 44 h 239"/>
                <a:gd name="T94" fmla="*/ 97 w 197"/>
                <a:gd name="T95" fmla="*/ 40 h 239"/>
                <a:gd name="T96" fmla="*/ 104 w 197"/>
                <a:gd name="T97" fmla="*/ 41 h 239"/>
                <a:gd name="T98" fmla="*/ 116 w 197"/>
                <a:gd name="T99" fmla="*/ 43 h 239"/>
                <a:gd name="T100" fmla="*/ 126 w 197"/>
                <a:gd name="T101" fmla="*/ 47 h 239"/>
                <a:gd name="T102" fmla="*/ 137 w 197"/>
                <a:gd name="T103" fmla="*/ 57 h 239"/>
                <a:gd name="T104" fmla="*/ 147 w 197"/>
                <a:gd name="T105" fmla="*/ 76 h 239"/>
                <a:gd name="T106" fmla="*/ 151 w 197"/>
                <a:gd name="T107" fmla="*/ 9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7" h="239">
                  <a:moveTo>
                    <a:pt x="197" y="114"/>
                  </a:moveTo>
                  <a:lnTo>
                    <a:pt x="197" y="114"/>
                  </a:lnTo>
                  <a:lnTo>
                    <a:pt x="196" y="103"/>
                  </a:lnTo>
                  <a:lnTo>
                    <a:pt x="195" y="92"/>
                  </a:lnTo>
                  <a:lnTo>
                    <a:pt x="193" y="81"/>
                  </a:lnTo>
                  <a:lnTo>
                    <a:pt x="191" y="70"/>
                  </a:lnTo>
                  <a:lnTo>
                    <a:pt x="187" y="60"/>
                  </a:lnTo>
                  <a:lnTo>
                    <a:pt x="183" y="51"/>
                  </a:lnTo>
                  <a:lnTo>
                    <a:pt x="178" y="42"/>
                  </a:lnTo>
                  <a:lnTo>
                    <a:pt x="173" y="34"/>
                  </a:lnTo>
                  <a:lnTo>
                    <a:pt x="166" y="26"/>
                  </a:lnTo>
                  <a:lnTo>
                    <a:pt x="159" y="20"/>
                  </a:lnTo>
                  <a:lnTo>
                    <a:pt x="151" y="14"/>
                  </a:lnTo>
                  <a:lnTo>
                    <a:pt x="143" y="9"/>
                  </a:lnTo>
                  <a:lnTo>
                    <a:pt x="133" y="5"/>
                  </a:lnTo>
                  <a:lnTo>
                    <a:pt x="123" y="2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89" y="0"/>
                  </a:lnTo>
                  <a:lnTo>
                    <a:pt x="79" y="2"/>
                  </a:lnTo>
                  <a:lnTo>
                    <a:pt x="69" y="4"/>
                  </a:lnTo>
                  <a:lnTo>
                    <a:pt x="60" y="8"/>
                  </a:lnTo>
                  <a:lnTo>
                    <a:pt x="51" y="12"/>
                  </a:lnTo>
                  <a:lnTo>
                    <a:pt x="43" y="17"/>
                  </a:lnTo>
                  <a:lnTo>
                    <a:pt x="35" y="23"/>
                  </a:lnTo>
                  <a:lnTo>
                    <a:pt x="28" y="30"/>
                  </a:lnTo>
                  <a:lnTo>
                    <a:pt x="22" y="38"/>
                  </a:lnTo>
                  <a:lnTo>
                    <a:pt x="16" y="47"/>
                  </a:lnTo>
                  <a:lnTo>
                    <a:pt x="11" y="57"/>
                  </a:lnTo>
                  <a:lnTo>
                    <a:pt x="7" y="68"/>
                  </a:lnTo>
                  <a:lnTo>
                    <a:pt x="4" y="79"/>
                  </a:lnTo>
                  <a:lnTo>
                    <a:pt x="2" y="92"/>
                  </a:lnTo>
                  <a:lnTo>
                    <a:pt x="1" y="105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34"/>
                  </a:lnTo>
                  <a:lnTo>
                    <a:pt x="2" y="147"/>
                  </a:lnTo>
                  <a:lnTo>
                    <a:pt x="5" y="161"/>
                  </a:lnTo>
                  <a:lnTo>
                    <a:pt x="9" y="173"/>
                  </a:lnTo>
                  <a:lnTo>
                    <a:pt x="13" y="184"/>
                  </a:lnTo>
                  <a:lnTo>
                    <a:pt x="19" y="193"/>
                  </a:lnTo>
                  <a:lnTo>
                    <a:pt x="24" y="202"/>
                  </a:lnTo>
                  <a:lnTo>
                    <a:pt x="30" y="209"/>
                  </a:lnTo>
                  <a:lnTo>
                    <a:pt x="30" y="209"/>
                  </a:lnTo>
                  <a:lnTo>
                    <a:pt x="36" y="215"/>
                  </a:lnTo>
                  <a:lnTo>
                    <a:pt x="43" y="221"/>
                  </a:lnTo>
                  <a:lnTo>
                    <a:pt x="51" y="226"/>
                  </a:lnTo>
                  <a:lnTo>
                    <a:pt x="59" y="230"/>
                  </a:lnTo>
                  <a:lnTo>
                    <a:pt x="68" y="234"/>
                  </a:lnTo>
                  <a:lnTo>
                    <a:pt x="78" y="237"/>
                  </a:lnTo>
                  <a:lnTo>
                    <a:pt x="88" y="239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2" y="239"/>
                  </a:lnTo>
                  <a:lnTo>
                    <a:pt x="124" y="237"/>
                  </a:lnTo>
                  <a:lnTo>
                    <a:pt x="135" y="235"/>
                  </a:lnTo>
                  <a:lnTo>
                    <a:pt x="145" y="231"/>
                  </a:lnTo>
                  <a:lnTo>
                    <a:pt x="145" y="231"/>
                  </a:lnTo>
                  <a:lnTo>
                    <a:pt x="154" y="227"/>
                  </a:lnTo>
                  <a:lnTo>
                    <a:pt x="162" y="222"/>
                  </a:lnTo>
                  <a:lnTo>
                    <a:pt x="170" y="217"/>
                  </a:lnTo>
                  <a:lnTo>
                    <a:pt x="178" y="209"/>
                  </a:lnTo>
                  <a:lnTo>
                    <a:pt x="151" y="180"/>
                  </a:lnTo>
                  <a:lnTo>
                    <a:pt x="151" y="180"/>
                  </a:lnTo>
                  <a:lnTo>
                    <a:pt x="139" y="188"/>
                  </a:lnTo>
                  <a:lnTo>
                    <a:pt x="128" y="194"/>
                  </a:lnTo>
                  <a:lnTo>
                    <a:pt x="128" y="194"/>
                  </a:lnTo>
                  <a:lnTo>
                    <a:pt x="122" y="196"/>
                  </a:lnTo>
                  <a:lnTo>
                    <a:pt x="116" y="197"/>
                  </a:lnTo>
                  <a:lnTo>
                    <a:pt x="109" y="198"/>
                  </a:lnTo>
                  <a:lnTo>
                    <a:pt x="102" y="199"/>
                  </a:lnTo>
                  <a:lnTo>
                    <a:pt x="102" y="199"/>
                  </a:lnTo>
                  <a:lnTo>
                    <a:pt x="91" y="198"/>
                  </a:lnTo>
                  <a:lnTo>
                    <a:pt x="82" y="195"/>
                  </a:lnTo>
                  <a:lnTo>
                    <a:pt x="73" y="191"/>
                  </a:lnTo>
                  <a:lnTo>
                    <a:pt x="64" y="184"/>
                  </a:lnTo>
                  <a:lnTo>
                    <a:pt x="57" y="175"/>
                  </a:lnTo>
                  <a:lnTo>
                    <a:pt x="51" y="164"/>
                  </a:lnTo>
                  <a:lnTo>
                    <a:pt x="47" y="151"/>
                  </a:lnTo>
                  <a:lnTo>
                    <a:pt x="44" y="135"/>
                  </a:lnTo>
                  <a:lnTo>
                    <a:pt x="195" y="135"/>
                  </a:lnTo>
                  <a:lnTo>
                    <a:pt x="195" y="135"/>
                  </a:lnTo>
                  <a:lnTo>
                    <a:pt x="196" y="126"/>
                  </a:lnTo>
                  <a:lnTo>
                    <a:pt x="197" y="114"/>
                  </a:lnTo>
                  <a:lnTo>
                    <a:pt x="197" y="114"/>
                  </a:lnTo>
                  <a:close/>
                  <a:moveTo>
                    <a:pt x="45" y="98"/>
                  </a:moveTo>
                  <a:lnTo>
                    <a:pt x="45" y="98"/>
                  </a:lnTo>
                  <a:lnTo>
                    <a:pt x="47" y="85"/>
                  </a:lnTo>
                  <a:lnTo>
                    <a:pt x="50" y="73"/>
                  </a:lnTo>
                  <a:lnTo>
                    <a:pt x="55" y="64"/>
                  </a:lnTo>
                  <a:lnTo>
                    <a:pt x="61" y="55"/>
                  </a:lnTo>
                  <a:lnTo>
                    <a:pt x="68" y="49"/>
                  </a:lnTo>
                  <a:lnTo>
                    <a:pt x="77" y="44"/>
                  </a:lnTo>
                  <a:lnTo>
                    <a:pt x="86" y="41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104" y="41"/>
                  </a:lnTo>
                  <a:lnTo>
                    <a:pt x="110" y="42"/>
                  </a:lnTo>
                  <a:lnTo>
                    <a:pt x="116" y="43"/>
                  </a:lnTo>
                  <a:lnTo>
                    <a:pt x="121" y="45"/>
                  </a:lnTo>
                  <a:lnTo>
                    <a:pt x="126" y="47"/>
                  </a:lnTo>
                  <a:lnTo>
                    <a:pt x="130" y="50"/>
                  </a:lnTo>
                  <a:lnTo>
                    <a:pt x="137" y="57"/>
                  </a:lnTo>
                  <a:lnTo>
                    <a:pt x="143" y="66"/>
                  </a:lnTo>
                  <a:lnTo>
                    <a:pt x="147" y="76"/>
                  </a:lnTo>
                  <a:lnTo>
                    <a:pt x="150" y="86"/>
                  </a:lnTo>
                  <a:lnTo>
                    <a:pt x="151" y="98"/>
                  </a:lnTo>
                  <a:lnTo>
                    <a:pt x="4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3" name="Freeform 142"/>
            <p:cNvSpPr>
              <a:spLocks/>
            </p:cNvSpPr>
            <p:nvPr userDrawn="1"/>
          </p:nvSpPr>
          <p:spPr bwMode="auto">
            <a:xfrm>
              <a:off x="2849563" y="6362701"/>
              <a:ext cx="73025" cy="95250"/>
            </a:xfrm>
            <a:custGeom>
              <a:avLst/>
              <a:gdLst>
                <a:gd name="T0" fmla="*/ 182 w 182"/>
                <a:gd name="T1" fmla="*/ 39 h 239"/>
                <a:gd name="T2" fmla="*/ 165 w 182"/>
                <a:gd name="T3" fmla="*/ 22 h 239"/>
                <a:gd name="T4" fmla="*/ 146 w 182"/>
                <a:gd name="T5" fmla="*/ 10 h 239"/>
                <a:gd name="T6" fmla="*/ 124 w 182"/>
                <a:gd name="T7" fmla="*/ 2 h 239"/>
                <a:gd name="T8" fmla="*/ 101 w 182"/>
                <a:gd name="T9" fmla="*/ 0 h 239"/>
                <a:gd name="T10" fmla="*/ 90 w 182"/>
                <a:gd name="T11" fmla="*/ 0 h 239"/>
                <a:gd name="T12" fmla="*/ 71 w 182"/>
                <a:gd name="T13" fmla="*/ 4 h 239"/>
                <a:gd name="T14" fmla="*/ 53 w 182"/>
                <a:gd name="T15" fmla="*/ 12 h 239"/>
                <a:gd name="T16" fmla="*/ 37 w 182"/>
                <a:gd name="T17" fmla="*/ 24 h 239"/>
                <a:gd name="T18" fmla="*/ 23 w 182"/>
                <a:gd name="T19" fmla="*/ 39 h 239"/>
                <a:gd name="T20" fmla="*/ 12 w 182"/>
                <a:gd name="T21" fmla="*/ 58 h 239"/>
                <a:gd name="T22" fmla="*/ 5 w 182"/>
                <a:gd name="T23" fmla="*/ 80 h 239"/>
                <a:gd name="T24" fmla="*/ 1 w 182"/>
                <a:gd name="T25" fmla="*/ 106 h 239"/>
                <a:gd name="T26" fmla="*/ 0 w 182"/>
                <a:gd name="T27" fmla="*/ 120 h 239"/>
                <a:gd name="T28" fmla="*/ 2 w 182"/>
                <a:gd name="T29" fmla="*/ 145 h 239"/>
                <a:gd name="T30" fmla="*/ 8 w 182"/>
                <a:gd name="T31" fmla="*/ 169 h 239"/>
                <a:gd name="T32" fmla="*/ 17 w 182"/>
                <a:gd name="T33" fmla="*/ 190 h 239"/>
                <a:gd name="T34" fmla="*/ 29 w 182"/>
                <a:gd name="T35" fmla="*/ 207 h 239"/>
                <a:gd name="T36" fmla="*/ 43 w 182"/>
                <a:gd name="T37" fmla="*/ 221 h 239"/>
                <a:gd name="T38" fmla="*/ 60 w 182"/>
                <a:gd name="T39" fmla="*/ 231 h 239"/>
                <a:gd name="T40" fmla="*/ 79 w 182"/>
                <a:gd name="T41" fmla="*/ 237 h 239"/>
                <a:gd name="T42" fmla="*/ 99 w 182"/>
                <a:gd name="T43" fmla="*/ 239 h 239"/>
                <a:gd name="T44" fmla="*/ 114 w 182"/>
                <a:gd name="T45" fmla="*/ 238 h 239"/>
                <a:gd name="T46" fmla="*/ 139 w 182"/>
                <a:gd name="T47" fmla="*/ 232 h 239"/>
                <a:gd name="T48" fmla="*/ 158 w 182"/>
                <a:gd name="T49" fmla="*/ 220 h 239"/>
                <a:gd name="T50" fmla="*/ 174 w 182"/>
                <a:gd name="T51" fmla="*/ 205 h 239"/>
                <a:gd name="T52" fmla="*/ 152 w 182"/>
                <a:gd name="T53" fmla="*/ 168 h 239"/>
                <a:gd name="T54" fmla="*/ 140 w 182"/>
                <a:gd name="T55" fmla="*/ 181 h 239"/>
                <a:gd name="T56" fmla="*/ 128 w 182"/>
                <a:gd name="T57" fmla="*/ 189 h 239"/>
                <a:gd name="T58" fmla="*/ 115 w 182"/>
                <a:gd name="T59" fmla="*/ 195 h 239"/>
                <a:gd name="T60" fmla="*/ 101 w 182"/>
                <a:gd name="T61" fmla="*/ 197 h 239"/>
                <a:gd name="T62" fmla="*/ 94 w 182"/>
                <a:gd name="T63" fmla="*/ 196 h 239"/>
                <a:gd name="T64" fmla="*/ 82 w 182"/>
                <a:gd name="T65" fmla="*/ 193 h 239"/>
                <a:gd name="T66" fmla="*/ 72 w 182"/>
                <a:gd name="T67" fmla="*/ 188 h 239"/>
                <a:gd name="T68" fmla="*/ 63 w 182"/>
                <a:gd name="T69" fmla="*/ 180 h 239"/>
                <a:gd name="T70" fmla="*/ 56 w 182"/>
                <a:gd name="T71" fmla="*/ 169 h 239"/>
                <a:gd name="T72" fmla="*/ 49 w 182"/>
                <a:gd name="T73" fmla="*/ 150 h 239"/>
                <a:gd name="T74" fmla="*/ 46 w 182"/>
                <a:gd name="T75" fmla="*/ 118 h 239"/>
                <a:gd name="T76" fmla="*/ 47 w 182"/>
                <a:gd name="T77" fmla="*/ 102 h 239"/>
                <a:gd name="T78" fmla="*/ 54 w 182"/>
                <a:gd name="T79" fmla="*/ 74 h 239"/>
                <a:gd name="T80" fmla="*/ 60 w 182"/>
                <a:gd name="T81" fmla="*/ 63 h 239"/>
                <a:gd name="T82" fmla="*/ 68 w 182"/>
                <a:gd name="T83" fmla="*/ 54 h 239"/>
                <a:gd name="T84" fmla="*/ 77 w 182"/>
                <a:gd name="T85" fmla="*/ 48 h 239"/>
                <a:gd name="T86" fmla="*/ 88 w 182"/>
                <a:gd name="T87" fmla="*/ 44 h 239"/>
                <a:gd name="T88" fmla="*/ 99 w 182"/>
                <a:gd name="T89" fmla="*/ 43 h 239"/>
                <a:gd name="T90" fmla="*/ 107 w 182"/>
                <a:gd name="T91" fmla="*/ 43 h 239"/>
                <a:gd name="T92" fmla="*/ 121 w 182"/>
                <a:gd name="T93" fmla="*/ 46 h 239"/>
                <a:gd name="T94" fmla="*/ 135 w 182"/>
                <a:gd name="T95" fmla="*/ 53 h 239"/>
                <a:gd name="T96" fmla="*/ 148 w 182"/>
                <a:gd name="T97" fmla="*/ 64 h 239"/>
                <a:gd name="T98" fmla="*/ 182 w 182"/>
                <a:gd name="T99" fmla="*/ 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2" h="239">
                  <a:moveTo>
                    <a:pt x="182" y="39"/>
                  </a:moveTo>
                  <a:lnTo>
                    <a:pt x="182" y="39"/>
                  </a:lnTo>
                  <a:lnTo>
                    <a:pt x="173" y="30"/>
                  </a:lnTo>
                  <a:lnTo>
                    <a:pt x="165" y="22"/>
                  </a:lnTo>
                  <a:lnTo>
                    <a:pt x="155" y="15"/>
                  </a:lnTo>
                  <a:lnTo>
                    <a:pt x="146" y="10"/>
                  </a:lnTo>
                  <a:lnTo>
                    <a:pt x="135" y="5"/>
                  </a:lnTo>
                  <a:lnTo>
                    <a:pt x="124" y="2"/>
                  </a:lnTo>
                  <a:lnTo>
                    <a:pt x="113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90" y="0"/>
                  </a:lnTo>
                  <a:lnTo>
                    <a:pt x="80" y="2"/>
                  </a:lnTo>
                  <a:lnTo>
                    <a:pt x="71" y="4"/>
                  </a:lnTo>
                  <a:lnTo>
                    <a:pt x="61" y="8"/>
                  </a:lnTo>
                  <a:lnTo>
                    <a:pt x="53" y="12"/>
                  </a:lnTo>
                  <a:lnTo>
                    <a:pt x="44" y="18"/>
                  </a:lnTo>
                  <a:lnTo>
                    <a:pt x="37" y="24"/>
                  </a:lnTo>
                  <a:lnTo>
                    <a:pt x="30" y="31"/>
                  </a:lnTo>
                  <a:lnTo>
                    <a:pt x="23" y="39"/>
                  </a:lnTo>
                  <a:lnTo>
                    <a:pt x="17" y="48"/>
                  </a:lnTo>
                  <a:lnTo>
                    <a:pt x="12" y="58"/>
                  </a:lnTo>
                  <a:lnTo>
                    <a:pt x="8" y="69"/>
                  </a:lnTo>
                  <a:lnTo>
                    <a:pt x="5" y="80"/>
                  </a:lnTo>
                  <a:lnTo>
                    <a:pt x="2" y="93"/>
                  </a:lnTo>
                  <a:lnTo>
                    <a:pt x="1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33"/>
                  </a:lnTo>
                  <a:lnTo>
                    <a:pt x="2" y="145"/>
                  </a:lnTo>
                  <a:lnTo>
                    <a:pt x="5" y="158"/>
                  </a:lnTo>
                  <a:lnTo>
                    <a:pt x="8" y="169"/>
                  </a:lnTo>
                  <a:lnTo>
                    <a:pt x="12" y="180"/>
                  </a:lnTo>
                  <a:lnTo>
                    <a:pt x="17" y="190"/>
                  </a:lnTo>
                  <a:lnTo>
                    <a:pt x="23" y="199"/>
                  </a:lnTo>
                  <a:lnTo>
                    <a:pt x="29" y="207"/>
                  </a:lnTo>
                  <a:lnTo>
                    <a:pt x="36" y="214"/>
                  </a:lnTo>
                  <a:lnTo>
                    <a:pt x="43" y="221"/>
                  </a:lnTo>
                  <a:lnTo>
                    <a:pt x="52" y="226"/>
                  </a:lnTo>
                  <a:lnTo>
                    <a:pt x="60" y="231"/>
                  </a:lnTo>
                  <a:lnTo>
                    <a:pt x="69" y="234"/>
                  </a:lnTo>
                  <a:lnTo>
                    <a:pt x="79" y="237"/>
                  </a:lnTo>
                  <a:lnTo>
                    <a:pt x="89" y="239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4" y="238"/>
                  </a:lnTo>
                  <a:lnTo>
                    <a:pt x="127" y="236"/>
                  </a:lnTo>
                  <a:lnTo>
                    <a:pt x="139" y="232"/>
                  </a:lnTo>
                  <a:lnTo>
                    <a:pt x="149" y="226"/>
                  </a:lnTo>
                  <a:lnTo>
                    <a:pt x="158" y="220"/>
                  </a:lnTo>
                  <a:lnTo>
                    <a:pt x="167" y="213"/>
                  </a:lnTo>
                  <a:lnTo>
                    <a:pt x="174" y="205"/>
                  </a:lnTo>
                  <a:lnTo>
                    <a:pt x="181" y="197"/>
                  </a:lnTo>
                  <a:lnTo>
                    <a:pt x="152" y="168"/>
                  </a:lnTo>
                  <a:lnTo>
                    <a:pt x="152" y="168"/>
                  </a:lnTo>
                  <a:lnTo>
                    <a:pt x="140" y="181"/>
                  </a:lnTo>
                  <a:lnTo>
                    <a:pt x="134" y="185"/>
                  </a:lnTo>
                  <a:lnTo>
                    <a:pt x="128" y="189"/>
                  </a:lnTo>
                  <a:lnTo>
                    <a:pt x="122" y="193"/>
                  </a:lnTo>
                  <a:lnTo>
                    <a:pt x="115" y="195"/>
                  </a:lnTo>
                  <a:lnTo>
                    <a:pt x="108" y="196"/>
                  </a:lnTo>
                  <a:lnTo>
                    <a:pt x="101" y="197"/>
                  </a:lnTo>
                  <a:lnTo>
                    <a:pt x="101" y="197"/>
                  </a:lnTo>
                  <a:lnTo>
                    <a:pt x="94" y="196"/>
                  </a:lnTo>
                  <a:lnTo>
                    <a:pt x="88" y="195"/>
                  </a:lnTo>
                  <a:lnTo>
                    <a:pt x="82" y="193"/>
                  </a:lnTo>
                  <a:lnTo>
                    <a:pt x="77" y="191"/>
                  </a:lnTo>
                  <a:lnTo>
                    <a:pt x="72" y="188"/>
                  </a:lnTo>
                  <a:lnTo>
                    <a:pt x="67" y="184"/>
                  </a:lnTo>
                  <a:lnTo>
                    <a:pt x="63" y="180"/>
                  </a:lnTo>
                  <a:lnTo>
                    <a:pt x="60" y="175"/>
                  </a:lnTo>
                  <a:lnTo>
                    <a:pt x="56" y="169"/>
                  </a:lnTo>
                  <a:lnTo>
                    <a:pt x="54" y="164"/>
                  </a:lnTo>
                  <a:lnTo>
                    <a:pt x="49" y="150"/>
                  </a:lnTo>
                  <a:lnTo>
                    <a:pt x="47" y="135"/>
                  </a:lnTo>
                  <a:lnTo>
                    <a:pt x="46" y="118"/>
                  </a:lnTo>
                  <a:lnTo>
                    <a:pt x="46" y="118"/>
                  </a:lnTo>
                  <a:lnTo>
                    <a:pt x="47" y="102"/>
                  </a:lnTo>
                  <a:lnTo>
                    <a:pt x="49" y="87"/>
                  </a:lnTo>
                  <a:lnTo>
                    <a:pt x="54" y="74"/>
                  </a:lnTo>
                  <a:lnTo>
                    <a:pt x="57" y="68"/>
                  </a:lnTo>
                  <a:lnTo>
                    <a:pt x="60" y="63"/>
                  </a:lnTo>
                  <a:lnTo>
                    <a:pt x="64" y="58"/>
                  </a:lnTo>
                  <a:lnTo>
                    <a:pt x="68" y="54"/>
                  </a:lnTo>
                  <a:lnTo>
                    <a:pt x="72" y="51"/>
                  </a:lnTo>
                  <a:lnTo>
                    <a:pt x="77" y="48"/>
                  </a:lnTo>
                  <a:lnTo>
                    <a:pt x="82" y="46"/>
                  </a:lnTo>
                  <a:lnTo>
                    <a:pt x="88" y="44"/>
                  </a:lnTo>
                  <a:lnTo>
                    <a:pt x="93" y="43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107" y="43"/>
                  </a:lnTo>
                  <a:lnTo>
                    <a:pt x="114" y="44"/>
                  </a:lnTo>
                  <a:lnTo>
                    <a:pt x="121" y="46"/>
                  </a:lnTo>
                  <a:lnTo>
                    <a:pt x="128" y="49"/>
                  </a:lnTo>
                  <a:lnTo>
                    <a:pt x="135" y="53"/>
                  </a:lnTo>
                  <a:lnTo>
                    <a:pt x="141" y="58"/>
                  </a:lnTo>
                  <a:lnTo>
                    <a:pt x="148" y="64"/>
                  </a:lnTo>
                  <a:lnTo>
                    <a:pt x="155" y="70"/>
                  </a:lnTo>
                  <a:lnTo>
                    <a:pt x="182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4" name="Freeform 143"/>
            <p:cNvSpPr>
              <a:spLocks noEditPoints="1"/>
            </p:cNvSpPr>
            <p:nvPr userDrawn="1"/>
          </p:nvSpPr>
          <p:spPr bwMode="auto">
            <a:xfrm>
              <a:off x="2936875" y="6362701"/>
              <a:ext cx="74613" cy="95250"/>
            </a:xfrm>
            <a:custGeom>
              <a:avLst/>
              <a:gdLst>
                <a:gd name="T0" fmla="*/ 186 w 186"/>
                <a:gd name="T1" fmla="*/ 77 h 239"/>
                <a:gd name="T2" fmla="*/ 185 w 186"/>
                <a:gd name="T3" fmla="*/ 67 h 239"/>
                <a:gd name="T4" fmla="*/ 182 w 186"/>
                <a:gd name="T5" fmla="*/ 50 h 239"/>
                <a:gd name="T6" fmla="*/ 176 w 186"/>
                <a:gd name="T7" fmla="*/ 36 h 239"/>
                <a:gd name="T8" fmla="*/ 167 w 186"/>
                <a:gd name="T9" fmla="*/ 24 h 239"/>
                <a:gd name="T10" fmla="*/ 156 w 186"/>
                <a:gd name="T11" fmla="*/ 14 h 239"/>
                <a:gd name="T12" fmla="*/ 142 w 186"/>
                <a:gd name="T13" fmla="*/ 7 h 239"/>
                <a:gd name="T14" fmla="*/ 127 w 186"/>
                <a:gd name="T15" fmla="*/ 2 h 239"/>
                <a:gd name="T16" fmla="*/ 109 w 186"/>
                <a:gd name="T17" fmla="*/ 0 h 239"/>
                <a:gd name="T18" fmla="*/ 100 w 186"/>
                <a:gd name="T19" fmla="*/ 0 h 239"/>
                <a:gd name="T20" fmla="*/ 77 w 186"/>
                <a:gd name="T21" fmla="*/ 1 h 239"/>
                <a:gd name="T22" fmla="*/ 57 w 186"/>
                <a:gd name="T23" fmla="*/ 5 h 239"/>
                <a:gd name="T24" fmla="*/ 38 w 186"/>
                <a:gd name="T25" fmla="*/ 11 h 239"/>
                <a:gd name="T26" fmla="*/ 21 w 186"/>
                <a:gd name="T27" fmla="*/ 20 h 239"/>
                <a:gd name="T28" fmla="*/ 39 w 186"/>
                <a:gd name="T29" fmla="*/ 54 h 239"/>
                <a:gd name="T30" fmla="*/ 67 w 186"/>
                <a:gd name="T31" fmla="*/ 43 h 239"/>
                <a:gd name="T32" fmla="*/ 99 w 186"/>
                <a:gd name="T33" fmla="*/ 40 h 239"/>
                <a:gd name="T34" fmla="*/ 108 w 186"/>
                <a:gd name="T35" fmla="*/ 41 h 239"/>
                <a:gd name="T36" fmla="*/ 125 w 186"/>
                <a:gd name="T37" fmla="*/ 46 h 239"/>
                <a:gd name="T38" fmla="*/ 135 w 186"/>
                <a:gd name="T39" fmla="*/ 56 h 239"/>
                <a:gd name="T40" fmla="*/ 141 w 186"/>
                <a:gd name="T41" fmla="*/ 70 h 239"/>
                <a:gd name="T42" fmla="*/ 142 w 186"/>
                <a:gd name="T43" fmla="*/ 96 h 239"/>
                <a:gd name="T44" fmla="*/ 133 w 186"/>
                <a:gd name="T45" fmla="*/ 92 h 239"/>
                <a:gd name="T46" fmla="*/ 107 w 186"/>
                <a:gd name="T47" fmla="*/ 88 h 239"/>
                <a:gd name="T48" fmla="*/ 91 w 186"/>
                <a:gd name="T49" fmla="*/ 87 h 239"/>
                <a:gd name="T50" fmla="*/ 63 w 186"/>
                <a:gd name="T51" fmla="*/ 89 h 239"/>
                <a:gd name="T52" fmla="*/ 47 w 186"/>
                <a:gd name="T53" fmla="*/ 94 h 239"/>
                <a:gd name="T54" fmla="*/ 32 w 186"/>
                <a:gd name="T55" fmla="*/ 101 h 239"/>
                <a:gd name="T56" fmla="*/ 20 w 186"/>
                <a:gd name="T57" fmla="*/ 110 h 239"/>
                <a:gd name="T58" fmla="*/ 10 w 186"/>
                <a:gd name="T59" fmla="*/ 121 h 239"/>
                <a:gd name="T60" fmla="*/ 4 w 186"/>
                <a:gd name="T61" fmla="*/ 135 h 239"/>
                <a:gd name="T62" fmla="*/ 0 w 186"/>
                <a:gd name="T63" fmla="*/ 153 h 239"/>
                <a:gd name="T64" fmla="*/ 0 w 186"/>
                <a:gd name="T65" fmla="*/ 162 h 239"/>
                <a:gd name="T66" fmla="*/ 2 w 186"/>
                <a:gd name="T67" fmla="*/ 182 h 239"/>
                <a:gd name="T68" fmla="*/ 7 w 186"/>
                <a:gd name="T69" fmla="*/ 198 h 239"/>
                <a:gd name="T70" fmla="*/ 15 w 186"/>
                <a:gd name="T71" fmla="*/ 211 h 239"/>
                <a:gd name="T72" fmla="*/ 25 w 186"/>
                <a:gd name="T73" fmla="*/ 222 h 239"/>
                <a:gd name="T74" fmla="*/ 38 w 186"/>
                <a:gd name="T75" fmla="*/ 230 h 239"/>
                <a:gd name="T76" fmla="*/ 51 w 186"/>
                <a:gd name="T77" fmla="*/ 235 h 239"/>
                <a:gd name="T78" fmla="*/ 79 w 186"/>
                <a:gd name="T79" fmla="*/ 239 h 239"/>
                <a:gd name="T80" fmla="*/ 90 w 186"/>
                <a:gd name="T81" fmla="*/ 239 h 239"/>
                <a:gd name="T82" fmla="*/ 108 w 186"/>
                <a:gd name="T83" fmla="*/ 234 h 239"/>
                <a:gd name="T84" fmla="*/ 115 w 186"/>
                <a:gd name="T85" fmla="*/ 231 h 239"/>
                <a:gd name="T86" fmla="*/ 134 w 186"/>
                <a:gd name="T87" fmla="*/ 219 h 239"/>
                <a:gd name="T88" fmla="*/ 142 w 186"/>
                <a:gd name="T89" fmla="*/ 235 h 239"/>
                <a:gd name="T90" fmla="*/ 142 w 186"/>
                <a:gd name="T91" fmla="*/ 170 h 239"/>
                <a:gd name="T92" fmla="*/ 137 w 186"/>
                <a:gd name="T93" fmla="*/ 175 h 239"/>
                <a:gd name="T94" fmla="*/ 126 w 186"/>
                <a:gd name="T95" fmla="*/ 185 h 239"/>
                <a:gd name="T96" fmla="*/ 112 w 186"/>
                <a:gd name="T97" fmla="*/ 193 h 239"/>
                <a:gd name="T98" fmla="*/ 95 w 186"/>
                <a:gd name="T99" fmla="*/ 198 h 239"/>
                <a:gd name="T100" fmla="*/ 86 w 186"/>
                <a:gd name="T101" fmla="*/ 199 h 239"/>
                <a:gd name="T102" fmla="*/ 68 w 186"/>
                <a:gd name="T103" fmla="*/ 196 h 239"/>
                <a:gd name="T104" fmla="*/ 55 w 186"/>
                <a:gd name="T105" fmla="*/ 190 h 239"/>
                <a:gd name="T106" fmla="*/ 50 w 186"/>
                <a:gd name="T107" fmla="*/ 185 h 239"/>
                <a:gd name="T108" fmla="*/ 43 w 186"/>
                <a:gd name="T109" fmla="*/ 170 h 239"/>
                <a:gd name="T110" fmla="*/ 42 w 186"/>
                <a:gd name="T111" fmla="*/ 161 h 239"/>
                <a:gd name="T112" fmla="*/ 46 w 186"/>
                <a:gd name="T113" fmla="*/ 146 h 239"/>
                <a:gd name="T114" fmla="*/ 55 w 186"/>
                <a:gd name="T115" fmla="*/ 135 h 239"/>
                <a:gd name="T116" fmla="*/ 70 w 186"/>
                <a:gd name="T117" fmla="*/ 128 h 239"/>
                <a:gd name="T118" fmla="*/ 89 w 186"/>
                <a:gd name="T119" fmla="*/ 126 h 239"/>
                <a:gd name="T120" fmla="*/ 106 w 186"/>
                <a:gd name="T121" fmla="*/ 126 h 239"/>
                <a:gd name="T122" fmla="*/ 120 w 186"/>
                <a:gd name="T123" fmla="*/ 128 h 239"/>
                <a:gd name="T124" fmla="*/ 142 w 186"/>
                <a:gd name="T125" fmla="*/ 13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239">
                  <a:moveTo>
                    <a:pt x="186" y="235"/>
                  </a:moveTo>
                  <a:lnTo>
                    <a:pt x="186" y="77"/>
                  </a:lnTo>
                  <a:lnTo>
                    <a:pt x="186" y="77"/>
                  </a:lnTo>
                  <a:lnTo>
                    <a:pt x="185" y="67"/>
                  </a:lnTo>
                  <a:lnTo>
                    <a:pt x="184" y="58"/>
                  </a:lnTo>
                  <a:lnTo>
                    <a:pt x="182" y="50"/>
                  </a:lnTo>
                  <a:lnTo>
                    <a:pt x="180" y="43"/>
                  </a:lnTo>
                  <a:lnTo>
                    <a:pt x="176" y="36"/>
                  </a:lnTo>
                  <a:lnTo>
                    <a:pt x="172" y="29"/>
                  </a:lnTo>
                  <a:lnTo>
                    <a:pt x="167" y="24"/>
                  </a:lnTo>
                  <a:lnTo>
                    <a:pt x="162" y="19"/>
                  </a:lnTo>
                  <a:lnTo>
                    <a:pt x="156" y="14"/>
                  </a:lnTo>
                  <a:lnTo>
                    <a:pt x="149" y="10"/>
                  </a:lnTo>
                  <a:lnTo>
                    <a:pt x="142" y="7"/>
                  </a:lnTo>
                  <a:lnTo>
                    <a:pt x="135" y="5"/>
                  </a:lnTo>
                  <a:lnTo>
                    <a:pt x="127" y="2"/>
                  </a:lnTo>
                  <a:lnTo>
                    <a:pt x="118" y="1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88" y="0"/>
                  </a:lnTo>
                  <a:lnTo>
                    <a:pt x="77" y="1"/>
                  </a:lnTo>
                  <a:lnTo>
                    <a:pt x="67" y="3"/>
                  </a:lnTo>
                  <a:lnTo>
                    <a:pt x="57" y="5"/>
                  </a:lnTo>
                  <a:lnTo>
                    <a:pt x="47" y="8"/>
                  </a:lnTo>
                  <a:lnTo>
                    <a:pt x="38" y="11"/>
                  </a:lnTo>
                  <a:lnTo>
                    <a:pt x="30" y="16"/>
                  </a:lnTo>
                  <a:lnTo>
                    <a:pt x="21" y="20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52" y="48"/>
                  </a:lnTo>
                  <a:lnTo>
                    <a:pt x="67" y="43"/>
                  </a:lnTo>
                  <a:lnTo>
                    <a:pt x="82" y="41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108" y="41"/>
                  </a:lnTo>
                  <a:lnTo>
                    <a:pt x="117" y="43"/>
                  </a:lnTo>
                  <a:lnTo>
                    <a:pt x="125" y="46"/>
                  </a:lnTo>
                  <a:lnTo>
                    <a:pt x="131" y="50"/>
                  </a:lnTo>
                  <a:lnTo>
                    <a:pt x="135" y="56"/>
                  </a:lnTo>
                  <a:lnTo>
                    <a:pt x="139" y="62"/>
                  </a:lnTo>
                  <a:lnTo>
                    <a:pt x="141" y="70"/>
                  </a:lnTo>
                  <a:lnTo>
                    <a:pt x="142" y="79"/>
                  </a:lnTo>
                  <a:lnTo>
                    <a:pt x="142" y="96"/>
                  </a:lnTo>
                  <a:lnTo>
                    <a:pt x="142" y="96"/>
                  </a:lnTo>
                  <a:lnTo>
                    <a:pt x="133" y="92"/>
                  </a:lnTo>
                  <a:lnTo>
                    <a:pt x="121" y="89"/>
                  </a:lnTo>
                  <a:lnTo>
                    <a:pt x="107" y="88"/>
                  </a:lnTo>
                  <a:lnTo>
                    <a:pt x="91" y="87"/>
                  </a:lnTo>
                  <a:lnTo>
                    <a:pt x="91" y="87"/>
                  </a:lnTo>
                  <a:lnTo>
                    <a:pt x="72" y="88"/>
                  </a:lnTo>
                  <a:lnTo>
                    <a:pt x="63" y="89"/>
                  </a:lnTo>
                  <a:lnTo>
                    <a:pt x="55" y="91"/>
                  </a:lnTo>
                  <a:lnTo>
                    <a:pt x="47" y="94"/>
                  </a:lnTo>
                  <a:lnTo>
                    <a:pt x="39" y="97"/>
                  </a:lnTo>
                  <a:lnTo>
                    <a:pt x="32" y="101"/>
                  </a:lnTo>
                  <a:lnTo>
                    <a:pt x="26" y="105"/>
                  </a:lnTo>
                  <a:lnTo>
                    <a:pt x="20" y="110"/>
                  </a:lnTo>
                  <a:lnTo>
                    <a:pt x="15" y="115"/>
                  </a:lnTo>
                  <a:lnTo>
                    <a:pt x="10" y="121"/>
                  </a:lnTo>
                  <a:lnTo>
                    <a:pt x="7" y="128"/>
                  </a:lnTo>
                  <a:lnTo>
                    <a:pt x="4" y="135"/>
                  </a:lnTo>
                  <a:lnTo>
                    <a:pt x="1" y="143"/>
                  </a:lnTo>
                  <a:lnTo>
                    <a:pt x="0" y="15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72"/>
                  </a:lnTo>
                  <a:lnTo>
                    <a:pt x="2" y="182"/>
                  </a:lnTo>
                  <a:lnTo>
                    <a:pt x="4" y="190"/>
                  </a:lnTo>
                  <a:lnTo>
                    <a:pt x="7" y="198"/>
                  </a:lnTo>
                  <a:lnTo>
                    <a:pt x="11" y="205"/>
                  </a:lnTo>
                  <a:lnTo>
                    <a:pt x="15" y="211"/>
                  </a:lnTo>
                  <a:lnTo>
                    <a:pt x="20" y="217"/>
                  </a:lnTo>
                  <a:lnTo>
                    <a:pt x="25" y="222"/>
                  </a:lnTo>
                  <a:lnTo>
                    <a:pt x="31" y="226"/>
                  </a:lnTo>
                  <a:lnTo>
                    <a:pt x="38" y="230"/>
                  </a:lnTo>
                  <a:lnTo>
                    <a:pt x="44" y="233"/>
                  </a:lnTo>
                  <a:lnTo>
                    <a:pt x="51" y="235"/>
                  </a:lnTo>
                  <a:lnTo>
                    <a:pt x="65" y="238"/>
                  </a:lnTo>
                  <a:lnTo>
                    <a:pt x="79" y="239"/>
                  </a:lnTo>
                  <a:lnTo>
                    <a:pt x="79" y="239"/>
                  </a:lnTo>
                  <a:lnTo>
                    <a:pt x="90" y="239"/>
                  </a:lnTo>
                  <a:lnTo>
                    <a:pt x="100" y="237"/>
                  </a:lnTo>
                  <a:lnTo>
                    <a:pt x="108" y="234"/>
                  </a:lnTo>
                  <a:lnTo>
                    <a:pt x="115" y="231"/>
                  </a:lnTo>
                  <a:lnTo>
                    <a:pt x="115" y="231"/>
                  </a:lnTo>
                  <a:lnTo>
                    <a:pt x="127" y="224"/>
                  </a:lnTo>
                  <a:lnTo>
                    <a:pt x="134" y="219"/>
                  </a:lnTo>
                  <a:lnTo>
                    <a:pt x="142" y="212"/>
                  </a:lnTo>
                  <a:lnTo>
                    <a:pt x="142" y="235"/>
                  </a:lnTo>
                  <a:lnTo>
                    <a:pt x="186" y="235"/>
                  </a:lnTo>
                  <a:close/>
                  <a:moveTo>
                    <a:pt x="142" y="170"/>
                  </a:moveTo>
                  <a:lnTo>
                    <a:pt x="142" y="170"/>
                  </a:lnTo>
                  <a:lnTo>
                    <a:pt x="137" y="175"/>
                  </a:lnTo>
                  <a:lnTo>
                    <a:pt x="132" y="180"/>
                  </a:lnTo>
                  <a:lnTo>
                    <a:pt x="126" y="185"/>
                  </a:lnTo>
                  <a:lnTo>
                    <a:pt x="119" y="190"/>
                  </a:lnTo>
                  <a:lnTo>
                    <a:pt x="112" y="193"/>
                  </a:lnTo>
                  <a:lnTo>
                    <a:pt x="104" y="196"/>
                  </a:lnTo>
                  <a:lnTo>
                    <a:pt x="95" y="198"/>
                  </a:lnTo>
                  <a:lnTo>
                    <a:pt x="86" y="199"/>
                  </a:lnTo>
                  <a:lnTo>
                    <a:pt x="86" y="199"/>
                  </a:lnTo>
                  <a:lnTo>
                    <a:pt x="76" y="198"/>
                  </a:lnTo>
                  <a:lnTo>
                    <a:pt x="68" y="196"/>
                  </a:lnTo>
                  <a:lnTo>
                    <a:pt x="61" y="194"/>
                  </a:lnTo>
                  <a:lnTo>
                    <a:pt x="55" y="190"/>
                  </a:lnTo>
                  <a:lnTo>
                    <a:pt x="55" y="190"/>
                  </a:lnTo>
                  <a:lnTo>
                    <a:pt x="50" y="185"/>
                  </a:lnTo>
                  <a:lnTo>
                    <a:pt x="46" y="178"/>
                  </a:lnTo>
                  <a:lnTo>
                    <a:pt x="43" y="170"/>
                  </a:lnTo>
                  <a:lnTo>
                    <a:pt x="42" y="161"/>
                  </a:lnTo>
                  <a:lnTo>
                    <a:pt x="42" y="161"/>
                  </a:lnTo>
                  <a:lnTo>
                    <a:pt x="43" y="153"/>
                  </a:lnTo>
                  <a:lnTo>
                    <a:pt x="46" y="146"/>
                  </a:lnTo>
                  <a:lnTo>
                    <a:pt x="50" y="140"/>
                  </a:lnTo>
                  <a:lnTo>
                    <a:pt x="55" y="135"/>
                  </a:lnTo>
                  <a:lnTo>
                    <a:pt x="62" y="131"/>
                  </a:lnTo>
                  <a:lnTo>
                    <a:pt x="70" y="128"/>
                  </a:lnTo>
                  <a:lnTo>
                    <a:pt x="79" y="126"/>
                  </a:lnTo>
                  <a:lnTo>
                    <a:pt x="89" y="126"/>
                  </a:lnTo>
                  <a:lnTo>
                    <a:pt x="89" y="126"/>
                  </a:lnTo>
                  <a:lnTo>
                    <a:pt x="106" y="126"/>
                  </a:lnTo>
                  <a:lnTo>
                    <a:pt x="120" y="128"/>
                  </a:lnTo>
                  <a:lnTo>
                    <a:pt x="120" y="128"/>
                  </a:lnTo>
                  <a:lnTo>
                    <a:pt x="130" y="131"/>
                  </a:lnTo>
                  <a:lnTo>
                    <a:pt x="142" y="136"/>
                  </a:lnTo>
                  <a:lnTo>
                    <a:pt x="142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5" name="Freeform 144"/>
            <p:cNvSpPr>
              <a:spLocks/>
            </p:cNvSpPr>
            <p:nvPr userDrawn="1"/>
          </p:nvSpPr>
          <p:spPr bwMode="auto">
            <a:xfrm>
              <a:off x="3033713" y="6432551"/>
              <a:ext cx="25400" cy="44450"/>
            </a:xfrm>
            <a:custGeom>
              <a:avLst/>
              <a:gdLst>
                <a:gd name="T0" fmla="*/ 64 w 64"/>
                <a:gd name="T1" fmla="*/ 0 h 115"/>
                <a:gd name="T2" fmla="*/ 6 w 64"/>
                <a:gd name="T3" fmla="*/ 0 h 115"/>
                <a:gd name="T4" fmla="*/ 0 w 64"/>
                <a:gd name="T5" fmla="*/ 115 h 115"/>
                <a:gd name="T6" fmla="*/ 31 w 64"/>
                <a:gd name="T7" fmla="*/ 115 h 115"/>
                <a:gd name="T8" fmla="*/ 64 w 64"/>
                <a:gd name="T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5">
                  <a:moveTo>
                    <a:pt x="64" y="0"/>
                  </a:moveTo>
                  <a:lnTo>
                    <a:pt x="6" y="0"/>
                  </a:lnTo>
                  <a:lnTo>
                    <a:pt x="0" y="115"/>
                  </a:lnTo>
                  <a:lnTo>
                    <a:pt x="31" y="11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6" name="Freeform 145"/>
            <p:cNvSpPr>
              <a:spLocks/>
            </p:cNvSpPr>
            <p:nvPr userDrawn="1"/>
          </p:nvSpPr>
          <p:spPr bwMode="auto">
            <a:xfrm>
              <a:off x="3127375" y="6365876"/>
              <a:ext cx="90488" cy="92075"/>
            </a:xfrm>
            <a:custGeom>
              <a:avLst/>
              <a:gdLst>
                <a:gd name="T0" fmla="*/ 226 w 226"/>
                <a:gd name="T1" fmla="*/ 230 h 233"/>
                <a:gd name="T2" fmla="*/ 226 w 226"/>
                <a:gd name="T3" fmla="*/ 0 h 233"/>
                <a:gd name="T4" fmla="*/ 177 w 226"/>
                <a:gd name="T5" fmla="*/ 0 h 233"/>
                <a:gd name="T6" fmla="*/ 128 w 226"/>
                <a:gd name="T7" fmla="*/ 111 h 233"/>
                <a:gd name="T8" fmla="*/ 128 w 226"/>
                <a:gd name="T9" fmla="*/ 111 h 233"/>
                <a:gd name="T10" fmla="*/ 113 w 226"/>
                <a:gd name="T11" fmla="*/ 151 h 233"/>
                <a:gd name="T12" fmla="*/ 113 w 226"/>
                <a:gd name="T13" fmla="*/ 151 h 233"/>
                <a:gd name="T14" fmla="*/ 106 w 226"/>
                <a:gd name="T15" fmla="*/ 132 h 233"/>
                <a:gd name="T16" fmla="*/ 98 w 226"/>
                <a:gd name="T17" fmla="*/ 111 h 233"/>
                <a:gd name="T18" fmla="*/ 49 w 226"/>
                <a:gd name="T19" fmla="*/ 0 h 233"/>
                <a:gd name="T20" fmla="*/ 0 w 226"/>
                <a:gd name="T21" fmla="*/ 0 h 233"/>
                <a:gd name="T22" fmla="*/ 0 w 226"/>
                <a:gd name="T23" fmla="*/ 230 h 233"/>
                <a:gd name="T24" fmla="*/ 43 w 226"/>
                <a:gd name="T25" fmla="*/ 230 h 233"/>
                <a:gd name="T26" fmla="*/ 43 w 226"/>
                <a:gd name="T27" fmla="*/ 110 h 233"/>
                <a:gd name="T28" fmla="*/ 43 w 226"/>
                <a:gd name="T29" fmla="*/ 110 h 233"/>
                <a:gd name="T30" fmla="*/ 42 w 226"/>
                <a:gd name="T31" fmla="*/ 69 h 233"/>
                <a:gd name="T32" fmla="*/ 42 w 226"/>
                <a:gd name="T33" fmla="*/ 69 h 233"/>
                <a:gd name="T34" fmla="*/ 48 w 226"/>
                <a:gd name="T35" fmla="*/ 85 h 233"/>
                <a:gd name="T36" fmla="*/ 57 w 226"/>
                <a:gd name="T37" fmla="*/ 106 h 233"/>
                <a:gd name="T38" fmla="*/ 112 w 226"/>
                <a:gd name="T39" fmla="*/ 233 h 233"/>
                <a:gd name="T40" fmla="*/ 166 w 226"/>
                <a:gd name="T41" fmla="*/ 106 h 233"/>
                <a:gd name="T42" fmla="*/ 166 w 226"/>
                <a:gd name="T43" fmla="*/ 106 h 233"/>
                <a:gd name="T44" fmla="*/ 176 w 226"/>
                <a:gd name="T45" fmla="*/ 85 h 233"/>
                <a:gd name="T46" fmla="*/ 182 w 226"/>
                <a:gd name="T47" fmla="*/ 69 h 233"/>
                <a:gd name="T48" fmla="*/ 182 w 226"/>
                <a:gd name="T49" fmla="*/ 69 h 233"/>
                <a:gd name="T50" fmla="*/ 181 w 226"/>
                <a:gd name="T51" fmla="*/ 110 h 233"/>
                <a:gd name="T52" fmla="*/ 181 w 226"/>
                <a:gd name="T53" fmla="*/ 230 h 233"/>
                <a:gd name="T54" fmla="*/ 226 w 226"/>
                <a:gd name="T55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6" h="233">
                  <a:moveTo>
                    <a:pt x="226" y="230"/>
                  </a:moveTo>
                  <a:lnTo>
                    <a:pt x="226" y="0"/>
                  </a:lnTo>
                  <a:lnTo>
                    <a:pt x="177" y="0"/>
                  </a:lnTo>
                  <a:lnTo>
                    <a:pt x="128" y="111"/>
                  </a:lnTo>
                  <a:lnTo>
                    <a:pt x="128" y="111"/>
                  </a:lnTo>
                  <a:lnTo>
                    <a:pt x="113" y="151"/>
                  </a:lnTo>
                  <a:lnTo>
                    <a:pt x="113" y="151"/>
                  </a:lnTo>
                  <a:lnTo>
                    <a:pt x="106" y="132"/>
                  </a:lnTo>
                  <a:lnTo>
                    <a:pt x="98" y="111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43" y="23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2" y="69"/>
                  </a:lnTo>
                  <a:lnTo>
                    <a:pt x="42" y="69"/>
                  </a:lnTo>
                  <a:lnTo>
                    <a:pt x="48" y="85"/>
                  </a:lnTo>
                  <a:lnTo>
                    <a:pt x="57" y="106"/>
                  </a:lnTo>
                  <a:lnTo>
                    <a:pt x="112" y="233"/>
                  </a:lnTo>
                  <a:lnTo>
                    <a:pt x="166" y="106"/>
                  </a:lnTo>
                  <a:lnTo>
                    <a:pt x="166" y="106"/>
                  </a:lnTo>
                  <a:lnTo>
                    <a:pt x="176" y="85"/>
                  </a:lnTo>
                  <a:lnTo>
                    <a:pt x="182" y="69"/>
                  </a:lnTo>
                  <a:lnTo>
                    <a:pt x="182" y="69"/>
                  </a:lnTo>
                  <a:lnTo>
                    <a:pt x="181" y="110"/>
                  </a:lnTo>
                  <a:lnTo>
                    <a:pt x="181" y="230"/>
                  </a:lnTo>
                  <a:lnTo>
                    <a:pt x="226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7" name="Freeform 146"/>
            <p:cNvSpPr>
              <a:spLocks noEditPoints="1"/>
            </p:cNvSpPr>
            <p:nvPr userDrawn="1"/>
          </p:nvSpPr>
          <p:spPr bwMode="auto">
            <a:xfrm>
              <a:off x="3240088" y="6365876"/>
              <a:ext cx="98425" cy="90488"/>
            </a:xfrm>
            <a:custGeom>
              <a:avLst/>
              <a:gdLst>
                <a:gd name="T0" fmla="*/ 0 w 248"/>
                <a:gd name="T1" fmla="*/ 0 h 230"/>
                <a:gd name="T2" fmla="*/ 90 w 248"/>
                <a:gd name="T3" fmla="*/ 230 h 230"/>
                <a:gd name="T4" fmla="*/ 99 w 248"/>
                <a:gd name="T5" fmla="*/ 229 h 230"/>
                <a:gd name="T6" fmla="*/ 115 w 248"/>
                <a:gd name="T7" fmla="*/ 227 h 230"/>
                <a:gd name="T8" fmla="*/ 129 w 248"/>
                <a:gd name="T9" fmla="*/ 222 h 230"/>
                <a:gd name="T10" fmla="*/ 142 w 248"/>
                <a:gd name="T11" fmla="*/ 215 h 230"/>
                <a:gd name="T12" fmla="*/ 152 w 248"/>
                <a:gd name="T13" fmla="*/ 206 h 230"/>
                <a:gd name="T14" fmla="*/ 160 w 248"/>
                <a:gd name="T15" fmla="*/ 194 h 230"/>
                <a:gd name="T16" fmla="*/ 166 w 248"/>
                <a:gd name="T17" fmla="*/ 180 h 230"/>
                <a:gd name="T18" fmla="*/ 169 w 248"/>
                <a:gd name="T19" fmla="*/ 164 h 230"/>
                <a:gd name="T20" fmla="*/ 169 w 248"/>
                <a:gd name="T21" fmla="*/ 155 h 230"/>
                <a:gd name="T22" fmla="*/ 167 w 248"/>
                <a:gd name="T23" fmla="*/ 137 h 230"/>
                <a:gd name="T24" fmla="*/ 163 w 248"/>
                <a:gd name="T25" fmla="*/ 122 h 230"/>
                <a:gd name="T26" fmla="*/ 156 w 248"/>
                <a:gd name="T27" fmla="*/ 109 h 230"/>
                <a:gd name="T28" fmla="*/ 147 w 248"/>
                <a:gd name="T29" fmla="*/ 99 h 230"/>
                <a:gd name="T30" fmla="*/ 136 w 248"/>
                <a:gd name="T31" fmla="*/ 91 h 230"/>
                <a:gd name="T32" fmla="*/ 123 w 248"/>
                <a:gd name="T33" fmla="*/ 85 h 230"/>
                <a:gd name="T34" fmla="*/ 109 w 248"/>
                <a:gd name="T35" fmla="*/ 81 h 230"/>
                <a:gd name="T36" fmla="*/ 93 w 248"/>
                <a:gd name="T37" fmla="*/ 80 h 230"/>
                <a:gd name="T38" fmla="*/ 45 w 248"/>
                <a:gd name="T39" fmla="*/ 0 h 230"/>
                <a:gd name="T40" fmla="*/ 45 w 248"/>
                <a:gd name="T41" fmla="*/ 117 h 230"/>
                <a:gd name="T42" fmla="*/ 89 w 248"/>
                <a:gd name="T43" fmla="*/ 117 h 230"/>
                <a:gd name="T44" fmla="*/ 104 w 248"/>
                <a:gd name="T45" fmla="*/ 120 h 230"/>
                <a:gd name="T46" fmla="*/ 116 w 248"/>
                <a:gd name="T47" fmla="*/ 127 h 230"/>
                <a:gd name="T48" fmla="*/ 124 w 248"/>
                <a:gd name="T49" fmla="*/ 138 h 230"/>
                <a:gd name="T50" fmla="*/ 126 w 248"/>
                <a:gd name="T51" fmla="*/ 155 h 230"/>
                <a:gd name="T52" fmla="*/ 126 w 248"/>
                <a:gd name="T53" fmla="*/ 163 h 230"/>
                <a:gd name="T54" fmla="*/ 121 w 248"/>
                <a:gd name="T55" fmla="*/ 177 h 230"/>
                <a:gd name="T56" fmla="*/ 112 w 248"/>
                <a:gd name="T57" fmla="*/ 187 h 230"/>
                <a:gd name="T58" fmla="*/ 98 w 248"/>
                <a:gd name="T59" fmla="*/ 192 h 230"/>
                <a:gd name="T60" fmla="*/ 45 w 248"/>
                <a:gd name="T61" fmla="*/ 192 h 230"/>
                <a:gd name="T62" fmla="*/ 248 w 248"/>
                <a:gd name="T63" fmla="*/ 0 h 230"/>
                <a:gd name="T64" fmla="*/ 202 w 248"/>
                <a:gd name="T65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8" h="230">
                  <a:moveTo>
                    <a:pt x="45" y="0"/>
                  </a:moveTo>
                  <a:lnTo>
                    <a:pt x="0" y="0"/>
                  </a:lnTo>
                  <a:lnTo>
                    <a:pt x="0" y="230"/>
                  </a:lnTo>
                  <a:lnTo>
                    <a:pt x="90" y="230"/>
                  </a:lnTo>
                  <a:lnTo>
                    <a:pt x="90" y="230"/>
                  </a:lnTo>
                  <a:lnTo>
                    <a:pt x="99" y="229"/>
                  </a:lnTo>
                  <a:lnTo>
                    <a:pt x="107" y="228"/>
                  </a:lnTo>
                  <a:lnTo>
                    <a:pt x="115" y="227"/>
                  </a:lnTo>
                  <a:lnTo>
                    <a:pt x="122" y="225"/>
                  </a:lnTo>
                  <a:lnTo>
                    <a:pt x="129" y="222"/>
                  </a:lnTo>
                  <a:lnTo>
                    <a:pt x="136" y="219"/>
                  </a:lnTo>
                  <a:lnTo>
                    <a:pt x="142" y="215"/>
                  </a:lnTo>
                  <a:lnTo>
                    <a:pt x="147" y="211"/>
                  </a:lnTo>
                  <a:lnTo>
                    <a:pt x="152" y="206"/>
                  </a:lnTo>
                  <a:lnTo>
                    <a:pt x="156" y="200"/>
                  </a:lnTo>
                  <a:lnTo>
                    <a:pt x="160" y="194"/>
                  </a:lnTo>
                  <a:lnTo>
                    <a:pt x="163" y="187"/>
                  </a:lnTo>
                  <a:lnTo>
                    <a:pt x="166" y="180"/>
                  </a:lnTo>
                  <a:lnTo>
                    <a:pt x="167" y="172"/>
                  </a:lnTo>
                  <a:lnTo>
                    <a:pt x="169" y="164"/>
                  </a:lnTo>
                  <a:lnTo>
                    <a:pt x="169" y="155"/>
                  </a:lnTo>
                  <a:lnTo>
                    <a:pt x="169" y="155"/>
                  </a:lnTo>
                  <a:lnTo>
                    <a:pt x="169" y="146"/>
                  </a:lnTo>
                  <a:lnTo>
                    <a:pt x="167" y="137"/>
                  </a:lnTo>
                  <a:lnTo>
                    <a:pt x="166" y="129"/>
                  </a:lnTo>
                  <a:lnTo>
                    <a:pt x="163" y="122"/>
                  </a:lnTo>
                  <a:lnTo>
                    <a:pt x="160" y="115"/>
                  </a:lnTo>
                  <a:lnTo>
                    <a:pt x="156" y="109"/>
                  </a:lnTo>
                  <a:lnTo>
                    <a:pt x="152" y="104"/>
                  </a:lnTo>
                  <a:lnTo>
                    <a:pt x="147" y="99"/>
                  </a:lnTo>
                  <a:lnTo>
                    <a:pt x="142" y="94"/>
                  </a:lnTo>
                  <a:lnTo>
                    <a:pt x="136" y="91"/>
                  </a:lnTo>
                  <a:lnTo>
                    <a:pt x="130" y="88"/>
                  </a:lnTo>
                  <a:lnTo>
                    <a:pt x="123" y="85"/>
                  </a:lnTo>
                  <a:lnTo>
                    <a:pt x="116" y="83"/>
                  </a:lnTo>
                  <a:lnTo>
                    <a:pt x="109" y="81"/>
                  </a:lnTo>
                  <a:lnTo>
                    <a:pt x="101" y="81"/>
                  </a:lnTo>
                  <a:lnTo>
                    <a:pt x="93" y="80"/>
                  </a:lnTo>
                  <a:lnTo>
                    <a:pt x="45" y="80"/>
                  </a:lnTo>
                  <a:lnTo>
                    <a:pt x="45" y="0"/>
                  </a:lnTo>
                  <a:close/>
                  <a:moveTo>
                    <a:pt x="45" y="192"/>
                  </a:moveTo>
                  <a:lnTo>
                    <a:pt x="45" y="117"/>
                  </a:lnTo>
                  <a:lnTo>
                    <a:pt x="89" y="117"/>
                  </a:lnTo>
                  <a:lnTo>
                    <a:pt x="89" y="117"/>
                  </a:lnTo>
                  <a:lnTo>
                    <a:pt x="97" y="118"/>
                  </a:lnTo>
                  <a:lnTo>
                    <a:pt x="104" y="120"/>
                  </a:lnTo>
                  <a:lnTo>
                    <a:pt x="111" y="123"/>
                  </a:lnTo>
                  <a:lnTo>
                    <a:pt x="116" y="127"/>
                  </a:lnTo>
                  <a:lnTo>
                    <a:pt x="120" y="132"/>
                  </a:lnTo>
                  <a:lnTo>
                    <a:pt x="124" y="138"/>
                  </a:lnTo>
                  <a:lnTo>
                    <a:pt x="125" y="147"/>
                  </a:lnTo>
                  <a:lnTo>
                    <a:pt x="126" y="155"/>
                  </a:lnTo>
                  <a:lnTo>
                    <a:pt x="126" y="155"/>
                  </a:lnTo>
                  <a:lnTo>
                    <a:pt x="126" y="163"/>
                  </a:lnTo>
                  <a:lnTo>
                    <a:pt x="124" y="171"/>
                  </a:lnTo>
                  <a:lnTo>
                    <a:pt x="121" y="177"/>
                  </a:lnTo>
                  <a:lnTo>
                    <a:pt x="117" y="182"/>
                  </a:lnTo>
                  <a:lnTo>
                    <a:pt x="112" y="187"/>
                  </a:lnTo>
                  <a:lnTo>
                    <a:pt x="105" y="190"/>
                  </a:lnTo>
                  <a:lnTo>
                    <a:pt x="98" y="192"/>
                  </a:lnTo>
                  <a:lnTo>
                    <a:pt x="89" y="192"/>
                  </a:lnTo>
                  <a:lnTo>
                    <a:pt x="45" y="192"/>
                  </a:lnTo>
                  <a:close/>
                  <a:moveTo>
                    <a:pt x="248" y="230"/>
                  </a:moveTo>
                  <a:lnTo>
                    <a:pt x="248" y="0"/>
                  </a:lnTo>
                  <a:lnTo>
                    <a:pt x="202" y="0"/>
                  </a:lnTo>
                  <a:lnTo>
                    <a:pt x="202" y="230"/>
                  </a:lnTo>
                  <a:lnTo>
                    <a:pt x="248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8" name="Freeform 147"/>
            <p:cNvSpPr>
              <a:spLocks/>
            </p:cNvSpPr>
            <p:nvPr userDrawn="1"/>
          </p:nvSpPr>
          <p:spPr bwMode="auto">
            <a:xfrm>
              <a:off x="3397250" y="6365876"/>
              <a:ext cx="85725" cy="122238"/>
            </a:xfrm>
            <a:custGeom>
              <a:avLst/>
              <a:gdLst>
                <a:gd name="T0" fmla="*/ 214 w 214"/>
                <a:gd name="T1" fmla="*/ 0 h 310"/>
                <a:gd name="T2" fmla="*/ 166 w 214"/>
                <a:gd name="T3" fmla="*/ 0 h 310"/>
                <a:gd name="T4" fmla="*/ 107 w 214"/>
                <a:gd name="T5" fmla="*/ 173 h 310"/>
                <a:gd name="T6" fmla="*/ 49 w 214"/>
                <a:gd name="T7" fmla="*/ 0 h 310"/>
                <a:gd name="T8" fmla="*/ 0 w 214"/>
                <a:gd name="T9" fmla="*/ 0 h 310"/>
                <a:gd name="T10" fmla="*/ 84 w 214"/>
                <a:gd name="T11" fmla="*/ 225 h 310"/>
                <a:gd name="T12" fmla="*/ 51 w 214"/>
                <a:gd name="T13" fmla="*/ 310 h 310"/>
                <a:gd name="T14" fmla="*/ 99 w 214"/>
                <a:gd name="T15" fmla="*/ 310 h 310"/>
                <a:gd name="T16" fmla="*/ 214 w 214"/>
                <a:gd name="T17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4" h="310">
                  <a:moveTo>
                    <a:pt x="214" y="0"/>
                  </a:moveTo>
                  <a:lnTo>
                    <a:pt x="166" y="0"/>
                  </a:lnTo>
                  <a:lnTo>
                    <a:pt x="107" y="173"/>
                  </a:lnTo>
                  <a:lnTo>
                    <a:pt x="49" y="0"/>
                  </a:lnTo>
                  <a:lnTo>
                    <a:pt x="0" y="0"/>
                  </a:lnTo>
                  <a:lnTo>
                    <a:pt x="84" y="225"/>
                  </a:lnTo>
                  <a:lnTo>
                    <a:pt x="51" y="310"/>
                  </a:lnTo>
                  <a:lnTo>
                    <a:pt x="99" y="31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9" name="Freeform 148"/>
            <p:cNvSpPr>
              <a:spLocks/>
            </p:cNvSpPr>
            <p:nvPr userDrawn="1"/>
          </p:nvSpPr>
          <p:spPr bwMode="auto">
            <a:xfrm>
              <a:off x="3486150" y="6365876"/>
              <a:ext cx="82550" cy="92075"/>
            </a:xfrm>
            <a:custGeom>
              <a:avLst/>
              <a:gdLst>
                <a:gd name="T0" fmla="*/ 94 w 209"/>
                <a:gd name="T1" fmla="*/ 39 h 234"/>
                <a:gd name="T2" fmla="*/ 164 w 209"/>
                <a:gd name="T3" fmla="*/ 39 h 234"/>
                <a:gd name="T4" fmla="*/ 164 w 209"/>
                <a:gd name="T5" fmla="*/ 230 h 234"/>
                <a:gd name="T6" fmla="*/ 209 w 209"/>
                <a:gd name="T7" fmla="*/ 230 h 234"/>
                <a:gd name="T8" fmla="*/ 209 w 209"/>
                <a:gd name="T9" fmla="*/ 0 h 234"/>
                <a:gd name="T10" fmla="*/ 52 w 209"/>
                <a:gd name="T11" fmla="*/ 0 h 234"/>
                <a:gd name="T12" fmla="*/ 47 w 209"/>
                <a:gd name="T13" fmla="*/ 116 h 234"/>
                <a:gd name="T14" fmla="*/ 47 w 209"/>
                <a:gd name="T15" fmla="*/ 116 h 234"/>
                <a:gd name="T16" fmla="*/ 45 w 209"/>
                <a:gd name="T17" fmla="*/ 135 h 234"/>
                <a:gd name="T18" fmla="*/ 42 w 209"/>
                <a:gd name="T19" fmla="*/ 152 h 234"/>
                <a:gd name="T20" fmla="*/ 38 w 209"/>
                <a:gd name="T21" fmla="*/ 165 h 234"/>
                <a:gd name="T22" fmla="*/ 32 w 209"/>
                <a:gd name="T23" fmla="*/ 175 h 234"/>
                <a:gd name="T24" fmla="*/ 26 w 209"/>
                <a:gd name="T25" fmla="*/ 183 h 234"/>
                <a:gd name="T26" fmla="*/ 18 w 209"/>
                <a:gd name="T27" fmla="*/ 189 h 234"/>
                <a:gd name="T28" fmla="*/ 9 w 209"/>
                <a:gd name="T29" fmla="*/ 193 h 234"/>
                <a:gd name="T30" fmla="*/ 0 w 209"/>
                <a:gd name="T31" fmla="*/ 195 h 234"/>
                <a:gd name="T32" fmla="*/ 12 w 209"/>
                <a:gd name="T33" fmla="*/ 234 h 234"/>
                <a:gd name="T34" fmla="*/ 12 w 209"/>
                <a:gd name="T35" fmla="*/ 234 h 234"/>
                <a:gd name="T36" fmla="*/ 19 w 209"/>
                <a:gd name="T37" fmla="*/ 233 h 234"/>
                <a:gd name="T38" fmla="*/ 27 w 209"/>
                <a:gd name="T39" fmla="*/ 230 h 234"/>
                <a:gd name="T40" fmla="*/ 34 w 209"/>
                <a:gd name="T41" fmla="*/ 228 h 234"/>
                <a:gd name="T42" fmla="*/ 41 w 209"/>
                <a:gd name="T43" fmla="*/ 224 h 234"/>
                <a:gd name="T44" fmla="*/ 48 w 209"/>
                <a:gd name="T45" fmla="*/ 220 h 234"/>
                <a:gd name="T46" fmla="*/ 54 w 209"/>
                <a:gd name="T47" fmla="*/ 215 h 234"/>
                <a:gd name="T48" fmla="*/ 60 w 209"/>
                <a:gd name="T49" fmla="*/ 209 h 234"/>
                <a:gd name="T50" fmla="*/ 66 w 209"/>
                <a:gd name="T51" fmla="*/ 203 h 234"/>
                <a:gd name="T52" fmla="*/ 71 w 209"/>
                <a:gd name="T53" fmla="*/ 195 h 234"/>
                <a:gd name="T54" fmla="*/ 75 w 209"/>
                <a:gd name="T55" fmla="*/ 187 h 234"/>
                <a:gd name="T56" fmla="*/ 79 w 209"/>
                <a:gd name="T57" fmla="*/ 178 h 234"/>
                <a:gd name="T58" fmla="*/ 83 w 209"/>
                <a:gd name="T59" fmla="*/ 168 h 234"/>
                <a:gd name="T60" fmla="*/ 86 w 209"/>
                <a:gd name="T61" fmla="*/ 156 h 234"/>
                <a:gd name="T62" fmla="*/ 88 w 209"/>
                <a:gd name="T63" fmla="*/ 143 h 234"/>
                <a:gd name="T64" fmla="*/ 89 w 209"/>
                <a:gd name="T65" fmla="*/ 130 h 234"/>
                <a:gd name="T66" fmla="*/ 91 w 209"/>
                <a:gd name="T67" fmla="*/ 116 h 234"/>
                <a:gd name="T68" fmla="*/ 94 w 209"/>
                <a:gd name="T69" fmla="*/ 3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9" h="234">
                  <a:moveTo>
                    <a:pt x="94" y="39"/>
                  </a:moveTo>
                  <a:lnTo>
                    <a:pt x="164" y="39"/>
                  </a:lnTo>
                  <a:lnTo>
                    <a:pt x="164" y="230"/>
                  </a:lnTo>
                  <a:lnTo>
                    <a:pt x="209" y="230"/>
                  </a:lnTo>
                  <a:lnTo>
                    <a:pt x="209" y="0"/>
                  </a:lnTo>
                  <a:lnTo>
                    <a:pt x="52" y="0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5" y="135"/>
                  </a:lnTo>
                  <a:lnTo>
                    <a:pt x="42" y="152"/>
                  </a:lnTo>
                  <a:lnTo>
                    <a:pt x="38" y="165"/>
                  </a:lnTo>
                  <a:lnTo>
                    <a:pt x="32" y="175"/>
                  </a:lnTo>
                  <a:lnTo>
                    <a:pt x="26" y="183"/>
                  </a:lnTo>
                  <a:lnTo>
                    <a:pt x="18" y="189"/>
                  </a:lnTo>
                  <a:lnTo>
                    <a:pt x="9" y="193"/>
                  </a:lnTo>
                  <a:lnTo>
                    <a:pt x="0" y="195"/>
                  </a:lnTo>
                  <a:lnTo>
                    <a:pt x="12" y="234"/>
                  </a:lnTo>
                  <a:lnTo>
                    <a:pt x="12" y="234"/>
                  </a:lnTo>
                  <a:lnTo>
                    <a:pt x="19" y="233"/>
                  </a:lnTo>
                  <a:lnTo>
                    <a:pt x="27" y="230"/>
                  </a:lnTo>
                  <a:lnTo>
                    <a:pt x="34" y="228"/>
                  </a:lnTo>
                  <a:lnTo>
                    <a:pt x="41" y="224"/>
                  </a:lnTo>
                  <a:lnTo>
                    <a:pt x="48" y="220"/>
                  </a:lnTo>
                  <a:lnTo>
                    <a:pt x="54" y="215"/>
                  </a:lnTo>
                  <a:lnTo>
                    <a:pt x="60" y="209"/>
                  </a:lnTo>
                  <a:lnTo>
                    <a:pt x="66" y="203"/>
                  </a:lnTo>
                  <a:lnTo>
                    <a:pt x="71" y="195"/>
                  </a:lnTo>
                  <a:lnTo>
                    <a:pt x="75" y="187"/>
                  </a:lnTo>
                  <a:lnTo>
                    <a:pt x="79" y="178"/>
                  </a:lnTo>
                  <a:lnTo>
                    <a:pt x="83" y="168"/>
                  </a:lnTo>
                  <a:lnTo>
                    <a:pt x="86" y="156"/>
                  </a:lnTo>
                  <a:lnTo>
                    <a:pt x="88" y="143"/>
                  </a:lnTo>
                  <a:lnTo>
                    <a:pt x="89" y="130"/>
                  </a:lnTo>
                  <a:lnTo>
                    <a:pt x="91" y="116"/>
                  </a:lnTo>
                  <a:lnTo>
                    <a:pt x="94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0" name="Freeform 149"/>
            <p:cNvSpPr>
              <a:spLocks/>
            </p:cNvSpPr>
            <p:nvPr userDrawn="1"/>
          </p:nvSpPr>
          <p:spPr bwMode="auto">
            <a:xfrm>
              <a:off x="3584575" y="6365876"/>
              <a:ext cx="85725" cy="122238"/>
            </a:xfrm>
            <a:custGeom>
              <a:avLst/>
              <a:gdLst>
                <a:gd name="T0" fmla="*/ 214 w 214"/>
                <a:gd name="T1" fmla="*/ 0 h 310"/>
                <a:gd name="T2" fmla="*/ 166 w 214"/>
                <a:gd name="T3" fmla="*/ 0 h 310"/>
                <a:gd name="T4" fmla="*/ 107 w 214"/>
                <a:gd name="T5" fmla="*/ 173 h 310"/>
                <a:gd name="T6" fmla="*/ 49 w 214"/>
                <a:gd name="T7" fmla="*/ 0 h 310"/>
                <a:gd name="T8" fmla="*/ 0 w 214"/>
                <a:gd name="T9" fmla="*/ 0 h 310"/>
                <a:gd name="T10" fmla="*/ 84 w 214"/>
                <a:gd name="T11" fmla="*/ 225 h 310"/>
                <a:gd name="T12" fmla="*/ 51 w 214"/>
                <a:gd name="T13" fmla="*/ 310 h 310"/>
                <a:gd name="T14" fmla="*/ 99 w 214"/>
                <a:gd name="T15" fmla="*/ 310 h 310"/>
                <a:gd name="T16" fmla="*/ 214 w 214"/>
                <a:gd name="T17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4" h="310">
                  <a:moveTo>
                    <a:pt x="214" y="0"/>
                  </a:moveTo>
                  <a:lnTo>
                    <a:pt x="166" y="0"/>
                  </a:lnTo>
                  <a:lnTo>
                    <a:pt x="107" y="173"/>
                  </a:lnTo>
                  <a:lnTo>
                    <a:pt x="49" y="0"/>
                  </a:lnTo>
                  <a:lnTo>
                    <a:pt x="0" y="0"/>
                  </a:lnTo>
                  <a:lnTo>
                    <a:pt x="84" y="225"/>
                  </a:lnTo>
                  <a:lnTo>
                    <a:pt x="51" y="310"/>
                  </a:lnTo>
                  <a:lnTo>
                    <a:pt x="99" y="31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1" name="Freeform 150"/>
            <p:cNvSpPr>
              <a:spLocks/>
            </p:cNvSpPr>
            <p:nvPr userDrawn="1"/>
          </p:nvSpPr>
          <p:spPr bwMode="auto">
            <a:xfrm>
              <a:off x="3681413" y="6365876"/>
              <a:ext cx="69850" cy="90488"/>
            </a:xfrm>
            <a:custGeom>
              <a:avLst/>
              <a:gdLst>
                <a:gd name="T0" fmla="*/ 179 w 179"/>
                <a:gd name="T1" fmla="*/ 0 h 230"/>
                <a:gd name="T2" fmla="*/ 134 w 179"/>
                <a:gd name="T3" fmla="*/ 0 h 230"/>
                <a:gd name="T4" fmla="*/ 134 w 179"/>
                <a:gd name="T5" fmla="*/ 92 h 230"/>
                <a:gd name="T6" fmla="*/ 134 w 179"/>
                <a:gd name="T7" fmla="*/ 92 h 230"/>
                <a:gd name="T8" fmla="*/ 125 w 179"/>
                <a:gd name="T9" fmla="*/ 98 h 230"/>
                <a:gd name="T10" fmla="*/ 113 w 179"/>
                <a:gd name="T11" fmla="*/ 102 h 230"/>
                <a:gd name="T12" fmla="*/ 100 w 179"/>
                <a:gd name="T13" fmla="*/ 105 h 230"/>
                <a:gd name="T14" fmla="*/ 85 w 179"/>
                <a:gd name="T15" fmla="*/ 106 h 230"/>
                <a:gd name="T16" fmla="*/ 85 w 179"/>
                <a:gd name="T17" fmla="*/ 106 h 230"/>
                <a:gd name="T18" fmla="*/ 76 w 179"/>
                <a:gd name="T19" fmla="*/ 105 h 230"/>
                <a:gd name="T20" fmla="*/ 68 w 179"/>
                <a:gd name="T21" fmla="*/ 103 h 230"/>
                <a:gd name="T22" fmla="*/ 61 w 179"/>
                <a:gd name="T23" fmla="*/ 101 h 230"/>
                <a:gd name="T24" fmla="*/ 56 w 179"/>
                <a:gd name="T25" fmla="*/ 97 h 230"/>
                <a:gd name="T26" fmla="*/ 51 w 179"/>
                <a:gd name="T27" fmla="*/ 91 h 230"/>
                <a:gd name="T28" fmla="*/ 48 w 179"/>
                <a:gd name="T29" fmla="*/ 85 h 230"/>
                <a:gd name="T30" fmla="*/ 46 w 179"/>
                <a:gd name="T31" fmla="*/ 76 h 230"/>
                <a:gd name="T32" fmla="*/ 45 w 179"/>
                <a:gd name="T33" fmla="*/ 66 h 230"/>
                <a:gd name="T34" fmla="*/ 45 w 179"/>
                <a:gd name="T35" fmla="*/ 0 h 230"/>
                <a:gd name="T36" fmla="*/ 0 w 179"/>
                <a:gd name="T37" fmla="*/ 0 h 230"/>
                <a:gd name="T38" fmla="*/ 0 w 179"/>
                <a:gd name="T39" fmla="*/ 64 h 230"/>
                <a:gd name="T40" fmla="*/ 0 w 179"/>
                <a:gd name="T41" fmla="*/ 64 h 230"/>
                <a:gd name="T42" fmla="*/ 1 w 179"/>
                <a:gd name="T43" fmla="*/ 74 h 230"/>
                <a:gd name="T44" fmla="*/ 2 w 179"/>
                <a:gd name="T45" fmla="*/ 83 h 230"/>
                <a:gd name="T46" fmla="*/ 3 w 179"/>
                <a:gd name="T47" fmla="*/ 91 h 230"/>
                <a:gd name="T48" fmla="*/ 5 w 179"/>
                <a:gd name="T49" fmla="*/ 99 h 230"/>
                <a:gd name="T50" fmla="*/ 8 w 179"/>
                <a:gd name="T51" fmla="*/ 106 h 230"/>
                <a:gd name="T52" fmla="*/ 11 w 179"/>
                <a:gd name="T53" fmla="*/ 113 h 230"/>
                <a:gd name="T54" fmla="*/ 15 w 179"/>
                <a:gd name="T55" fmla="*/ 119 h 230"/>
                <a:gd name="T56" fmla="*/ 19 w 179"/>
                <a:gd name="T57" fmla="*/ 124 h 230"/>
                <a:gd name="T58" fmla="*/ 24 w 179"/>
                <a:gd name="T59" fmla="*/ 129 h 230"/>
                <a:gd name="T60" fmla="*/ 30 w 179"/>
                <a:gd name="T61" fmla="*/ 133 h 230"/>
                <a:gd name="T62" fmla="*/ 36 w 179"/>
                <a:gd name="T63" fmla="*/ 137 h 230"/>
                <a:gd name="T64" fmla="*/ 42 w 179"/>
                <a:gd name="T65" fmla="*/ 140 h 230"/>
                <a:gd name="T66" fmla="*/ 50 w 179"/>
                <a:gd name="T67" fmla="*/ 142 h 230"/>
                <a:gd name="T68" fmla="*/ 57 w 179"/>
                <a:gd name="T69" fmla="*/ 145 h 230"/>
                <a:gd name="T70" fmla="*/ 65 w 179"/>
                <a:gd name="T71" fmla="*/ 145 h 230"/>
                <a:gd name="T72" fmla="*/ 74 w 179"/>
                <a:gd name="T73" fmla="*/ 146 h 230"/>
                <a:gd name="T74" fmla="*/ 74 w 179"/>
                <a:gd name="T75" fmla="*/ 146 h 230"/>
                <a:gd name="T76" fmla="*/ 91 w 179"/>
                <a:gd name="T77" fmla="*/ 145 h 230"/>
                <a:gd name="T78" fmla="*/ 108 w 179"/>
                <a:gd name="T79" fmla="*/ 141 h 230"/>
                <a:gd name="T80" fmla="*/ 122 w 179"/>
                <a:gd name="T81" fmla="*/ 137 h 230"/>
                <a:gd name="T82" fmla="*/ 134 w 179"/>
                <a:gd name="T83" fmla="*/ 131 h 230"/>
                <a:gd name="T84" fmla="*/ 134 w 179"/>
                <a:gd name="T85" fmla="*/ 230 h 230"/>
                <a:gd name="T86" fmla="*/ 179 w 179"/>
                <a:gd name="T87" fmla="*/ 230 h 230"/>
                <a:gd name="T88" fmla="*/ 179 w 179"/>
                <a:gd name="T8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9" h="230">
                  <a:moveTo>
                    <a:pt x="179" y="0"/>
                  </a:moveTo>
                  <a:lnTo>
                    <a:pt x="134" y="0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25" y="98"/>
                  </a:lnTo>
                  <a:lnTo>
                    <a:pt x="113" y="102"/>
                  </a:lnTo>
                  <a:lnTo>
                    <a:pt x="100" y="105"/>
                  </a:lnTo>
                  <a:lnTo>
                    <a:pt x="85" y="106"/>
                  </a:lnTo>
                  <a:lnTo>
                    <a:pt x="85" y="106"/>
                  </a:lnTo>
                  <a:lnTo>
                    <a:pt x="76" y="105"/>
                  </a:lnTo>
                  <a:lnTo>
                    <a:pt x="68" y="103"/>
                  </a:lnTo>
                  <a:lnTo>
                    <a:pt x="61" y="101"/>
                  </a:lnTo>
                  <a:lnTo>
                    <a:pt x="56" y="97"/>
                  </a:lnTo>
                  <a:lnTo>
                    <a:pt x="51" y="91"/>
                  </a:lnTo>
                  <a:lnTo>
                    <a:pt x="48" y="85"/>
                  </a:lnTo>
                  <a:lnTo>
                    <a:pt x="46" y="76"/>
                  </a:lnTo>
                  <a:lnTo>
                    <a:pt x="45" y="66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1" y="74"/>
                  </a:lnTo>
                  <a:lnTo>
                    <a:pt x="2" y="83"/>
                  </a:lnTo>
                  <a:lnTo>
                    <a:pt x="3" y="91"/>
                  </a:lnTo>
                  <a:lnTo>
                    <a:pt x="5" y="99"/>
                  </a:lnTo>
                  <a:lnTo>
                    <a:pt x="8" y="106"/>
                  </a:lnTo>
                  <a:lnTo>
                    <a:pt x="11" y="113"/>
                  </a:lnTo>
                  <a:lnTo>
                    <a:pt x="15" y="119"/>
                  </a:lnTo>
                  <a:lnTo>
                    <a:pt x="19" y="124"/>
                  </a:lnTo>
                  <a:lnTo>
                    <a:pt x="24" y="129"/>
                  </a:lnTo>
                  <a:lnTo>
                    <a:pt x="30" y="133"/>
                  </a:lnTo>
                  <a:lnTo>
                    <a:pt x="36" y="137"/>
                  </a:lnTo>
                  <a:lnTo>
                    <a:pt x="42" y="140"/>
                  </a:lnTo>
                  <a:lnTo>
                    <a:pt x="50" y="142"/>
                  </a:lnTo>
                  <a:lnTo>
                    <a:pt x="57" y="145"/>
                  </a:lnTo>
                  <a:lnTo>
                    <a:pt x="65" y="145"/>
                  </a:lnTo>
                  <a:lnTo>
                    <a:pt x="74" y="146"/>
                  </a:lnTo>
                  <a:lnTo>
                    <a:pt x="74" y="146"/>
                  </a:lnTo>
                  <a:lnTo>
                    <a:pt x="91" y="145"/>
                  </a:lnTo>
                  <a:lnTo>
                    <a:pt x="108" y="141"/>
                  </a:lnTo>
                  <a:lnTo>
                    <a:pt x="122" y="137"/>
                  </a:lnTo>
                  <a:lnTo>
                    <a:pt x="134" y="131"/>
                  </a:lnTo>
                  <a:lnTo>
                    <a:pt x="134" y="230"/>
                  </a:lnTo>
                  <a:lnTo>
                    <a:pt x="179" y="230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2" name="Freeform 151"/>
            <p:cNvSpPr>
              <a:spLocks/>
            </p:cNvSpPr>
            <p:nvPr userDrawn="1"/>
          </p:nvSpPr>
          <p:spPr bwMode="auto">
            <a:xfrm>
              <a:off x="3775075" y="6365876"/>
              <a:ext cx="117475" cy="90488"/>
            </a:xfrm>
            <a:custGeom>
              <a:avLst/>
              <a:gdLst>
                <a:gd name="T0" fmla="*/ 294 w 294"/>
                <a:gd name="T1" fmla="*/ 0 h 230"/>
                <a:gd name="T2" fmla="*/ 249 w 294"/>
                <a:gd name="T3" fmla="*/ 0 h 230"/>
                <a:gd name="T4" fmla="*/ 249 w 294"/>
                <a:gd name="T5" fmla="*/ 190 h 230"/>
                <a:gd name="T6" fmla="*/ 169 w 294"/>
                <a:gd name="T7" fmla="*/ 190 h 230"/>
                <a:gd name="T8" fmla="*/ 169 w 294"/>
                <a:gd name="T9" fmla="*/ 0 h 230"/>
                <a:gd name="T10" fmla="*/ 125 w 294"/>
                <a:gd name="T11" fmla="*/ 0 h 230"/>
                <a:gd name="T12" fmla="*/ 125 w 294"/>
                <a:gd name="T13" fmla="*/ 190 h 230"/>
                <a:gd name="T14" fmla="*/ 45 w 294"/>
                <a:gd name="T15" fmla="*/ 190 h 230"/>
                <a:gd name="T16" fmla="*/ 45 w 294"/>
                <a:gd name="T17" fmla="*/ 0 h 230"/>
                <a:gd name="T18" fmla="*/ 0 w 294"/>
                <a:gd name="T19" fmla="*/ 0 h 230"/>
                <a:gd name="T20" fmla="*/ 0 w 294"/>
                <a:gd name="T21" fmla="*/ 230 h 230"/>
                <a:gd name="T22" fmla="*/ 294 w 294"/>
                <a:gd name="T23" fmla="*/ 230 h 230"/>
                <a:gd name="T24" fmla="*/ 294 w 294"/>
                <a:gd name="T2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4" h="230">
                  <a:moveTo>
                    <a:pt x="294" y="0"/>
                  </a:moveTo>
                  <a:lnTo>
                    <a:pt x="249" y="0"/>
                  </a:lnTo>
                  <a:lnTo>
                    <a:pt x="249" y="190"/>
                  </a:lnTo>
                  <a:lnTo>
                    <a:pt x="169" y="190"/>
                  </a:lnTo>
                  <a:lnTo>
                    <a:pt x="169" y="0"/>
                  </a:lnTo>
                  <a:lnTo>
                    <a:pt x="125" y="0"/>
                  </a:lnTo>
                  <a:lnTo>
                    <a:pt x="125" y="190"/>
                  </a:lnTo>
                  <a:lnTo>
                    <a:pt x="45" y="190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294" y="230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3" name="Freeform 152"/>
            <p:cNvSpPr>
              <a:spLocks noEditPoints="1"/>
            </p:cNvSpPr>
            <p:nvPr userDrawn="1"/>
          </p:nvSpPr>
          <p:spPr bwMode="auto">
            <a:xfrm>
              <a:off x="3910013" y="6362701"/>
              <a:ext cx="74613" cy="95250"/>
            </a:xfrm>
            <a:custGeom>
              <a:avLst/>
              <a:gdLst>
                <a:gd name="T0" fmla="*/ 187 w 187"/>
                <a:gd name="T1" fmla="*/ 77 h 239"/>
                <a:gd name="T2" fmla="*/ 187 w 187"/>
                <a:gd name="T3" fmla="*/ 67 h 239"/>
                <a:gd name="T4" fmla="*/ 183 w 187"/>
                <a:gd name="T5" fmla="*/ 50 h 239"/>
                <a:gd name="T6" fmla="*/ 177 w 187"/>
                <a:gd name="T7" fmla="*/ 36 h 239"/>
                <a:gd name="T8" fmla="*/ 169 w 187"/>
                <a:gd name="T9" fmla="*/ 24 h 239"/>
                <a:gd name="T10" fmla="*/ 157 w 187"/>
                <a:gd name="T11" fmla="*/ 14 h 239"/>
                <a:gd name="T12" fmla="*/ 144 w 187"/>
                <a:gd name="T13" fmla="*/ 7 h 239"/>
                <a:gd name="T14" fmla="*/ 128 w 187"/>
                <a:gd name="T15" fmla="*/ 2 h 239"/>
                <a:gd name="T16" fmla="*/ 110 w 187"/>
                <a:gd name="T17" fmla="*/ 0 h 239"/>
                <a:gd name="T18" fmla="*/ 101 w 187"/>
                <a:gd name="T19" fmla="*/ 0 h 239"/>
                <a:gd name="T20" fmla="*/ 78 w 187"/>
                <a:gd name="T21" fmla="*/ 1 h 239"/>
                <a:gd name="T22" fmla="*/ 58 w 187"/>
                <a:gd name="T23" fmla="*/ 5 h 239"/>
                <a:gd name="T24" fmla="*/ 40 w 187"/>
                <a:gd name="T25" fmla="*/ 11 h 239"/>
                <a:gd name="T26" fmla="*/ 23 w 187"/>
                <a:gd name="T27" fmla="*/ 20 h 239"/>
                <a:gd name="T28" fmla="*/ 40 w 187"/>
                <a:gd name="T29" fmla="*/ 54 h 239"/>
                <a:gd name="T30" fmla="*/ 68 w 187"/>
                <a:gd name="T31" fmla="*/ 43 h 239"/>
                <a:gd name="T32" fmla="*/ 100 w 187"/>
                <a:gd name="T33" fmla="*/ 40 h 239"/>
                <a:gd name="T34" fmla="*/ 110 w 187"/>
                <a:gd name="T35" fmla="*/ 41 h 239"/>
                <a:gd name="T36" fmla="*/ 126 w 187"/>
                <a:gd name="T37" fmla="*/ 46 h 239"/>
                <a:gd name="T38" fmla="*/ 137 w 187"/>
                <a:gd name="T39" fmla="*/ 56 h 239"/>
                <a:gd name="T40" fmla="*/ 142 w 187"/>
                <a:gd name="T41" fmla="*/ 70 h 239"/>
                <a:gd name="T42" fmla="*/ 143 w 187"/>
                <a:gd name="T43" fmla="*/ 96 h 239"/>
                <a:gd name="T44" fmla="*/ 134 w 187"/>
                <a:gd name="T45" fmla="*/ 92 h 239"/>
                <a:gd name="T46" fmla="*/ 109 w 187"/>
                <a:gd name="T47" fmla="*/ 88 h 239"/>
                <a:gd name="T48" fmla="*/ 92 w 187"/>
                <a:gd name="T49" fmla="*/ 87 h 239"/>
                <a:gd name="T50" fmla="*/ 64 w 187"/>
                <a:gd name="T51" fmla="*/ 89 h 239"/>
                <a:gd name="T52" fmla="*/ 48 w 187"/>
                <a:gd name="T53" fmla="*/ 94 h 239"/>
                <a:gd name="T54" fmla="*/ 33 w 187"/>
                <a:gd name="T55" fmla="*/ 101 h 239"/>
                <a:gd name="T56" fmla="*/ 21 w 187"/>
                <a:gd name="T57" fmla="*/ 110 h 239"/>
                <a:gd name="T58" fmla="*/ 11 w 187"/>
                <a:gd name="T59" fmla="*/ 121 h 239"/>
                <a:gd name="T60" fmla="*/ 4 w 187"/>
                <a:gd name="T61" fmla="*/ 135 h 239"/>
                <a:gd name="T62" fmla="*/ 0 w 187"/>
                <a:gd name="T63" fmla="*/ 153 h 239"/>
                <a:gd name="T64" fmla="*/ 0 w 187"/>
                <a:gd name="T65" fmla="*/ 162 h 239"/>
                <a:gd name="T66" fmla="*/ 2 w 187"/>
                <a:gd name="T67" fmla="*/ 182 h 239"/>
                <a:gd name="T68" fmla="*/ 7 w 187"/>
                <a:gd name="T69" fmla="*/ 198 h 239"/>
                <a:gd name="T70" fmla="*/ 15 w 187"/>
                <a:gd name="T71" fmla="*/ 211 h 239"/>
                <a:gd name="T72" fmla="*/ 27 w 187"/>
                <a:gd name="T73" fmla="*/ 222 h 239"/>
                <a:gd name="T74" fmla="*/ 39 w 187"/>
                <a:gd name="T75" fmla="*/ 230 h 239"/>
                <a:gd name="T76" fmla="*/ 52 w 187"/>
                <a:gd name="T77" fmla="*/ 235 h 239"/>
                <a:gd name="T78" fmla="*/ 80 w 187"/>
                <a:gd name="T79" fmla="*/ 239 h 239"/>
                <a:gd name="T80" fmla="*/ 91 w 187"/>
                <a:gd name="T81" fmla="*/ 239 h 239"/>
                <a:gd name="T82" fmla="*/ 109 w 187"/>
                <a:gd name="T83" fmla="*/ 234 h 239"/>
                <a:gd name="T84" fmla="*/ 116 w 187"/>
                <a:gd name="T85" fmla="*/ 231 h 239"/>
                <a:gd name="T86" fmla="*/ 135 w 187"/>
                <a:gd name="T87" fmla="*/ 219 h 239"/>
                <a:gd name="T88" fmla="*/ 143 w 187"/>
                <a:gd name="T89" fmla="*/ 235 h 239"/>
                <a:gd name="T90" fmla="*/ 143 w 187"/>
                <a:gd name="T91" fmla="*/ 170 h 239"/>
                <a:gd name="T92" fmla="*/ 139 w 187"/>
                <a:gd name="T93" fmla="*/ 175 h 239"/>
                <a:gd name="T94" fmla="*/ 127 w 187"/>
                <a:gd name="T95" fmla="*/ 185 h 239"/>
                <a:gd name="T96" fmla="*/ 113 w 187"/>
                <a:gd name="T97" fmla="*/ 193 h 239"/>
                <a:gd name="T98" fmla="*/ 96 w 187"/>
                <a:gd name="T99" fmla="*/ 198 h 239"/>
                <a:gd name="T100" fmla="*/ 88 w 187"/>
                <a:gd name="T101" fmla="*/ 199 h 239"/>
                <a:gd name="T102" fmla="*/ 69 w 187"/>
                <a:gd name="T103" fmla="*/ 196 h 239"/>
                <a:gd name="T104" fmla="*/ 56 w 187"/>
                <a:gd name="T105" fmla="*/ 190 h 239"/>
                <a:gd name="T106" fmla="*/ 51 w 187"/>
                <a:gd name="T107" fmla="*/ 185 h 239"/>
                <a:gd name="T108" fmla="*/ 45 w 187"/>
                <a:gd name="T109" fmla="*/ 170 h 239"/>
                <a:gd name="T110" fmla="*/ 44 w 187"/>
                <a:gd name="T111" fmla="*/ 161 h 239"/>
                <a:gd name="T112" fmla="*/ 47 w 187"/>
                <a:gd name="T113" fmla="*/ 146 h 239"/>
                <a:gd name="T114" fmla="*/ 56 w 187"/>
                <a:gd name="T115" fmla="*/ 135 h 239"/>
                <a:gd name="T116" fmla="*/ 71 w 187"/>
                <a:gd name="T117" fmla="*/ 128 h 239"/>
                <a:gd name="T118" fmla="*/ 91 w 187"/>
                <a:gd name="T119" fmla="*/ 126 h 239"/>
                <a:gd name="T120" fmla="*/ 108 w 187"/>
                <a:gd name="T121" fmla="*/ 126 h 239"/>
                <a:gd name="T122" fmla="*/ 121 w 187"/>
                <a:gd name="T123" fmla="*/ 128 h 239"/>
                <a:gd name="T124" fmla="*/ 143 w 187"/>
                <a:gd name="T125" fmla="*/ 13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239">
                  <a:moveTo>
                    <a:pt x="187" y="235"/>
                  </a:moveTo>
                  <a:lnTo>
                    <a:pt x="187" y="77"/>
                  </a:lnTo>
                  <a:lnTo>
                    <a:pt x="187" y="77"/>
                  </a:lnTo>
                  <a:lnTo>
                    <a:pt x="187" y="67"/>
                  </a:lnTo>
                  <a:lnTo>
                    <a:pt x="185" y="58"/>
                  </a:lnTo>
                  <a:lnTo>
                    <a:pt x="183" y="50"/>
                  </a:lnTo>
                  <a:lnTo>
                    <a:pt x="181" y="43"/>
                  </a:lnTo>
                  <a:lnTo>
                    <a:pt x="177" y="36"/>
                  </a:lnTo>
                  <a:lnTo>
                    <a:pt x="173" y="29"/>
                  </a:lnTo>
                  <a:lnTo>
                    <a:pt x="169" y="24"/>
                  </a:lnTo>
                  <a:lnTo>
                    <a:pt x="163" y="19"/>
                  </a:lnTo>
                  <a:lnTo>
                    <a:pt x="157" y="14"/>
                  </a:lnTo>
                  <a:lnTo>
                    <a:pt x="151" y="10"/>
                  </a:lnTo>
                  <a:lnTo>
                    <a:pt x="144" y="7"/>
                  </a:lnTo>
                  <a:lnTo>
                    <a:pt x="136" y="5"/>
                  </a:lnTo>
                  <a:lnTo>
                    <a:pt x="128" y="2"/>
                  </a:lnTo>
                  <a:lnTo>
                    <a:pt x="119" y="1"/>
                  </a:lnTo>
                  <a:lnTo>
                    <a:pt x="11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89" y="0"/>
                  </a:lnTo>
                  <a:lnTo>
                    <a:pt x="78" y="1"/>
                  </a:lnTo>
                  <a:lnTo>
                    <a:pt x="68" y="3"/>
                  </a:lnTo>
                  <a:lnTo>
                    <a:pt x="58" y="5"/>
                  </a:lnTo>
                  <a:lnTo>
                    <a:pt x="49" y="8"/>
                  </a:lnTo>
                  <a:lnTo>
                    <a:pt x="40" y="11"/>
                  </a:lnTo>
                  <a:lnTo>
                    <a:pt x="31" y="16"/>
                  </a:lnTo>
                  <a:lnTo>
                    <a:pt x="23" y="20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54" y="48"/>
                  </a:lnTo>
                  <a:lnTo>
                    <a:pt x="68" y="43"/>
                  </a:lnTo>
                  <a:lnTo>
                    <a:pt x="83" y="41"/>
                  </a:lnTo>
                  <a:lnTo>
                    <a:pt x="100" y="40"/>
                  </a:lnTo>
                  <a:lnTo>
                    <a:pt x="100" y="40"/>
                  </a:lnTo>
                  <a:lnTo>
                    <a:pt x="110" y="41"/>
                  </a:lnTo>
                  <a:lnTo>
                    <a:pt x="118" y="43"/>
                  </a:lnTo>
                  <a:lnTo>
                    <a:pt x="126" y="46"/>
                  </a:lnTo>
                  <a:lnTo>
                    <a:pt x="132" y="50"/>
                  </a:lnTo>
                  <a:lnTo>
                    <a:pt x="137" y="56"/>
                  </a:lnTo>
                  <a:lnTo>
                    <a:pt x="140" y="62"/>
                  </a:lnTo>
                  <a:lnTo>
                    <a:pt x="142" y="70"/>
                  </a:lnTo>
                  <a:lnTo>
                    <a:pt x="143" y="79"/>
                  </a:lnTo>
                  <a:lnTo>
                    <a:pt x="143" y="96"/>
                  </a:lnTo>
                  <a:lnTo>
                    <a:pt x="143" y="96"/>
                  </a:lnTo>
                  <a:lnTo>
                    <a:pt x="134" y="92"/>
                  </a:lnTo>
                  <a:lnTo>
                    <a:pt x="122" y="89"/>
                  </a:lnTo>
                  <a:lnTo>
                    <a:pt x="109" y="88"/>
                  </a:lnTo>
                  <a:lnTo>
                    <a:pt x="92" y="87"/>
                  </a:lnTo>
                  <a:lnTo>
                    <a:pt x="92" y="87"/>
                  </a:lnTo>
                  <a:lnTo>
                    <a:pt x="73" y="88"/>
                  </a:lnTo>
                  <a:lnTo>
                    <a:pt x="64" y="89"/>
                  </a:lnTo>
                  <a:lnTo>
                    <a:pt x="56" y="91"/>
                  </a:lnTo>
                  <a:lnTo>
                    <a:pt x="48" y="94"/>
                  </a:lnTo>
                  <a:lnTo>
                    <a:pt x="40" y="97"/>
                  </a:lnTo>
                  <a:lnTo>
                    <a:pt x="33" y="101"/>
                  </a:lnTo>
                  <a:lnTo>
                    <a:pt x="27" y="105"/>
                  </a:lnTo>
                  <a:lnTo>
                    <a:pt x="21" y="110"/>
                  </a:lnTo>
                  <a:lnTo>
                    <a:pt x="15" y="115"/>
                  </a:lnTo>
                  <a:lnTo>
                    <a:pt x="11" y="121"/>
                  </a:lnTo>
                  <a:lnTo>
                    <a:pt x="7" y="128"/>
                  </a:lnTo>
                  <a:lnTo>
                    <a:pt x="4" y="135"/>
                  </a:lnTo>
                  <a:lnTo>
                    <a:pt x="2" y="143"/>
                  </a:lnTo>
                  <a:lnTo>
                    <a:pt x="0" y="15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72"/>
                  </a:lnTo>
                  <a:lnTo>
                    <a:pt x="2" y="182"/>
                  </a:lnTo>
                  <a:lnTo>
                    <a:pt x="4" y="190"/>
                  </a:lnTo>
                  <a:lnTo>
                    <a:pt x="7" y="198"/>
                  </a:lnTo>
                  <a:lnTo>
                    <a:pt x="11" y="205"/>
                  </a:lnTo>
                  <a:lnTo>
                    <a:pt x="15" y="211"/>
                  </a:lnTo>
                  <a:lnTo>
                    <a:pt x="21" y="217"/>
                  </a:lnTo>
                  <a:lnTo>
                    <a:pt x="27" y="222"/>
                  </a:lnTo>
                  <a:lnTo>
                    <a:pt x="33" y="226"/>
                  </a:lnTo>
                  <a:lnTo>
                    <a:pt x="39" y="230"/>
                  </a:lnTo>
                  <a:lnTo>
                    <a:pt x="45" y="233"/>
                  </a:lnTo>
                  <a:lnTo>
                    <a:pt x="52" y="235"/>
                  </a:lnTo>
                  <a:lnTo>
                    <a:pt x="66" y="238"/>
                  </a:lnTo>
                  <a:lnTo>
                    <a:pt x="80" y="239"/>
                  </a:lnTo>
                  <a:lnTo>
                    <a:pt x="80" y="239"/>
                  </a:lnTo>
                  <a:lnTo>
                    <a:pt x="91" y="239"/>
                  </a:lnTo>
                  <a:lnTo>
                    <a:pt x="101" y="237"/>
                  </a:lnTo>
                  <a:lnTo>
                    <a:pt x="109" y="234"/>
                  </a:lnTo>
                  <a:lnTo>
                    <a:pt x="116" y="231"/>
                  </a:lnTo>
                  <a:lnTo>
                    <a:pt x="116" y="231"/>
                  </a:lnTo>
                  <a:lnTo>
                    <a:pt x="128" y="224"/>
                  </a:lnTo>
                  <a:lnTo>
                    <a:pt x="135" y="219"/>
                  </a:lnTo>
                  <a:lnTo>
                    <a:pt x="143" y="212"/>
                  </a:lnTo>
                  <a:lnTo>
                    <a:pt x="143" y="235"/>
                  </a:lnTo>
                  <a:lnTo>
                    <a:pt x="187" y="235"/>
                  </a:lnTo>
                  <a:close/>
                  <a:moveTo>
                    <a:pt x="143" y="170"/>
                  </a:moveTo>
                  <a:lnTo>
                    <a:pt x="143" y="170"/>
                  </a:lnTo>
                  <a:lnTo>
                    <a:pt x="139" y="175"/>
                  </a:lnTo>
                  <a:lnTo>
                    <a:pt x="133" y="180"/>
                  </a:lnTo>
                  <a:lnTo>
                    <a:pt x="127" y="185"/>
                  </a:lnTo>
                  <a:lnTo>
                    <a:pt x="121" y="190"/>
                  </a:lnTo>
                  <a:lnTo>
                    <a:pt x="113" y="193"/>
                  </a:lnTo>
                  <a:lnTo>
                    <a:pt x="105" y="196"/>
                  </a:lnTo>
                  <a:lnTo>
                    <a:pt x="96" y="198"/>
                  </a:lnTo>
                  <a:lnTo>
                    <a:pt x="88" y="199"/>
                  </a:lnTo>
                  <a:lnTo>
                    <a:pt x="88" y="199"/>
                  </a:lnTo>
                  <a:lnTo>
                    <a:pt x="78" y="198"/>
                  </a:lnTo>
                  <a:lnTo>
                    <a:pt x="69" y="196"/>
                  </a:lnTo>
                  <a:lnTo>
                    <a:pt x="62" y="194"/>
                  </a:lnTo>
                  <a:lnTo>
                    <a:pt x="56" y="190"/>
                  </a:lnTo>
                  <a:lnTo>
                    <a:pt x="56" y="190"/>
                  </a:lnTo>
                  <a:lnTo>
                    <a:pt x="51" y="185"/>
                  </a:lnTo>
                  <a:lnTo>
                    <a:pt x="47" y="178"/>
                  </a:lnTo>
                  <a:lnTo>
                    <a:pt x="45" y="170"/>
                  </a:lnTo>
                  <a:lnTo>
                    <a:pt x="44" y="161"/>
                  </a:lnTo>
                  <a:lnTo>
                    <a:pt x="44" y="161"/>
                  </a:lnTo>
                  <a:lnTo>
                    <a:pt x="44" y="153"/>
                  </a:lnTo>
                  <a:lnTo>
                    <a:pt x="47" y="146"/>
                  </a:lnTo>
                  <a:lnTo>
                    <a:pt x="51" y="140"/>
                  </a:lnTo>
                  <a:lnTo>
                    <a:pt x="56" y="135"/>
                  </a:lnTo>
                  <a:lnTo>
                    <a:pt x="63" y="131"/>
                  </a:lnTo>
                  <a:lnTo>
                    <a:pt x="71" y="128"/>
                  </a:lnTo>
                  <a:lnTo>
                    <a:pt x="80" y="126"/>
                  </a:lnTo>
                  <a:lnTo>
                    <a:pt x="91" y="126"/>
                  </a:lnTo>
                  <a:lnTo>
                    <a:pt x="91" y="126"/>
                  </a:lnTo>
                  <a:lnTo>
                    <a:pt x="108" y="126"/>
                  </a:lnTo>
                  <a:lnTo>
                    <a:pt x="121" y="128"/>
                  </a:lnTo>
                  <a:lnTo>
                    <a:pt x="121" y="128"/>
                  </a:lnTo>
                  <a:lnTo>
                    <a:pt x="131" y="131"/>
                  </a:lnTo>
                  <a:lnTo>
                    <a:pt x="143" y="136"/>
                  </a:lnTo>
                  <a:lnTo>
                    <a:pt x="143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4" name="Freeform 153"/>
            <p:cNvSpPr>
              <a:spLocks noEditPoints="1"/>
            </p:cNvSpPr>
            <p:nvPr userDrawn="1"/>
          </p:nvSpPr>
          <p:spPr bwMode="auto">
            <a:xfrm>
              <a:off x="4002088" y="6362701"/>
              <a:ext cx="79375" cy="95250"/>
            </a:xfrm>
            <a:custGeom>
              <a:avLst/>
              <a:gdLst>
                <a:gd name="T0" fmla="*/ 197 w 197"/>
                <a:gd name="T1" fmla="*/ 114 h 239"/>
                <a:gd name="T2" fmla="*/ 196 w 197"/>
                <a:gd name="T3" fmla="*/ 92 h 239"/>
                <a:gd name="T4" fmla="*/ 191 w 197"/>
                <a:gd name="T5" fmla="*/ 70 h 239"/>
                <a:gd name="T6" fmla="*/ 184 w 197"/>
                <a:gd name="T7" fmla="*/ 51 h 239"/>
                <a:gd name="T8" fmla="*/ 173 w 197"/>
                <a:gd name="T9" fmla="*/ 34 h 239"/>
                <a:gd name="T10" fmla="*/ 160 w 197"/>
                <a:gd name="T11" fmla="*/ 20 h 239"/>
                <a:gd name="T12" fmla="*/ 143 w 197"/>
                <a:gd name="T13" fmla="*/ 9 h 239"/>
                <a:gd name="T14" fmla="*/ 123 w 197"/>
                <a:gd name="T15" fmla="*/ 2 h 239"/>
                <a:gd name="T16" fmla="*/ 101 w 197"/>
                <a:gd name="T17" fmla="*/ 0 h 239"/>
                <a:gd name="T18" fmla="*/ 90 w 197"/>
                <a:gd name="T19" fmla="*/ 0 h 239"/>
                <a:gd name="T20" fmla="*/ 69 w 197"/>
                <a:gd name="T21" fmla="*/ 4 h 239"/>
                <a:gd name="T22" fmla="*/ 51 w 197"/>
                <a:gd name="T23" fmla="*/ 12 h 239"/>
                <a:gd name="T24" fmla="*/ 35 w 197"/>
                <a:gd name="T25" fmla="*/ 23 h 239"/>
                <a:gd name="T26" fmla="*/ 22 w 197"/>
                <a:gd name="T27" fmla="*/ 38 h 239"/>
                <a:gd name="T28" fmla="*/ 12 w 197"/>
                <a:gd name="T29" fmla="*/ 57 h 239"/>
                <a:gd name="T30" fmla="*/ 5 w 197"/>
                <a:gd name="T31" fmla="*/ 79 h 239"/>
                <a:gd name="T32" fmla="*/ 1 w 197"/>
                <a:gd name="T33" fmla="*/ 105 h 239"/>
                <a:gd name="T34" fmla="*/ 0 w 197"/>
                <a:gd name="T35" fmla="*/ 119 h 239"/>
                <a:gd name="T36" fmla="*/ 2 w 197"/>
                <a:gd name="T37" fmla="*/ 147 h 239"/>
                <a:gd name="T38" fmla="*/ 9 w 197"/>
                <a:gd name="T39" fmla="*/ 173 h 239"/>
                <a:gd name="T40" fmla="*/ 19 w 197"/>
                <a:gd name="T41" fmla="*/ 193 h 239"/>
                <a:gd name="T42" fmla="*/ 30 w 197"/>
                <a:gd name="T43" fmla="*/ 209 h 239"/>
                <a:gd name="T44" fmla="*/ 37 w 197"/>
                <a:gd name="T45" fmla="*/ 215 h 239"/>
                <a:gd name="T46" fmla="*/ 51 w 197"/>
                <a:gd name="T47" fmla="*/ 226 h 239"/>
                <a:gd name="T48" fmla="*/ 68 w 197"/>
                <a:gd name="T49" fmla="*/ 234 h 239"/>
                <a:gd name="T50" fmla="*/ 88 w 197"/>
                <a:gd name="T51" fmla="*/ 239 h 239"/>
                <a:gd name="T52" fmla="*/ 99 w 197"/>
                <a:gd name="T53" fmla="*/ 239 h 239"/>
                <a:gd name="T54" fmla="*/ 125 w 197"/>
                <a:gd name="T55" fmla="*/ 237 h 239"/>
                <a:gd name="T56" fmla="*/ 145 w 197"/>
                <a:gd name="T57" fmla="*/ 231 h 239"/>
                <a:gd name="T58" fmla="*/ 154 w 197"/>
                <a:gd name="T59" fmla="*/ 227 h 239"/>
                <a:gd name="T60" fmla="*/ 170 w 197"/>
                <a:gd name="T61" fmla="*/ 217 h 239"/>
                <a:gd name="T62" fmla="*/ 152 w 197"/>
                <a:gd name="T63" fmla="*/ 180 h 239"/>
                <a:gd name="T64" fmla="*/ 139 w 197"/>
                <a:gd name="T65" fmla="*/ 188 h 239"/>
                <a:gd name="T66" fmla="*/ 129 w 197"/>
                <a:gd name="T67" fmla="*/ 194 h 239"/>
                <a:gd name="T68" fmla="*/ 116 w 197"/>
                <a:gd name="T69" fmla="*/ 197 h 239"/>
                <a:gd name="T70" fmla="*/ 102 w 197"/>
                <a:gd name="T71" fmla="*/ 199 h 239"/>
                <a:gd name="T72" fmla="*/ 92 w 197"/>
                <a:gd name="T73" fmla="*/ 198 h 239"/>
                <a:gd name="T74" fmla="*/ 73 w 197"/>
                <a:gd name="T75" fmla="*/ 191 h 239"/>
                <a:gd name="T76" fmla="*/ 58 w 197"/>
                <a:gd name="T77" fmla="*/ 175 h 239"/>
                <a:gd name="T78" fmla="*/ 47 w 197"/>
                <a:gd name="T79" fmla="*/ 151 h 239"/>
                <a:gd name="T80" fmla="*/ 196 w 197"/>
                <a:gd name="T81" fmla="*/ 135 h 239"/>
                <a:gd name="T82" fmla="*/ 196 w 197"/>
                <a:gd name="T83" fmla="*/ 126 h 239"/>
                <a:gd name="T84" fmla="*/ 197 w 197"/>
                <a:gd name="T85" fmla="*/ 114 h 239"/>
                <a:gd name="T86" fmla="*/ 45 w 197"/>
                <a:gd name="T87" fmla="*/ 98 h 239"/>
                <a:gd name="T88" fmla="*/ 51 w 197"/>
                <a:gd name="T89" fmla="*/ 73 h 239"/>
                <a:gd name="T90" fmla="*/ 61 w 197"/>
                <a:gd name="T91" fmla="*/ 55 h 239"/>
                <a:gd name="T92" fmla="*/ 77 w 197"/>
                <a:gd name="T93" fmla="*/ 44 h 239"/>
                <a:gd name="T94" fmla="*/ 98 w 197"/>
                <a:gd name="T95" fmla="*/ 40 h 239"/>
                <a:gd name="T96" fmla="*/ 104 w 197"/>
                <a:gd name="T97" fmla="*/ 41 h 239"/>
                <a:gd name="T98" fmla="*/ 116 w 197"/>
                <a:gd name="T99" fmla="*/ 43 h 239"/>
                <a:gd name="T100" fmla="*/ 126 w 197"/>
                <a:gd name="T101" fmla="*/ 47 h 239"/>
                <a:gd name="T102" fmla="*/ 138 w 197"/>
                <a:gd name="T103" fmla="*/ 57 h 239"/>
                <a:gd name="T104" fmla="*/ 147 w 197"/>
                <a:gd name="T105" fmla="*/ 76 h 239"/>
                <a:gd name="T106" fmla="*/ 152 w 197"/>
                <a:gd name="T107" fmla="*/ 9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7" h="239">
                  <a:moveTo>
                    <a:pt x="197" y="114"/>
                  </a:moveTo>
                  <a:lnTo>
                    <a:pt x="197" y="114"/>
                  </a:lnTo>
                  <a:lnTo>
                    <a:pt x="197" y="103"/>
                  </a:lnTo>
                  <a:lnTo>
                    <a:pt x="196" y="92"/>
                  </a:lnTo>
                  <a:lnTo>
                    <a:pt x="194" y="81"/>
                  </a:lnTo>
                  <a:lnTo>
                    <a:pt x="191" y="70"/>
                  </a:lnTo>
                  <a:lnTo>
                    <a:pt x="188" y="60"/>
                  </a:lnTo>
                  <a:lnTo>
                    <a:pt x="184" y="51"/>
                  </a:lnTo>
                  <a:lnTo>
                    <a:pt x="179" y="42"/>
                  </a:lnTo>
                  <a:lnTo>
                    <a:pt x="173" y="34"/>
                  </a:lnTo>
                  <a:lnTo>
                    <a:pt x="167" y="26"/>
                  </a:lnTo>
                  <a:lnTo>
                    <a:pt x="160" y="20"/>
                  </a:lnTo>
                  <a:lnTo>
                    <a:pt x="152" y="14"/>
                  </a:lnTo>
                  <a:lnTo>
                    <a:pt x="143" y="9"/>
                  </a:lnTo>
                  <a:lnTo>
                    <a:pt x="134" y="5"/>
                  </a:lnTo>
                  <a:lnTo>
                    <a:pt x="123" y="2"/>
                  </a:lnTo>
                  <a:lnTo>
                    <a:pt x="11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90" y="0"/>
                  </a:lnTo>
                  <a:lnTo>
                    <a:pt x="79" y="2"/>
                  </a:lnTo>
                  <a:lnTo>
                    <a:pt x="69" y="4"/>
                  </a:lnTo>
                  <a:lnTo>
                    <a:pt x="60" y="8"/>
                  </a:lnTo>
                  <a:lnTo>
                    <a:pt x="51" y="12"/>
                  </a:lnTo>
                  <a:lnTo>
                    <a:pt x="43" y="17"/>
                  </a:lnTo>
                  <a:lnTo>
                    <a:pt x="35" y="23"/>
                  </a:lnTo>
                  <a:lnTo>
                    <a:pt x="28" y="30"/>
                  </a:lnTo>
                  <a:lnTo>
                    <a:pt x="22" y="38"/>
                  </a:lnTo>
                  <a:lnTo>
                    <a:pt x="16" y="47"/>
                  </a:lnTo>
                  <a:lnTo>
                    <a:pt x="12" y="57"/>
                  </a:lnTo>
                  <a:lnTo>
                    <a:pt x="8" y="68"/>
                  </a:lnTo>
                  <a:lnTo>
                    <a:pt x="5" y="79"/>
                  </a:lnTo>
                  <a:lnTo>
                    <a:pt x="2" y="92"/>
                  </a:lnTo>
                  <a:lnTo>
                    <a:pt x="1" y="105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1" y="134"/>
                  </a:lnTo>
                  <a:lnTo>
                    <a:pt x="2" y="147"/>
                  </a:lnTo>
                  <a:lnTo>
                    <a:pt x="5" y="161"/>
                  </a:lnTo>
                  <a:lnTo>
                    <a:pt x="9" y="173"/>
                  </a:lnTo>
                  <a:lnTo>
                    <a:pt x="14" y="184"/>
                  </a:lnTo>
                  <a:lnTo>
                    <a:pt x="19" y="193"/>
                  </a:lnTo>
                  <a:lnTo>
                    <a:pt x="24" y="202"/>
                  </a:lnTo>
                  <a:lnTo>
                    <a:pt x="30" y="209"/>
                  </a:lnTo>
                  <a:lnTo>
                    <a:pt x="30" y="209"/>
                  </a:lnTo>
                  <a:lnTo>
                    <a:pt x="37" y="215"/>
                  </a:lnTo>
                  <a:lnTo>
                    <a:pt x="44" y="221"/>
                  </a:lnTo>
                  <a:lnTo>
                    <a:pt x="51" y="226"/>
                  </a:lnTo>
                  <a:lnTo>
                    <a:pt x="59" y="230"/>
                  </a:lnTo>
                  <a:lnTo>
                    <a:pt x="68" y="234"/>
                  </a:lnTo>
                  <a:lnTo>
                    <a:pt x="78" y="237"/>
                  </a:lnTo>
                  <a:lnTo>
                    <a:pt x="88" y="239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2" y="239"/>
                  </a:lnTo>
                  <a:lnTo>
                    <a:pt x="125" y="237"/>
                  </a:lnTo>
                  <a:lnTo>
                    <a:pt x="135" y="235"/>
                  </a:lnTo>
                  <a:lnTo>
                    <a:pt x="145" y="231"/>
                  </a:lnTo>
                  <a:lnTo>
                    <a:pt x="145" y="231"/>
                  </a:lnTo>
                  <a:lnTo>
                    <a:pt x="154" y="227"/>
                  </a:lnTo>
                  <a:lnTo>
                    <a:pt x="162" y="222"/>
                  </a:lnTo>
                  <a:lnTo>
                    <a:pt x="170" y="217"/>
                  </a:lnTo>
                  <a:lnTo>
                    <a:pt x="178" y="209"/>
                  </a:lnTo>
                  <a:lnTo>
                    <a:pt x="152" y="180"/>
                  </a:lnTo>
                  <a:lnTo>
                    <a:pt x="152" y="180"/>
                  </a:lnTo>
                  <a:lnTo>
                    <a:pt x="139" y="188"/>
                  </a:lnTo>
                  <a:lnTo>
                    <a:pt x="129" y="194"/>
                  </a:lnTo>
                  <a:lnTo>
                    <a:pt x="129" y="194"/>
                  </a:lnTo>
                  <a:lnTo>
                    <a:pt x="122" y="196"/>
                  </a:lnTo>
                  <a:lnTo>
                    <a:pt x="116" y="197"/>
                  </a:lnTo>
                  <a:lnTo>
                    <a:pt x="109" y="198"/>
                  </a:lnTo>
                  <a:lnTo>
                    <a:pt x="102" y="199"/>
                  </a:lnTo>
                  <a:lnTo>
                    <a:pt x="102" y="199"/>
                  </a:lnTo>
                  <a:lnTo>
                    <a:pt x="92" y="198"/>
                  </a:lnTo>
                  <a:lnTo>
                    <a:pt x="82" y="195"/>
                  </a:lnTo>
                  <a:lnTo>
                    <a:pt x="73" y="191"/>
                  </a:lnTo>
                  <a:lnTo>
                    <a:pt x="65" y="184"/>
                  </a:lnTo>
                  <a:lnTo>
                    <a:pt x="58" y="175"/>
                  </a:lnTo>
                  <a:lnTo>
                    <a:pt x="52" y="164"/>
                  </a:lnTo>
                  <a:lnTo>
                    <a:pt x="47" y="151"/>
                  </a:lnTo>
                  <a:lnTo>
                    <a:pt x="44" y="135"/>
                  </a:lnTo>
                  <a:lnTo>
                    <a:pt x="196" y="135"/>
                  </a:lnTo>
                  <a:lnTo>
                    <a:pt x="196" y="135"/>
                  </a:lnTo>
                  <a:lnTo>
                    <a:pt x="196" y="126"/>
                  </a:lnTo>
                  <a:lnTo>
                    <a:pt x="197" y="114"/>
                  </a:lnTo>
                  <a:lnTo>
                    <a:pt x="197" y="114"/>
                  </a:lnTo>
                  <a:close/>
                  <a:moveTo>
                    <a:pt x="45" y="98"/>
                  </a:moveTo>
                  <a:lnTo>
                    <a:pt x="45" y="98"/>
                  </a:lnTo>
                  <a:lnTo>
                    <a:pt x="47" y="85"/>
                  </a:lnTo>
                  <a:lnTo>
                    <a:pt x="51" y="73"/>
                  </a:lnTo>
                  <a:lnTo>
                    <a:pt x="55" y="64"/>
                  </a:lnTo>
                  <a:lnTo>
                    <a:pt x="61" y="55"/>
                  </a:lnTo>
                  <a:lnTo>
                    <a:pt x="68" y="49"/>
                  </a:lnTo>
                  <a:lnTo>
                    <a:pt x="77" y="44"/>
                  </a:lnTo>
                  <a:lnTo>
                    <a:pt x="87" y="41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104" y="41"/>
                  </a:lnTo>
                  <a:lnTo>
                    <a:pt x="110" y="42"/>
                  </a:lnTo>
                  <a:lnTo>
                    <a:pt x="116" y="43"/>
                  </a:lnTo>
                  <a:lnTo>
                    <a:pt x="121" y="45"/>
                  </a:lnTo>
                  <a:lnTo>
                    <a:pt x="126" y="47"/>
                  </a:lnTo>
                  <a:lnTo>
                    <a:pt x="130" y="50"/>
                  </a:lnTo>
                  <a:lnTo>
                    <a:pt x="138" y="57"/>
                  </a:lnTo>
                  <a:lnTo>
                    <a:pt x="143" y="66"/>
                  </a:lnTo>
                  <a:lnTo>
                    <a:pt x="147" y="76"/>
                  </a:lnTo>
                  <a:lnTo>
                    <a:pt x="150" y="86"/>
                  </a:lnTo>
                  <a:lnTo>
                    <a:pt x="152" y="98"/>
                  </a:lnTo>
                  <a:lnTo>
                    <a:pt x="4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5" name="Freeform 154"/>
            <p:cNvSpPr>
              <a:spLocks/>
            </p:cNvSpPr>
            <p:nvPr userDrawn="1"/>
          </p:nvSpPr>
          <p:spPr bwMode="auto">
            <a:xfrm>
              <a:off x="4100513" y="6365876"/>
              <a:ext cx="88900" cy="92075"/>
            </a:xfrm>
            <a:custGeom>
              <a:avLst/>
              <a:gdLst>
                <a:gd name="T0" fmla="*/ 226 w 226"/>
                <a:gd name="T1" fmla="*/ 230 h 233"/>
                <a:gd name="T2" fmla="*/ 226 w 226"/>
                <a:gd name="T3" fmla="*/ 0 h 233"/>
                <a:gd name="T4" fmla="*/ 177 w 226"/>
                <a:gd name="T5" fmla="*/ 0 h 233"/>
                <a:gd name="T6" fmla="*/ 128 w 226"/>
                <a:gd name="T7" fmla="*/ 111 h 233"/>
                <a:gd name="T8" fmla="*/ 128 w 226"/>
                <a:gd name="T9" fmla="*/ 111 h 233"/>
                <a:gd name="T10" fmla="*/ 113 w 226"/>
                <a:gd name="T11" fmla="*/ 151 h 233"/>
                <a:gd name="T12" fmla="*/ 113 w 226"/>
                <a:gd name="T13" fmla="*/ 151 h 233"/>
                <a:gd name="T14" fmla="*/ 107 w 226"/>
                <a:gd name="T15" fmla="*/ 132 h 233"/>
                <a:gd name="T16" fmla="*/ 98 w 226"/>
                <a:gd name="T17" fmla="*/ 111 h 233"/>
                <a:gd name="T18" fmla="*/ 49 w 226"/>
                <a:gd name="T19" fmla="*/ 0 h 233"/>
                <a:gd name="T20" fmla="*/ 0 w 226"/>
                <a:gd name="T21" fmla="*/ 0 h 233"/>
                <a:gd name="T22" fmla="*/ 0 w 226"/>
                <a:gd name="T23" fmla="*/ 230 h 233"/>
                <a:gd name="T24" fmla="*/ 43 w 226"/>
                <a:gd name="T25" fmla="*/ 230 h 233"/>
                <a:gd name="T26" fmla="*/ 43 w 226"/>
                <a:gd name="T27" fmla="*/ 110 h 233"/>
                <a:gd name="T28" fmla="*/ 43 w 226"/>
                <a:gd name="T29" fmla="*/ 110 h 233"/>
                <a:gd name="T30" fmla="*/ 42 w 226"/>
                <a:gd name="T31" fmla="*/ 69 h 233"/>
                <a:gd name="T32" fmla="*/ 42 w 226"/>
                <a:gd name="T33" fmla="*/ 69 h 233"/>
                <a:gd name="T34" fmla="*/ 48 w 226"/>
                <a:gd name="T35" fmla="*/ 85 h 233"/>
                <a:gd name="T36" fmla="*/ 57 w 226"/>
                <a:gd name="T37" fmla="*/ 106 h 233"/>
                <a:gd name="T38" fmla="*/ 112 w 226"/>
                <a:gd name="T39" fmla="*/ 233 h 233"/>
                <a:gd name="T40" fmla="*/ 167 w 226"/>
                <a:gd name="T41" fmla="*/ 106 h 233"/>
                <a:gd name="T42" fmla="*/ 167 w 226"/>
                <a:gd name="T43" fmla="*/ 106 h 233"/>
                <a:gd name="T44" fmla="*/ 176 w 226"/>
                <a:gd name="T45" fmla="*/ 85 h 233"/>
                <a:gd name="T46" fmla="*/ 182 w 226"/>
                <a:gd name="T47" fmla="*/ 69 h 233"/>
                <a:gd name="T48" fmla="*/ 182 w 226"/>
                <a:gd name="T49" fmla="*/ 69 h 233"/>
                <a:gd name="T50" fmla="*/ 181 w 226"/>
                <a:gd name="T51" fmla="*/ 110 h 233"/>
                <a:gd name="T52" fmla="*/ 181 w 226"/>
                <a:gd name="T53" fmla="*/ 230 h 233"/>
                <a:gd name="T54" fmla="*/ 226 w 226"/>
                <a:gd name="T55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6" h="233">
                  <a:moveTo>
                    <a:pt x="226" y="230"/>
                  </a:moveTo>
                  <a:lnTo>
                    <a:pt x="226" y="0"/>
                  </a:lnTo>
                  <a:lnTo>
                    <a:pt x="177" y="0"/>
                  </a:lnTo>
                  <a:lnTo>
                    <a:pt x="128" y="111"/>
                  </a:lnTo>
                  <a:lnTo>
                    <a:pt x="128" y="111"/>
                  </a:lnTo>
                  <a:lnTo>
                    <a:pt x="113" y="151"/>
                  </a:lnTo>
                  <a:lnTo>
                    <a:pt x="113" y="151"/>
                  </a:lnTo>
                  <a:lnTo>
                    <a:pt x="107" y="132"/>
                  </a:lnTo>
                  <a:lnTo>
                    <a:pt x="98" y="111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43" y="23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2" y="69"/>
                  </a:lnTo>
                  <a:lnTo>
                    <a:pt x="42" y="69"/>
                  </a:lnTo>
                  <a:lnTo>
                    <a:pt x="48" y="85"/>
                  </a:lnTo>
                  <a:lnTo>
                    <a:pt x="57" y="106"/>
                  </a:lnTo>
                  <a:lnTo>
                    <a:pt x="112" y="233"/>
                  </a:lnTo>
                  <a:lnTo>
                    <a:pt x="167" y="106"/>
                  </a:lnTo>
                  <a:lnTo>
                    <a:pt x="167" y="106"/>
                  </a:lnTo>
                  <a:lnTo>
                    <a:pt x="176" y="85"/>
                  </a:lnTo>
                  <a:lnTo>
                    <a:pt x="182" y="69"/>
                  </a:lnTo>
                  <a:lnTo>
                    <a:pt x="182" y="69"/>
                  </a:lnTo>
                  <a:lnTo>
                    <a:pt x="181" y="110"/>
                  </a:lnTo>
                  <a:lnTo>
                    <a:pt x="181" y="230"/>
                  </a:lnTo>
                  <a:lnTo>
                    <a:pt x="226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6" name="Freeform 155"/>
            <p:cNvSpPr>
              <a:spLocks/>
            </p:cNvSpPr>
            <p:nvPr userDrawn="1"/>
          </p:nvSpPr>
          <p:spPr bwMode="auto">
            <a:xfrm>
              <a:off x="4256088" y="6365876"/>
              <a:ext cx="88900" cy="92075"/>
            </a:xfrm>
            <a:custGeom>
              <a:avLst/>
              <a:gdLst>
                <a:gd name="T0" fmla="*/ 227 w 227"/>
                <a:gd name="T1" fmla="*/ 230 h 233"/>
                <a:gd name="T2" fmla="*/ 227 w 227"/>
                <a:gd name="T3" fmla="*/ 0 h 233"/>
                <a:gd name="T4" fmla="*/ 178 w 227"/>
                <a:gd name="T5" fmla="*/ 0 h 233"/>
                <a:gd name="T6" fmla="*/ 128 w 227"/>
                <a:gd name="T7" fmla="*/ 111 h 233"/>
                <a:gd name="T8" fmla="*/ 128 w 227"/>
                <a:gd name="T9" fmla="*/ 111 h 233"/>
                <a:gd name="T10" fmla="*/ 113 w 227"/>
                <a:gd name="T11" fmla="*/ 151 h 233"/>
                <a:gd name="T12" fmla="*/ 113 w 227"/>
                <a:gd name="T13" fmla="*/ 151 h 233"/>
                <a:gd name="T14" fmla="*/ 106 w 227"/>
                <a:gd name="T15" fmla="*/ 132 h 233"/>
                <a:gd name="T16" fmla="*/ 98 w 227"/>
                <a:gd name="T17" fmla="*/ 111 h 233"/>
                <a:gd name="T18" fmla="*/ 49 w 227"/>
                <a:gd name="T19" fmla="*/ 0 h 233"/>
                <a:gd name="T20" fmla="*/ 0 w 227"/>
                <a:gd name="T21" fmla="*/ 0 h 233"/>
                <a:gd name="T22" fmla="*/ 0 w 227"/>
                <a:gd name="T23" fmla="*/ 230 h 233"/>
                <a:gd name="T24" fmla="*/ 43 w 227"/>
                <a:gd name="T25" fmla="*/ 230 h 233"/>
                <a:gd name="T26" fmla="*/ 43 w 227"/>
                <a:gd name="T27" fmla="*/ 110 h 233"/>
                <a:gd name="T28" fmla="*/ 43 w 227"/>
                <a:gd name="T29" fmla="*/ 110 h 233"/>
                <a:gd name="T30" fmla="*/ 42 w 227"/>
                <a:gd name="T31" fmla="*/ 69 h 233"/>
                <a:gd name="T32" fmla="*/ 42 w 227"/>
                <a:gd name="T33" fmla="*/ 69 h 233"/>
                <a:gd name="T34" fmla="*/ 48 w 227"/>
                <a:gd name="T35" fmla="*/ 85 h 233"/>
                <a:gd name="T36" fmla="*/ 57 w 227"/>
                <a:gd name="T37" fmla="*/ 106 h 233"/>
                <a:gd name="T38" fmla="*/ 112 w 227"/>
                <a:gd name="T39" fmla="*/ 233 h 233"/>
                <a:gd name="T40" fmla="*/ 167 w 227"/>
                <a:gd name="T41" fmla="*/ 106 h 233"/>
                <a:gd name="T42" fmla="*/ 167 w 227"/>
                <a:gd name="T43" fmla="*/ 106 h 233"/>
                <a:gd name="T44" fmla="*/ 177 w 227"/>
                <a:gd name="T45" fmla="*/ 85 h 233"/>
                <a:gd name="T46" fmla="*/ 183 w 227"/>
                <a:gd name="T47" fmla="*/ 69 h 233"/>
                <a:gd name="T48" fmla="*/ 183 w 227"/>
                <a:gd name="T49" fmla="*/ 69 h 233"/>
                <a:gd name="T50" fmla="*/ 182 w 227"/>
                <a:gd name="T51" fmla="*/ 110 h 233"/>
                <a:gd name="T52" fmla="*/ 182 w 227"/>
                <a:gd name="T53" fmla="*/ 230 h 233"/>
                <a:gd name="T54" fmla="*/ 227 w 227"/>
                <a:gd name="T55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7" h="233">
                  <a:moveTo>
                    <a:pt x="227" y="230"/>
                  </a:moveTo>
                  <a:lnTo>
                    <a:pt x="227" y="0"/>
                  </a:lnTo>
                  <a:lnTo>
                    <a:pt x="178" y="0"/>
                  </a:lnTo>
                  <a:lnTo>
                    <a:pt x="128" y="111"/>
                  </a:lnTo>
                  <a:lnTo>
                    <a:pt x="128" y="111"/>
                  </a:lnTo>
                  <a:lnTo>
                    <a:pt x="113" y="151"/>
                  </a:lnTo>
                  <a:lnTo>
                    <a:pt x="113" y="151"/>
                  </a:lnTo>
                  <a:lnTo>
                    <a:pt x="106" y="132"/>
                  </a:lnTo>
                  <a:lnTo>
                    <a:pt x="98" y="111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43" y="23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2" y="69"/>
                  </a:lnTo>
                  <a:lnTo>
                    <a:pt x="42" y="69"/>
                  </a:lnTo>
                  <a:lnTo>
                    <a:pt x="48" y="85"/>
                  </a:lnTo>
                  <a:lnTo>
                    <a:pt x="57" y="106"/>
                  </a:lnTo>
                  <a:lnTo>
                    <a:pt x="112" y="233"/>
                  </a:lnTo>
                  <a:lnTo>
                    <a:pt x="167" y="106"/>
                  </a:lnTo>
                  <a:lnTo>
                    <a:pt x="167" y="106"/>
                  </a:lnTo>
                  <a:lnTo>
                    <a:pt x="177" y="85"/>
                  </a:lnTo>
                  <a:lnTo>
                    <a:pt x="183" y="69"/>
                  </a:lnTo>
                  <a:lnTo>
                    <a:pt x="183" y="69"/>
                  </a:lnTo>
                  <a:lnTo>
                    <a:pt x="182" y="110"/>
                  </a:lnTo>
                  <a:lnTo>
                    <a:pt x="182" y="230"/>
                  </a:lnTo>
                  <a:lnTo>
                    <a:pt x="227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7" name="Freeform 156"/>
            <p:cNvSpPr>
              <a:spLocks/>
            </p:cNvSpPr>
            <p:nvPr userDrawn="1"/>
          </p:nvSpPr>
          <p:spPr bwMode="auto">
            <a:xfrm>
              <a:off x="4368800" y="6365876"/>
              <a:ext cx="74613" cy="90488"/>
            </a:xfrm>
            <a:custGeom>
              <a:avLst/>
              <a:gdLst>
                <a:gd name="T0" fmla="*/ 0 w 186"/>
                <a:gd name="T1" fmla="*/ 0 h 230"/>
                <a:gd name="T2" fmla="*/ 0 w 186"/>
                <a:gd name="T3" fmla="*/ 230 h 230"/>
                <a:gd name="T4" fmla="*/ 45 w 186"/>
                <a:gd name="T5" fmla="*/ 230 h 230"/>
                <a:gd name="T6" fmla="*/ 124 w 186"/>
                <a:gd name="T7" fmla="*/ 101 h 230"/>
                <a:gd name="T8" fmla="*/ 124 w 186"/>
                <a:gd name="T9" fmla="*/ 101 h 230"/>
                <a:gd name="T10" fmla="*/ 142 w 186"/>
                <a:gd name="T11" fmla="*/ 72 h 230"/>
                <a:gd name="T12" fmla="*/ 142 w 186"/>
                <a:gd name="T13" fmla="*/ 72 h 230"/>
                <a:gd name="T14" fmla="*/ 141 w 186"/>
                <a:gd name="T15" fmla="*/ 120 h 230"/>
                <a:gd name="T16" fmla="*/ 141 w 186"/>
                <a:gd name="T17" fmla="*/ 230 h 230"/>
                <a:gd name="T18" fmla="*/ 186 w 186"/>
                <a:gd name="T19" fmla="*/ 230 h 230"/>
                <a:gd name="T20" fmla="*/ 186 w 186"/>
                <a:gd name="T21" fmla="*/ 0 h 230"/>
                <a:gd name="T22" fmla="*/ 141 w 186"/>
                <a:gd name="T23" fmla="*/ 0 h 230"/>
                <a:gd name="T24" fmla="*/ 62 w 186"/>
                <a:gd name="T25" fmla="*/ 127 h 230"/>
                <a:gd name="T26" fmla="*/ 62 w 186"/>
                <a:gd name="T27" fmla="*/ 127 h 230"/>
                <a:gd name="T28" fmla="*/ 52 w 186"/>
                <a:gd name="T29" fmla="*/ 143 h 230"/>
                <a:gd name="T30" fmla="*/ 44 w 186"/>
                <a:gd name="T31" fmla="*/ 158 h 230"/>
                <a:gd name="T32" fmla="*/ 44 w 186"/>
                <a:gd name="T33" fmla="*/ 158 h 230"/>
                <a:gd name="T34" fmla="*/ 45 w 186"/>
                <a:gd name="T35" fmla="*/ 108 h 230"/>
                <a:gd name="T36" fmla="*/ 45 w 186"/>
                <a:gd name="T37" fmla="*/ 0 h 230"/>
                <a:gd name="T38" fmla="*/ 0 w 186"/>
                <a:gd name="T3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230">
                  <a:moveTo>
                    <a:pt x="0" y="0"/>
                  </a:moveTo>
                  <a:lnTo>
                    <a:pt x="0" y="230"/>
                  </a:lnTo>
                  <a:lnTo>
                    <a:pt x="45" y="230"/>
                  </a:lnTo>
                  <a:lnTo>
                    <a:pt x="124" y="101"/>
                  </a:lnTo>
                  <a:lnTo>
                    <a:pt x="124" y="101"/>
                  </a:lnTo>
                  <a:lnTo>
                    <a:pt x="142" y="72"/>
                  </a:lnTo>
                  <a:lnTo>
                    <a:pt x="142" y="72"/>
                  </a:lnTo>
                  <a:lnTo>
                    <a:pt x="141" y="120"/>
                  </a:lnTo>
                  <a:lnTo>
                    <a:pt x="141" y="230"/>
                  </a:lnTo>
                  <a:lnTo>
                    <a:pt x="186" y="230"/>
                  </a:lnTo>
                  <a:lnTo>
                    <a:pt x="186" y="0"/>
                  </a:lnTo>
                  <a:lnTo>
                    <a:pt x="141" y="0"/>
                  </a:lnTo>
                  <a:lnTo>
                    <a:pt x="62" y="127"/>
                  </a:lnTo>
                  <a:lnTo>
                    <a:pt x="62" y="127"/>
                  </a:lnTo>
                  <a:lnTo>
                    <a:pt x="52" y="143"/>
                  </a:lnTo>
                  <a:lnTo>
                    <a:pt x="44" y="158"/>
                  </a:lnTo>
                  <a:lnTo>
                    <a:pt x="44" y="158"/>
                  </a:lnTo>
                  <a:lnTo>
                    <a:pt x="45" y="108"/>
                  </a:lnTo>
                  <a:lnTo>
                    <a:pt x="4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8" name="Freeform 157"/>
            <p:cNvSpPr>
              <a:spLocks noEditPoints="1"/>
            </p:cNvSpPr>
            <p:nvPr userDrawn="1"/>
          </p:nvSpPr>
          <p:spPr bwMode="auto">
            <a:xfrm>
              <a:off x="4465638" y="6362701"/>
              <a:ext cx="76200" cy="127000"/>
            </a:xfrm>
            <a:custGeom>
              <a:avLst/>
              <a:gdLst>
                <a:gd name="T0" fmla="*/ 194 w 194"/>
                <a:gd name="T1" fmla="*/ 123 h 319"/>
                <a:gd name="T2" fmla="*/ 192 w 194"/>
                <a:gd name="T3" fmla="*/ 92 h 319"/>
                <a:gd name="T4" fmla="*/ 187 w 194"/>
                <a:gd name="T5" fmla="*/ 67 h 319"/>
                <a:gd name="T6" fmla="*/ 179 w 194"/>
                <a:gd name="T7" fmla="*/ 45 h 319"/>
                <a:gd name="T8" fmla="*/ 168 w 194"/>
                <a:gd name="T9" fmla="*/ 28 h 319"/>
                <a:gd name="T10" fmla="*/ 155 w 194"/>
                <a:gd name="T11" fmla="*/ 16 h 319"/>
                <a:gd name="T12" fmla="*/ 140 w 194"/>
                <a:gd name="T13" fmla="*/ 7 h 319"/>
                <a:gd name="T14" fmla="*/ 123 w 194"/>
                <a:gd name="T15" fmla="*/ 2 h 319"/>
                <a:gd name="T16" fmla="*/ 105 w 194"/>
                <a:gd name="T17" fmla="*/ 0 h 319"/>
                <a:gd name="T18" fmla="*/ 96 w 194"/>
                <a:gd name="T19" fmla="*/ 0 h 319"/>
                <a:gd name="T20" fmla="*/ 79 w 194"/>
                <a:gd name="T21" fmla="*/ 4 h 319"/>
                <a:gd name="T22" fmla="*/ 65 w 194"/>
                <a:gd name="T23" fmla="*/ 11 h 319"/>
                <a:gd name="T24" fmla="*/ 45 w 194"/>
                <a:gd name="T25" fmla="*/ 26 h 319"/>
                <a:gd name="T26" fmla="*/ 0 w 194"/>
                <a:gd name="T27" fmla="*/ 5 h 319"/>
                <a:gd name="T28" fmla="*/ 45 w 194"/>
                <a:gd name="T29" fmla="*/ 296 h 319"/>
                <a:gd name="T30" fmla="*/ 45 w 194"/>
                <a:gd name="T31" fmla="*/ 213 h 319"/>
                <a:gd name="T32" fmla="*/ 58 w 194"/>
                <a:gd name="T33" fmla="*/ 225 h 319"/>
                <a:gd name="T34" fmla="*/ 72 w 194"/>
                <a:gd name="T35" fmla="*/ 233 h 319"/>
                <a:gd name="T36" fmla="*/ 87 w 194"/>
                <a:gd name="T37" fmla="*/ 238 h 319"/>
                <a:gd name="T38" fmla="*/ 102 w 194"/>
                <a:gd name="T39" fmla="*/ 239 h 319"/>
                <a:gd name="T40" fmla="*/ 111 w 194"/>
                <a:gd name="T41" fmla="*/ 239 h 319"/>
                <a:gd name="T42" fmla="*/ 129 w 194"/>
                <a:gd name="T43" fmla="*/ 235 h 319"/>
                <a:gd name="T44" fmla="*/ 145 w 194"/>
                <a:gd name="T45" fmla="*/ 228 h 319"/>
                <a:gd name="T46" fmla="*/ 160 w 194"/>
                <a:gd name="T47" fmla="*/ 218 h 319"/>
                <a:gd name="T48" fmla="*/ 172 w 194"/>
                <a:gd name="T49" fmla="*/ 203 h 319"/>
                <a:gd name="T50" fmla="*/ 182 w 194"/>
                <a:gd name="T51" fmla="*/ 185 h 319"/>
                <a:gd name="T52" fmla="*/ 189 w 194"/>
                <a:gd name="T53" fmla="*/ 164 h 319"/>
                <a:gd name="T54" fmla="*/ 193 w 194"/>
                <a:gd name="T55" fmla="*/ 137 h 319"/>
                <a:gd name="T56" fmla="*/ 194 w 194"/>
                <a:gd name="T57" fmla="*/ 123 h 319"/>
                <a:gd name="T58" fmla="*/ 149 w 194"/>
                <a:gd name="T59" fmla="*/ 124 h 319"/>
                <a:gd name="T60" fmla="*/ 146 w 194"/>
                <a:gd name="T61" fmla="*/ 157 h 319"/>
                <a:gd name="T62" fmla="*/ 139 w 194"/>
                <a:gd name="T63" fmla="*/ 175 h 319"/>
                <a:gd name="T64" fmla="*/ 133 w 194"/>
                <a:gd name="T65" fmla="*/ 184 h 319"/>
                <a:gd name="T66" fmla="*/ 125 w 194"/>
                <a:gd name="T67" fmla="*/ 191 h 319"/>
                <a:gd name="T68" fmla="*/ 116 w 194"/>
                <a:gd name="T69" fmla="*/ 195 h 319"/>
                <a:gd name="T70" fmla="*/ 104 w 194"/>
                <a:gd name="T71" fmla="*/ 198 h 319"/>
                <a:gd name="T72" fmla="*/ 98 w 194"/>
                <a:gd name="T73" fmla="*/ 198 h 319"/>
                <a:gd name="T74" fmla="*/ 81 w 194"/>
                <a:gd name="T75" fmla="*/ 195 h 319"/>
                <a:gd name="T76" fmla="*/ 66 w 194"/>
                <a:gd name="T77" fmla="*/ 188 h 319"/>
                <a:gd name="T78" fmla="*/ 54 w 194"/>
                <a:gd name="T79" fmla="*/ 178 h 319"/>
                <a:gd name="T80" fmla="*/ 44 w 194"/>
                <a:gd name="T81" fmla="*/ 168 h 319"/>
                <a:gd name="T82" fmla="*/ 44 w 194"/>
                <a:gd name="T83" fmla="*/ 70 h 319"/>
                <a:gd name="T84" fmla="*/ 56 w 194"/>
                <a:gd name="T85" fmla="*/ 58 h 319"/>
                <a:gd name="T86" fmla="*/ 69 w 194"/>
                <a:gd name="T87" fmla="*/ 49 h 319"/>
                <a:gd name="T88" fmla="*/ 82 w 194"/>
                <a:gd name="T89" fmla="*/ 43 h 319"/>
                <a:gd name="T90" fmla="*/ 96 w 194"/>
                <a:gd name="T91" fmla="*/ 41 h 319"/>
                <a:gd name="T92" fmla="*/ 102 w 194"/>
                <a:gd name="T93" fmla="*/ 42 h 319"/>
                <a:gd name="T94" fmla="*/ 113 w 194"/>
                <a:gd name="T95" fmla="*/ 44 h 319"/>
                <a:gd name="T96" fmla="*/ 124 w 194"/>
                <a:gd name="T97" fmla="*/ 49 h 319"/>
                <a:gd name="T98" fmla="*/ 132 w 194"/>
                <a:gd name="T99" fmla="*/ 56 h 319"/>
                <a:gd name="T100" fmla="*/ 138 w 194"/>
                <a:gd name="T101" fmla="*/ 67 h 319"/>
                <a:gd name="T102" fmla="*/ 145 w 194"/>
                <a:gd name="T103" fmla="*/ 87 h 319"/>
                <a:gd name="T104" fmla="*/ 149 w 194"/>
                <a:gd name="T105" fmla="*/ 12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4" h="319">
                  <a:moveTo>
                    <a:pt x="194" y="123"/>
                  </a:moveTo>
                  <a:lnTo>
                    <a:pt x="194" y="123"/>
                  </a:lnTo>
                  <a:lnTo>
                    <a:pt x="193" y="107"/>
                  </a:lnTo>
                  <a:lnTo>
                    <a:pt x="192" y="92"/>
                  </a:lnTo>
                  <a:lnTo>
                    <a:pt x="190" y="79"/>
                  </a:lnTo>
                  <a:lnTo>
                    <a:pt x="187" y="67"/>
                  </a:lnTo>
                  <a:lnTo>
                    <a:pt x="183" y="55"/>
                  </a:lnTo>
                  <a:lnTo>
                    <a:pt x="179" y="45"/>
                  </a:lnTo>
                  <a:lnTo>
                    <a:pt x="174" y="36"/>
                  </a:lnTo>
                  <a:lnTo>
                    <a:pt x="168" y="28"/>
                  </a:lnTo>
                  <a:lnTo>
                    <a:pt x="162" y="22"/>
                  </a:lnTo>
                  <a:lnTo>
                    <a:pt x="155" y="16"/>
                  </a:lnTo>
                  <a:lnTo>
                    <a:pt x="148" y="11"/>
                  </a:lnTo>
                  <a:lnTo>
                    <a:pt x="140" y="7"/>
                  </a:lnTo>
                  <a:lnTo>
                    <a:pt x="132" y="4"/>
                  </a:lnTo>
                  <a:lnTo>
                    <a:pt x="123" y="2"/>
                  </a:lnTo>
                  <a:lnTo>
                    <a:pt x="114" y="0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96" y="0"/>
                  </a:lnTo>
                  <a:lnTo>
                    <a:pt x="87" y="2"/>
                  </a:lnTo>
                  <a:lnTo>
                    <a:pt x="79" y="4"/>
                  </a:lnTo>
                  <a:lnTo>
                    <a:pt x="72" y="7"/>
                  </a:lnTo>
                  <a:lnTo>
                    <a:pt x="65" y="11"/>
                  </a:lnTo>
                  <a:lnTo>
                    <a:pt x="58" y="16"/>
                  </a:lnTo>
                  <a:lnTo>
                    <a:pt x="45" y="26"/>
                  </a:lnTo>
                  <a:lnTo>
                    <a:pt x="45" y="5"/>
                  </a:lnTo>
                  <a:lnTo>
                    <a:pt x="0" y="5"/>
                  </a:lnTo>
                  <a:lnTo>
                    <a:pt x="0" y="319"/>
                  </a:lnTo>
                  <a:lnTo>
                    <a:pt x="45" y="296"/>
                  </a:lnTo>
                  <a:lnTo>
                    <a:pt x="45" y="213"/>
                  </a:lnTo>
                  <a:lnTo>
                    <a:pt x="45" y="213"/>
                  </a:lnTo>
                  <a:lnTo>
                    <a:pt x="51" y="219"/>
                  </a:lnTo>
                  <a:lnTo>
                    <a:pt x="58" y="225"/>
                  </a:lnTo>
                  <a:lnTo>
                    <a:pt x="65" y="229"/>
                  </a:lnTo>
                  <a:lnTo>
                    <a:pt x="72" y="233"/>
                  </a:lnTo>
                  <a:lnTo>
                    <a:pt x="80" y="236"/>
                  </a:lnTo>
                  <a:lnTo>
                    <a:pt x="87" y="238"/>
                  </a:lnTo>
                  <a:lnTo>
                    <a:pt x="95" y="239"/>
                  </a:lnTo>
                  <a:lnTo>
                    <a:pt x="102" y="239"/>
                  </a:lnTo>
                  <a:lnTo>
                    <a:pt x="102" y="239"/>
                  </a:lnTo>
                  <a:lnTo>
                    <a:pt x="111" y="239"/>
                  </a:lnTo>
                  <a:lnTo>
                    <a:pt x="121" y="238"/>
                  </a:lnTo>
                  <a:lnTo>
                    <a:pt x="129" y="235"/>
                  </a:lnTo>
                  <a:lnTo>
                    <a:pt x="138" y="232"/>
                  </a:lnTo>
                  <a:lnTo>
                    <a:pt x="145" y="228"/>
                  </a:lnTo>
                  <a:lnTo>
                    <a:pt x="153" y="223"/>
                  </a:lnTo>
                  <a:lnTo>
                    <a:pt x="160" y="218"/>
                  </a:lnTo>
                  <a:lnTo>
                    <a:pt x="166" y="211"/>
                  </a:lnTo>
                  <a:lnTo>
                    <a:pt x="172" y="203"/>
                  </a:lnTo>
                  <a:lnTo>
                    <a:pt x="178" y="195"/>
                  </a:lnTo>
                  <a:lnTo>
                    <a:pt x="182" y="185"/>
                  </a:lnTo>
                  <a:lnTo>
                    <a:pt x="186" y="175"/>
                  </a:lnTo>
                  <a:lnTo>
                    <a:pt x="189" y="164"/>
                  </a:lnTo>
                  <a:lnTo>
                    <a:pt x="192" y="151"/>
                  </a:lnTo>
                  <a:lnTo>
                    <a:pt x="193" y="137"/>
                  </a:lnTo>
                  <a:lnTo>
                    <a:pt x="194" y="123"/>
                  </a:lnTo>
                  <a:lnTo>
                    <a:pt x="194" y="123"/>
                  </a:lnTo>
                  <a:close/>
                  <a:moveTo>
                    <a:pt x="149" y="124"/>
                  </a:moveTo>
                  <a:lnTo>
                    <a:pt x="149" y="124"/>
                  </a:lnTo>
                  <a:lnTo>
                    <a:pt x="148" y="141"/>
                  </a:lnTo>
                  <a:lnTo>
                    <a:pt x="146" y="157"/>
                  </a:lnTo>
                  <a:lnTo>
                    <a:pt x="142" y="169"/>
                  </a:lnTo>
                  <a:lnTo>
                    <a:pt x="139" y="175"/>
                  </a:lnTo>
                  <a:lnTo>
                    <a:pt x="136" y="180"/>
                  </a:lnTo>
                  <a:lnTo>
                    <a:pt x="133" y="184"/>
                  </a:lnTo>
                  <a:lnTo>
                    <a:pt x="129" y="188"/>
                  </a:lnTo>
                  <a:lnTo>
                    <a:pt x="125" y="191"/>
                  </a:lnTo>
                  <a:lnTo>
                    <a:pt x="121" y="193"/>
                  </a:lnTo>
                  <a:lnTo>
                    <a:pt x="116" y="195"/>
                  </a:lnTo>
                  <a:lnTo>
                    <a:pt x="110" y="197"/>
                  </a:lnTo>
                  <a:lnTo>
                    <a:pt x="104" y="198"/>
                  </a:lnTo>
                  <a:lnTo>
                    <a:pt x="98" y="198"/>
                  </a:lnTo>
                  <a:lnTo>
                    <a:pt x="98" y="198"/>
                  </a:lnTo>
                  <a:lnTo>
                    <a:pt x="90" y="197"/>
                  </a:lnTo>
                  <a:lnTo>
                    <a:pt x="81" y="195"/>
                  </a:lnTo>
                  <a:lnTo>
                    <a:pt x="74" y="192"/>
                  </a:lnTo>
                  <a:lnTo>
                    <a:pt x="66" y="188"/>
                  </a:lnTo>
                  <a:lnTo>
                    <a:pt x="60" y="183"/>
                  </a:lnTo>
                  <a:lnTo>
                    <a:pt x="54" y="178"/>
                  </a:lnTo>
                  <a:lnTo>
                    <a:pt x="49" y="173"/>
                  </a:lnTo>
                  <a:lnTo>
                    <a:pt x="44" y="168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50" y="64"/>
                  </a:lnTo>
                  <a:lnTo>
                    <a:pt x="56" y="58"/>
                  </a:lnTo>
                  <a:lnTo>
                    <a:pt x="62" y="53"/>
                  </a:lnTo>
                  <a:lnTo>
                    <a:pt x="69" y="49"/>
                  </a:lnTo>
                  <a:lnTo>
                    <a:pt x="75" y="46"/>
                  </a:lnTo>
                  <a:lnTo>
                    <a:pt x="82" y="43"/>
                  </a:lnTo>
                  <a:lnTo>
                    <a:pt x="89" y="42"/>
                  </a:lnTo>
                  <a:lnTo>
                    <a:pt x="96" y="41"/>
                  </a:lnTo>
                  <a:lnTo>
                    <a:pt x="96" y="41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13" y="44"/>
                  </a:lnTo>
                  <a:lnTo>
                    <a:pt x="119" y="46"/>
                  </a:lnTo>
                  <a:lnTo>
                    <a:pt x="124" y="49"/>
                  </a:lnTo>
                  <a:lnTo>
                    <a:pt x="128" y="52"/>
                  </a:lnTo>
                  <a:lnTo>
                    <a:pt x="132" y="56"/>
                  </a:lnTo>
                  <a:lnTo>
                    <a:pt x="135" y="61"/>
                  </a:lnTo>
                  <a:lnTo>
                    <a:pt x="138" y="67"/>
                  </a:lnTo>
                  <a:lnTo>
                    <a:pt x="141" y="73"/>
                  </a:lnTo>
                  <a:lnTo>
                    <a:pt x="145" y="87"/>
                  </a:lnTo>
                  <a:lnTo>
                    <a:pt x="148" y="104"/>
                  </a:lnTo>
                  <a:lnTo>
                    <a:pt x="149" y="124"/>
                  </a:lnTo>
                  <a:lnTo>
                    <a:pt x="149" y="1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9" name="Freeform 158"/>
            <p:cNvSpPr>
              <a:spLocks/>
            </p:cNvSpPr>
            <p:nvPr userDrawn="1"/>
          </p:nvSpPr>
          <p:spPr bwMode="auto">
            <a:xfrm>
              <a:off x="4560888" y="6430963"/>
              <a:ext cx="26988" cy="26988"/>
            </a:xfrm>
            <a:custGeom>
              <a:avLst/>
              <a:gdLst>
                <a:gd name="T0" fmla="*/ 68 w 68"/>
                <a:gd name="T1" fmla="*/ 35 h 69"/>
                <a:gd name="T2" fmla="*/ 68 w 68"/>
                <a:gd name="T3" fmla="*/ 35 h 69"/>
                <a:gd name="T4" fmla="*/ 68 w 68"/>
                <a:gd name="T5" fmla="*/ 28 h 69"/>
                <a:gd name="T6" fmla="*/ 66 w 68"/>
                <a:gd name="T7" fmla="*/ 21 h 69"/>
                <a:gd name="T8" fmla="*/ 63 w 68"/>
                <a:gd name="T9" fmla="*/ 15 h 69"/>
                <a:gd name="T10" fmla="*/ 58 w 68"/>
                <a:gd name="T11" fmla="*/ 10 h 69"/>
                <a:gd name="T12" fmla="*/ 53 w 68"/>
                <a:gd name="T13" fmla="*/ 6 h 69"/>
                <a:gd name="T14" fmla="*/ 47 w 68"/>
                <a:gd name="T15" fmla="*/ 3 h 69"/>
                <a:gd name="T16" fmla="*/ 41 w 68"/>
                <a:gd name="T17" fmla="*/ 1 h 69"/>
                <a:gd name="T18" fmla="*/ 34 w 68"/>
                <a:gd name="T19" fmla="*/ 0 h 69"/>
                <a:gd name="T20" fmla="*/ 34 w 68"/>
                <a:gd name="T21" fmla="*/ 0 h 69"/>
                <a:gd name="T22" fmla="*/ 27 w 68"/>
                <a:gd name="T23" fmla="*/ 1 h 69"/>
                <a:gd name="T24" fmla="*/ 20 w 68"/>
                <a:gd name="T25" fmla="*/ 3 h 69"/>
                <a:gd name="T26" fmla="*/ 14 w 68"/>
                <a:gd name="T27" fmla="*/ 6 h 69"/>
                <a:gd name="T28" fmla="*/ 9 w 68"/>
                <a:gd name="T29" fmla="*/ 10 h 69"/>
                <a:gd name="T30" fmla="*/ 5 w 68"/>
                <a:gd name="T31" fmla="*/ 15 h 69"/>
                <a:gd name="T32" fmla="*/ 2 w 68"/>
                <a:gd name="T33" fmla="*/ 21 h 69"/>
                <a:gd name="T34" fmla="*/ 0 w 68"/>
                <a:gd name="T35" fmla="*/ 28 h 69"/>
                <a:gd name="T36" fmla="*/ 0 w 68"/>
                <a:gd name="T37" fmla="*/ 35 h 69"/>
                <a:gd name="T38" fmla="*/ 0 w 68"/>
                <a:gd name="T39" fmla="*/ 35 h 69"/>
                <a:gd name="T40" fmla="*/ 0 w 68"/>
                <a:gd name="T41" fmla="*/ 42 h 69"/>
                <a:gd name="T42" fmla="*/ 2 w 68"/>
                <a:gd name="T43" fmla="*/ 49 h 69"/>
                <a:gd name="T44" fmla="*/ 5 w 68"/>
                <a:gd name="T45" fmla="*/ 54 h 69"/>
                <a:gd name="T46" fmla="*/ 9 w 68"/>
                <a:gd name="T47" fmla="*/ 59 h 69"/>
                <a:gd name="T48" fmla="*/ 14 w 68"/>
                <a:gd name="T49" fmla="*/ 64 h 69"/>
                <a:gd name="T50" fmla="*/ 20 w 68"/>
                <a:gd name="T51" fmla="*/ 67 h 69"/>
                <a:gd name="T52" fmla="*/ 27 w 68"/>
                <a:gd name="T53" fmla="*/ 69 h 69"/>
                <a:gd name="T54" fmla="*/ 34 w 68"/>
                <a:gd name="T55" fmla="*/ 69 h 69"/>
                <a:gd name="T56" fmla="*/ 34 w 68"/>
                <a:gd name="T57" fmla="*/ 69 h 69"/>
                <a:gd name="T58" fmla="*/ 41 w 68"/>
                <a:gd name="T59" fmla="*/ 69 h 69"/>
                <a:gd name="T60" fmla="*/ 47 w 68"/>
                <a:gd name="T61" fmla="*/ 67 h 69"/>
                <a:gd name="T62" fmla="*/ 53 w 68"/>
                <a:gd name="T63" fmla="*/ 64 h 69"/>
                <a:gd name="T64" fmla="*/ 58 w 68"/>
                <a:gd name="T65" fmla="*/ 59 h 69"/>
                <a:gd name="T66" fmla="*/ 63 w 68"/>
                <a:gd name="T67" fmla="*/ 54 h 69"/>
                <a:gd name="T68" fmla="*/ 66 w 68"/>
                <a:gd name="T69" fmla="*/ 49 h 69"/>
                <a:gd name="T70" fmla="*/ 68 w 68"/>
                <a:gd name="T71" fmla="*/ 42 h 69"/>
                <a:gd name="T72" fmla="*/ 68 w 68"/>
                <a:gd name="T73" fmla="*/ 35 h 69"/>
                <a:gd name="T74" fmla="*/ 68 w 68"/>
                <a:gd name="T75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8" h="69">
                  <a:moveTo>
                    <a:pt x="68" y="35"/>
                  </a:moveTo>
                  <a:lnTo>
                    <a:pt x="68" y="35"/>
                  </a:lnTo>
                  <a:lnTo>
                    <a:pt x="68" y="28"/>
                  </a:lnTo>
                  <a:lnTo>
                    <a:pt x="66" y="21"/>
                  </a:lnTo>
                  <a:lnTo>
                    <a:pt x="63" y="15"/>
                  </a:lnTo>
                  <a:lnTo>
                    <a:pt x="58" y="10"/>
                  </a:lnTo>
                  <a:lnTo>
                    <a:pt x="53" y="6"/>
                  </a:lnTo>
                  <a:lnTo>
                    <a:pt x="47" y="3"/>
                  </a:lnTo>
                  <a:lnTo>
                    <a:pt x="41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7" y="1"/>
                  </a:lnTo>
                  <a:lnTo>
                    <a:pt x="20" y="3"/>
                  </a:lnTo>
                  <a:lnTo>
                    <a:pt x="14" y="6"/>
                  </a:lnTo>
                  <a:lnTo>
                    <a:pt x="9" y="10"/>
                  </a:lnTo>
                  <a:lnTo>
                    <a:pt x="5" y="15"/>
                  </a:lnTo>
                  <a:lnTo>
                    <a:pt x="2" y="21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2" y="49"/>
                  </a:lnTo>
                  <a:lnTo>
                    <a:pt x="5" y="54"/>
                  </a:lnTo>
                  <a:lnTo>
                    <a:pt x="9" y="59"/>
                  </a:lnTo>
                  <a:lnTo>
                    <a:pt x="14" y="64"/>
                  </a:lnTo>
                  <a:lnTo>
                    <a:pt x="20" y="67"/>
                  </a:lnTo>
                  <a:lnTo>
                    <a:pt x="27" y="69"/>
                  </a:lnTo>
                  <a:lnTo>
                    <a:pt x="34" y="69"/>
                  </a:lnTo>
                  <a:lnTo>
                    <a:pt x="34" y="69"/>
                  </a:lnTo>
                  <a:lnTo>
                    <a:pt x="41" y="69"/>
                  </a:lnTo>
                  <a:lnTo>
                    <a:pt x="47" y="67"/>
                  </a:lnTo>
                  <a:lnTo>
                    <a:pt x="53" y="64"/>
                  </a:lnTo>
                  <a:lnTo>
                    <a:pt x="58" y="59"/>
                  </a:lnTo>
                  <a:lnTo>
                    <a:pt x="63" y="54"/>
                  </a:lnTo>
                  <a:lnTo>
                    <a:pt x="66" y="49"/>
                  </a:lnTo>
                  <a:lnTo>
                    <a:pt x="68" y="42"/>
                  </a:lnTo>
                  <a:lnTo>
                    <a:pt x="68" y="35"/>
                  </a:lnTo>
                  <a:lnTo>
                    <a:pt x="68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92950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Approved question t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3" y="384047"/>
            <a:ext cx="5413248" cy="4572744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/>
          </p:nvPr>
        </p:nvSpPr>
        <p:spPr>
          <a:xfrm>
            <a:off x="996696" y="1691640"/>
            <a:ext cx="4597400" cy="8604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  <a:latin typeface="+mn-lt"/>
                <a:cs typeface="Arial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996696" y="2660904"/>
            <a:ext cx="4597400" cy="64574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000">
                <a:solidFill>
                  <a:srgbClr val="FFFFFF"/>
                </a:solidFill>
                <a:latin typeface="+mn-lt"/>
                <a:cs typeface="Arial" pitchFamily="34" charset="0"/>
              </a:defRPr>
            </a:lvl1pPr>
            <a:lvl2pPr marL="0" indent="0" algn="l">
              <a:buNone/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4028" y="5340096"/>
            <a:ext cx="1515759" cy="1156968"/>
          </a:xfrm>
          <a:prstGeom prst="rect">
            <a:avLst/>
          </a:prstGeom>
        </p:spPr>
      </p:pic>
      <p:grpSp>
        <p:nvGrpSpPr>
          <p:cNvPr id="86" name="Group 85"/>
          <p:cNvGrpSpPr/>
          <p:nvPr userDrawn="1"/>
        </p:nvGrpSpPr>
        <p:grpSpPr>
          <a:xfrm>
            <a:off x="601662" y="5892019"/>
            <a:ext cx="4152900" cy="603250"/>
            <a:chOff x="457200" y="5894388"/>
            <a:chExt cx="4152900" cy="603250"/>
          </a:xfrm>
        </p:grpSpPr>
        <p:sp>
          <p:nvSpPr>
            <p:cNvPr id="87" name="AutoShape 3"/>
            <p:cNvSpPr>
              <a:spLocks noChangeAspect="1" noChangeArrowheads="1" noTextEdit="1"/>
            </p:cNvSpPr>
            <p:nvPr userDrawn="1"/>
          </p:nvSpPr>
          <p:spPr bwMode="auto">
            <a:xfrm>
              <a:off x="457200" y="5894388"/>
              <a:ext cx="4152900" cy="603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8" name="Rectangle 87"/>
            <p:cNvSpPr>
              <a:spLocks noChangeArrowheads="1"/>
            </p:cNvSpPr>
            <p:nvPr userDrawn="1"/>
          </p:nvSpPr>
          <p:spPr bwMode="auto">
            <a:xfrm>
              <a:off x="465138" y="5894388"/>
              <a:ext cx="100013" cy="984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89" name="Rectangle 88"/>
            <p:cNvSpPr>
              <a:spLocks noChangeArrowheads="1"/>
            </p:cNvSpPr>
            <p:nvPr userDrawn="1"/>
          </p:nvSpPr>
          <p:spPr bwMode="auto">
            <a:xfrm>
              <a:off x="631825" y="5894388"/>
              <a:ext cx="101600" cy="984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0" name="Rectangle 89"/>
            <p:cNvSpPr>
              <a:spLocks noChangeArrowheads="1"/>
            </p:cNvSpPr>
            <p:nvPr userDrawn="1"/>
          </p:nvSpPr>
          <p:spPr bwMode="auto">
            <a:xfrm>
              <a:off x="801688" y="5894388"/>
              <a:ext cx="100013" cy="98425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1" name="Freeform 90"/>
            <p:cNvSpPr>
              <a:spLocks/>
            </p:cNvSpPr>
            <p:nvPr userDrawn="1"/>
          </p:nvSpPr>
          <p:spPr bwMode="auto">
            <a:xfrm>
              <a:off x="461963" y="6122988"/>
              <a:ext cx="104775" cy="122238"/>
            </a:xfrm>
            <a:custGeom>
              <a:avLst/>
              <a:gdLst>
                <a:gd name="T0" fmla="*/ 120 w 264"/>
                <a:gd name="T1" fmla="*/ 305 h 305"/>
                <a:gd name="T2" fmla="*/ 264 w 264"/>
                <a:gd name="T3" fmla="*/ 0 h 305"/>
                <a:gd name="T4" fmla="*/ 212 w 264"/>
                <a:gd name="T5" fmla="*/ 0 h 305"/>
                <a:gd name="T6" fmla="*/ 170 w 264"/>
                <a:gd name="T7" fmla="*/ 98 h 305"/>
                <a:gd name="T8" fmla="*/ 170 w 264"/>
                <a:gd name="T9" fmla="*/ 98 h 305"/>
                <a:gd name="T10" fmla="*/ 153 w 264"/>
                <a:gd name="T11" fmla="*/ 136 h 305"/>
                <a:gd name="T12" fmla="*/ 140 w 264"/>
                <a:gd name="T13" fmla="*/ 167 h 305"/>
                <a:gd name="T14" fmla="*/ 140 w 264"/>
                <a:gd name="T15" fmla="*/ 167 h 305"/>
                <a:gd name="T16" fmla="*/ 126 w 264"/>
                <a:gd name="T17" fmla="*/ 135 h 305"/>
                <a:gd name="T18" fmla="*/ 106 w 264"/>
                <a:gd name="T19" fmla="*/ 97 h 305"/>
                <a:gd name="T20" fmla="*/ 56 w 264"/>
                <a:gd name="T21" fmla="*/ 0 h 305"/>
                <a:gd name="T22" fmla="*/ 0 w 264"/>
                <a:gd name="T23" fmla="*/ 0 h 305"/>
                <a:gd name="T24" fmla="*/ 114 w 264"/>
                <a:gd name="T25" fmla="*/ 213 h 305"/>
                <a:gd name="T26" fmla="*/ 68 w 264"/>
                <a:gd name="T27" fmla="*/ 305 h 305"/>
                <a:gd name="T28" fmla="*/ 120 w 264"/>
                <a:gd name="T2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4" h="305">
                  <a:moveTo>
                    <a:pt x="120" y="305"/>
                  </a:moveTo>
                  <a:lnTo>
                    <a:pt x="264" y="0"/>
                  </a:lnTo>
                  <a:lnTo>
                    <a:pt x="212" y="0"/>
                  </a:lnTo>
                  <a:lnTo>
                    <a:pt x="170" y="98"/>
                  </a:lnTo>
                  <a:lnTo>
                    <a:pt x="170" y="98"/>
                  </a:lnTo>
                  <a:lnTo>
                    <a:pt x="153" y="136"/>
                  </a:lnTo>
                  <a:lnTo>
                    <a:pt x="140" y="167"/>
                  </a:lnTo>
                  <a:lnTo>
                    <a:pt x="140" y="167"/>
                  </a:lnTo>
                  <a:lnTo>
                    <a:pt x="126" y="135"/>
                  </a:lnTo>
                  <a:lnTo>
                    <a:pt x="106" y="97"/>
                  </a:lnTo>
                  <a:lnTo>
                    <a:pt x="56" y="0"/>
                  </a:lnTo>
                  <a:lnTo>
                    <a:pt x="0" y="0"/>
                  </a:lnTo>
                  <a:lnTo>
                    <a:pt x="114" y="213"/>
                  </a:lnTo>
                  <a:lnTo>
                    <a:pt x="68" y="305"/>
                  </a:lnTo>
                  <a:lnTo>
                    <a:pt x="120" y="3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2" name="Freeform 91"/>
            <p:cNvSpPr>
              <a:spLocks noEditPoints="1"/>
            </p:cNvSpPr>
            <p:nvPr userDrawn="1"/>
          </p:nvSpPr>
          <p:spPr bwMode="auto">
            <a:xfrm>
              <a:off x="623888" y="6153151"/>
              <a:ext cx="73025" cy="92075"/>
            </a:xfrm>
            <a:custGeom>
              <a:avLst/>
              <a:gdLst>
                <a:gd name="T0" fmla="*/ 0 w 184"/>
                <a:gd name="T1" fmla="*/ 229 h 229"/>
                <a:gd name="T2" fmla="*/ 106 w 184"/>
                <a:gd name="T3" fmla="*/ 229 h 229"/>
                <a:gd name="T4" fmla="*/ 132 w 184"/>
                <a:gd name="T5" fmla="*/ 227 h 229"/>
                <a:gd name="T6" fmla="*/ 146 w 184"/>
                <a:gd name="T7" fmla="*/ 222 h 229"/>
                <a:gd name="T8" fmla="*/ 159 w 184"/>
                <a:gd name="T9" fmla="*/ 215 h 229"/>
                <a:gd name="T10" fmla="*/ 169 w 184"/>
                <a:gd name="T11" fmla="*/ 207 h 229"/>
                <a:gd name="T12" fmla="*/ 176 w 184"/>
                <a:gd name="T13" fmla="*/ 196 h 229"/>
                <a:gd name="T14" fmla="*/ 182 w 184"/>
                <a:gd name="T15" fmla="*/ 182 h 229"/>
                <a:gd name="T16" fmla="*/ 184 w 184"/>
                <a:gd name="T17" fmla="*/ 167 h 229"/>
                <a:gd name="T18" fmla="*/ 184 w 184"/>
                <a:gd name="T19" fmla="*/ 159 h 229"/>
                <a:gd name="T20" fmla="*/ 181 w 184"/>
                <a:gd name="T21" fmla="*/ 138 h 229"/>
                <a:gd name="T22" fmla="*/ 172 w 184"/>
                <a:gd name="T23" fmla="*/ 122 h 229"/>
                <a:gd name="T24" fmla="*/ 161 w 184"/>
                <a:gd name="T25" fmla="*/ 112 h 229"/>
                <a:gd name="T26" fmla="*/ 147 w 184"/>
                <a:gd name="T27" fmla="*/ 106 h 229"/>
                <a:gd name="T28" fmla="*/ 154 w 184"/>
                <a:gd name="T29" fmla="*/ 102 h 229"/>
                <a:gd name="T30" fmla="*/ 164 w 184"/>
                <a:gd name="T31" fmla="*/ 94 h 229"/>
                <a:gd name="T32" fmla="*/ 172 w 184"/>
                <a:gd name="T33" fmla="*/ 82 h 229"/>
                <a:gd name="T34" fmla="*/ 177 w 184"/>
                <a:gd name="T35" fmla="*/ 68 h 229"/>
                <a:gd name="T36" fmla="*/ 177 w 184"/>
                <a:gd name="T37" fmla="*/ 60 h 229"/>
                <a:gd name="T38" fmla="*/ 176 w 184"/>
                <a:gd name="T39" fmla="*/ 46 h 229"/>
                <a:gd name="T40" fmla="*/ 173 w 184"/>
                <a:gd name="T41" fmla="*/ 34 h 229"/>
                <a:gd name="T42" fmla="*/ 167 w 184"/>
                <a:gd name="T43" fmla="*/ 24 h 229"/>
                <a:gd name="T44" fmla="*/ 159 w 184"/>
                <a:gd name="T45" fmla="*/ 15 h 229"/>
                <a:gd name="T46" fmla="*/ 150 w 184"/>
                <a:gd name="T47" fmla="*/ 9 h 229"/>
                <a:gd name="T48" fmla="*/ 126 w 184"/>
                <a:gd name="T49" fmla="*/ 1 h 229"/>
                <a:gd name="T50" fmla="*/ 0 w 184"/>
                <a:gd name="T51" fmla="*/ 0 h 229"/>
                <a:gd name="T52" fmla="*/ 45 w 184"/>
                <a:gd name="T53" fmla="*/ 37 h 229"/>
                <a:gd name="T54" fmla="*/ 104 w 184"/>
                <a:gd name="T55" fmla="*/ 37 h 229"/>
                <a:gd name="T56" fmla="*/ 117 w 184"/>
                <a:gd name="T57" fmla="*/ 39 h 229"/>
                <a:gd name="T58" fmla="*/ 126 w 184"/>
                <a:gd name="T59" fmla="*/ 45 h 229"/>
                <a:gd name="T60" fmla="*/ 131 w 184"/>
                <a:gd name="T61" fmla="*/ 53 h 229"/>
                <a:gd name="T62" fmla="*/ 133 w 184"/>
                <a:gd name="T63" fmla="*/ 64 h 229"/>
                <a:gd name="T64" fmla="*/ 132 w 184"/>
                <a:gd name="T65" fmla="*/ 69 h 229"/>
                <a:gd name="T66" fmla="*/ 129 w 184"/>
                <a:gd name="T67" fmla="*/ 78 h 229"/>
                <a:gd name="T68" fmla="*/ 122 w 184"/>
                <a:gd name="T69" fmla="*/ 85 h 229"/>
                <a:gd name="T70" fmla="*/ 111 w 184"/>
                <a:gd name="T71" fmla="*/ 89 h 229"/>
                <a:gd name="T72" fmla="*/ 45 w 184"/>
                <a:gd name="T73" fmla="*/ 90 h 229"/>
                <a:gd name="T74" fmla="*/ 45 w 184"/>
                <a:gd name="T75" fmla="*/ 127 h 229"/>
                <a:gd name="T76" fmla="*/ 105 w 184"/>
                <a:gd name="T77" fmla="*/ 127 h 229"/>
                <a:gd name="T78" fmla="*/ 120 w 184"/>
                <a:gd name="T79" fmla="*/ 129 h 229"/>
                <a:gd name="T80" fmla="*/ 130 w 184"/>
                <a:gd name="T81" fmla="*/ 136 h 229"/>
                <a:gd name="T82" fmla="*/ 137 w 184"/>
                <a:gd name="T83" fmla="*/ 146 h 229"/>
                <a:gd name="T84" fmla="*/ 140 w 184"/>
                <a:gd name="T85" fmla="*/ 160 h 229"/>
                <a:gd name="T86" fmla="*/ 139 w 184"/>
                <a:gd name="T87" fmla="*/ 167 h 229"/>
                <a:gd name="T88" fmla="*/ 135 w 184"/>
                <a:gd name="T89" fmla="*/ 178 h 229"/>
                <a:gd name="T90" fmla="*/ 127 w 184"/>
                <a:gd name="T91" fmla="*/ 187 h 229"/>
                <a:gd name="T92" fmla="*/ 113 w 184"/>
                <a:gd name="T93" fmla="*/ 191 h 229"/>
                <a:gd name="T94" fmla="*/ 45 w 184"/>
                <a:gd name="T95" fmla="*/ 192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4" h="229">
                  <a:moveTo>
                    <a:pt x="0" y="0"/>
                  </a:moveTo>
                  <a:lnTo>
                    <a:pt x="0" y="229"/>
                  </a:lnTo>
                  <a:lnTo>
                    <a:pt x="106" y="229"/>
                  </a:lnTo>
                  <a:lnTo>
                    <a:pt x="106" y="229"/>
                  </a:lnTo>
                  <a:lnTo>
                    <a:pt x="124" y="228"/>
                  </a:lnTo>
                  <a:lnTo>
                    <a:pt x="132" y="227"/>
                  </a:lnTo>
                  <a:lnTo>
                    <a:pt x="139" y="225"/>
                  </a:lnTo>
                  <a:lnTo>
                    <a:pt x="146" y="222"/>
                  </a:lnTo>
                  <a:lnTo>
                    <a:pt x="153" y="219"/>
                  </a:lnTo>
                  <a:lnTo>
                    <a:pt x="159" y="215"/>
                  </a:lnTo>
                  <a:lnTo>
                    <a:pt x="164" y="211"/>
                  </a:lnTo>
                  <a:lnTo>
                    <a:pt x="169" y="207"/>
                  </a:lnTo>
                  <a:lnTo>
                    <a:pt x="173" y="201"/>
                  </a:lnTo>
                  <a:lnTo>
                    <a:pt x="176" y="196"/>
                  </a:lnTo>
                  <a:lnTo>
                    <a:pt x="179" y="189"/>
                  </a:lnTo>
                  <a:lnTo>
                    <a:pt x="182" y="182"/>
                  </a:lnTo>
                  <a:lnTo>
                    <a:pt x="183" y="175"/>
                  </a:lnTo>
                  <a:lnTo>
                    <a:pt x="184" y="167"/>
                  </a:lnTo>
                  <a:lnTo>
                    <a:pt x="184" y="159"/>
                  </a:lnTo>
                  <a:lnTo>
                    <a:pt x="184" y="159"/>
                  </a:lnTo>
                  <a:lnTo>
                    <a:pt x="184" y="148"/>
                  </a:lnTo>
                  <a:lnTo>
                    <a:pt x="181" y="138"/>
                  </a:lnTo>
                  <a:lnTo>
                    <a:pt x="177" y="129"/>
                  </a:lnTo>
                  <a:lnTo>
                    <a:pt x="172" y="122"/>
                  </a:lnTo>
                  <a:lnTo>
                    <a:pt x="167" y="116"/>
                  </a:lnTo>
                  <a:lnTo>
                    <a:pt x="161" y="112"/>
                  </a:lnTo>
                  <a:lnTo>
                    <a:pt x="154" y="108"/>
                  </a:lnTo>
                  <a:lnTo>
                    <a:pt x="147" y="106"/>
                  </a:lnTo>
                  <a:lnTo>
                    <a:pt x="147" y="106"/>
                  </a:lnTo>
                  <a:lnTo>
                    <a:pt x="154" y="102"/>
                  </a:lnTo>
                  <a:lnTo>
                    <a:pt x="159" y="98"/>
                  </a:lnTo>
                  <a:lnTo>
                    <a:pt x="164" y="94"/>
                  </a:lnTo>
                  <a:lnTo>
                    <a:pt x="169" y="88"/>
                  </a:lnTo>
                  <a:lnTo>
                    <a:pt x="172" y="82"/>
                  </a:lnTo>
                  <a:lnTo>
                    <a:pt x="175" y="76"/>
                  </a:lnTo>
                  <a:lnTo>
                    <a:pt x="177" y="68"/>
                  </a:lnTo>
                  <a:lnTo>
                    <a:pt x="177" y="60"/>
                  </a:lnTo>
                  <a:lnTo>
                    <a:pt x="177" y="60"/>
                  </a:lnTo>
                  <a:lnTo>
                    <a:pt x="177" y="53"/>
                  </a:lnTo>
                  <a:lnTo>
                    <a:pt x="176" y="46"/>
                  </a:lnTo>
                  <a:lnTo>
                    <a:pt x="175" y="40"/>
                  </a:lnTo>
                  <a:lnTo>
                    <a:pt x="173" y="34"/>
                  </a:lnTo>
                  <a:lnTo>
                    <a:pt x="170" y="29"/>
                  </a:lnTo>
                  <a:lnTo>
                    <a:pt x="167" y="24"/>
                  </a:lnTo>
                  <a:lnTo>
                    <a:pt x="164" y="19"/>
                  </a:lnTo>
                  <a:lnTo>
                    <a:pt x="159" y="15"/>
                  </a:lnTo>
                  <a:lnTo>
                    <a:pt x="155" y="12"/>
                  </a:lnTo>
                  <a:lnTo>
                    <a:pt x="150" y="9"/>
                  </a:lnTo>
                  <a:lnTo>
                    <a:pt x="139" y="4"/>
                  </a:lnTo>
                  <a:lnTo>
                    <a:pt x="126" y="1"/>
                  </a:lnTo>
                  <a:lnTo>
                    <a:pt x="112" y="0"/>
                  </a:lnTo>
                  <a:lnTo>
                    <a:pt x="0" y="0"/>
                  </a:lnTo>
                  <a:close/>
                  <a:moveTo>
                    <a:pt x="45" y="90"/>
                  </a:moveTo>
                  <a:lnTo>
                    <a:pt x="45" y="37"/>
                  </a:lnTo>
                  <a:lnTo>
                    <a:pt x="104" y="37"/>
                  </a:lnTo>
                  <a:lnTo>
                    <a:pt x="104" y="37"/>
                  </a:lnTo>
                  <a:lnTo>
                    <a:pt x="111" y="38"/>
                  </a:lnTo>
                  <a:lnTo>
                    <a:pt x="117" y="39"/>
                  </a:lnTo>
                  <a:lnTo>
                    <a:pt x="122" y="42"/>
                  </a:lnTo>
                  <a:lnTo>
                    <a:pt x="126" y="45"/>
                  </a:lnTo>
                  <a:lnTo>
                    <a:pt x="129" y="49"/>
                  </a:lnTo>
                  <a:lnTo>
                    <a:pt x="131" y="53"/>
                  </a:lnTo>
                  <a:lnTo>
                    <a:pt x="132" y="58"/>
                  </a:lnTo>
                  <a:lnTo>
                    <a:pt x="133" y="64"/>
                  </a:lnTo>
                  <a:lnTo>
                    <a:pt x="133" y="64"/>
                  </a:lnTo>
                  <a:lnTo>
                    <a:pt x="132" y="69"/>
                  </a:lnTo>
                  <a:lnTo>
                    <a:pt x="131" y="74"/>
                  </a:lnTo>
                  <a:lnTo>
                    <a:pt x="129" y="78"/>
                  </a:lnTo>
                  <a:lnTo>
                    <a:pt x="126" y="82"/>
                  </a:lnTo>
                  <a:lnTo>
                    <a:pt x="122" y="85"/>
                  </a:lnTo>
                  <a:lnTo>
                    <a:pt x="117" y="88"/>
                  </a:lnTo>
                  <a:lnTo>
                    <a:pt x="111" y="89"/>
                  </a:lnTo>
                  <a:lnTo>
                    <a:pt x="104" y="90"/>
                  </a:lnTo>
                  <a:lnTo>
                    <a:pt x="45" y="90"/>
                  </a:lnTo>
                  <a:close/>
                  <a:moveTo>
                    <a:pt x="45" y="192"/>
                  </a:moveTo>
                  <a:lnTo>
                    <a:pt x="45" y="127"/>
                  </a:lnTo>
                  <a:lnTo>
                    <a:pt x="105" y="127"/>
                  </a:lnTo>
                  <a:lnTo>
                    <a:pt x="105" y="127"/>
                  </a:lnTo>
                  <a:lnTo>
                    <a:pt x="113" y="128"/>
                  </a:lnTo>
                  <a:lnTo>
                    <a:pt x="120" y="129"/>
                  </a:lnTo>
                  <a:lnTo>
                    <a:pt x="125" y="132"/>
                  </a:lnTo>
                  <a:lnTo>
                    <a:pt x="130" y="136"/>
                  </a:lnTo>
                  <a:lnTo>
                    <a:pt x="134" y="141"/>
                  </a:lnTo>
                  <a:lnTo>
                    <a:pt x="137" y="146"/>
                  </a:lnTo>
                  <a:lnTo>
                    <a:pt x="139" y="153"/>
                  </a:lnTo>
                  <a:lnTo>
                    <a:pt x="140" y="160"/>
                  </a:lnTo>
                  <a:lnTo>
                    <a:pt x="140" y="160"/>
                  </a:lnTo>
                  <a:lnTo>
                    <a:pt x="139" y="167"/>
                  </a:lnTo>
                  <a:lnTo>
                    <a:pt x="138" y="173"/>
                  </a:lnTo>
                  <a:lnTo>
                    <a:pt x="135" y="178"/>
                  </a:lnTo>
                  <a:lnTo>
                    <a:pt x="131" y="183"/>
                  </a:lnTo>
                  <a:lnTo>
                    <a:pt x="127" y="187"/>
                  </a:lnTo>
                  <a:lnTo>
                    <a:pt x="120" y="190"/>
                  </a:lnTo>
                  <a:lnTo>
                    <a:pt x="113" y="191"/>
                  </a:lnTo>
                  <a:lnTo>
                    <a:pt x="104" y="192"/>
                  </a:lnTo>
                  <a:lnTo>
                    <a:pt x="45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3" name="Freeform 92"/>
            <p:cNvSpPr>
              <a:spLocks noEditPoints="1"/>
            </p:cNvSpPr>
            <p:nvPr userDrawn="1"/>
          </p:nvSpPr>
          <p:spPr bwMode="auto">
            <a:xfrm>
              <a:off x="711200" y="6151563"/>
              <a:ext cx="73025" cy="95250"/>
            </a:xfrm>
            <a:custGeom>
              <a:avLst/>
              <a:gdLst>
                <a:gd name="T0" fmla="*/ 187 w 187"/>
                <a:gd name="T1" fmla="*/ 77 h 239"/>
                <a:gd name="T2" fmla="*/ 186 w 187"/>
                <a:gd name="T3" fmla="*/ 68 h 239"/>
                <a:gd name="T4" fmla="*/ 183 w 187"/>
                <a:gd name="T5" fmla="*/ 51 h 239"/>
                <a:gd name="T6" fmla="*/ 177 w 187"/>
                <a:gd name="T7" fmla="*/ 36 h 239"/>
                <a:gd name="T8" fmla="*/ 168 w 187"/>
                <a:gd name="T9" fmla="*/ 24 h 239"/>
                <a:gd name="T10" fmla="*/ 157 w 187"/>
                <a:gd name="T11" fmla="*/ 15 h 239"/>
                <a:gd name="T12" fmla="*/ 143 w 187"/>
                <a:gd name="T13" fmla="*/ 8 h 239"/>
                <a:gd name="T14" fmla="*/ 128 w 187"/>
                <a:gd name="T15" fmla="*/ 3 h 239"/>
                <a:gd name="T16" fmla="*/ 110 w 187"/>
                <a:gd name="T17" fmla="*/ 1 h 239"/>
                <a:gd name="T18" fmla="*/ 100 w 187"/>
                <a:gd name="T19" fmla="*/ 0 h 239"/>
                <a:gd name="T20" fmla="*/ 77 w 187"/>
                <a:gd name="T21" fmla="*/ 2 h 239"/>
                <a:gd name="T22" fmla="*/ 57 w 187"/>
                <a:gd name="T23" fmla="*/ 6 h 239"/>
                <a:gd name="T24" fmla="*/ 38 w 187"/>
                <a:gd name="T25" fmla="*/ 12 h 239"/>
                <a:gd name="T26" fmla="*/ 21 w 187"/>
                <a:gd name="T27" fmla="*/ 21 h 239"/>
                <a:gd name="T28" fmla="*/ 39 w 187"/>
                <a:gd name="T29" fmla="*/ 55 h 239"/>
                <a:gd name="T30" fmla="*/ 67 w 187"/>
                <a:gd name="T31" fmla="*/ 44 h 239"/>
                <a:gd name="T32" fmla="*/ 99 w 187"/>
                <a:gd name="T33" fmla="*/ 40 h 239"/>
                <a:gd name="T34" fmla="*/ 109 w 187"/>
                <a:gd name="T35" fmla="*/ 41 h 239"/>
                <a:gd name="T36" fmla="*/ 125 w 187"/>
                <a:gd name="T37" fmla="*/ 46 h 239"/>
                <a:gd name="T38" fmla="*/ 136 w 187"/>
                <a:gd name="T39" fmla="*/ 56 h 239"/>
                <a:gd name="T40" fmla="*/ 142 w 187"/>
                <a:gd name="T41" fmla="*/ 70 h 239"/>
                <a:gd name="T42" fmla="*/ 143 w 187"/>
                <a:gd name="T43" fmla="*/ 96 h 239"/>
                <a:gd name="T44" fmla="*/ 134 w 187"/>
                <a:gd name="T45" fmla="*/ 93 h 239"/>
                <a:gd name="T46" fmla="*/ 107 w 187"/>
                <a:gd name="T47" fmla="*/ 88 h 239"/>
                <a:gd name="T48" fmla="*/ 91 w 187"/>
                <a:gd name="T49" fmla="*/ 88 h 239"/>
                <a:gd name="T50" fmla="*/ 63 w 187"/>
                <a:gd name="T51" fmla="*/ 90 h 239"/>
                <a:gd name="T52" fmla="*/ 47 w 187"/>
                <a:gd name="T53" fmla="*/ 94 h 239"/>
                <a:gd name="T54" fmla="*/ 32 w 187"/>
                <a:gd name="T55" fmla="*/ 101 h 239"/>
                <a:gd name="T56" fmla="*/ 20 w 187"/>
                <a:gd name="T57" fmla="*/ 110 h 239"/>
                <a:gd name="T58" fmla="*/ 10 w 187"/>
                <a:gd name="T59" fmla="*/ 122 h 239"/>
                <a:gd name="T60" fmla="*/ 4 w 187"/>
                <a:gd name="T61" fmla="*/ 136 h 239"/>
                <a:gd name="T62" fmla="*/ 0 w 187"/>
                <a:gd name="T63" fmla="*/ 152 h 239"/>
                <a:gd name="T64" fmla="*/ 0 w 187"/>
                <a:gd name="T65" fmla="*/ 162 h 239"/>
                <a:gd name="T66" fmla="*/ 1 w 187"/>
                <a:gd name="T67" fmla="*/ 181 h 239"/>
                <a:gd name="T68" fmla="*/ 7 w 187"/>
                <a:gd name="T69" fmla="*/ 197 h 239"/>
                <a:gd name="T70" fmla="*/ 15 w 187"/>
                <a:gd name="T71" fmla="*/ 211 h 239"/>
                <a:gd name="T72" fmla="*/ 25 w 187"/>
                <a:gd name="T73" fmla="*/ 221 h 239"/>
                <a:gd name="T74" fmla="*/ 38 w 187"/>
                <a:gd name="T75" fmla="*/ 229 h 239"/>
                <a:gd name="T76" fmla="*/ 51 w 187"/>
                <a:gd name="T77" fmla="*/ 235 h 239"/>
                <a:gd name="T78" fmla="*/ 79 w 187"/>
                <a:gd name="T79" fmla="*/ 239 h 239"/>
                <a:gd name="T80" fmla="*/ 90 w 187"/>
                <a:gd name="T81" fmla="*/ 238 h 239"/>
                <a:gd name="T82" fmla="*/ 109 w 187"/>
                <a:gd name="T83" fmla="*/ 234 h 239"/>
                <a:gd name="T84" fmla="*/ 116 w 187"/>
                <a:gd name="T85" fmla="*/ 231 h 239"/>
                <a:gd name="T86" fmla="*/ 135 w 187"/>
                <a:gd name="T87" fmla="*/ 218 h 239"/>
                <a:gd name="T88" fmla="*/ 143 w 187"/>
                <a:gd name="T89" fmla="*/ 234 h 239"/>
                <a:gd name="T90" fmla="*/ 143 w 187"/>
                <a:gd name="T91" fmla="*/ 169 h 239"/>
                <a:gd name="T92" fmla="*/ 138 w 187"/>
                <a:gd name="T93" fmla="*/ 174 h 239"/>
                <a:gd name="T94" fmla="*/ 127 w 187"/>
                <a:gd name="T95" fmla="*/ 185 h 239"/>
                <a:gd name="T96" fmla="*/ 113 w 187"/>
                <a:gd name="T97" fmla="*/ 193 h 239"/>
                <a:gd name="T98" fmla="*/ 95 w 187"/>
                <a:gd name="T99" fmla="*/ 198 h 239"/>
                <a:gd name="T100" fmla="*/ 86 w 187"/>
                <a:gd name="T101" fmla="*/ 198 h 239"/>
                <a:gd name="T102" fmla="*/ 68 w 187"/>
                <a:gd name="T103" fmla="*/ 196 h 239"/>
                <a:gd name="T104" fmla="*/ 55 w 187"/>
                <a:gd name="T105" fmla="*/ 189 h 239"/>
                <a:gd name="T106" fmla="*/ 50 w 187"/>
                <a:gd name="T107" fmla="*/ 184 h 239"/>
                <a:gd name="T108" fmla="*/ 43 w 187"/>
                <a:gd name="T109" fmla="*/ 170 h 239"/>
                <a:gd name="T110" fmla="*/ 42 w 187"/>
                <a:gd name="T111" fmla="*/ 160 h 239"/>
                <a:gd name="T112" fmla="*/ 46 w 187"/>
                <a:gd name="T113" fmla="*/ 146 h 239"/>
                <a:gd name="T114" fmla="*/ 55 w 187"/>
                <a:gd name="T115" fmla="*/ 136 h 239"/>
                <a:gd name="T116" fmla="*/ 70 w 187"/>
                <a:gd name="T117" fmla="*/ 129 h 239"/>
                <a:gd name="T118" fmla="*/ 89 w 187"/>
                <a:gd name="T119" fmla="*/ 126 h 239"/>
                <a:gd name="T120" fmla="*/ 106 w 187"/>
                <a:gd name="T121" fmla="*/ 127 h 239"/>
                <a:gd name="T122" fmla="*/ 120 w 187"/>
                <a:gd name="T123" fmla="*/ 129 h 239"/>
                <a:gd name="T124" fmla="*/ 143 w 187"/>
                <a:gd name="T125" fmla="*/ 13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239">
                  <a:moveTo>
                    <a:pt x="187" y="234"/>
                  </a:moveTo>
                  <a:lnTo>
                    <a:pt x="187" y="77"/>
                  </a:lnTo>
                  <a:lnTo>
                    <a:pt x="187" y="77"/>
                  </a:lnTo>
                  <a:lnTo>
                    <a:pt x="186" y="68"/>
                  </a:lnTo>
                  <a:lnTo>
                    <a:pt x="185" y="59"/>
                  </a:lnTo>
                  <a:lnTo>
                    <a:pt x="183" y="51"/>
                  </a:lnTo>
                  <a:lnTo>
                    <a:pt x="181" y="43"/>
                  </a:lnTo>
                  <a:lnTo>
                    <a:pt x="177" y="36"/>
                  </a:lnTo>
                  <a:lnTo>
                    <a:pt x="173" y="30"/>
                  </a:lnTo>
                  <a:lnTo>
                    <a:pt x="168" y="24"/>
                  </a:lnTo>
                  <a:lnTo>
                    <a:pt x="163" y="19"/>
                  </a:lnTo>
                  <a:lnTo>
                    <a:pt x="157" y="15"/>
                  </a:lnTo>
                  <a:lnTo>
                    <a:pt x="150" y="11"/>
                  </a:lnTo>
                  <a:lnTo>
                    <a:pt x="143" y="8"/>
                  </a:lnTo>
                  <a:lnTo>
                    <a:pt x="136" y="5"/>
                  </a:lnTo>
                  <a:lnTo>
                    <a:pt x="128" y="3"/>
                  </a:lnTo>
                  <a:lnTo>
                    <a:pt x="119" y="2"/>
                  </a:lnTo>
                  <a:lnTo>
                    <a:pt x="110" y="1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88" y="1"/>
                  </a:lnTo>
                  <a:lnTo>
                    <a:pt x="77" y="2"/>
                  </a:lnTo>
                  <a:lnTo>
                    <a:pt x="67" y="3"/>
                  </a:lnTo>
                  <a:lnTo>
                    <a:pt x="57" y="6"/>
                  </a:lnTo>
                  <a:lnTo>
                    <a:pt x="47" y="8"/>
                  </a:lnTo>
                  <a:lnTo>
                    <a:pt x="38" y="12"/>
                  </a:lnTo>
                  <a:lnTo>
                    <a:pt x="30" y="16"/>
                  </a:lnTo>
                  <a:lnTo>
                    <a:pt x="21" y="21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52" y="48"/>
                  </a:lnTo>
                  <a:lnTo>
                    <a:pt x="67" y="44"/>
                  </a:lnTo>
                  <a:lnTo>
                    <a:pt x="82" y="41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109" y="41"/>
                  </a:lnTo>
                  <a:lnTo>
                    <a:pt x="118" y="43"/>
                  </a:lnTo>
                  <a:lnTo>
                    <a:pt x="125" y="46"/>
                  </a:lnTo>
                  <a:lnTo>
                    <a:pt x="132" y="51"/>
                  </a:lnTo>
                  <a:lnTo>
                    <a:pt x="136" y="56"/>
                  </a:lnTo>
                  <a:lnTo>
                    <a:pt x="140" y="63"/>
                  </a:lnTo>
                  <a:lnTo>
                    <a:pt x="142" y="70"/>
                  </a:lnTo>
                  <a:lnTo>
                    <a:pt x="143" y="79"/>
                  </a:lnTo>
                  <a:lnTo>
                    <a:pt x="143" y="96"/>
                  </a:lnTo>
                  <a:lnTo>
                    <a:pt x="143" y="96"/>
                  </a:lnTo>
                  <a:lnTo>
                    <a:pt x="134" y="93"/>
                  </a:lnTo>
                  <a:lnTo>
                    <a:pt x="122" y="90"/>
                  </a:lnTo>
                  <a:lnTo>
                    <a:pt x="107" y="88"/>
                  </a:lnTo>
                  <a:lnTo>
                    <a:pt x="91" y="88"/>
                  </a:lnTo>
                  <a:lnTo>
                    <a:pt x="91" y="88"/>
                  </a:lnTo>
                  <a:lnTo>
                    <a:pt x="72" y="89"/>
                  </a:lnTo>
                  <a:lnTo>
                    <a:pt x="63" y="90"/>
                  </a:lnTo>
                  <a:lnTo>
                    <a:pt x="55" y="92"/>
                  </a:lnTo>
                  <a:lnTo>
                    <a:pt x="47" y="94"/>
                  </a:lnTo>
                  <a:lnTo>
                    <a:pt x="39" y="98"/>
                  </a:lnTo>
                  <a:lnTo>
                    <a:pt x="32" y="101"/>
                  </a:lnTo>
                  <a:lnTo>
                    <a:pt x="26" y="105"/>
                  </a:lnTo>
                  <a:lnTo>
                    <a:pt x="20" y="110"/>
                  </a:lnTo>
                  <a:lnTo>
                    <a:pt x="15" y="116"/>
                  </a:lnTo>
                  <a:lnTo>
                    <a:pt x="10" y="122"/>
                  </a:lnTo>
                  <a:lnTo>
                    <a:pt x="7" y="129"/>
                  </a:lnTo>
                  <a:lnTo>
                    <a:pt x="4" y="136"/>
                  </a:lnTo>
                  <a:lnTo>
                    <a:pt x="1" y="144"/>
                  </a:lnTo>
                  <a:lnTo>
                    <a:pt x="0" y="152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72"/>
                  </a:lnTo>
                  <a:lnTo>
                    <a:pt x="1" y="181"/>
                  </a:lnTo>
                  <a:lnTo>
                    <a:pt x="4" y="190"/>
                  </a:lnTo>
                  <a:lnTo>
                    <a:pt x="7" y="197"/>
                  </a:lnTo>
                  <a:lnTo>
                    <a:pt x="11" y="204"/>
                  </a:lnTo>
                  <a:lnTo>
                    <a:pt x="15" y="211"/>
                  </a:lnTo>
                  <a:lnTo>
                    <a:pt x="20" y="216"/>
                  </a:lnTo>
                  <a:lnTo>
                    <a:pt x="25" y="221"/>
                  </a:lnTo>
                  <a:lnTo>
                    <a:pt x="31" y="226"/>
                  </a:lnTo>
                  <a:lnTo>
                    <a:pt x="38" y="229"/>
                  </a:lnTo>
                  <a:lnTo>
                    <a:pt x="44" y="232"/>
                  </a:lnTo>
                  <a:lnTo>
                    <a:pt x="51" y="235"/>
                  </a:lnTo>
                  <a:lnTo>
                    <a:pt x="65" y="238"/>
                  </a:lnTo>
                  <a:lnTo>
                    <a:pt x="79" y="239"/>
                  </a:lnTo>
                  <a:lnTo>
                    <a:pt x="79" y="239"/>
                  </a:lnTo>
                  <a:lnTo>
                    <a:pt x="90" y="238"/>
                  </a:lnTo>
                  <a:lnTo>
                    <a:pt x="100" y="236"/>
                  </a:lnTo>
                  <a:lnTo>
                    <a:pt x="109" y="234"/>
                  </a:lnTo>
                  <a:lnTo>
                    <a:pt x="116" y="231"/>
                  </a:lnTo>
                  <a:lnTo>
                    <a:pt x="116" y="231"/>
                  </a:lnTo>
                  <a:lnTo>
                    <a:pt x="128" y="223"/>
                  </a:lnTo>
                  <a:lnTo>
                    <a:pt x="135" y="218"/>
                  </a:lnTo>
                  <a:lnTo>
                    <a:pt x="143" y="211"/>
                  </a:lnTo>
                  <a:lnTo>
                    <a:pt x="143" y="234"/>
                  </a:lnTo>
                  <a:lnTo>
                    <a:pt x="187" y="234"/>
                  </a:lnTo>
                  <a:close/>
                  <a:moveTo>
                    <a:pt x="143" y="169"/>
                  </a:moveTo>
                  <a:lnTo>
                    <a:pt x="143" y="169"/>
                  </a:lnTo>
                  <a:lnTo>
                    <a:pt x="138" y="174"/>
                  </a:lnTo>
                  <a:lnTo>
                    <a:pt x="133" y="180"/>
                  </a:lnTo>
                  <a:lnTo>
                    <a:pt x="127" y="185"/>
                  </a:lnTo>
                  <a:lnTo>
                    <a:pt x="120" y="189"/>
                  </a:lnTo>
                  <a:lnTo>
                    <a:pt x="113" y="193"/>
                  </a:lnTo>
                  <a:lnTo>
                    <a:pt x="104" y="196"/>
                  </a:lnTo>
                  <a:lnTo>
                    <a:pt x="95" y="198"/>
                  </a:lnTo>
                  <a:lnTo>
                    <a:pt x="86" y="198"/>
                  </a:lnTo>
                  <a:lnTo>
                    <a:pt x="86" y="198"/>
                  </a:lnTo>
                  <a:lnTo>
                    <a:pt x="76" y="198"/>
                  </a:lnTo>
                  <a:lnTo>
                    <a:pt x="68" y="196"/>
                  </a:lnTo>
                  <a:lnTo>
                    <a:pt x="61" y="193"/>
                  </a:lnTo>
                  <a:lnTo>
                    <a:pt x="55" y="189"/>
                  </a:lnTo>
                  <a:lnTo>
                    <a:pt x="55" y="189"/>
                  </a:lnTo>
                  <a:lnTo>
                    <a:pt x="50" y="184"/>
                  </a:lnTo>
                  <a:lnTo>
                    <a:pt x="46" y="178"/>
                  </a:lnTo>
                  <a:lnTo>
                    <a:pt x="43" y="170"/>
                  </a:lnTo>
                  <a:lnTo>
                    <a:pt x="42" y="160"/>
                  </a:lnTo>
                  <a:lnTo>
                    <a:pt x="42" y="160"/>
                  </a:lnTo>
                  <a:lnTo>
                    <a:pt x="43" y="153"/>
                  </a:lnTo>
                  <a:lnTo>
                    <a:pt x="46" y="146"/>
                  </a:lnTo>
                  <a:lnTo>
                    <a:pt x="50" y="140"/>
                  </a:lnTo>
                  <a:lnTo>
                    <a:pt x="55" y="136"/>
                  </a:lnTo>
                  <a:lnTo>
                    <a:pt x="62" y="132"/>
                  </a:lnTo>
                  <a:lnTo>
                    <a:pt x="70" y="129"/>
                  </a:lnTo>
                  <a:lnTo>
                    <a:pt x="79" y="127"/>
                  </a:lnTo>
                  <a:lnTo>
                    <a:pt x="89" y="126"/>
                  </a:lnTo>
                  <a:lnTo>
                    <a:pt x="89" y="126"/>
                  </a:lnTo>
                  <a:lnTo>
                    <a:pt x="106" y="127"/>
                  </a:lnTo>
                  <a:lnTo>
                    <a:pt x="120" y="129"/>
                  </a:lnTo>
                  <a:lnTo>
                    <a:pt x="120" y="129"/>
                  </a:lnTo>
                  <a:lnTo>
                    <a:pt x="131" y="132"/>
                  </a:lnTo>
                  <a:lnTo>
                    <a:pt x="143" y="136"/>
                  </a:lnTo>
                  <a:lnTo>
                    <a:pt x="143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4" name="Freeform 93"/>
            <p:cNvSpPr>
              <a:spLocks/>
            </p:cNvSpPr>
            <p:nvPr userDrawn="1"/>
          </p:nvSpPr>
          <p:spPr bwMode="auto">
            <a:xfrm>
              <a:off x="803275" y="6151563"/>
              <a:ext cx="71438" cy="95250"/>
            </a:xfrm>
            <a:custGeom>
              <a:avLst/>
              <a:gdLst>
                <a:gd name="T0" fmla="*/ 181 w 181"/>
                <a:gd name="T1" fmla="*/ 39 h 239"/>
                <a:gd name="T2" fmla="*/ 165 w 181"/>
                <a:gd name="T3" fmla="*/ 22 h 239"/>
                <a:gd name="T4" fmla="*/ 146 w 181"/>
                <a:gd name="T5" fmla="*/ 10 h 239"/>
                <a:gd name="T6" fmla="*/ 124 w 181"/>
                <a:gd name="T7" fmla="*/ 3 h 239"/>
                <a:gd name="T8" fmla="*/ 100 w 181"/>
                <a:gd name="T9" fmla="*/ 0 h 239"/>
                <a:gd name="T10" fmla="*/ 90 w 181"/>
                <a:gd name="T11" fmla="*/ 1 h 239"/>
                <a:gd name="T12" fmla="*/ 70 w 181"/>
                <a:gd name="T13" fmla="*/ 5 h 239"/>
                <a:gd name="T14" fmla="*/ 52 w 181"/>
                <a:gd name="T15" fmla="*/ 13 h 239"/>
                <a:gd name="T16" fmla="*/ 36 w 181"/>
                <a:gd name="T17" fmla="*/ 25 h 239"/>
                <a:gd name="T18" fmla="*/ 23 w 181"/>
                <a:gd name="T19" fmla="*/ 40 h 239"/>
                <a:gd name="T20" fmla="*/ 12 w 181"/>
                <a:gd name="T21" fmla="*/ 59 h 239"/>
                <a:gd name="T22" fmla="*/ 5 w 181"/>
                <a:gd name="T23" fmla="*/ 81 h 239"/>
                <a:gd name="T24" fmla="*/ 1 w 181"/>
                <a:gd name="T25" fmla="*/ 106 h 239"/>
                <a:gd name="T26" fmla="*/ 0 w 181"/>
                <a:gd name="T27" fmla="*/ 120 h 239"/>
                <a:gd name="T28" fmla="*/ 2 w 181"/>
                <a:gd name="T29" fmla="*/ 146 h 239"/>
                <a:gd name="T30" fmla="*/ 8 w 181"/>
                <a:gd name="T31" fmla="*/ 169 h 239"/>
                <a:gd name="T32" fmla="*/ 17 w 181"/>
                <a:gd name="T33" fmla="*/ 189 h 239"/>
                <a:gd name="T34" fmla="*/ 29 w 181"/>
                <a:gd name="T35" fmla="*/ 206 h 239"/>
                <a:gd name="T36" fmla="*/ 43 w 181"/>
                <a:gd name="T37" fmla="*/ 220 h 239"/>
                <a:gd name="T38" fmla="*/ 60 w 181"/>
                <a:gd name="T39" fmla="*/ 230 h 239"/>
                <a:gd name="T40" fmla="*/ 79 w 181"/>
                <a:gd name="T41" fmla="*/ 237 h 239"/>
                <a:gd name="T42" fmla="*/ 99 w 181"/>
                <a:gd name="T43" fmla="*/ 239 h 239"/>
                <a:gd name="T44" fmla="*/ 114 w 181"/>
                <a:gd name="T45" fmla="*/ 238 h 239"/>
                <a:gd name="T46" fmla="*/ 139 w 181"/>
                <a:gd name="T47" fmla="*/ 231 h 239"/>
                <a:gd name="T48" fmla="*/ 158 w 181"/>
                <a:gd name="T49" fmla="*/ 220 h 239"/>
                <a:gd name="T50" fmla="*/ 174 w 181"/>
                <a:gd name="T51" fmla="*/ 204 h 239"/>
                <a:gd name="T52" fmla="*/ 152 w 181"/>
                <a:gd name="T53" fmla="*/ 168 h 239"/>
                <a:gd name="T54" fmla="*/ 140 w 181"/>
                <a:gd name="T55" fmla="*/ 180 h 239"/>
                <a:gd name="T56" fmla="*/ 128 w 181"/>
                <a:gd name="T57" fmla="*/ 189 h 239"/>
                <a:gd name="T58" fmla="*/ 115 w 181"/>
                <a:gd name="T59" fmla="*/ 194 h 239"/>
                <a:gd name="T60" fmla="*/ 100 w 181"/>
                <a:gd name="T61" fmla="*/ 196 h 239"/>
                <a:gd name="T62" fmla="*/ 94 w 181"/>
                <a:gd name="T63" fmla="*/ 196 h 239"/>
                <a:gd name="T64" fmla="*/ 82 w 181"/>
                <a:gd name="T65" fmla="*/ 193 h 239"/>
                <a:gd name="T66" fmla="*/ 72 w 181"/>
                <a:gd name="T67" fmla="*/ 187 h 239"/>
                <a:gd name="T68" fmla="*/ 63 w 181"/>
                <a:gd name="T69" fmla="*/ 179 h 239"/>
                <a:gd name="T70" fmla="*/ 56 w 181"/>
                <a:gd name="T71" fmla="*/ 169 h 239"/>
                <a:gd name="T72" fmla="*/ 49 w 181"/>
                <a:gd name="T73" fmla="*/ 150 h 239"/>
                <a:gd name="T74" fmla="*/ 45 w 181"/>
                <a:gd name="T75" fmla="*/ 119 h 239"/>
                <a:gd name="T76" fmla="*/ 46 w 181"/>
                <a:gd name="T77" fmla="*/ 102 h 239"/>
                <a:gd name="T78" fmla="*/ 54 w 181"/>
                <a:gd name="T79" fmla="*/ 74 h 239"/>
                <a:gd name="T80" fmla="*/ 60 w 181"/>
                <a:gd name="T81" fmla="*/ 64 h 239"/>
                <a:gd name="T82" fmla="*/ 68 w 181"/>
                <a:gd name="T83" fmla="*/ 55 h 239"/>
                <a:gd name="T84" fmla="*/ 77 w 181"/>
                <a:gd name="T85" fmla="*/ 48 h 239"/>
                <a:gd name="T86" fmla="*/ 87 w 181"/>
                <a:gd name="T87" fmla="*/ 44 h 239"/>
                <a:gd name="T88" fmla="*/ 99 w 181"/>
                <a:gd name="T89" fmla="*/ 43 h 239"/>
                <a:gd name="T90" fmla="*/ 107 w 181"/>
                <a:gd name="T91" fmla="*/ 43 h 239"/>
                <a:gd name="T92" fmla="*/ 121 w 181"/>
                <a:gd name="T93" fmla="*/ 47 h 239"/>
                <a:gd name="T94" fmla="*/ 134 w 181"/>
                <a:gd name="T95" fmla="*/ 54 h 239"/>
                <a:gd name="T96" fmla="*/ 148 w 181"/>
                <a:gd name="T97" fmla="*/ 64 h 239"/>
                <a:gd name="T98" fmla="*/ 181 w 181"/>
                <a:gd name="T99" fmla="*/ 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1" h="239">
                  <a:moveTo>
                    <a:pt x="181" y="39"/>
                  </a:moveTo>
                  <a:lnTo>
                    <a:pt x="181" y="39"/>
                  </a:lnTo>
                  <a:lnTo>
                    <a:pt x="173" y="30"/>
                  </a:lnTo>
                  <a:lnTo>
                    <a:pt x="165" y="22"/>
                  </a:lnTo>
                  <a:lnTo>
                    <a:pt x="155" y="16"/>
                  </a:lnTo>
                  <a:lnTo>
                    <a:pt x="146" y="10"/>
                  </a:lnTo>
                  <a:lnTo>
                    <a:pt x="135" y="6"/>
                  </a:lnTo>
                  <a:lnTo>
                    <a:pt x="124" y="3"/>
                  </a:lnTo>
                  <a:lnTo>
                    <a:pt x="113" y="1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0" y="1"/>
                  </a:lnTo>
                  <a:lnTo>
                    <a:pt x="80" y="2"/>
                  </a:lnTo>
                  <a:lnTo>
                    <a:pt x="70" y="5"/>
                  </a:lnTo>
                  <a:lnTo>
                    <a:pt x="61" y="8"/>
                  </a:lnTo>
                  <a:lnTo>
                    <a:pt x="52" y="13"/>
                  </a:lnTo>
                  <a:lnTo>
                    <a:pt x="44" y="18"/>
                  </a:lnTo>
                  <a:lnTo>
                    <a:pt x="36" y="25"/>
                  </a:lnTo>
                  <a:lnTo>
                    <a:pt x="29" y="32"/>
                  </a:lnTo>
                  <a:lnTo>
                    <a:pt x="23" y="40"/>
                  </a:lnTo>
                  <a:lnTo>
                    <a:pt x="17" y="49"/>
                  </a:lnTo>
                  <a:lnTo>
                    <a:pt x="12" y="59"/>
                  </a:lnTo>
                  <a:lnTo>
                    <a:pt x="8" y="70"/>
                  </a:lnTo>
                  <a:lnTo>
                    <a:pt x="5" y="81"/>
                  </a:lnTo>
                  <a:lnTo>
                    <a:pt x="2" y="93"/>
                  </a:lnTo>
                  <a:lnTo>
                    <a:pt x="1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33"/>
                  </a:lnTo>
                  <a:lnTo>
                    <a:pt x="2" y="146"/>
                  </a:lnTo>
                  <a:lnTo>
                    <a:pt x="4" y="158"/>
                  </a:lnTo>
                  <a:lnTo>
                    <a:pt x="8" y="169"/>
                  </a:lnTo>
                  <a:lnTo>
                    <a:pt x="12" y="179"/>
                  </a:lnTo>
                  <a:lnTo>
                    <a:pt x="17" y="189"/>
                  </a:lnTo>
                  <a:lnTo>
                    <a:pt x="22" y="198"/>
                  </a:lnTo>
                  <a:lnTo>
                    <a:pt x="29" y="206"/>
                  </a:lnTo>
                  <a:lnTo>
                    <a:pt x="36" y="214"/>
                  </a:lnTo>
                  <a:lnTo>
                    <a:pt x="43" y="220"/>
                  </a:lnTo>
                  <a:lnTo>
                    <a:pt x="51" y="226"/>
                  </a:lnTo>
                  <a:lnTo>
                    <a:pt x="60" y="230"/>
                  </a:lnTo>
                  <a:lnTo>
                    <a:pt x="69" y="234"/>
                  </a:lnTo>
                  <a:lnTo>
                    <a:pt x="79" y="237"/>
                  </a:lnTo>
                  <a:lnTo>
                    <a:pt x="89" y="238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4" y="238"/>
                  </a:lnTo>
                  <a:lnTo>
                    <a:pt x="127" y="235"/>
                  </a:lnTo>
                  <a:lnTo>
                    <a:pt x="139" y="231"/>
                  </a:lnTo>
                  <a:lnTo>
                    <a:pt x="149" y="226"/>
                  </a:lnTo>
                  <a:lnTo>
                    <a:pt x="158" y="220"/>
                  </a:lnTo>
                  <a:lnTo>
                    <a:pt x="167" y="212"/>
                  </a:lnTo>
                  <a:lnTo>
                    <a:pt x="174" y="204"/>
                  </a:lnTo>
                  <a:lnTo>
                    <a:pt x="181" y="196"/>
                  </a:lnTo>
                  <a:lnTo>
                    <a:pt x="152" y="168"/>
                  </a:lnTo>
                  <a:lnTo>
                    <a:pt x="152" y="168"/>
                  </a:lnTo>
                  <a:lnTo>
                    <a:pt x="140" y="180"/>
                  </a:lnTo>
                  <a:lnTo>
                    <a:pt x="134" y="185"/>
                  </a:lnTo>
                  <a:lnTo>
                    <a:pt x="128" y="189"/>
                  </a:lnTo>
                  <a:lnTo>
                    <a:pt x="121" y="192"/>
                  </a:lnTo>
                  <a:lnTo>
                    <a:pt x="115" y="194"/>
                  </a:lnTo>
                  <a:lnTo>
                    <a:pt x="108" y="196"/>
                  </a:lnTo>
                  <a:lnTo>
                    <a:pt x="100" y="196"/>
                  </a:lnTo>
                  <a:lnTo>
                    <a:pt x="100" y="196"/>
                  </a:lnTo>
                  <a:lnTo>
                    <a:pt x="94" y="196"/>
                  </a:lnTo>
                  <a:lnTo>
                    <a:pt x="88" y="195"/>
                  </a:lnTo>
                  <a:lnTo>
                    <a:pt x="82" y="193"/>
                  </a:lnTo>
                  <a:lnTo>
                    <a:pt x="77" y="190"/>
                  </a:lnTo>
                  <a:lnTo>
                    <a:pt x="72" y="187"/>
                  </a:lnTo>
                  <a:lnTo>
                    <a:pt x="67" y="184"/>
                  </a:lnTo>
                  <a:lnTo>
                    <a:pt x="63" y="179"/>
                  </a:lnTo>
                  <a:lnTo>
                    <a:pt x="60" y="174"/>
                  </a:lnTo>
                  <a:lnTo>
                    <a:pt x="56" y="169"/>
                  </a:lnTo>
                  <a:lnTo>
                    <a:pt x="53" y="163"/>
                  </a:lnTo>
                  <a:lnTo>
                    <a:pt x="49" y="150"/>
                  </a:lnTo>
                  <a:lnTo>
                    <a:pt x="46" y="135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46" y="102"/>
                  </a:lnTo>
                  <a:lnTo>
                    <a:pt x="49" y="87"/>
                  </a:lnTo>
                  <a:lnTo>
                    <a:pt x="54" y="74"/>
                  </a:lnTo>
                  <a:lnTo>
                    <a:pt x="57" y="69"/>
                  </a:lnTo>
                  <a:lnTo>
                    <a:pt x="60" y="64"/>
                  </a:lnTo>
                  <a:lnTo>
                    <a:pt x="64" y="59"/>
                  </a:lnTo>
                  <a:lnTo>
                    <a:pt x="68" y="55"/>
                  </a:lnTo>
                  <a:lnTo>
                    <a:pt x="72" y="51"/>
                  </a:lnTo>
                  <a:lnTo>
                    <a:pt x="77" y="48"/>
                  </a:lnTo>
                  <a:lnTo>
                    <a:pt x="82" y="46"/>
                  </a:lnTo>
                  <a:lnTo>
                    <a:pt x="87" y="44"/>
                  </a:lnTo>
                  <a:lnTo>
                    <a:pt x="93" y="43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107" y="43"/>
                  </a:lnTo>
                  <a:lnTo>
                    <a:pt x="114" y="45"/>
                  </a:lnTo>
                  <a:lnTo>
                    <a:pt x="121" y="47"/>
                  </a:lnTo>
                  <a:lnTo>
                    <a:pt x="128" y="50"/>
                  </a:lnTo>
                  <a:lnTo>
                    <a:pt x="134" y="54"/>
                  </a:lnTo>
                  <a:lnTo>
                    <a:pt x="141" y="59"/>
                  </a:lnTo>
                  <a:lnTo>
                    <a:pt x="148" y="64"/>
                  </a:lnTo>
                  <a:lnTo>
                    <a:pt x="155" y="71"/>
                  </a:lnTo>
                  <a:lnTo>
                    <a:pt x="181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5" name="Freeform 94"/>
            <p:cNvSpPr>
              <a:spLocks noEditPoints="1"/>
            </p:cNvSpPr>
            <p:nvPr userDrawn="1"/>
          </p:nvSpPr>
          <p:spPr bwMode="auto">
            <a:xfrm>
              <a:off x="933450" y="6151563"/>
              <a:ext cx="77788" cy="95250"/>
            </a:xfrm>
            <a:custGeom>
              <a:avLst/>
              <a:gdLst>
                <a:gd name="T0" fmla="*/ 197 w 197"/>
                <a:gd name="T1" fmla="*/ 115 h 239"/>
                <a:gd name="T2" fmla="*/ 196 w 197"/>
                <a:gd name="T3" fmla="*/ 92 h 239"/>
                <a:gd name="T4" fmla="*/ 192 w 197"/>
                <a:gd name="T5" fmla="*/ 71 h 239"/>
                <a:gd name="T6" fmla="*/ 184 w 197"/>
                <a:gd name="T7" fmla="*/ 52 h 239"/>
                <a:gd name="T8" fmla="*/ 174 w 197"/>
                <a:gd name="T9" fmla="*/ 34 h 239"/>
                <a:gd name="T10" fmla="*/ 160 w 197"/>
                <a:gd name="T11" fmla="*/ 20 h 239"/>
                <a:gd name="T12" fmla="*/ 144 w 197"/>
                <a:gd name="T13" fmla="*/ 10 h 239"/>
                <a:gd name="T14" fmla="*/ 124 w 197"/>
                <a:gd name="T15" fmla="*/ 3 h 239"/>
                <a:gd name="T16" fmla="*/ 101 w 197"/>
                <a:gd name="T17" fmla="*/ 0 h 239"/>
                <a:gd name="T18" fmla="*/ 90 w 197"/>
                <a:gd name="T19" fmla="*/ 1 h 239"/>
                <a:gd name="T20" fmla="*/ 70 w 197"/>
                <a:gd name="T21" fmla="*/ 5 h 239"/>
                <a:gd name="T22" fmla="*/ 52 w 197"/>
                <a:gd name="T23" fmla="*/ 12 h 239"/>
                <a:gd name="T24" fmla="*/ 35 w 197"/>
                <a:gd name="T25" fmla="*/ 24 h 239"/>
                <a:gd name="T26" fmla="*/ 21 w 197"/>
                <a:gd name="T27" fmla="*/ 39 h 239"/>
                <a:gd name="T28" fmla="*/ 11 w 197"/>
                <a:gd name="T29" fmla="*/ 58 h 239"/>
                <a:gd name="T30" fmla="*/ 4 w 197"/>
                <a:gd name="T31" fmla="*/ 80 h 239"/>
                <a:gd name="T32" fmla="*/ 0 w 197"/>
                <a:gd name="T33" fmla="*/ 106 h 239"/>
                <a:gd name="T34" fmla="*/ 0 w 197"/>
                <a:gd name="T35" fmla="*/ 120 h 239"/>
                <a:gd name="T36" fmla="*/ 2 w 197"/>
                <a:gd name="T37" fmla="*/ 148 h 239"/>
                <a:gd name="T38" fmla="*/ 9 w 197"/>
                <a:gd name="T39" fmla="*/ 172 h 239"/>
                <a:gd name="T40" fmla="*/ 18 w 197"/>
                <a:gd name="T41" fmla="*/ 193 h 239"/>
                <a:gd name="T42" fmla="*/ 30 w 197"/>
                <a:gd name="T43" fmla="*/ 209 h 239"/>
                <a:gd name="T44" fmla="*/ 36 w 197"/>
                <a:gd name="T45" fmla="*/ 215 h 239"/>
                <a:gd name="T46" fmla="*/ 52 w 197"/>
                <a:gd name="T47" fmla="*/ 226 h 239"/>
                <a:gd name="T48" fmla="*/ 69 w 197"/>
                <a:gd name="T49" fmla="*/ 234 h 239"/>
                <a:gd name="T50" fmla="*/ 89 w 197"/>
                <a:gd name="T51" fmla="*/ 238 h 239"/>
                <a:gd name="T52" fmla="*/ 100 w 197"/>
                <a:gd name="T53" fmla="*/ 239 h 239"/>
                <a:gd name="T54" fmla="*/ 125 w 197"/>
                <a:gd name="T55" fmla="*/ 237 h 239"/>
                <a:gd name="T56" fmla="*/ 146 w 197"/>
                <a:gd name="T57" fmla="*/ 231 h 239"/>
                <a:gd name="T58" fmla="*/ 154 w 197"/>
                <a:gd name="T59" fmla="*/ 227 h 239"/>
                <a:gd name="T60" fmla="*/ 170 w 197"/>
                <a:gd name="T61" fmla="*/ 216 h 239"/>
                <a:gd name="T62" fmla="*/ 152 w 197"/>
                <a:gd name="T63" fmla="*/ 180 h 239"/>
                <a:gd name="T64" fmla="*/ 140 w 197"/>
                <a:gd name="T65" fmla="*/ 188 h 239"/>
                <a:gd name="T66" fmla="*/ 129 w 197"/>
                <a:gd name="T67" fmla="*/ 193 h 239"/>
                <a:gd name="T68" fmla="*/ 117 w 197"/>
                <a:gd name="T69" fmla="*/ 197 h 239"/>
                <a:gd name="T70" fmla="*/ 102 w 197"/>
                <a:gd name="T71" fmla="*/ 198 h 239"/>
                <a:gd name="T72" fmla="*/ 92 w 197"/>
                <a:gd name="T73" fmla="*/ 197 h 239"/>
                <a:gd name="T74" fmla="*/ 73 w 197"/>
                <a:gd name="T75" fmla="*/ 190 h 239"/>
                <a:gd name="T76" fmla="*/ 58 w 197"/>
                <a:gd name="T77" fmla="*/ 175 h 239"/>
                <a:gd name="T78" fmla="*/ 48 w 197"/>
                <a:gd name="T79" fmla="*/ 151 h 239"/>
                <a:gd name="T80" fmla="*/ 196 w 197"/>
                <a:gd name="T81" fmla="*/ 136 h 239"/>
                <a:gd name="T82" fmla="*/ 197 w 197"/>
                <a:gd name="T83" fmla="*/ 127 h 239"/>
                <a:gd name="T84" fmla="*/ 197 w 197"/>
                <a:gd name="T85" fmla="*/ 115 h 239"/>
                <a:gd name="T86" fmla="*/ 45 w 197"/>
                <a:gd name="T87" fmla="*/ 98 h 239"/>
                <a:gd name="T88" fmla="*/ 51 w 197"/>
                <a:gd name="T89" fmla="*/ 74 h 239"/>
                <a:gd name="T90" fmla="*/ 62 w 197"/>
                <a:gd name="T91" fmla="*/ 56 h 239"/>
                <a:gd name="T92" fmla="*/ 77 w 197"/>
                <a:gd name="T93" fmla="*/ 45 h 239"/>
                <a:gd name="T94" fmla="*/ 98 w 197"/>
                <a:gd name="T95" fmla="*/ 41 h 239"/>
                <a:gd name="T96" fmla="*/ 105 w 197"/>
                <a:gd name="T97" fmla="*/ 41 h 239"/>
                <a:gd name="T98" fmla="*/ 117 w 197"/>
                <a:gd name="T99" fmla="*/ 44 h 239"/>
                <a:gd name="T100" fmla="*/ 127 w 197"/>
                <a:gd name="T101" fmla="*/ 48 h 239"/>
                <a:gd name="T102" fmla="*/ 138 w 197"/>
                <a:gd name="T103" fmla="*/ 58 h 239"/>
                <a:gd name="T104" fmla="*/ 148 w 197"/>
                <a:gd name="T105" fmla="*/ 76 h 239"/>
                <a:gd name="T106" fmla="*/ 152 w 197"/>
                <a:gd name="T107" fmla="*/ 9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7" h="239">
                  <a:moveTo>
                    <a:pt x="197" y="115"/>
                  </a:moveTo>
                  <a:lnTo>
                    <a:pt x="197" y="115"/>
                  </a:lnTo>
                  <a:lnTo>
                    <a:pt x="197" y="104"/>
                  </a:lnTo>
                  <a:lnTo>
                    <a:pt x="196" y="92"/>
                  </a:lnTo>
                  <a:lnTo>
                    <a:pt x="194" y="81"/>
                  </a:lnTo>
                  <a:lnTo>
                    <a:pt x="192" y="71"/>
                  </a:lnTo>
                  <a:lnTo>
                    <a:pt x="188" y="61"/>
                  </a:lnTo>
                  <a:lnTo>
                    <a:pt x="184" y="52"/>
                  </a:lnTo>
                  <a:lnTo>
                    <a:pt x="179" y="43"/>
                  </a:lnTo>
                  <a:lnTo>
                    <a:pt x="174" y="34"/>
                  </a:lnTo>
                  <a:lnTo>
                    <a:pt x="167" y="27"/>
                  </a:lnTo>
                  <a:lnTo>
                    <a:pt x="160" y="20"/>
                  </a:lnTo>
                  <a:lnTo>
                    <a:pt x="152" y="14"/>
                  </a:lnTo>
                  <a:lnTo>
                    <a:pt x="144" y="10"/>
                  </a:lnTo>
                  <a:lnTo>
                    <a:pt x="134" y="6"/>
                  </a:lnTo>
                  <a:lnTo>
                    <a:pt x="124" y="3"/>
                  </a:lnTo>
                  <a:lnTo>
                    <a:pt x="113" y="1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90" y="1"/>
                  </a:lnTo>
                  <a:lnTo>
                    <a:pt x="80" y="2"/>
                  </a:lnTo>
                  <a:lnTo>
                    <a:pt x="70" y="5"/>
                  </a:lnTo>
                  <a:lnTo>
                    <a:pt x="60" y="8"/>
                  </a:lnTo>
                  <a:lnTo>
                    <a:pt x="52" y="12"/>
                  </a:lnTo>
                  <a:lnTo>
                    <a:pt x="42" y="18"/>
                  </a:lnTo>
                  <a:lnTo>
                    <a:pt x="35" y="24"/>
                  </a:lnTo>
                  <a:lnTo>
                    <a:pt x="28" y="31"/>
                  </a:lnTo>
                  <a:lnTo>
                    <a:pt x="21" y="39"/>
                  </a:lnTo>
                  <a:lnTo>
                    <a:pt x="16" y="48"/>
                  </a:lnTo>
                  <a:lnTo>
                    <a:pt x="11" y="58"/>
                  </a:lnTo>
                  <a:lnTo>
                    <a:pt x="7" y="68"/>
                  </a:lnTo>
                  <a:lnTo>
                    <a:pt x="4" y="80"/>
                  </a:lnTo>
                  <a:lnTo>
                    <a:pt x="2" y="92"/>
                  </a:lnTo>
                  <a:lnTo>
                    <a:pt x="0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34"/>
                  </a:lnTo>
                  <a:lnTo>
                    <a:pt x="2" y="148"/>
                  </a:lnTo>
                  <a:lnTo>
                    <a:pt x="5" y="160"/>
                  </a:lnTo>
                  <a:lnTo>
                    <a:pt x="9" y="172"/>
                  </a:lnTo>
                  <a:lnTo>
                    <a:pt x="13" y="183"/>
                  </a:lnTo>
                  <a:lnTo>
                    <a:pt x="18" y="193"/>
                  </a:lnTo>
                  <a:lnTo>
                    <a:pt x="24" y="201"/>
                  </a:lnTo>
                  <a:lnTo>
                    <a:pt x="30" y="209"/>
                  </a:lnTo>
                  <a:lnTo>
                    <a:pt x="30" y="209"/>
                  </a:lnTo>
                  <a:lnTo>
                    <a:pt x="36" y="215"/>
                  </a:lnTo>
                  <a:lnTo>
                    <a:pt x="43" y="220"/>
                  </a:lnTo>
                  <a:lnTo>
                    <a:pt x="52" y="226"/>
                  </a:lnTo>
                  <a:lnTo>
                    <a:pt x="60" y="230"/>
                  </a:lnTo>
                  <a:lnTo>
                    <a:pt x="69" y="234"/>
                  </a:lnTo>
                  <a:lnTo>
                    <a:pt x="78" y="236"/>
                  </a:lnTo>
                  <a:lnTo>
                    <a:pt x="89" y="238"/>
                  </a:lnTo>
                  <a:lnTo>
                    <a:pt x="100" y="239"/>
                  </a:lnTo>
                  <a:lnTo>
                    <a:pt x="100" y="239"/>
                  </a:lnTo>
                  <a:lnTo>
                    <a:pt x="113" y="238"/>
                  </a:lnTo>
                  <a:lnTo>
                    <a:pt x="125" y="237"/>
                  </a:lnTo>
                  <a:lnTo>
                    <a:pt x="136" y="234"/>
                  </a:lnTo>
                  <a:lnTo>
                    <a:pt x="146" y="231"/>
                  </a:lnTo>
                  <a:lnTo>
                    <a:pt x="146" y="231"/>
                  </a:lnTo>
                  <a:lnTo>
                    <a:pt x="154" y="227"/>
                  </a:lnTo>
                  <a:lnTo>
                    <a:pt x="162" y="222"/>
                  </a:lnTo>
                  <a:lnTo>
                    <a:pt x="170" y="216"/>
                  </a:lnTo>
                  <a:lnTo>
                    <a:pt x="179" y="209"/>
                  </a:lnTo>
                  <a:lnTo>
                    <a:pt x="152" y="180"/>
                  </a:lnTo>
                  <a:lnTo>
                    <a:pt x="152" y="180"/>
                  </a:lnTo>
                  <a:lnTo>
                    <a:pt x="140" y="188"/>
                  </a:lnTo>
                  <a:lnTo>
                    <a:pt x="129" y="193"/>
                  </a:lnTo>
                  <a:lnTo>
                    <a:pt x="129" y="193"/>
                  </a:lnTo>
                  <a:lnTo>
                    <a:pt x="123" y="195"/>
                  </a:lnTo>
                  <a:lnTo>
                    <a:pt x="117" y="197"/>
                  </a:lnTo>
                  <a:lnTo>
                    <a:pt x="110" y="198"/>
                  </a:lnTo>
                  <a:lnTo>
                    <a:pt x="102" y="198"/>
                  </a:lnTo>
                  <a:lnTo>
                    <a:pt x="102" y="198"/>
                  </a:lnTo>
                  <a:lnTo>
                    <a:pt x="92" y="197"/>
                  </a:lnTo>
                  <a:lnTo>
                    <a:pt x="82" y="195"/>
                  </a:lnTo>
                  <a:lnTo>
                    <a:pt x="73" y="190"/>
                  </a:lnTo>
                  <a:lnTo>
                    <a:pt x="65" y="183"/>
                  </a:lnTo>
                  <a:lnTo>
                    <a:pt x="58" y="175"/>
                  </a:lnTo>
                  <a:lnTo>
                    <a:pt x="52" y="164"/>
                  </a:lnTo>
                  <a:lnTo>
                    <a:pt x="48" y="151"/>
                  </a:lnTo>
                  <a:lnTo>
                    <a:pt x="44" y="136"/>
                  </a:lnTo>
                  <a:lnTo>
                    <a:pt x="196" y="136"/>
                  </a:lnTo>
                  <a:lnTo>
                    <a:pt x="196" y="136"/>
                  </a:lnTo>
                  <a:lnTo>
                    <a:pt x="197" y="127"/>
                  </a:lnTo>
                  <a:lnTo>
                    <a:pt x="197" y="115"/>
                  </a:lnTo>
                  <a:lnTo>
                    <a:pt x="197" y="115"/>
                  </a:lnTo>
                  <a:close/>
                  <a:moveTo>
                    <a:pt x="45" y="98"/>
                  </a:moveTo>
                  <a:lnTo>
                    <a:pt x="45" y="98"/>
                  </a:lnTo>
                  <a:lnTo>
                    <a:pt x="48" y="85"/>
                  </a:lnTo>
                  <a:lnTo>
                    <a:pt x="51" y="74"/>
                  </a:lnTo>
                  <a:lnTo>
                    <a:pt x="56" y="64"/>
                  </a:lnTo>
                  <a:lnTo>
                    <a:pt x="62" y="56"/>
                  </a:lnTo>
                  <a:lnTo>
                    <a:pt x="69" y="49"/>
                  </a:lnTo>
                  <a:lnTo>
                    <a:pt x="77" y="45"/>
                  </a:lnTo>
                  <a:lnTo>
                    <a:pt x="87" y="42"/>
                  </a:lnTo>
                  <a:lnTo>
                    <a:pt x="98" y="41"/>
                  </a:lnTo>
                  <a:lnTo>
                    <a:pt x="98" y="41"/>
                  </a:lnTo>
                  <a:lnTo>
                    <a:pt x="105" y="41"/>
                  </a:lnTo>
                  <a:lnTo>
                    <a:pt x="111" y="42"/>
                  </a:lnTo>
                  <a:lnTo>
                    <a:pt x="117" y="44"/>
                  </a:lnTo>
                  <a:lnTo>
                    <a:pt x="122" y="45"/>
                  </a:lnTo>
                  <a:lnTo>
                    <a:pt x="127" y="48"/>
                  </a:lnTo>
                  <a:lnTo>
                    <a:pt x="131" y="51"/>
                  </a:lnTo>
                  <a:lnTo>
                    <a:pt x="138" y="58"/>
                  </a:lnTo>
                  <a:lnTo>
                    <a:pt x="144" y="66"/>
                  </a:lnTo>
                  <a:lnTo>
                    <a:pt x="148" y="76"/>
                  </a:lnTo>
                  <a:lnTo>
                    <a:pt x="151" y="87"/>
                  </a:lnTo>
                  <a:lnTo>
                    <a:pt x="152" y="98"/>
                  </a:lnTo>
                  <a:lnTo>
                    <a:pt x="4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6" name="Freeform 95"/>
            <p:cNvSpPr>
              <a:spLocks/>
            </p:cNvSpPr>
            <p:nvPr userDrawn="1"/>
          </p:nvSpPr>
          <p:spPr bwMode="auto">
            <a:xfrm>
              <a:off x="1025525" y="6151563"/>
              <a:ext cx="73025" cy="95250"/>
            </a:xfrm>
            <a:custGeom>
              <a:avLst/>
              <a:gdLst>
                <a:gd name="T0" fmla="*/ 181 w 181"/>
                <a:gd name="T1" fmla="*/ 39 h 239"/>
                <a:gd name="T2" fmla="*/ 165 w 181"/>
                <a:gd name="T3" fmla="*/ 22 h 239"/>
                <a:gd name="T4" fmla="*/ 145 w 181"/>
                <a:gd name="T5" fmla="*/ 10 h 239"/>
                <a:gd name="T6" fmla="*/ 124 w 181"/>
                <a:gd name="T7" fmla="*/ 3 h 239"/>
                <a:gd name="T8" fmla="*/ 100 w 181"/>
                <a:gd name="T9" fmla="*/ 0 h 239"/>
                <a:gd name="T10" fmla="*/ 90 w 181"/>
                <a:gd name="T11" fmla="*/ 1 h 239"/>
                <a:gd name="T12" fmla="*/ 70 w 181"/>
                <a:gd name="T13" fmla="*/ 5 h 239"/>
                <a:gd name="T14" fmla="*/ 52 w 181"/>
                <a:gd name="T15" fmla="*/ 13 h 239"/>
                <a:gd name="T16" fmla="*/ 36 w 181"/>
                <a:gd name="T17" fmla="*/ 25 h 239"/>
                <a:gd name="T18" fmla="*/ 23 w 181"/>
                <a:gd name="T19" fmla="*/ 40 h 239"/>
                <a:gd name="T20" fmla="*/ 12 w 181"/>
                <a:gd name="T21" fmla="*/ 59 h 239"/>
                <a:gd name="T22" fmla="*/ 5 w 181"/>
                <a:gd name="T23" fmla="*/ 81 h 239"/>
                <a:gd name="T24" fmla="*/ 1 w 181"/>
                <a:gd name="T25" fmla="*/ 106 h 239"/>
                <a:gd name="T26" fmla="*/ 0 w 181"/>
                <a:gd name="T27" fmla="*/ 120 h 239"/>
                <a:gd name="T28" fmla="*/ 2 w 181"/>
                <a:gd name="T29" fmla="*/ 146 h 239"/>
                <a:gd name="T30" fmla="*/ 8 w 181"/>
                <a:gd name="T31" fmla="*/ 169 h 239"/>
                <a:gd name="T32" fmla="*/ 17 w 181"/>
                <a:gd name="T33" fmla="*/ 189 h 239"/>
                <a:gd name="T34" fmla="*/ 29 w 181"/>
                <a:gd name="T35" fmla="*/ 206 h 239"/>
                <a:gd name="T36" fmla="*/ 43 w 181"/>
                <a:gd name="T37" fmla="*/ 220 h 239"/>
                <a:gd name="T38" fmla="*/ 60 w 181"/>
                <a:gd name="T39" fmla="*/ 230 h 239"/>
                <a:gd name="T40" fmla="*/ 79 w 181"/>
                <a:gd name="T41" fmla="*/ 237 h 239"/>
                <a:gd name="T42" fmla="*/ 99 w 181"/>
                <a:gd name="T43" fmla="*/ 239 h 239"/>
                <a:gd name="T44" fmla="*/ 114 w 181"/>
                <a:gd name="T45" fmla="*/ 238 h 239"/>
                <a:gd name="T46" fmla="*/ 138 w 181"/>
                <a:gd name="T47" fmla="*/ 231 h 239"/>
                <a:gd name="T48" fmla="*/ 158 w 181"/>
                <a:gd name="T49" fmla="*/ 220 h 239"/>
                <a:gd name="T50" fmla="*/ 174 w 181"/>
                <a:gd name="T51" fmla="*/ 204 h 239"/>
                <a:gd name="T52" fmla="*/ 152 w 181"/>
                <a:gd name="T53" fmla="*/ 168 h 239"/>
                <a:gd name="T54" fmla="*/ 140 w 181"/>
                <a:gd name="T55" fmla="*/ 180 h 239"/>
                <a:gd name="T56" fmla="*/ 128 w 181"/>
                <a:gd name="T57" fmla="*/ 189 h 239"/>
                <a:gd name="T58" fmla="*/ 115 w 181"/>
                <a:gd name="T59" fmla="*/ 194 h 239"/>
                <a:gd name="T60" fmla="*/ 100 w 181"/>
                <a:gd name="T61" fmla="*/ 196 h 239"/>
                <a:gd name="T62" fmla="*/ 94 w 181"/>
                <a:gd name="T63" fmla="*/ 196 h 239"/>
                <a:gd name="T64" fmla="*/ 82 w 181"/>
                <a:gd name="T65" fmla="*/ 193 h 239"/>
                <a:gd name="T66" fmla="*/ 72 w 181"/>
                <a:gd name="T67" fmla="*/ 187 h 239"/>
                <a:gd name="T68" fmla="*/ 63 w 181"/>
                <a:gd name="T69" fmla="*/ 179 h 239"/>
                <a:gd name="T70" fmla="*/ 56 w 181"/>
                <a:gd name="T71" fmla="*/ 169 h 239"/>
                <a:gd name="T72" fmla="*/ 49 w 181"/>
                <a:gd name="T73" fmla="*/ 150 h 239"/>
                <a:gd name="T74" fmla="*/ 45 w 181"/>
                <a:gd name="T75" fmla="*/ 119 h 239"/>
                <a:gd name="T76" fmla="*/ 46 w 181"/>
                <a:gd name="T77" fmla="*/ 102 h 239"/>
                <a:gd name="T78" fmla="*/ 54 w 181"/>
                <a:gd name="T79" fmla="*/ 74 h 239"/>
                <a:gd name="T80" fmla="*/ 60 w 181"/>
                <a:gd name="T81" fmla="*/ 64 h 239"/>
                <a:gd name="T82" fmla="*/ 68 w 181"/>
                <a:gd name="T83" fmla="*/ 55 h 239"/>
                <a:gd name="T84" fmla="*/ 77 w 181"/>
                <a:gd name="T85" fmla="*/ 48 h 239"/>
                <a:gd name="T86" fmla="*/ 87 w 181"/>
                <a:gd name="T87" fmla="*/ 44 h 239"/>
                <a:gd name="T88" fmla="*/ 99 w 181"/>
                <a:gd name="T89" fmla="*/ 43 h 239"/>
                <a:gd name="T90" fmla="*/ 107 w 181"/>
                <a:gd name="T91" fmla="*/ 43 h 239"/>
                <a:gd name="T92" fmla="*/ 121 w 181"/>
                <a:gd name="T93" fmla="*/ 47 h 239"/>
                <a:gd name="T94" fmla="*/ 134 w 181"/>
                <a:gd name="T95" fmla="*/ 54 h 239"/>
                <a:gd name="T96" fmla="*/ 148 w 181"/>
                <a:gd name="T97" fmla="*/ 64 h 239"/>
                <a:gd name="T98" fmla="*/ 181 w 181"/>
                <a:gd name="T99" fmla="*/ 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1" h="239">
                  <a:moveTo>
                    <a:pt x="181" y="39"/>
                  </a:moveTo>
                  <a:lnTo>
                    <a:pt x="181" y="39"/>
                  </a:lnTo>
                  <a:lnTo>
                    <a:pt x="173" y="30"/>
                  </a:lnTo>
                  <a:lnTo>
                    <a:pt x="165" y="22"/>
                  </a:lnTo>
                  <a:lnTo>
                    <a:pt x="155" y="16"/>
                  </a:lnTo>
                  <a:lnTo>
                    <a:pt x="145" y="10"/>
                  </a:lnTo>
                  <a:lnTo>
                    <a:pt x="135" y="6"/>
                  </a:lnTo>
                  <a:lnTo>
                    <a:pt x="124" y="3"/>
                  </a:lnTo>
                  <a:lnTo>
                    <a:pt x="113" y="1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0" y="1"/>
                  </a:lnTo>
                  <a:lnTo>
                    <a:pt x="80" y="2"/>
                  </a:lnTo>
                  <a:lnTo>
                    <a:pt x="70" y="5"/>
                  </a:lnTo>
                  <a:lnTo>
                    <a:pt x="61" y="8"/>
                  </a:lnTo>
                  <a:lnTo>
                    <a:pt x="52" y="13"/>
                  </a:lnTo>
                  <a:lnTo>
                    <a:pt x="44" y="18"/>
                  </a:lnTo>
                  <a:lnTo>
                    <a:pt x="36" y="25"/>
                  </a:lnTo>
                  <a:lnTo>
                    <a:pt x="29" y="32"/>
                  </a:lnTo>
                  <a:lnTo>
                    <a:pt x="23" y="40"/>
                  </a:lnTo>
                  <a:lnTo>
                    <a:pt x="17" y="49"/>
                  </a:lnTo>
                  <a:lnTo>
                    <a:pt x="12" y="59"/>
                  </a:lnTo>
                  <a:lnTo>
                    <a:pt x="8" y="70"/>
                  </a:lnTo>
                  <a:lnTo>
                    <a:pt x="5" y="81"/>
                  </a:lnTo>
                  <a:lnTo>
                    <a:pt x="2" y="93"/>
                  </a:lnTo>
                  <a:lnTo>
                    <a:pt x="1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33"/>
                  </a:lnTo>
                  <a:lnTo>
                    <a:pt x="2" y="146"/>
                  </a:lnTo>
                  <a:lnTo>
                    <a:pt x="4" y="158"/>
                  </a:lnTo>
                  <a:lnTo>
                    <a:pt x="8" y="169"/>
                  </a:lnTo>
                  <a:lnTo>
                    <a:pt x="12" y="179"/>
                  </a:lnTo>
                  <a:lnTo>
                    <a:pt x="17" y="189"/>
                  </a:lnTo>
                  <a:lnTo>
                    <a:pt x="22" y="198"/>
                  </a:lnTo>
                  <a:lnTo>
                    <a:pt x="29" y="206"/>
                  </a:lnTo>
                  <a:lnTo>
                    <a:pt x="36" y="214"/>
                  </a:lnTo>
                  <a:lnTo>
                    <a:pt x="43" y="220"/>
                  </a:lnTo>
                  <a:lnTo>
                    <a:pt x="51" y="226"/>
                  </a:lnTo>
                  <a:lnTo>
                    <a:pt x="60" y="230"/>
                  </a:lnTo>
                  <a:lnTo>
                    <a:pt x="69" y="234"/>
                  </a:lnTo>
                  <a:lnTo>
                    <a:pt x="79" y="237"/>
                  </a:lnTo>
                  <a:lnTo>
                    <a:pt x="89" y="238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4" y="238"/>
                  </a:lnTo>
                  <a:lnTo>
                    <a:pt x="127" y="235"/>
                  </a:lnTo>
                  <a:lnTo>
                    <a:pt x="138" y="231"/>
                  </a:lnTo>
                  <a:lnTo>
                    <a:pt x="149" y="226"/>
                  </a:lnTo>
                  <a:lnTo>
                    <a:pt x="158" y="220"/>
                  </a:lnTo>
                  <a:lnTo>
                    <a:pt x="167" y="212"/>
                  </a:lnTo>
                  <a:lnTo>
                    <a:pt x="174" y="204"/>
                  </a:lnTo>
                  <a:lnTo>
                    <a:pt x="181" y="196"/>
                  </a:lnTo>
                  <a:lnTo>
                    <a:pt x="152" y="168"/>
                  </a:lnTo>
                  <a:lnTo>
                    <a:pt x="152" y="168"/>
                  </a:lnTo>
                  <a:lnTo>
                    <a:pt x="140" y="180"/>
                  </a:lnTo>
                  <a:lnTo>
                    <a:pt x="134" y="185"/>
                  </a:lnTo>
                  <a:lnTo>
                    <a:pt x="128" y="189"/>
                  </a:lnTo>
                  <a:lnTo>
                    <a:pt x="121" y="192"/>
                  </a:lnTo>
                  <a:lnTo>
                    <a:pt x="115" y="194"/>
                  </a:lnTo>
                  <a:lnTo>
                    <a:pt x="108" y="196"/>
                  </a:lnTo>
                  <a:lnTo>
                    <a:pt x="100" y="196"/>
                  </a:lnTo>
                  <a:lnTo>
                    <a:pt x="100" y="196"/>
                  </a:lnTo>
                  <a:lnTo>
                    <a:pt x="94" y="196"/>
                  </a:lnTo>
                  <a:lnTo>
                    <a:pt x="88" y="195"/>
                  </a:lnTo>
                  <a:lnTo>
                    <a:pt x="82" y="193"/>
                  </a:lnTo>
                  <a:lnTo>
                    <a:pt x="77" y="190"/>
                  </a:lnTo>
                  <a:lnTo>
                    <a:pt x="72" y="187"/>
                  </a:lnTo>
                  <a:lnTo>
                    <a:pt x="67" y="184"/>
                  </a:lnTo>
                  <a:lnTo>
                    <a:pt x="63" y="179"/>
                  </a:lnTo>
                  <a:lnTo>
                    <a:pt x="60" y="174"/>
                  </a:lnTo>
                  <a:lnTo>
                    <a:pt x="56" y="169"/>
                  </a:lnTo>
                  <a:lnTo>
                    <a:pt x="53" y="163"/>
                  </a:lnTo>
                  <a:lnTo>
                    <a:pt x="49" y="150"/>
                  </a:lnTo>
                  <a:lnTo>
                    <a:pt x="46" y="135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46" y="102"/>
                  </a:lnTo>
                  <a:lnTo>
                    <a:pt x="49" y="87"/>
                  </a:lnTo>
                  <a:lnTo>
                    <a:pt x="54" y="74"/>
                  </a:lnTo>
                  <a:lnTo>
                    <a:pt x="57" y="69"/>
                  </a:lnTo>
                  <a:lnTo>
                    <a:pt x="60" y="64"/>
                  </a:lnTo>
                  <a:lnTo>
                    <a:pt x="64" y="59"/>
                  </a:lnTo>
                  <a:lnTo>
                    <a:pt x="68" y="55"/>
                  </a:lnTo>
                  <a:lnTo>
                    <a:pt x="72" y="51"/>
                  </a:lnTo>
                  <a:lnTo>
                    <a:pt x="77" y="48"/>
                  </a:lnTo>
                  <a:lnTo>
                    <a:pt x="82" y="46"/>
                  </a:lnTo>
                  <a:lnTo>
                    <a:pt x="87" y="44"/>
                  </a:lnTo>
                  <a:lnTo>
                    <a:pt x="93" y="43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107" y="43"/>
                  </a:lnTo>
                  <a:lnTo>
                    <a:pt x="114" y="45"/>
                  </a:lnTo>
                  <a:lnTo>
                    <a:pt x="121" y="47"/>
                  </a:lnTo>
                  <a:lnTo>
                    <a:pt x="128" y="50"/>
                  </a:lnTo>
                  <a:lnTo>
                    <a:pt x="134" y="54"/>
                  </a:lnTo>
                  <a:lnTo>
                    <a:pt x="141" y="59"/>
                  </a:lnTo>
                  <a:lnTo>
                    <a:pt x="148" y="64"/>
                  </a:lnTo>
                  <a:lnTo>
                    <a:pt x="155" y="71"/>
                  </a:lnTo>
                  <a:lnTo>
                    <a:pt x="181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7" name="Freeform 96"/>
            <p:cNvSpPr>
              <a:spLocks/>
            </p:cNvSpPr>
            <p:nvPr userDrawn="1"/>
          </p:nvSpPr>
          <p:spPr bwMode="auto">
            <a:xfrm>
              <a:off x="1108075" y="6153151"/>
              <a:ext cx="73025" cy="92075"/>
            </a:xfrm>
            <a:custGeom>
              <a:avLst/>
              <a:gdLst>
                <a:gd name="T0" fmla="*/ 185 w 185"/>
                <a:gd name="T1" fmla="*/ 39 h 229"/>
                <a:gd name="T2" fmla="*/ 185 w 185"/>
                <a:gd name="T3" fmla="*/ 0 h 229"/>
                <a:gd name="T4" fmla="*/ 0 w 185"/>
                <a:gd name="T5" fmla="*/ 0 h 229"/>
                <a:gd name="T6" fmla="*/ 0 w 185"/>
                <a:gd name="T7" fmla="*/ 39 h 229"/>
                <a:gd name="T8" fmla="*/ 70 w 185"/>
                <a:gd name="T9" fmla="*/ 39 h 229"/>
                <a:gd name="T10" fmla="*/ 70 w 185"/>
                <a:gd name="T11" fmla="*/ 229 h 229"/>
                <a:gd name="T12" fmla="*/ 116 w 185"/>
                <a:gd name="T13" fmla="*/ 229 h 229"/>
                <a:gd name="T14" fmla="*/ 116 w 185"/>
                <a:gd name="T15" fmla="*/ 39 h 229"/>
                <a:gd name="T16" fmla="*/ 185 w 185"/>
                <a:gd name="T17" fmla="*/ 3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229">
                  <a:moveTo>
                    <a:pt x="185" y="39"/>
                  </a:moveTo>
                  <a:lnTo>
                    <a:pt x="185" y="0"/>
                  </a:lnTo>
                  <a:lnTo>
                    <a:pt x="0" y="0"/>
                  </a:lnTo>
                  <a:lnTo>
                    <a:pt x="0" y="39"/>
                  </a:lnTo>
                  <a:lnTo>
                    <a:pt x="70" y="39"/>
                  </a:lnTo>
                  <a:lnTo>
                    <a:pt x="70" y="229"/>
                  </a:lnTo>
                  <a:lnTo>
                    <a:pt x="116" y="229"/>
                  </a:lnTo>
                  <a:lnTo>
                    <a:pt x="116" y="39"/>
                  </a:lnTo>
                  <a:lnTo>
                    <a:pt x="185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8" name="Freeform 97"/>
            <p:cNvSpPr>
              <a:spLocks noEditPoints="1"/>
            </p:cNvSpPr>
            <p:nvPr userDrawn="1"/>
          </p:nvSpPr>
          <p:spPr bwMode="auto">
            <a:xfrm>
              <a:off x="1193800" y="6153151"/>
              <a:ext cx="74613" cy="92075"/>
            </a:xfrm>
            <a:custGeom>
              <a:avLst/>
              <a:gdLst>
                <a:gd name="T0" fmla="*/ 44 w 184"/>
                <a:gd name="T1" fmla="*/ 0 h 229"/>
                <a:gd name="T2" fmla="*/ 0 w 184"/>
                <a:gd name="T3" fmla="*/ 0 h 229"/>
                <a:gd name="T4" fmla="*/ 0 w 184"/>
                <a:gd name="T5" fmla="*/ 229 h 229"/>
                <a:gd name="T6" fmla="*/ 105 w 184"/>
                <a:gd name="T7" fmla="*/ 229 h 229"/>
                <a:gd name="T8" fmla="*/ 105 w 184"/>
                <a:gd name="T9" fmla="*/ 229 h 229"/>
                <a:gd name="T10" fmla="*/ 114 w 184"/>
                <a:gd name="T11" fmla="*/ 229 h 229"/>
                <a:gd name="T12" fmla="*/ 122 w 184"/>
                <a:gd name="T13" fmla="*/ 228 h 229"/>
                <a:gd name="T14" fmla="*/ 129 w 184"/>
                <a:gd name="T15" fmla="*/ 226 h 229"/>
                <a:gd name="T16" fmla="*/ 137 w 184"/>
                <a:gd name="T17" fmla="*/ 224 h 229"/>
                <a:gd name="T18" fmla="*/ 144 w 184"/>
                <a:gd name="T19" fmla="*/ 222 h 229"/>
                <a:gd name="T20" fmla="*/ 150 w 184"/>
                <a:gd name="T21" fmla="*/ 218 h 229"/>
                <a:gd name="T22" fmla="*/ 156 w 184"/>
                <a:gd name="T23" fmla="*/ 214 h 229"/>
                <a:gd name="T24" fmla="*/ 162 w 184"/>
                <a:gd name="T25" fmla="*/ 210 h 229"/>
                <a:gd name="T26" fmla="*/ 167 w 184"/>
                <a:gd name="T27" fmla="*/ 205 h 229"/>
                <a:gd name="T28" fmla="*/ 171 w 184"/>
                <a:gd name="T29" fmla="*/ 200 h 229"/>
                <a:gd name="T30" fmla="*/ 175 w 184"/>
                <a:gd name="T31" fmla="*/ 193 h 229"/>
                <a:gd name="T32" fmla="*/ 178 w 184"/>
                <a:gd name="T33" fmla="*/ 187 h 229"/>
                <a:gd name="T34" fmla="*/ 180 w 184"/>
                <a:gd name="T35" fmla="*/ 180 h 229"/>
                <a:gd name="T36" fmla="*/ 182 w 184"/>
                <a:gd name="T37" fmla="*/ 172 h 229"/>
                <a:gd name="T38" fmla="*/ 183 w 184"/>
                <a:gd name="T39" fmla="*/ 163 h 229"/>
                <a:gd name="T40" fmla="*/ 184 w 184"/>
                <a:gd name="T41" fmla="*/ 154 h 229"/>
                <a:gd name="T42" fmla="*/ 184 w 184"/>
                <a:gd name="T43" fmla="*/ 154 h 229"/>
                <a:gd name="T44" fmla="*/ 183 w 184"/>
                <a:gd name="T45" fmla="*/ 146 h 229"/>
                <a:gd name="T46" fmla="*/ 182 w 184"/>
                <a:gd name="T47" fmla="*/ 137 h 229"/>
                <a:gd name="T48" fmla="*/ 180 w 184"/>
                <a:gd name="T49" fmla="*/ 130 h 229"/>
                <a:gd name="T50" fmla="*/ 178 w 184"/>
                <a:gd name="T51" fmla="*/ 122 h 229"/>
                <a:gd name="T52" fmla="*/ 175 w 184"/>
                <a:gd name="T53" fmla="*/ 116 h 229"/>
                <a:gd name="T54" fmla="*/ 171 w 184"/>
                <a:gd name="T55" fmla="*/ 110 h 229"/>
                <a:gd name="T56" fmla="*/ 167 w 184"/>
                <a:gd name="T57" fmla="*/ 104 h 229"/>
                <a:gd name="T58" fmla="*/ 162 w 184"/>
                <a:gd name="T59" fmla="*/ 99 h 229"/>
                <a:gd name="T60" fmla="*/ 157 w 184"/>
                <a:gd name="T61" fmla="*/ 95 h 229"/>
                <a:gd name="T62" fmla="*/ 151 w 184"/>
                <a:gd name="T63" fmla="*/ 91 h 229"/>
                <a:gd name="T64" fmla="*/ 145 w 184"/>
                <a:gd name="T65" fmla="*/ 88 h 229"/>
                <a:gd name="T66" fmla="*/ 138 w 184"/>
                <a:gd name="T67" fmla="*/ 85 h 229"/>
                <a:gd name="T68" fmla="*/ 131 w 184"/>
                <a:gd name="T69" fmla="*/ 83 h 229"/>
                <a:gd name="T70" fmla="*/ 123 w 184"/>
                <a:gd name="T71" fmla="*/ 82 h 229"/>
                <a:gd name="T72" fmla="*/ 116 w 184"/>
                <a:gd name="T73" fmla="*/ 81 h 229"/>
                <a:gd name="T74" fmla="*/ 108 w 184"/>
                <a:gd name="T75" fmla="*/ 81 h 229"/>
                <a:gd name="T76" fmla="*/ 44 w 184"/>
                <a:gd name="T77" fmla="*/ 81 h 229"/>
                <a:gd name="T78" fmla="*/ 44 w 184"/>
                <a:gd name="T79" fmla="*/ 0 h 229"/>
                <a:gd name="T80" fmla="*/ 44 w 184"/>
                <a:gd name="T81" fmla="*/ 192 h 229"/>
                <a:gd name="T82" fmla="*/ 44 w 184"/>
                <a:gd name="T83" fmla="*/ 118 h 229"/>
                <a:gd name="T84" fmla="*/ 102 w 184"/>
                <a:gd name="T85" fmla="*/ 118 h 229"/>
                <a:gd name="T86" fmla="*/ 102 w 184"/>
                <a:gd name="T87" fmla="*/ 118 h 229"/>
                <a:gd name="T88" fmla="*/ 110 w 184"/>
                <a:gd name="T89" fmla="*/ 118 h 229"/>
                <a:gd name="T90" fmla="*/ 117 w 184"/>
                <a:gd name="T91" fmla="*/ 120 h 229"/>
                <a:gd name="T92" fmla="*/ 123 w 184"/>
                <a:gd name="T93" fmla="*/ 123 h 229"/>
                <a:gd name="T94" fmla="*/ 129 w 184"/>
                <a:gd name="T95" fmla="*/ 127 h 229"/>
                <a:gd name="T96" fmla="*/ 133 w 184"/>
                <a:gd name="T97" fmla="*/ 133 h 229"/>
                <a:gd name="T98" fmla="*/ 136 w 184"/>
                <a:gd name="T99" fmla="*/ 139 h 229"/>
                <a:gd name="T100" fmla="*/ 138 w 184"/>
                <a:gd name="T101" fmla="*/ 146 h 229"/>
                <a:gd name="T102" fmla="*/ 139 w 184"/>
                <a:gd name="T103" fmla="*/ 155 h 229"/>
                <a:gd name="T104" fmla="*/ 139 w 184"/>
                <a:gd name="T105" fmla="*/ 155 h 229"/>
                <a:gd name="T106" fmla="*/ 138 w 184"/>
                <a:gd name="T107" fmla="*/ 163 h 229"/>
                <a:gd name="T108" fmla="*/ 136 w 184"/>
                <a:gd name="T109" fmla="*/ 170 h 229"/>
                <a:gd name="T110" fmla="*/ 133 w 184"/>
                <a:gd name="T111" fmla="*/ 177 h 229"/>
                <a:gd name="T112" fmla="*/ 129 w 184"/>
                <a:gd name="T113" fmla="*/ 182 h 229"/>
                <a:gd name="T114" fmla="*/ 124 w 184"/>
                <a:gd name="T115" fmla="*/ 186 h 229"/>
                <a:gd name="T116" fmla="*/ 118 w 184"/>
                <a:gd name="T117" fmla="*/ 189 h 229"/>
                <a:gd name="T118" fmla="*/ 110 w 184"/>
                <a:gd name="T119" fmla="*/ 191 h 229"/>
                <a:gd name="T120" fmla="*/ 102 w 184"/>
                <a:gd name="T121" fmla="*/ 192 h 229"/>
                <a:gd name="T122" fmla="*/ 44 w 184"/>
                <a:gd name="T123" fmla="*/ 192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4" h="229">
                  <a:moveTo>
                    <a:pt x="44" y="0"/>
                  </a:moveTo>
                  <a:lnTo>
                    <a:pt x="0" y="0"/>
                  </a:lnTo>
                  <a:lnTo>
                    <a:pt x="0" y="229"/>
                  </a:lnTo>
                  <a:lnTo>
                    <a:pt x="105" y="229"/>
                  </a:lnTo>
                  <a:lnTo>
                    <a:pt x="105" y="229"/>
                  </a:lnTo>
                  <a:lnTo>
                    <a:pt x="114" y="229"/>
                  </a:lnTo>
                  <a:lnTo>
                    <a:pt x="122" y="228"/>
                  </a:lnTo>
                  <a:lnTo>
                    <a:pt x="129" y="226"/>
                  </a:lnTo>
                  <a:lnTo>
                    <a:pt x="137" y="224"/>
                  </a:lnTo>
                  <a:lnTo>
                    <a:pt x="144" y="222"/>
                  </a:lnTo>
                  <a:lnTo>
                    <a:pt x="150" y="218"/>
                  </a:lnTo>
                  <a:lnTo>
                    <a:pt x="156" y="214"/>
                  </a:lnTo>
                  <a:lnTo>
                    <a:pt x="162" y="210"/>
                  </a:lnTo>
                  <a:lnTo>
                    <a:pt x="167" y="205"/>
                  </a:lnTo>
                  <a:lnTo>
                    <a:pt x="171" y="200"/>
                  </a:lnTo>
                  <a:lnTo>
                    <a:pt x="175" y="193"/>
                  </a:lnTo>
                  <a:lnTo>
                    <a:pt x="178" y="187"/>
                  </a:lnTo>
                  <a:lnTo>
                    <a:pt x="180" y="180"/>
                  </a:lnTo>
                  <a:lnTo>
                    <a:pt x="182" y="172"/>
                  </a:lnTo>
                  <a:lnTo>
                    <a:pt x="183" y="163"/>
                  </a:lnTo>
                  <a:lnTo>
                    <a:pt x="184" y="154"/>
                  </a:lnTo>
                  <a:lnTo>
                    <a:pt x="184" y="154"/>
                  </a:lnTo>
                  <a:lnTo>
                    <a:pt x="183" y="146"/>
                  </a:lnTo>
                  <a:lnTo>
                    <a:pt x="182" y="137"/>
                  </a:lnTo>
                  <a:lnTo>
                    <a:pt x="180" y="130"/>
                  </a:lnTo>
                  <a:lnTo>
                    <a:pt x="178" y="122"/>
                  </a:lnTo>
                  <a:lnTo>
                    <a:pt x="175" y="116"/>
                  </a:lnTo>
                  <a:lnTo>
                    <a:pt x="171" y="110"/>
                  </a:lnTo>
                  <a:lnTo>
                    <a:pt x="167" y="104"/>
                  </a:lnTo>
                  <a:lnTo>
                    <a:pt x="162" y="99"/>
                  </a:lnTo>
                  <a:lnTo>
                    <a:pt x="157" y="95"/>
                  </a:lnTo>
                  <a:lnTo>
                    <a:pt x="151" y="91"/>
                  </a:lnTo>
                  <a:lnTo>
                    <a:pt x="145" y="88"/>
                  </a:lnTo>
                  <a:lnTo>
                    <a:pt x="138" y="85"/>
                  </a:lnTo>
                  <a:lnTo>
                    <a:pt x="131" y="83"/>
                  </a:lnTo>
                  <a:lnTo>
                    <a:pt x="123" y="82"/>
                  </a:lnTo>
                  <a:lnTo>
                    <a:pt x="116" y="81"/>
                  </a:lnTo>
                  <a:lnTo>
                    <a:pt x="108" y="81"/>
                  </a:lnTo>
                  <a:lnTo>
                    <a:pt x="44" y="81"/>
                  </a:lnTo>
                  <a:lnTo>
                    <a:pt x="44" y="0"/>
                  </a:lnTo>
                  <a:close/>
                  <a:moveTo>
                    <a:pt x="44" y="192"/>
                  </a:moveTo>
                  <a:lnTo>
                    <a:pt x="44" y="118"/>
                  </a:lnTo>
                  <a:lnTo>
                    <a:pt x="102" y="118"/>
                  </a:lnTo>
                  <a:lnTo>
                    <a:pt x="102" y="118"/>
                  </a:lnTo>
                  <a:lnTo>
                    <a:pt x="110" y="118"/>
                  </a:lnTo>
                  <a:lnTo>
                    <a:pt x="117" y="120"/>
                  </a:lnTo>
                  <a:lnTo>
                    <a:pt x="123" y="123"/>
                  </a:lnTo>
                  <a:lnTo>
                    <a:pt x="129" y="127"/>
                  </a:lnTo>
                  <a:lnTo>
                    <a:pt x="133" y="133"/>
                  </a:lnTo>
                  <a:lnTo>
                    <a:pt x="136" y="139"/>
                  </a:lnTo>
                  <a:lnTo>
                    <a:pt x="138" y="146"/>
                  </a:lnTo>
                  <a:lnTo>
                    <a:pt x="139" y="155"/>
                  </a:lnTo>
                  <a:lnTo>
                    <a:pt x="139" y="155"/>
                  </a:lnTo>
                  <a:lnTo>
                    <a:pt x="138" y="163"/>
                  </a:lnTo>
                  <a:lnTo>
                    <a:pt x="136" y="170"/>
                  </a:lnTo>
                  <a:lnTo>
                    <a:pt x="133" y="177"/>
                  </a:lnTo>
                  <a:lnTo>
                    <a:pt x="129" y="182"/>
                  </a:lnTo>
                  <a:lnTo>
                    <a:pt x="124" y="186"/>
                  </a:lnTo>
                  <a:lnTo>
                    <a:pt x="118" y="189"/>
                  </a:lnTo>
                  <a:lnTo>
                    <a:pt x="110" y="191"/>
                  </a:lnTo>
                  <a:lnTo>
                    <a:pt x="102" y="192"/>
                  </a:lnTo>
                  <a:lnTo>
                    <a:pt x="44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99" name="Freeform 98"/>
            <p:cNvSpPr>
              <a:spLocks noEditPoints="1"/>
            </p:cNvSpPr>
            <p:nvPr userDrawn="1"/>
          </p:nvSpPr>
          <p:spPr bwMode="auto">
            <a:xfrm>
              <a:off x="1330325" y="6153151"/>
              <a:ext cx="73025" cy="92075"/>
            </a:xfrm>
            <a:custGeom>
              <a:avLst/>
              <a:gdLst>
                <a:gd name="T0" fmla="*/ 0 w 185"/>
                <a:gd name="T1" fmla="*/ 229 h 229"/>
                <a:gd name="T2" fmla="*/ 106 w 185"/>
                <a:gd name="T3" fmla="*/ 229 h 229"/>
                <a:gd name="T4" fmla="*/ 132 w 185"/>
                <a:gd name="T5" fmla="*/ 227 h 229"/>
                <a:gd name="T6" fmla="*/ 147 w 185"/>
                <a:gd name="T7" fmla="*/ 222 h 229"/>
                <a:gd name="T8" fmla="*/ 159 w 185"/>
                <a:gd name="T9" fmla="*/ 215 h 229"/>
                <a:gd name="T10" fmla="*/ 169 w 185"/>
                <a:gd name="T11" fmla="*/ 207 h 229"/>
                <a:gd name="T12" fmla="*/ 177 w 185"/>
                <a:gd name="T13" fmla="*/ 196 h 229"/>
                <a:gd name="T14" fmla="*/ 182 w 185"/>
                <a:gd name="T15" fmla="*/ 182 h 229"/>
                <a:gd name="T16" fmla="*/ 184 w 185"/>
                <a:gd name="T17" fmla="*/ 167 h 229"/>
                <a:gd name="T18" fmla="*/ 185 w 185"/>
                <a:gd name="T19" fmla="*/ 159 h 229"/>
                <a:gd name="T20" fmla="*/ 181 w 185"/>
                <a:gd name="T21" fmla="*/ 138 h 229"/>
                <a:gd name="T22" fmla="*/ 173 w 185"/>
                <a:gd name="T23" fmla="*/ 122 h 229"/>
                <a:gd name="T24" fmla="*/ 161 w 185"/>
                <a:gd name="T25" fmla="*/ 112 h 229"/>
                <a:gd name="T26" fmla="*/ 148 w 185"/>
                <a:gd name="T27" fmla="*/ 106 h 229"/>
                <a:gd name="T28" fmla="*/ 154 w 185"/>
                <a:gd name="T29" fmla="*/ 102 h 229"/>
                <a:gd name="T30" fmla="*/ 165 w 185"/>
                <a:gd name="T31" fmla="*/ 94 h 229"/>
                <a:gd name="T32" fmla="*/ 173 w 185"/>
                <a:gd name="T33" fmla="*/ 82 h 229"/>
                <a:gd name="T34" fmla="*/ 177 w 185"/>
                <a:gd name="T35" fmla="*/ 68 h 229"/>
                <a:gd name="T36" fmla="*/ 178 w 185"/>
                <a:gd name="T37" fmla="*/ 60 h 229"/>
                <a:gd name="T38" fmla="*/ 176 w 185"/>
                <a:gd name="T39" fmla="*/ 46 h 229"/>
                <a:gd name="T40" fmla="*/ 173 w 185"/>
                <a:gd name="T41" fmla="*/ 34 h 229"/>
                <a:gd name="T42" fmla="*/ 167 w 185"/>
                <a:gd name="T43" fmla="*/ 24 h 229"/>
                <a:gd name="T44" fmla="*/ 160 w 185"/>
                <a:gd name="T45" fmla="*/ 15 h 229"/>
                <a:gd name="T46" fmla="*/ 150 w 185"/>
                <a:gd name="T47" fmla="*/ 9 h 229"/>
                <a:gd name="T48" fmla="*/ 126 w 185"/>
                <a:gd name="T49" fmla="*/ 1 h 229"/>
                <a:gd name="T50" fmla="*/ 0 w 185"/>
                <a:gd name="T51" fmla="*/ 0 h 229"/>
                <a:gd name="T52" fmla="*/ 45 w 185"/>
                <a:gd name="T53" fmla="*/ 37 h 229"/>
                <a:gd name="T54" fmla="*/ 104 w 185"/>
                <a:gd name="T55" fmla="*/ 37 h 229"/>
                <a:gd name="T56" fmla="*/ 117 w 185"/>
                <a:gd name="T57" fmla="*/ 39 h 229"/>
                <a:gd name="T58" fmla="*/ 126 w 185"/>
                <a:gd name="T59" fmla="*/ 45 h 229"/>
                <a:gd name="T60" fmla="*/ 131 w 185"/>
                <a:gd name="T61" fmla="*/ 53 h 229"/>
                <a:gd name="T62" fmla="*/ 133 w 185"/>
                <a:gd name="T63" fmla="*/ 64 h 229"/>
                <a:gd name="T64" fmla="*/ 132 w 185"/>
                <a:gd name="T65" fmla="*/ 69 h 229"/>
                <a:gd name="T66" fmla="*/ 129 w 185"/>
                <a:gd name="T67" fmla="*/ 78 h 229"/>
                <a:gd name="T68" fmla="*/ 122 w 185"/>
                <a:gd name="T69" fmla="*/ 85 h 229"/>
                <a:gd name="T70" fmla="*/ 111 w 185"/>
                <a:gd name="T71" fmla="*/ 89 h 229"/>
                <a:gd name="T72" fmla="*/ 45 w 185"/>
                <a:gd name="T73" fmla="*/ 90 h 229"/>
                <a:gd name="T74" fmla="*/ 45 w 185"/>
                <a:gd name="T75" fmla="*/ 127 h 229"/>
                <a:gd name="T76" fmla="*/ 105 w 185"/>
                <a:gd name="T77" fmla="*/ 127 h 229"/>
                <a:gd name="T78" fmla="*/ 120 w 185"/>
                <a:gd name="T79" fmla="*/ 129 h 229"/>
                <a:gd name="T80" fmla="*/ 131 w 185"/>
                <a:gd name="T81" fmla="*/ 136 h 229"/>
                <a:gd name="T82" fmla="*/ 137 w 185"/>
                <a:gd name="T83" fmla="*/ 146 h 229"/>
                <a:gd name="T84" fmla="*/ 140 w 185"/>
                <a:gd name="T85" fmla="*/ 160 h 229"/>
                <a:gd name="T86" fmla="*/ 139 w 185"/>
                <a:gd name="T87" fmla="*/ 167 h 229"/>
                <a:gd name="T88" fmla="*/ 135 w 185"/>
                <a:gd name="T89" fmla="*/ 178 h 229"/>
                <a:gd name="T90" fmla="*/ 127 w 185"/>
                <a:gd name="T91" fmla="*/ 187 h 229"/>
                <a:gd name="T92" fmla="*/ 113 w 185"/>
                <a:gd name="T93" fmla="*/ 191 h 229"/>
                <a:gd name="T94" fmla="*/ 45 w 185"/>
                <a:gd name="T95" fmla="*/ 192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5" h="229">
                  <a:moveTo>
                    <a:pt x="0" y="0"/>
                  </a:moveTo>
                  <a:lnTo>
                    <a:pt x="0" y="229"/>
                  </a:lnTo>
                  <a:lnTo>
                    <a:pt x="106" y="229"/>
                  </a:lnTo>
                  <a:lnTo>
                    <a:pt x="106" y="229"/>
                  </a:lnTo>
                  <a:lnTo>
                    <a:pt x="124" y="228"/>
                  </a:lnTo>
                  <a:lnTo>
                    <a:pt x="132" y="227"/>
                  </a:lnTo>
                  <a:lnTo>
                    <a:pt x="140" y="225"/>
                  </a:lnTo>
                  <a:lnTo>
                    <a:pt x="147" y="222"/>
                  </a:lnTo>
                  <a:lnTo>
                    <a:pt x="153" y="219"/>
                  </a:lnTo>
                  <a:lnTo>
                    <a:pt x="159" y="215"/>
                  </a:lnTo>
                  <a:lnTo>
                    <a:pt x="164" y="211"/>
                  </a:lnTo>
                  <a:lnTo>
                    <a:pt x="169" y="207"/>
                  </a:lnTo>
                  <a:lnTo>
                    <a:pt x="173" y="201"/>
                  </a:lnTo>
                  <a:lnTo>
                    <a:pt x="177" y="196"/>
                  </a:lnTo>
                  <a:lnTo>
                    <a:pt x="179" y="189"/>
                  </a:lnTo>
                  <a:lnTo>
                    <a:pt x="182" y="182"/>
                  </a:lnTo>
                  <a:lnTo>
                    <a:pt x="183" y="175"/>
                  </a:lnTo>
                  <a:lnTo>
                    <a:pt x="184" y="167"/>
                  </a:lnTo>
                  <a:lnTo>
                    <a:pt x="185" y="159"/>
                  </a:lnTo>
                  <a:lnTo>
                    <a:pt x="185" y="159"/>
                  </a:lnTo>
                  <a:lnTo>
                    <a:pt x="184" y="148"/>
                  </a:lnTo>
                  <a:lnTo>
                    <a:pt x="181" y="138"/>
                  </a:lnTo>
                  <a:lnTo>
                    <a:pt x="178" y="129"/>
                  </a:lnTo>
                  <a:lnTo>
                    <a:pt x="173" y="122"/>
                  </a:lnTo>
                  <a:lnTo>
                    <a:pt x="167" y="116"/>
                  </a:lnTo>
                  <a:lnTo>
                    <a:pt x="161" y="112"/>
                  </a:lnTo>
                  <a:lnTo>
                    <a:pt x="154" y="108"/>
                  </a:lnTo>
                  <a:lnTo>
                    <a:pt x="148" y="106"/>
                  </a:lnTo>
                  <a:lnTo>
                    <a:pt x="148" y="106"/>
                  </a:lnTo>
                  <a:lnTo>
                    <a:pt x="154" y="102"/>
                  </a:lnTo>
                  <a:lnTo>
                    <a:pt x="159" y="98"/>
                  </a:lnTo>
                  <a:lnTo>
                    <a:pt x="165" y="94"/>
                  </a:lnTo>
                  <a:lnTo>
                    <a:pt x="169" y="88"/>
                  </a:lnTo>
                  <a:lnTo>
                    <a:pt x="173" y="82"/>
                  </a:lnTo>
                  <a:lnTo>
                    <a:pt x="175" y="76"/>
                  </a:lnTo>
                  <a:lnTo>
                    <a:pt x="177" y="68"/>
                  </a:lnTo>
                  <a:lnTo>
                    <a:pt x="178" y="60"/>
                  </a:lnTo>
                  <a:lnTo>
                    <a:pt x="178" y="60"/>
                  </a:lnTo>
                  <a:lnTo>
                    <a:pt x="177" y="53"/>
                  </a:lnTo>
                  <a:lnTo>
                    <a:pt x="176" y="46"/>
                  </a:lnTo>
                  <a:lnTo>
                    <a:pt x="175" y="40"/>
                  </a:lnTo>
                  <a:lnTo>
                    <a:pt x="173" y="34"/>
                  </a:lnTo>
                  <a:lnTo>
                    <a:pt x="170" y="29"/>
                  </a:lnTo>
                  <a:lnTo>
                    <a:pt x="167" y="24"/>
                  </a:lnTo>
                  <a:lnTo>
                    <a:pt x="164" y="19"/>
                  </a:lnTo>
                  <a:lnTo>
                    <a:pt x="160" y="15"/>
                  </a:lnTo>
                  <a:lnTo>
                    <a:pt x="155" y="12"/>
                  </a:lnTo>
                  <a:lnTo>
                    <a:pt x="150" y="9"/>
                  </a:lnTo>
                  <a:lnTo>
                    <a:pt x="139" y="4"/>
                  </a:lnTo>
                  <a:lnTo>
                    <a:pt x="126" y="1"/>
                  </a:lnTo>
                  <a:lnTo>
                    <a:pt x="112" y="0"/>
                  </a:lnTo>
                  <a:lnTo>
                    <a:pt x="0" y="0"/>
                  </a:lnTo>
                  <a:close/>
                  <a:moveTo>
                    <a:pt x="45" y="90"/>
                  </a:moveTo>
                  <a:lnTo>
                    <a:pt x="45" y="37"/>
                  </a:lnTo>
                  <a:lnTo>
                    <a:pt x="104" y="37"/>
                  </a:lnTo>
                  <a:lnTo>
                    <a:pt x="104" y="37"/>
                  </a:lnTo>
                  <a:lnTo>
                    <a:pt x="112" y="38"/>
                  </a:lnTo>
                  <a:lnTo>
                    <a:pt x="117" y="39"/>
                  </a:lnTo>
                  <a:lnTo>
                    <a:pt x="122" y="42"/>
                  </a:lnTo>
                  <a:lnTo>
                    <a:pt x="126" y="45"/>
                  </a:lnTo>
                  <a:lnTo>
                    <a:pt x="129" y="49"/>
                  </a:lnTo>
                  <a:lnTo>
                    <a:pt x="131" y="53"/>
                  </a:lnTo>
                  <a:lnTo>
                    <a:pt x="132" y="58"/>
                  </a:lnTo>
                  <a:lnTo>
                    <a:pt x="133" y="64"/>
                  </a:lnTo>
                  <a:lnTo>
                    <a:pt x="133" y="64"/>
                  </a:lnTo>
                  <a:lnTo>
                    <a:pt x="132" y="69"/>
                  </a:lnTo>
                  <a:lnTo>
                    <a:pt x="131" y="74"/>
                  </a:lnTo>
                  <a:lnTo>
                    <a:pt x="129" y="78"/>
                  </a:lnTo>
                  <a:lnTo>
                    <a:pt x="126" y="82"/>
                  </a:lnTo>
                  <a:lnTo>
                    <a:pt x="122" y="85"/>
                  </a:lnTo>
                  <a:lnTo>
                    <a:pt x="117" y="88"/>
                  </a:lnTo>
                  <a:lnTo>
                    <a:pt x="111" y="89"/>
                  </a:lnTo>
                  <a:lnTo>
                    <a:pt x="104" y="90"/>
                  </a:lnTo>
                  <a:lnTo>
                    <a:pt x="45" y="90"/>
                  </a:lnTo>
                  <a:close/>
                  <a:moveTo>
                    <a:pt x="45" y="192"/>
                  </a:moveTo>
                  <a:lnTo>
                    <a:pt x="45" y="127"/>
                  </a:lnTo>
                  <a:lnTo>
                    <a:pt x="105" y="127"/>
                  </a:lnTo>
                  <a:lnTo>
                    <a:pt x="105" y="127"/>
                  </a:lnTo>
                  <a:lnTo>
                    <a:pt x="113" y="128"/>
                  </a:lnTo>
                  <a:lnTo>
                    <a:pt x="120" y="129"/>
                  </a:lnTo>
                  <a:lnTo>
                    <a:pt x="126" y="132"/>
                  </a:lnTo>
                  <a:lnTo>
                    <a:pt x="131" y="136"/>
                  </a:lnTo>
                  <a:lnTo>
                    <a:pt x="135" y="141"/>
                  </a:lnTo>
                  <a:lnTo>
                    <a:pt x="137" y="146"/>
                  </a:lnTo>
                  <a:lnTo>
                    <a:pt x="139" y="153"/>
                  </a:lnTo>
                  <a:lnTo>
                    <a:pt x="140" y="160"/>
                  </a:lnTo>
                  <a:lnTo>
                    <a:pt x="140" y="160"/>
                  </a:lnTo>
                  <a:lnTo>
                    <a:pt x="139" y="167"/>
                  </a:lnTo>
                  <a:lnTo>
                    <a:pt x="138" y="173"/>
                  </a:lnTo>
                  <a:lnTo>
                    <a:pt x="135" y="178"/>
                  </a:lnTo>
                  <a:lnTo>
                    <a:pt x="132" y="183"/>
                  </a:lnTo>
                  <a:lnTo>
                    <a:pt x="127" y="187"/>
                  </a:lnTo>
                  <a:lnTo>
                    <a:pt x="121" y="190"/>
                  </a:lnTo>
                  <a:lnTo>
                    <a:pt x="113" y="191"/>
                  </a:lnTo>
                  <a:lnTo>
                    <a:pt x="104" y="192"/>
                  </a:lnTo>
                  <a:lnTo>
                    <a:pt x="45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0" name="Freeform 99"/>
            <p:cNvSpPr>
              <a:spLocks noEditPoints="1"/>
            </p:cNvSpPr>
            <p:nvPr userDrawn="1"/>
          </p:nvSpPr>
          <p:spPr bwMode="auto">
            <a:xfrm>
              <a:off x="1416050" y="6151563"/>
              <a:ext cx="80963" cy="95250"/>
            </a:xfrm>
            <a:custGeom>
              <a:avLst/>
              <a:gdLst>
                <a:gd name="T0" fmla="*/ 203 w 204"/>
                <a:gd name="T1" fmla="*/ 105 h 239"/>
                <a:gd name="T2" fmla="*/ 196 w 204"/>
                <a:gd name="T3" fmla="*/ 70 h 239"/>
                <a:gd name="T4" fmla="*/ 181 w 204"/>
                <a:gd name="T5" fmla="*/ 41 h 239"/>
                <a:gd name="T6" fmla="*/ 160 w 204"/>
                <a:gd name="T7" fmla="*/ 19 h 239"/>
                <a:gd name="T8" fmla="*/ 133 w 204"/>
                <a:gd name="T9" fmla="*/ 5 h 239"/>
                <a:gd name="T10" fmla="*/ 102 w 204"/>
                <a:gd name="T11" fmla="*/ 0 h 239"/>
                <a:gd name="T12" fmla="*/ 81 w 204"/>
                <a:gd name="T13" fmla="*/ 2 h 239"/>
                <a:gd name="T14" fmla="*/ 53 w 204"/>
                <a:gd name="T15" fmla="*/ 13 h 239"/>
                <a:gd name="T16" fmla="*/ 29 w 204"/>
                <a:gd name="T17" fmla="*/ 32 h 239"/>
                <a:gd name="T18" fmla="*/ 12 w 204"/>
                <a:gd name="T19" fmla="*/ 59 h 239"/>
                <a:gd name="T20" fmla="*/ 2 w 204"/>
                <a:gd name="T21" fmla="*/ 93 h 239"/>
                <a:gd name="T22" fmla="*/ 0 w 204"/>
                <a:gd name="T23" fmla="*/ 120 h 239"/>
                <a:gd name="T24" fmla="*/ 4 w 204"/>
                <a:gd name="T25" fmla="*/ 157 h 239"/>
                <a:gd name="T26" fmla="*/ 16 w 204"/>
                <a:gd name="T27" fmla="*/ 189 h 239"/>
                <a:gd name="T28" fmla="*/ 36 w 204"/>
                <a:gd name="T29" fmla="*/ 214 h 239"/>
                <a:gd name="T30" fmla="*/ 60 w 204"/>
                <a:gd name="T31" fmla="*/ 230 h 239"/>
                <a:gd name="T32" fmla="*/ 90 w 204"/>
                <a:gd name="T33" fmla="*/ 238 h 239"/>
                <a:gd name="T34" fmla="*/ 111 w 204"/>
                <a:gd name="T35" fmla="*/ 238 h 239"/>
                <a:gd name="T36" fmla="*/ 141 w 204"/>
                <a:gd name="T37" fmla="*/ 231 h 239"/>
                <a:gd name="T38" fmla="*/ 167 w 204"/>
                <a:gd name="T39" fmla="*/ 214 h 239"/>
                <a:gd name="T40" fmla="*/ 187 w 204"/>
                <a:gd name="T41" fmla="*/ 190 h 239"/>
                <a:gd name="T42" fmla="*/ 199 w 204"/>
                <a:gd name="T43" fmla="*/ 158 h 239"/>
                <a:gd name="T44" fmla="*/ 204 w 204"/>
                <a:gd name="T45" fmla="*/ 119 h 239"/>
                <a:gd name="T46" fmla="*/ 158 w 204"/>
                <a:gd name="T47" fmla="*/ 120 h 239"/>
                <a:gd name="T48" fmla="*/ 150 w 204"/>
                <a:gd name="T49" fmla="*/ 162 h 239"/>
                <a:gd name="T50" fmla="*/ 135 w 204"/>
                <a:gd name="T51" fmla="*/ 183 h 239"/>
                <a:gd name="T52" fmla="*/ 120 w 204"/>
                <a:gd name="T53" fmla="*/ 193 h 239"/>
                <a:gd name="T54" fmla="*/ 102 w 204"/>
                <a:gd name="T55" fmla="*/ 196 h 239"/>
                <a:gd name="T56" fmla="*/ 90 w 204"/>
                <a:gd name="T57" fmla="*/ 195 h 239"/>
                <a:gd name="T58" fmla="*/ 74 w 204"/>
                <a:gd name="T59" fmla="*/ 188 h 239"/>
                <a:gd name="T60" fmla="*/ 61 w 204"/>
                <a:gd name="T61" fmla="*/ 176 h 239"/>
                <a:gd name="T62" fmla="*/ 52 w 204"/>
                <a:gd name="T63" fmla="*/ 159 h 239"/>
                <a:gd name="T64" fmla="*/ 45 w 204"/>
                <a:gd name="T65" fmla="*/ 119 h 239"/>
                <a:gd name="T66" fmla="*/ 49 w 204"/>
                <a:gd name="T67" fmla="*/ 88 h 239"/>
                <a:gd name="T68" fmla="*/ 60 w 204"/>
                <a:gd name="T69" fmla="*/ 64 h 239"/>
                <a:gd name="T70" fmla="*/ 72 w 204"/>
                <a:gd name="T71" fmla="*/ 51 h 239"/>
                <a:gd name="T72" fmla="*/ 88 w 204"/>
                <a:gd name="T73" fmla="*/ 44 h 239"/>
                <a:gd name="T74" fmla="*/ 100 w 204"/>
                <a:gd name="T75" fmla="*/ 43 h 239"/>
                <a:gd name="T76" fmla="*/ 119 w 204"/>
                <a:gd name="T77" fmla="*/ 46 h 239"/>
                <a:gd name="T78" fmla="*/ 134 w 204"/>
                <a:gd name="T79" fmla="*/ 55 h 239"/>
                <a:gd name="T80" fmla="*/ 146 w 204"/>
                <a:gd name="T81" fmla="*/ 69 h 239"/>
                <a:gd name="T82" fmla="*/ 154 w 204"/>
                <a:gd name="T83" fmla="*/ 88 h 239"/>
                <a:gd name="T84" fmla="*/ 158 w 204"/>
                <a:gd name="T85" fmla="*/ 12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4" h="239">
                  <a:moveTo>
                    <a:pt x="204" y="119"/>
                  </a:moveTo>
                  <a:lnTo>
                    <a:pt x="204" y="119"/>
                  </a:lnTo>
                  <a:lnTo>
                    <a:pt x="203" y="105"/>
                  </a:lnTo>
                  <a:lnTo>
                    <a:pt x="202" y="93"/>
                  </a:lnTo>
                  <a:lnTo>
                    <a:pt x="199" y="81"/>
                  </a:lnTo>
                  <a:lnTo>
                    <a:pt x="196" y="70"/>
                  </a:lnTo>
                  <a:lnTo>
                    <a:pt x="192" y="59"/>
                  </a:lnTo>
                  <a:lnTo>
                    <a:pt x="187" y="50"/>
                  </a:lnTo>
                  <a:lnTo>
                    <a:pt x="181" y="41"/>
                  </a:lnTo>
                  <a:lnTo>
                    <a:pt x="175" y="33"/>
                  </a:lnTo>
                  <a:lnTo>
                    <a:pt x="168" y="25"/>
                  </a:lnTo>
                  <a:lnTo>
                    <a:pt x="160" y="19"/>
                  </a:lnTo>
                  <a:lnTo>
                    <a:pt x="151" y="13"/>
                  </a:lnTo>
                  <a:lnTo>
                    <a:pt x="142" y="9"/>
                  </a:lnTo>
                  <a:lnTo>
                    <a:pt x="133" y="5"/>
                  </a:lnTo>
                  <a:lnTo>
                    <a:pt x="123" y="3"/>
                  </a:lnTo>
                  <a:lnTo>
                    <a:pt x="113" y="1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91" y="1"/>
                  </a:lnTo>
                  <a:lnTo>
                    <a:pt x="81" y="2"/>
                  </a:lnTo>
                  <a:lnTo>
                    <a:pt x="71" y="5"/>
                  </a:lnTo>
                  <a:lnTo>
                    <a:pt x="62" y="8"/>
                  </a:lnTo>
                  <a:lnTo>
                    <a:pt x="53" y="13"/>
                  </a:lnTo>
                  <a:lnTo>
                    <a:pt x="44" y="18"/>
                  </a:lnTo>
                  <a:lnTo>
                    <a:pt x="36" y="25"/>
                  </a:lnTo>
                  <a:lnTo>
                    <a:pt x="29" y="32"/>
                  </a:lnTo>
                  <a:lnTo>
                    <a:pt x="23" y="40"/>
                  </a:lnTo>
                  <a:lnTo>
                    <a:pt x="17" y="49"/>
                  </a:lnTo>
                  <a:lnTo>
                    <a:pt x="12" y="59"/>
                  </a:lnTo>
                  <a:lnTo>
                    <a:pt x="8" y="70"/>
                  </a:lnTo>
                  <a:lnTo>
                    <a:pt x="4" y="81"/>
                  </a:lnTo>
                  <a:lnTo>
                    <a:pt x="2" y="93"/>
                  </a:lnTo>
                  <a:lnTo>
                    <a:pt x="0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33"/>
                  </a:lnTo>
                  <a:lnTo>
                    <a:pt x="2" y="145"/>
                  </a:lnTo>
                  <a:lnTo>
                    <a:pt x="4" y="157"/>
                  </a:lnTo>
                  <a:lnTo>
                    <a:pt x="7" y="169"/>
                  </a:lnTo>
                  <a:lnTo>
                    <a:pt x="12" y="179"/>
                  </a:lnTo>
                  <a:lnTo>
                    <a:pt x="16" y="189"/>
                  </a:lnTo>
                  <a:lnTo>
                    <a:pt x="22" y="198"/>
                  </a:lnTo>
                  <a:lnTo>
                    <a:pt x="29" y="206"/>
                  </a:lnTo>
                  <a:lnTo>
                    <a:pt x="36" y="214"/>
                  </a:lnTo>
                  <a:lnTo>
                    <a:pt x="43" y="220"/>
                  </a:lnTo>
                  <a:lnTo>
                    <a:pt x="52" y="226"/>
                  </a:lnTo>
                  <a:lnTo>
                    <a:pt x="60" y="230"/>
                  </a:lnTo>
                  <a:lnTo>
                    <a:pt x="70" y="234"/>
                  </a:lnTo>
                  <a:lnTo>
                    <a:pt x="80" y="237"/>
                  </a:lnTo>
                  <a:lnTo>
                    <a:pt x="90" y="238"/>
                  </a:lnTo>
                  <a:lnTo>
                    <a:pt x="100" y="239"/>
                  </a:lnTo>
                  <a:lnTo>
                    <a:pt x="100" y="239"/>
                  </a:lnTo>
                  <a:lnTo>
                    <a:pt x="111" y="238"/>
                  </a:lnTo>
                  <a:lnTo>
                    <a:pt x="122" y="237"/>
                  </a:lnTo>
                  <a:lnTo>
                    <a:pt x="132" y="234"/>
                  </a:lnTo>
                  <a:lnTo>
                    <a:pt x="141" y="231"/>
                  </a:lnTo>
                  <a:lnTo>
                    <a:pt x="151" y="226"/>
                  </a:lnTo>
                  <a:lnTo>
                    <a:pt x="159" y="221"/>
                  </a:lnTo>
                  <a:lnTo>
                    <a:pt x="167" y="214"/>
                  </a:lnTo>
                  <a:lnTo>
                    <a:pt x="174" y="207"/>
                  </a:lnTo>
                  <a:lnTo>
                    <a:pt x="181" y="199"/>
                  </a:lnTo>
                  <a:lnTo>
                    <a:pt x="187" y="190"/>
                  </a:lnTo>
                  <a:lnTo>
                    <a:pt x="192" y="180"/>
                  </a:lnTo>
                  <a:lnTo>
                    <a:pt x="196" y="169"/>
                  </a:lnTo>
                  <a:lnTo>
                    <a:pt x="199" y="158"/>
                  </a:lnTo>
                  <a:lnTo>
                    <a:pt x="202" y="145"/>
                  </a:lnTo>
                  <a:lnTo>
                    <a:pt x="203" y="132"/>
                  </a:lnTo>
                  <a:lnTo>
                    <a:pt x="204" y="119"/>
                  </a:lnTo>
                  <a:lnTo>
                    <a:pt x="204" y="119"/>
                  </a:lnTo>
                  <a:close/>
                  <a:moveTo>
                    <a:pt x="158" y="120"/>
                  </a:moveTo>
                  <a:lnTo>
                    <a:pt x="158" y="120"/>
                  </a:lnTo>
                  <a:lnTo>
                    <a:pt x="157" y="135"/>
                  </a:lnTo>
                  <a:lnTo>
                    <a:pt x="154" y="149"/>
                  </a:lnTo>
                  <a:lnTo>
                    <a:pt x="150" y="162"/>
                  </a:lnTo>
                  <a:lnTo>
                    <a:pt x="143" y="174"/>
                  </a:lnTo>
                  <a:lnTo>
                    <a:pt x="139" y="179"/>
                  </a:lnTo>
                  <a:lnTo>
                    <a:pt x="135" y="183"/>
                  </a:lnTo>
                  <a:lnTo>
                    <a:pt x="130" y="187"/>
                  </a:lnTo>
                  <a:lnTo>
                    <a:pt x="125" y="190"/>
                  </a:lnTo>
                  <a:lnTo>
                    <a:pt x="120" y="193"/>
                  </a:lnTo>
                  <a:lnTo>
                    <a:pt x="114" y="195"/>
                  </a:lnTo>
                  <a:lnTo>
                    <a:pt x="108" y="196"/>
                  </a:lnTo>
                  <a:lnTo>
                    <a:pt x="102" y="196"/>
                  </a:lnTo>
                  <a:lnTo>
                    <a:pt x="102" y="196"/>
                  </a:lnTo>
                  <a:lnTo>
                    <a:pt x="96" y="196"/>
                  </a:lnTo>
                  <a:lnTo>
                    <a:pt x="90" y="195"/>
                  </a:lnTo>
                  <a:lnTo>
                    <a:pt x="84" y="193"/>
                  </a:lnTo>
                  <a:lnTo>
                    <a:pt x="79" y="191"/>
                  </a:lnTo>
                  <a:lnTo>
                    <a:pt x="74" y="188"/>
                  </a:lnTo>
                  <a:lnTo>
                    <a:pt x="69" y="185"/>
                  </a:lnTo>
                  <a:lnTo>
                    <a:pt x="65" y="181"/>
                  </a:lnTo>
                  <a:lnTo>
                    <a:pt x="61" y="176"/>
                  </a:lnTo>
                  <a:lnTo>
                    <a:pt x="57" y="171"/>
                  </a:lnTo>
                  <a:lnTo>
                    <a:pt x="54" y="165"/>
                  </a:lnTo>
                  <a:lnTo>
                    <a:pt x="52" y="159"/>
                  </a:lnTo>
                  <a:lnTo>
                    <a:pt x="49" y="152"/>
                  </a:lnTo>
                  <a:lnTo>
                    <a:pt x="46" y="136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46" y="102"/>
                  </a:lnTo>
                  <a:lnTo>
                    <a:pt x="49" y="88"/>
                  </a:lnTo>
                  <a:lnTo>
                    <a:pt x="54" y="75"/>
                  </a:lnTo>
                  <a:lnTo>
                    <a:pt x="56" y="69"/>
                  </a:lnTo>
                  <a:lnTo>
                    <a:pt x="60" y="64"/>
                  </a:lnTo>
                  <a:lnTo>
                    <a:pt x="64" y="59"/>
                  </a:lnTo>
                  <a:lnTo>
                    <a:pt x="68" y="55"/>
                  </a:lnTo>
                  <a:lnTo>
                    <a:pt x="72" y="51"/>
                  </a:lnTo>
                  <a:lnTo>
                    <a:pt x="77" y="48"/>
                  </a:lnTo>
                  <a:lnTo>
                    <a:pt x="82" y="46"/>
                  </a:lnTo>
                  <a:lnTo>
                    <a:pt x="88" y="44"/>
                  </a:lnTo>
                  <a:lnTo>
                    <a:pt x="94" y="43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107" y="43"/>
                  </a:lnTo>
                  <a:lnTo>
                    <a:pt x="113" y="44"/>
                  </a:lnTo>
                  <a:lnTo>
                    <a:pt x="119" y="46"/>
                  </a:lnTo>
                  <a:lnTo>
                    <a:pt x="124" y="49"/>
                  </a:lnTo>
                  <a:lnTo>
                    <a:pt x="130" y="51"/>
                  </a:lnTo>
                  <a:lnTo>
                    <a:pt x="134" y="55"/>
                  </a:lnTo>
                  <a:lnTo>
                    <a:pt x="139" y="59"/>
                  </a:lnTo>
                  <a:lnTo>
                    <a:pt x="143" y="64"/>
                  </a:lnTo>
                  <a:lnTo>
                    <a:pt x="146" y="69"/>
                  </a:lnTo>
                  <a:lnTo>
                    <a:pt x="150" y="75"/>
                  </a:lnTo>
                  <a:lnTo>
                    <a:pt x="152" y="81"/>
                  </a:lnTo>
                  <a:lnTo>
                    <a:pt x="154" y="88"/>
                  </a:lnTo>
                  <a:lnTo>
                    <a:pt x="157" y="103"/>
                  </a:lnTo>
                  <a:lnTo>
                    <a:pt x="158" y="120"/>
                  </a:lnTo>
                  <a:lnTo>
                    <a:pt x="158" y="1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1" name="Freeform 100"/>
            <p:cNvSpPr>
              <a:spLocks/>
            </p:cNvSpPr>
            <p:nvPr userDrawn="1"/>
          </p:nvSpPr>
          <p:spPr bwMode="auto">
            <a:xfrm>
              <a:off x="1516063" y="6153151"/>
              <a:ext cx="73025" cy="92075"/>
            </a:xfrm>
            <a:custGeom>
              <a:avLst/>
              <a:gdLst>
                <a:gd name="T0" fmla="*/ 0 w 185"/>
                <a:gd name="T1" fmla="*/ 0 h 229"/>
                <a:gd name="T2" fmla="*/ 0 w 185"/>
                <a:gd name="T3" fmla="*/ 229 h 229"/>
                <a:gd name="T4" fmla="*/ 45 w 185"/>
                <a:gd name="T5" fmla="*/ 229 h 229"/>
                <a:gd name="T6" fmla="*/ 45 w 185"/>
                <a:gd name="T7" fmla="*/ 39 h 229"/>
                <a:gd name="T8" fmla="*/ 140 w 185"/>
                <a:gd name="T9" fmla="*/ 39 h 229"/>
                <a:gd name="T10" fmla="*/ 140 w 185"/>
                <a:gd name="T11" fmla="*/ 229 h 229"/>
                <a:gd name="T12" fmla="*/ 185 w 185"/>
                <a:gd name="T13" fmla="*/ 229 h 229"/>
                <a:gd name="T14" fmla="*/ 185 w 185"/>
                <a:gd name="T15" fmla="*/ 0 h 229"/>
                <a:gd name="T16" fmla="*/ 0 w 185"/>
                <a:gd name="T17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229">
                  <a:moveTo>
                    <a:pt x="0" y="0"/>
                  </a:moveTo>
                  <a:lnTo>
                    <a:pt x="0" y="229"/>
                  </a:lnTo>
                  <a:lnTo>
                    <a:pt x="45" y="229"/>
                  </a:lnTo>
                  <a:lnTo>
                    <a:pt x="45" y="39"/>
                  </a:lnTo>
                  <a:lnTo>
                    <a:pt x="140" y="39"/>
                  </a:lnTo>
                  <a:lnTo>
                    <a:pt x="140" y="229"/>
                  </a:lnTo>
                  <a:lnTo>
                    <a:pt x="185" y="229"/>
                  </a:lnTo>
                  <a:lnTo>
                    <a:pt x="18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2" name="Freeform 101"/>
            <p:cNvSpPr>
              <a:spLocks noEditPoints="1"/>
            </p:cNvSpPr>
            <p:nvPr userDrawn="1"/>
          </p:nvSpPr>
          <p:spPr bwMode="auto">
            <a:xfrm>
              <a:off x="1611313" y="6151563"/>
              <a:ext cx="76200" cy="127000"/>
            </a:xfrm>
            <a:custGeom>
              <a:avLst/>
              <a:gdLst>
                <a:gd name="T0" fmla="*/ 192 w 192"/>
                <a:gd name="T1" fmla="*/ 123 h 319"/>
                <a:gd name="T2" fmla="*/ 191 w 192"/>
                <a:gd name="T3" fmla="*/ 93 h 319"/>
                <a:gd name="T4" fmla="*/ 186 w 192"/>
                <a:gd name="T5" fmla="*/ 67 h 319"/>
                <a:gd name="T6" fmla="*/ 178 w 192"/>
                <a:gd name="T7" fmla="*/ 46 h 319"/>
                <a:gd name="T8" fmla="*/ 167 w 192"/>
                <a:gd name="T9" fmla="*/ 29 h 319"/>
                <a:gd name="T10" fmla="*/ 154 w 192"/>
                <a:gd name="T11" fmla="*/ 16 h 319"/>
                <a:gd name="T12" fmla="*/ 139 w 192"/>
                <a:gd name="T13" fmla="*/ 7 h 319"/>
                <a:gd name="T14" fmla="*/ 122 w 192"/>
                <a:gd name="T15" fmla="*/ 2 h 319"/>
                <a:gd name="T16" fmla="*/ 104 w 192"/>
                <a:gd name="T17" fmla="*/ 0 h 319"/>
                <a:gd name="T18" fmla="*/ 96 w 192"/>
                <a:gd name="T19" fmla="*/ 1 h 319"/>
                <a:gd name="T20" fmla="*/ 79 w 192"/>
                <a:gd name="T21" fmla="*/ 5 h 319"/>
                <a:gd name="T22" fmla="*/ 64 w 192"/>
                <a:gd name="T23" fmla="*/ 12 h 319"/>
                <a:gd name="T24" fmla="*/ 45 w 192"/>
                <a:gd name="T25" fmla="*/ 27 h 319"/>
                <a:gd name="T26" fmla="*/ 0 w 192"/>
                <a:gd name="T27" fmla="*/ 5 h 319"/>
                <a:gd name="T28" fmla="*/ 45 w 192"/>
                <a:gd name="T29" fmla="*/ 295 h 319"/>
                <a:gd name="T30" fmla="*/ 45 w 192"/>
                <a:gd name="T31" fmla="*/ 213 h 319"/>
                <a:gd name="T32" fmla="*/ 58 w 192"/>
                <a:gd name="T33" fmla="*/ 224 h 319"/>
                <a:gd name="T34" fmla="*/ 72 w 192"/>
                <a:gd name="T35" fmla="*/ 232 h 319"/>
                <a:gd name="T36" fmla="*/ 87 w 192"/>
                <a:gd name="T37" fmla="*/ 237 h 319"/>
                <a:gd name="T38" fmla="*/ 102 w 192"/>
                <a:gd name="T39" fmla="*/ 239 h 319"/>
                <a:gd name="T40" fmla="*/ 111 w 192"/>
                <a:gd name="T41" fmla="*/ 238 h 319"/>
                <a:gd name="T42" fmla="*/ 128 w 192"/>
                <a:gd name="T43" fmla="*/ 235 h 319"/>
                <a:gd name="T44" fmla="*/ 144 w 192"/>
                <a:gd name="T45" fmla="*/ 228 h 319"/>
                <a:gd name="T46" fmla="*/ 159 w 192"/>
                <a:gd name="T47" fmla="*/ 217 h 319"/>
                <a:gd name="T48" fmla="*/ 171 w 192"/>
                <a:gd name="T49" fmla="*/ 203 h 319"/>
                <a:gd name="T50" fmla="*/ 181 w 192"/>
                <a:gd name="T51" fmla="*/ 185 h 319"/>
                <a:gd name="T52" fmla="*/ 188 w 192"/>
                <a:gd name="T53" fmla="*/ 163 h 319"/>
                <a:gd name="T54" fmla="*/ 192 w 192"/>
                <a:gd name="T55" fmla="*/ 138 h 319"/>
                <a:gd name="T56" fmla="*/ 192 w 192"/>
                <a:gd name="T57" fmla="*/ 123 h 319"/>
                <a:gd name="T58" fmla="*/ 147 w 192"/>
                <a:gd name="T59" fmla="*/ 125 h 319"/>
                <a:gd name="T60" fmla="*/ 144 w 192"/>
                <a:gd name="T61" fmla="*/ 156 h 319"/>
                <a:gd name="T62" fmla="*/ 138 w 192"/>
                <a:gd name="T63" fmla="*/ 174 h 319"/>
                <a:gd name="T64" fmla="*/ 132 w 192"/>
                <a:gd name="T65" fmla="*/ 183 h 319"/>
                <a:gd name="T66" fmla="*/ 124 w 192"/>
                <a:gd name="T67" fmla="*/ 190 h 319"/>
                <a:gd name="T68" fmla="*/ 115 w 192"/>
                <a:gd name="T69" fmla="*/ 195 h 319"/>
                <a:gd name="T70" fmla="*/ 104 w 192"/>
                <a:gd name="T71" fmla="*/ 197 h 319"/>
                <a:gd name="T72" fmla="*/ 98 w 192"/>
                <a:gd name="T73" fmla="*/ 197 h 319"/>
                <a:gd name="T74" fmla="*/ 81 w 192"/>
                <a:gd name="T75" fmla="*/ 195 h 319"/>
                <a:gd name="T76" fmla="*/ 66 w 192"/>
                <a:gd name="T77" fmla="*/ 187 h 319"/>
                <a:gd name="T78" fmla="*/ 54 w 192"/>
                <a:gd name="T79" fmla="*/ 178 h 319"/>
                <a:gd name="T80" fmla="*/ 44 w 192"/>
                <a:gd name="T81" fmla="*/ 167 h 319"/>
                <a:gd name="T82" fmla="*/ 44 w 192"/>
                <a:gd name="T83" fmla="*/ 71 h 319"/>
                <a:gd name="T84" fmla="*/ 56 w 192"/>
                <a:gd name="T85" fmla="*/ 59 h 319"/>
                <a:gd name="T86" fmla="*/ 68 w 192"/>
                <a:gd name="T87" fmla="*/ 50 h 319"/>
                <a:gd name="T88" fmla="*/ 82 w 192"/>
                <a:gd name="T89" fmla="*/ 44 h 319"/>
                <a:gd name="T90" fmla="*/ 96 w 192"/>
                <a:gd name="T91" fmla="*/ 42 h 319"/>
                <a:gd name="T92" fmla="*/ 102 w 192"/>
                <a:gd name="T93" fmla="*/ 42 h 319"/>
                <a:gd name="T94" fmla="*/ 113 w 192"/>
                <a:gd name="T95" fmla="*/ 45 h 319"/>
                <a:gd name="T96" fmla="*/ 123 w 192"/>
                <a:gd name="T97" fmla="*/ 49 h 319"/>
                <a:gd name="T98" fmla="*/ 131 w 192"/>
                <a:gd name="T99" fmla="*/ 57 h 319"/>
                <a:gd name="T100" fmla="*/ 137 w 192"/>
                <a:gd name="T101" fmla="*/ 67 h 319"/>
                <a:gd name="T102" fmla="*/ 144 w 192"/>
                <a:gd name="T103" fmla="*/ 88 h 319"/>
                <a:gd name="T104" fmla="*/ 147 w 192"/>
                <a:gd name="T105" fmla="*/ 125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2" h="319">
                  <a:moveTo>
                    <a:pt x="192" y="123"/>
                  </a:moveTo>
                  <a:lnTo>
                    <a:pt x="192" y="123"/>
                  </a:lnTo>
                  <a:lnTo>
                    <a:pt x="192" y="107"/>
                  </a:lnTo>
                  <a:lnTo>
                    <a:pt x="191" y="93"/>
                  </a:lnTo>
                  <a:lnTo>
                    <a:pt x="188" y="79"/>
                  </a:lnTo>
                  <a:lnTo>
                    <a:pt x="186" y="67"/>
                  </a:lnTo>
                  <a:lnTo>
                    <a:pt x="182" y="56"/>
                  </a:lnTo>
                  <a:lnTo>
                    <a:pt x="178" y="46"/>
                  </a:lnTo>
                  <a:lnTo>
                    <a:pt x="172" y="37"/>
                  </a:lnTo>
                  <a:lnTo>
                    <a:pt x="167" y="29"/>
                  </a:lnTo>
                  <a:lnTo>
                    <a:pt x="161" y="22"/>
                  </a:lnTo>
                  <a:lnTo>
                    <a:pt x="154" y="16"/>
                  </a:lnTo>
                  <a:lnTo>
                    <a:pt x="147" y="11"/>
                  </a:lnTo>
                  <a:lnTo>
                    <a:pt x="139" y="7"/>
                  </a:lnTo>
                  <a:lnTo>
                    <a:pt x="131" y="4"/>
                  </a:lnTo>
                  <a:lnTo>
                    <a:pt x="122" y="2"/>
                  </a:lnTo>
                  <a:lnTo>
                    <a:pt x="113" y="1"/>
                  </a:lnTo>
                  <a:lnTo>
                    <a:pt x="104" y="0"/>
                  </a:lnTo>
                  <a:lnTo>
                    <a:pt x="104" y="0"/>
                  </a:lnTo>
                  <a:lnTo>
                    <a:pt x="96" y="1"/>
                  </a:lnTo>
                  <a:lnTo>
                    <a:pt x="87" y="2"/>
                  </a:lnTo>
                  <a:lnTo>
                    <a:pt x="79" y="5"/>
                  </a:lnTo>
                  <a:lnTo>
                    <a:pt x="72" y="8"/>
                  </a:lnTo>
                  <a:lnTo>
                    <a:pt x="64" y="12"/>
                  </a:lnTo>
                  <a:lnTo>
                    <a:pt x="58" y="16"/>
                  </a:lnTo>
                  <a:lnTo>
                    <a:pt x="45" y="27"/>
                  </a:lnTo>
                  <a:lnTo>
                    <a:pt x="45" y="5"/>
                  </a:lnTo>
                  <a:lnTo>
                    <a:pt x="0" y="5"/>
                  </a:lnTo>
                  <a:lnTo>
                    <a:pt x="0" y="319"/>
                  </a:lnTo>
                  <a:lnTo>
                    <a:pt x="45" y="295"/>
                  </a:lnTo>
                  <a:lnTo>
                    <a:pt x="45" y="213"/>
                  </a:lnTo>
                  <a:lnTo>
                    <a:pt x="45" y="213"/>
                  </a:lnTo>
                  <a:lnTo>
                    <a:pt x="51" y="219"/>
                  </a:lnTo>
                  <a:lnTo>
                    <a:pt x="58" y="224"/>
                  </a:lnTo>
                  <a:lnTo>
                    <a:pt x="65" y="229"/>
                  </a:lnTo>
                  <a:lnTo>
                    <a:pt x="72" y="232"/>
                  </a:lnTo>
                  <a:lnTo>
                    <a:pt x="79" y="235"/>
                  </a:lnTo>
                  <a:lnTo>
                    <a:pt x="87" y="237"/>
                  </a:lnTo>
                  <a:lnTo>
                    <a:pt x="95" y="238"/>
                  </a:lnTo>
                  <a:lnTo>
                    <a:pt x="102" y="239"/>
                  </a:lnTo>
                  <a:lnTo>
                    <a:pt x="102" y="239"/>
                  </a:lnTo>
                  <a:lnTo>
                    <a:pt x="111" y="238"/>
                  </a:lnTo>
                  <a:lnTo>
                    <a:pt x="120" y="237"/>
                  </a:lnTo>
                  <a:lnTo>
                    <a:pt x="128" y="235"/>
                  </a:lnTo>
                  <a:lnTo>
                    <a:pt x="136" y="232"/>
                  </a:lnTo>
                  <a:lnTo>
                    <a:pt x="144" y="228"/>
                  </a:lnTo>
                  <a:lnTo>
                    <a:pt x="152" y="223"/>
                  </a:lnTo>
                  <a:lnTo>
                    <a:pt x="159" y="217"/>
                  </a:lnTo>
                  <a:lnTo>
                    <a:pt x="165" y="211"/>
                  </a:lnTo>
                  <a:lnTo>
                    <a:pt x="171" y="203"/>
                  </a:lnTo>
                  <a:lnTo>
                    <a:pt x="176" y="194"/>
                  </a:lnTo>
                  <a:lnTo>
                    <a:pt x="181" y="185"/>
                  </a:lnTo>
                  <a:lnTo>
                    <a:pt x="185" y="174"/>
                  </a:lnTo>
                  <a:lnTo>
                    <a:pt x="188" y="163"/>
                  </a:lnTo>
                  <a:lnTo>
                    <a:pt x="190" y="151"/>
                  </a:lnTo>
                  <a:lnTo>
                    <a:pt x="192" y="138"/>
                  </a:lnTo>
                  <a:lnTo>
                    <a:pt x="192" y="123"/>
                  </a:lnTo>
                  <a:lnTo>
                    <a:pt x="192" y="123"/>
                  </a:lnTo>
                  <a:close/>
                  <a:moveTo>
                    <a:pt x="147" y="125"/>
                  </a:moveTo>
                  <a:lnTo>
                    <a:pt x="147" y="125"/>
                  </a:lnTo>
                  <a:lnTo>
                    <a:pt x="147" y="142"/>
                  </a:lnTo>
                  <a:lnTo>
                    <a:pt x="144" y="156"/>
                  </a:lnTo>
                  <a:lnTo>
                    <a:pt x="140" y="169"/>
                  </a:lnTo>
                  <a:lnTo>
                    <a:pt x="138" y="174"/>
                  </a:lnTo>
                  <a:lnTo>
                    <a:pt x="135" y="179"/>
                  </a:lnTo>
                  <a:lnTo>
                    <a:pt x="132" y="183"/>
                  </a:lnTo>
                  <a:lnTo>
                    <a:pt x="128" y="187"/>
                  </a:lnTo>
                  <a:lnTo>
                    <a:pt x="124" y="190"/>
                  </a:lnTo>
                  <a:lnTo>
                    <a:pt x="119" y="193"/>
                  </a:lnTo>
                  <a:lnTo>
                    <a:pt x="115" y="195"/>
                  </a:lnTo>
                  <a:lnTo>
                    <a:pt x="109" y="196"/>
                  </a:lnTo>
                  <a:lnTo>
                    <a:pt x="104" y="197"/>
                  </a:lnTo>
                  <a:lnTo>
                    <a:pt x="98" y="197"/>
                  </a:lnTo>
                  <a:lnTo>
                    <a:pt x="98" y="197"/>
                  </a:lnTo>
                  <a:lnTo>
                    <a:pt x="89" y="197"/>
                  </a:lnTo>
                  <a:lnTo>
                    <a:pt x="81" y="195"/>
                  </a:lnTo>
                  <a:lnTo>
                    <a:pt x="74" y="191"/>
                  </a:lnTo>
                  <a:lnTo>
                    <a:pt x="66" y="187"/>
                  </a:lnTo>
                  <a:lnTo>
                    <a:pt x="60" y="183"/>
                  </a:lnTo>
                  <a:lnTo>
                    <a:pt x="54" y="178"/>
                  </a:lnTo>
                  <a:lnTo>
                    <a:pt x="48" y="173"/>
                  </a:lnTo>
                  <a:lnTo>
                    <a:pt x="44" y="167"/>
                  </a:lnTo>
                  <a:lnTo>
                    <a:pt x="44" y="71"/>
                  </a:lnTo>
                  <a:lnTo>
                    <a:pt x="44" y="71"/>
                  </a:lnTo>
                  <a:lnTo>
                    <a:pt x="50" y="64"/>
                  </a:lnTo>
                  <a:lnTo>
                    <a:pt x="56" y="59"/>
                  </a:lnTo>
                  <a:lnTo>
                    <a:pt x="62" y="54"/>
                  </a:lnTo>
                  <a:lnTo>
                    <a:pt x="68" y="50"/>
                  </a:lnTo>
                  <a:lnTo>
                    <a:pt x="75" y="46"/>
                  </a:lnTo>
                  <a:lnTo>
                    <a:pt x="82" y="44"/>
                  </a:lnTo>
                  <a:lnTo>
                    <a:pt x="89" y="42"/>
                  </a:lnTo>
                  <a:lnTo>
                    <a:pt x="96" y="42"/>
                  </a:lnTo>
                  <a:lnTo>
                    <a:pt x="96" y="42"/>
                  </a:lnTo>
                  <a:lnTo>
                    <a:pt x="102" y="42"/>
                  </a:lnTo>
                  <a:lnTo>
                    <a:pt x="108" y="43"/>
                  </a:lnTo>
                  <a:lnTo>
                    <a:pt x="113" y="45"/>
                  </a:lnTo>
                  <a:lnTo>
                    <a:pt x="118" y="47"/>
                  </a:lnTo>
                  <a:lnTo>
                    <a:pt x="123" y="49"/>
                  </a:lnTo>
                  <a:lnTo>
                    <a:pt x="127" y="53"/>
                  </a:lnTo>
                  <a:lnTo>
                    <a:pt x="131" y="57"/>
                  </a:lnTo>
                  <a:lnTo>
                    <a:pt x="134" y="62"/>
                  </a:lnTo>
                  <a:lnTo>
                    <a:pt x="137" y="67"/>
                  </a:lnTo>
                  <a:lnTo>
                    <a:pt x="140" y="73"/>
                  </a:lnTo>
                  <a:lnTo>
                    <a:pt x="144" y="88"/>
                  </a:lnTo>
                  <a:lnTo>
                    <a:pt x="147" y="105"/>
                  </a:lnTo>
                  <a:lnTo>
                    <a:pt x="147" y="125"/>
                  </a:lnTo>
                  <a:lnTo>
                    <a:pt x="147" y="1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3" name="Freeform 102"/>
            <p:cNvSpPr>
              <a:spLocks noEditPoints="1"/>
            </p:cNvSpPr>
            <p:nvPr userDrawn="1"/>
          </p:nvSpPr>
          <p:spPr bwMode="auto">
            <a:xfrm>
              <a:off x="1701800" y="6151563"/>
              <a:ext cx="82550" cy="95250"/>
            </a:xfrm>
            <a:custGeom>
              <a:avLst/>
              <a:gdLst>
                <a:gd name="T0" fmla="*/ 205 w 206"/>
                <a:gd name="T1" fmla="*/ 105 h 239"/>
                <a:gd name="T2" fmla="*/ 198 w 206"/>
                <a:gd name="T3" fmla="*/ 70 h 239"/>
                <a:gd name="T4" fmla="*/ 183 w 206"/>
                <a:gd name="T5" fmla="*/ 41 h 239"/>
                <a:gd name="T6" fmla="*/ 161 w 206"/>
                <a:gd name="T7" fmla="*/ 19 h 239"/>
                <a:gd name="T8" fmla="*/ 135 w 206"/>
                <a:gd name="T9" fmla="*/ 5 h 239"/>
                <a:gd name="T10" fmla="*/ 103 w 206"/>
                <a:gd name="T11" fmla="*/ 0 h 239"/>
                <a:gd name="T12" fmla="*/ 82 w 206"/>
                <a:gd name="T13" fmla="*/ 2 h 239"/>
                <a:gd name="T14" fmla="*/ 53 w 206"/>
                <a:gd name="T15" fmla="*/ 13 h 239"/>
                <a:gd name="T16" fmla="*/ 30 w 206"/>
                <a:gd name="T17" fmla="*/ 32 h 239"/>
                <a:gd name="T18" fmla="*/ 13 w 206"/>
                <a:gd name="T19" fmla="*/ 59 h 239"/>
                <a:gd name="T20" fmla="*/ 2 w 206"/>
                <a:gd name="T21" fmla="*/ 93 h 239"/>
                <a:gd name="T22" fmla="*/ 0 w 206"/>
                <a:gd name="T23" fmla="*/ 120 h 239"/>
                <a:gd name="T24" fmla="*/ 5 w 206"/>
                <a:gd name="T25" fmla="*/ 157 h 239"/>
                <a:gd name="T26" fmla="*/ 17 w 206"/>
                <a:gd name="T27" fmla="*/ 189 h 239"/>
                <a:gd name="T28" fmla="*/ 36 w 206"/>
                <a:gd name="T29" fmla="*/ 214 h 239"/>
                <a:gd name="T30" fmla="*/ 61 w 206"/>
                <a:gd name="T31" fmla="*/ 230 h 239"/>
                <a:gd name="T32" fmla="*/ 91 w 206"/>
                <a:gd name="T33" fmla="*/ 238 h 239"/>
                <a:gd name="T34" fmla="*/ 113 w 206"/>
                <a:gd name="T35" fmla="*/ 238 h 239"/>
                <a:gd name="T36" fmla="*/ 143 w 206"/>
                <a:gd name="T37" fmla="*/ 231 h 239"/>
                <a:gd name="T38" fmla="*/ 169 w 206"/>
                <a:gd name="T39" fmla="*/ 214 h 239"/>
                <a:gd name="T40" fmla="*/ 188 w 206"/>
                <a:gd name="T41" fmla="*/ 190 h 239"/>
                <a:gd name="T42" fmla="*/ 201 w 206"/>
                <a:gd name="T43" fmla="*/ 158 h 239"/>
                <a:gd name="T44" fmla="*/ 206 w 206"/>
                <a:gd name="T45" fmla="*/ 119 h 239"/>
                <a:gd name="T46" fmla="*/ 160 w 206"/>
                <a:gd name="T47" fmla="*/ 120 h 239"/>
                <a:gd name="T48" fmla="*/ 151 w 206"/>
                <a:gd name="T49" fmla="*/ 162 h 239"/>
                <a:gd name="T50" fmla="*/ 137 w 206"/>
                <a:gd name="T51" fmla="*/ 183 h 239"/>
                <a:gd name="T52" fmla="*/ 122 w 206"/>
                <a:gd name="T53" fmla="*/ 193 h 239"/>
                <a:gd name="T54" fmla="*/ 104 w 206"/>
                <a:gd name="T55" fmla="*/ 196 h 239"/>
                <a:gd name="T56" fmla="*/ 91 w 206"/>
                <a:gd name="T57" fmla="*/ 195 h 239"/>
                <a:gd name="T58" fmla="*/ 75 w 206"/>
                <a:gd name="T59" fmla="*/ 188 h 239"/>
                <a:gd name="T60" fmla="*/ 62 w 206"/>
                <a:gd name="T61" fmla="*/ 176 h 239"/>
                <a:gd name="T62" fmla="*/ 52 w 206"/>
                <a:gd name="T63" fmla="*/ 159 h 239"/>
                <a:gd name="T64" fmla="*/ 46 w 206"/>
                <a:gd name="T65" fmla="*/ 119 h 239"/>
                <a:gd name="T66" fmla="*/ 50 w 206"/>
                <a:gd name="T67" fmla="*/ 88 h 239"/>
                <a:gd name="T68" fmla="*/ 61 w 206"/>
                <a:gd name="T69" fmla="*/ 64 h 239"/>
                <a:gd name="T70" fmla="*/ 73 w 206"/>
                <a:gd name="T71" fmla="*/ 51 h 239"/>
                <a:gd name="T72" fmla="*/ 89 w 206"/>
                <a:gd name="T73" fmla="*/ 44 h 239"/>
                <a:gd name="T74" fmla="*/ 101 w 206"/>
                <a:gd name="T75" fmla="*/ 43 h 239"/>
                <a:gd name="T76" fmla="*/ 121 w 206"/>
                <a:gd name="T77" fmla="*/ 46 h 239"/>
                <a:gd name="T78" fmla="*/ 136 w 206"/>
                <a:gd name="T79" fmla="*/ 55 h 239"/>
                <a:gd name="T80" fmla="*/ 148 w 206"/>
                <a:gd name="T81" fmla="*/ 69 h 239"/>
                <a:gd name="T82" fmla="*/ 156 w 206"/>
                <a:gd name="T83" fmla="*/ 88 h 239"/>
                <a:gd name="T84" fmla="*/ 160 w 206"/>
                <a:gd name="T85" fmla="*/ 12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6" h="239">
                  <a:moveTo>
                    <a:pt x="206" y="119"/>
                  </a:moveTo>
                  <a:lnTo>
                    <a:pt x="206" y="119"/>
                  </a:lnTo>
                  <a:lnTo>
                    <a:pt x="205" y="105"/>
                  </a:lnTo>
                  <a:lnTo>
                    <a:pt x="204" y="93"/>
                  </a:lnTo>
                  <a:lnTo>
                    <a:pt x="201" y="81"/>
                  </a:lnTo>
                  <a:lnTo>
                    <a:pt x="198" y="70"/>
                  </a:lnTo>
                  <a:lnTo>
                    <a:pt x="194" y="59"/>
                  </a:lnTo>
                  <a:lnTo>
                    <a:pt x="189" y="50"/>
                  </a:lnTo>
                  <a:lnTo>
                    <a:pt x="183" y="41"/>
                  </a:lnTo>
                  <a:lnTo>
                    <a:pt x="176" y="33"/>
                  </a:lnTo>
                  <a:lnTo>
                    <a:pt x="169" y="25"/>
                  </a:lnTo>
                  <a:lnTo>
                    <a:pt x="161" y="19"/>
                  </a:lnTo>
                  <a:lnTo>
                    <a:pt x="153" y="13"/>
                  </a:lnTo>
                  <a:lnTo>
                    <a:pt x="144" y="9"/>
                  </a:lnTo>
                  <a:lnTo>
                    <a:pt x="135" y="5"/>
                  </a:lnTo>
                  <a:lnTo>
                    <a:pt x="125" y="3"/>
                  </a:lnTo>
                  <a:lnTo>
                    <a:pt x="114" y="1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92" y="1"/>
                  </a:lnTo>
                  <a:lnTo>
                    <a:pt x="82" y="2"/>
                  </a:lnTo>
                  <a:lnTo>
                    <a:pt x="72" y="5"/>
                  </a:lnTo>
                  <a:lnTo>
                    <a:pt x="62" y="8"/>
                  </a:lnTo>
                  <a:lnTo>
                    <a:pt x="53" y="13"/>
                  </a:lnTo>
                  <a:lnTo>
                    <a:pt x="45" y="18"/>
                  </a:lnTo>
                  <a:lnTo>
                    <a:pt x="37" y="25"/>
                  </a:lnTo>
                  <a:lnTo>
                    <a:pt x="30" y="32"/>
                  </a:lnTo>
                  <a:lnTo>
                    <a:pt x="23" y="40"/>
                  </a:lnTo>
                  <a:lnTo>
                    <a:pt x="18" y="49"/>
                  </a:lnTo>
                  <a:lnTo>
                    <a:pt x="13" y="59"/>
                  </a:lnTo>
                  <a:lnTo>
                    <a:pt x="8" y="70"/>
                  </a:lnTo>
                  <a:lnTo>
                    <a:pt x="5" y="81"/>
                  </a:lnTo>
                  <a:lnTo>
                    <a:pt x="2" y="93"/>
                  </a:lnTo>
                  <a:lnTo>
                    <a:pt x="1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33"/>
                  </a:lnTo>
                  <a:lnTo>
                    <a:pt x="2" y="145"/>
                  </a:lnTo>
                  <a:lnTo>
                    <a:pt x="5" y="157"/>
                  </a:lnTo>
                  <a:lnTo>
                    <a:pt x="8" y="169"/>
                  </a:lnTo>
                  <a:lnTo>
                    <a:pt x="12" y="179"/>
                  </a:lnTo>
                  <a:lnTo>
                    <a:pt x="17" y="189"/>
                  </a:lnTo>
                  <a:lnTo>
                    <a:pt x="23" y="198"/>
                  </a:lnTo>
                  <a:lnTo>
                    <a:pt x="29" y="206"/>
                  </a:lnTo>
                  <a:lnTo>
                    <a:pt x="36" y="214"/>
                  </a:lnTo>
                  <a:lnTo>
                    <a:pt x="44" y="220"/>
                  </a:lnTo>
                  <a:lnTo>
                    <a:pt x="52" y="226"/>
                  </a:lnTo>
                  <a:lnTo>
                    <a:pt x="61" y="230"/>
                  </a:lnTo>
                  <a:lnTo>
                    <a:pt x="71" y="234"/>
                  </a:lnTo>
                  <a:lnTo>
                    <a:pt x="80" y="237"/>
                  </a:lnTo>
                  <a:lnTo>
                    <a:pt x="91" y="238"/>
                  </a:lnTo>
                  <a:lnTo>
                    <a:pt x="101" y="239"/>
                  </a:lnTo>
                  <a:lnTo>
                    <a:pt x="101" y="239"/>
                  </a:lnTo>
                  <a:lnTo>
                    <a:pt x="113" y="238"/>
                  </a:lnTo>
                  <a:lnTo>
                    <a:pt x="124" y="237"/>
                  </a:lnTo>
                  <a:lnTo>
                    <a:pt x="134" y="234"/>
                  </a:lnTo>
                  <a:lnTo>
                    <a:pt x="143" y="231"/>
                  </a:lnTo>
                  <a:lnTo>
                    <a:pt x="152" y="226"/>
                  </a:lnTo>
                  <a:lnTo>
                    <a:pt x="161" y="221"/>
                  </a:lnTo>
                  <a:lnTo>
                    <a:pt x="169" y="214"/>
                  </a:lnTo>
                  <a:lnTo>
                    <a:pt x="176" y="207"/>
                  </a:lnTo>
                  <a:lnTo>
                    <a:pt x="182" y="199"/>
                  </a:lnTo>
                  <a:lnTo>
                    <a:pt x="188" y="190"/>
                  </a:lnTo>
                  <a:lnTo>
                    <a:pt x="193" y="180"/>
                  </a:lnTo>
                  <a:lnTo>
                    <a:pt x="198" y="169"/>
                  </a:lnTo>
                  <a:lnTo>
                    <a:pt x="201" y="158"/>
                  </a:lnTo>
                  <a:lnTo>
                    <a:pt x="203" y="145"/>
                  </a:lnTo>
                  <a:lnTo>
                    <a:pt x="205" y="132"/>
                  </a:lnTo>
                  <a:lnTo>
                    <a:pt x="206" y="119"/>
                  </a:lnTo>
                  <a:lnTo>
                    <a:pt x="206" y="119"/>
                  </a:lnTo>
                  <a:close/>
                  <a:moveTo>
                    <a:pt x="160" y="120"/>
                  </a:moveTo>
                  <a:lnTo>
                    <a:pt x="160" y="120"/>
                  </a:lnTo>
                  <a:lnTo>
                    <a:pt x="159" y="135"/>
                  </a:lnTo>
                  <a:lnTo>
                    <a:pt x="156" y="149"/>
                  </a:lnTo>
                  <a:lnTo>
                    <a:pt x="151" y="162"/>
                  </a:lnTo>
                  <a:lnTo>
                    <a:pt x="145" y="174"/>
                  </a:lnTo>
                  <a:lnTo>
                    <a:pt x="141" y="179"/>
                  </a:lnTo>
                  <a:lnTo>
                    <a:pt x="137" y="183"/>
                  </a:lnTo>
                  <a:lnTo>
                    <a:pt x="132" y="187"/>
                  </a:lnTo>
                  <a:lnTo>
                    <a:pt x="127" y="190"/>
                  </a:lnTo>
                  <a:lnTo>
                    <a:pt x="122" y="193"/>
                  </a:lnTo>
                  <a:lnTo>
                    <a:pt x="116" y="195"/>
                  </a:lnTo>
                  <a:lnTo>
                    <a:pt x="110" y="196"/>
                  </a:lnTo>
                  <a:lnTo>
                    <a:pt x="104" y="196"/>
                  </a:lnTo>
                  <a:lnTo>
                    <a:pt x="104" y="196"/>
                  </a:lnTo>
                  <a:lnTo>
                    <a:pt x="97" y="196"/>
                  </a:lnTo>
                  <a:lnTo>
                    <a:pt x="91" y="195"/>
                  </a:lnTo>
                  <a:lnTo>
                    <a:pt x="85" y="193"/>
                  </a:lnTo>
                  <a:lnTo>
                    <a:pt x="80" y="191"/>
                  </a:lnTo>
                  <a:lnTo>
                    <a:pt x="75" y="188"/>
                  </a:lnTo>
                  <a:lnTo>
                    <a:pt x="70" y="185"/>
                  </a:lnTo>
                  <a:lnTo>
                    <a:pt x="66" y="181"/>
                  </a:lnTo>
                  <a:lnTo>
                    <a:pt x="62" y="176"/>
                  </a:lnTo>
                  <a:lnTo>
                    <a:pt x="58" y="171"/>
                  </a:lnTo>
                  <a:lnTo>
                    <a:pt x="55" y="165"/>
                  </a:lnTo>
                  <a:lnTo>
                    <a:pt x="52" y="159"/>
                  </a:lnTo>
                  <a:lnTo>
                    <a:pt x="50" y="152"/>
                  </a:lnTo>
                  <a:lnTo>
                    <a:pt x="47" y="136"/>
                  </a:lnTo>
                  <a:lnTo>
                    <a:pt x="46" y="119"/>
                  </a:lnTo>
                  <a:lnTo>
                    <a:pt x="46" y="119"/>
                  </a:lnTo>
                  <a:lnTo>
                    <a:pt x="47" y="102"/>
                  </a:lnTo>
                  <a:lnTo>
                    <a:pt x="50" y="88"/>
                  </a:lnTo>
                  <a:lnTo>
                    <a:pt x="54" y="75"/>
                  </a:lnTo>
                  <a:lnTo>
                    <a:pt x="57" y="69"/>
                  </a:lnTo>
                  <a:lnTo>
                    <a:pt x="61" y="64"/>
                  </a:lnTo>
                  <a:lnTo>
                    <a:pt x="64" y="59"/>
                  </a:lnTo>
                  <a:lnTo>
                    <a:pt x="68" y="55"/>
                  </a:lnTo>
                  <a:lnTo>
                    <a:pt x="73" y="51"/>
                  </a:lnTo>
                  <a:lnTo>
                    <a:pt x="78" y="48"/>
                  </a:lnTo>
                  <a:lnTo>
                    <a:pt x="83" y="46"/>
                  </a:lnTo>
                  <a:lnTo>
                    <a:pt x="89" y="44"/>
                  </a:lnTo>
                  <a:lnTo>
                    <a:pt x="95" y="43"/>
                  </a:lnTo>
                  <a:lnTo>
                    <a:pt x="101" y="43"/>
                  </a:lnTo>
                  <a:lnTo>
                    <a:pt x="101" y="43"/>
                  </a:lnTo>
                  <a:lnTo>
                    <a:pt x="108" y="43"/>
                  </a:lnTo>
                  <a:lnTo>
                    <a:pt x="115" y="44"/>
                  </a:lnTo>
                  <a:lnTo>
                    <a:pt x="121" y="46"/>
                  </a:lnTo>
                  <a:lnTo>
                    <a:pt x="126" y="49"/>
                  </a:lnTo>
                  <a:lnTo>
                    <a:pt x="131" y="51"/>
                  </a:lnTo>
                  <a:lnTo>
                    <a:pt x="136" y="55"/>
                  </a:lnTo>
                  <a:lnTo>
                    <a:pt x="141" y="59"/>
                  </a:lnTo>
                  <a:lnTo>
                    <a:pt x="145" y="64"/>
                  </a:lnTo>
                  <a:lnTo>
                    <a:pt x="148" y="69"/>
                  </a:lnTo>
                  <a:lnTo>
                    <a:pt x="151" y="75"/>
                  </a:lnTo>
                  <a:lnTo>
                    <a:pt x="154" y="81"/>
                  </a:lnTo>
                  <a:lnTo>
                    <a:pt x="156" y="88"/>
                  </a:lnTo>
                  <a:lnTo>
                    <a:pt x="159" y="103"/>
                  </a:lnTo>
                  <a:lnTo>
                    <a:pt x="160" y="120"/>
                  </a:lnTo>
                  <a:lnTo>
                    <a:pt x="160" y="1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4" name="Freeform 103"/>
            <p:cNvSpPr>
              <a:spLocks/>
            </p:cNvSpPr>
            <p:nvPr userDrawn="1"/>
          </p:nvSpPr>
          <p:spPr bwMode="auto">
            <a:xfrm>
              <a:off x="1798638" y="6151563"/>
              <a:ext cx="71438" cy="95250"/>
            </a:xfrm>
            <a:custGeom>
              <a:avLst/>
              <a:gdLst>
                <a:gd name="T0" fmla="*/ 181 w 181"/>
                <a:gd name="T1" fmla="*/ 39 h 239"/>
                <a:gd name="T2" fmla="*/ 164 w 181"/>
                <a:gd name="T3" fmla="*/ 22 h 239"/>
                <a:gd name="T4" fmla="*/ 145 w 181"/>
                <a:gd name="T5" fmla="*/ 10 h 239"/>
                <a:gd name="T6" fmla="*/ 124 w 181"/>
                <a:gd name="T7" fmla="*/ 3 h 239"/>
                <a:gd name="T8" fmla="*/ 100 w 181"/>
                <a:gd name="T9" fmla="*/ 0 h 239"/>
                <a:gd name="T10" fmla="*/ 90 w 181"/>
                <a:gd name="T11" fmla="*/ 1 h 239"/>
                <a:gd name="T12" fmla="*/ 70 w 181"/>
                <a:gd name="T13" fmla="*/ 5 h 239"/>
                <a:gd name="T14" fmla="*/ 52 w 181"/>
                <a:gd name="T15" fmla="*/ 13 h 239"/>
                <a:gd name="T16" fmla="*/ 36 w 181"/>
                <a:gd name="T17" fmla="*/ 25 h 239"/>
                <a:gd name="T18" fmla="*/ 22 w 181"/>
                <a:gd name="T19" fmla="*/ 40 h 239"/>
                <a:gd name="T20" fmla="*/ 12 w 181"/>
                <a:gd name="T21" fmla="*/ 59 h 239"/>
                <a:gd name="T22" fmla="*/ 4 w 181"/>
                <a:gd name="T23" fmla="*/ 81 h 239"/>
                <a:gd name="T24" fmla="*/ 0 w 181"/>
                <a:gd name="T25" fmla="*/ 106 h 239"/>
                <a:gd name="T26" fmla="*/ 0 w 181"/>
                <a:gd name="T27" fmla="*/ 120 h 239"/>
                <a:gd name="T28" fmla="*/ 2 w 181"/>
                <a:gd name="T29" fmla="*/ 146 h 239"/>
                <a:gd name="T30" fmla="*/ 7 w 181"/>
                <a:gd name="T31" fmla="*/ 169 h 239"/>
                <a:gd name="T32" fmla="*/ 16 w 181"/>
                <a:gd name="T33" fmla="*/ 189 h 239"/>
                <a:gd name="T34" fmla="*/ 28 w 181"/>
                <a:gd name="T35" fmla="*/ 206 h 239"/>
                <a:gd name="T36" fmla="*/ 43 w 181"/>
                <a:gd name="T37" fmla="*/ 220 h 239"/>
                <a:gd name="T38" fmla="*/ 60 w 181"/>
                <a:gd name="T39" fmla="*/ 230 h 239"/>
                <a:gd name="T40" fmla="*/ 78 w 181"/>
                <a:gd name="T41" fmla="*/ 237 h 239"/>
                <a:gd name="T42" fmla="*/ 99 w 181"/>
                <a:gd name="T43" fmla="*/ 239 h 239"/>
                <a:gd name="T44" fmla="*/ 113 w 181"/>
                <a:gd name="T45" fmla="*/ 238 h 239"/>
                <a:gd name="T46" fmla="*/ 138 w 181"/>
                <a:gd name="T47" fmla="*/ 231 h 239"/>
                <a:gd name="T48" fmla="*/ 158 w 181"/>
                <a:gd name="T49" fmla="*/ 220 h 239"/>
                <a:gd name="T50" fmla="*/ 174 w 181"/>
                <a:gd name="T51" fmla="*/ 204 h 239"/>
                <a:gd name="T52" fmla="*/ 152 w 181"/>
                <a:gd name="T53" fmla="*/ 168 h 239"/>
                <a:gd name="T54" fmla="*/ 139 w 181"/>
                <a:gd name="T55" fmla="*/ 180 h 239"/>
                <a:gd name="T56" fmla="*/ 127 w 181"/>
                <a:gd name="T57" fmla="*/ 189 h 239"/>
                <a:gd name="T58" fmla="*/ 115 w 181"/>
                <a:gd name="T59" fmla="*/ 194 h 239"/>
                <a:gd name="T60" fmla="*/ 100 w 181"/>
                <a:gd name="T61" fmla="*/ 196 h 239"/>
                <a:gd name="T62" fmla="*/ 93 w 181"/>
                <a:gd name="T63" fmla="*/ 196 h 239"/>
                <a:gd name="T64" fmla="*/ 82 w 181"/>
                <a:gd name="T65" fmla="*/ 193 h 239"/>
                <a:gd name="T66" fmla="*/ 71 w 181"/>
                <a:gd name="T67" fmla="*/ 187 h 239"/>
                <a:gd name="T68" fmla="*/ 63 w 181"/>
                <a:gd name="T69" fmla="*/ 179 h 239"/>
                <a:gd name="T70" fmla="*/ 56 w 181"/>
                <a:gd name="T71" fmla="*/ 169 h 239"/>
                <a:gd name="T72" fmla="*/ 49 w 181"/>
                <a:gd name="T73" fmla="*/ 150 h 239"/>
                <a:gd name="T74" fmla="*/ 45 w 181"/>
                <a:gd name="T75" fmla="*/ 119 h 239"/>
                <a:gd name="T76" fmla="*/ 46 w 181"/>
                <a:gd name="T77" fmla="*/ 102 h 239"/>
                <a:gd name="T78" fmla="*/ 53 w 181"/>
                <a:gd name="T79" fmla="*/ 74 h 239"/>
                <a:gd name="T80" fmla="*/ 60 w 181"/>
                <a:gd name="T81" fmla="*/ 64 h 239"/>
                <a:gd name="T82" fmla="*/ 67 w 181"/>
                <a:gd name="T83" fmla="*/ 55 h 239"/>
                <a:gd name="T84" fmla="*/ 76 w 181"/>
                <a:gd name="T85" fmla="*/ 48 h 239"/>
                <a:gd name="T86" fmla="*/ 87 w 181"/>
                <a:gd name="T87" fmla="*/ 44 h 239"/>
                <a:gd name="T88" fmla="*/ 99 w 181"/>
                <a:gd name="T89" fmla="*/ 43 h 239"/>
                <a:gd name="T90" fmla="*/ 106 w 181"/>
                <a:gd name="T91" fmla="*/ 43 h 239"/>
                <a:gd name="T92" fmla="*/ 120 w 181"/>
                <a:gd name="T93" fmla="*/ 47 h 239"/>
                <a:gd name="T94" fmla="*/ 134 w 181"/>
                <a:gd name="T95" fmla="*/ 54 h 239"/>
                <a:gd name="T96" fmla="*/ 148 w 181"/>
                <a:gd name="T97" fmla="*/ 64 h 239"/>
                <a:gd name="T98" fmla="*/ 181 w 181"/>
                <a:gd name="T99" fmla="*/ 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1" h="239">
                  <a:moveTo>
                    <a:pt x="181" y="39"/>
                  </a:moveTo>
                  <a:lnTo>
                    <a:pt x="181" y="39"/>
                  </a:lnTo>
                  <a:lnTo>
                    <a:pt x="173" y="30"/>
                  </a:lnTo>
                  <a:lnTo>
                    <a:pt x="164" y="22"/>
                  </a:lnTo>
                  <a:lnTo>
                    <a:pt x="155" y="16"/>
                  </a:lnTo>
                  <a:lnTo>
                    <a:pt x="145" y="10"/>
                  </a:lnTo>
                  <a:lnTo>
                    <a:pt x="135" y="6"/>
                  </a:lnTo>
                  <a:lnTo>
                    <a:pt x="124" y="3"/>
                  </a:lnTo>
                  <a:lnTo>
                    <a:pt x="112" y="1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0" y="1"/>
                  </a:lnTo>
                  <a:lnTo>
                    <a:pt x="80" y="2"/>
                  </a:lnTo>
                  <a:lnTo>
                    <a:pt x="70" y="5"/>
                  </a:lnTo>
                  <a:lnTo>
                    <a:pt x="61" y="8"/>
                  </a:lnTo>
                  <a:lnTo>
                    <a:pt x="52" y="13"/>
                  </a:lnTo>
                  <a:lnTo>
                    <a:pt x="44" y="18"/>
                  </a:lnTo>
                  <a:lnTo>
                    <a:pt x="36" y="25"/>
                  </a:lnTo>
                  <a:lnTo>
                    <a:pt x="29" y="32"/>
                  </a:lnTo>
                  <a:lnTo>
                    <a:pt x="22" y="40"/>
                  </a:lnTo>
                  <a:lnTo>
                    <a:pt x="17" y="49"/>
                  </a:lnTo>
                  <a:lnTo>
                    <a:pt x="12" y="59"/>
                  </a:lnTo>
                  <a:lnTo>
                    <a:pt x="8" y="70"/>
                  </a:lnTo>
                  <a:lnTo>
                    <a:pt x="4" y="81"/>
                  </a:lnTo>
                  <a:lnTo>
                    <a:pt x="2" y="93"/>
                  </a:lnTo>
                  <a:lnTo>
                    <a:pt x="0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33"/>
                  </a:lnTo>
                  <a:lnTo>
                    <a:pt x="2" y="146"/>
                  </a:lnTo>
                  <a:lnTo>
                    <a:pt x="4" y="158"/>
                  </a:lnTo>
                  <a:lnTo>
                    <a:pt x="7" y="169"/>
                  </a:lnTo>
                  <a:lnTo>
                    <a:pt x="11" y="179"/>
                  </a:lnTo>
                  <a:lnTo>
                    <a:pt x="16" y="189"/>
                  </a:lnTo>
                  <a:lnTo>
                    <a:pt x="22" y="198"/>
                  </a:lnTo>
                  <a:lnTo>
                    <a:pt x="28" y="206"/>
                  </a:lnTo>
                  <a:lnTo>
                    <a:pt x="35" y="214"/>
                  </a:lnTo>
                  <a:lnTo>
                    <a:pt x="43" y="220"/>
                  </a:lnTo>
                  <a:lnTo>
                    <a:pt x="51" y="226"/>
                  </a:lnTo>
                  <a:lnTo>
                    <a:pt x="60" y="230"/>
                  </a:lnTo>
                  <a:lnTo>
                    <a:pt x="69" y="234"/>
                  </a:lnTo>
                  <a:lnTo>
                    <a:pt x="78" y="237"/>
                  </a:lnTo>
                  <a:lnTo>
                    <a:pt x="88" y="238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3" y="238"/>
                  </a:lnTo>
                  <a:lnTo>
                    <a:pt x="126" y="235"/>
                  </a:lnTo>
                  <a:lnTo>
                    <a:pt x="138" y="231"/>
                  </a:lnTo>
                  <a:lnTo>
                    <a:pt x="148" y="226"/>
                  </a:lnTo>
                  <a:lnTo>
                    <a:pt x="158" y="220"/>
                  </a:lnTo>
                  <a:lnTo>
                    <a:pt x="166" y="212"/>
                  </a:lnTo>
                  <a:lnTo>
                    <a:pt x="174" y="204"/>
                  </a:lnTo>
                  <a:lnTo>
                    <a:pt x="181" y="196"/>
                  </a:lnTo>
                  <a:lnTo>
                    <a:pt x="152" y="168"/>
                  </a:lnTo>
                  <a:lnTo>
                    <a:pt x="152" y="168"/>
                  </a:lnTo>
                  <a:lnTo>
                    <a:pt x="139" y="180"/>
                  </a:lnTo>
                  <a:lnTo>
                    <a:pt x="133" y="185"/>
                  </a:lnTo>
                  <a:lnTo>
                    <a:pt x="127" y="189"/>
                  </a:lnTo>
                  <a:lnTo>
                    <a:pt x="121" y="192"/>
                  </a:lnTo>
                  <a:lnTo>
                    <a:pt x="115" y="194"/>
                  </a:lnTo>
                  <a:lnTo>
                    <a:pt x="108" y="196"/>
                  </a:lnTo>
                  <a:lnTo>
                    <a:pt x="100" y="196"/>
                  </a:lnTo>
                  <a:lnTo>
                    <a:pt x="100" y="196"/>
                  </a:lnTo>
                  <a:lnTo>
                    <a:pt x="93" y="196"/>
                  </a:lnTo>
                  <a:lnTo>
                    <a:pt x="87" y="195"/>
                  </a:lnTo>
                  <a:lnTo>
                    <a:pt x="82" y="193"/>
                  </a:lnTo>
                  <a:lnTo>
                    <a:pt x="76" y="190"/>
                  </a:lnTo>
                  <a:lnTo>
                    <a:pt x="71" y="187"/>
                  </a:lnTo>
                  <a:lnTo>
                    <a:pt x="67" y="184"/>
                  </a:lnTo>
                  <a:lnTo>
                    <a:pt x="63" y="179"/>
                  </a:lnTo>
                  <a:lnTo>
                    <a:pt x="59" y="174"/>
                  </a:lnTo>
                  <a:lnTo>
                    <a:pt x="56" y="169"/>
                  </a:lnTo>
                  <a:lnTo>
                    <a:pt x="53" y="163"/>
                  </a:lnTo>
                  <a:lnTo>
                    <a:pt x="49" y="150"/>
                  </a:lnTo>
                  <a:lnTo>
                    <a:pt x="46" y="135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46" y="102"/>
                  </a:lnTo>
                  <a:lnTo>
                    <a:pt x="49" y="87"/>
                  </a:lnTo>
                  <a:lnTo>
                    <a:pt x="53" y="74"/>
                  </a:lnTo>
                  <a:lnTo>
                    <a:pt x="56" y="69"/>
                  </a:lnTo>
                  <a:lnTo>
                    <a:pt x="60" y="64"/>
                  </a:lnTo>
                  <a:lnTo>
                    <a:pt x="63" y="59"/>
                  </a:lnTo>
                  <a:lnTo>
                    <a:pt x="67" y="55"/>
                  </a:lnTo>
                  <a:lnTo>
                    <a:pt x="72" y="51"/>
                  </a:lnTo>
                  <a:lnTo>
                    <a:pt x="76" y="48"/>
                  </a:lnTo>
                  <a:lnTo>
                    <a:pt x="82" y="46"/>
                  </a:lnTo>
                  <a:lnTo>
                    <a:pt x="87" y="44"/>
                  </a:lnTo>
                  <a:lnTo>
                    <a:pt x="93" y="43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106" y="43"/>
                  </a:lnTo>
                  <a:lnTo>
                    <a:pt x="113" y="45"/>
                  </a:lnTo>
                  <a:lnTo>
                    <a:pt x="120" y="47"/>
                  </a:lnTo>
                  <a:lnTo>
                    <a:pt x="127" y="50"/>
                  </a:lnTo>
                  <a:lnTo>
                    <a:pt x="134" y="54"/>
                  </a:lnTo>
                  <a:lnTo>
                    <a:pt x="141" y="59"/>
                  </a:lnTo>
                  <a:lnTo>
                    <a:pt x="148" y="64"/>
                  </a:lnTo>
                  <a:lnTo>
                    <a:pt x="154" y="71"/>
                  </a:lnTo>
                  <a:lnTo>
                    <a:pt x="181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5" name="Freeform 104"/>
            <p:cNvSpPr>
              <a:spLocks noEditPoints="1"/>
            </p:cNvSpPr>
            <p:nvPr userDrawn="1"/>
          </p:nvSpPr>
          <p:spPr bwMode="auto">
            <a:xfrm>
              <a:off x="1882775" y="6121401"/>
              <a:ext cx="82550" cy="125413"/>
            </a:xfrm>
            <a:custGeom>
              <a:avLst/>
              <a:gdLst>
                <a:gd name="T0" fmla="*/ 211 w 211"/>
                <a:gd name="T1" fmla="*/ 81 h 315"/>
                <a:gd name="T2" fmla="*/ 209 w 211"/>
                <a:gd name="T3" fmla="*/ 62 h 315"/>
                <a:gd name="T4" fmla="*/ 204 w 211"/>
                <a:gd name="T5" fmla="*/ 46 h 315"/>
                <a:gd name="T6" fmla="*/ 195 w 211"/>
                <a:gd name="T7" fmla="*/ 32 h 315"/>
                <a:gd name="T8" fmla="*/ 182 w 211"/>
                <a:gd name="T9" fmla="*/ 21 h 315"/>
                <a:gd name="T10" fmla="*/ 167 w 211"/>
                <a:gd name="T11" fmla="*/ 12 h 315"/>
                <a:gd name="T12" fmla="*/ 149 w 211"/>
                <a:gd name="T13" fmla="*/ 5 h 315"/>
                <a:gd name="T14" fmla="*/ 128 w 211"/>
                <a:gd name="T15" fmla="*/ 1 h 315"/>
                <a:gd name="T16" fmla="*/ 106 w 211"/>
                <a:gd name="T17" fmla="*/ 0 h 315"/>
                <a:gd name="T18" fmla="*/ 89 w 211"/>
                <a:gd name="T19" fmla="*/ 1 h 315"/>
                <a:gd name="T20" fmla="*/ 59 w 211"/>
                <a:gd name="T21" fmla="*/ 8 h 315"/>
                <a:gd name="T22" fmla="*/ 32 w 211"/>
                <a:gd name="T23" fmla="*/ 20 h 315"/>
                <a:gd name="T24" fmla="*/ 9 w 211"/>
                <a:gd name="T25" fmla="*/ 36 h 315"/>
                <a:gd name="T26" fmla="*/ 29 w 211"/>
                <a:gd name="T27" fmla="*/ 79 h 315"/>
                <a:gd name="T28" fmla="*/ 38 w 211"/>
                <a:gd name="T29" fmla="*/ 71 h 315"/>
                <a:gd name="T30" fmla="*/ 56 w 211"/>
                <a:gd name="T31" fmla="*/ 58 h 315"/>
                <a:gd name="T32" fmla="*/ 74 w 211"/>
                <a:gd name="T33" fmla="*/ 50 h 315"/>
                <a:gd name="T34" fmla="*/ 94 w 211"/>
                <a:gd name="T35" fmla="*/ 46 h 315"/>
                <a:gd name="T36" fmla="*/ 105 w 211"/>
                <a:gd name="T37" fmla="*/ 45 h 315"/>
                <a:gd name="T38" fmla="*/ 130 w 211"/>
                <a:gd name="T39" fmla="*/ 48 h 315"/>
                <a:gd name="T40" fmla="*/ 149 w 211"/>
                <a:gd name="T41" fmla="*/ 55 h 315"/>
                <a:gd name="T42" fmla="*/ 161 w 211"/>
                <a:gd name="T43" fmla="*/ 67 h 315"/>
                <a:gd name="T44" fmla="*/ 165 w 211"/>
                <a:gd name="T45" fmla="*/ 84 h 315"/>
                <a:gd name="T46" fmla="*/ 164 w 211"/>
                <a:gd name="T47" fmla="*/ 91 h 315"/>
                <a:gd name="T48" fmla="*/ 160 w 211"/>
                <a:gd name="T49" fmla="*/ 103 h 315"/>
                <a:gd name="T50" fmla="*/ 152 w 211"/>
                <a:gd name="T51" fmla="*/ 113 h 315"/>
                <a:gd name="T52" fmla="*/ 131 w 211"/>
                <a:gd name="T53" fmla="*/ 127 h 315"/>
                <a:gd name="T54" fmla="*/ 115 w 211"/>
                <a:gd name="T55" fmla="*/ 137 h 315"/>
                <a:gd name="T56" fmla="*/ 92 w 211"/>
                <a:gd name="T57" fmla="*/ 155 h 315"/>
                <a:gd name="T58" fmla="*/ 84 w 211"/>
                <a:gd name="T59" fmla="*/ 165 h 315"/>
                <a:gd name="T60" fmla="*/ 79 w 211"/>
                <a:gd name="T61" fmla="*/ 177 h 315"/>
                <a:gd name="T62" fmla="*/ 74 w 211"/>
                <a:gd name="T63" fmla="*/ 204 h 315"/>
                <a:gd name="T64" fmla="*/ 121 w 211"/>
                <a:gd name="T65" fmla="*/ 222 h 315"/>
                <a:gd name="T66" fmla="*/ 121 w 211"/>
                <a:gd name="T67" fmla="*/ 211 h 315"/>
                <a:gd name="T68" fmla="*/ 124 w 211"/>
                <a:gd name="T69" fmla="*/ 193 h 315"/>
                <a:gd name="T70" fmla="*/ 131 w 211"/>
                <a:gd name="T71" fmla="*/ 180 h 315"/>
                <a:gd name="T72" fmla="*/ 145 w 211"/>
                <a:gd name="T73" fmla="*/ 168 h 315"/>
                <a:gd name="T74" fmla="*/ 155 w 211"/>
                <a:gd name="T75" fmla="*/ 163 h 315"/>
                <a:gd name="T76" fmla="*/ 179 w 211"/>
                <a:gd name="T77" fmla="*/ 147 h 315"/>
                <a:gd name="T78" fmla="*/ 197 w 211"/>
                <a:gd name="T79" fmla="*/ 130 h 315"/>
                <a:gd name="T80" fmla="*/ 208 w 211"/>
                <a:gd name="T81" fmla="*/ 109 h 315"/>
                <a:gd name="T82" fmla="*/ 211 w 211"/>
                <a:gd name="T83" fmla="*/ 81 h 315"/>
                <a:gd name="T84" fmla="*/ 130 w 211"/>
                <a:gd name="T85" fmla="*/ 282 h 315"/>
                <a:gd name="T86" fmla="*/ 129 w 211"/>
                <a:gd name="T87" fmla="*/ 276 h 315"/>
                <a:gd name="T88" fmla="*/ 124 w 211"/>
                <a:gd name="T89" fmla="*/ 264 h 315"/>
                <a:gd name="T90" fmla="*/ 115 w 211"/>
                <a:gd name="T91" fmla="*/ 255 h 315"/>
                <a:gd name="T92" fmla="*/ 104 w 211"/>
                <a:gd name="T93" fmla="*/ 250 h 315"/>
                <a:gd name="T94" fmla="*/ 97 w 211"/>
                <a:gd name="T95" fmla="*/ 249 h 315"/>
                <a:gd name="T96" fmla="*/ 85 w 211"/>
                <a:gd name="T97" fmla="*/ 252 h 315"/>
                <a:gd name="T98" fmla="*/ 74 w 211"/>
                <a:gd name="T99" fmla="*/ 259 h 315"/>
                <a:gd name="T100" fmla="*/ 67 w 211"/>
                <a:gd name="T101" fmla="*/ 269 h 315"/>
                <a:gd name="T102" fmla="*/ 65 w 211"/>
                <a:gd name="T103" fmla="*/ 282 h 315"/>
                <a:gd name="T104" fmla="*/ 65 w 211"/>
                <a:gd name="T105" fmla="*/ 289 h 315"/>
                <a:gd name="T106" fmla="*/ 70 w 211"/>
                <a:gd name="T107" fmla="*/ 301 h 315"/>
                <a:gd name="T108" fmla="*/ 79 w 211"/>
                <a:gd name="T109" fmla="*/ 309 h 315"/>
                <a:gd name="T110" fmla="*/ 91 w 211"/>
                <a:gd name="T111" fmla="*/ 314 h 315"/>
                <a:gd name="T112" fmla="*/ 97 w 211"/>
                <a:gd name="T113" fmla="*/ 315 h 315"/>
                <a:gd name="T114" fmla="*/ 110 w 211"/>
                <a:gd name="T115" fmla="*/ 312 h 315"/>
                <a:gd name="T116" fmla="*/ 120 w 211"/>
                <a:gd name="T117" fmla="*/ 305 h 315"/>
                <a:gd name="T118" fmla="*/ 127 w 211"/>
                <a:gd name="T119" fmla="*/ 295 h 315"/>
                <a:gd name="T120" fmla="*/ 130 w 211"/>
                <a:gd name="T121" fmla="*/ 282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11" h="315">
                  <a:moveTo>
                    <a:pt x="211" y="81"/>
                  </a:moveTo>
                  <a:lnTo>
                    <a:pt x="211" y="81"/>
                  </a:lnTo>
                  <a:lnTo>
                    <a:pt x="211" y="71"/>
                  </a:lnTo>
                  <a:lnTo>
                    <a:pt x="209" y="62"/>
                  </a:lnTo>
                  <a:lnTo>
                    <a:pt x="207" y="54"/>
                  </a:lnTo>
                  <a:lnTo>
                    <a:pt x="204" y="46"/>
                  </a:lnTo>
                  <a:lnTo>
                    <a:pt x="199" y="39"/>
                  </a:lnTo>
                  <a:lnTo>
                    <a:pt x="195" y="32"/>
                  </a:lnTo>
                  <a:lnTo>
                    <a:pt x="189" y="26"/>
                  </a:lnTo>
                  <a:lnTo>
                    <a:pt x="182" y="21"/>
                  </a:lnTo>
                  <a:lnTo>
                    <a:pt x="175" y="16"/>
                  </a:lnTo>
                  <a:lnTo>
                    <a:pt x="167" y="12"/>
                  </a:lnTo>
                  <a:lnTo>
                    <a:pt x="159" y="8"/>
                  </a:lnTo>
                  <a:lnTo>
                    <a:pt x="149" y="5"/>
                  </a:lnTo>
                  <a:lnTo>
                    <a:pt x="139" y="3"/>
                  </a:lnTo>
                  <a:lnTo>
                    <a:pt x="128" y="1"/>
                  </a:lnTo>
                  <a:lnTo>
                    <a:pt x="117" y="0"/>
                  </a:lnTo>
                  <a:lnTo>
                    <a:pt x="106" y="0"/>
                  </a:lnTo>
                  <a:lnTo>
                    <a:pt x="106" y="0"/>
                  </a:lnTo>
                  <a:lnTo>
                    <a:pt x="89" y="1"/>
                  </a:lnTo>
                  <a:lnTo>
                    <a:pt x="74" y="4"/>
                  </a:lnTo>
                  <a:lnTo>
                    <a:pt x="59" y="8"/>
                  </a:lnTo>
                  <a:lnTo>
                    <a:pt x="45" y="13"/>
                  </a:lnTo>
                  <a:lnTo>
                    <a:pt x="32" y="20"/>
                  </a:lnTo>
                  <a:lnTo>
                    <a:pt x="20" y="27"/>
                  </a:lnTo>
                  <a:lnTo>
                    <a:pt x="9" y="36"/>
                  </a:lnTo>
                  <a:lnTo>
                    <a:pt x="0" y="45"/>
                  </a:lnTo>
                  <a:lnTo>
                    <a:pt x="29" y="79"/>
                  </a:lnTo>
                  <a:lnTo>
                    <a:pt x="29" y="79"/>
                  </a:lnTo>
                  <a:lnTo>
                    <a:pt x="38" y="71"/>
                  </a:lnTo>
                  <a:lnTo>
                    <a:pt x="47" y="64"/>
                  </a:lnTo>
                  <a:lnTo>
                    <a:pt x="56" y="58"/>
                  </a:lnTo>
                  <a:lnTo>
                    <a:pt x="65" y="54"/>
                  </a:lnTo>
                  <a:lnTo>
                    <a:pt x="74" y="50"/>
                  </a:lnTo>
                  <a:lnTo>
                    <a:pt x="84" y="47"/>
                  </a:lnTo>
                  <a:lnTo>
                    <a:pt x="94" y="46"/>
                  </a:lnTo>
                  <a:lnTo>
                    <a:pt x="105" y="45"/>
                  </a:lnTo>
                  <a:lnTo>
                    <a:pt x="105" y="45"/>
                  </a:lnTo>
                  <a:lnTo>
                    <a:pt x="118" y="46"/>
                  </a:lnTo>
                  <a:lnTo>
                    <a:pt x="130" y="48"/>
                  </a:lnTo>
                  <a:lnTo>
                    <a:pt x="140" y="51"/>
                  </a:lnTo>
                  <a:lnTo>
                    <a:pt x="149" y="55"/>
                  </a:lnTo>
                  <a:lnTo>
                    <a:pt x="156" y="61"/>
                  </a:lnTo>
                  <a:lnTo>
                    <a:pt x="161" y="67"/>
                  </a:lnTo>
                  <a:lnTo>
                    <a:pt x="164" y="75"/>
                  </a:lnTo>
                  <a:lnTo>
                    <a:pt x="165" y="84"/>
                  </a:lnTo>
                  <a:lnTo>
                    <a:pt x="165" y="84"/>
                  </a:lnTo>
                  <a:lnTo>
                    <a:pt x="164" y="91"/>
                  </a:lnTo>
                  <a:lnTo>
                    <a:pt x="163" y="98"/>
                  </a:lnTo>
                  <a:lnTo>
                    <a:pt x="160" y="103"/>
                  </a:lnTo>
                  <a:lnTo>
                    <a:pt x="157" y="108"/>
                  </a:lnTo>
                  <a:lnTo>
                    <a:pt x="152" y="113"/>
                  </a:lnTo>
                  <a:lnTo>
                    <a:pt x="147" y="118"/>
                  </a:lnTo>
                  <a:lnTo>
                    <a:pt x="131" y="127"/>
                  </a:lnTo>
                  <a:lnTo>
                    <a:pt x="131" y="127"/>
                  </a:lnTo>
                  <a:lnTo>
                    <a:pt x="115" y="137"/>
                  </a:lnTo>
                  <a:lnTo>
                    <a:pt x="102" y="146"/>
                  </a:lnTo>
                  <a:lnTo>
                    <a:pt x="92" y="155"/>
                  </a:lnTo>
                  <a:lnTo>
                    <a:pt x="88" y="160"/>
                  </a:lnTo>
                  <a:lnTo>
                    <a:pt x="84" y="165"/>
                  </a:lnTo>
                  <a:lnTo>
                    <a:pt x="81" y="171"/>
                  </a:lnTo>
                  <a:lnTo>
                    <a:pt x="79" y="177"/>
                  </a:lnTo>
                  <a:lnTo>
                    <a:pt x="76" y="189"/>
                  </a:lnTo>
                  <a:lnTo>
                    <a:pt x="74" y="204"/>
                  </a:lnTo>
                  <a:lnTo>
                    <a:pt x="74" y="222"/>
                  </a:lnTo>
                  <a:lnTo>
                    <a:pt x="121" y="222"/>
                  </a:lnTo>
                  <a:lnTo>
                    <a:pt x="121" y="222"/>
                  </a:lnTo>
                  <a:lnTo>
                    <a:pt x="121" y="211"/>
                  </a:lnTo>
                  <a:lnTo>
                    <a:pt x="122" y="201"/>
                  </a:lnTo>
                  <a:lnTo>
                    <a:pt x="124" y="193"/>
                  </a:lnTo>
                  <a:lnTo>
                    <a:pt x="127" y="186"/>
                  </a:lnTo>
                  <a:lnTo>
                    <a:pt x="131" y="180"/>
                  </a:lnTo>
                  <a:lnTo>
                    <a:pt x="137" y="174"/>
                  </a:lnTo>
                  <a:lnTo>
                    <a:pt x="145" y="168"/>
                  </a:lnTo>
                  <a:lnTo>
                    <a:pt x="155" y="163"/>
                  </a:lnTo>
                  <a:lnTo>
                    <a:pt x="155" y="163"/>
                  </a:lnTo>
                  <a:lnTo>
                    <a:pt x="168" y="155"/>
                  </a:lnTo>
                  <a:lnTo>
                    <a:pt x="179" y="147"/>
                  </a:lnTo>
                  <a:lnTo>
                    <a:pt x="189" y="139"/>
                  </a:lnTo>
                  <a:lnTo>
                    <a:pt x="197" y="130"/>
                  </a:lnTo>
                  <a:lnTo>
                    <a:pt x="203" y="120"/>
                  </a:lnTo>
                  <a:lnTo>
                    <a:pt x="208" y="109"/>
                  </a:lnTo>
                  <a:lnTo>
                    <a:pt x="210" y="96"/>
                  </a:lnTo>
                  <a:lnTo>
                    <a:pt x="211" y="81"/>
                  </a:lnTo>
                  <a:lnTo>
                    <a:pt x="211" y="81"/>
                  </a:lnTo>
                  <a:close/>
                  <a:moveTo>
                    <a:pt x="130" y="282"/>
                  </a:moveTo>
                  <a:lnTo>
                    <a:pt x="130" y="282"/>
                  </a:lnTo>
                  <a:lnTo>
                    <a:pt x="129" y="276"/>
                  </a:lnTo>
                  <a:lnTo>
                    <a:pt x="127" y="269"/>
                  </a:lnTo>
                  <a:lnTo>
                    <a:pt x="124" y="264"/>
                  </a:lnTo>
                  <a:lnTo>
                    <a:pt x="120" y="259"/>
                  </a:lnTo>
                  <a:lnTo>
                    <a:pt x="115" y="255"/>
                  </a:lnTo>
                  <a:lnTo>
                    <a:pt x="110" y="252"/>
                  </a:lnTo>
                  <a:lnTo>
                    <a:pt x="104" y="250"/>
                  </a:lnTo>
                  <a:lnTo>
                    <a:pt x="97" y="249"/>
                  </a:lnTo>
                  <a:lnTo>
                    <a:pt x="97" y="249"/>
                  </a:lnTo>
                  <a:lnTo>
                    <a:pt x="91" y="250"/>
                  </a:lnTo>
                  <a:lnTo>
                    <a:pt x="85" y="252"/>
                  </a:lnTo>
                  <a:lnTo>
                    <a:pt x="79" y="255"/>
                  </a:lnTo>
                  <a:lnTo>
                    <a:pt x="74" y="259"/>
                  </a:lnTo>
                  <a:lnTo>
                    <a:pt x="70" y="264"/>
                  </a:lnTo>
                  <a:lnTo>
                    <a:pt x="67" y="269"/>
                  </a:lnTo>
                  <a:lnTo>
                    <a:pt x="65" y="276"/>
                  </a:lnTo>
                  <a:lnTo>
                    <a:pt x="65" y="282"/>
                  </a:lnTo>
                  <a:lnTo>
                    <a:pt x="65" y="282"/>
                  </a:lnTo>
                  <a:lnTo>
                    <a:pt x="65" y="289"/>
                  </a:lnTo>
                  <a:lnTo>
                    <a:pt x="67" y="295"/>
                  </a:lnTo>
                  <a:lnTo>
                    <a:pt x="70" y="301"/>
                  </a:lnTo>
                  <a:lnTo>
                    <a:pt x="74" y="305"/>
                  </a:lnTo>
                  <a:lnTo>
                    <a:pt x="79" y="309"/>
                  </a:lnTo>
                  <a:lnTo>
                    <a:pt x="85" y="312"/>
                  </a:lnTo>
                  <a:lnTo>
                    <a:pt x="91" y="314"/>
                  </a:lnTo>
                  <a:lnTo>
                    <a:pt x="97" y="315"/>
                  </a:lnTo>
                  <a:lnTo>
                    <a:pt x="97" y="315"/>
                  </a:lnTo>
                  <a:lnTo>
                    <a:pt x="104" y="314"/>
                  </a:lnTo>
                  <a:lnTo>
                    <a:pt x="110" y="312"/>
                  </a:lnTo>
                  <a:lnTo>
                    <a:pt x="115" y="309"/>
                  </a:lnTo>
                  <a:lnTo>
                    <a:pt x="120" y="305"/>
                  </a:lnTo>
                  <a:lnTo>
                    <a:pt x="124" y="301"/>
                  </a:lnTo>
                  <a:lnTo>
                    <a:pt x="127" y="295"/>
                  </a:lnTo>
                  <a:lnTo>
                    <a:pt x="129" y="289"/>
                  </a:lnTo>
                  <a:lnTo>
                    <a:pt x="130" y="282"/>
                  </a:lnTo>
                  <a:lnTo>
                    <a:pt x="130" y="2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6" name="Freeform 105"/>
            <p:cNvSpPr>
              <a:spLocks/>
            </p:cNvSpPr>
            <p:nvPr userDrawn="1"/>
          </p:nvSpPr>
          <p:spPr bwMode="auto">
            <a:xfrm>
              <a:off x="2019300" y="6122988"/>
              <a:ext cx="104775" cy="122238"/>
            </a:xfrm>
            <a:custGeom>
              <a:avLst/>
              <a:gdLst>
                <a:gd name="T0" fmla="*/ 120 w 264"/>
                <a:gd name="T1" fmla="*/ 305 h 305"/>
                <a:gd name="T2" fmla="*/ 264 w 264"/>
                <a:gd name="T3" fmla="*/ 0 h 305"/>
                <a:gd name="T4" fmla="*/ 212 w 264"/>
                <a:gd name="T5" fmla="*/ 0 h 305"/>
                <a:gd name="T6" fmla="*/ 170 w 264"/>
                <a:gd name="T7" fmla="*/ 98 h 305"/>
                <a:gd name="T8" fmla="*/ 170 w 264"/>
                <a:gd name="T9" fmla="*/ 98 h 305"/>
                <a:gd name="T10" fmla="*/ 154 w 264"/>
                <a:gd name="T11" fmla="*/ 136 h 305"/>
                <a:gd name="T12" fmla="*/ 141 w 264"/>
                <a:gd name="T13" fmla="*/ 167 h 305"/>
                <a:gd name="T14" fmla="*/ 141 w 264"/>
                <a:gd name="T15" fmla="*/ 167 h 305"/>
                <a:gd name="T16" fmla="*/ 126 w 264"/>
                <a:gd name="T17" fmla="*/ 135 h 305"/>
                <a:gd name="T18" fmla="*/ 107 w 264"/>
                <a:gd name="T19" fmla="*/ 97 h 305"/>
                <a:gd name="T20" fmla="*/ 57 w 264"/>
                <a:gd name="T21" fmla="*/ 0 h 305"/>
                <a:gd name="T22" fmla="*/ 0 w 264"/>
                <a:gd name="T23" fmla="*/ 0 h 305"/>
                <a:gd name="T24" fmla="*/ 115 w 264"/>
                <a:gd name="T25" fmla="*/ 213 h 305"/>
                <a:gd name="T26" fmla="*/ 69 w 264"/>
                <a:gd name="T27" fmla="*/ 305 h 305"/>
                <a:gd name="T28" fmla="*/ 120 w 264"/>
                <a:gd name="T29" fmla="*/ 305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64" h="305">
                  <a:moveTo>
                    <a:pt x="120" y="305"/>
                  </a:moveTo>
                  <a:lnTo>
                    <a:pt x="264" y="0"/>
                  </a:lnTo>
                  <a:lnTo>
                    <a:pt x="212" y="0"/>
                  </a:lnTo>
                  <a:lnTo>
                    <a:pt x="170" y="98"/>
                  </a:lnTo>
                  <a:lnTo>
                    <a:pt x="170" y="98"/>
                  </a:lnTo>
                  <a:lnTo>
                    <a:pt x="154" y="136"/>
                  </a:lnTo>
                  <a:lnTo>
                    <a:pt x="141" y="167"/>
                  </a:lnTo>
                  <a:lnTo>
                    <a:pt x="141" y="167"/>
                  </a:lnTo>
                  <a:lnTo>
                    <a:pt x="126" y="135"/>
                  </a:lnTo>
                  <a:lnTo>
                    <a:pt x="107" y="97"/>
                  </a:lnTo>
                  <a:lnTo>
                    <a:pt x="57" y="0"/>
                  </a:lnTo>
                  <a:lnTo>
                    <a:pt x="0" y="0"/>
                  </a:lnTo>
                  <a:lnTo>
                    <a:pt x="115" y="213"/>
                  </a:lnTo>
                  <a:lnTo>
                    <a:pt x="69" y="305"/>
                  </a:lnTo>
                  <a:lnTo>
                    <a:pt x="120" y="3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7" name="Freeform 106"/>
            <p:cNvSpPr>
              <a:spLocks/>
            </p:cNvSpPr>
            <p:nvPr userDrawn="1"/>
          </p:nvSpPr>
          <p:spPr bwMode="auto">
            <a:xfrm>
              <a:off x="2182813" y="6153151"/>
              <a:ext cx="73025" cy="92075"/>
            </a:xfrm>
            <a:custGeom>
              <a:avLst/>
              <a:gdLst>
                <a:gd name="T0" fmla="*/ 139 w 184"/>
                <a:gd name="T1" fmla="*/ 0 h 229"/>
                <a:gd name="T2" fmla="*/ 139 w 184"/>
                <a:gd name="T3" fmla="*/ 88 h 229"/>
                <a:gd name="T4" fmla="*/ 45 w 184"/>
                <a:gd name="T5" fmla="*/ 88 h 229"/>
                <a:gd name="T6" fmla="*/ 45 w 184"/>
                <a:gd name="T7" fmla="*/ 0 h 229"/>
                <a:gd name="T8" fmla="*/ 0 w 184"/>
                <a:gd name="T9" fmla="*/ 0 h 229"/>
                <a:gd name="T10" fmla="*/ 0 w 184"/>
                <a:gd name="T11" fmla="*/ 229 h 229"/>
                <a:gd name="T12" fmla="*/ 45 w 184"/>
                <a:gd name="T13" fmla="*/ 229 h 229"/>
                <a:gd name="T14" fmla="*/ 45 w 184"/>
                <a:gd name="T15" fmla="*/ 127 h 229"/>
                <a:gd name="T16" fmla="*/ 139 w 184"/>
                <a:gd name="T17" fmla="*/ 127 h 229"/>
                <a:gd name="T18" fmla="*/ 139 w 184"/>
                <a:gd name="T19" fmla="*/ 229 h 229"/>
                <a:gd name="T20" fmla="*/ 184 w 184"/>
                <a:gd name="T21" fmla="*/ 229 h 229"/>
                <a:gd name="T22" fmla="*/ 184 w 184"/>
                <a:gd name="T23" fmla="*/ 0 h 229"/>
                <a:gd name="T24" fmla="*/ 139 w 184"/>
                <a:gd name="T25" fmla="*/ 0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" h="229">
                  <a:moveTo>
                    <a:pt x="139" y="0"/>
                  </a:moveTo>
                  <a:lnTo>
                    <a:pt x="139" y="88"/>
                  </a:lnTo>
                  <a:lnTo>
                    <a:pt x="45" y="88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229"/>
                  </a:lnTo>
                  <a:lnTo>
                    <a:pt x="45" y="229"/>
                  </a:lnTo>
                  <a:lnTo>
                    <a:pt x="45" y="127"/>
                  </a:lnTo>
                  <a:lnTo>
                    <a:pt x="139" y="127"/>
                  </a:lnTo>
                  <a:lnTo>
                    <a:pt x="139" y="229"/>
                  </a:lnTo>
                  <a:lnTo>
                    <a:pt x="184" y="229"/>
                  </a:lnTo>
                  <a:lnTo>
                    <a:pt x="184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8" name="Freeform 107"/>
            <p:cNvSpPr>
              <a:spLocks noEditPoints="1"/>
            </p:cNvSpPr>
            <p:nvPr userDrawn="1"/>
          </p:nvSpPr>
          <p:spPr bwMode="auto">
            <a:xfrm>
              <a:off x="2274888" y="6151563"/>
              <a:ext cx="73025" cy="95250"/>
            </a:xfrm>
            <a:custGeom>
              <a:avLst/>
              <a:gdLst>
                <a:gd name="T0" fmla="*/ 187 w 187"/>
                <a:gd name="T1" fmla="*/ 77 h 239"/>
                <a:gd name="T2" fmla="*/ 187 w 187"/>
                <a:gd name="T3" fmla="*/ 68 h 239"/>
                <a:gd name="T4" fmla="*/ 184 w 187"/>
                <a:gd name="T5" fmla="*/ 51 h 239"/>
                <a:gd name="T6" fmla="*/ 178 w 187"/>
                <a:gd name="T7" fmla="*/ 36 h 239"/>
                <a:gd name="T8" fmla="*/ 169 w 187"/>
                <a:gd name="T9" fmla="*/ 24 h 239"/>
                <a:gd name="T10" fmla="*/ 158 w 187"/>
                <a:gd name="T11" fmla="*/ 15 h 239"/>
                <a:gd name="T12" fmla="*/ 143 w 187"/>
                <a:gd name="T13" fmla="*/ 8 h 239"/>
                <a:gd name="T14" fmla="*/ 127 w 187"/>
                <a:gd name="T15" fmla="*/ 3 h 239"/>
                <a:gd name="T16" fmla="*/ 110 w 187"/>
                <a:gd name="T17" fmla="*/ 1 h 239"/>
                <a:gd name="T18" fmla="*/ 101 w 187"/>
                <a:gd name="T19" fmla="*/ 0 h 239"/>
                <a:gd name="T20" fmla="*/ 78 w 187"/>
                <a:gd name="T21" fmla="*/ 2 h 239"/>
                <a:gd name="T22" fmla="*/ 57 w 187"/>
                <a:gd name="T23" fmla="*/ 6 h 239"/>
                <a:gd name="T24" fmla="*/ 39 w 187"/>
                <a:gd name="T25" fmla="*/ 12 h 239"/>
                <a:gd name="T26" fmla="*/ 22 w 187"/>
                <a:gd name="T27" fmla="*/ 21 h 239"/>
                <a:gd name="T28" fmla="*/ 39 w 187"/>
                <a:gd name="T29" fmla="*/ 55 h 239"/>
                <a:gd name="T30" fmla="*/ 67 w 187"/>
                <a:gd name="T31" fmla="*/ 44 h 239"/>
                <a:gd name="T32" fmla="*/ 99 w 187"/>
                <a:gd name="T33" fmla="*/ 40 h 239"/>
                <a:gd name="T34" fmla="*/ 109 w 187"/>
                <a:gd name="T35" fmla="*/ 41 h 239"/>
                <a:gd name="T36" fmla="*/ 125 w 187"/>
                <a:gd name="T37" fmla="*/ 46 h 239"/>
                <a:gd name="T38" fmla="*/ 136 w 187"/>
                <a:gd name="T39" fmla="*/ 56 h 239"/>
                <a:gd name="T40" fmla="*/ 142 w 187"/>
                <a:gd name="T41" fmla="*/ 70 h 239"/>
                <a:gd name="T42" fmla="*/ 142 w 187"/>
                <a:gd name="T43" fmla="*/ 96 h 239"/>
                <a:gd name="T44" fmla="*/ 133 w 187"/>
                <a:gd name="T45" fmla="*/ 93 h 239"/>
                <a:gd name="T46" fmla="*/ 108 w 187"/>
                <a:gd name="T47" fmla="*/ 88 h 239"/>
                <a:gd name="T48" fmla="*/ 91 w 187"/>
                <a:gd name="T49" fmla="*/ 88 h 239"/>
                <a:gd name="T50" fmla="*/ 64 w 187"/>
                <a:gd name="T51" fmla="*/ 90 h 239"/>
                <a:gd name="T52" fmla="*/ 47 w 187"/>
                <a:gd name="T53" fmla="*/ 94 h 239"/>
                <a:gd name="T54" fmla="*/ 33 w 187"/>
                <a:gd name="T55" fmla="*/ 101 h 239"/>
                <a:gd name="T56" fmla="*/ 21 w 187"/>
                <a:gd name="T57" fmla="*/ 110 h 239"/>
                <a:gd name="T58" fmla="*/ 11 w 187"/>
                <a:gd name="T59" fmla="*/ 122 h 239"/>
                <a:gd name="T60" fmla="*/ 4 w 187"/>
                <a:gd name="T61" fmla="*/ 136 h 239"/>
                <a:gd name="T62" fmla="*/ 1 w 187"/>
                <a:gd name="T63" fmla="*/ 152 h 239"/>
                <a:gd name="T64" fmla="*/ 0 w 187"/>
                <a:gd name="T65" fmla="*/ 162 h 239"/>
                <a:gd name="T66" fmla="*/ 2 w 187"/>
                <a:gd name="T67" fmla="*/ 181 h 239"/>
                <a:gd name="T68" fmla="*/ 7 w 187"/>
                <a:gd name="T69" fmla="*/ 197 h 239"/>
                <a:gd name="T70" fmla="*/ 16 w 187"/>
                <a:gd name="T71" fmla="*/ 211 h 239"/>
                <a:gd name="T72" fmla="*/ 26 w 187"/>
                <a:gd name="T73" fmla="*/ 221 h 239"/>
                <a:gd name="T74" fmla="*/ 38 w 187"/>
                <a:gd name="T75" fmla="*/ 229 h 239"/>
                <a:gd name="T76" fmla="*/ 52 w 187"/>
                <a:gd name="T77" fmla="*/ 235 h 239"/>
                <a:gd name="T78" fmla="*/ 80 w 187"/>
                <a:gd name="T79" fmla="*/ 239 h 239"/>
                <a:gd name="T80" fmla="*/ 91 w 187"/>
                <a:gd name="T81" fmla="*/ 238 h 239"/>
                <a:gd name="T82" fmla="*/ 109 w 187"/>
                <a:gd name="T83" fmla="*/ 234 h 239"/>
                <a:gd name="T84" fmla="*/ 116 w 187"/>
                <a:gd name="T85" fmla="*/ 231 h 239"/>
                <a:gd name="T86" fmla="*/ 134 w 187"/>
                <a:gd name="T87" fmla="*/ 218 h 239"/>
                <a:gd name="T88" fmla="*/ 142 w 187"/>
                <a:gd name="T89" fmla="*/ 234 h 239"/>
                <a:gd name="T90" fmla="*/ 142 w 187"/>
                <a:gd name="T91" fmla="*/ 169 h 239"/>
                <a:gd name="T92" fmla="*/ 138 w 187"/>
                <a:gd name="T93" fmla="*/ 174 h 239"/>
                <a:gd name="T94" fmla="*/ 127 w 187"/>
                <a:gd name="T95" fmla="*/ 185 h 239"/>
                <a:gd name="T96" fmla="*/ 112 w 187"/>
                <a:gd name="T97" fmla="*/ 193 h 239"/>
                <a:gd name="T98" fmla="*/ 96 w 187"/>
                <a:gd name="T99" fmla="*/ 198 h 239"/>
                <a:gd name="T100" fmla="*/ 87 w 187"/>
                <a:gd name="T101" fmla="*/ 198 h 239"/>
                <a:gd name="T102" fmla="*/ 69 w 187"/>
                <a:gd name="T103" fmla="*/ 196 h 239"/>
                <a:gd name="T104" fmla="*/ 56 w 187"/>
                <a:gd name="T105" fmla="*/ 189 h 239"/>
                <a:gd name="T106" fmla="*/ 51 w 187"/>
                <a:gd name="T107" fmla="*/ 184 h 239"/>
                <a:gd name="T108" fmla="*/ 44 w 187"/>
                <a:gd name="T109" fmla="*/ 170 h 239"/>
                <a:gd name="T110" fmla="*/ 43 w 187"/>
                <a:gd name="T111" fmla="*/ 160 h 239"/>
                <a:gd name="T112" fmla="*/ 46 w 187"/>
                <a:gd name="T113" fmla="*/ 146 h 239"/>
                <a:gd name="T114" fmla="*/ 56 w 187"/>
                <a:gd name="T115" fmla="*/ 136 h 239"/>
                <a:gd name="T116" fmla="*/ 70 w 187"/>
                <a:gd name="T117" fmla="*/ 129 h 239"/>
                <a:gd name="T118" fmla="*/ 90 w 187"/>
                <a:gd name="T119" fmla="*/ 126 h 239"/>
                <a:gd name="T120" fmla="*/ 107 w 187"/>
                <a:gd name="T121" fmla="*/ 127 h 239"/>
                <a:gd name="T122" fmla="*/ 120 w 187"/>
                <a:gd name="T123" fmla="*/ 129 h 239"/>
                <a:gd name="T124" fmla="*/ 142 w 187"/>
                <a:gd name="T125" fmla="*/ 13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239">
                  <a:moveTo>
                    <a:pt x="187" y="234"/>
                  </a:moveTo>
                  <a:lnTo>
                    <a:pt x="187" y="77"/>
                  </a:lnTo>
                  <a:lnTo>
                    <a:pt x="187" y="77"/>
                  </a:lnTo>
                  <a:lnTo>
                    <a:pt x="187" y="68"/>
                  </a:lnTo>
                  <a:lnTo>
                    <a:pt x="186" y="59"/>
                  </a:lnTo>
                  <a:lnTo>
                    <a:pt x="184" y="51"/>
                  </a:lnTo>
                  <a:lnTo>
                    <a:pt x="181" y="43"/>
                  </a:lnTo>
                  <a:lnTo>
                    <a:pt x="178" y="36"/>
                  </a:lnTo>
                  <a:lnTo>
                    <a:pt x="174" y="30"/>
                  </a:lnTo>
                  <a:lnTo>
                    <a:pt x="169" y="24"/>
                  </a:lnTo>
                  <a:lnTo>
                    <a:pt x="164" y="19"/>
                  </a:lnTo>
                  <a:lnTo>
                    <a:pt x="158" y="15"/>
                  </a:lnTo>
                  <a:lnTo>
                    <a:pt x="150" y="11"/>
                  </a:lnTo>
                  <a:lnTo>
                    <a:pt x="143" y="8"/>
                  </a:lnTo>
                  <a:lnTo>
                    <a:pt x="135" y="5"/>
                  </a:lnTo>
                  <a:lnTo>
                    <a:pt x="127" y="3"/>
                  </a:lnTo>
                  <a:lnTo>
                    <a:pt x="119" y="2"/>
                  </a:lnTo>
                  <a:lnTo>
                    <a:pt x="110" y="1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89" y="1"/>
                  </a:lnTo>
                  <a:lnTo>
                    <a:pt x="78" y="2"/>
                  </a:lnTo>
                  <a:lnTo>
                    <a:pt x="67" y="3"/>
                  </a:lnTo>
                  <a:lnTo>
                    <a:pt x="57" y="6"/>
                  </a:lnTo>
                  <a:lnTo>
                    <a:pt x="48" y="8"/>
                  </a:lnTo>
                  <a:lnTo>
                    <a:pt x="39" y="12"/>
                  </a:lnTo>
                  <a:lnTo>
                    <a:pt x="30" y="16"/>
                  </a:lnTo>
                  <a:lnTo>
                    <a:pt x="22" y="21"/>
                  </a:lnTo>
                  <a:lnTo>
                    <a:pt x="39" y="55"/>
                  </a:lnTo>
                  <a:lnTo>
                    <a:pt x="39" y="55"/>
                  </a:lnTo>
                  <a:lnTo>
                    <a:pt x="53" y="48"/>
                  </a:lnTo>
                  <a:lnTo>
                    <a:pt x="67" y="44"/>
                  </a:lnTo>
                  <a:lnTo>
                    <a:pt x="82" y="41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109" y="41"/>
                  </a:lnTo>
                  <a:lnTo>
                    <a:pt x="118" y="43"/>
                  </a:lnTo>
                  <a:lnTo>
                    <a:pt x="125" y="46"/>
                  </a:lnTo>
                  <a:lnTo>
                    <a:pt x="131" y="51"/>
                  </a:lnTo>
                  <a:lnTo>
                    <a:pt x="136" y="56"/>
                  </a:lnTo>
                  <a:lnTo>
                    <a:pt x="140" y="63"/>
                  </a:lnTo>
                  <a:lnTo>
                    <a:pt x="142" y="70"/>
                  </a:lnTo>
                  <a:lnTo>
                    <a:pt x="142" y="79"/>
                  </a:lnTo>
                  <a:lnTo>
                    <a:pt x="142" y="96"/>
                  </a:lnTo>
                  <a:lnTo>
                    <a:pt x="142" y="96"/>
                  </a:lnTo>
                  <a:lnTo>
                    <a:pt x="133" y="93"/>
                  </a:lnTo>
                  <a:lnTo>
                    <a:pt x="122" y="90"/>
                  </a:lnTo>
                  <a:lnTo>
                    <a:pt x="108" y="88"/>
                  </a:lnTo>
                  <a:lnTo>
                    <a:pt x="91" y="88"/>
                  </a:lnTo>
                  <a:lnTo>
                    <a:pt x="91" y="88"/>
                  </a:lnTo>
                  <a:lnTo>
                    <a:pt x="73" y="89"/>
                  </a:lnTo>
                  <a:lnTo>
                    <a:pt x="64" y="90"/>
                  </a:lnTo>
                  <a:lnTo>
                    <a:pt x="55" y="92"/>
                  </a:lnTo>
                  <a:lnTo>
                    <a:pt x="47" y="94"/>
                  </a:lnTo>
                  <a:lnTo>
                    <a:pt x="40" y="98"/>
                  </a:lnTo>
                  <a:lnTo>
                    <a:pt x="33" y="101"/>
                  </a:lnTo>
                  <a:lnTo>
                    <a:pt x="26" y="105"/>
                  </a:lnTo>
                  <a:lnTo>
                    <a:pt x="21" y="110"/>
                  </a:lnTo>
                  <a:lnTo>
                    <a:pt x="15" y="116"/>
                  </a:lnTo>
                  <a:lnTo>
                    <a:pt x="11" y="122"/>
                  </a:lnTo>
                  <a:lnTo>
                    <a:pt x="7" y="129"/>
                  </a:lnTo>
                  <a:lnTo>
                    <a:pt x="4" y="136"/>
                  </a:lnTo>
                  <a:lnTo>
                    <a:pt x="2" y="144"/>
                  </a:lnTo>
                  <a:lnTo>
                    <a:pt x="1" y="152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1" y="172"/>
                  </a:lnTo>
                  <a:lnTo>
                    <a:pt x="2" y="181"/>
                  </a:lnTo>
                  <a:lnTo>
                    <a:pt x="4" y="190"/>
                  </a:lnTo>
                  <a:lnTo>
                    <a:pt x="7" y="197"/>
                  </a:lnTo>
                  <a:lnTo>
                    <a:pt x="11" y="204"/>
                  </a:lnTo>
                  <a:lnTo>
                    <a:pt x="16" y="211"/>
                  </a:lnTo>
                  <a:lnTo>
                    <a:pt x="21" y="216"/>
                  </a:lnTo>
                  <a:lnTo>
                    <a:pt x="26" y="221"/>
                  </a:lnTo>
                  <a:lnTo>
                    <a:pt x="32" y="226"/>
                  </a:lnTo>
                  <a:lnTo>
                    <a:pt x="38" y="229"/>
                  </a:lnTo>
                  <a:lnTo>
                    <a:pt x="45" y="232"/>
                  </a:lnTo>
                  <a:lnTo>
                    <a:pt x="52" y="235"/>
                  </a:lnTo>
                  <a:lnTo>
                    <a:pt x="66" y="238"/>
                  </a:lnTo>
                  <a:lnTo>
                    <a:pt x="80" y="239"/>
                  </a:lnTo>
                  <a:lnTo>
                    <a:pt x="80" y="239"/>
                  </a:lnTo>
                  <a:lnTo>
                    <a:pt x="91" y="238"/>
                  </a:lnTo>
                  <a:lnTo>
                    <a:pt x="100" y="236"/>
                  </a:lnTo>
                  <a:lnTo>
                    <a:pt x="109" y="234"/>
                  </a:lnTo>
                  <a:lnTo>
                    <a:pt x="116" y="231"/>
                  </a:lnTo>
                  <a:lnTo>
                    <a:pt x="116" y="231"/>
                  </a:lnTo>
                  <a:lnTo>
                    <a:pt x="128" y="223"/>
                  </a:lnTo>
                  <a:lnTo>
                    <a:pt x="134" y="218"/>
                  </a:lnTo>
                  <a:lnTo>
                    <a:pt x="142" y="211"/>
                  </a:lnTo>
                  <a:lnTo>
                    <a:pt x="142" y="234"/>
                  </a:lnTo>
                  <a:lnTo>
                    <a:pt x="187" y="234"/>
                  </a:lnTo>
                  <a:close/>
                  <a:moveTo>
                    <a:pt x="142" y="169"/>
                  </a:moveTo>
                  <a:lnTo>
                    <a:pt x="142" y="169"/>
                  </a:lnTo>
                  <a:lnTo>
                    <a:pt x="138" y="174"/>
                  </a:lnTo>
                  <a:lnTo>
                    <a:pt x="133" y="180"/>
                  </a:lnTo>
                  <a:lnTo>
                    <a:pt x="127" y="185"/>
                  </a:lnTo>
                  <a:lnTo>
                    <a:pt x="120" y="189"/>
                  </a:lnTo>
                  <a:lnTo>
                    <a:pt x="112" y="193"/>
                  </a:lnTo>
                  <a:lnTo>
                    <a:pt x="104" y="196"/>
                  </a:lnTo>
                  <a:lnTo>
                    <a:pt x="96" y="198"/>
                  </a:lnTo>
                  <a:lnTo>
                    <a:pt x="87" y="198"/>
                  </a:lnTo>
                  <a:lnTo>
                    <a:pt x="87" y="198"/>
                  </a:lnTo>
                  <a:lnTo>
                    <a:pt x="77" y="198"/>
                  </a:lnTo>
                  <a:lnTo>
                    <a:pt x="69" y="196"/>
                  </a:lnTo>
                  <a:lnTo>
                    <a:pt x="62" y="193"/>
                  </a:lnTo>
                  <a:lnTo>
                    <a:pt x="56" y="189"/>
                  </a:lnTo>
                  <a:lnTo>
                    <a:pt x="56" y="189"/>
                  </a:lnTo>
                  <a:lnTo>
                    <a:pt x="51" y="184"/>
                  </a:lnTo>
                  <a:lnTo>
                    <a:pt x="47" y="178"/>
                  </a:lnTo>
                  <a:lnTo>
                    <a:pt x="44" y="170"/>
                  </a:lnTo>
                  <a:lnTo>
                    <a:pt x="43" y="160"/>
                  </a:lnTo>
                  <a:lnTo>
                    <a:pt x="43" y="160"/>
                  </a:lnTo>
                  <a:lnTo>
                    <a:pt x="44" y="153"/>
                  </a:lnTo>
                  <a:lnTo>
                    <a:pt x="46" y="146"/>
                  </a:lnTo>
                  <a:lnTo>
                    <a:pt x="50" y="140"/>
                  </a:lnTo>
                  <a:lnTo>
                    <a:pt x="56" y="136"/>
                  </a:lnTo>
                  <a:lnTo>
                    <a:pt x="62" y="132"/>
                  </a:lnTo>
                  <a:lnTo>
                    <a:pt x="70" y="129"/>
                  </a:lnTo>
                  <a:lnTo>
                    <a:pt x="80" y="127"/>
                  </a:lnTo>
                  <a:lnTo>
                    <a:pt x="90" y="126"/>
                  </a:lnTo>
                  <a:lnTo>
                    <a:pt x="90" y="126"/>
                  </a:lnTo>
                  <a:lnTo>
                    <a:pt x="107" y="127"/>
                  </a:lnTo>
                  <a:lnTo>
                    <a:pt x="120" y="129"/>
                  </a:lnTo>
                  <a:lnTo>
                    <a:pt x="120" y="129"/>
                  </a:lnTo>
                  <a:lnTo>
                    <a:pt x="131" y="132"/>
                  </a:lnTo>
                  <a:lnTo>
                    <a:pt x="142" y="136"/>
                  </a:lnTo>
                  <a:lnTo>
                    <a:pt x="142" y="1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09" name="Freeform 108"/>
            <p:cNvSpPr>
              <a:spLocks/>
            </p:cNvSpPr>
            <p:nvPr userDrawn="1"/>
          </p:nvSpPr>
          <p:spPr bwMode="auto">
            <a:xfrm>
              <a:off x="2366963" y="6151563"/>
              <a:ext cx="71438" cy="95250"/>
            </a:xfrm>
            <a:custGeom>
              <a:avLst/>
              <a:gdLst>
                <a:gd name="T0" fmla="*/ 181 w 181"/>
                <a:gd name="T1" fmla="*/ 39 h 239"/>
                <a:gd name="T2" fmla="*/ 164 w 181"/>
                <a:gd name="T3" fmla="*/ 22 h 239"/>
                <a:gd name="T4" fmla="*/ 145 w 181"/>
                <a:gd name="T5" fmla="*/ 10 h 239"/>
                <a:gd name="T6" fmla="*/ 124 w 181"/>
                <a:gd name="T7" fmla="*/ 3 h 239"/>
                <a:gd name="T8" fmla="*/ 100 w 181"/>
                <a:gd name="T9" fmla="*/ 0 h 239"/>
                <a:gd name="T10" fmla="*/ 90 w 181"/>
                <a:gd name="T11" fmla="*/ 1 h 239"/>
                <a:gd name="T12" fmla="*/ 70 w 181"/>
                <a:gd name="T13" fmla="*/ 5 h 239"/>
                <a:gd name="T14" fmla="*/ 52 w 181"/>
                <a:gd name="T15" fmla="*/ 13 h 239"/>
                <a:gd name="T16" fmla="*/ 36 w 181"/>
                <a:gd name="T17" fmla="*/ 25 h 239"/>
                <a:gd name="T18" fmla="*/ 23 w 181"/>
                <a:gd name="T19" fmla="*/ 40 h 239"/>
                <a:gd name="T20" fmla="*/ 12 w 181"/>
                <a:gd name="T21" fmla="*/ 59 h 239"/>
                <a:gd name="T22" fmla="*/ 4 w 181"/>
                <a:gd name="T23" fmla="*/ 81 h 239"/>
                <a:gd name="T24" fmla="*/ 0 w 181"/>
                <a:gd name="T25" fmla="*/ 106 h 239"/>
                <a:gd name="T26" fmla="*/ 0 w 181"/>
                <a:gd name="T27" fmla="*/ 120 h 239"/>
                <a:gd name="T28" fmla="*/ 2 w 181"/>
                <a:gd name="T29" fmla="*/ 146 h 239"/>
                <a:gd name="T30" fmla="*/ 7 w 181"/>
                <a:gd name="T31" fmla="*/ 169 h 239"/>
                <a:gd name="T32" fmla="*/ 16 w 181"/>
                <a:gd name="T33" fmla="*/ 189 h 239"/>
                <a:gd name="T34" fmla="*/ 28 w 181"/>
                <a:gd name="T35" fmla="*/ 206 h 239"/>
                <a:gd name="T36" fmla="*/ 43 w 181"/>
                <a:gd name="T37" fmla="*/ 220 h 239"/>
                <a:gd name="T38" fmla="*/ 60 w 181"/>
                <a:gd name="T39" fmla="*/ 230 h 239"/>
                <a:gd name="T40" fmla="*/ 78 w 181"/>
                <a:gd name="T41" fmla="*/ 237 h 239"/>
                <a:gd name="T42" fmla="*/ 99 w 181"/>
                <a:gd name="T43" fmla="*/ 239 h 239"/>
                <a:gd name="T44" fmla="*/ 113 w 181"/>
                <a:gd name="T45" fmla="*/ 238 h 239"/>
                <a:gd name="T46" fmla="*/ 138 w 181"/>
                <a:gd name="T47" fmla="*/ 231 h 239"/>
                <a:gd name="T48" fmla="*/ 158 w 181"/>
                <a:gd name="T49" fmla="*/ 220 h 239"/>
                <a:gd name="T50" fmla="*/ 174 w 181"/>
                <a:gd name="T51" fmla="*/ 204 h 239"/>
                <a:gd name="T52" fmla="*/ 152 w 181"/>
                <a:gd name="T53" fmla="*/ 168 h 239"/>
                <a:gd name="T54" fmla="*/ 139 w 181"/>
                <a:gd name="T55" fmla="*/ 180 h 239"/>
                <a:gd name="T56" fmla="*/ 127 w 181"/>
                <a:gd name="T57" fmla="*/ 189 h 239"/>
                <a:gd name="T58" fmla="*/ 115 w 181"/>
                <a:gd name="T59" fmla="*/ 194 h 239"/>
                <a:gd name="T60" fmla="*/ 100 w 181"/>
                <a:gd name="T61" fmla="*/ 196 h 239"/>
                <a:gd name="T62" fmla="*/ 94 w 181"/>
                <a:gd name="T63" fmla="*/ 196 h 239"/>
                <a:gd name="T64" fmla="*/ 82 w 181"/>
                <a:gd name="T65" fmla="*/ 193 h 239"/>
                <a:gd name="T66" fmla="*/ 71 w 181"/>
                <a:gd name="T67" fmla="*/ 187 h 239"/>
                <a:gd name="T68" fmla="*/ 63 w 181"/>
                <a:gd name="T69" fmla="*/ 179 h 239"/>
                <a:gd name="T70" fmla="*/ 56 w 181"/>
                <a:gd name="T71" fmla="*/ 169 h 239"/>
                <a:gd name="T72" fmla="*/ 49 w 181"/>
                <a:gd name="T73" fmla="*/ 150 h 239"/>
                <a:gd name="T74" fmla="*/ 45 w 181"/>
                <a:gd name="T75" fmla="*/ 119 h 239"/>
                <a:gd name="T76" fmla="*/ 46 w 181"/>
                <a:gd name="T77" fmla="*/ 102 h 239"/>
                <a:gd name="T78" fmla="*/ 53 w 181"/>
                <a:gd name="T79" fmla="*/ 74 h 239"/>
                <a:gd name="T80" fmla="*/ 60 w 181"/>
                <a:gd name="T81" fmla="*/ 64 h 239"/>
                <a:gd name="T82" fmla="*/ 67 w 181"/>
                <a:gd name="T83" fmla="*/ 55 h 239"/>
                <a:gd name="T84" fmla="*/ 77 w 181"/>
                <a:gd name="T85" fmla="*/ 48 h 239"/>
                <a:gd name="T86" fmla="*/ 87 w 181"/>
                <a:gd name="T87" fmla="*/ 44 h 239"/>
                <a:gd name="T88" fmla="*/ 99 w 181"/>
                <a:gd name="T89" fmla="*/ 43 h 239"/>
                <a:gd name="T90" fmla="*/ 106 w 181"/>
                <a:gd name="T91" fmla="*/ 43 h 239"/>
                <a:gd name="T92" fmla="*/ 120 w 181"/>
                <a:gd name="T93" fmla="*/ 47 h 239"/>
                <a:gd name="T94" fmla="*/ 134 w 181"/>
                <a:gd name="T95" fmla="*/ 54 h 239"/>
                <a:gd name="T96" fmla="*/ 148 w 181"/>
                <a:gd name="T97" fmla="*/ 64 h 239"/>
                <a:gd name="T98" fmla="*/ 181 w 181"/>
                <a:gd name="T99" fmla="*/ 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1" h="239">
                  <a:moveTo>
                    <a:pt x="181" y="39"/>
                  </a:moveTo>
                  <a:lnTo>
                    <a:pt x="181" y="39"/>
                  </a:lnTo>
                  <a:lnTo>
                    <a:pt x="173" y="30"/>
                  </a:lnTo>
                  <a:lnTo>
                    <a:pt x="164" y="22"/>
                  </a:lnTo>
                  <a:lnTo>
                    <a:pt x="155" y="16"/>
                  </a:lnTo>
                  <a:lnTo>
                    <a:pt x="145" y="10"/>
                  </a:lnTo>
                  <a:lnTo>
                    <a:pt x="135" y="6"/>
                  </a:lnTo>
                  <a:lnTo>
                    <a:pt x="124" y="3"/>
                  </a:lnTo>
                  <a:lnTo>
                    <a:pt x="112" y="1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0" y="1"/>
                  </a:lnTo>
                  <a:lnTo>
                    <a:pt x="80" y="2"/>
                  </a:lnTo>
                  <a:lnTo>
                    <a:pt x="70" y="5"/>
                  </a:lnTo>
                  <a:lnTo>
                    <a:pt x="61" y="8"/>
                  </a:lnTo>
                  <a:lnTo>
                    <a:pt x="52" y="13"/>
                  </a:lnTo>
                  <a:lnTo>
                    <a:pt x="44" y="18"/>
                  </a:lnTo>
                  <a:lnTo>
                    <a:pt x="36" y="25"/>
                  </a:lnTo>
                  <a:lnTo>
                    <a:pt x="29" y="32"/>
                  </a:lnTo>
                  <a:lnTo>
                    <a:pt x="23" y="40"/>
                  </a:lnTo>
                  <a:lnTo>
                    <a:pt x="17" y="49"/>
                  </a:lnTo>
                  <a:lnTo>
                    <a:pt x="12" y="59"/>
                  </a:lnTo>
                  <a:lnTo>
                    <a:pt x="8" y="70"/>
                  </a:lnTo>
                  <a:lnTo>
                    <a:pt x="4" y="81"/>
                  </a:lnTo>
                  <a:lnTo>
                    <a:pt x="2" y="93"/>
                  </a:lnTo>
                  <a:lnTo>
                    <a:pt x="0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33"/>
                  </a:lnTo>
                  <a:lnTo>
                    <a:pt x="2" y="146"/>
                  </a:lnTo>
                  <a:lnTo>
                    <a:pt x="4" y="158"/>
                  </a:lnTo>
                  <a:lnTo>
                    <a:pt x="7" y="169"/>
                  </a:lnTo>
                  <a:lnTo>
                    <a:pt x="11" y="179"/>
                  </a:lnTo>
                  <a:lnTo>
                    <a:pt x="16" y="189"/>
                  </a:lnTo>
                  <a:lnTo>
                    <a:pt x="22" y="198"/>
                  </a:lnTo>
                  <a:lnTo>
                    <a:pt x="28" y="206"/>
                  </a:lnTo>
                  <a:lnTo>
                    <a:pt x="35" y="214"/>
                  </a:lnTo>
                  <a:lnTo>
                    <a:pt x="43" y="220"/>
                  </a:lnTo>
                  <a:lnTo>
                    <a:pt x="51" y="226"/>
                  </a:lnTo>
                  <a:lnTo>
                    <a:pt x="60" y="230"/>
                  </a:lnTo>
                  <a:lnTo>
                    <a:pt x="69" y="234"/>
                  </a:lnTo>
                  <a:lnTo>
                    <a:pt x="78" y="237"/>
                  </a:lnTo>
                  <a:lnTo>
                    <a:pt x="88" y="238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3" y="238"/>
                  </a:lnTo>
                  <a:lnTo>
                    <a:pt x="126" y="235"/>
                  </a:lnTo>
                  <a:lnTo>
                    <a:pt x="138" y="231"/>
                  </a:lnTo>
                  <a:lnTo>
                    <a:pt x="149" y="226"/>
                  </a:lnTo>
                  <a:lnTo>
                    <a:pt x="158" y="220"/>
                  </a:lnTo>
                  <a:lnTo>
                    <a:pt x="166" y="212"/>
                  </a:lnTo>
                  <a:lnTo>
                    <a:pt x="174" y="204"/>
                  </a:lnTo>
                  <a:lnTo>
                    <a:pt x="181" y="196"/>
                  </a:lnTo>
                  <a:lnTo>
                    <a:pt x="152" y="168"/>
                  </a:lnTo>
                  <a:lnTo>
                    <a:pt x="152" y="168"/>
                  </a:lnTo>
                  <a:lnTo>
                    <a:pt x="139" y="180"/>
                  </a:lnTo>
                  <a:lnTo>
                    <a:pt x="133" y="185"/>
                  </a:lnTo>
                  <a:lnTo>
                    <a:pt x="127" y="189"/>
                  </a:lnTo>
                  <a:lnTo>
                    <a:pt x="121" y="192"/>
                  </a:lnTo>
                  <a:lnTo>
                    <a:pt x="115" y="194"/>
                  </a:lnTo>
                  <a:lnTo>
                    <a:pt x="108" y="196"/>
                  </a:lnTo>
                  <a:lnTo>
                    <a:pt x="100" y="196"/>
                  </a:lnTo>
                  <a:lnTo>
                    <a:pt x="100" y="196"/>
                  </a:lnTo>
                  <a:lnTo>
                    <a:pt x="94" y="196"/>
                  </a:lnTo>
                  <a:lnTo>
                    <a:pt x="87" y="195"/>
                  </a:lnTo>
                  <a:lnTo>
                    <a:pt x="82" y="193"/>
                  </a:lnTo>
                  <a:lnTo>
                    <a:pt x="76" y="190"/>
                  </a:lnTo>
                  <a:lnTo>
                    <a:pt x="71" y="187"/>
                  </a:lnTo>
                  <a:lnTo>
                    <a:pt x="67" y="184"/>
                  </a:lnTo>
                  <a:lnTo>
                    <a:pt x="63" y="179"/>
                  </a:lnTo>
                  <a:lnTo>
                    <a:pt x="59" y="174"/>
                  </a:lnTo>
                  <a:lnTo>
                    <a:pt x="56" y="169"/>
                  </a:lnTo>
                  <a:lnTo>
                    <a:pt x="53" y="163"/>
                  </a:lnTo>
                  <a:lnTo>
                    <a:pt x="49" y="150"/>
                  </a:lnTo>
                  <a:lnTo>
                    <a:pt x="46" y="135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46" y="102"/>
                  </a:lnTo>
                  <a:lnTo>
                    <a:pt x="49" y="87"/>
                  </a:lnTo>
                  <a:lnTo>
                    <a:pt x="53" y="74"/>
                  </a:lnTo>
                  <a:lnTo>
                    <a:pt x="56" y="69"/>
                  </a:lnTo>
                  <a:lnTo>
                    <a:pt x="60" y="64"/>
                  </a:lnTo>
                  <a:lnTo>
                    <a:pt x="63" y="59"/>
                  </a:lnTo>
                  <a:lnTo>
                    <a:pt x="67" y="55"/>
                  </a:lnTo>
                  <a:lnTo>
                    <a:pt x="72" y="51"/>
                  </a:lnTo>
                  <a:lnTo>
                    <a:pt x="77" y="48"/>
                  </a:lnTo>
                  <a:lnTo>
                    <a:pt x="82" y="46"/>
                  </a:lnTo>
                  <a:lnTo>
                    <a:pt x="87" y="44"/>
                  </a:lnTo>
                  <a:lnTo>
                    <a:pt x="93" y="43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106" y="43"/>
                  </a:lnTo>
                  <a:lnTo>
                    <a:pt x="113" y="45"/>
                  </a:lnTo>
                  <a:lnTo>
                    <a:pt x="120" y="47"/>
                  </a:lnTo>
                  <a:lnTo>
                    <a:pt x="127" y="50"/>
                  </a:lnTo>
                  <a:lnTo>
                    <a:pt x="134" y="54"/>
                  </a:lnTo>
                  <a:lnTo>
                    <a:pt x="141" y="59"/>
                  </a:lnTo>
                  <a:lnTo>
                    <a:pt x="148" y="64"/>
                  </a:lnTo>
                  <a:lnTo>
                    <a:pt x="155" y="71"/>
                  </a:lnTo>
                  <a:lnTo>
                    <a:pt x="181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0" name="Freeform 109"/>
            <p:cNvSpPr>
              <a:spLocks noEditPoints="1"/>
            </p:cNvSpPr>
            <p:nvPr userDrawn="1"/>
          </p:nvSpPr>
          <p:spPr bwMode="auto">
            <a:xfrm>
              <a:off x="2497138" y="6151563"/>
              <a:ext cx="77788" cy="95250"/>
            </a:xfrm>
            <a:custGeom>
              <a:avLst/>
              <a:gdLst>
                <a:gd name="T0" fmla="*/ 198 w 198"/>
                <a:gd name="T1" fmla="*/ 115 h 239"/>
                <a:gd name="T2" fmla="*/ 197 w 198"/>
                <a:gd name="T3" fmla="*/ 92 h 239"/>
                <a:gd name="T4" fmla="*/ 192 w 198"/>
                <a:gd name="T5" fmla="*/ 71 h 239"/>
                <a:gd name="T6" fmla="*/ 185 w 198"/>
                <a:gd name="T7" fmla="*/ 52 h 239"/>
                <a:gd name="T8" fmla="*/ 174 w 198"/>
                <a:gd name="T9" fmla="*/ 34 h 239"/>
                <a:gd name="T10" fmla="*/ 161 w 198"/>
                <a:gd name="T11" fmla="*/ 20 h 239"/>
                <a:gd name="T12" fmla="*/ 144 w 198"/>
                <a:gd name="T13" fmla="*/ 10 h 239"/>
                <a:gd name="T14" fmla="*/ 125 w 198"/>
                <a:gd name="T15" fmla="*/ 3 h 239"/>
                <a:gd name="T16" fmla="*/ 102 w 198"/>
                <a:gd name="T17" fmla="*/ 0 h 239"/>
                <a:gd name="T18" fmla="*/ 90 w 198"/>
                <a:gd name="T19" fmla="*/ 1 h 239"/>
                <a:gd name="T20" fmla="*/ 69 w 198"/>
                <a:gd name="T21" fmla="*/ 5 h 239"/>
                <a:gd name="T22" fmla="*/ 51 w 198"/>
                <a:gd name="T23" fmla="*/ 12 h 239"/>
                <a:gd name="T24" fmla="*/ 35 w 198"/>
                <a:gd name="T25" fmla="*/ 24 h 239"/>
                <a:gd name="T26" fmla="*/ 22 w 198"/>
                <a:gd name="T27" fmla="*/ 39 h 239"/>
                <a:gd name="T28" fmla="*/ 12 w 198"/>
                <a:gd name="T29" fmla="*/ 58 h 239"/>
                <a:gd name="T30" fmla="*/ 5 w 198"/>
                <a:gd name="T31" fmla="*/ 80 h 239"/>
                <a:gd name="T32" fmla="*/ 1 w 198"/>
                <a:gd name="T33" fmla="*/ 106 h 239"/>
                <a:gd name="T34" fmla="*/ 0 w 198"/>
                <a:gd name="T35" fmla="*/ 120 h 239"/>
                <a:gd name="T36" fmla="*/ 3 w 198"/>
                <a:gd name="T37" fmla="*/ 148 h 239"/>
                <a:gd name="T38" fmla="*/ 9 w 198"/>
                <a:gd name="T39" fmla="*/ 172 h 239"/>
                <a:gd name="T40" fmla="*/ 19 w 198"/>
                <a:gd name="T41" fmla="*/ 193 h 239"/>
                <a:gd name="T42" fmla="*/ 31 w 198"/>
                <a:gd name="T43" fmla="*/ 209 h 239"/>
                <a:gd name="T44" fmla="*/ 37 w 198"/>
                <a:gd name="T45" fmla="*/ 215 h 239"/>
                <a:gd name="T46" fmla="*/ 51 w 198"/>
                <a:gd name="T47" fmla="*/ 226 h 239"/>
                <a:gd name="T48" fmla="*/ 68 w 198"/>
                <a:gd name="T49" fmla="*/ 234 h 239"/>
                <a:gd name="T50" fmla="*/ 88 w 198"/>
                <a:gd name="T51" fmla="*/ 238 h 239"/>
                <a:gd name="T52" fmla="*/ 100 w 198"/>
                <a:gd name="T53" fmla="*/ 239 h 239"/>
                <a:gd name="T54" fmla="*/ 126 w 198"/>
                <a:gd name="T55" fmla="*/ 237 h 239"/>
                <a:gd name="T56" fmla="*/ 146 w 198"/>
                <a:gd name="T57" fmla="*/ 231 h 239"/>
                <a:gd name="T58" fmla="*/ 155 w 198"/>
                <a:gd name="T59" fmla="*/ 227 h 239"/>
                <a:gd name="T60" fmla="*/ 171 w 198"/>
                <a:gd name="T61" fmla="*/ 216 h 239"/>
                <a:gd name="T62" fmla="*/ 153 w 198"/>
                <a:gd name="T63" fmla="*/ 180 h 239"/>
                <a:gd name="T64" fmla="*/ 141 w 198"/>
                <a:gd name="T65" fmla="*/ 188 h 239"/>
                <a:gd name="T66" fmla="*/ 130 w 198"/>
                <a:gd name="T67" fmla="*/ 193 h 239"/>
                <a:gd name="T68" fmla="*/ 117 w 198"/>
                <a:gd name="T69" fmla="*/ 197 h 239"/>
                <a:gd name="T70" fmla="*/ 103 w 198"/>
                <a:gd name="T71" fmla="*/ 198 h 239"/>
                <a:gd name="T72" fmla="*/ 93 w 198"/>
                <a:gd name="T73" fmla="*/ 197 h 239"/>
                <a:gd name="T74" fmla="*/ 73 w 198"/>
                <a:gd name="T75" fmla="*/ 190 h 239"/>
                <a:gd name="T76" fmla="*/ 58 w 198"/>
                <a:gd name="T77" fmla="*/ 175 h 239"/>
                <a:gd name="T78" fmla="*/ 47 w 198"/>
                <a:gd name="T79" fmla="*/ 151 h 239"/>
                <a:gd name="T80" fmla="*/ 197 w 198"/>
                <a:gd name="T81" fmla="*/ 136 h 239"/>
                <a:gd name="T82" fmla="*/ 198 w 198"/>
                <a:gd name="T83" fmla="*/ 127 h 239"/>
                <a:gd name="T84" fmla="*/ 198 w 198"/>
                <a:gd name="T85" fmla="*/ 115 h 239"/>
                <a:gd name="T86" fmla="*/ 45 w 198"/>
                <a:gd name="T87" fmla="*/ 98 h 239"/>
                <a:gd name="T88" fmla="*/ 51 w 198"/>
                <a:gd name="T89" fmla="*/ 74 h 239"/>
                <a:gd name="T90" fmla="*/ 61 w 198"/>
                <a:gd name="T91" fmla="*/ 56 h 239"/>
                <a:gd name="T92" fmla="*/ 77 w 198"/>
                <a:gd name="T93" fmla="*/ 45 h 239"/>
                <a:gd name="T94" fmla="*/ 99 w 198"/>
                <a:gd name="T95" fmla="*/ 41 h 239"/>
                <a:gd name="T96" fmla="*/ 105 w 198"/>
                <a:gd name="T97" fmla="*/ 41 h 239"/>
                <a:gd name="T98" fmla="*/ 117 w 198"/>
                <a:gd name="T99" fmla="*/ 44 h 239"/>
                <a:gd name="T100" fmla="*/ 127 w 198"/>
                <a:gd name="T101" fmla="*/ 48 h 239"/>
                <a:gd name="T102" fmla="*/ 139 w 198"/>
                <a:gd name="T103" fmla="*/ 58 h 239"/>
                <a:gd name="T104" fmla="*/ 149 w 198"/>
                <a:gd name="T105" fmla="*/ 76 h 239"/>
                <a:gd name="T106" fmla="*/ 153 w 198"/>
                <a:gd name="T107" fmla="*/ 9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8" h="239">
                  <a:moveTo>
                    <a:pt x="198" y="115"/>
                  </a:moveTo>
                  <a:lnTo>
                    <a:pt x="198" y="115"/>
                  </a:lnTo>
                  <a:lnTo>
                    <a:pt x="198" y="104"/>
                  </a:lnTo>
                  <a:lnTo>
                    <a:pt x="197" y="92"/>
                  </a:lnTo>
                  <a:lnTo>
                    <a:pt x="195" y="81"/>
                  </a:lnTo>
                  <a:lnTo>
                    <a:pt x="192" y="71"/>
                  </a:lnTo>
                  <a:lnTo>
                    <a:pt x="189" y="61"/>
                  </a:lnTo>
                  <a:lnTo>
                    <a:pt x="185" y="52"/>
                  </a:lnTo>
                  <a:lnTo>
                    <a:pt x="180" y="43"/>
                  </a:lnTo>
                  <a:lnTo>
                    <a:pt x="174" y="34"/>
                  </a:lnTo>
                  <a:lnTo>
                    <a:pt x="168" y="27"/>
                  </a:lnTo>
                  <a:lnTo>
                    <a:pt x="161" y="20"/>
                  </a:lnTo>
                  <a:lnTo>
                    <a:pt x="153" y="14"/>
                  </a:lnTo>
                  <a:lnTo>
                    <a:pt x="144" y="10"/>
                  </a:lnTo>
                  <a:lnTo>
                    <a:pt x="135" y="6"/>
                  </a:lnTo>
                  <a:lnTo>
                    <a:pt x="125" y="3"/>
                  </a:lnTo>
                  <a:lnTo>
                    <a:pt x="114" y="1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90" y="1"/>
                  </a:lnTo>
                  <a:lnTo>
                    <a:pt x="79" y="2"/>
                  </a:lnTo>
                  <a:lnTo>
                    <a:pt x="69" y="5"/>
                  </a:lnTo>
                  <a:lnTo>
                    <a:pt x="60" y="8"/>
                  </a:lnTo>
                  <a:lnTo>
                    <a:pt x="51" y="12"/>
                  </a:lnTo>
                  <a:lnTo>
                    <a:pt x="43" y="18"/>
                  </a:lnTo>
                  <a:lnTo>
                    <a:pt x="35" y="24"/>
                  </a:lnTo>
                  <a:lnTo>
                    <a:pt x="28" y="31"/>
                  </a:lnTo>
                  <a:lnTo>
                    <a:pt x="22" y="39"/>
                  </a:lnTo>
                  <a:lnTo>
                    <a:pt x="17" y="48"/>
                  </a:lnTo>
                  <a:lnTo>
                    <a:pt x="12" y="58"/>
                  </a:lnTo>
                  <a:lnTo>
                    <a:pt x="8" y="68"/>
                  </a:lnTo>
                  <a:lnTo>
                    <a:pt x="5" y="80"/>
                  </a:lnTo>
                  <a:lnTo>
                    <a:pt x="2" y="92"/>
                  </a:lnTo>
                  <a:lnTo>
                    <a:pt x="1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34"/>
                  </a:lnTo>
                  <a:lnTo>
                    <a:pt x="3" y="148"/>
                  </a:lnTo>
                  <a:lnTo>
                    <a:pt x="5" y="160"/>
                  </a:lnTo>
                  <a:lnTo>
                    <a:pt x="9" y="172"/>
                  </a:lnTo>
                  <a:lnTo>
                    <a:pt x="14" y="183"/>
                  </a:lnTo>
                  <a:lnTo>
                    <a:pt x="19" y="193"/>
                  </a:lnTo>
                  <a:lnTo>
                    <a:pt x="25" y="201"/>
                  </a:lnTo>
                  <a:lnTo>
                    <a:pt x="31" y="209"/>
                  </a:lnTo>
                  <a:lnTo>
                    <a:pt x="31" y="209"/>
                  </a:lnTo>
                  <a:lnTo>
                    <a:pt x="37" y="215"/>
                  </a:lnTo>
                  <a:lnTo>
                    <a:pt x="44" y="220"/>
                  </a:lnTo>
                  <a:lnTo>
                    <a:pt x="51" y="226"/>
                  </a:lnTo>
                  <a:lnTo>
                    <a:pt x="59" y="230"/>
                  </a:lnTo>
                  <a:lnTo>
                    <a:pt x="68" y="234"/>
                  </a:lnTo>
                  <a:lnTo>
                    <a:pt x="78" y="236"/>
                  </a:lnTo>
                  <a:lnTo>
                    <a:pt x="88" y="238"/>
                  </a:lnTo>
                  <a:lnTo>
                    <a:pt x="100" y="239"/>
                  </a:lnTo>
                  <a:lnTo>
                    <a:pt x="100" y="239"/>
                  </a:lnTo>
                  <a:lnTo>
                    <a:pt x="114" y="238"/>
                  </a:lnTo>
                  <a:lnTo>
                    <a:pt x="126" y="237"/>
                  </a:lnTo>
                  <a:lnTo>
                    <a:pt x="137" y="234"/>
                  </a:lnTo>
                  <a:lnTo>
                    <a:pt x="146" y="231"/>
                  </a:lnTo>
                  <a:lnTo>
                    <a:pt x="146" y="231"/>
                  </a:lnTo>
                  <a:lnTo>
                    <a:pt x="155" y="227"/>
                  </a:lnTo>
                  <a:lnTo>
                    <a:pt x="163" y="222"/>
                  </a:lnTo>
                  <a:lnTo>
                    <a:pt x="171" y="216"/>
                  </a:lnTo>
                  <a:lnTo>
                    <a:pt x="179" y="209"/>
                  </a:lnTo>
                  <a:lnTo>
                    <a:pt x="153" y="180"/>
                  </a:lnTo>
                  <a:lnTo>
                    <a:pt x="153" y="180"/>
                  </a:lnTo>
                  <a:lnTo>
                    <a:pt x="141" y="188"/>
                  </a:lnTo>
                  <a:lnTo>
                    <a:pt x="130" y="193"/>
                  </a:lnTo>
                  <a:lnTo>
                    <a:pt x="130" y="193"/>
                  </a:lnTo>
                  <a:lnTo>
                    <a:pt x="124" y="195"/>
                  </a:lnTo>
                  <a:lnTo>
                    <a:pt x="117" y="197"/>
                  </a:lnTo>
                  <a:lnTo>
                    <a:pt x="110" y="198"/>
                  </a:lnTo>
                  <a:lnTo>
                    <a:pt x="103" y="198"/>
                  </a:lnTo>
                  <a:lnTo>
                    <a:pt x="103" y="198"/>
                  </a:lnTo>
                  <a:lnTo>
                    <a:pt x="93" y="197"/>
                  </a:lnTo>
                  <a:lnTo>
                    <a:pt x="82" y="195"/>
                  </a:lnTo>
                  <a:lnTo>
                    <a:pt x="73" y="190"/>
                  </a:lnTo>
                  <a:lnTo>
                    <a:pt x="65" y="183"/>
                  </a:lnTo>
                  <a:lnTo>
                    <a:pt x="58" y="175"/>
                  </a:lnTo>
                  <a:lnTo>
                    <a:pt x="52" y="164"/>
                  </a:lnTo>
                  <a:lnTo>
                    <a:pt x="47" y="151"/>
                  </a:lnTo>
                  <a:lnTo>
                    <a:pt x="45" y="136"/>
                  </a:lnTo>
                  <a:lnTo>
                    <a:pt x="197" y="136"/>
                  </a:lnTo>
                  <a:lnTo>
                    <a:pt x="197" y="136"/>
                  </a:lnTo>
                  <a:lnTo>
                    <a:pt x="198" y="127"/>
                  </a:lnTo>
                  <a:lnTo>
                    <a:pt x="198" y="115"/>
                  </a:lnTo>
                  <a:lnTo>
                    <a:pt x="198" y="115"/>
                  </a:lnTo>
                  <a:close/>
                  <a:moveTo>
                    <a:pt x="45" y="98"/>
                  </a:moveTo>
                  <a:lnTo>
                    <a:pt x="45" y="98"/>
                  </a:lnTo>
                  <a:lnTo>
                    <a:pt x="47" y="85"/>
                  </a:lnTo>
                  <a:lnTo>
                    <a:pt x="51" y="74"/>
                  </a:lnTo>
                  <a:lnTo>
                    <a:pt x="56" y="64"/>
                  </a:lnTo>
                  <a:lnTo>
                    <a:pt x="61" y="56"/>
                  </a:lnTo>
                  <a:lnTo>
                    <a:pt x="69" y="49"/>
                  </a:lnTo>
                  <a:lnTo>
                    <a:pt x="77" y="45"/>
                  </a:lnTo>
                  <a:lnTo>
                    <a:pt x="87" y="42"/>
                  </a:lnTo>
                  <a:lnTo>
                    <a:pt x="99" y="41"/>
                  </a:lnTo>
                  <a:lnTo>
                    <a:pt x="99" y="41"/>
                  </a:lnTo>
                  <a:lnTo>
                    <a:pt x="105" y="41"/>
                  </a:lnTo>
                  <a:lnTo>
                    <a:pt x="112" y="42"/>
                  </a:lnTo>
                  <a:lnTo>
                    <a:pt x="117" y="44"/>
                  </a:lnTo>
                  <a:lnTo>
                    <a:pt x="122" y="45"/>
                  </a:lnTo>
                  <a:lnTo>
                    <a:pt x="127" y="48"/>
                  </a:lnTo>
                  <a:lnTo>
                    <a:pt x="132" y="51"/>
                  </a:lnTo>
                  <a:lnTo>
                    <a:pt x="139" y="58"/>
                  </a:lnTo>
                  <a:lnTo>
                    <a:pt x="144" y="66"/>
                  </a:lnTo>
                  <a:lnTo>
                    <a:pt x="149" y="76"/>
                  </a:lnTo>
                  <a:lnTo>
                    <a:pt x="151" y="87"/>
                  </a:lnTo>
                  <a:lnTo>
                    <a:pt x="153" y="98"/>
                  </a:lnTo>
                  <a:lnTo>
                    <a:pt x="4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1" name="Freeform 110"/>
            <p:cNvSpPr>
              <a:spLocks/>
            </p:cNvSpPr>
            <p:nvPr userDrawn="1"/>
          </p:nvSpPr>
          <p:spPr bwMode="auto">
            <a:xfrm>
              <a:off x="2590800" y="6151563"/>
              <a:ext cx="71438" cy="95250"/>
            </a:xfrm>
            <a:custGeom>
              <a:avLst/>
              <a:gdLst>
                <a:gd name="T0" fmla="*/ 181 w 181"/>
                <a:gd name="T1" fmla="*/ 39 h 239"/>
                <a:gd name="T2" fmla="*/ 164 w 181"/>
                <a:gd name="T3" fmla="*/ 22 h 239"/>
                <a:gd name="T4" fmla="*/ 145 w 181"/>
                <a:gd name="T5" fmla="*/ 10 h 239"/>
                <a:gd name="T6" fmla="*/ 124 w 181"/>
                <a:gd name="T7" fmla="*/ 3 h 239"/>
                <a:gd name="T8" fmla="*/ 100 w 181"/>
                <a:gd name="T9" fmla="*/ 0 h 239"/>
                <a:gd name="T10" fmla="*/ 90 w 181"/>
                <a:gd name="T11" fmla="*/ 1 h 239"/>
                <a:gd name="T12" fmla="*/ 70 w 181"/>
                <a:gd name="T13" fmla="*/ 5 h 239"/>
                <a:gd name="T14" fmla="*/ 52 w 181"/>
                <a:gd name="T15" fmla="*/ 13 h 239"/>
                <a:gd name="T16" fmla="*/ 36 w 181"/>
                <a:gd name="T17" fmla="*/ 25 h 239"/>
                <a:gd name="T18" fmla="*/ 23 w 181"/>
                <a:gd name="T19" fmla="*/ 40 h 239"/>
                <a:gd name="T20" fmla="*/ 12 w 181"/>
                <a:gd name="T21" fmla="*/ 59 h 239"/>
                <a:gd name="T22" fmla="*/ 4 w 181"/>
                <a:gd name="T23" fmla="*/ 81 h 239"/>
                <a:gd name="T24" fmla="*/ 0 w 181"/>
                <a:gd name="T25" fmla="*/ 106 h 239"/>
                <a:gd name="T26" fmla="*/ 0 w 181"/>
                <a:gd name="T27" fmla="*/ 120 h 239"/>
                <a:gd name="T28" fmla="*/ 2 w 181"/>
                <a:gd name="T29" fmla="*/ 146 h 239"/>
                <a:gd name="T30" fmla="*/ 7 w 181"/>
                <a:gd name="T31" fmla="*/ 169 h 239"/>
                <a:gd name="T32" fmla="*/ 16 w 181"/>
                <a:gd name="T33" fmla="*/ 189 h 239"/>
                <a:gd name="T34" fmla="*/ 28 w 181"/>
                <a:gd name="T35" fmla="*/ 206 h 239"/>
                <a:gd name="T36" fmla="*/ 43 w 181"/>
                <a:gd name="T37" fmla="*/ 220 h 239"/>
                <a:gd name="T38" fmla="*/ 60 w 181"/>
                <a:gd name="T39" fmla="*/ 230 h 239"/>
                <a:gd name="T40" fmla="*/ 78 w 181"/>
                <a:gd name="T41" fmla="*/ 237 h 239"/>
                <a:gd name="T42" fmla="*/ 99 w 181"/>
                <a:gd name="T43" fmla="*/ 239 h 239"/>
                <a:gd name="T44" fmla="*/ 113 w 181"/>
                <a:gd name="T45" fmla="*/ 238 h 239"/>
                <a:gd name="T46" fmla="*/ 138 w 181"/>
                <a:gd name="T47" fmla="*/ 231 h 239"/>
                <a:gd name="T48" fmla="*/ 158 w 181"/>
                <a:gd name="T49" fmla="*/ 220 h 239"/>
                <a:gd name="T50" fmla="*/ 174 w 181"/>
                <a:gd name="T51" fmla="*/ 204 h 239"/>
                <a:gd name="T52" fmla="*/ 152 w 181"/>
                <a:gd name="T53" fmla="*/ 168 h 239"/>
                <a:gd name="T54" fmla="*/ 139 w 181"/>
                <a:gd name="T55" fmla="*/ 180 h 239"/>
                <a:gd name="T56" fmla="*/ 127 w 181"/>
                <a:gd name="T57" fmla="*/ 189 h 239"/>
                <a:gd name="T58" fmla="*/ 115 w 181"/>
                <a:gd name="T59" fmla="*/ 194 h 239"/>
                <a:gd name="T60" fmla="*/ 100 w 181"/>
                <a:gd name="T61" fmla="*/ 196 h 239"/>
                <a:gd name="T62" fmla="*/ 94 w 181"/>
                <a:gd name="T63" fmla="*/ 196 h 239"/>
                <a:gd name="T64" fmla="*/ 82 w 181"/>
                <a:gd name="T65" fmla="*/ 193 h 239"/>
                <a:gd name="T66" fmla="*/ 71 w 181"/>
                <a:gd name="T67" fmla="*/ 187 h 239"/>
                <a:gd name="T68" fmla="*/ 63 w 181"/>
                <a:gd name="T69" fmla="*/ 179 h 239"/>
                <a:gd name="T70" fmla="*/ 56 w 181"/>
                <a:gd name="T71" fmla="*/ 169 h 239"/>
                <a:gd name="T72" fmla="*/ 49 w 181"/>
                <a:gd name="T73" fmla="*/ 150 h 239"/>
                <a:gd name="T74" fmla="*/ 45 w 181"/>
                <a:gd name="T75" fmla="*/ 119 h 239"/>
                <a:gd name="T76" fmla="*/ 46 w 181"/>
                <a:gd name="T77" fmla="*/ 102 h 239"/>
                <a:gd name="T78" fmla="*/ 53 w 181"/>
                <a:gd name="T79" fmla="*/ 74 h 239"/>
                <a:gd name="T80" fmla="*/ 60 w 181"/>
                <a:gd name="T81" fmla="*/ 64 h 239"/>
                <a:gd name="T82" fmla="*/ 67 w 181"/>
                <a:gd name="T83" fmla="*/ 55 h 239"/>
                <a:gd name="T84" fmla="*/ 77 w 181"/>
                <a:gd name="T85" fmla="*/ 48 h 239"/>
                <a:gd name="T86" fmla="*/ 87 w 181"/>
                <a:gd name="T87" fmla="*/ 44 h 239"/>
                <a:gd name="T88" fmla="*/ 99 w 181"/>
                <a:gd name="T89" fmla="*/ 43 h 239"/>
                <a:gd name="T90" fmla="*/ 106 w 181"/>
                <a:gd name="T91" fmla="*/ 43 h 239"/>
                <a:gd name="T92" fmla="*/ 120 w 181"/>
                <a:gd name="T93" fmla="*/ 47 h 239"/>
                <a:gd name="T94" fmla="*/ 134 w 181"/>
                <a:gd name="T95" fmla="*/ 54 h 239"/>
                <a:gd name="T96" fmla="*/ 148 w 181"/>
                <a:gd name="T97" fmla="*/ 64 h 239"/>
                <a:gd name="T98" fmla="*/ 181 w 181"/>
                <a:gd name="T99" fmla="*/ 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1" h="239">
                  <a:moveTo>
                    <a:pt x="181" y="39"/>
                  </a:moveTo>
                  <a:lnTo>
                    <a:pt x="181" y="39"/>
                  </a:lnTo>
                  <a:lnTo>
                    <a:pt x="173" y="30"/>
                  </a:lnTo>
                  <a:lnTo>
                    <a:pt x="164" y="22"/>
                  </a:lnTo>
                  <a:lnTo>
                    <a:pt x="155" y="16"/>
                  </a:lnTo>
                  <a:lnTo>
                    <a:pt x="145" y="10"/>
                  </a:lnTo>
                  <a:lnTo>
                    <a:pt x="135" y="6"/>
                  </a:lnTo>
                  <a:lnTo>
                    <a:pt x="124" y="3"/>
                  </a:lnTo>
                  <a:lnTo>
                    <a:pt x="112" y="1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0" y="1"/>
                  </a:lnTo>
                  <a:lnTo>
                    <a:pt x="80" y="2"/>
                  </a:lnTo>
                  <a:lnTo>
                    <a:pt x="70" y="5"/>
                  </a:lnTo>
                  <a:lnTo>
                    <a:pt x="61" y="8"/>
                  </a:lnTo>
                  <a:lnTo>
                    <a:pt x="52" y="13"/>
                  </a:lnTo>
                  <a:lnTo>
                    <a:pt x="44" y="18"/>
                  </a:lnTo>
                  <a:lnTo>
                    <a:pt x="36" y="25"/>
                  </a:lnTo>
                  <a:lnTo>
                    <a:pt x="29" y="32"/>
                  </a:lnTo>
                  <a:lnTo>
                    <a:pt x="23" y="40"/>
                  </a:lnTo>
                  <a:lnTo>
                    <a:pt x="17" y="49"/>
                  </a:lnTo>
                  <a:lnTo>
                    <a:pt x="12" y="59"/>
                  </a:lnTo>
                  <a:lnTo>
                    <a:pt x="8" y="70"/>
                  </a:lnTo>
                  <a:lnTo>
                    <a:pt x="4" y="81"/>
                  </a:lnTo>
                  <a:lnTo>
                    <a:pt x="2" y="93"/>
                  </a:lnTo>
                  <a:lnTo>
                    <a:pt x="0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33"/>
                  </a:lnTo>
                  <a:lnTo>
                    <a:pt x="2" y="146"/>
                  </a:lnTo>
                  <a:lnTo>
                    <a:pt x="4" y="158"/>
                  </a:lnTo>
                  <a:lnTo>
                    <a:pt x="7" y="169"/>
                  </a:lnTo>
                  <a:lnTo>
                    <a:pt x="11" y="179"/>
                  </a:lnTo>
                  <a:lnTo>
                    <a:pt x="16" y="189"/>
                  </a:lnTo>
                  <a:lnTo>
                    <a:pt x="22" y="198"/>
                  </a:lnTo>
                  <a:lnTo>
                    <a:pt x="28" y="206"/>
                  </a:lnTo>
                  <a:lnTo>
                    <a:pt x="35" y="214"/>
                  </a:lnTo>
                  <a:lnTo>
                    <a:pt x="43" y="220"/>
                  </a:lnTo>
                  <a:lnTo>
                    <a:pt x="51" y="226"/>
                  </a:lnTo>
                  <a:lnTo>
                    <a:pt x="60" y="230"/>
                  </a:lnTo>
                  <a:lnTo>
                    <a:pt x="69" y="234"/>
                  </a:lnTo>
                  <a:lnTo>
                    <a:pt x="78" y="237"/>
                  </a:lnTo>
                  <a:lnTo>
                    <a:pt x="88" y="238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3" y="238"/>
                  </a:lnTo>
                  <a:lnTo>
                    <a:pt x="126" y="235"/>
                  </a:lnTo>
                  <a:lnTo>
                    <a:pt x="138" y="231"/>
                  </a:lnTo>
                  <a:lnTo>
                    <a:pt x="149" y="226"/>
                  </a:lnTo>
                  <a:lnTo>
                    <a:pt x="158" y="220"/>
                  </a:lnTo>
                  <a:lnTo>
                    <a:pt x="166" y="212"/>
                  </a:lnTo>
                  <a:lnTo>
                    <a:pt x="174" y="204"/>
                  </a:lnTo>
                  <a:lnTo>
                    <a:pt x="181" y="196"/>
                  </a:lnTo>
                  <a:lnTo>
                    <a:pt x="152" y="168"/>
                  </a:lnTo>
                  <a:lnTo>
                    <a:pt x="152" y="168"/>
                  </a:lnTo>
                  <a:lnTo>
                    <a:pt x="139" y="180"/>
                  </a:lnTo>
                  <a:lnTo>
                    <a:pt x="133" y="185"/>
                  </a:lnTo>
                  <a:lnTo>
                    <a:pt x="127" y="189"/>
                  </a:lnTo>
                  <a:lnTo>
                    <a:pt x="121" y="192"/>
                  </a:lnTo>
                  <a:lnTo>
                    <a:pt x="115" y="194"/>
                  </a:lnTo>
                  <a:lnTo>
                    <a:pt x="108" y="196"/>
                  </a:lnTo>
                  <a:lnTo>
                    <a:pt x="100" y="196"/>
                  </a:lnTo>
                  <a:lnTo>
                    <a:pt x="100" y="196"/>
                  </a:lnTo>
                  <a:lnTo>
                    <a:pt x="94" y="196"/>
                  </a:lnTo>
                  <a:lnTo>
                    <a:pt x="87" y="195"/>
                  </a:lnTo>
                  <a:lnTo>
                    <a:pt x="82" y="193"/>
                  </a:lnTo>
                  <a:lnTo>
                    <a:pt x="76" y="190"/>
                  </a:lnTo>
                  <a:lnTo>
                    <a:pt x="71" y="187"/>
                  </a:lnTo>
                  <a:lnTo>
                    <a:pt x="67" y="184"/>
                  </a:lnTo>
                  <a:lnTo>
                    <a:pt x="63" y="179"/>
                  </a:lnTo>
                  <a:lnTo>
                    <a:pt x="59" y="174"/>
                  </a:lnTo>
                  <a:lnTo>
                    <a:pt x="56" y="169"/>
                  </a:lnTo>
                  <a:lnTo>
                    <a:pt x="53" y="163"/>
                  </a:lnTo>
                  <a:lnTo>
                    <a:pt x="49" y="150"/>
                  </a:lnTo>
                  <a:lnTo>
                    <a:pt x="46" y="135"/>
                  </a:lnTo>
                  <a:lnTo>
                    <a:pt x="45" y="119"/>
                  </a:lnTo>
                  <a:lnTo>
                    <a:pt x="45" y="119"/>
                  </a:lnTo>
                  <a:lnTo>
                    <a:pt x="46" y="102"/>
                  </a:lnTo>
                  <a:lnTo>
                    <a:pt x="49" y="87"/>
                  </a:lnTo>
                  <a:lnTo>
                    <a:pt x="53" y="74"/>
                  </a:lnTo>
                  <a:lnTo>
                    <a:pt x="56" y="69"/>
                  </a:lnTo>
                  <a:lnTo>
                    <a:pt x="60" y="64"/>
                  </a:lnTo>
                  <a:lnTo>
                    <a:pt x="63" y="59"/>
                  </a:lnTo>
                  <a:lnTo>
                    <a:pt x="67" y="55"/>
                  </a:lnTo>
                  <a:lnTo>
                    <a:pt x="72" y="51"/>
                  </a:lnTo>
                  <a:lnTo>
                    <a:pt x="77" y="48"/>
                  </a:lnTo>
                  <a:lnTo>
                    <a:pt x="82" y="46"/>
                  </a:lnTo>
                  <a:lnTo>
                    <a:pt x="87" y="44"/>
                  </a:lnTo>
                  <a:lnTo>
                    <a:pt x="93" y="43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106" y="43"/>
                  </a:lnTo>
                  <a:lnTo>
                    <a:pt x="113" y="45"/>
                  </a:lnTo>
                  <a:lnTo>
                    <a:pt x="120" y="47"/>
                  </a:lnTo>
                  <a:lnTo>
                    <a:pt x="127" y="50"/>
                  </a:lnTo>
                  <a:lnTo>
                    <a:pt x="134" y="54"/>
                  </a:lnTo>
                  <a:lnTo>
                    <a:pt x="141" y="59"/>
                  </a:lnTo>
                  <a:lnTo>
                    <a:pt x="148" y="64"/>
                  </a:lnTo>
                  <a:lnTo>
                    <a:pt x="155" y="71"/>
                  </a:lnTo>
                  <a:lnTo>
                    <a:pt x="181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2" name="Freeform 111"/>
            <p:cNvSpPr>
              <a:spLocks/>
            </p:cNvSpPr>
            <p:nvPr userDrawn="1"/>
          </p:nvSpPr>
          <p:spPr bwMode="auto">
            <a:xfrm>
              <a:off x="2671763" y="6153151"/>
              <a:ext cx="73025" cy="92075"/>
            </a:xfrm>
            <a:custGeom>
              <a:avLst/>
              <a:gdLst>
                <a:gd name="T0" fmla="*/ 185 w 185"/>
                <a:gd name="T1" fmla="*/ 39 h 229"/>
                <a:gd name="T2" fmla="*/ 185 w 185"/>
                <a:gd name="T3" fmla="*/ 0 h 229"/>
                <a:gd name="T4" fmla="*/ 0 w 185"/>
                <a:gd name="T5" fmla="*/ 0 h 229"/>
                <a:gd name="T6" fmla="*/ 0 w 185"/>
                <a:gd name="T7" fmla="*/ 39 h 229"/>
                <a:gd name="T8" fmla="*/ 69 w 185"/>
                <a:gd name="T9" fmla="*/ 39 h 229"/>
                <a:gd name="T10" fmla="*/ 69 w 185"/>
                <a:gd name="T11" fmla="*/ 229 h 229"/>
                <a:gd name="T12" fmla="*/ 114 w 185"/>
                <a:gd name="T13" fmla="*/ 229 h 229"/>
                <a:gd name="T14" fmla="*/ 114 w 185"/>
                <a:gd name="T15" fmla="*/ 39 h 229"/>
                <a:gd name="T16" fmla="*/ 185 w 185"/>
                <a:gd name="T17" fmla="*/ 3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5" h="229">
                  <a:moveTo>
                    <a:pt x="185" y="39"/>
                  </a:moveTo>
                  <a:lnTo>
                    <a:pt x="185" y="0"/>
                  </a:lnTo>
                  <a:lnTo>
                    <a:pt x="0" y="0"/>
                  </a:lnTo>
                  <a:lnTo>
                    <a:pt x="0" y="39"/>
                  </a:lnTo>
                  <a:lnTo>
                    <a:pt x="69" y="39"/>
                  </a:lnTo>
                  <a:lnTo>
                    <a:pt x="69" y="229"/>
                  </a:lnTo>
                  <a:lnTo>
                    <a:pt x="114" y="229"/>
                  </a:lnTo>
                  <a:lnTo>
                    <a:pt x="114" y="39"/>
                  </a:lnTo>
                  <a:lnTo>
                    <a:pt x="185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3" name="Freeform 112"/>
            <p:cNvSpPr>
              <a:spLocks noEditPoints="1"/>
            </p:cNvSpPr>
            <p:nvPr userDrawn="1"/>
          </p:nvSpPr>
          <p:spPr bwMode="auto">
            <a:xfrm>
              <a:off x="2757488" y="6153151"/>
              <a:ext cx="74613" cy="92075"/>
            </a:xfrm>
            <a:custGeom>
              <a:avLst/>
              <a:gdLst>
                <a:gd name="T0" fmla="*/ 45 w 184"/>
                <a:gd name="T1" fmla="*/ 0 h 229"/>
                <a:gd name="T2" fmla="*/ 0 w 184"/>
                <a:gd name="T3" fmla="*/ 0 h 229"/>
                <a:gd name="T4" fmla="*/ 0 w 184"/>
                <a:gd name="T5" fmla="*/ 229 h 229"/>
                <a:gd name="T6" fmla="*/ 106 w 184"/>
                <a:gd name="T7" fmla="*/ 229 h 229"/>
                <a:gd name="T8" fmla="*/ 106 w 184"/>
                <a:gd name="T9" fmla="*/ 229 h 229"/>
                <a:gd name="T10" fmla="*/ 114 w 184"/>
                <a:gd name="T11" fmla="*/ 229 h 229"/>
                <a:gd name="T12" fmla="*/ 122 w 184"/>
                <a:gd name="T13" fmla="*/ 228 h 229"/>
                <a:gd name="T14" fmla="*/ 130 w 184"/>
                <a:gd name="T15" fmla="*/ 226 h 229"/>
                <a:gd name="T16" fmla="*/ 137 w 184"/>
                <a:gd name="T17" fmla="*/ 224 h 229"/>
                <a:gd name="T18" fmla="*/ 144 w 184"/>
                <a:gd name="T19" fmla="*/ 222 h 229"/>
                <a:gd name="T20" fmla="*/ 151 w 184"/>
                <a:gd name="T21" fmla="*/ 218 h 229"/>
                <a:gd name="T22" fmla="*/ 157 w 184"/>
                <a:gd name="T23" fmla="*/ 214 h 229"/>
                <a:gd name="T24" fmla="*/ 162 w 184"/>
                <a:gd name="T25" fmla="*/ 210 h 229"/>
                <a:gd name="T26" fmla="*/ 167 w 184"/>
                <a:gd name="T27" fmla="*/ 205 h 229"/>
                <a:gd name="T28" fmla="*/ 172 w 184"/>
                <a:gd name="T29" fmla="*/ 200 h 229"/>
                <a:gd name="T30" fmla="*/ 175 w 184"/>
                <a:gd name="T31" fmla="*/ 193 h 229"/>
                <a:gd name="T32" fmla="*/ 178 w 184"/>
                <a:gd name="T33" fmla="*/ 187 h 229"/>
                <a:gd name="T34" fmla="*/ 181 w 184"/>
                <a:gd name="T35" fmla="*/ 180 h 229"/>
                <a:gd name="T36" fmla="*/ 183 w 184"/>
                <a:gd name="T37" fmla="*/ 172 h 229"/>
                <a:gd name="T38" fmla="*/ 184 w 184"/>
                <a:gd name="T39" fmla="*/ 163 h 229"/>
                <a:gd name="T40" fmla="*/ 184 w 184"/>
                <a:gd name="T41" fmla="*/ 154 h 229"/>
                <a:gd name="T42" fmla="*/ 184 w 184"/>
                <a:gd name="T43" fmla="*/ 154 h 229"/>
                <a:gd name="T44" fmla="*/ 184 w 184"/>
                <a:gd name="T45" fmla="*/ 146 h 229"/>
                <a:gd name="T46" fmla="*/ 183 w 184"/>
                <a:gd name="T47" fmla="*/ 137 h 229"/>
                <a:gd name="T48" fmla="*/ 181 w 184"/>
                <a:gd name="T49" fmla="*/ 130 h 229"/>
                <a:gd name="T50" fmla="*/ 178 w 184"/>
                <a:gd name="T51" fmla="*/ 122 h 229"/>
                <a:gd name="T52" fmla="*/ 175 w 184"/>
                <a:gd name="T53" fmla="*/ 116 h 229"/>
                <a:gd name="T54" fmla="*/ 172 w 184"/>
                <a:gd name="T55" fmla="*/ 110 h 229"/>
                <a:gd name="T56" fmla="*/ 167 w 184"/>
                <a:gd name="T57" fmla="*/ 104 h 229"/>
                <a:gd name="T58" fmla="*/ 163 w 184"/>
                <a:gd name="T59" fmla="*/ 99 h 229"/>
                <a:gd name="T60" fmla="*/ 157 w 184"/>
                <a:gd name="T61" fmla="*/ 95 h 229"/>
                <a:gd name="T62" fmla="*/ 151 w 184"/>
                <a:gd name="T63" fmla="*/ 91 h 229"/>
                <a:gd name="T64" fmla="*/ 145 w 184"/>
                <a:gd name="T65" fmla="*/ 88 h 229"/>
                <a:gd name="T66" fmla="*/ 139 w 184"/>
                <a:gd name="T67" fmla="*/ 85 h 229"/>
                <a:gd name="T68" fmla="*/ 132 w 184"/>
                <a:gd name="T69" fmla="*/ 83 h 229"/>
                <a:gd name="T70" fmla="*/ 124 w 184"/>
                <a:gd name="T71" fmla="*/ 82 h 229"/>
                <a:gd name="T72" fmla="*/ 116 w 184"/>
                <a:gd name="T73" fmla="*/ 81 h 229"/>
                <a:gd name="T74" fmla="*/ 108 w 184"/>
                <a:gd name="T75" fmla="*/ 81 h 229"/>
                <a:gd name="T76" fmla="*/ 45 w 184"/>
                <a:gd name="T77" fmla="*/ 81 h 229"/>
                <a:gd name="T78" fmla="*/ 45 w 184"/>
                <a:gd name="T79" fmla="*/ 0 h 229"/>
                <a:gd name="T80" fmla="*/ 45 w 184"/>
                <a:gd name="T81" fmla="*/ 192 h 229"/>
                <a:gd name="T82" fmla="*/ 45 w 184"/>
                <a:gd name="T83" fmla="*/ 118 h 229"/>
                <a:gd name="T84" fmla="*/ 102 w 184"/>
                <a:gd name="T85" fmla="*/ 118 h 229"/>
                <a:gd name="T86" fmla="*/ 102 w 184"/>
                <a:gd name="T87" fmla="*/ 118 h 229"/>
                <a:gd name="T88" fmla="*/ 110 w 184"/>
                <a:gd name="T89" fmla="*/ 118 h 229"/>
                <a:gd name="T90" fmla="*/ 118 w 184"/>
                <a:gd name="T91" fmla="*/ 120 h 229"/>
                <a:gd name="T92" fmla="*/ 124 w 184"/>
                <a:gd name="T93" fmla="*/ 123 h 229"/>
                <a:gd name="T94" fmla="*/ 129 w 184"/>
                <a:gd name="T95" fmla="*/ 127 h 229"/>
                <a:gd name="T96" fmla="*/ 134 w 184"/>
                <a:gd name="T97" fmla="*/ 133 h 229"/>
                <a:gd name="T98" fmla="*/ 137 w 184"/>
                <a:gd name="T99" fmla="*/ 139 h 229"/>
                <a:gd name="T100" fmla="*/ 139 w 184"/>
                <a:gd name="T101" fmla="*/ 146 h 229"/>
                <a:gd name="T102" fmla="*/ 139 w 184"/>
                <a:gd name="T103" fmla="*/ 155 h 229"/>
                <a:gd name="T104" fmla="*/ 139 w 184"/>
                <a:gd name="T105" fmla="*/ 155 h 229"/>
                <a:gd name="T106" fmla="*/ 139 w 184"/>
                <a:gd name="T107" fmla="*/ 163 h 229"/>
                <a:gd name="T108" fmla="*/ 137 w 184"/>
                <a:gd name="T109" fmla="*/ 170 h 229"/>
                <a:gd name="T110" fmla="*/ 134 w 184"/>
                <a:gd name="T111" fmla="*/ 177 h 229"/>
                <a:gd name="T112" fmla="*/ 130 w 184"/>
                <a:gd name="T113" fmla="*/ 182 h 229"/>
                <a:gd name="T114" fmla="*/ 125 w 184"/>
                <a:gd name="T115" fmla="*/ 186 h 229"/>
                <a:gd name="T116" fmla="*/ 119 w 184"/>
                <a:gd name="T117" fmla="*/ 189 h 229"/>
                <a:gd name="T118" fmla="*/ 111 w 184"/>
                <a:gd name="T119" fmla="*/ 191 h 229"/>
                <a:gd name="T120" fmla="*/ 102 w 184"/>
                <a:gd name="T121" fmla="*/ 192 h 229"/>
                <a:gd name="T122" fmla="*/ 45 w 184"/>
                <a:gd name="T123" fmla="*/ 192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184" h="229">
                  <a:moveTo>
                    <a:pt x="45" y="0"/>
                  </a:moveTo>
                  <a:lnTo>
                    <a:pt x="0" y="0"/>
                  </a:lnTo>
                  <a:lnTo>
                    <a:pt x="0" y="229"/>
                  </a:lnTo>
                  <a:lnTo>
                    <a:pt x="106" y="229"/>
                  </a:lnTo>
                  <a:lnTo>
                    <a:pt x="106" y="229"/>
                  </a:lnTo>
                  <a:lnTo>
                    <a:pt x="114" y="229"/>
                  </a:lnTo>
                  <a:lnTo>
                    <a:pt x="122" y="228"/>
                  </a:lnTo>
                  <a:lnTo>
                    <a:pt x="130" y="226"/>
                  </a:lnTo>
                  <a:lnTo>
                    <a:pt x="137" y="224"/>
                  </a:lnTo>
                  <a:lnTo>
                    <a:pt x="144" y="222"/>
                  </a:lnTo>
                  <a:lnTo>
                    <a:pt x="151" y="218"/>
                  </a:lnTo>
                  <a:lnTo>
                    <a:pt x="157" y="214"/>
                  </a:lnTo>
                  <a:lnTo>
                    <a:pt x="162" y="210"/>
                  </a:lnTo>
                  <a:lnTo>
                    <a:pt x="167" y="205"/>
                  </a:lnTo>
                  <a:lnTo>
                    <a:pt x="172" y="200"/>
                  </a:lnTo>
                  <a:lnTo>
                    <a:pt x="175" y="193"/>
                  </a:lnTo>
                  <a:lnTo>
                    <a:pt x="178" y="187"/>
                  </a:lnTo>
                  <a:lnTo>
                    <a:pt x="181" y="180"/>
                  </a:lnTo>
                  <a:lnTo>
                    <a:pt x="183" y="172"/>
                  </a:lnTo>
                  <a:lnTo>
                    <a:pt x="184" y="163"/>
                  </a:lnTo>
                  <a:lnTo>
                    <a:pt x="184" y="154"/>
                  </a:lnTo>
                  <a:lnTo>
                    <a:pt x="184" y="154"/>
                  </a:lnTo>
                  <a:lnTo>
                    <a:pt x="184" y="146"/>
                  </a:lnTo>
                  <a:lnTo>
                    <a:pt x="183" y="137"/>
                  </a:lnTo>
                  <a:lnTo>
                    <a:pt x="181" y="130"/>
                  </a:lnTo>
                  <a:lnTo>
                    <a:pt x="178" y="122"/>
                  </a:lnTo>
                  <a:lnTo>
                    <a:pt x="175" y="116"/>
                  </a:lnTo>
                  <a:lnTo>
                    <a:pt x="172" y="110"/>
                  </a:lnTo>
                  <a:lnTo>
                    <a:pt x="167" y="104"/>
                  </a:lnTo>
                  <a:lnTo>
                    <a:pt x="163" y="99"/>
                  </a:lnTo>
                  <a:lnTo>
                    <a:pt x="157" y="95"/>
                  </a:lnTo>
                  <a:lnTo>
                    <a:pt x="151" y="91"/>
                  </a:lnTo>
                  <a:lnTo>
                    <a:pt x="145" y="88"/>
                  </a:lnTo>
                  <a:lnTo>
                    <a:pt x="139" y="85"/>
                  </a:lnTo>
                  <a:lnTo>
                    <a:pt x="132" y="83"/>
                  </a:lnTo>
                  <a:lnTo>
                    <a:pt x="124" y="82"/>
                  </a:lnTo>
                  <a:lnTo>
                    <a:pt x="116" y="81"/>
                  </a:lnTo>
                  <a:lnTo>
                    <a:pt x="108" y="81"/>
                  </a:lnTo>
                  <a:lnTo>
                    <a:pt x="45" y="81"/>
                  </a:lnTo>
                  <a:lnTo>
                    <a:pt x="45" y="0"/>
                  </a:lnTo>
                  <a:close/>
                  <a:moveTo>
                    <a:pt x="45" y="192"/>
                  </a:moveTo>
                  <a:lnTo>
                    <a:pt x="45" y="118"/>
                  </a:lnTo>
                  <a:lnTo>
                    <a:pt x="102" y="118"/>
                  </a:lnTo>
                  <a:lnTo>
                    <a:pt x="102" y="118"/>
                  </a:lnTo>
                  <a:lnTo>
                    <a:pt x="110" y="118"/>
                  </a:lnTo>
                  <a:lnTo>
                    <a:pt x="118" y="120"/>
                  </a:lnTo>
                  <a:lnTo>
                    <a:pt x="124" y="123"/>
                  </a:lnTo>
                  <a:lnTo>
                    <a:pt x="129" y="127"/>
                  </a:lnTo>
                  <a:lnTo>
                    <a:pt x="134" y="133"/>
                  </a:lnTo>
                  <a:lnTo>
                    <a:pt x="137" y="139"/>
                  </a:lnTo>
                  <a:lnTo>
                    <a:pt x="139" y="146"/>
                  </a:lnTo>
                  <a:lnTo>
                    <a:pt x="139" y="155"/>
                  </a:lnTo>
                  <a:lnTo>
                    <a:pt x="139" y="155"/>
                  </a:lnTo>
                  <a:lnTo>
                    <a:pt x="139" y="163"/>
                  </a:lnTo>
                  <a:lnTo>
                    <a:pt x="137" y="170"/>
                  </a:lnTo>
                  <a:lnTo>
                    <a:pt x="134" y="177"/>
                  </a:lnTo>
                  <a:lnTo>
                    <a:pt x="130" y="182"/>
                  </a:lnTo>
                  <a:lnTo>
                    <a:pt x="125" y="186"/>
                  </a:lnTo>
                  <a:lnTo>
                    <a:pt x="119" y="189"/>
                  </a:lnTo>
                  <a:lnTo>
                    <a:pt x="111" y="191"/>
                  </a:lnTo>
                  <a:lnTo>
                    <a:pt x="102" y="192"/>
                  </a:lnTo>
                  <a:lnTo>
                    <a:pt x="45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4" name="Freeform 113"/>
            <p:cNvSpPr>
              <a:spLocks noEditPoints="1"/>
            </p:cNvSpPr>
            <p:nvPr userDrawn="1"/>
          </p:nvSpPr>
          <p:spPr bwMode="auto">
            <a:xfrm>
              <a:off x="2889250" y="6151563"/>
              <a:ext cx="80963" cy="95250"/>
            </a:xfrm>
            <a:custGeom>
              <a:avLst/>
              <a:gdLst>
                <a:gd name="T0" fmla="*/ 205 w 205"/>
                <a:gd name="T1" fmla="*/ 105 h 239"/>
                <a:gd name="T2" fmla="*/ 198 w 205"/>
                <a:gd name="T3" fmla="*/ 70 h 239"/>
                <a:gd name="T4" fmla="*/ 183 w 205"/>
                <a:gd name="T5" fmla="*/ 41 h 239"/>
                <a:gd name="T6" fmla="*/ 161 w 205"/>
                <a:gd name="T7" fmla="*/ 19 h 239"/>
                <a:gd name="T8" fmla="*/ 135 w 205"/>
                <a:gd name="T9" fmla="*/ 5 h 239"/>
                <a:gd name="T10" fmla="*/ 103 w 205"/>
                <a:gd name="T11" fmla="*/ 0 h 239"/>
                <a:gd name="T12" fmla="*/ 81 w 205"/>
                <a:gd name="T13" fmla="*/ 2 h 239"/>
                <a:gd name="T14" fmla="*/ 53 w 205"/>
                <a:gd name="T15" fmla="*/ 13 h 239"/>
                <a:gd name="T16" fmla="*/ 30 w 205"/>
                <a:gd name="T17" fmla="*/ 32 h 239"/>
                <a:gd name="T18" fmla="*/ 12 w 205"/>
                <a:gd name="T19" fmla="*/ 59 h 239"/>
                <a:gd name="T20" fmla="*/ 2 w 205"/>
                <a:gd name="T21" fmla="*/ 93 h 239"/>
                <a:gd name="T22" fmla="*/ 0 w 205"/>
                <a:gd name="T23" fmla="*/ 120 h 239"/>
                <a:gd name="T24" fmla="*/ 5 w 205"/>
                <a:gd name="T25" fmla="*/ 157 h 239"/>
                <a:gd name="T26" fmla="*/ 17 w 205"/>
                <a:gd name="T27" fmla="*/ 189 h 239"/>
                <a:gd name="T28" fmla="*/ 36 w 205"/>
                <a:gd name="T29" fmla="*/ 214 h 239"/>
                <a:gd name="T30" fmla="*/ 61 w 205"/>
                <a:gd name="T31" fmla="*/ 230 h 239"/>
                <a:gd name="T32" fmla="*/ 90 w 205"/>
                <a:gd name="T33" fmla="*/ 238 h 239"/>
                <a:gd name="T34" fmla="*/ 113 w 205"/>
                <a:gd name="T35" fmla="*/ 238 h 239"/>
                <a:gd name="T36" fmla="*/ 143 w 205"/>
                <a:gd name="T37" fmla="*/ 231 h 239"/>
                <a:gd name="T38" fmla="*/ 169 w 205"/>
                <a:gd name="T39" fmla="*/ 214 h 239"/>
                <a:gd name="T40" fmla="*/ 188 w 205"/>
                <a:gd name="T41" fmla="*/ 190 h 239"/>
                <a:gd name="T42" fmla="*/ 201 w 205"/>
                <a:gd name="T43" fmla="*/ 158 h 239"/>
                <a:gd name="T44" fmla="*/ 205 w 205"/>
                <a:gd name="T45" fmla="*/ 119 h 239"/>
                <a:gd name="T46" fmla="*/ 160 w 205"/>
                <a:gd name="T47" fmla="*/ 120 h 239"/>
                <a:gd name="T48" fmla="*/ 151 w 205"/>
                <a:gd name="T49" fmla="*/ 162 h 239"/>
                <a:gd name="T50" fmla="*/ 137 w 205"/>
                <a:gd name="T51" fmla="*/ 183 h 239"/>
                <a:gd name="T52" fmla="*/ 122 w 205"/>
                <a:gd name="T53" fmla="*/ 193 h 239"/>
                <a:gd name="T54" fmla="*/ 104 w 205"/>
                <a:gd name="T55" fmla="*/ 196 h 239"/>
                <a:gd name="T56" fmla="*/ 91 w 205"/>
                <a:gd name="T57" fmla="*/ 195 h 239"/>
                <a:gd name="T58" fmla="*/ 75 w 205"/>
                <a:gd name="T59" fmla="*/ 188 h 239"/>
                <a:gd name="T60" fmla="*/ 62 w 205"/>
                <a:gd name="T61" fmla="*/ 176 h 239"/>
                <a:gd name="T62" fmla="*/ 52 w 205"/>
                <a:gd name="T63" fmla="*/ 159 h 239"/>
                <a:gd name="T64" fmla="*/ 46 w 205"/>
                <a:gd name="T65" fmla="*/ 119 h 239"/>
                <a:gd name="T66" fmla="*/ 50 w 205"/>
                <a:gd name="T67" fmla="*/ 88 h 239"/>
                <a:gd name="T68" fmla="*/ 60 w 205"/>
                <a:gd name="T69" fmla="*/ 64 h 239"/>
                <a:gd name="T70" fmla="*/ 73 w 205"/>
                <a:gd name="T71" fmla="*/ 51 h 239"/>
                <a:gd name="T72" fmla="*/ 89 w 205"/>
                <a:gd name="T73" fmla="*/ 44 h 239"/>
                <a:gd name="T74" fmla="*/ 101 w 205"/>
                <a:gd name="T75" fmla="*/ 43 h 239"/>
                <a:gd name="T76" fmla="*/ 120 w 205"/>
                <a:gd name="T77" fmla="*/ 46 h 239"/>
                <a:gd name="T78" fmla="*/ 136 w 205"/>
                <a:gd name="T79" fmla="*/ 55 h 239"/>
                <a:gd name="T80" fmla="*/ 148 w 205"/>
                <a:gd name="T81" fmla="*/ 69 h 239"/>
                <a:gd name="T82" fmla="*/ 156 w 205"/>
                <a:gd name="T83" fmla="*/ 88 h 239"/>
                <a:gd name="T84" fmla="*/ 160 w 205"/>
                <a:gd name="T85" fmla="*/ 120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5" h="239">
                  <a:moveTo>
                    <a:pt x="205" y="119"/>
                  </a:moveTo>
                  <a:lnTo>
                    <a:pt x="205" y="119"/>
                  </a:lnTo>
                  <a:lnTo>
                    <a:pt x="205" y="105"/>
                  </a:lnTo>
                  <a:lnTo>
                    <a:pt x="203" y="93"/>
                  </a:lnTo>
                  <a:lnTo>
                    <a:pt x="201" y="81"/>
                  </a:lnTo>
                  <a:lnTo>
                    <a:pt x="198" y="70"/>
                  </a:lnTo>
                  <a:lnTo>
                    <a:pt x="194" y="59"/>
                  </a:lnTo>
                  <a:lnTo>
                    <a:pt x="189" y="50"/>
                  </a:lnTo>
                  <a:lnTo>
                    <a:pt x="183" y="41"/>
                  </a:lnTo>
                  <a:lnTo>
                    <a:pt x="176" y="33"/>
                  </a:lnTo>
                  <a:lnTo>
                    <a:pt x="169" y="25"/>
                  </a:lnTo>
                  <a:lnTo>
                    <a:pt x="161" y="19"/>
                  </a:lnTo>
                  <a:lnTo>
                    <a:pt x="153" y="13"/>
                  </a:lnTo>
                  <a:lnTo>
                    <a:pt x="144" y="9"/>
                  </a:lnTo>
                  <a:lnTo>
                    <a:pt x="135" y="5"/>
                  </a:lnTo>
                  <a:lnTo>
                    <a:pt x="125" y="3"/>
                  </a:lnTo>
                  <a:lnTo>
                    <a:pt x="114" y="1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92" y="1"/>
                  </a:lnTo>
                  <a:lnTo>
                    <a:pt x="81" y="2"/>
                  </a:lnTo>
                  <a:lnTo>
                    <a:pt x="72" y="5"/>
                  </a:lnTo>
                  <a:lnTo>
                    <a:pt x="62" y="8"/>
                  </a:lnTo>
                  <a:lnTo>
                    <a:pt x="53" y="13"/>
                  </a:lnTo>
                  <a:lnTo>
                    <a:pt x="45" y="18"/>
                  </a:lnTo>
                  <a:lnTo>
                    <a:pt x="37" y="25"/>
                  </a:lnTo>
                  <a:lnTo>
                    <a:pt x="30" y="32"/>
                  </a:lnTo>
                  <a:lnTo>
                    <a:pt x="23" y="40"/>
                  </a:lnTo>
                  <a:lnTo>
                    <a:pt x="17" y="49"/>
                  </a:lnTo>
                  <a:lnTo>
                    <a:pt x="12" y="59"/>
                  </a:lnTo>
                  <a:lnTo>
                    <a:pt x="8" y="70"/>
                  </a:lnTo>
                  <a:lnTo>
                    <a:pt x="5" y="81"/>
                  </a:lnTo>
                  <a:lnTo>
                    <a:pt x="2" y="93"/>
                  </a:lnTo>
                  <a:lnTo>
                    <a:pt x="1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33"/>
                  </a:lnTo>
                  <a:lnTo>
                    <a:pt x="2" y="145"/>
                  </a:lnTo>
                  <a:lnTo>
                    <a:pt x="5" y="157"/>
                  </a:lnTo>
                  <a:lnTo>
                    <a:pt x="8" y="169"/>
                  </a:lnTo>
                  <a:lnTo>
                    <a:pt x="12" y="179"/>
                  </a:lnTo>
                  <a:lnTo>
                    <a:pt x="17" y="189"/>
                  </a:lnTo>
                  <a:lnTo>
                    <a:pt x="23" y="198"/>
                  </a:lnTo>
                  <a:lnTo>
                    <a:pt x="29" y="206"/>
                  </a:lnTo>
                  <a:lnTo>
                    <a:pt x="36" y="214"/>
                  </a:lnTo>
                  <a:lnTo>
                    <a:pt x="44" y="220"/>
                  </a:lnTo>
                  <a:lnTo>
                    <a:pt x="52" y="226"/>
                  </a:lnTo>
                  <a:lnTo>
                    <a:pt x="61" y="230"/>
                  </a:lnTo>
                  <a:lnTo>
                    <a:pt x="70" y="234"/>
                  </a:lnTo>
                  <a:lnTo>
                    <a:pt x="80" y="237"/>
                  </a:lnTo>
                  <a:lnTo>
                    <a:pt x="90" y="238"/>
                  </a:lnTo>
                  <a:lnTo>
                    <a:pt x="101" y="239"/>
                  </a:lnTo>
                  <a:lnTo>
                    <a:pt x="101" y="239"/>
                  </a:lnTo>
                  <a:lnTo>
                    <a:pt x="113" y="238"/>
                  </a:lnTo>
                  <a:lnTo>
                    <a:pt x="123" y="237"/>
                  </a:lnTo>
                  <a:lnTo>
                    <a:pt x="133" y="234"/>
                  </a:lnTo>
                  <a:lnTo>
                    <a:pt x="143" y="231"/>
                  </a:lnTo>
                  <a:lnTo>
                    <a:pt x="152" y="226"/>
                  </a:lnTo>
                  <a:lnTo>
                    <a:pt x="161" y="221"/>
                  </a:lnTo>
                  <a:lnTo>
                    <a:pt x="169" y="214"/>
                  </a:lnTo>
                  <a:lnTo>
                    <a:pt x="176" y="207"/>
                  </a:lnTo>
                  <a:lnTo>
                    <a:pt x="182" y="199"/>
                  </a:lnTo>
                  <a:lnTo>
                    <a:pt x="188" y="190"/>
                  </a:lnTo>
                  <a:lnTo>
                    <a:pt x="193" y="180"/>
                  </a:lnTo>
                  <a:lnTo>
                    <a:pt x="198" y="169"/>
                  </a:lnTo>
                  <a:lnTo>
                    <a:pt x="201" y="158"/>
                  </a:lnTo>
                  <a:lnTo>
                    <a:pt x="203" y="145"/>
                  </a:lnTo>
                  <a:lnTo>
                    <a:pt x="205" y="132"/>
                  </a:lnTo>
                  <a:lnTo>
                    <a:pt x="205" y="119"/>
                  </a:lnTo>
                  <a:lnTo>
                    <a:pt x="205" y="119"/>
                  </a:lnTo>
                  <a:close/>
                  <a:moveTo>
                    <a:pt x="160" y="120"/>
                  </a:moveTo>
                  <a:lnTo>
                    <a:pt x="160" y="120"/>
                  </a:lnTo>
                  <a:lnTo>
                    <a:pt x="159" y="135"/>
                  </a:lnTo>
                  <a:lnTo>
                    <a:pt x="156" y="149"/>
                  </a:lnTo>
                  <a:lnTo>
                    <a:pt x="151" y="162"/>
                  </a:lnTo>
                  <a:lnTo>
                    <a:pt x="145" y="174"/>
                  </a:lnTo>
                  <a:lnTo>
                    <a:pt x="141" y="179"/>
                  </a:lnTo>
                  <a:lnTo>
                    <a:pt x="137" y="183"/>
                  </a:lnTo>
                  <a:lnTo>
                    <a:pt x="132" y="187"/>
                  </a:lnTo>
                  <a:lnTo>
                    <a:pt x="127" y="190"/>
                  </a:lnTo>
                  <a:lnTo>
                    <a:pt x="122" y="193"/>
                  </a:lnTo>
                  <a:lnTo>
                    <a:pt x="116" y="195"/>
                  </a:lnTo>
                  <a:lnTo>
                    <a:pt x="110" y="196"/>
                  </a:lnTo>
                  <a:lnTo>
                    <a:pt x="104" y="196"/>
                  </a:lnTo>
                  <a:lnTo>
                    <a:pt x="104" y="196"/>
                  </a:lnTo>
                  <a:lnTo>
                    <a:pt x="97" y="196"/>
                  </a:lnTo>
                  <a:lnTo>
                    <a:pt x="91" y="195"/>
                  </a:lnTo>
                  <a:lnTo>
                    <a:pt x="85" y="193"/>
                  </a:lnTo>
                  <a:lnTo>
                    <a:pt x="80" y="191"/>
                  </a:lnTo>
                  <a:lnTo>
                    <a:pt x="75" y="188"/>
                  </a:lnTo>
                  <a:lnTo>
                    <a:pt x="70" y="185"/>
                  </a:lnTo>
                  <a:lnTo>
                    <a:pt x="65" y="181"/>
                  </a:lnTo>
                  <a:lnTo>
                    <a:pt x="62" y="176"/>
                  </a:lnTo>
                  <a:lnTo>
                    <a:pt x="58" y="171"/>
                  </a:lnTo>
                  <a:lnTo>
                    <a:pt x="55" y="165"/>
                  </a:lnTo>
                  <a:lnTo>
                    <a:pt x="52" y="159"/>
                  </a:lnTo>
                  <a:lnTo>
                    <a:pt x="50" y="152"/>
                  </a:lnTo>
                  <a:lnTo>
                    <a:pt x="47" y="136"/>
                  </a:lnTo>
                  <a:lnTo>
                    <a:pt x="46" y="119"/>
                  </a:lnTo>
                  <a:lnTo>
                    <a:pt x="46" y="119"/>
                  </a:lnTo>
                  <a:lnTo>
                    <a:pt x="47" y="102"/>
                  </a:lnTo>
                  <a:lnTo>
                    <a:pt x="50" y="88"/>
                  </a:lnTo>
                  <a:lnTo>
                    <a:pt x="54" y="75"/>
                  </a:lnTo>
                  <a:lnTo>
                    <a:pt x="57" y="69"/>
                  </a:lnTo>
                  <a:lnTo>
                    <a:pt x="60" y="64"/>
                  </a:lnTo>
                  <a:lnTo>
                    <a:pt x="64" y="59"/>
                  </a:lnTo>
                  <a:lnTo>
                    <a:pt x="68" y="55"/>
                  </a:lnTo>
                  <a:lnTo>
                    <a:pt x="73" y="51"/>
                  </a:lnTo>
                  <a:lnTo>
                    <a:pt x="78" y="48"/>
                  </a:lnTo>
                  <a:lnTo>
                    <a:pt x="83" y="46"/>
                  </a:lnTo>
                  <a:lnTo>
                    <a:pt x="89" y="44"/>
                  </a:lnTo>
                  <a:lnTo>
                    <a:pt x="94" y="43"/>
                  </a:lnTo>
                  <a:lnTo>
                    <a:pt x="101" y="43"/>
                  </a:lnTo>
                  <a:lnTo>
                    <a:pt x="101" y="43"/>
                  </a:lnTo>
                  <a:lnTo>
                    <a:pt x="108" y="43"/>
                  </a:lnTo>
                  <a:lnTo>
                    <a:pt x="115" y="44"/>
                  </a:lnTo>
                  <a:lnTo>
                    <a:pt x="120" y="46"/>
                  </a:lnTo>
                  <a:lnTo>
                    <a:pt x="126" y="49"/>
                  </a:lnTo>
                  <a:lnTo>
                    <a:pt x="131" y="51"/>
                  </a:lnTo>
                  <a:lnTo>
                    <a:pt x="136" y="55"/>
                  </a:lnTo>
                  <a:lnTo>
                    <a:pt x="140" y="59"/>
                  </a:lnTo>
                  <a:lnTo>
                    <a:pt x="144" y="64"/>
                  </a:lnTo>
                  <a:lnTo>
                    <a:pt x="148" y="69"/>
                  </a:lnTo>
                  <a:lnTo>
                    <a:pt x="151" y="75"/>
                  </a:lnTo>
                  <a:lnTo>
                    <a:pt x="154" y="81"/>
                  </a:lnTo>
                  <a:lnTo>
                    <a:pt x="156" y="88"/>
                  </a:lnTo>
                  <a:lnTo>
                    <a:pt x="159" y="103"/>
                  </a:lnTo>
                  <a:lnTo>
                    <a:pt x="160" y="120"/>
                  </a:lnTo>
                  <a:lnTo>
                    <a:pt x="160" y="1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5" name="Freeform 114"/>
            <p:cNvSpPr>
              <a:spLocks/>
            </p:cNvSpPr>
            <p:nvPr userDrawn="1"/>
          </p:nvSpPr>
          <p:spPr bwMode="auto">
            <a:xfrm>
              <a:off x="2979738" y="6153151"/>
              <a:ext cx="73025" cy="92075"/>
            </a:xfrm>
            <a:custGeom>
              <a:avLst/>
              <a:gdLst>
                <a:gd name="T0" fmla="*/ 184 w 184"/>
                <a:gd name="T1" fmla="*/ 39 h 229"/>
                <a:gd name="T2" fmla="*/ 184 w 184"/>
                <a:gd name="T3" fmla="*/ 0 h 229"/>
                <a:gd name="T4" fmla="*/ 0 w 184"/>
                <a:gd name="T5" fmla="*/ 0 h 229"/>
                <a:gd name="T6" fmla="*/ 0 w 184"/>
                <a:gd name="T7" fmla="*/ 39 h 229"/>
                <a:gd name="T8" fmla="*/ 69 w 184"/>
                <a:gd name="T9" fmla="*/ 39 h 229"/>
                <a:gd name="T10" fmla="*/ 69 w 184"/>
                <a:gd name="T11" fmla="*/ 229 h 229"/>
                <a:gd name="T12" fmla="*/ 114 w 184"/>
                <a:gd name="T13" fmla="*/ 229 h 229"/>
                <a:gd name="T14" fmla="*/ 114 w 184"/>
                <a:gd name="T15" fmla="*/ 39 h 229"/>
                <a:gd name="T16" fmla="*/ 184 w 184"/>
                <a:gd name="T17" fmla="*/ 3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4" h="229">
                  <a:moveTo>
                    <a:pt x="184" y="39"/>
                  </a:moveTo>
                  <a:lnTo>
                    <a:pt x="184" y="0"/>
                  </a:lnTo>
                  <a:lnTo>
                    <a:pt x="0" y="0"/>
                  </a:lnTo>
                  <a:lnTo>
                    <a:pt x="0" y="39"/>
                  </a:lnTo>
                  <a:lnTo>
                    <a:pt x="69" y="39"/>
                  </a:lnTo>
                  <a:lnTo>
                    <a:pt x="69" y="229"/>
                  </a:lnTo>
                  <a:lnTo>
                    <a:pt x="114" y="229"/>
                  </a:lnTo>
                  <a:lnTo>
                    <a:pt x="114" y="39"/>
                  </a:lnTo>
                  <a:lnTo>
                    <a:pt x="184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6" name="Freeform 115"/>
            <p:cNvSpPr>
              <a:spLocks noEditPoints="1"/>
            </p:cNvSpPr>
            <p:nvPr userDrawn="1"/>
          </p:nvSpPr>
          <p:spPr bwMode="auto">
            <a:xfrm>
              <a:off x="3065463" y="6153151"/>
              <a:ext cx="73025" cy="92075"/>
            </a:xfrm>
            <a:custGeom>
              <a:avLst/>
              <a:gdLst>
                <a:gd name="T0" fmla="*/ 0 w 185"/>
                <a:gd name="T1" fmla="*/ 229 h 229"/>
                <a:gd name="T2" fmla="*/ 105 w 185"/>
                <a:gd name="T3" fmla="*/ 229 h 229"/>
                <a:gd name="T4" fmla="*/ 131 w 185"/>
                <a:gd name="T5" fmla="*/ 227 h 229"/>
                <a:gd name="T6" fmla="*/ 146 w 185"/>
                <a:gd name="T7" fmla="*/ 222 h 229"/>
                <a:gd name="T8" fmla="*/ 159 w 185"/>
                <a:gd name="T9" fmla="*/ 215 h 229"/>
                <a:gd name="T10" fmla="*/ 169 w 185"/>
                <a:gd name="T11" fmla="*/ 207 h 229"/>
                <a:gd name="T12" fmla="*/ 177 w 185"/>
                <a:gd name="T13" fmla="*/ 196 h 229"/>
                <a:gd name="T14" fmla="*/ 182 w 185"/>
                <a:gd name="T15" fmla="*/ 182 h 229"/>
                <a:gd name="T16" fmla="*/ 184 w 185"/>
                <a:gd name="T17" fmla="*/ 167 h 229"/>
                <a:gd name="T18" fmla="*/ 185 w 185"/>
                <a:gd name="T19" fmla="*/ 159 h 229"/>
                <a:gd name="T20" fmla="*/ 181 w 185"/>
                <a:gd name="T21" fmla="*/ 138 h 229"/>
                <a:gd name="T22" fmla="*/ 173 w 185"/>
                <a:gd name="T23" fmla="*/ 122 h 229"/>
                <a:gd name="T24" fmla="*/ 161 w 185"/>
                <a:gd name="T25" fmla="*/ 112 h 229"/>
                <a:gd name="T26" fmla="*/ 147 w 185"/>
                <a:gd name="T27" fmla="*/ 106 h 229"/>
                <a:gd name="T28" fmla="*/ 153 w 185"/>
                <a:gd name="T29" fmla="*/ 102 h 229"/>
                <a:gd name="T30" fmla="*/ 165 w 185"/>
                <a:gd name="T31" fmla="*/ 94 h 229"/>
                <a:gd name="T32" fmla="*/ 173 w 185"/>
                <a:gd name="T33" fmla="*/ 82 h 229"/>
                <a:gd name="T34" fmla="*/ 177 w 185"/>
                <a:gd name="T35" fmla="*/ 68 h 229"/>
                <a:gd name="T36" fmla="*/ 178 w 185"/>
                <a:gd name="T37" fmla="*/ 60 h 229"/>
                <a:gd name="T38" fmla="*/ 177 w 185"/>
                <a:gd name="T39" fmla="*/ 46 h 229"/>
                <a:gd name="T40" fmla="*/ 173 w 185"/>
                <a:gd name="T41" fmla="*/ 34 h 229"/>
                <a:gd name="T42" fmla="*/ 167 w 185"/>
                <a:gd name="T43" fmla="*/ 24 h 229"/>
                <a:gd name="T44" fmla="*/ 160 w 185"/>
                <a:gd name="T45" fmla="*/ 15 h 229"/>
                <a:gd name="T46" fmla="*/ 149 w 185"/>
                <a:gd name="T47" fmla="*/ 9 h 229"/>
                <a:gd name="T48" fmla="*/ 125 w 185"/>
                <a:gd name="T49" fmla="*/ 1 h 229"/>
                <a:gd name="T50" fmla="*/ 0 w 185"/>
                <a:gd name="T51" fmla="*/ 0 h 229"/>
                <a:gd name="T52" fmla="*/ 44 w 185"/>
                <a:gd name="T53" fmla="*/ 37 h 229"/>
                <a:gd name="T54" fmla="*/ 104 w 185"/>
                <a:gd name="T55" fmla="*/ 37 h 229"/>
                <a:gd name="T56" fmla="*/ 117 w 185"/>
                <a:gd name="T57" fmla="*/ 39 h 229"/>
                <a:gd name="T58" fmla="*/ 125 w 185"/>
                <a:gd name="T59" fmla="*/ 45 h 229"/>
                <a:gd name="T60" fmla="*/ 130 w 185"/>
                <a:gd name="T61" fmla="*/ 53 h 229"/>
                <a:gd name="T62" fmla="*/ 132 w 185"/>
                <a:gd name="T63" fmla="*/ 64 h 229"/>
                <a:gd name="T64" fmla="*/ 131 w 185"/>
                <a:gd name="T65" fmla="*/ 69 h 229"/>
                <a:gd name="T66" fmla="*/ 128 w 185"/>
                <a:gd name="T67" fmla="*/ 78 h 229"/>
                <a:gd name="T68" fmla="*/ 121 w 185"/>
                <a:gd name="T69" fmla="*/ 85 h 229"/>
                <a:gd name="T70" fmla="*/ 111 w 185"/>
                <a:gd name="T71" fmla="*/ 89 h 229"/>
                <a:gd name="T72" fmla="*/ 44 w 185"/>
                <a:gd name="T73" fmla="*/ 90 h 229"/>
                <a:gd name="T74" fmla="*/ 44 w 185"/>
                <a:gd name="T75" fmla="*/ 127 h 229"/>
                <a:gd name="T76" fmla="*/ 104 w 185"/>
                <a:gd name="T77" fmla="*/ 127 h 229"/>
                <a:gd name="T78" fmla="*/ 119 w 185"/>
                <a:gd name="T79" fmla="*/ 129 h 229"/>
                <a:gd name="T80" fmla="*/ 130 w 185"/>
                <a:gd name="T81" fmla="*/ 136 h 229"/>
                <a:gd name="T82" fmla="*/ 137 w 185"/>
                <a:gd name="T83" fmla="*/ 146 h 229"/>
                <a:gd name="T84" fmla="*/ 139 w 185"/>
                <a:gd name="T85" fmla="*/ 160 h 229"/>
                <a:gd name="T86" fmla="*/ 138 w 185"/>
                <a:gd name="T87" fmla="*/ 167 h 229"/>
                <a:gd name="T88" fmla="*/ 134 w 185"/>
                <a:gd name="T89" fmla="*/ 178 h 229"/>
                <a:gd name="T90" fmla="*/ 126 w 185"/>
                <a:gd name="T91" fmla="*/ 187 h 229"/>
                <a:gd name="T92" fmla="*/ 112 w 185"/>
                <a:gd name="T93" fmla="*/ 191 h 229"/>
                <a:gd name="T94" fmla="*/ 44 w 185"/>
                <a:gd name="T95" fmla="*/ 192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85" h="229">
                  <a:moveTo>
                    <a:pt x="0" y="0"/>
                  </a:moveTo>
                  <a:lnTo>
                    <a:pt x="0" y="229"/>
                  </a:lnTo>
                  <a:lnTo>
                    <a:pt x="105" y="229"/>
                  </a:lnTo>
                  <a:lnTo>
                    <a:pt x="105" y="229"/>
                  </a:lnTo>
                  <a:lnTo>
                    <a:pt x="123" y="228"/>
                  </a:lnTo>
                  <a:lnTo>
                    <a:pt x="131" y="227"/>
                  </a:lnTo>
                  <a:lnTo>
                    <a:pt x="139" y="225"/>
                  </a:lnTo>
                  <a:lnTo>
                    <a:pt x="146" y="222"/>
                  </a:lnTo>
                  <a:lnTo>
                    <a:pt x="152" y="219"/>
                  </a:lnTo>
                  <a:lnTo>
                    <a:pt x="159" y="215"/>
                  </a:lnTo>
                  <a:lnTo>
                    <a:pt x="164" y="211"/>
                  </a:lnTo>
                  <a:lnTo>
                    <a:pt x="169" y="207"/>
                  </a:lnTo>
                  <a:lnTo>
                    <a:pt x="173" y="201"/>
                  </a:lnTo>
                  <a:lnTo>
                    <a:pt x="177" y="196"/>
                  </a:lnTo>
                  <a:lnTo>
                    <a:pt x="180" y="189"/>
                  </a:lnTo>
                  <a:lnTo>
                    <a:pt x="182" y="182"/>
                  </a:lnTo>
                  <a:lnTo>
                    <a:pt x="183" y="175"/>
                  </a:lnTo>
                  <a:lnTo>
                    <a:pt x="184" y="167"/>
                  </a:lnTo>
                  <a:lnTo>
                    <a:pt x="185" y="159"/>
                  </a:lnTo>
                  <a:lnTo>
                    <a:pt x="185" y="159"/>
                  </a:lnTo>
                  <a:lnTo>
                    <a:pt x="184" y="148"/>
                  </a:lnTo>
                  <a:lnTo>
                    <a:pt x="181" y="138"/>
                  </a:lnTo>
                  <a:lnTo>
                    <a:pt x="178" y="129"/>
                  </a:lnTo>
                  <a:lnTo>
                    <a:pt x="173" y="122"/>
                  </a:lnTo>
                  <a:lnTo>
                    <a:pt x="167" y="116"/>
                  </a:lnTo>
                  <a:lnTo>
                    <a:pt x="161" y="112"/>
                  </a:lnTo>
                  <a:lnTo>
                    <a:pt x="153" y="108"/>
                  </a:lnTo>
                  <a:lnTo>
                    <a:pt x="147" y="106"/>
                  </a:lnTo>
                  <a:lnTo>
                    <a:pt x="147" y="106"/>
                  </a:lnTo>
                  <a:lnTo>
                    <a:pt x="153" y="102"/>
                  </a:lnTo>
                  <a:lnTo>
                    <a:pt x="160" y="98"/>
                  </a:lnTo>
                  <a:lnTo>
                    <a:pt x="165" y="94"/>
                  </a:lnTo>
                  <a:lnTo>
                    <a:pt x="169" y="88"/>
                  </a:lnTo>
                  <a:lnTo>
                    <a:pt x="173" y="82"/>
                  </a:lnTo>
                  <a:lnTo>
                    <a:pt x="175" y="76"/>
                  </a:lnTo>
                  <a:lnTo>
                    <a:pt x="177" y="68"/>
                  </a:lnTo>
                  <a:lnTo>
                    <a:pt x="178" y="60"/>
                  </a:lnTo>
                  <a:lnTo>
                    <a:pt x="178" y="60"/>
                  </a:lnTo>
                  <a:lnTo>
                    <a:pt x="177" y="53"/>
                  </a:lnTo>
                  <a:lnTo>
                    <a:pt x="177" y="46"/>
                  </a:lnTo>
                  <a:lnTo>
                    <a:pt x="175" y="40"/>
                  </a:lnTo>
                  <a:lnTo>
                    <a:pt x="173" y="34"/>
                  </a:lnTo>
                  <a:lnTo>
                    <a:pt x="171" y="29"/>
                  </a:lnTo>
                  <a:lnTo>
                    <a:pt x="167" y="24"/>
                  </a:lnTo>
                  <a:lnTo>
                    <a:pt x="164" y="19"/>
                  </a:lnTo>
                  <a:lnTo>
                    <a:pt x="160" y="15"/>
                  </a:lnTo>
                  <a:lnTo>
                    <a:pt x="154" y="12"/>
                  </a:lnTo>
                  <a:lnTo>
                    <a:pt x="149" y="9"/>
                  </a:lnTo>
                  <a:lnTo>
                    <a:pt x="138" y="4"/>
                  </a:lnTo>
                  <a:lnTo>
                    <a:pt x="125" y="1"/>
                  </a:lnTo>
                  <a:lnTo>
                    <a:pt x="111" y="0"/>
                  </a:lnTo>
                  <a:lnTo>
                    <a:pt x="0" y="0"/>
                  </a:lnTo>
                  <a:close/>
                  <a:moveTo>
                    <a:pt x="44" y="90"/>
                  </a:moveTo>
                  <a:lnTo>
                    <a:pt x="44" y="37"/>
                  </a:lnTo>
                  <a:lnTo>
                    <a:pt x="104" y="37"/>
                  </a:lnTo>
                  <a:lnTo>
                    <a:pt x="104" y="37"/>
                  </a:lnTo>
                  <a:lnTo>
                    <a:pt x="111" y="38"/>
                  </a:lnTo>
                  <a:lnTo>
                    <a:pt x="117" y="39"/>
                  </a:lnTo>
                  <a:lnTo>
                    <a:pt x="122" y="42"/>
                  </a:lnTo>
                  <a:lnTo>
                    <a:pt x="125" y="45"/>
                  </a:lnTo>
                  <a:lnTo>
                    <a:pt x="128" y="49"/>
                  </a:lnTo>
                  <a:lnTo>
                    <a:pt x="130" y="53"/>
                  </a:lnTo>
                  <a:lnTo>
                    <a:pt x="132" y="58"/>
                  </a:lnTo>
                  <a:lnTo>
                    <a:pt x="132" y="64"/>
                  </a:lnTo>
                  <a:lnTo>
                    <a:pt x="132" y="64"/>
                  </a:lnTo>
                  <a:lnTo>
                    <a:pt x="131" y="69"/>
                  </a:lnTo>
                  <a:lnTo>
                    <a:pt x="130" y="74"/>
                  </a:lnTo>
                  <a:lnTo>
                    <a:pt x="128" y="78"/>
                  </a:lnTo>
                  <a:lnTo>
                    <a:pt x="125" y="82"/>
                  </a:lnTo>
                  <a:lnTo>
                    <a:pt x="121" y="85"/>
                  </a:lnTo>
                  <a:lnTo>
                    <a:pt x="116" y="88"/>
                  </a:lnTo>
                  <a:lnTo>
                    <a:pt x="111" y="89"/>
                  </a:lnTo>
                  <a:lnTo>
                    <a:pt x="104" y="90"/>
                  </a:lnTo>
                  <a:lnTo>
                    <a:pt x="44" y="90"/>
                  </a:lnTo>
                  <a:close/>
                  <a:moveTo>
                    <a:pt x="44" y="192"/>
                  </a:moveTo>
                  <a:lnTo>
                    <a:pt x="44" y="127"/>
                  </a:lnTo>
                  <a:lnTo>
                    <a:pt x="104" y="127"/>
                  </a:lnTo>
                  <a:lnTo>
                    <a:pt x="104" y="127"/>
                  </a:lnTo>
                  <a:lnTo>
                    <a:pt x="112" y="128"/>
                  </a:lnTo>
                  <a:lnTo>
                    <a:pt x="119" y="129"/>
                  </a:lnTo>
                  <a:lnTo>
                    <a:pt x="125" y="132"/>
                  </a:lnTo>
                  <a:lnTo>
                    <a:pt x="130" y="136"/>
                  </a:lnTo>
                  <a:lnTo>
                    <a:pt x="134" y="141"/>
                  </a:lnTo>
                  <a:lnTo>
                    <a:pt x="137" y="146"/>
                  </a:lnTo>
                  <a:lnTo>
                    <a:pt x="138" y="153"/>
                  </a:lnTo>
                  <a:lnTo>
                    <a:pt x="139" y="160"/>
                  </a:lnTo>
                  <a:lnTo>
                    <a:pt x="139" y="160"/>
                  </a:lnTo>
                  <a:lnTo>
                    <a:pt x="138" y="167"/>
                  </a:lnTo>
                  <a:lnTo>
                    <a:pt x="137" y="173"/>
                  </a:lnTo>
                  <a:lnTo>
                    <a:pt x="134" y="178"/>
                  </a:lnTo>
                  <a:lnTo>
                    <a:pt x="131" y="183"/>
                  </a:lnTo>
                  <a:lnTo>
                    <a:pt x="126" y="187"/>
                  </a:lnTo>
                  <a:lnTo>
                    <a:pt x="120" y="190"/>
                  </a:lnTo>
                  <a:lnTo>
                    <a:pt x="112" y="191"/>
                  </a:lnTo>
                  <a:lnTo>
                    <a:pt x="103" y="192"/>
                  </a:lnTo>
                  <a:lnTo>
                    <a:pt x="44" y="1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7" name="Freeform 116"/>
            <p:cNvSpPr>
              <a:spLocks noEditPoints="1"/>
            </p:cNvSpPr>
            <p:nvPr userDrawn="1"/>
          </p:nvSpPr>
          <p:spPr bwMode="auto">
            <a:xfrm>
              <a:off x="3151188" y="6151563"/>
              <a:ext cx="79375" cy="95250"/>
            </a:xfrm>
            <a:custGeom>
              <a:avLst/>
              <a:gdLst>
                <a:gd name="T0" fmla="*/ 197 w 197"/>
                <a:gd name="T1" fmla="*/ 115 h 239"/>
                <a:gd name="T2" fmla="*/ 195 w 197"/>
                <a:gd name="T3" fmla="*/ 92 h 239"/>
                <a:gd name="T4" fmla="*/ 191 w 197"/>
                <a:gd name="T5" fmla="*/ 71 h 239"/>
                <a:gd name="T6" fmla="*/ 183 w 197"/>
                <a:gd name="T7" fmla="*/ 52 h 239"/>
                <a:gd name="T8" fmla="*/ 173 w 197"/>
                <a:gd name="T9" fmla="*/ 34 h 239"/>
                <a:gd name="T10" fmla="*/ 159 w 197"/>
                <a:gd name="T11" fmla="*/ 20 h 239"/>
                <a:gd name="T12" fmla="*/ 143 w 197"/>
                <a:gd name="T13" fmla="*/ 10 h 239"/>
                <a:gd name="T14" fmla="*/ 123 w 197"/>
                <a:gd name="T15" fmla="*/ 3 h 239"/>
                <a:gd name="T16" fmla="*/ 100 w 197"/>
                <a:gd name="T17" fmla="*/ 0 h 239"/>
                <a:gd name="T18" fmla="*/ 89 w 197"/>
                <a:gd name="T19" fmla="*/ 1 h 239"/>
                <a:gd name="T20" fmla="*/ 69 w 197"/>
                <a:gd name="T21" fmla="*/ 5 h 239"/>
                <a:gd name="T22" fmla="*/ 51 w 197"/>
                <a:gd name="T23" fmla="*/ 12 h 239"/>
                <a:gd name="T24" fmla="*/ 35 w 197"/>
                <a:gd name="T25" fmla="*/ 24 h 239"/>
                <a:gd name="T26" fmla="*/ 22 w 197"/>
                <a:gd name="T27" fmla="*/ 39 h 239"/>
                <a:gd name="T28" fmla="*/ 11 w 197"/>
                <a:gd name="T29" fmla="*/ 58 h 239"/>
                <a:gd name="T30" fmla="*/ 4 w 197"/>
                <a:gd name="T31" fmla="*/ 80 h 239"/>
                <a:gd name="T32" fmla="*/ 0 w 197"/>
                <a:gd name="T33" fmla="*/ 106 h 239"/>
                <a:gd name="T34" fmla="*/ 0 w 197"/>
                <a:gd name="T35" fmla="*/ 120 h 239"/>
                <a:gd name="T36" fmla="*/ 2 w 197"/>
                <a:gd name="T37" fmla="*/ 148 h 239"/>
                <a:gd name="T38" fmla="*/ 9 w 197"/>
                <a:gd name="T39" fmla="*/ 172 h 239"/>
                <a:gd name="T40" fmla="*/ 18 w 197"/>
                <a:gd name="T41" fmla="*/ 193 h 239"/>
                <a:gd name="T42" fmla="*/ 30 w 197"/>
                <a:gd name="T43" fmla="*/ 209 h 239"/>
                <a:gd name="T44" fmla="*/ 36 w 197"/>
                <a:gd name="T45" fmla="*/ 215 h 239"/>
                <a:gd name="T46" fmla="*/ 51 w 197"/>
                <a:gd name="T47" fmla="*/ 226 h 239"/>
                <a:gd name="T48" fmla="*/ 68 w 197"/>
                <a:gd name="T49" fmla="*/ 234 h 239"/>
                <a:gd name="T50" fmla="*/ 88 w 197"/>
                <a:gd name="T51" fmla="*/ 238 h 239"/>
                <a:gd name="T52" fmla="*/ 99 w 197"/>
                <a:gd name="T53" fmla="*/ 239 h 239"/>
                <a:gd name="T54" fmla="*/ 124 w 197"/>
                <a:gd name="T55" fmla="*/ 237 h 239"/>
                <a:gd name="T56" fmla="*/ 145 w 197"/>
                <a:gd name="T57" fmla="*/ 231 h 239"/>
                <a:gd name="T58" fmla="*/ 153 w 197"/>
                <a:gd name="T59" fmla="*/ 227 h 239"/>
                <a:gd name="T60" fmla="*/ 170 w 197"/>
                <a:gd name="T61" fmla="*/ 216 h 239"/>
                <a:gd name="T62" fmla="*/ 151 w 197"/>
                <a:gd name="T63" fmla="*/ 180 h 239"/>
                <a:gd name="T64" fmla="*/ 139 w 197"/>
                <a:gd name="T65" fmla="*/ 188 h 239"/>
                <a:gd name="T66" fmla="*/ 128 w 197"/>
                <a:gd name="T67" fmla="*/ 193 h 239"/>
                <a:gd name="T68" fmla="*/ 116 w 197"/>
                <a:gd name="T69" fmla="*/ 197 h 239"/>
                <a:gd name="T70" fmla="*/ 101 w 197"/>
                <a:gd name="T71" fmla="*/ 198 h 239"/>
                <a:gd name="T72" fmla="*/ 91 w 197"/>
                <a:gd name="T73" fmla="*/ 197 h 239"/>
                <a:gd name="T74" fmla="*/ 72 w 197"/>
                <a:gd name="T75" fmla="*/ 190 h 239"/>
                <a:gd name="T76" fmla="*/ 57 w 197"/>
                <a:gd name="T77" fmla="*/ 175 h 239"/>
                <a:gd name="T78" fmla="*/ 47 w 197"/>
                <a:gd name="T79" fmla="*/ 151 h 239"/>
                <a:gd name="T80" fmla="*/ 195 w 197"/>
                <a:gd name="T81" fmla="*/ 136 h 239"/>
                <a:gd name="T82" fmla="*/ 196 w 197"/>
                <a:gd name="T83" fmla="*/ 127 h 239"/>
                <a:gd name="T84" fmla="*/ 197 w 197"/>
                <a:gd name="T85" fmla="*/ 115 h 239"/>
                <a:gd name="T86" fmla="*/ 45 w 197"/>
                <a:gd name="T87" fmla="*/ 98 h 239"/>
                <a:gd name="T88" fmla="*/ 50 w 197"/>
                <a:gd name="T89" fmla="*/ 74 h 239"/>
                <a:gd name="T90" fmla="*/ 61 w 197"/>
                <a:gd name="T91" fmla="*/ 56 h 239"/>
                <a:gd name="T92" fmla="*/ 76 w 197"/>
                <a:gd name="T93" fmla="*/ 45 h 239"/>
                <a:gd name="T94" fmla="*/ 97 w 197"/>
                <a:gd name="T95" fmla="*/ 41 h 239"/>
                <a:gd name="T96" fmla="*/ 104 w 197"/>
                <a:gd name="T97" fmla="*/ 41 h 239"/>
                <a:gd name="T98" fmla="*/ 116 w 197"/>
                <a:gd name="T99" fmla="*/ 44 h 239"/>
                <a:gd name="T100" fmla="*/ 126 w 197"/>
                <a:gd name="T101" fmla="*/ 48 h 239"/>
                <a:gd name="T102" fmla="*/ 137 w 197"/>
                <a:gd name="T103" fmla="*/ 58 h 239"/>
                <a:gd name="T104" fmla="*/ 147 w 197"/>
                <a:gd name="T105" fmla="*/ 76 h 239"/>
                <a:gd name="T106" fmla="*/ 151 w 197"/>
                <a:gd name="T107" fmla="*/ 9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7" h="239">
                  <a:moveTo>
                    <a:pt x="197" y="115"/>
                  </a:moveTo>
                  <a:lnTo>
                    <a:pt x="197" y="115"/>
                  </a:lnTo>
                  <a:lnTo>
                    <a:pt x="196" y="104"/>
                  </a:lnTo>
                  <a:lnTo>
                    <a:pt x="195" y="92"/>
                  </a:lnTo>
                  <a:lnTo>
                    <a:pt x="193" y="81"/>
                  </a:lnTo>
                  <a:lnTo>
                    <a:pt x="191" y="71"/>
                  </a:lnTo>
                  <a:lnTo>
                    <a:pt x="187" y="61"/>
                  </a:lnTo>
                  <a:lnTo>
                    <a:pt x="183" y="52"/>
                  </a:lnTo>
                  <a:lnTo>
                    <a:pt x="178" y="43"/>
                  </a:lnTo>
                  <a:lnTo>
                    <a:pt x="173" y="34"/>
                  </a:lnTo>
                  <a:lnTo>
                    <a:pt x="166" y="27"/>
                  </a:lnTo>
                  <a:lnTo>
                    <a:pt x="159" y="20"/>
                  </a:lnTo>
                  <a:lnTo>
                    <a:pt x="151" y="14"/>
                  </a:lnTo>
                  <a:lnTo>
                    <a:pt x="143" y="10"/>
                  </a:lnTo>
                  <a:lnTo>
                    <a:pt x="133" y="6"/>
                  </a:lnTo>
                  <a:lnTo>
                    <a:pt x="123" y="3"/>
                  </a:lnTo>
                  <a:lnTo>
                    <a:pt x="112" y="1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89" y="1"/>
                  </a:lnTo>
                  <a:lnTo>
                    <a:pt x="79" y="2"/>
                  </a:lnTo>
                  <a:lnTo>
                    <a:pt x="69" y="5"/>
                  </a:lnTo>
                  <a:lnTo>
                    <a:pt x="60" y="8"/>
                  </a:lnTo>
                  <a:lnTo>
                    <a:pt x="51" y="12"/>
                  </a:lnTo>
                  <a:lnTo>
                    <a:pt x="42" y="18"/>
                  </a:lnTo>
                  <a:lnTo>
                    <a:pt x="35" y="24"/>
                  </a:lnTo>
                  <a:lnTo>
                    <a:pt x="28" y="31"/>
                  </a:lnTo>
                  <a:lnTo>
                    <a:pt x="22" y="39"/>
                  </a:lnTo>
                  <a:lnTo>
                    <a:pt x="16" y="48"/>
                  </a:lnTo>
                  <a:lnTo>
                    <a:pt x="11" y="58"/>
                  </a:lnTo>
                  <a:lnTo>
                    <a:pt x="7" y="68"/>
                  </a:lnTo>
                  <a:lnTo>
                    <a:pt x="4" y="80"/>
                  </a:lnTo>
                  <a:lnTo>
                    <a:pt x="2" y="92"/>
                  </a:lnTo>
                  <a:lnTo>
                    <a:pt x="0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34"/>
                  </a:lnTo>
                  <a:lnTo>
                    <a:pt x="2" y="148"/>
                  </a:lnTo>
                  <a:lnTo>
                    <a:pt x="5" y="160"/>
                  </a:lnTo>
                  <a:lnTo>
                    <a:pt x="9" y="172"/>
                  </a:lnTo>
                  <a:lnTo>
                    <a:pt x="13" y="183"/>
                  </a:lnTo>
                  <a:lnTo>
                    <a:pt x="18" y="193"/>
                  </a:lnTo>
                  <a:lnTo>
                    <a:pt x="24" y="201"/>
                  </a:lnTo>
                  <a:lnTo>
                    <a:pt x="30" y="209"/>
                  </a:lnTo>
                  <a:lnTo>
                    <a:pt x="30" y="209"/>
                  </a:lnTo>
                  <a:lnTo>
                    <a:pt x="36" y="215"/>
                  </a:lnTo>
                  <a:lnTo>
                    <a:pt x="43" y="220"/>
                  </a:lnTo>
                  <a:lnTo>
                    <a:pt x="51" y="226"/>
                  </a:lnTo>
                  <a:lnTo>
                    <a:pt x="59" y="230"/>
                  </a:lnTo>
                  <a:lnTo>
                    <a:pt x="68" y="234"/>
                  </a:lnTo>
                  <a:lnTo>
                    <a:pt x="77" y="236"/>
                  </a:lnTo>
                  <a:lnTo>
                    <a:pt x="88" y="238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2" y="238"/>
                  </a:lnTo>
                  <a:lnTo>
                    <a:pt x="124" y="237"/>
                  </a:lnTo>
                  <a:lnTo>
                    <a:pt x="135" y="234"/>
                  </a:lnTo>
                  <a:lnTo>
                    <a:pt x="145" y="231"/>
                  </a:lnTo>
                  <a:lnTo>
                    <a:pt x="145" y="231"/>
                  </a:lnTo>
                  <a:lnTo>
                    <a:pt x="153" y="227"/>
                  </a:lnTo>
                  <a:lnTo>
                    <a:pt x="162" y="222"/>
                  </a:lnTo>
                  <a:lnTo>
                    <a:pt x="170" y="216"/>
                  </a:lnTo>
                  <a:lnTo>
                    <a:pt x="178" y="209"/>
                  </a:lnTo>
                  <a:lnTo>
                    <a:pt x="151" y="180"/>
                  </a:lnTo>
                  <a:lnTo>
                    <a:pt x="151" y="180"/>
                  </a:lnTo>
                  <a:lnTo>
                    <a:pt x="139" y="188"/>
                  </a:lnTo>
                  <a:lnTo>
                    <a:pt x="128" y="193"/>
                  </a:lnTo>
                  <a:lnTo>
                    <a:pt x="128" y="193"/>
                  </a:lnTo>
                  <a:lnTo>
                    <a:pt x="122" y="195"/>
                  </a:lnTo>
                  <a:lnTo>
                    <a:pt x="116" y="197"/>
                  </a:lnTo>
                  <a:lnTo>
                    <a:pt x="109" y="198"/>
                  </a:lnTo>
                  <a:lnTo>
                    <a:pt x="101" y="198"/>
                  </a:lnTo>
                  <a:lnTo>
                    <a:pt x="101" y="198"/>
                  </a:lnTo>
                  <a:lnTo>
                    <a:pt x="91" y="197"/>
                  </a:lnTo>
                  <a:lnTo>
                    <a:pt x="81" y="195"/>
                  </a:lnTo>
                  <a:lnTo>
                    <a:pt x="72" y="190"/>
                  </a:lnTo>
                  <a:lnTo>
                    <a:pt x="64" y="183"/>
                  </a:lnTo>
                  <a:lnTo>
                    <a:pt x="57" y="175"/>
                  </a:lnTo>
                  <a:lnTo>
                    <a:pt x="51" y="164"/>
                  </a:lnTo>
                  <a:lnTo>
                    <a:pt x="47" y="151"/>
                  </a:lnTo>
                  <a:lnTo>
                    <a:pt x="44" y="136"/>
                  </a:lnTo>
                  <a:lnTo>
                    <a:pt x="195" y="136"/>
                  </a:lnTo>
                  <a:lnTo>
                    <a:pt x="195" y="136"/>
                  </a:lnTo>
                  <a:lnTo>
                    <a:pt x="196" y="127"/>
                  </a:lnTo>
                  <a:lnTo>
                    <a:pt x="197" y="115"/>
                  </a:lnTo>
                  <a:lnTo>
                    <a:pt x="197" y="115"/>
                  </a:lnTo>
                  <a:close/>
                  <a:moveTo>
                    <a:pt x="45" y="98"/>
                  </a:moveTo>
                  <a:lnTo>
                    <a:pt x="45" y="98"/>
                  </a:lnTo>
                  <a:lnTo>
                    <a:pt x="47" y="85"/>
                  </a:lnTo>
                  <a:lnTo>
                    <a:pt x="50" y="74"/>
                  </a:lnTo>
                  <a:lnTo>
                    <a:pt x="55" y="64"/>
                  </a:lnTo>
                  <a:lnTo>
                    <a:pt x="61" y="56"/>
                  </a:lnTo>
                  <a:lnTo>
                    <a:pt x="68" y="49"/>
                  </a:lnTo>
                  <a:lnTo>
                    <a:pt x="76" y="45"/>
                  </a:lnTo>
                  <a:lnTo>
                    <a:pt x="86" y="42"/>
                  </a:lnTo>
                  <a:lnTo>
                    <a:pt x="97" y="41"/>
                  </a:lnTo>
                  <a:lnTo>
                    <a:pt x="97" y="41"/>
                  </a:lnTo>
                  <a:lnTo>
                    <a:pt x="104" y="41"/>
                  </a:lnTo>
                  <a:lnTo>
                    <a:pt x="110" y="42"/>
                  </a:lnTo>
                  <a:lnTo>
                    <a:pt x="116" y="44"/>
                  </a:lnTo>
                  <a:lnTo>
                    <a:pt x="121" y="45"/>
                  </a:lnTo>
                  <a:lnTo>
                    <a:pt x="126" y="48"/>
                  </a:lnTo>
                  <a:lnTo>
                    <a:pt x="130" y="51"/>
                  </a:lnTo>
                  <a:lnTo>
                    <a:pt x="137" y="58"/>
                  </a:lnTo>
                  <a:lnTo>
                    <a:pt x="143" y="66"/>
                  </a:lnTo>
                  <a:lnTo>
                    <a:pt x="147" y="76"/>
                  </a:lnTo>
                  <a:lnTo>
                    <a:pt x="150" y="87"/>
                  </a:lnTo>
                  <a:lnTo>
                    <a:pt x="151" y="98"/>
                  </a:lnTo>
                  <a:lnTo>
                    <a:pt x="4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8" name="Freeform 117"/>
            <p:cNvSpPr>
              <a:spLocks/>
            </p:cNvSpPr>
            <p:nvPr userDrawn="1"/>
          </p:nvSpPr>
          <p:spPr bwMode="auto">
            <a:xfrm>
              <a:off x="3238500" y="6153151"/>
              <a:ext cx="73025" cy="92075"/>
            </a:xfrm>
            <a:custGeom>
              <a:avLst/>
              <a:gdLst>
                <a:gd name="T0" fmla="*/ 184 w 184"/>
                <a:gd name="T1" fmla="*/ 39 h 229"/>
                <a:gd name="T2" fmla="*/ 184 w 184"/>
                <a:gd name="T3" fmla="*/ 0 h 229"/>
                <a:gd name="T4" fmla="*/ 0 w 184"/>
                <a:gd name="T5" fmla="*/ 0 h 229"/>
                <a:gd name="T6" fmla="*/ 0 w 184"/>
                <a:gd name="T7" fmla="*/ 39 h 229"/>
                <a:gd name="T8" fmla="*/ 70 w 184"/>
                <a:gd name="T9" fmla="*/ 39 h 229"/>
                <a:gd name="T10" fmla="*/ 70 w 184"/>
                <a:gd name="T11" fmla="*/ 229 h 229"/>
                <a:gd name="T12" fmla="*/ 114 w 184"/>
                <a:gd name="T13" fmla="*/ 229 h 229"/>
                <a:gd name="T14" fmla="*/ 114 w 184"/>
                <a:gd name="T15" fmla="*/ 39 h 229"/>
                <a:gd name="T16" fmla="*/ 184 w 184"/>
                <a:gd name="T17" fmla="*/ 39 h 2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4" h="229">
                  <a:moveTo>
                    <a:pt x="184" y="39"/>
                  </a:moveTo>
                  <a:lnTo>
                    <a:pt x="184" y="0"/>
                  </a:lnTo>
                  <a:lnTo>
                    <a:pt x="0" y="0"/>
                  </a:lnTo>
                  <a:lnTo>
                    <a:pt x="0" y="39"/>
                  </a:lnTo>
                  <a:lnTo>
                    <a:pt x="70" y="39"/>
                  </a:lnTo>
                  <a:lnTo>
                    <a:pt x="70" y="229"/>
                  </a:lnTo>
                  <a:lnTo>
                    <a:pt x="114" y="229"/>
                  </a:lnTo>
                  <a:lnTo>
                    <a:pt x="114" y="39"/>
                  </a:lnTo>
                  <a:lnTo>
                    <a:pt x="184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19" name="Freeform 118"/>
            <p:cNvSpPr>
              <a:spLocks/>
            </p:cNvSpPr>
            <p:nvPr userDrawn="1"/>
          </p:nvSpPr>
          <p:spPr bwMode="auto">
            <a:xfrm>
              <a:off x="3325813" y="6219826"/>
              <a:ext cx="26988" cy="26988"/>
            </a:xfrm>
            <a:custGeom>
              <a:avLst/>
              <a:gdLst>
                <a:gd name="T0" fmla="*/ 69 w 69"/>
                <a:gd name="T1" fmla="*/ 34 h 69"/>
                <a:gd name="T2" fmla="*/ 69 w 69"/>
                <a:gd name="T3" fmla="*/ 34 h 69"/>
                <a:gd name="T4" fmla="*/ 69 w 69"/>
                <a:gd name="T5" fmla="*/ 27 h 69"/>
                <a:gd name="T6" fmla="*/ 67 w 69"/>
                <a:gd name="T7" fmla="*/ 21 h 69"/>
                <a:gd name="T8" fmla="*/ 63 w 69"/>
                <a:gd name="T9" fmla="*/ 15 h 69"/>
                <a:gd name="T10" fmla="*/ 59 w 69"/>
                <a:gd name="T11" fmla="*/ 10 h 69"/>
                <a:gd name="T12" fmla="*/ 54 w 69"/>
                <a:gd name="T13" fmla="*/ 5 h 69"/>
                <a:gd name="T14" fmla="*/ 48 w 69"/>
                <a:gd name="T15" fmla="*/ 2 h 69"/>
                <a:gd name="T16" fmla="*/ 42 w 69"/>
                <a:gd name="T17" fmla="*/ 0 h 69"/>
                <a:gd name="T18" fmla="*/ 35 w 69"/>
                <a:gd name="T19" fmla="*/ 0 h 69"/>
                <a:gd name="T20" fmla="*/ 35 w 69"/>
                <a:gd name="T21" fmla="*/ 0 h 69"/>
                <a:gd name="T22" fmla="*/ 28 w 69"/>
                <a:gd name="T23" fmla="*/ 0 h 69"/>
                <a:gd name="T24" fmla="*/ 21 w 69"/>
                <a:gd name="T25" fmla="*/ 2 h 69"/>
                <a:gd name="T26" fmla="*/ 15 w 69"/>
                <a:gd name="T27" fmla="*/ 5 h 69"/>
                <a:gd name="T28" fmla="*/ 10 w 69"/>
                <a:gd name="T29" fmla="*/ 10 h 69"/>
                <a:gd name="T30" fmla="*/ 6 w 69"/>
                <a:gd name="T31" fmla="*/ 15 h 69"/>
                <a:gd name="T32" fmla="*/ 3 w 69"/>
                <a:gd name="T33" fmla="*/ 21 h 69"/>
                <a:gd name="T34" fmla="*/ 1 w 69"/>
                <a:gd name="T35" fmla="*/ 27 h 69"/>
                <a:gd name="T36" fmla="*/ 0 w 69"/>
                <a:gd name="T37" fmla="*/ 34 h 69"/>
                <a:gd name="T38" fmla="*/ 0 w 69"/>
                <a:gd name="T39" fmla="*/ 34 h 69"/>
                <a:gd name="T40" fmla="*/ 1 w 69"/>
                <a:gd name="T41" fmla="*/ 42 h 69"/>
                <a:gd name="T42" fmla="*/ 3 w 69"/>
                <a:gd name="T43" fmla="*/ 48 h 69"/>
                <a:gd name="T44" fmla="*/ 6 w 69"/>
                <a:gd name="T45" fmla="*/ 54 h 69"/>
                <a:gd name="T46" fmla="*/ 10 w 69"/>
                <a:gd name="T47" fmla="*/ 59 h 69"/>
                <a:gd name="T48" fmla="*/ 15 w 69"/>
                <a:gd name="T49" fmla="*/ 63 h 69"/>
                <a:gd name="T50" fmla="*/ 21 w 69"/>
                <a:gd name="T51" fmla="*/ 66 h 69"/>
                <a:gd name="T52" fmla="*/ 28 w 69"/>
                <a:gd name="T53" fmla="*/ 68 h 69"/>
                <a:gd name="T54" fmla="*/ 35 w 69"/>
                <a:gd name="T55" fmla="*/ 69 h 69"/>
                <a:gd name="T56" fmla="*/ 35 w 69"/>
                <a:gd name="T57" fmla="*/ 69 h 69"/>
                <a:gd name="T58" fmla="*/ 42 w 69"/>
                <a:gd name="T59" fmla="*/ 68 h 69"/>
                <a:gd name="T60" fmla="*/ 48 w 69"/>
                <a:gd name="T61" fmla="*/ 66 h 69"/>
                <a:gd name="T62" fmla="*/ 54 w 69"/>
                <a:gd name="T63" fmla="*/ 63 h 69"/>
                <a:gd name="T64" fmla="*/ 59 w 69"/>
                <a:gd name="T65" fmla="*/ 59 h 69"/>
                <a:gd name="T66" fmla="*/ 63 w 69"/>
                <a:gd name="T67" fmla="*/ 54 h 69"/>
                <a:gd name="T68" fmla="*/ 67 w 69"/>
                <a:gd name="T69" fmla="*/ 48 h 69"/>
                <a:gd name="T70" fmla="*/ 69 w 69"/>
                <a:gd name="T71" fmla="*/ 42 h 69"/>
                <a:gd name="T72" fmla="*/ 69 w 69"/>
                <a:gd name="T73" fmla="*/ 34 h 69"/>
                <a:gd name="T74" fmla="*/ 69 w 69"/>
                <a:gd name="T75" fmla="*/ 34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9" h="69">
                  <a:moveTo>
                    <a:pt x="69" y="34"/>
                  </a:moveTo>
                  <a:lnTo>
                    <a:pt x="69" y="34"/>
                  </a:lnTo>
                  <a:lnTo>
                    <a:pt x="69" y="27"/>
                  </a:lnTo>
                  <a:lnTo>
                    <a:pt x="67" y="21"/>
                  </a:lnTo>
                  <a:lnTo>
                    <a:pt x="63" y="15"/>
                  </a:lnTo>
                  <a:lnTo>
                    <a:pt x="59" y="10"/>
                  </a:lnTo>
                  <a:lnTo>
                    <a:pt x="54" y="5"/>
                  </a:lnTo>
                  <a:lnTo>
                    <a:pt x="48" y="2"/>
                  </a:lnTo>
                  <a:lnTo>
                    <a:pt x="42" y="0"/>
                  </a:lnTo>
                  <a:lnTo>
                    <a:pt x="35" y="0"/>
                  </a:lnTo>
                  <a:lnTo>
                    <a:pt x="35" y="0"/>
                  </a:lnTo>
                  <a:lnTo>
                    <a:pt x="28" y="0"/>
                  </a:lnTo>
                  <a:lnTo>
                    <a:pt x="21" y="2"/>
                  </a:lnTo>
                  <a:lnTo>
                    <a:pt x="15" y="5"/>
                  </a:lnTo>
                  <a:lnTo>
                    <a:pt x="10" y="10"/>
                  </a:lnTo>
                  <a:lnTo>
                    <a:pt x="6" y="15"/>
                  </a:lnTo>
                  <a:lnTo>
                    <a:pt x="3" y="21"/>
                  </a:lnTo>
                  <a:lnTo>
                    <a:pt x="1" y="27"/>
                  </a:lnTo>
                  <a:lnTo>
                    <a:pt x="0" y="34"/>
                  </a:lnTo>
                  <a:lnTo>
                    <a:pt x="0" y="34"/>
                  </a:lnTo>
                  <a:lnTo>
                    <a:pt x="1" y="42"/>
                  </a:lnTo>
                  <a:lnTo>
                    <a:pt x="3" y="48"/>
                  </a:lnTo>
                  <a:lnTo>
                    <a:pt x="6" y="54"/>
                  </a:lnTo>
                  <a:lnTo>
                    <a:pt x="10" y="59"/>
                  </a:lnTo>
                  <a:lnTo>
                    <a:pt x="15" y="63"/>
                  </a:lnTo>
                  <a:lnTo>
                    <a:pt x="21" y="66"/>
                  </a:lnTo>
                  <a:lnTo>
                    <a:pt x="28" y="68"/>
                  </a:lnTo>
                  <a:lnTo>
                    <a:pt x="35" y="69"/>
                  </a:lnTo>
                  <a:lnTo>
                    <a:pt x="35" y="69"/>
                  </a:lnTo>
                  <a:lnTo>
                    <a:pt x="42" y="68"/>
                  </a:lnTo>
                  <a:lnTo>
                    <a:pt x="48" y="66"/>
                  </a:lnTo>
                  <a:lnTo>
                    <a:pt x="54" y="63"/>
                  </a:lnTo>
                  <a:lnTo>
                    <a:pt x="59" y="59"/>
                  </a:lnTo>
                  <a:lnTo>
                    <a:pt x="63" y="54"/>
                  </a:lnTo>
                  <a:lnTo>
                    <a:pt x="67" y="48"/>
                  </a:lnTo>
                  <a:lnTo>
                    <a:pt x="69" y="42"/>
                  </a:lnTo>
                  <a:lnTo>
                    <a:pt x="69" y="34"/>
                  </a:lnTo>
                  <a:lnTo>
                    <a:pt x="69" y="3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0" name="Freeform 119"/>
            <p:cNvSpPr>
              <a:spLocks noEditPoints="1"/>
            </p:cNvSpPr>
            <p:nvPr userDrawn="1"/>
          </p:nvSpPr>
          <p:spPr bwMode="auto">
            <a:xfrm>
              <a:off x="473075" y="6334126"/>
              <a:ext cx="90488" cy="122238"/>
            </a:xfrm>
            <a:custGeom>
              <a:avLst/>
              <a:gdLst>
                <a:gd name="T0" fmla="*/ 227 w 227"/>
                <a:gd name="T1" fmla="*/ 96 h 307"/>
                <a:gd name="T2" fmla="*/ 225 w 227"/>
                <a:gd name="T3" fmla="*/ 74 h 307"/>
                <a:gd name="T4" fmla="*/ 219 w 227"/>
                <a:gd name="T5" fmla="*/ 54 h 307"/>
                <a:gd name="T6" fmla="*/ 210 w 227"/>
                <a:gd name="T7" fmla="*/ 38 h 307"/>
                <a:gd name="T8" fmla="*/ 198 w 227"/>
                <a:gd name="T9" fmla="*/ 24 h 307"/>
                <a:gd name="T10" fmla="*/ 183 w 227"/>
                <a:gd name="T11" fmla="*/ 14 h 307"/>
                <a:gd name="T12" fmla="*/ 167 w 227"/>
                <a:gd name="T13" fmla="*/ 6 h 307"/>
                <a:gd name="T14" fmla="*/ 148 w 227"/>
                <a:gd name="T15" fmla="*/ 2 h 307"/>
                <a:gd name="T16" fmla="*/ 128 w 227"/>
                <a:gd name="T17" fmla="*/ 0 h 307"/>
                <a:gd name="T18" fmla="*/ 0 w 227"/>
                <a:gd name="T19" fmla="*/ 307 h 307"/>
                <a:gd name="T20" fmla="*/ 45 w 227"/>
                <a:gd name="T21" fmla="*/ 192 h 307"/>
                <a:gd name="T22" fmla="*/ 125 w 227"/>
                <a:gd name="T23" fmla="*/ 192 h 307"/>
                <a:gd name="T24" fmla="*/ 146 w 227"/>
                <a:gd name="T25" fmla="*/ 190 h 307"/>
                <a:gd name="T26" fmla="*/ 165 w 227"/>
                <a:gd name="T27" fmla="*/ 186 h 307"/>
                <a:gd name="T28" fmla="*/ 183 w 227"/>
                <a:gd name="T29" fmla="*/ 178 h 307"/>
                <a:gd name="T30" fmla="*/ 197 w 227"/>
                <a:gd name="T31" fmla="*/ 167 h 307"/>
                <a:gd name="T32" fmla="*/ 210 w 227"/>
                <a:gd name="T33" fmla="*/ 154 h 307"/>
                <a:gd name="T34" fmla="*/ 219 w 227"/>
                <a:gd name="T35" fmla="*/ 137 h 307"/>
                <a:gd name="T36" fmla="*/ 225 w 227"/>
                <a:gd name="T37" fmla="*/ 118 h 307"/>
                <a:gd name="T38" fmla="*/ 227 w 227"/>
                <a:gd name="T39" fmla="*/ 96 h 307"/>
                <a:gd name="T40" fmla="*/ 179 w 227"/>
                <a:gd name="T41" fmla="*/ 96 h 307"/>
                <a:gd name="T42" fmla="*/ 178 w 227"/>
                <a:gd name="T43" fmla="*/ 108 h 307"/>
                <a:gd name="T44" fmla="*/ 172 w 227"/>
                <a:gd name="T45" fmla="*/ 127 h 307"/>
                <a:gd name="T46" fmla="*/ 159 w 227"/>
                <a:gd name="T47" fmla="*/ 141 h 307"/>
                <a:gd name="T48" fmla="*/ 139 w 227"/>
                <a:gd name="T49" fmla="*/ 148 h 307"/>
                <a:gd name="T50" fmla="*/ 45 w 227"/>
                <a:gd name="T51" fmla="*/ 149 h 307"/>
                <a:gd name="T52" fmla="*/ 127 w 227"/>
                <a:gd name="T53" fmla="*/ 43 h 307"/>
                <a:gd name="T54" fmla="*/ 138 w 227"/>
                <a:gd name="T55" fmla="*/ 44 h 307"/>
                <a:gd name="T56" fmla="*/ 157 w 227"/>
                <a:gd name="T57" fmla="*/ 51 h 307"/>
                <a:gd name="T58" fmla="*/ 171 w 227"/>
                <a:gd name="T59" fmla="*/ 65 h 307"/>
                <a:gd name="T60" fmla="*/ 178 w 227"/>
                <a:gd name="T61" fmla="*/ 84 h 307"/>
                <a:gd name="T62" fmla="*/ 179 w 227"/>
                <a:gd name="T63" fmla="*/ 96 h 3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27" h="307">
                  <a:moveTo>
                    <a:pt x="227" y="96"/>
                  </a:moveTo>
                  <a:lnTo>
                    <a:pt x="227" y="96"/>
                  </a:lnTo>
                  <a:lnTo>
                    <a:pt x="226" y="84"/>
                  </a:lnTo>
                  <a:lnTo>
                    <a:pt x="225" y="74"/>
                  </a:lnTo>
                  <a:lnTo>
                    <a:pt x="222" y="64"/>
                  </a:lnTo>
                  <a:lnTo>
                    <a:pt x="219" y="54"/>
                  </a:lnTo>
                  <a:lnTo>
                    <a:pt x="215" y="46"/>
                  </a:lnTo>
                  <a:lnTo>
                    <a:pt x="210" y="38"/>
                  </a:lnTo>
                  <a:lnTo>
                    <a:pt x="204" y="31"/>
                  </a:lnTo>
                  <a:lnTo>
                    <a:pt x="198" y="24"/>
                  </a:lnTo>
                  <a:lnTo>
                    <a:pt x="191" y="19"/>
                  </a:lnTo>
                  <a:lnTo>
                    <a:pt x="183" y="14"/>
                  </a:lnTo>
                  <a:lnTo>
                    <a:pt x="175" y="10"/>
                  </a:lnTo>
                  <a:lnTo>
                    <a:pt x="167" y="6"/>
                  </a:lnTo>
                  <a:lnTo>
                    <a:pt x="158" y="4"/>
                  </a:lnTo>
                  <a:lnTo>
                    <a:pt x="148" y="2"/>
                  </a:lnTo>
                  <a:lnTo>
                    <a:pt x="138" y="1"/>
                  </a:lnTo>
                  <a:lnTo>
                    <a:pt x="128" y="0"/>
                  </a:lnTo>
                  <a:lnTo>
                    <a:pt x="0" y="0"/>
                  </a:lnTo>
                  <a:lnTo>
                    <a:pt x="0" y="307"/>
                  </a:lnTo>
                  <a:lnTo>
                    <a:pt x="45" y="307"/>
                  </a:lnTo>
                  <a:lnTo>
                    <a:pt x="45" y="192"/>
                  </a:lnTo>
                  <a:lnTo>
                    <a:pt x="125" y="192"/>
                  </a:lnTo>
                  <a:lnTo>
                    <a:pt x="125" y="192"/>
                  </a:lnTo>
                  <a:lnTo>
                    <a:pt x="135" y="191"/>
                  </a:lnTo>
                  <a:lnTo>
                    <a:pt x="146" y="190"/>
                  </a:lnTo>
                  <a:lnTo>
                    <a:pt x="156" y="188"/>
                  </a:lnTo>
                  <a:lnTo>
                    <a:pt x="165" y="186"/>
                  </a:lnTo>
                  <a:lnTo>
                    <a:pt x="174" y="182"/>
                  </a:lnTo>
                  <a:lnTo>
                    <a:pt x="183" y="178"/>
                  </a:lnTo>
                  <a:lnTo>
                    <a:pt x="190" y="173"/>
                  </a:lnTo>
                  <a:lnTo>
                    <a:pt x="197" y="167"/>
                  </a:lnTo>
                  <a:lnTo>
                    <a:pt x="204" y="161"/>
                  </a:lnTo>
                  <a:lnTo>
                    <a:pt x="210" y="154"/>
                  </a:lnTo>
                  <a:lnTo>
                    <a:pt x="215" y="146"/>
                  </a:lnTo>
                  <a:lnTo>
                    <a:pt x="219" y="137"/>
                  </a:lnTo>
                  <a:lnTo>
                    <a:pt x="222" y="128"/>
                  </a:lnTo>
                  <a:lnTo>
                    <a:pt x="225" y="118"/>
                  </a:lnTo>
                  <a:lnTo>
                    <a:pt x="226" y="107"/>
                  </a:lnTo>
                  <a:lnTo>
                    <a:pt x="227" y="96"/>
                  </a:lnTo>
                  <a:lnTo>
                    <a:pt x="227" y="96"/>
                  </a:lnTo>
                  <a:close/>
                  <a:moveTo>
                    <a:pt x="179" y="96"/>
                  </a:moveTo>
                  <a:lnTo>
                    <a:pt x="179" y="96"/>
                  </a:lnTo>
                  <a:lnTo>
                    <a:pt x="178" y="108"/>
                  </a:lnTo>
                  <a:lnTo>
                    <a:pt x="176" y="118"/>
                  </a:lnTo>
                  <a:lnTo>
                    <a:pt x="172" y="127"/>
                  </a:lnTo>
                  <a:lnTo>
                    <a:pt x="166" y="135"/>
                  </a:lnTo>
                  <a:lnTo>
                    <a:pt x="159" y="141"/>
                  </a:lnTo>
                  <a:lnTo>
                    <a:pt x="150" y="145"/>
                  </a:lnTo>
                  <a:lnTo>
                    <a:pt x="139" y="148"/>
                  </a:lnTo>
                  <a:lnTo>
                    <a:pt x="127" y="149"/>
                  </a:lnTo>
                  <a:lnTo>
                    <a:pt x="45" y="149"/>
                  </a:lnTo>
                  <a:lnTo>
                    <a:pt x="45" y="43"/>
                  </a:lnTo>
                  <a:lnTo>
                    <a:pt x="127" y="43"/>
                  </a:lnTo>
                  <a:lnTo>
                    <a:pt x="127" y="43"/>
                  </a:lnTo>
                  <a:lnTo>
                    <a:pt x="138" y="44"/>
                  </a:lnTo>
                  <a:lnTo>
                    <a:pt x="148" y="47"/>
                  </a:lnTo>
                  <a:lnTo>
                    <a:pt x="157" y="51"/>
                  </a:lnTo>
                  <a:lnTo>
                    <a:pt x="165" y="57"/>
                  </a:lnTo>
                  <a:lnTo>
                    <a:pt x="171" y="65"/>
                  </a:lnTo>
                  <a:lnTo>
                    <a:pt x="175" y="73"/>
                  </a:lnTo>
                  <a:lnTo>
                    <a:pt x="178" y="84"/>
                  </a:lnTo>
                  <a:lnTo>
                    <a:pt x="179" y="96"/>
                  </a:lnTo>
                  <a:lnTo>
                    <a:pt x="179" y="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1" name="Freeform 120"/>
            <p:cNvSpPr>
              <a:spLocks noEditPoints="1"/>
            </p:cNvSpPr>
            <p:nvPr userDrawn="1"/>
          </p:nvSpPr>
          <p:spPr bwMode="auto">
            <a:xfrm>
              <a:off x="576263" y="6362701"/>
              <a:ext cx="77788" cy="95250"/>
            </a:xfrm>
            <a:custGeom>
              <a:avLst/>
              <a:gdLst>
                <a:gd name="T0" fmla="*/ 196 w 196"/>
                <a:gd name="T1" fmla="*/ 114 h 239"/>
                <a:gd name="T2" fmla="*/ 195 w 196"/>
                <a:gd name="T3" fmla="*/ 92 h 239"/>
                <a:gd name="T4" fmla="*/ 191 w 196"/>
                <a:gd name="T5" fmla="*/ 70 h 239"/>
                <a:gd name="T6" fmla="*/ 183 w 196"/>
                <a:gd name="T7" fmla="*/ 51 h 239"/>
                <a:gd name="T8" fmla="*/ 173 w 196"/>
                <a:gd name="T9" fmla="*/ 34 h 239"/>
                <a:gd name="T10" fmla="*/ 159 w 196"/>
                <a:gd name="T11" fmla="*/ 20 h 239"/>
                <a:gd name="T12" fmla="*/ 143 w 196"/>
                <a:gd name="T13" fmla="*/ 9 h 239"/>
                <a:gd name="T14" fmla="*/ 123 w 196"/>
                <a:gd name="T15" fmla="*/ 2 h 239"/>
                <a:gd name="T16" fmla="*/ 100 w 196"/>
                <a:gd name="T17" fmla="*/ 0 h 239"/>
                <a:gd name="T18" fmla="*/ 89 w 196"/>
                <a:gd name="T19" fmla="*/ 0 h 239"/>
                <a:gd name="T20" fmla="*/ 69 w 196"/>
                <a:gd name="T21" fmla="*/ 4 h 239"/>
                <a:gd name="T22" fmla="*/ 51 w 196"/>
                <a:gd name="T23" fmla="*/ 12 h 239"/>
                <a:gd name="T24" fmla="*/ 35 w 196"/>
                <a:gd name="T25" fmla="*/ 23 h 239"/>
                <a:gd name="T26" fmla="*/ 21 w 196"/>
                <a:gd name="T27" fmla="*/ 38 h 239"/>
                <a:gd name="T28" fmla="*/ 11 w 196"/>
                <a:gd name="T29" fmla="*/ 57 h 239"/>
                <a:gd name="T30" fmla="*/ 4 w 196"/>
                <a:gd name="T31" fmla="*/ 79 h 239"/>
                <a:gd name="T32" fmla="*/ 0 w 196"/>
                <a:gd name="T33" fmla="*/ 105 h 239"/>
                <a:gd name="T34" fmla="*/ 0 w 196"/>
                <a:gd name="T35" fmla="*/ 119 h 239"/>
                <a:gd name="T36" fmla="*/ 2 w 196"/>
                <a:gd name="T37" fmla="*/ 147 h 239"/>
                <a:gd name="T38" fmla="*/ 9 w 196"/>
                <a:gd name="T39" fmla="*/ 173 h 239"/>
                <a:gd name="T40" fmla="*/ 18 w 196"/>
                <a:gd name="T41" fmla="*/ 193 h 239"/>
                <a:gd name="T42" fmla="*/ 30 w 196"/>
                <a:gd name="T43" fmla="*/ 209 h 239"/>
                <a:gd name="T44" fmla="*/ 36 w 196"/>
                <a:gd name="T45" fmla="*/ 215 h 239"/>
                <a:gd name="T46" fmla="*/ 51 w 196"/>
                <a:gd name="T47" fmla="*/ 226 h 239"/>
                <a:gd name="T48" fmla="*/ 68 w 196"/>
                <a:gd name="T49" fmla="*/ 234 h 239"/>
                <a:gd name="T50" fmla="*/ 88 w 196"/>
                <a:gd name="T51" fmla="*/ 239 h 239"/>
                <a:gd name="T52" fmla="*/ 99 w 196"/>
                <a:gd name="T53" fmla="*/ 239 h 239"/>
                <a:gd name="T54" fmla="*/ 124 w 196"/>
                <a:gd name="T55" fmla="*/ 237 h 239"/>
                <a:gd name="T56" fmla="*/ 145 w 196"/>
                <a:gd name="T57" fmla="*/ 231 h 239"/>
                <a:gd name="T58" fmla="*/ 153 w 196"/>
                <a:gd name="T59" fmla="*/ 227 h 239"/>
                <a:gd name="T60" fmla="*/ 169 w 196"/>
                <a:gd name="T61" fmla="*/ 217 h 239"/>
                <a:gd name="T62" fmla="*/ 151 w 196"/>
                <a:gd name="T63" fmla="*/ 180 h 239"/>
                <a:gd name="T64" fmla="*/ 139 w 196"/>
                <a:gd name="T65" fmla="*/ 188 h 239"/>
                <a:gd name="T66" fmla="*/ 128 w 196"/>
                <a:gd name="T67" fmla="*/ 194 h 239"/>
                <a:gd name="T68" fmla="*/ 116 w 196"/>
                <a:gd name="T69" fmla="*/ 197 h 239"/>
                <a:gd name="T70" fmla="*/ 101 w 196"/>
                <a:gd name="T71" fmla="*/ 199 h 239"/>
                <a:gd name="T72" fmla="*/ 91 w 196"/>
                <a:gd name="T73" fmla="*/ 198 h 239"/>
                <a:gd name="T74" fmla="*/ 72 w 196"/>
                <a:gd name="T75" fmla="*/ 191 h 239"/>
                <a:gd name="T76" fmla="*/ 57 w 196"/>
                <a:gd name="T77" fmla="*/ 175 h 239"/>
                <a:gd name="T78" fmla="*/ 47 w 196"/>
                <a:gd name="T79" fmla="*/ 151 h 239"/>
                <a:gd name="T80" fmla="*/ 195 w 196"/>
                <a:gd name="T81" fmla="*/ 135 h 239"/>
                <a:gd name="T82" fmla="*/ 196 w 196"/>
                <a:gd name="T83" fmla="*/ 126 h 239"/>
                <a:gd name="T84" fmla="*/ 196 w 196"/>
                <a:gd name="T85" fmla="*/ 114 h 239"/>
                <a:gd name="T86" fmla="*/ 45 w 196"/>
                <a:gd name="T87" fmla="*/ 98 h 239"/>
                <a:gd name="T88" fmla="*/ 50 w 196"/>
                <a:gd name="T89" fmla="*/ 73 h 239"/>
                <a:gd name="T90" fmla="*/ 61 w 196"/>
                <a:gd name="T91" fmla="*/ 55 h 239"/>
                <a:gd name="T92" fmla="*/ 76 w 196"/>
                <a:gd name="T93" fmla="*/ 44 h 239"/>
                <a:gd name="T94" fmla="*/ 97 w 196"/>
                <a:gd name="T95" fmla="*/ 40 h 239"/>
                <a:gd name="T96" fmla="*/ 104 w 196"/>
                <a:gd name="T97" fmla="*/ 41 h 239"/>
                <a:gd name="T98" fmla="*/ 116 w 196"/>
                <a:gd name="T99" fmla="*/ 43 h 239"/>
                <a:gd name="T100" fmla="*/ 126 w 196"/>
                <a:gd name="T101" fmla="*/ 47 h 239"/>
                <a:gd name="T102" fmla="*/ 137 w 196"/>
                <a:gd name="T103" fmla="*/ 57 h 239"/>
                <a:gd name="T104" fmla="*/ 147 w 196"/>
                <a:gd name="T105" fmla="*/ 76 h 239"/>
                <a:gd name="T106" fmla="*/ 151 w 196"/>
                <a:gd name="T107" fmla="*/ 9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6" h="239">
                  <a:moveTo>
                    <a:pt x="196" y="114"/>
                  </a:moveTo>
                  <a:lnTo>
                    <a:pt x="196" y="114"/>
                  </a:lnTo>
                  <a:lnTo>
                    <a:pt x="196" y="103"/>
                  </a:lnTo>
                  <a:lnTo>
                    <a:pt x="195" y="92"/>
                  </a:lnTo>
                  <a:lnTo>
                    <a:pt x="193" y="81"/>
                  </a:lnTo>
                  <a:lnTo>
                    <a:pt x="191" y="70"/>
                  </a:lnTo>
                  <a:lnTo>
                    <a:pt x="187" y="60"/>
                  </a:lnTo>
                  <a:lnTo>
                    <a:pt x="183" y="51"/>
                  </a:lnTo>
                  <a:lnTo>
                    <a:pt x="178" y="42"/>
                  </a:lnTo>
                  <a:lnTo>
                    <a:pt x="173" y="34"/>
                  </a:lnTo>
                  <a:lnTo>
                    <a:pt x="166" y="26"/>
                  </a:lnTo>
                  <a:lnTo>
                    <a:pt x="159" y="20"/>
                  </a:lnTo>
                  <a:lnTo>
                    <a:pt x="151" y="14"/>
                  </a:lnTo>
                  <a:lnTo>
                    <a:pt x="143" y="9"/>
                  </a:lnTo>
                  <a:lnTo>
                    <a:pt x="133" y="5"/>
                  </a:lnTo>
                  <a:lnTo>
                    <a:pt x="123" y="2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89" y="0"/>
                  </a:lnTo>
                  <a:lnTo>
                    <a:pt x="79" y="2"/>
                  </a:lnTo>
                  <a:lnTo>
                    <a:pt x="69" y="4"/>
                  </a:lnTo>
                  <a:lnTo>
                    <a:pt x="59" y="8"/>
                  </a:lnTo>
                  <a:lnTo>
                    <a:pt x="51" y="12"/>
                  </a:lnTo>
                  <a:lnTo>
                    <a:pt x="42" y="17"/>
                  </a:lnTo>
                  <a:lnTo>
                    <a:pt x="35" y="23"/>
                  </a:lnTo>
                  <a:lnTo>
                    <a:pt x="28" y="30"/>
                  </a:lnTo>
                  <a:lnTo>
                    <a:pt x="21" y="38"/>
                  </a:lnTo>
                  <a:lnTo>
                    <a:pt x="16" y="47"/>
                  </a:lnTo>
                  <a:lnTo>
                    <a:pt x="11" y="57"/>
                  </a:lnTo>
                  <a:lnTo>
                    <a:pt x="7" y="68"/>
                  </a:lnTo>
                  <a:lnTo>
                    <a:pt x="4" y="79"/>
                  </a:lnTo>
                  <a:lnTo>
                    <a:pt x="2" y="92"/>
                  </a:lnTo>
                  <a:lnTo>
                    <a:pt x="0" y="105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34"/>
                  </a:lnTo>
                  <a:lnTo>
                    <a:pt x="2" y="147"/>
                  </a:lnTo>
                  <a:lnTo>
                    <a:pt x="5" y="161"/>
                  </a:lnTo>
                  <a:lnTo>
                    <a:pt x="9" y="173"/>
                  </a:lnTo>
                  <a:lnTo>
                    <a:pt x="13" y="184"/>
                  </a:lnTo>
                  <a:lnTo>
                    <a:pt x="18" y="193"/>
                  </a:lnTo>
                  <a:lnTo>
                    <a:pt x="24" y="202"/>
                  </a:lnTo>
                  <a:lnTo>
                    <a:pt x="30" y="209"/>
                  </a:lnTo>
                  <a:lnTo>
                    <a:pt x="30" y="209"/>
                  </a:lnTo>
                  <a:lnTo>
                    <a:pt x="36" y="215"/>
                  </a:lnTo>
                  <a:lnTo>
                    <a:pt x="43" y="221"/>
                  </a:lnTo>
                  <a:lnTo>
                    <a:pt x="51" y="226"/>
                  </a:lnTo>
                  <a:lnTo>
                    <a:pt x="59" y="230"/>
                  </a:lnTo>
                  <a:lnTo>
                    <a:pt x="68" y="234"/>
                  </a:lnTo>
                  <a:lnTo>
                    <a:pt x="77" y="237"/>
                  </a:lnTo>
                  <a:lnTo>
                    <a:pt x="88" y="239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2" y="239"/>
                  </a:lnTo>
                  <a:lnTo>
                    <a:pt x="124" y="237"/>
                  </a:lnTo>
                  <a:lnTo>
                    <a:pt x="135" y="235"/>
                  </a:lnTo>
                  <a:lnTo>
                    <a:pt x="145" y="231"/>
                  </a:lnTo>
                  <a:lnTo>
                    <a:pt x="145" y="231"/>
                  </a:lnTo>
                  <a:lnTo>
                    <a:pt x="153" y="227"/>
                  </a:lnTo>
                  <a:lnTo>
                    <a:pt x="161" y="222"/>
                  </a:lnTo>
                  <a:lnTo>
                    <a:pt x="169" y="217"/>
                  </a:lnTo>
                  <a:lnTo>
                    <a:pt x="178" y="209"/>
                  </a:lnTo>
                  <a:lnTo>
                    <a:pt x="151" y="180"/>
                  </a:lnTo>
                  <a:lnTo>
                    <a:pt x="151" y="180"/>
                  </a:lnTo>
                  <a:lnTo>
                    <a:pt x="139" y="188"/>
                  </a:lnTo>
                  <a:lnTo>
                    <a:pt x="128" y="194"/>
                  </a:lnTo>
                  <a:lnTo>
                    <a:pt x="128" y="194"/>
                  </a:lnTo>
                  <a:lnTo>
                    <a:pt x="122" y="196"/>
                  </a:lnTo>
                  <a:lnTo>
                    <a:pt x="116" y="197"/>
                  </a:lnTo>
                  <a:lnTo>
                    <a:pt x="109" y="198"/>
                  </a:lnTo>
                  <a:lnTo>
                    <a:pt x="101" y="199"/>
                  </a:lnTo>
                  <a:lnTo>
                    <a:pt x="101" y="199"/>
                  </a:lnTo>
                  <a:lnTo>
                    <a:pt x="91" y="198"/>
                  </a:lnTo>
                  <a:lnTo>
                    <a:pt x="81" y="195"/>
                  </a:lnTo>
                  <a:lnTo>
                    <a:pt x="72" y="191"/>
                  </a:lnTo>
                  <a:lnTo>
                    <a:pt x="64" y="184"/>
                  </a:lnTo>
                  <a:lnTo>
                    <a:pt x="57" y="175"/>
                  </a:lnTo>
                  <a:lnTo>
                    <a:pt x="51" y="164"/>
                  </a:lnTo>
                  <a:lnTo>
                    <a:pt x="47" y="151"/>
                  </a:lnTo>
                  <a:lnTo>
                    <a:pt x="44" y="135"/>
                  </a:lnTo>
                  <a:lnTo>
                    <a:pt x="195" y="135"/>
                  </a:lnTo>
                  <a:lnTo>
                    <a:pt x="195" y="135"/>
                  </a:lnTo>
                  <a:lnTo>
                    <a:pt x="196" y="126"/>
                  </a:lnTo>
                  <a:lnTo>
                    <a:pt x="196" y="114"/>
                  </a:lnTo>
                  <a:lnTo>
                    <a:pt x="196" y="114"/>
                  </a:lnTo>
                  <a:close/>
                  <a:moveTo>
                    <a:pt x="45" y="98"/>
                  </a:moveTo>
                  <a:lnTo>
                    <a:pt x="45" y="98"/>
                  </a:lnTo>
                  <a:lnTo>
                    <a:pt x="47" y="85"/>
                  </a:lnTo>
                  <a:lnTo>
                    <a:pt x="50" y="73"/>
                  </a:lnTo>
                  <a:lnTo>
                    <a:pt x="55" y="64"/>
                  </a:lnTo>
                  <a:lnTo>
                    <a:pt x="61" y="55"/>
                  </a:lnTo>
                  <a:lnTo>
                    <a:pt x="68" y="49"/>
                  </a:lnTo>
                  <a:lnTo>
                    <a:pt x="76" y="44"/>
                  </a:lnTo>
                  <a:lnTo>
                    <a:pt x="86" y="41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104" y="41"/>
                  </a:lnTo>
                  <a:lnTo>
                    <a:pt x="110" y="42"/>
                  </a:lnTo>
                  <a:lnTo>
                    <a:pt x="116" y="43"/>
                  </a:lnTo>
                  <a:lnTo>
                    <a:pt x="121" y="45"/>
                  </a:lnTo>
                  <a:lnTo>
                    <a:pt x="126" y="47"/>
                  </a:lnTo>
                  <a:lnTo>
                    <a:pt x="130" y="50"/>
                  </a:lnTo>
                  <a:lnTo>
                    <a:pt x="137" y="57"/>
                  </a:lnTo>
                  <a:lnTo>
                    <a:pt x="143" y="66"/>
                  </a:lnTo>
                  <a:lnTo>
                    <a:pt x="147" y="76"/>
                  </a:lnTo>
                  <a:lnTo>
                    <a:pt x="150" y="86"/>
                  </a:lnTo>
                  <a:lnTo>
                    <a:pt x="151" y="98"/>
                  </a:lnTo>
                  <a:lnTo>
                    <a:pt x="4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2" name="Freeform 121"/>
            <p:cNvSpPr>
              <a:spLocks/>
            </p:cNvSpPr>
            <p:nvPr userDrawn="1"/>
          </p:nvSpPr>
          <p:spPr bwMode="auto">
            <a:xfrm>
              <a:off x="673100" y="6365876"/>
              <a:ext cx="115888" cy="90488"/>
            </a:xfrm>
            <a:custGeom>
              <a:avLst/>
              <a:gdLst>
                <a:gd name="T0" fmla="*/ 294 w 294"/>
                <a:gd name="T1" fmla="*/ 0 h 230"/>
                <a:gd name="T2" fmla="*/ 249 w 294"/>
                <a:gd name="T3" fmla="*/ 0 h 230"/>
                <a:gd name="T4" fmla="*/ 249 w 294"/>
                <a:gd name="T5" fmla="*/ 190 h 230"/>
                <a:gd name="T6" fmla="*/ 169 w 294"/>
                <a:gd name="T7" fmla="*/ 190 h 230"/>
                <a:gd name="T8" fmla="*/ 169 w 294"/>
                <a:gd name="T9" fmla="*/ 0 h 230"/>
                <a:gd name="T10" fmla="*/ 124 w 294"/>
                <a:gd name="T11" fmla="*/ 0 h 230"/>
                <a:gd name="T12" fmla="*/ 124 w 294"/>
                <a:gd name="T13" fmla="*/ 190 h 230"/>
                <a:gd name="T14" fmla="*/ 45 w 294"/>
                <a:gd name="T15" fmla="*/ 190 h 230"/>
                <a:gd name="T16" fmla="*/ 45 w 294"/>
                <a:gd name="T17" fmla="*/ 0 h 230"/>
                <a:gd name="T18" fmla="*/ 0 w 294"/>
                <a:gd name="T19" fmla="*/ 0 h 230"/>
                <a:gd name="T20" fmla="*/ 0 w 294"/>
                <a:gd name="T21" fmla="*/ 230 h 230"/>
                <a:gd name="T22" fmla="*/ 294 w 294"/>
                <a:gd name="T23" fmla="*/ 230 h 230"/>
                <a:gd name="T24" fmla="*/ 294 w 294"/>
                <a:gd name="T2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4" h="230">
                  <a:moveTo>
                    <a:pt x="294" y="0"/>
                  </a:moveTo>
                  <a:lnTo>
                    <a:pt x="249" y="0"/>
                  </a:lnTo>
                  <a:lnTo>
                    <a:pt x="249" y="190"/>
                  </a:lnTo>
                  <a:lnTo>
                    <a:pt x="169" y="190"/>
                  </a:lnTo>
                  <a:lnTo>
                    <a:pt x="169" y="0"/>
                  </a:lnTo>
                  <a:lnTo>
                    <a:pt x="124" y="0"/>
                  </a:lnTo>
                  <a:lnTo>
                    <a:pt x="124" y="190"/>
                  </a:lnTo>
                  <a:lnTo>
                    <a:pt x="45" y="190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294" y="230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3" name="Freeform 122"/>
            <p:cNvSpPr>
              <a:spLocks noEditPoints="1"/>
            </p:cNvSpPr>
            <p:nvPr userDrawn="1"/>
          </p:nvSpPr>
          <p:spPr bwMode="auto">
            <a:xfrm>
              <a:off x="808038" y="6362701"/>
              <a:ext cx="74613" cy="95250"/>
            </a:xfrm>
            <a:custGeom>
              <a:avLst/>
              <a:gdLst>
                <a:gd name="T0" fmla="*/ 186 w 186"/>
                <a:gd name="T1" fmla="*/ 77 h 239"/>
                <a:gd name="T2" fmla="*/ 185 w 186"/>
                <a:gd name="T3" fmla="*/ 67 h 239"/>
                <a:gd name="T4" fmla="*/ 182 w 186"/>
                <a:gd name="T5" fmla="*/ 50 h 239"/>
                <a:gd name="T6" fmla="*/ 176 w 186"/>
                <a:gd name="T7" fmla="*/ 36 h 239"/>
                <a:gd name="T8" fmla="*/ 167 w 186"/>
                <a:gd name="T9" fmla="*/ 24 h 239"/>
                <a:gd name="T10" fmla="*/ 156 w 186"/>
                <a:gd name="T11" fmla="*/ 14 h 239"/>
                <a:gd name="T12" fmla="*/ 142 w 186"/>
                <a:gd name="T13" fmla="*/ 7 h 239"/>
                <a:gd name="T14" fmla="*/ 127 w 186"/>
                <a:gd name="T15" fmla="*/ 2 h 239"/>
                <a:gd name="T16" fmla="*/ 109 w 186"/>
                <a:gd name="T17" fmla="*/ 0 h 239"/>
                <a:gd name="T18" fmla="*/ 100 w 186"/>
                <a:gd name="T19" fmla="*/ 0 h 239"/>
                <a:gd name="T20" fmla="*/ 77 w 186"/>
                <a:gd name="T21" fmla="*/ 1 h 239"/>
                <a:gd name="T22" fmla="*/ 57 w 186"/>
                <a:gd name="T23" fmla="*/ 5 h 239"/>
                <a:gd name="T24" fmla="*/ 38 w 186"/>
                <a:gd name="T25" fmla="*/ 11 h 239"/>
                <a:gd name="T26" fmla="*/ 21 w 186"/>
                <a:gd name="T27" fmla="*/ 20 h 239"/>
                <a:gd name="T28" fmla="*/ 39 w 186"/>
                <a:gd name="T29" fmla="*/ 54 h 239"/>
                <a:gd name="T30" fmla="*/ 66 w 186"/>
                <a:gd name="T31" fmla="*/ 43 h 239"/>
                <a:gd name="T32" fmla="*/ 98 w 186"/>
                <a:gd name="T33" fmla="*/ 40 h 239"/>
                <a:gd name="T34" fmla="*/ 108 w 186"/>
                <a:gd name="T35" fmla="*/ 41 h 239"/>
                <a:gd name="T36" fmla="*/ 124 w 186"/>
                <a:gd name="T37" fmla="*/ 46 h 239"/>
                <a:gd name="T38" fmla="*/ 135 w 186"/>
                <a:gd name="T39" fmla="*/ 56 h 239"/>
                <a:gd name="T40" fmla="*/ 141 w 186"/>
                <a:gd name="T41" fmla="*/ 70 h 239"/>
                <a:gd name="T42" fmla="*/ 142 w 186"/>
                <a:gd name="T43" fmla="*/ 96 h 239"/>
                <a:gd name="T44" fmla="*/ 132 w 186"/>
                <a:gd name="T45" fmla="*/ 92 h 239"/>
                <a:gd name="T46" fmla="*/ 107 w 186"/>
                <a:gd name="T47" fmla="*/ 88 h 239"/>
                <a:gd name="T48" fmla="*/ 91 w 186"/>
                <a:gd name="T49" fmla="*/ 87 h 239"/>
                <a:gd name="T50" fmla="*/ 63 w 186"/>
                <a:gd name="T51" fmla="*/ 89 h 239"/>
                <a:gd name="T52" fmla="*/ 47 w 186"/>
                <a:gd name="T53" fmla="*/ 94 h 239"/>
                <a:gd name="T54" fmla="*/ 32 w 186"/>
                <a:gd name="T55" fmla="*/ 101 h 239"/>
                <a:gd name="T56" fmla="*/ 20 w 186"/>
                <a:gd name="T57" fmla="*/ 110 h 239"/>
                <a:gd name="T58" fmla="*/ 10 w 186"/>
                <a:gd name="T59" fmla="*/ 121 h 239"/>
                <a:gd name="T60" fmla="*/ 3 w 186"/>
                <a:gd name="T61" fmla="*/ 135 h 239"/>
                <a:gd name="T62" fmla="*/ 0 w 186"/>
                <a:gd name="T63" fmla="*/ 153 h 239"/>
                <a:gd name="T64" fmla="*/ 0 w 186"/>
                <a:gd name="T65" fmla="*/ 162 h 239"/>
                <a:gd name="T66" fmla="*/ 1 w 186"/>
                <a:gd name="T67" fmla="*/ 182 h 239"/>
                <a:gd name="T68" fmla="*/ 7 w 186"/>
                <a:gd name="T69" fmla="*/ 198 h 239"/>
                <a:gd name="T70" fmla="*/ 15 w 186"/>
                <a:gd name="T71" fmla="*/ 211 h 239"/>
                <a:gd name="T72" fmla="*/ 25 w 186"/>
                <a:gd name="T73" fmla="*/ 222 h 239"/>
                <a:gd name="T74" fmla="*/ 37 w 186"/>
                <a:gd name="T75" fmla="*/ 230 h 239"/>
                <a:gd name="T76" fmla="*/ 51 w 186"/>
                <a:gd name="T77" fmla="*/ 235 h 239"/>
                <a:gd name="T78" fmla="*/ 79 w 186"/>
                <a:gd name="T79" fmla="*/ 239 h 239"/>
                <a:gd name="T80" fmla="*/ 90 w 186"/>
                <a:gd name="T81" fmla="*/ 239 h 239"/>
                <a:gd name="T82" fmla="*/ 108 w 186"/>
                <a:gd name="T83" fmla="*/ 234 h 239"/>
                <a:gd name="T84" fmla="*/ 115 w 186"/>
                <a:gd name="T85" fmla="*/ 231 h 239"/>
                <a:gd name="T86" fmla="*/ 134 w 186"/>
                <a:gd name="T87" fmla="*/ 219 h 239"/>
                <a:gd name="T88" fmla="*/ 142 w 186"/>
                <a:gd name="T89" fmla="*/ 235 h 239"/>
                <a:gd name="T90" fmla="*/ 142 w 186"/>
                <a:gd name="T91" fmla="*/ 170 h 239"/>
                <a:gd name="T92" fmla="*/ 137 w 186"/>
                <a:gd name="T93" fmla="*/ 175 h 239"/>
                <a:gd name="T94" fmla="*/ 126 w 186"/>
                <a:gd name="T95" fmla="*/ 185 h 239"/>
                <a:gd name="T96" fmla="*/ 112 w 186"/>
                <a:gd name="T97" fmla="*/ 193 h 239"/>
                <a:gd name="T98" fmla="*/ 95 w 186"/>
                <a:gd name="T99" fmla="*/ 198 h 239"/>
                <a:gd name="T100" fmla="*/ 86 w 186"/>
                <a:gd name="T101" fmla="*/ 199 h 239"/>
                <a:gd name="T102" fmla="*/ 68 w 186"/>
                <a:gd name="T103" fmla="*/ 196 h 239"/>
                <a:gd name="T104" fmla="*/ 55 w 186"/>
                <a:gd name="T105" fmla="*/ 190 h 239"/>
                <a:gd name="T106" fmla="*/ 50 w 186"/>
                <a:gd name="T107" fmla="*/ 185 h 239"/>
                <a:gd name="T108" fmla="*/ 43 w 186"/>
                <a:gd name="T109" fmla="*/ 170 h 239"/>
                <a:gd name="T110" fmla="*/ 42 w 186"/>
                <a:gd name="T111" fmla="*/ 161 h 239"/>
                <a:gd name="T112" fmla="*/ 45 w 186"/>
                <a:gd name="T113" fmla="*/ 146 h 239"/>
                <a:gd name="T114" fmla="*/ 55 w 186"/>
                <a:gd name="T115" fmla="*/ 135 h 239"/>
                <a:gd name="T116" fmla="*/ 70 w 186"/>
                <a:gd name="T117" fmla="*/ 128 h 239"/>
                <a:gd name="T118" fmla="*/ 89 w 186"/>
                <a:gd name="T119" fmla="*/ 126 h 239"/>
                <a:gd name="T120" fmla="*/ 106 w 186"/>
                <a:gd name="T121" fmla="*/ 126 h 239"/>
                <a:gd name="T122" fmla="*/ 119 w 186"/>
                <a:gd name="T123" fmla="*/ 128 h 239"/>
                <a:gd name="T124" fmla="*/ 142 w 186"/>
                <a:gd name="T125" fmla="*/ 13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239">
                  <a:moveTo>
                    <a:pt x="186" y="235"/>
                  </a:moveTo>
                  <a:lnTo>
                    <a:pt x="186" y="77"/>
                  </a:lnTo>
                  <a:lnTo>
                    <a:pt x="186" y="77"/>
                  </a:lnTo>
                  <a:lnTo>
                    <a:pt x="185" y="67"/>
                  </a:lnTo>
                  <a:lnTo>
                    <a:pt x="184" y="58"/>
                  </a:lnTo>
                  <a:lnTo>
                    <a:pt x="182" y="50"/>
                  </a:lnTo>
                  <a:lnTo>
                    <a:pt x="179" y="43"/>
                  </a:lnTo>
                  <a:lnTo>
                    <a:pt x="176" y="36"/>
                  </a:lnTo>
                  <a:lnTo>
                    <a:pt x="172" y="29"/>
                  </a:lnTo>
                  <a:lnTo>
                    <a:pt x="167" y="24"/>
                  </a:lnTo>
                  <a:lnTo>
                    <a:pt x="162" y="19"/>
                  </a:lnTo>
                  <a:lnTo>
                    <a:pt x="156" y="14"/>
                  </a:lnTo>
                  <a:lnTo>
                    <a:pt x="149" y="10"/>
                  </a:lnTo>
                  <a:lnTo>
                    <a:pt x="142" y="7"/>
                  </a:lnTo>
                  <a:lnTo>
                    <a:pt x="135" y="5"/>
                  </a:lnTo>
                  <a:lnTo>
                    <a:pt x="127" y="2"/>
                  </a:lnTo>
                  <a:lnTo>
                    <a:pt x="118" y="1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88" y="0"/>
                  </a:lnTo>
                  <a:lnTo>
                    <a:pt x="77" y="1"/>
                  </a:lnTo>
                  <a:lnTo>
                    <a:pt x="67" y="3"/>
                  </a:lnTo>
                  <a:lnTo>
                    <a:pt x="57" y="5"/>
                  </a:lnTo>
                  <a:lnTo>
                    <a:pt x="47" y="8"/>
                  </a:lnTo>
                  <a:lnTo>
                    <a:pt x="38" y="11"/>
                  </a:lnTo>
                  <a:lnTo>
                    <a:pt x="30" y="16"/>
                  </a:lnTo>
                  <a:lnTo>
                    <a:pt x="21" y="20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52" y="48"/>
                  </a:lnTo>
                  <a:lnTo>
                    <a:pt x="66" y="43"/>
                  </a:lnTo>
                  <a:lnTo>
                    <a:pt x="82" y="41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108" y="41"/>
                  </a:lnTo>
                  <a:lnTo>
                    <a:pt x="117" y="43"/>
                  </a:lnTo>
                  <a:lnTo>
                    <a:pt x="124" y="46"/>
                  </a:lnTo>
                  <a:lnTo>
                    <a:pt x="131" y="50"/>
                  </a:lnTo>
                  <a:lnTo>
                    <a:pt x="135" y="56"/>
                  </a:lnTo>
                  <a:lnTo>
                    <a:pt x="139" y="62"/>
                  </a:lnTo>
                  <a:lnTo>
                    <a:pt x="141" y="70"/>
                  </a:lnTo>
                  <a:lnTo>
                    <a:pt x="142" y="79"/>
                  </a:lnTo>
                  <a:lnTo>
                    <a:pt x="142" y="96"/>
                  </a:lnTo>
                  <a:lnTo>
                    <a:pt x="142" y="96"/>
                  </a:lnTo>
                  <a:lnTo>
                    <a:pt x="132" y="92"/>
                  </a:lnTo>
                  <a:lnTo>
                    <a:pt x="121" y="89"/>
                  </a:lnTo>
                  <a:lnTo>
                    <a:pt x="107" y="88"/>
                  </a:lnTo>
                  <a:lnTo>
                    <a:pt x="91" y="87"/>
                  </a:lnTo>
                  <a:lnTo>
                    <a:pt x="91" y="87"/>
                  </a:lnTo>
                  <a:lnTo>
                    <a:pt x="72" y="88"/>
                  </a:lnTo>
                  <a:lnTo>
                    <a:pt x="63" y="89"/>
                  </a:lnTo>
                  <a:lnTo>
                    <a:pt x="55" y="91"/>
                  </a:lnTo>
                  <a:lnTo>
                    <a:pt x="47" y="94"/>
                  </a:lnTo>
                  <a:lnTo>
                    <a:pt x="39" y="97"/>
                  </a:lnTo>
                  <a:lnTo>
                    <a:pt x="32" y="101"/>
                  </a:lnTo>
                  <a:lnTo>
                    <a:pt x="26" y="105"/>
                  </a:lnTo>
                  <a:lnTo>
                    <a:pt x="20" y="110"/>
                  </a:lnTo>
                  <a:lnTo>
                    <a:pt x="15" y="115"/>
                  </a:lnTo>
                  <a:lnTo>
                    <a:pt x="10" y="121"/>
                  </a:lnTo>
                  <a:lnTo>
                    <a:pt x="6" y="128"/>
                  </a:lnTo>
                  <a:lnTo>
                    <a:pt x="3" y="135"/>
                  </a:lnTo>
                  <a:lnTo>
                    <a:pt x="1" y="143"/>
                  </a:lnTo>
                  <a:lnTo>
                    <a:pt x="0" y="15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72"/>
                  </a:lnTo>
                  <a:lnTo>
                    <a:pt x="1" y="182"/>
                  </a:lnTo>
                  <a:lnTo>
                    <a:pt x="4" y="190"/>
                  </a:lnTo>
                  <a:lnTo>
                    <a:pt x="7" y="198"/>
                  </a:lnTo>
                  <a:lnTo>
                    <a:pt x="10" y="205"/>
                  </a:lnTo>
                  <a:lnTo>
                    <a:pt x="15" y="211"/>
                  </a:lnTo>
                  <a:lnTo>
                    <a:pt x="20" y="217"/>
                  </a:lnTo>
                  <a:lnTo>
                    <a:pt x="25" y="222"/>
                  </a:lnTo>
                  <a:lnTo>
                    <a:pt x="31" y="226"/>
                  </a:lnTo>
                  <a:lnTo>
                    <a:pt x="37" y="230"/>
                  </a:lnTo>
                  <a:lnTo>
                    <a:pt x="44" y="233"/>
                  </a:lnTo>
                  <a:lnTo>
                    <a:pt x="51" y="235"/>
                  </a:lnTo>
                  <a:lnTo>
                    <a:pt x="65" y="238"/>
                  </a:lnTo>
                  <a:lnTo>
                    <a:pt x="79" y="239"/>
                  </a:lnTo>
                  <a:lnTo>
                    <a:pt x="79" y="239"/>
                  </a:lnTo>
                  <a:lnTo>
                    <a:pt x="90" y="239"/>
                  </a:lnTo>
                  <a:lnTo>
                    <a:pt x="100" y="237"/>
                  </a:lnTo>
                  <a:lnTo>
                    <a:pt x="108" y="234"/>
                  </a:lnTo>
                  <a:lnTo>
                    <a:pt x="115" y="231"/>
                  </a:lnTo>
                  <a:lnTo>
                    <a:pt x="115" y="231"/>
                  </a:lnTo>
                  <a:lnTo>
                    <a:pt x="127" y="224"/>
                  </a:lnTo>
                  <a:lnTo>
                    <a:pt x="134" y="219"/>
                  </a:lnTo>
                  <a:lnTo>
                    <a:pt x="142" y="212"/>
                  </a:lnTo>
                  <a:lnTo>
                    <a:pt x="142" y="235"/>
                  </a:lnTo>
                  <a:lnTo>
                    <a:pt x="186" y="235"/>
                  </a:lnTo>
                  <a:close/>
                  <a:moveTo>
                    <a:pt x="142" y="170"/>
                  </a:moveTo>
                  <a:lnTo>
                    <a:pt x="142" y="170"/>
                  </a:lnTo>
                  <a:lnTo>
                    <a:pt x="137" y="175"/>
                  </a:lnTo>
                  <a:lnTo>
                    <a:pt x="132" y="180"/>
                  </a:lnTo>
                  <a:lnTo>
                    <a:pt x="126" y="185"/>
                  </a:lnTo>
                  <a:lnTo>
                    <a:pt x="119" y="190"/>
                  </a:lnTo>
                  <a:lnTo>
                    <a:pt x="112" y="193"/>
                  </a:lnTo>
                  <a:lnTo>
                    <a:pt x="104" y="196"/>
                  </a:lnTo>
                  <a:lnTo>
                    <a:pt x="95" y="198"/>
                  </a:lnTo>
                  <a:lnTo>
                    <a:pt x="86" y="199"/>
                  </a:lnTo>
                  <a:lnTo>
                    <a:pt x="86" y="199"/>
                  </a:lnTo>
                  <a:lnTo>
                    <a:pt x="76" y="198"/>
                  </a:lnTo>
                  <a:lnTo>
                    <a:pt x="68" y="196"/>
                  </a:lnTo>
                  <a:lnTo>
                    <a:pt x="61" y="194"/>
                  </a:lnTo>
                  <a:lnTo>
                    <a:pt x="55" y="190"/>
                  </a:lnTo>
                  <a:lnTo>
                    <a:pt x="55" y="190"/>
                  </a:lnTo>
                  <a:lnTo>
                    <a:pt x="50" y="185"/>
                  </a:lnTo>
                  <a:lnTo>
                    <a:pt x="46" y="178"/>
                  </a:lnTo>
                  <a:lnTo>
                    <a:pt x="43" y="170"/>
                  </a:lnTo>
                  <a:lnTo>
                    <a:pt x="42" y="161"/>
                  </a:lnTo>
                  <a:lnTo>
                    <a:pt x="42" y="161"/>
                  </a:lnTo>
                  <a:lnTo>
                    <a:pt x="43" y="153"/>
                  </a:lnTo>
                  <a:lnTo>
                    <a:pt x="45" y="146"/>
                  </a:lnTo>
                  <a:lnTo>
                    <a:pt x="49" y="140"/>
                  </a:lnTo>
                  <a:lnTo>
                    <a:pt x="55" y="135"/>
                  </a:lnTo>
                  <a:lnTo>
                    <a:pt x="62" y="131"/>
                  </a:lnTo>
                  <a:lnTo>
                    <a:pt x="70" y="128"/>
                  </a:lnTo>
                  <a:lnTo>
                    <a:pt x="79" y="126"/>
                  </a:lnTo>
                  <a:lnTo>
                    <a:pt x="89" y="126"/>
                  </a:lnTo>
                  <a:lnTo>
                    <a:pt x="89" y="126"/>
                  </a:lnTo>
                  <a:lnTo>
                    <a:pt x="106" y="126"/>
                  </a:lnTo>
                  <a:lnTo>
                    <a:pt x="119" y="128"/>
                  </a:lnTo>
                  <a:lnTo>
                    <a:pt x="119" y="128"/>
                  </a:lnTo>
                  <a:lnTo>
                    <a:pt x="130" y="131"/>
                  </a:lnTo>
                  <a:lnTo>
                    <a:pt x="142" y="136"/>
                  </a:lnTo>
                  <a:lnTo>
                    <a:pt x="142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4" name="Freeform 123"/>
            <p:cNvSpPr>
              <a:spLocks noEditPoints="1"/>
            </p:cNvSpPr>
            <p:nvPr userDrawn="1"/>
          </p:nvSpPr>
          <p:spPr bwMode="auto">
            <a:xfrm>
              <a:off x="896938" y="6365876"/>
              <a:ext cx="76200" cy="90488"/>
            </a:xfrm>
            <a:custGeom>
              <a:avLst/>
              <a:gdLst>
                <a:gd name="T0" fmla="*/ 0 w 195"/>
                <a:gd name="T1" fmla="*/ 230 h 230"/>
                <a:gd name="T2" fmla="*/ 50 w 195"/>
                <a:gd name="T3" fmla="*/ 230 h 230"/>
                <a:gd name="T4" fmla="*/ 101 w 195"/>
                <a:gd name="T5" fmla="*/ 138 h 230"/>
                <a:gd name="T6" fmla="*/ 151 w 195"/>
                <a:gd name="T7" fmla="*/ 138 h 230"/>
                <a:gd name="T8" fmla="*/ 151 w 195"/>
                <a:gd name="T9" fmla="*/ 230 h 230"/>
                <a:gd name="T10" fmla="*/ 195 w 195"/>
                <a:gd name="T11" fmla="*/ 230 h 230"/>
                <a:gd name="T12" fmla="*/ 195 w 195"/>
                <a:gd name="T13" fmla="*/ 0 h 230"/>
                <a:gd name="T14" fmla="*/ 82 w 195"/>
                <a:gd name="T15" fmla="*/ 0 h 230"/>
                <a:gd name="T16" fmla="*/ 82 w 195"/>
                <a:gd name="T17" fmla="*/ 0 h 230"/>
                <a:gd name="T18" fmla="*/ 67 w 195"/>
                <a:gd name="T19" fmla="*/ 1 h 230"/>
                <a:gd name="T20" fmla="*/ 60 w 195"/>
                <a:gd name="T21" fmla="*/ 2 h 230"/>
                <a:gd name="T22" fmla="*/ 53 w 195"/>
                <a:gd name="T23" fmla="*/ 4 h 230"/>
                <a:gd name="T24" fmla="*/ 47 w 195"/>
                <a:gd name="T25" fmla="*/ 6 h 230"/>
                <a:gd name="T26" fmla="*/ 41 w 195"/>
                <a:gd name="T27" fmla="*/ 9 h 230"/>
                <a:gd name="T28" fmla="*/ 36 w 195"/>
                <a:gd name="T29" fmla="*/ 13 h 230"/>
                <a:gd name="T30" fmla="*/ 31 w 195"/>
                <a:gd name="T31" fmla="*/ 17 h 230"/>
                <a:gd name="T32" fmla="*/ 26 w 195"/>
                <a:gd name="T33" fmla="*/ 21 h 230"/>
                <a:gd name="T34" fmla="*/ 22 w 195"/>
                <a:gd name="T35" fmla="*/ 27 h 230"/>
                <a:gd name="T36" fmla="*/ 19 w 195"/>
                <a:gd name="T37" fmla="*/ 32 h 230"/>
                <a:gd name="T38" fmla="*/ 16 w 195"/>
                <a:gd name="T39" fmla="*/ 38 h 230"/>
                <a:gd name="T40" fmla="*/ 14 w 195"/>
                <a:gd name="T41" fmla="*/ 45 h 230"/>
                <a:gd name="T42" fmla="*/ 12 w 195"/>
                <a:gd name="T43" fmla="*/ 52 h 230"/>
                <a:gd name="T44" fmla="*/ 11 w 195"/>
                <a:gd name="T45" fmla="*/ 60 h 230"/>
                <a:gd name="T46" fmla="*/ 10 w 195"/>
                <a:gd name="T47" fmla="*/ 69 h 230"/>
                <a:gd name="T48" fmla="*/ 10 w 195"/>
                <a:gd name="T49" fmla="*/ 69 h 230"/>
                <a:gd name="T50" fmla="*/ 11 w 195"/>
                <a:gd name="T51" fmla="*/ 82 h 230"/>
                <a:gd name="T52" fmla="*/ 14 w 195"/>
                <a:gd name="T53" fmla="*/ 93 h 230"/>
                <a:gd name="T54" fmla="*/ 18 w 195"/>
                <a:gd name="T55" fmla="*/ 103 h 230"/>
                <a:gd name="T56" fmla="*/ 23 w 195"/>
                <a:gd name="T57" fmla="*/ 112 h 230"/>
                <a:gd name="T58" fmla="*/ 30 w 195"/>
                <a:gd name="T59" fmla="*/ 119 h 230"/>
                <a:gd name="T60" fmla="*/ 38 w 195"/>
                <a:gd name="T61" fmla="*/ 125 h 230"/>
                <a:gd name="T62" fmla="*/ 47 w 195"/>
                <a:gd name="T63" fmla="*/ 129 h 230"/>
                <a:gd name="T64" fmla="*/ 58 w 195"/>
                <a:gd name="T65" fmla="*/ 132 h 230"/>
                <a:gd name="T66" fmla="*/ 0 w 195"/>
                <a:gd name="T67" fmla="*/ 230 h 230"/>
                <a:gd name="T68" fmla="*/ 151 w 195"/>
                <a:gd name="T69" fmla="*/ 37 h 230"/>
                <a:gd name="T70" fmla="*/ 151 w 195"/>
                <a:gd name="T71" fmla="*/ 101 h 230"/>
                <a:gd name="T72" fmla="*/ 87 w 195"/>
                <a:gd name="T73" fmla="*/ 101 h 230"/>
                <a:gd name="T74" fmla="*/ 87 w 195"/>
                <a:gd name="T75" fmla="*/ 101 h 230"/>
                <a:gd name="T76" fmla="*/ 80 w 195"/>
                <a:gd name="T77" fmla="*/ 100 h 230"/>
                <a:gd name="T78" fmla="*/ 73 w 195"/>
                <a:gd name="T79" fmla="*/ 99 h 230"/>
                <a:gd name="T80" fmla="*/ 68 w 195"/>
                <a:gd name="T81" fmla="*/ 96 h 230"/>
                <a:gd name="T82" fmla="*/ 63 w 195"/>
                <a:gd name="T83" fmla="*/ 92 h 230"/>
                <a:gd name="T84" fmla="*/ 60 w 195"/>
                <a:gd name="T85" fmla="*/ 88 h 230"/>
                <a:gd name="T86" fmla="*/ 57 w 195"/>
                <a:gd name="T87" fmla="*/ 82 h 230"/>
                <a:gd name="T88" fmla="*/ 56 w 195"/>
                <a:gd name="T89" fmla="*/ 76 h 230"/>
                <a:gd name="T90" fmla="*/ 55 w 195"/>
                <a:gd name="T91" fmla="*/ 69 h 230"/>
                <a:gd name="T92" fmla="*/ 55 w 195"/>
                <a:gd name="T93" fmla="*/ 69 h 230"/>
                <a:gd name="T94" fmla="*/ 56 w 195"/>
                <a:gd name="T95" fmla="*/ 62 h 230"/>
                <a:gd name="T96" fmla="*/ 58 w 195"/>
                <a:gd name="T97" fmla="*/ 55 h 230"/>
                <a:gd name="T98" fmla="*/ 60 w 195"/>
                <a:gd name="T99" fmla="*/ 50 h 230"/>
                <a:gd name="T100" fmla="*/ 64 w 195"/>
                <a:gd name="T101" fmla="*/ 45 h 230"/>
                <a:gd name="T102" fmla="*/ 69 w 195"/>
                <a:gd name="T103" fmla="*/ 41 h 230"/>
                <a:gd name="T104" fmla="*/ 74 w 195"/>
                <a:gd name="T105" fmla="*/ 39 h 230"/>
                <a:gd name="T106" fmla="*/ 80 w 195"/>
                <a:gd name="T107" fmla="*/ 37 h 230"/>
                <a:gd name="T108" fmla="*/ 87 w 195"/>
                <a:gd name="T109" fmla="*/ 37 h 230"/>
                <a:gd name="T110" fmla="*/ 151 w 195"/>
                <a:gd name="T111" fmla="*/ 37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5" h="230">
                  <a:moveTo>
                    <a:pt x="0" y="230"/>
                  </a:moveTo>
                  <a:lnTo>
                    <a:pt x="50" y="230"/>
                  </a:lnTo>
                  <a:lnTo>
                    <a:pt x="101" y="138"/>
                  </a:lnTo>
                  <a:lnTo>
                    <a:pt x="151" y="138"/>
                  </a:lnTo>
                  <a:lnTo>
                    <a:pt x="151" y="230"/>
                  </a:lnTo>
                  <a:lnTo>
                    <a:pt x="195" y="230"/>
                  </a:lnTo>
                  <a:lnTo>
                    <a:pt x="195" y="0"/>
                  </a:lnTo>
                  <a:lnTo>
                    <a:pt x="82" y="0"/>
                  </a:lnTo>
                  <a:lnTo>
                    <a:pt x="82" y="0"/>
                  </a:lnTo>
                  <a:lnTo>
                    <a:pt x="67" y="1"/>
                  </a:lnTo>
                  <a:lnTo>
                    <a:pt x="60" y="2"/>
                  </a:lnTo>
                  <a:lnTo>
                    <a:pt x="53" y="4"/>
                  </a:lnTo>
                  <a:lnTo>
                    <a:pt x="47" y="6"/>
                  </a:lnTo>
                  <a:lnTo>
                    <a:pt x="41" y="9"/>
                  </a:lnTo>
                  <a:lnTo>
                    <a:pt x="36" y="13"/>
                  </a:lnTo>
                  <a:lnTo>
                    <a:pt x="31" y="17"/>
                  </a:lnTo>
                  <a:lnTo>
                    <a:pt x="26" y="21"/>
                  </a:lnTo>
                  <a:lnTo>
                    <a:pt x="22" y="27"/>
                  </a:lnTo>
                  <a:lnTo>
                    <a:pt x="19" y="32"/>
                  </a:lnTo>
                  <a:lnTo>
                    <a:pt x="16" y="38"/>
                  </a:lnTo>
                  <a:lnTo>
                    <a:pt x="14" y="45"/>
                  </a:lnTo>
                  <a:lnTo>
                    <a:pt x="12" y="52"/>
                  </a:lnTo>
                  <a:lnTo>
                    <a:pt x="11" y="60"/>
                  </a:lnTo>
                  <a:lnTo>
                    <a:pt x="10" y="69"/>
                  </a:lnTo>
                  <a:lnTo>
                    <a:pt x="10" y="69"/>
                  </a:lnTo>
                  <a:lnTo>
                    <a:pt x="11" y="82"/>
                  </a:lnTo>
                  <a:lnTo>
                    <a:pt x="14" y="93"/>
                  </a:lnTo>
                  <a:lnTo>
                    <a:pt x="18" y="103"/>
                  </a:lnTo>
                  <a:lnTo>
                    <a:pt x="23" y="112"/>
                  </a:lnTo>
                  <a:lnTo>
                    <a:pt x="30" y="119"/>
                  </a:lnTo>
                  <a:lnTo>
                    <a:pt x="38" y="125"/>
                  </a:lnTo>
                  <a:lnTo>
                    <a:pt x="47" y="129"/>
                  </a:lnTo>
                  <a:lnTo>
                    <a:pt x="58" y="132"/>
                  </a:lnTo>
                  <a:lnTo>
                    <a:pt x="0" y="230"/>
                  </a:lnTo>
                  <a:close/>
                  <a:moveTo>
                    <a:pt x="151" y="37"/>
                  </a:moveTo>
                  <a:lnTo>
                    <a:pt x="151" y="101"/>
                  </a:lnTo>
                  <a:lnTo>
                    <a:pt x="87" y="101"/>
                  </a:lnTo>
                  <a:lnTo>
                    <a:pt x="87" y="101"/>
                  </a:lnTo>
                  <a:lnTo>
                    <a:pt x="80" y="100"/>
                  </a:lnTo>
                  <a:lnTo>
                    <a:pt x="73" y="99"/>
                  </a:lnTo>
                  <a:lnTo>
                    <a:pt x="68" y="96"/>
                  </a:lnTo>
                  <a:lnTo>
                    <a:pt x="63" y="92"/>
                  </a:lnTo>
                  <a:lnTo>
                    <a:pt x="60" y="88"/>
                  </a:lnTo>
                  <a:lnTo>
                    <a:pt x="57" y="82"/>
                  </a:lnTo>
                  <a:lnTo>
                    <a:pt x="56" y="76"/>
                  </a:lnTo>
                  <a:lnTo>
                    <a:pt x="55" y="69"/>
                  </a:lnTo>
                  <a:lnTo>
                    <a:pt x="55" y="69"/>
                  </a:lnTo>
                  <a:lnTo>
                    <a:pt x="56" y="62"/>
                  </a:lnTo>
                  <a:lnTo>
                    <a:pt x="58" y="55"/>
                  </a:lnTo>
                  <a:lnTo>
                    <a:pt x="60" y="50"/>
                  </a:lnTo>
                  <a:lnTo>
                    <a:pt x="64" y="45"/>
                  </a:lnTo>
                  <a:lnTo>
                    <a:pt x="69" y="41"/>
                  </a:lnTo>
                  <a:lnTo>
                    <a:pt x="74" y="39"/>
                  </a:lnTo>
                  <a:lnTo>
                    <a:pt x="80" y="37"/>
                  </a:lnTo>
                  <a:lnTo>
                    <a:pt x="87" y="37"/>
                  </a:lnTo>
                  <a:lnTo>
                    <a:pt x="151" y="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5" name="Freeform 124"/>
            <p:cNvSpPr>
              <a:spLocks/>
            </p:cNvSpPr>
            <p:nvPr userDrawn="1"/>
          </p:nvSpPr>
          <p:spPr bwMode="auto">
            <a:xfrm>
              <a:off x="1036638" y="6362701"/>
              <a:ext cx="71438" cy="95250"/>
            </a:xfrm>
            <a:custGeom>
              <a:avLst/>
              <a:gdLst>
                <a:gd name="T0" fmla="*/ 181 w 181"/>
                <a:gd name="T1" fmla="*/ 39 h 239"/>
                <a:gd name="T2" fmla="*/ 164 w 181"/>
                <a:gd name="T3" fmla="*/ 22 h 239"/>
                <a:gd name="T4" fmla="*/ 145 w 181"/>
                <a:gd name="T5" fmla="*/ 10 h 239"/>
                <a:gd name="T6" fmla="*/ 124 w 181"/>
                <a:gd name="T7" fmla="*/ 2 h 239"/>
                <a:gd name="T8" fmla="*/ 100 w 181"/>
                <a:gd name="T9" fmla="*/ 0 h 239"/>
                <a:gd name="T10" fmla="*/ 90 w 181"/>
                <a:gd name="T11" fmla="*/ 0 h 239"/>
                <a:gd name="T12" fmla="*/ 70 w 181"/>
                <a:gd name="T13" fmla="*/ 4 h 239"/>
                <a:gd name="T14" fmla="*/ 52 w 181"/>
                <a:gd name="T15" fmla="*/ 12 h 239"/>
                <a:gd name="T16" fmla="*/ 36 w 181"/>
                <a:gd name="T17" fmla="*/ 24 h 239"/>
                <a:gd name="T18" fmla="*/ 23 w 181"/>
                <a:gd name="T19" fmla="*/ 39 h 239"/>
                <a:gd name="T20" fmla="*/ 12 w 181"/>
                <a:gd name="T21" fmla="*/ 58 h 239"/>
                <a:gd name="T22" fmla="*/ 4 w 181"/>
                <a:gd name="T23" fmla="*/ 80 h 239"/>
                <a:gd name="T24" fmla="*/ 0 w 181"/>
                <a:gd name="T25" fmla="*/ 106 h 239"/>
                <a:gd name="T26" fmla="*/ 0 w 181"/>
                <a:gd name="T27" fmla="*/ 120 h 239"/>
                <a:gd name="T28" fmla="*/ 2 w 181"/>
                <a:gd name="T29" fmla="*/ 145 h 239"/>
                <a:gd name="T30" fmla="*/ 8 w 181"/>
                <a:gd name="T31" fmla="*/ 169 h 239"/>
                <a:gd name="T32" fmla="*/ 17 w 181"/>
                <a:gd name="T33" fmla="*/ 190 h 239"/>
                <a:gd name="T34" fmla="*/ 29 w 181"/>
                <a:gd name="T35" fmla="*/ 207 h 239"/>
                <a:gd name="T36" fmla="*/ 43 w 181"/>
                <a:gd name="T37" fmla="*/ 221 h 239"/>
                <a:gd name="T38" fmla="*/ 60 w 181"/>
                <a:gd name="T39" fmla="*/ 231 h 239"/>
                <a:gd name="T40" fmla="*/ 79 w 181"/>
                <a:gd name="T41" fmla="*/ 237 h 239"/>
                <a:gd name="T42" fmla="*/ 99 w 181"/>
                <a:gd name="T43" fmla="*/ 239 h 239"/>
                <a:gd name="T44" fmla="*/ 114 w 181"/>
                <a:gd name="T45" fmla="*/ 238 h 239"/>
                <a:gd name="T46" fmla="*/ 138 w 181"/>
                <a:gd name="T47" fmla="*/ 232 h 239"/>
                <a:gd name="T48" fmla="*/ 158 w 181"/>
                <a:gd name="T49" fmla="*/ 220 h 239"/>
                <a:gd name="T50" fmla="*/ 174 w 181"/>
                <a:gd name="T51" fmla="*/ 205 h 239"/>
                <a:gd name="T52" fmla="*/ 152 w 181"/>
                <a:gd name="T53" fmla="*/ 168 h 239"/>
                <a:gd name="T54" fmla="*/ 139 w 181"/>
                <a:gd name="T55" fmla="*/ 181 h 239"/>
                <a:gd name="T56" fmla="*/ 127 w 181"/>
                <a:gd name="T57" fmla="*/ 189 h 239"/>
                <a:gd name="T58" fmla="*/ 115 w 181"/>
                <a:gd name="T59" fmla="*/ 195 h 239"/>
                <a:gd name="T60" fmla="*/ 100 w 181"/>
                <a:gd name="T61" fmla="*/ 197 h 239"/>
                <a:gd name="T62" fmla="*/ 94 w 181"/>
                <a:gd name="T63" fmla="*/ 196 h 239"/>
                <a:gd name="T64" fmla="*/ 82 w 181"/>
                <a:gd name="T65" fmla="*/ 193 h 239"/>
                <a:gd name="T66" fmla="*/ 72 w 181"/>
                <a:gd name="T67" fmla="*/ 188 h 239"/>
                <a:gd name="T68" fmla="*/ 63 w 181"/>
                <a:gd name="T69" fmla="*/ 180 h 239"/>
                <a:gd name="T70" fmla="*/ 56 w 181"/>
                <a:gd name="T71" fmla="*/ 169 h 239"/>
                <a:gd name="T72" fmla="*/ 49 w 181"/>
                <a:gd name="T73" fmla="*/ 150 h 239"/>
                <a:gd name="T74" fmla="*/ 45 w 181"/>
                <a:gd name="T75" fmla="*/ 118 h 239"/>
                <a:gd name="T76" fmla="*/ 46 w 181"/>
                <a:gd name="T77" fmla="*/ 102 h 239"/>
                <a:gd name="T78" fmla="*/ 54 w 181"/>
                <a:gd name="T79" fmla="*/ 74 h 239"/>
                <a:gd name="T80" fmla="*/ 60 w 181"/>
                <a:gd name="T81" fmla="*/ 63 h 239"/>
                <a:gd name="T82" fmla="*/ 68 w 181"/>
                <a:gd name="T83" fmla="*/ 54 h 239"/>
                <a:gd name="T84" fmla="*/ 77 w 181"/>
                <a:gd name="T85" fmla="*/ 48 h 239"/>
                <a:gd name="T86" fmla="*/ 87 w 181"/>
                <a:gd name="T87" fmla="*/ 44 h 239"/>
                <a:gd name="T88" fmla="*/ 99 w 181"/>
                <a:gd name="T89" fmla="*/ 43 h 239"/>
                <a:gd name="T90" fmla="*/ 106 w 181"/>
                <a:gd name="T91" fmla="*/ 43 h 239"/>
                <a:gd name="T92" fmla="*/ 121 w 181"/>
                <a:gd name="T93" fmla="*/ 46 h 239"/>
                <a:gd name="T94" fmla="*/ 134 w 181"/>
                <a:gd name="T95" fmla="*/ 53 h 239"/>
                <a:gd name="T96" fmla="*/ 148 w 181"/>
                <a:gd name="T97" fmla="*/ 64 h 239"/>
                <a:gd name="T98" fmla="*/ 181 w 181"/>
                <a:gd name="T99" fmla="*/ 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1" h="239">
                  <a:moveTo>
                    <a:pt x="181" y="39"/>
                  </a:moveTo>
                  <a:lnTo>
                    <a:pt x="181" y="39"/>
                  </a:lnTo>
                  <a:lnTo>
                    <a:pt x="173" y="30"/>
                  </a:lnTo>
                  <a:lnTo>
                    <a:pt x="164" y="22"/>
                  </a:lnTo>
                  <a:lnTo>
                    <a:pt x="155" y="15"/>
                  </a:lnTo>
                  <a:lnTo>
                    <a:pt x="145" y="10"/>
                  </a:lnTo>
                  <a:lnTo>
                    <a:pt x="135" y="5"/>
                  </a:lnTo>
                  <a:lnTo>
                    <a:pt x="124" y="2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90" y="0"/>
                  </a:lnTo>
                  <a:lnTo>
                    <a:pt x="80" y="2"/>
                  </a:lnTo>
                  <a:lnTo>
                    <a:pt x="70" y="4"/>
                  </a:lnTo>
                  <a:lnTo>
                    <a:pt x="61" y="8"/>
                  </a:lnTo>
                  <a:lnTo>
                    <a:pt x="52" y="12"/>
                  </a:lnTo>
                  <a:lnTo>
                    <a:pt x="44" y="18"/>
                  </a:lnTo>
                  <a:lnTo>
                    <a:pt x="36" y="24"/>
                  </a:lnTo>
                  <a:lnTo>
                    <a:pt x="29" y="31"/>
                  </a:lnTo>
                  <a:lnTo>
                    <a:pt x="23" y="39"/>
                  </a:lnTo>
                  <a:lnTo>
                    <a:pt x="17" y="48"/>
                  </a:lnTo>
                  <a:lnTo>
                    <a:pt x="12" y="58"/>
                  </a:lnTo>
                  <a:lnTo>
                    <a:pt x="8" y="69"/>
                  </a:lnTo>
                  <a:lnTo>
                    <a:pt x="4" y="80"/>
                  </a:lnTo>
                  <a:lnTo>
                    <a:pt x="2" y="93"/>
                  </a:lnTo>
                  <a:lnTo>
                    <a:pt x="0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0" y="133"/>
                  </a:lnTo>
                  <a:lnTo>
                    <a:pt x="2" y="145"/>
                  </a:lnTo>
                  <a:lnTo>
                    <a:pt x="4" y="158"/>
                  </a:lnTo>
                  <a:lnTo>
                    <a:pt x="8" y="169"/>
                  </a:lnTo>
                  <a:lnTo>
                    <a:pt x="12" y="180"/>
                  </a:lnTo>
                  <a:lnTo>
                    <a:pt x="17" y="190"/>
                  </a:lnTo>
                  <a:lnTo>
                    <a:pt x="22" y="199"/>
                  </a:lnTo>
                  <a:lnTo>
                    <a:pt x="29" y="207"/>
                  </a:lnTo>
                  <a:lnTo>
                    <a:pt x="35" y="214"/>
                  </a:lnTo>
                  <a:lnTo>
                    <a:pt x="43" y="221"/>
                  </a:lnTo>
                  <a:lnTo>
                    <a:pt x="51" y="226"/>
                  </a:lnTo>
                  <a:lnTo>
                    <a:pt x="60" y="231"/>
                  </a:lnTo>
                  <a:lnTo>
                    <a:pt x="69" y="234"/>
                  </a:lnTo>
                  <a:lnTo>
                    <a:pt x="79" y="237"/>
                  </a:lnTo>
                  <a:lnTo>
                    <a:pt x="89" y="239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4" y="238"/>
                  </a:lnTo>
                  <a:lnTo>
                    <a:pt x="127" y="236"/>
                  </a:lnTo>
                  <a:lnTo>
                    <a:pt x="138" y="232"/>
                  </a:lnTo>
                  <a:lnTo>
                    <a:pt x="149" y="226"/>
                  </a:lnTo>
                  <a:lnTo>
                    <a:pt x="158" y="220"/>
                  </a:lnTo>
                  <a:lnTo>
                    <a:pt x="166" y="213"/>
                  </a:lnTo>
                  <a:lnTo>
                    <a:pt x="174" y="205"/>
                  </a:lnTo>
                  <a:lnTo>
                    <a:pt x="181" y="197"/>
                  </a:lnTo>
                  <a:lnTo>
                    <a:pt x="152" y="168"/>
                  </a:lnTo>
                  <a:lnTo>
                    <a:pt x="152" y="168"/>
                  </a:lnTo>
                  <a:lnTo>
                    <a:pt x="139" y="181"/>
                  </a:lnTo>
                  <a:lnTo>
                    <a:pt x="133" y="185"/>
                  </a:lnTo>
                  <a:lnTo>
                    <a:pt x="127" y="189"/>
                  </a:lnTo>
                  <a:lnTo>
                    <a:pt x="121" y="193"/>
                  </a:lnTo>
                  <a:lnTo>
                    <a:pt x="115" y="195"/>
                  </a:lnTo>
                  <a:lnTo>
                    <a:pt x="108" y="196"/>
                  </a:lnTo>
                  <a:lnTo>
                    <a:pt x="100" y="197"/>
                  </a:lnTo>
                  <a:lnTo>
                    <a:pt x="100" y="197"/>
                  </a:lnTo>
                  <a:lnTo>
                    <a:pt x="94" y="196"/>
                  </a:lnTo>
                  <a:lnTo>
                    <a:pt x="88" y="195"/>
                  </a:lnTo>
                  <a:lnTo>
                    <a:pt x="82" y="193"/>
                  </a:lnTo>
                  <a:lnTo>
                    <a:pt x="77" y="191"/>
                  </a:lnTo>
                  <a:lnTo>
                    <a:pt x="72" y="188"/>
                  </a:lnTo>
                  <a:lnTo>
                    <a:pt x="67" y="184"/>
                  </a:lnTo>
                  <a:lnTo>
                    <a:pt x="63" y="180"/>
                  </a:lnTo>
                  <a:lnTo>
                    <a:pt x="59" y="175"/>
                  </a:lnTo>
                  <a:lnTo>
                    <a:pt x="56" y="169"/>
                  </a:lnTo>
                  <a:lnTo>
                    <a:pt x="53" y="164"/>
                  </a:lnTo>
                  <a:lnTo>
                    <a:pt x="49" y="150"/>
                  </a:lnTo>
                  <a:lnTo>
                    <a:pt x="46" y="135"/>
                  </a:lnTo>
                  <a:lnTo>
                    <a:pt x="45" y="118"/>
                  </a:lnTo>
                  <a:lnTo>
                    <a:pt x="45" y="118"/>
                  </a:lnTo>
                  <a:lnTo>
                    <a:pt x="46" y="102"/>
                  </a:lnTo>
                  <a:lnTo>
                    <a:pt x="49" y="87"/>
                  </a:lnTo>
                  <a:lnTo>
                    <a:pt x="54" y="74"/>
                  </a:lnTo>
                  <a:lnTo>
                    <a:pt x="57" y="68"/>
                  </a:lnTo>
                  <a:lnTo>
                    <a:pt x="60" y="63"/>
                  </a:lnTo>
                  <a:lnTo>
                    <a:pt x="64" y="58"/>
                  </a:lnTo>
                  <a:lnTo>
                    <a:pt x="68" y="54"/>
                  </a:lnTo>
                  <a:lnTo>
                    <a:pt x="72" y="51"/>
                  </a:lnTo>
                  <a:lnTo>
                    <a:pt x="77" y="48"/>
                  </a:lnTo>
                  <a:lnTo>
                    <a:pt x="82" y="46"/>
                  </a:lnTo>
                  <a:lnTo>
                    <a:pt x="87" y="44"/>
                  </a:lnTo>
                  <a:lnTo>
                    <a:pt x="93" y="43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106" y="43"/>
                  </a:lnTo>
                  <a:lnTo>
                    <a:pt x="114" y="44"/>
                  </a:lnTo>
                  <a:lnTo>
                    <a:pt x="121" y="46"/>
                  </a:lnTo>
                  <a:lnTo>
                    <a:pt x="127" y="49"/>
                  </a:lnTo>
                  <a:lnTo>
                    <a:pt x="134" y="53"/>
                  </a:lnTo>
                  <a:lnTo>
                    <a:pt x="141" y="58"/>
                  </a:lnTo>
                  <a:lnTo>
                    <a:pt x="148" y="64"/>
                  </a:lnTo>
                  <a:lnTo>
                    <a:pt x="155" y="70"/>
                  </a:lnTo>
                  <a:lnTo>
                    <a:pt x="181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6" name="Freeform 125"/>
            <p:cNvSpPr>
              <a:spLocks/>
            </p:cNvSpPr>
            <p:nvPr userDrawn="1"/>
          </p:nvSpPr>
          <p:spPr bwMode="auto">
            <a:xfrm>
              <a:off x="1116013" y="6365876"/>
              <a:ext cx="82550" cy="92075"/>
            </a:xfrm>
            <a:custGeom>
              <a:avLst/>
              <a:gdLst>
                <a:gd name="T0" fmla="*/ 93 w 208"/>
                <a:gd name="T1" fmla="*/ 39 h 234"/>
                <a:gd name="T2" fmla="*/ 163 w 208"/>
                <a:gd name="T3" fmla="*/ 39 h 234"/>
                <a:gd name="T4" fmla="*/ 163 w 208"/>
                <a:gd name="T5" fmla="*/ 230 h 234"/>
                <a:gd name="T6" fmla="*/ 208 w 208"/>
                <a:gd name="T7" fmla="*/ 230 h 234"/>
                <a:gd name="T8" fmla="*/ 208 w 208"/>
                <a:gd name="T9" fmla="*/ 0 h 234"/>
                <a:gd name="T10" fmla="*/ 51 w 208"/>
                <a:gd name="T11" fmla="*/ 0 h 234"/>
                <a:gd name="T12" fmla="*/ 46 w 208"/>
                <a:gd name="T13" fmla="*/ 116 h 234"/>
                <a:gd name="T14" fmla="*/ 46 w 208"/>
                <a:gd name="T15" fmla="*/ 116 h 234"/>
                <a:gd name="T16" fmla="*/ 45 w 208"/>
                <a:gd name="T17" fmla="*/ 135 h 234"/>
                <a:gd name="T18" fmla="*/ 42 w 208"/>
                <a:gd name="T19" fmla="*/ 152 h 234"/>
                <a:gd name="T20" fmla="*/ 37 w 208"/>
                <a:gd name="T21" fmla="*/ 165 h 234"/>
                <a:gd name="T22" fmla="*/ 32 w 208"/>
                <a:gd name="T23" fmla="*/ 175 h 234"/>
                <a:gd name="T24" fmla="*/ 25 w 208"/>
                <a:gd name="T25" fmla="*/ 183 h 234"/>
                <a:gd name="T26" fmla="*/ 17 w 208"/>
                <a:gd name="T27" fmla="*/ 189 h 234"/>
                <a:gd name="T28" fmla="*/ 9 w 208"/>
                <a:gd name="T29" fmla="*/ 193 h 234"/>
                <a:gd name="T30" fmla="*/ 0 w 208"/>
                <a:gd name="T31" fmla="*/ 195 h 234"/>
                <a:gd name="T32" fmla="*/ 11 w 208"/>
                <a:gd name="T33" fmla="*/ 234 h 234"/>
                <a:gd name="T34" fmla="*/ 11 w 208"/>
                <a:gd name="T35" fmla="*/ 234 h 234"/>
                <a:gd name="T36" fmla="*/ 18 w 208"/>
                <a:gd name="T37" fmla="*/ 233 h 234"/>
                <a:gd name="T38" fmla="*/ 26 w 208"/>
                <a:gd name="T39" fmla="*/ 230 h 234"/>
                <a:gd name="T40" fmla="*/ 33 w 208"/>
                <a:gd name="T41" fmla="*/ 228 h 234"/>
                <a:gd name="T42" fmla="*/ 40 w 208"/>
                <a:gd name="T43" fmla="*/ 224 h 234"/>
                <a:gd name="T44" fmla="*/ 47 w 208"/>
                <a:gd name="T45" fmla="*/ 220 h 234"/>
                <a:gd name="T46" fmla="*/ 53 w 208"/>
                <a:gd name="T47" fmla="*/ 215 h 234"/>
                <a:gd name="T48" fmla="*/ 59 w 208"/>
                <a:gd name="T49" fmla="*/ 209 h 234"/>
                <a:gd name="T50" fmla="*/ 65 w 208"/>
                <a:gd name="T51" fmla="*/ 203 h 234"/>
                <a:gd name="T52" fmla="*/ 70 w 208"/>
                <a:gd name="T53" fmla="*/ 195 h 234"/>
                <a:gd name="T54" fmla="*/ 75 w 208"/>
                <a:gd name="T55" fmla="*/ 187 h 234"/>
                <a:gd name="T56" fmla="*/ 79 w 208"/>
                <a:gd name="T57" fmla="*/ 178 h 234"/>
                <a:gd name="T58" fmla="*/ 82 w 208"/>
                <a:gd name="T59" fmla="*/ 168 h 234"/>
                <a:gd name="T60" fmla="*/ 86 w 208"/>
                <a:gd name="T61" fmla="*/ 156 h 234"/>
                <a:gd name="T62" fmla="*/ 88 w 208"/>
                <a:gd name="T63" fmla="*/ 143 h 234"/>
                <a:gd name="T64" fmla="*/ 89 w 208"/>
                <a:gd name="T65" fmla="*/ 130 h 234"/>
                <a:gd name="T66" fmla="*/ 90 w 208"/>
                <a:gd name="T67" fmla="*/ 116 h 234"/>
                <a:gd name="T68" fmla="*/ 93 w 208"/>
                <a:gd name="T69" fmla="*/ 3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8" h="234">
                  <a:moveTo>
                    <a:pt x="93" y="39"/>
                  </a:moveTo>
                  <a:lnTo>
                    <a:pt x="163" y="39"/>
                  </a:lnTo>
                  <a:lnTo>
                    <a:pt x="163" y="230"/>
                  </a:lnTo>
                  <a:lnTo>
                    <a:pt x="208" y="230"/>
                  </a:lnTo>
                  <a:lnTo>
                    <a:pt x="208" y="0"/>
                  </a:lnTo>
                  <a:lnTo>
                    <a:pt x="51" y="0"/>
                  </a:lnTo>
                  <a:lnTo>
                    <a:pt x="46" y="116"/>
                  </a:lnTo>
                  <a:lnTo>
                    <a:pt x="46" y="116"/>
                  </a:lnTo>
                  <a:lnTo>
                    <a:pt x="45" y="135"/>
                  </a:lnTo>
                  <a:lnTo>
                    <a:pt x="42" y="152"/>
                  </a:lnTo>
                  <a:lnTo>
                    <a:pt x="37" y="165"/>
                  </a:lnTo>
                  <a:lnTo>
                    <a:pt x="32" y="175"/>
                  </a:lnTo>
                  <a:lnTo>
                    <a:pt x="25" y="183"/>
                  </a:lnTo>
                  <a:lnTo>
                    <a:pt x="17" y="189"/>
                  </a:lnTo>
                  <a:lnTo>
                    <a:pt x="9" y="193"/>
                  </a:lnTo>
                  <a:lnTo>
                    <a:pt x="0" y="195"/>
                  </a:lnTo>
                  <a:lnTo>
                    <a:pt x="11" y="234"/>
                  </a:lnTo>
                  <a:lnTo>
                    <a:pt x="11" y="234"/>
                  </a:lnTo>
                  <a:lnTo>
                    <a:pt x="18" y="233"/>
                  </a:lnTo>
                  <a:lnTo>
                    <a:pt x="26" y="230"/>
                  </a:lnTo>
                  <a:lnTo>
                    <a:pt x="33" y="228"/>
                  </a:lnTo>
                  <a:lnTo>
                    <a:pt x="40" y="224"/>
                  </a:lnTo>
                  <a:lnTo>
                    <a:pt x="47" y="220"/>
                  </a:lnTo>
                  <a:lnTo>
                    <a:pt x="53" y="215"/>
                  </a:lnTo>
                  <a:lnTo>
                    <a:pt x="59" y="209"/>
                  </a:lnTo>
                  <a:lnTo>
                    <a:pt x="65" y="203"/>
                  </a:lnTo>
                  <a:lnTo>
                    <a:pt x="70" y="195"/>
                  </a:lnTo>
                  <a:lnTo>
                    <a:pt x="75" y="187"/>
                  </a:lnTo>
                  <a:lnTo>
                    <a:pt x="79" y="178"/>
                  </a:lnTo>
                  <a:lnTo>
                    <a:pt x="82" y="168"/>
                  </a:lnTo>
                  <a:lnTo>
                    <a:pt x="86" y="156"/>
                  </a:lnTo>
                  <a:lnTo>
                    <a:pt x="88" y="143"/>
                  </a:lnTo>
                  <a:lnTo>
                    <a:pt x="89" y="130"/>
                  </a:lnTo>
                  <a:lnTo>
                    <a:pt x="90" y="116"/>
                  </a:lnTo>
                  <a:lnTo>
                    <a:pt x="93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7" name="Freeform 126"/>
            <p:cNvSpPr>
              <a:spLocks noEditPoints="1"/>
            </p:cNvSpPr>
            <p:nvPr userDrawn="1"/>
          </p:nvSpPr>
          <p:spPr bwMode="auto">
            <a:xfrm>
              <a:off x="1217613" y="6362701"/>
              <a:ext cx="80963" cy="95250"/>
            </a:xfrm>
            <a:custGeom>
              <a:avLst/>
              <a:gdLst>
                <a:gd name="T0" fmla="*/ 204 w 204"/>
                <a:gd name="T1" fmla="*/ 105 h 239"/>
                <a:gd name="T2" fmla="*/ 196 w 204"/>
                <a:gd name="T3" fmla="*/ 69 h 239"/>
                <a:gd name="T4" fmla="*/ 182 w 204"/>
                <a:gd name="T5" fmla="*/ 40 h 239"/>
                <a:gd name="T6" fmla="*/ 160 w 204"/>
                <a:gd name="T7" fmla="*/ 18 h 239"/>
                <a:gd name="T8" fmla="*/ 133 w 204"/>
                <a:gd name="T9" fmla="*/ 5 h 239"/>
                <a:gd name="T10" fmla="*/ 102 w 204"/>
                <a:gd name="T11" fmla="*/ 0 h 239"/>
                <a:gd name="T12" fmla="*/ 81 w 204"/>
                <a:gd name="T13" fmla="*/ 2 h 239"/>
                <a:gd name="T14" fmla="*/ 53 w 204"/>
                <a:gd name="T15" fmla="*/ 12 h 239"/>
                <a:gd name="T16" fmla="*/ 30 w 204"/>
                <a:gd name="T17" fmla="*/ 31 h 239"/>
                <a:gd name="T18" fmla="*/ 12 w 204"/>
                <a:gd name="T19" fmla="*/ 58 h 239"/>
                <a:gd name="T20" fmla="*/ 2 w 204"/>
                <a:gd name="T21" fmla="*/ 93 h 239"/>
                <a:gd name="T22" fmla="*/ 0 w 204"/>
                <a:gd name="T23" fmla="*/ 119 h 239"/>
                <a:gd name="T24" fmla="*/ 5 w 204"/>
                <a:gd name="T25" fmla="*/ 158 h 239"/>
                <a:gd name="T26" fmla="*/ 17 w 204"/>
                <a:gd name="T27" fmla="*/ 189 h 239"/>
                <a:gd name="T28" fmla="*/ 36 w 204"/>
                <a:gd name="T29" fmla="*/ 214 h 239"/>
                <a:gd name="T30" fmla="*/ 61 w 204"/>
                <a:gd name="T31" fmla="*/ 231 h 239"/>
                <a:gd name="T32" fmla="*/ 90 w 204"/>
                <a:gd name="T33" fmla="*/ 239 h 239"/>
                <a:gd name="T34" fmla="*/ 112 w 204"/>
                <a:gd name="T35" fmla="*/ 239 h 239"/>
                <a:gd name="T36" fmla="*/ 142 w 204"/>
                <a:gd name="T37" fmla="*/ 231 h 239"/>
                <a:gd name="T38" fmla="*/ 167 w 204"/>
                <a:gd name="T39" fmla="*/ 215 h 239"/>
                <a:gd name="T40" fmla="*/ 187 w 204"/>
                <a:gd name="T41" fmla="*/ 190 h 239"/>
                <a:gd name="T42" fmla="*/ 200 w 204"/>
                <a:gd name="T43" fmla="*/ 158 h 239"/>
                <a:gd name="T44" fmla="*/ 204 w 204"/>
                <a:gd name="T45" fmla="*/ 118 h 239"/>
                <a:gd name="T46" fmla="*/ 159 w 204"/>
                <a:gd name="T47" fmla="*/ 119 h 239"/>
                <a:gd name="T48" fmla="*/ 150 w 204"/>
                <a:gd name="T49" fmla="*/ 163 h 239"/>
                <a:gd name="T50" fmla="*/ 135 w 204"/>
                <a:gd name="T51" fmla="*/ 183 h 239"/>
                <a:gd name="T52" fmla="*/ 120 w 204"/>
                <a:gd name="T53" fmla="*/ 193 h 239"/>
                <a:gd name="T54" fmla="*/ 103 w 204"/>
                <a:gd name="T55" fmla="*/ 197 h 239"/>
                <a:gd name="T56" fmla="*/ 90 w 204"/>
                <a:gd name="T57" fmla="*/ 195 h 239"/>
                <a:gd name="T58" fmla="*/ 74 w 204"/>
                <a:gd name="T59" fmla="*/ 189 h 239"/>
                <a:gd name="T60" fmla="*/ 61 w 204"/>
                <a:gd name="T61" fmla="*/ 177 h 239"/>
                <a:gd name="T62" fmla="*/ 52 w 204"/>
                <a:gd name="T63" fmla="*/ 159 h 239"/>
                <a:gd name="T64" fmla="*/ 45 w 204"/>
                <a:gd name="T65" fmla="*/ 118 h 239"/>
                <a:gd name="T66" fmla="*/ 49 w 204"/>
                <a:gd name="T67" fmla="*/ 87 h 239"/>
                <a:gd name="T68" fmla="*/ 60 w 204"/>
                <a:gd name="T69" fmla="*/ 63 h 239"/>
                <a:gd name="T70" fmla="*/ 73 w 204"/>
                <a:gd name="T71" fmla="*/ 51 h 239"/>
                <a:gd name="T72" fmla="*/ 88 w 204"/>
                <a:gd name="T73" fmla="*/ 44 h 239"/>
                <a:gd name="T74" fmla="*/ 100 w 204"/>
                <a:gd name="T75" fmla="*/ 43 h 239"/>
                <a:gd name="T76" fmla="*/ 119 w 204"/>
                <a:gd name="T77" fmla="*/ 46 h 239"/>
                <a:gd name="T78" fmla="*/ 135 w 204"/>
                <a:gd name="T79" fmla="*/ 55 h 239"/>
                <a:gd name="T80" fmla="*/ 147 w 204"/>
                <a:gd name="T81" fmla="*/ 69 h 239"/>
                <a:gd name="T82" fmla="*/ 155 w 204"/>
                <a:gd name="T83" fmla="*/ 88 h 239"/>
                <a:gd name="T84" fmla="*/ 159 w 204"/>
                <a:gd name="T85" fmla="*/ 11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204" h="239">
                  <a:moveTo>
                    <a:pt x="204" y="118"/>
                  </a:moveTo>
                  <a:lnTo>
                    <a:pt x="204" y="118"/>
                  </a:lnTo>
                  <a:lnTo>
                    <a:pt x="204" y="105"/>
                  </a:lnTo>
                  <a:lnTo>
                    <a:pt x="202" y="92"/>
                  </a:lnTo>
                  <a:lnTo>
                    <a:pt x="200" y="81"/>
                  </a:lnTo>
                  <a:lnTo>
                    <a:pt x="196" y="69"/>
                  </a:lnTo>
                  <a:lnTo>
                    <a:pt x="192" y="59"/>
                  </a:lnTo>
                  <a:lnTo>
                    <a:pt x="187" y="49"/>
                  </a:lnTo>
                  <a:lnTo>
                    <a:pt x="182" y="40"/>
                  </a:lnTo>
                  <a:lnTo>
                    <a:pt x="175" y="32"/>
                  </a:lnTo>
                  <a:lnTo>
                    <a:pt x="168" y="25"/>
                  </a:lnTo>
                  <a:lnTo>
                    <a:pt x="160" y="18"/>
                  </a:lnTo>
                  <a:lnTo>
                    <a:pt x="152" y="13"/>
                  </a:lnTo>
                  <a:lnTo>
                    <a:pt x="143" y="8"/>
                  </a:lnTo>
                  <a:lnTo>
                    <a:pt x="133" y="5"/>
                  </a:lnTo>
                  <a:lnTo>
                    <a:pt x="123" y="2"/>
                  </a:lnTo>
                  <a:lnTo>
                    <a:pt x="113" y="0"/>
                  </a:lnTo>
                  <a:lnTo>
                    <a:pt x="102" y="0"/>
                  </a:lnTo>
                  <a:lnTo>
                    <a:pt x="102" y="0"/>
                  </a:lnTo>
                  <a:lnTo>
                    <a:pt x="92" y="0"/>
                  </a:lnTo>
                  <a:lnTo>
                    <a:pt x="81" y="2"/>
                  </a:lnTo>
                  <a:lnTo>
                    <a:pt x="71" y="4"/>
                  </a:lnTo>
                  <a:lnTo>
                    <a:pt x="62" y="8"/>
                  </a:lnTo>
                  <a:lnTo>
                    <a:pt x="53" y="12"/>
                  </a:lnTo>
                  <a:lnTo>
                    <a:pt x="45" y="18"/>
                  </a:lnTo>
                  <a:lnTo>
                    <a:pt x="37" y="24"/>
                  </a:lnTo>
                  <a:lnTo>
                    <a:pt x="30" y="31"/>
                  </a:lnTo>
                  <a:lnTo>
                    <a:pt x="23" y="40"/>
                  </a:lnTo>
                  <a:lnTo>
                    <a:pt x="17" y="49"/>
                  </a:lnTo>
                  <a:lnTo>
                    <a:pt x="12" y="58"/>
                  </a:lnTo>
                  <a:lnTo>
                    <a:pt x="8" y="69"/>
                  </a:lnTo>
                  <a:lnTo>
                    <a:pt x="5" y="80"/>
                  </a:lnTo>
                  <a:lnTo>
                    <a:pt x="2" y="93"/>
                  </a:lnTo>
                  <a:lnTo>
                    <a:pt x="1" y="106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1" y="132"/>
                  </a:lnTo>
                  <a:lnTo>
                    <a:pt x="2" y="145"/>
                  </a:lnTo>
                  <a:lnTo>
                    <a:pt x="5" y="158"/>
                  </a:lnTo>
                  <a:lnTo>
                    <a:pt x="8" y="169"/>
                  </a:lnTo>
                  <a:lnTo>
                    <a:pt x="12" y="180"/>
                  </a:lnTo>
                  <a:lnTo>
                    <a:pt x="17" y="189"/>
                  </a:lnTo>
                  <a:lnTo>
                    <a:pt x="23" y="198"/>
                  </a:lnTo>
                  <a:lnTo>
                    <a:pt x="29" y="207"/>
                  </a:lnTo>
                  <a:lnTo>
                    <a:pt x="36" y="214"/>
                  </a:lnTo>
                  <a:lnTo>
                    <a:pt x="44" y="221"/>
                  </a:lnTo>
                  <a:lnTo>
                    <a:pt x="52" y="226"/>
                  </a:lnTo>
                  <a:lnTo>
                    <a:pt x="61" y="231"/>
                  </a:lnTo>
                  <a:lnTo>
                    <a:pt x="70" y="234"/>
                  </a:lnTo>
                  <a:lnTo>
                    <a:pt x="80" y="237"/>
                  </a:lnTo>
                  <a:lnTo>
                    <a:pt x="90" y="239"/>
                  </a:lnTo>
                  <a:lnTo>
                    <a:pt x="101" y="239"/>
                  </a:lnTo>
                  <a:lnTo>
                    <a:pt x="101" y="239"/>
                  </a:lnTo>
                  <a:lnTo>
                    <a:pt x="112" y="239"/>
                  </a:lnTo>
                  <a:lnTo>
                    <a:pt x="122" y="237"/>
                  </a:lnTo>
                  <a:lnTo>
                    <a:pt x="132" y="235"/>
                  </a:lnTo>
                  <a:lnTo>
                    <a:pt x="142" y="231"/>
                  </a:lnTo>
                  <a:lnTo>
                    <a:pt x="151" y="227"/>
                  </a:lnTo>
                  <a:lnTo>
                    <a:pt x="159" y="221"/>
                  </a:lnTo>
                  <a:lnTo>
                    <a:pt x="167" y="215"/>
                  </a:lnTo>
                  <a:lnTo>
                    <a:pt x="175" y="208"/>
                  </a:lnTo>
                  <a:lnTo>
                    <a:pt x="181" y="199"/>
                  </a:lnTo>
                  <a:lnTo>
                    <a:pt x="187" y="190"/>
                  </a:lnTo>
                  <a:lnTo>
                    <a:pt x="192" y="181"/>
                  </a:lnTo>
                  <a:lnTo>
                    <a:pt x="196" y="170"/>
                  </a:lnTo>
                  <a:lnTo>
                    <a:pt x="200" y="158"/>
                  </a:lnTo>
                  <a:lnTo>
                    <a:pt x="202" y="145"/>
                  </a:lnTo>
                  <a:lnTo>
                    <a:pt x="204" y="132"/>
                  </a:lnTo>
                  <a:lnTo>
                    <a:pt x="204" y="118"/>
                  </a:lnTo>
                  <a:lnTo>
                    <a:pt x="204" y="118"/>
                  </a:lnTo>
                  <a:close/>
                  <a:moveTo>
                    <a:pt x="159" y="119"/>
                  </a:moveTo>
                  <a:lnTo>
                    <a:pt x="159" y="119"/>
                  </a:lnTo>
                  <a:lnTo>
                    <a:pt x="158" y="135"/>
                  </a:lnTo>
                  <a:lnTo>
                    <a:pt x="155" y="150"/>
                  </a:lnTo>
                  <a:lnTo>
                    <a:pt x="150" y="163"/>
                  </a:lnTo>
                  <a:lnTo>
                    <a:pt x="143" y="174"/>
                  </a:lnTo>
                  <a:lnTo>
                    <a:pt x="140" y="179"/>
                  </a:lnTo>
                  <a:lnTo>
                    <a:pt x="135" y="183"/>
                  </a:lnTo>
                  <a:lnTo>
                    <a:pt x="131" y="187"/>
                  </a:lnTo>
                  <a:lnTo>
                    <a:pt x="126" y="191"/>
                  </a:lnTo>
                  <a:lnTo>
                    <a:pt x="120" y="193"/>
                  </a:lnTo>
                  <a:lnTo>
                    <a:pt x="115" y="195"/>
                  </a:lnTo>
                  <a:lnTo>
                    <a:pt x="109" y="196"/>
                  </a:lnTo>
                  <a:lnTo>
                    <a:pt x="103" y="197"/>
                  </a:lnTo>
                  <a:lnTo>
                    <a:pt x="103" y="197"/>
                  </a:lnTo>
                  <a:lnTo>
                    <a:pt x="96" y="196"/>
                  </a:lnTo>
                  <a:lnTo>
                    <a:pt x="90" y="195"/>
                  </a:lnTo>
                  <a:lnTo>
                    <a:pt x="85" y="194"/>
                  </a:lnTo>
                  <a:lnTo>
                    <a:pt x="79" y="192"/>
                  </a:lnTo>
                  <a:lnTo>
                    <a:pt x="74" y="189"/>
                  </a:lnTo>
                  <a:lnTo>
                    <a:pt x="70" y="185"/>
                  </a:lnTo>
                  <a:lnTo>
                    <a:pt x="65" y="181"/>
                  </a:lnTo>
                  <a:lnTo>
                    <a:pt x="61" y="177"/>
                  </a:lnTo>
                  <a:lnTo>
                    <a:pt x="58" y="171"/>
                  </a:lnTo>
                  <a:lnTo>
                    <a:pt x="55" y="166"/>
                  </a:lnTo>
                  <a:lnTo>
                    <a:pt x="52" y="159"/>
                  </a:lnTo>
                  <a:lnTo>
                    <a:pt x="50" y="152"/>
                  </a:lnTo>
                  <a:lnTo>
                    <a:pt x="47" y="136"/>
                  </a:lnTo>
                  <a:lnTo>
                    <a:pt x="45" y="118"/>
                  </a:lnTo>
                  <a:lnTo>
                    <a:pt x="45" y="118"/>
                  </a:lnTo>
                  <a:lnTo>
                    <a:pt x="46" y="102"/>
                  </a:lnTo>
                  <a:lnTo>
                    <a:pt x="49" y="87"/>
                  </a:lnTo>
                  <a:lnTo>
                    <a:pt x="54" y="74"/>
                  </a:lnTo>
                  <a:lnTo>
                    <a:pt x="57" y="68"/>
                  </a:lnTo>
                  <a:lnTo>
                    <a:pt x="60" y="63"/>
                  </a:lnTo>
                  <a:lnTo>
                    <a:pt x="64" y="59"/>
                  </a:lnTo>
                  <a:lnTo>
                    <a:pt x="68" y="54"/>
                  </a:lnTo>
                  <a:lnTo>
                    <a:pt x="73" y="51"/>
                  </a:lnTo>
                  <a:lnTo>
                    <a:pt x="77" y="48"/>
                  </a:lnTo>
                  <a:lnTo>
                    <a:pt x="83" y="46"/>
                  </a:lnTo>
                  <a:lnTo>
                    <a:pt x="88" y="44"/>
                  </a:lnTo>
                  <a:lnTo>
                    <a:pt x="94" y="43"/>
                  </a:lnTo>
                  <a:lnTo>
                    <a:pt x="100" y="43"/>
                  </a:lnTo>
                  <a:lnTo>
                    <a:pt x="100" y="43"/>
                  </a:lnTo>
                  <a:lnTo>
                    <a:pt x="107" y="43"/>
                  </a:lnTo>
                  <a:lnTo>
                    <a:pt x="113" y="44"/>
                  </a:lnTo>
                  <a:lnTo>
                    <a:pt x="119" y="46"/>
                  </a:lnTo>
                  <a:lnTo>
                    <a:pt x="125" y="48"/>
                  </a:lnTo>
                  <a:lnTo>
                    <a:pt x="130" y="51"/>
                  </a:lnTo>
                  <a:lnTo>
                    <a:pt x="135" y="55"/>
                  </a:lnTo>
                  <a:lnTo>
                    <a:pt x="139" y="59"/>
                  </a:lnTo>
                  <a:lnTo>
                    <a:pt x="143" y="63"/>
                  </a:lnTo>
                  <a:lnTo>
                    <a:pt x="147" y="69"/>
                  </a:lnTo>
                  <a:lnTo>
                    <a:pt x="150" y="75"/>
                  </a:lnTo>
                  <a:lnTo>
                    <a:pt x="153" y="81"/>
                  </a:lnTo>
                  <a:lnTo>
                    <a:pt x="155" y="88"/>
                  </a:lnTo>
                  <a:lnTo>
                    <a:pt x="158" y="103"/>
                  </a:lnTo>
                  <a:lnTo>
                    <a:pt x="159" y="119"/>
                  </a:lnTo>
                  <a:lnTo>
                    <a:pt x="159" y="1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8" name="Freeform 127"/>
            <p:cNvSpPr>
              <a:spLocks/>
            </p:cNvSpPr>
            <p:nvPr userDrawn="1"/>
          </p:nvSpPr>
          <p:spPr bwMode="auto">
            <a:xfrm>
              <a:off x="1309688" y="6362701"/>
              <a:ext cx="123825" cy="93663"/>
            </a:xfrm>
            <a:custGeom>
              <a:avLst/>
              <a:gdLst>
                <a:gd name="T0" fmla="*/ 179 w 313"/>
                <a:gd name="T1" fmla="*/ 235 h 235"/>
                <a:gd name="T2" fmla="*/ 206 w 313"/>
                <a:gd name="T3" fmla="*/ 131 h 235"/>
                <a:gd name="T4" fmla="*/ 313 w 313"/>
                <a:gd name="T5" fmla="*/ 235 h 235"/>
                <a:gd name="T6" fmla="*/ 269 w 313"/>
                <a:gd name="T7" fmla="*/ 53 h 235"/>
                <a:gd name="T8" fmla="*/ 273 w 313"/>
                <a:gd name="T9" fmla="*/ 47 h 235"/>
                <a:gd name="T10" fmla="*/ 283 w 313"/>
                <a:gd name="T11" fmla="*/ 40 h 235"/>
                <a:gd name="T12" fmla="*/ 289 w 313"/>
                <a:gd name="T13" fmla="*/ 39 h 235"/>
                <a:gd name="T14" fmla="*/ 300 w 313"/>
                <a:gd name="T15" fmla="*/ 40 h 235"/>
                <a:gd name="T16" fmla="*/ 307 w 313"/>
                <a:gd name="T17" fmla="*/ 44 h 235"/>
                <a:gd name="T18" fmla="*/ 307 w 313"/>
                <a:gd name="T19" fmla="*/ 5 h 235"/>
                <a:gd name="T20" fmla="*/ 291 w 313"/>
                <a:gd name="T21" fmla="*/ 0 h 235"/>
                <a:gd name="T22" fmla="*/ 284 w 313"/>
                <a:gd name="T23" fmla="*/ 0 h 235"/>
                <a:gd name="T24" fmla="*/ 270 w 313"/>
                <a:gd name="T25" fmla="*/ 2 h 235"/>
                <a:gd name="T26" fmla="*/ 258 w 313"/>
                <a:gd name="T27" fmla="*/ 8 h 235"/>
                <a:gd name="T28" fmla="*/ 247 w 313"/>
                <a:gd name="T29" fmla="*/ 19 h 235"/>
                <a:gd name="T30" fmla="*/ 238 w 313"/>
                <a:gd name="T31" fmla="*/ 35 h 235"/>
                <a:gd name="T32" fmla="*/ 179 w 313"/>
                <a:gd name="T33" fmla="*/ 94 h 235"/>
                <a:gd name="T34" fmla="*/ 135 w 313"/>
                <a:gd name="T35" fmla="*/ 5 h 235"/>
                <a:gd name="T36" fmla="*/ 108 w 313"/>
                <a:gd name="T37" fmla="*/ 94 h 235"/>
                <a:gd name="T38" fmla="*/ 75 w 313"/>
                <a:gd name="T39" fmla="*/ 35 h 235"/>
                <a:gd name="T40" fmla="*/ 66 w 313"/>
                <a:gd name="T41" fmla="*/ 19 h 235"/>
                <a:gd name="T42" fmla="*/ 56 w 313"/>
                <a:gd name="T43" fmla="*/ 8 h 235"/>
                <a:gd name="T44" fmla="*/ 43 w 313"/>
                <a:gd name="T45" fmla="*/ 2 h 235"/>
                <a:gd name="T46" fmla="*/ 29 w 313"/>
                <a:gd name="T47" fmla="*/ 0 h 235"/>
                <a:gd name="T48" fmla="*/ 23 w 313"/>
                <a:gd name="T49" fmla="*/ 0 h 235"/>
                <a:gd name="T50" fmla="*/ 6 w 313"/>
                <a:gd name="T51" fmla="*/ 5 h 235"/>
                <a:gd name="T52" fmla="*/ 6 w 313"/>
                <a:gd name="T53" fmla="*/ 44 h 235"/>
                <a:gd name="T54" fmla="*/ 14 w 313"/>
                <a:gd name="T55" fmla="*/ 40 h 235"/>
                <a:gd name="T56" fmla="*/ 25 w 313"/>
                <a:gd name="T57" fmla="*/ 39 h 235"/>
                <a:gd name="T58" fmla="*/ 31 w 313"/>
                <a:gd name="T59" fmla="*/ 40 h 235"/>
                <a:gd name="T60" fmla="*/ 41 w 313"/>
                <a:gd name="T61" fmla="*/ 47 h 235"/>
                <a:gd name="T62" fmla="*/ 73 w 313"/>
                <a:gd name="T63" fmla="*/ 107 h 235"/>
                <a:gd name="T64" fmla="*/ 49 w 313"/>
                <a:gd name="T65" fmla="*/ 235 h 235"/>
                <a:gd name="T66" fmla="*/ 135 w 313"/>
                <a:gd name="T67" fmla="*/ 131 h 2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13" h="235">
                  <a:moveTo>
                    <a:pt x="135" y="235"/>
                  </a:moveTo>
                  <a:lnTo>
                    <a:pt x="179" y="235"/>
                  </a:lnTo>
                  <a:lnTo>
                    <a:pt x="179" y="131"/>
                  </a:lnTo>
                  <a:lnTo>
                    <a:pt x="206" y="131"/>
                  </a:lnTo>
                  <a:lnTo>
                    <a:pt x="264" y="235"/>
                  </a:lnTo>
                  <a:lnTo>
                    <a:pt x="313" y="235"/>
                  </a:lnTo>
                  <a:lnTo>
                    <a:pt x="240" y="107"/>
                  </a:lnTo>
                  <a:lnTo>
                    <a:pt x="269" y="53"/>
                  </a:lnTo>
                  <a:lnTo>
                    <a:pt x="269" y="53"/>
                  </a:lnTo>
                  <a:lnTo>
                    <a:pt x="273" y="47"/>
                  </a:lnTo>
                  <a:lnTo>
                    <a:pt x="277" y="43"/>
                  </a:lnTo>
                  <a:lnTo>
                    <a:pt x="283" y="40"/>
                  </a:lnTo>
                  <a:lnTo>
                    <a:pt x="289" y="39"/>
                  </a:lnTo>
                  <a:lnTo>
                    <a:pt x="289" y="39"/>
                  </a:lnTo>
                  <a:lnTo>
                    <a:pt x="295" y="39"/>
                  </a:lnTo>
                  <a:lnTo>
                    <a:pt x="300" y="40"/>
                  </a:lnTo>
                  <a:lnTo>
                    <a:pt x="304" y="42"/>
                  </a:lnTo>
                  <a:lnTo>
                    <a:pt x="307" y="44"/>
                  </a:lnTo>
                  <a:lnTo>
                    <a:pt x="307" y="5"/>
                  </a:lnTo>
                  <a:lnTo>
                    <a:pt x="307" y="5"/>
                  </a:lnTo>
                  <a:lnTo>
                    <a:pt x="296" y="1"/>
                  </a:lnTo>
                  <a:lnTo>
                    <a:pt x="291" y="0"/>
                  </a:lnTo>
                  <a:lnTo>
                    <a:pt x="284" y="0"/>
                  </a:lnTo>
                  <a:lnTo>
                    <a:pt x="284" y="0"/>
                  </a:lnTo>
                  <a:lnTo>
                    <a:pt x="277" y="0"/>
                  </a:lnTo>
                  <a:lnTo>
                    <a:pt x="270" y="2"/>
                  </a:lnTo>
                  <a:lnTo>
                    <a:pt x="264" y="5"/>
                  </a:lnTo>
                  <a:lnTo>
                    <a:pt x="258" y="8"/>
                  </a:lnTo>
                  <a:lnTo>
                    <a:pt x="252" y="13"/>
                  </a:lnTo>
                  <a:lnTo>
                    <a:pt x="247" y="19"/>
                  </a:lnTo>
                  <a:lnTo>
                    <a:pt x="243" y="26"/>
                  </a:lnTo>
                  <a:lnTo>
                    <a:pt x="238" y="35"/>
                  </a:lnTo>
                  <a:lnTo>
                    <a:pt x="206" y="94"/>
                  </a:lnTo>
                  <a:lnTo>
                    <a:pt x="179" y="94"/>
                  </a:lnTo>
                  <a:lnTo>
                    <a:pt x="179" y="5"/>
                  </a:lnTo>
                  <a:lnTo>
                    <a:pt x="135" y="5"/>
                  </a:lnTo>
                  <a:lnTo>
                    <a:pt x="135" y="94"/>
                  </a:lnTo>
                  <a:lnTo>
                    <a:pt x="108" y="94"/>
                  </a:lnTo>
                  <a:lnTo>
                    <a:pt x="75" y="35"/>
                  </a:lnTo>
                  <a:lnTo>
                    <a:pt x="75" y="35"/>
                  </a:lnTo>
                  <a:lnTo>
                    <a:pt x="71" y="26"/>
                  </a:lnTo>
                  <a:lnTo>
                    <a:pt x="66" y="19"/>
                  </a:lnTo>
                  <a:lnTo>
                    <a:pt x="61" y="13"/>
                  </a:lnTo>
                  <a:lnTo>
                    <a:pt x="56" y="8"/>
                  </a:lnTo>
                  <a:lnTo>
                    <a:pt x="50" y="5"/>
                  </a:lnTo>
                  <a:lnTo>
                    <a:pt x="43" y="2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1"/>
                  </a:lnTo>
                  <a:lnTo>
                    <a:pt x="6" y="5"/>
                  </a:lnTo>
                  <a:lnTo>
                    <a:pt x="6" y="44"/>
                  </a:lnTo>
                  <a:lnTo>
                    <a:pt x="6" y="44"/>
                  </a:lnTo>
                  <a:lnTo>
                    <a:pt x="10" y="42"/>
                  </a:lnTo>
                  <a:lnTo>
                    <a:pt x="14" y="40"/>
                  </a:lnTo>
                  <a:lnTo>
                    <a:pt x="19" y="39"/>
                  </a:lnTo>
                  <a:lnTo>
                    <a:pt x="25" y="39"/>
                  </a:lnTo>
                  <a:lnTo>
                    <a:pt x="25" y="39"/>
                  </a:lnTo>
                  <a:lnTo>
                    <a:pt x="31" y="40"/>
                  </a:lnTo>
                  <a:lnTo>
                    <a:pt x="36" y="43"/>
                  </a:lnTo>
                  <a:lnTo>
                    <a:pt x="41" y="47"/>
                  </a:lnTo>
                  <a:lnTo>
                    <a:pt x="45" y="53"/>
                  </a:lnTo>
                  <a:lnTo>
                    <a:pt x="73" y="107"/>
                  </a:lnTo>
                  <a:lnTo>
                    <a:pt x="0" y="235"/>
                  </a:lnTo>
                  <a:lnTo>
                    <a:pt x="49" y="235"/>
                  </a:lnTo>
                  <a:lnTo>
                    <a:pt x="108" y="131"/>
                  </a:lnTo>
                  <a:lnTo>
                    <a:pt x="135" y="131"/>
                  </a:lnTo>
                  <a:lnTo>
                    <a:pt x="135" y="2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29" name="Freeform 128"/>
            <p:cNvSpPr>
              <a:spLocks/>
            </p:cNvSpPr>
            <p:nvPr userDrawn="1"/>
          </p:nvSpPr>
          <p:spPr bwMode="auto">
            <a:xfrm>
              <a:off x="1449388" y="6365876"/>
              <a:ext cx="73025" cy="90488"/>
            </a:xfrm>
            <a:custGeom>
              <a:avLst/>
              <a:gdLst>
                <a:gd name="T0" fmla="*/ 139 w 184"/>
                <a:gd name="T1" fmla="*/ 0 h 230"/>
                <a:gd name="T2" fmla="*/ 139 w 184"/>
                <a:gd name="T3" fmla="*/ 87 h 230"/>
                <a:gd name="T4" fmla="*/ 45 w 184"/>
                <a:gd name="T5" fmla="*/ 87 h 230"/>
                <a:gd name="T6" fmla="*/ 45 w 184"/>
                <a:gd name="T7" fmla="*/ 0 h 230"/>
                <a:gd name="T8" fmla="*/ 0 w 184"/>
                <a:gd name="T9" fmla="*/ 0 h 230"/>
                <a:gd name="T10" fmla="*/ 0 w 184"/>
                <a:gd name="T11" fmla="*/ 230 h 230"/>
                <a:gd name="T12" fmla="*/ 45 w 184"/>
                <a:gd name="T13" fmla="*/ 230 h 230"/>
                <a:gd name="T14" fmla="*/ 45 w 184"/>
                <a:gd name="T15" fmla="*/ 126 h 230"/>
                <a:gd name="T16" fmla="*/ 139 w 184"/>
                <a:gd name="T17" fmla="*/ 126 h 230"/>
                <a:gd name="T18" fmla="*/ 139 w 184"/>
                <a:gd name="T19" fmla="*/ 230 h 230"/>
                <a:gd name="T20" fmla="*/ 184 w 184"/>
                <a:gd name="T21" fmla="*/ 230 h 230"/>
                <a:gd name="T22" fmla="*/ 184 w 184"/>
                <a:gd name="T23" fmla="*/ 0 h 230"/>
                <a:gd name="T24" fmla="*/ 139 w 184"/>
                <a:gd name="T2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4" h="230">
                  <a:moveTo>
                    <a:pt x="139" y="0"/>
                  </a:moveTo>
                  <a:lnTo>
                    <a:pt x="139" y="87"/>
                  </a:lnTo>
                  <a:lnTo>
                    <a:pt x="45" y="87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45" y="230"/>
                  </a:lnTo>
                  <a:lnTo>
                    <a:pt x="45" y="126"/>
                  </a:lnTo>
                  <a:lnTo>
                    <a:pt x="139" y="126"/>
                  </a:lnTo>
                  <a:lnTo>
                    <a:pt x="139" y="230"/>
                  </a:lnTo>
                  <a:lnTo>
                    <a:pt x="184" y="230"/>
                  </a:lnTo>
                  <a:lnTo>
                    <a:pt x="184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0" name="Freeform 129"/>
            <p:cNvSpPr>
              <a:spLocks noEditPoints="1"/>
            </p:cNvSpPr>
            <p:nvPr userDrawn="1"/>
          </p:nvSpPr>
          <p:spPr bwMode="auto">
            <a:xfrm>
              <a:off x="1544638" y="6365876"/>
              <a:ext cx="100013" cy="90488"/>
            </a:xfrm>
            <a:custGeom>
              <a:avLst/>
              <a:gdLst>
                <a:gd name="T0" fmla="*/ 0 w 248"/>
                <a:gd name="T1" fmla="*/ 0 h 230"/>
                <a:gd name="T2" fmla="*/ 91 w 248"/>
                <a:gd name="T3" fmla="*/ 230 h 230"/>
                <a:gd name="T4" fmla="*/ 99 w 248"/>
                <a:gd name="T5" fmla="*/ 229 h 230"/>
                <a:gd name="T6" fmla="*/ 115 w 248"/>
                <a:gd name="T7" fmla="*/ 227 h 230"/>
                <a:gd name="T8" fmla="*/ 129 w 248"/>
                <a:gd name="T9" fmla="*/ 222 h 230"/>
                <a:gd name="T10" fmla="*/ 142 w 248"/>
                <a:gd name="T11" fmla="*/ 215 h 230"/>
                <a:gd name="T12" fmla="*/ 152 w 248"/>
                <a:gd name="T13" fmla="*/ 206 h 230"/>
                <a:gd name="T14" fmla="*/ 160 w 248"/>
                <a:gd name="T15" fmla="*/ 194 h 230"/>
                <a:gd name="T16" fmla="*/ 166 w 248"/>
                <a:gd name="T17" fmla="*/ 180 h 230"/>
                <a:gd name="T18" fmla="*/ 169 w 248"/>
                <a:gd name="T19" fmla="*/ 164 h 230"/>
                <a:gd name="T20" fmla="*/ 169 w 248"/>
                <a:gd name="T21" fmla="*/ 155 h 230"/>
                <a:gd name="T22" fmla="*/ 168 w 248"/>
                <a:gd name="T23" fmla="*/ 137 h 230"/>
                <a:gd name="T24" fmla="*/ 163 w 248"/>
                <a:gd name="T25" fmla="*/ 122 h 230"/>
                <a:gd name="T26" fmla="*/ 157 w 248"/>
                <a:gd name="T27" fmla="*/ 109 h 230"/>
                <a:gd name="T28" fmla="*/ 148 w 248"/>
                <a:gd name="T29" fmla="*/ 99 h 230"/>
                <a:gd name="T30" fmla="*/ 137 w 248"/>
                <a:gd name="T31" fmla="*/ 91 h 230"/>
                <a:gd name="T32" fmla="*/ 124 w 248"/>
                <a:gd name="T33" fmla="*/ 85 h 230"/>
                <a:gd name="T34" fmla="*/ 109 w 248"/>
                <a:gd name="T35" fmla="*/ 81 h 230"/>
                <a:gd name="T36" fmla="*/ 93 w 248"/>
                <a:gd name="T37" fmla="*/ 80 h 230"/>
                <a:gd name="T38" fmla="*/ 45 w 248"/>
                <a:gd name="T39" fmla="*/ 0 h 230"/>
                <a:gd name="T40" fmla="*/ 45 w 248"/>
                <a:gd name="T41" fmla="*/ 117 h 230"/>
                <a:gd name="T42" fmla="*/ 89 w 248"/>
                <a:gd name="T43" fmla="*/ 117 h 230"/>
                <a:gd name="T44" fmla="*/ 105 w 248"/>
                <a:gd name="T45" fmla="*/ 120 h 230"/>
                <a:gd name="T46" fmla="*/ 116 w 248"/>
                <a:gd name="T47" fmla="*/ 127 h 230"/>
                <a:gd name="T48" fmla="*/ 124 w 248"/>
                <a:gd name="T49" fmla="*/ 138 h 230"/>
                <a:gd name="T50" fmla="*/ 126 w 248"/>
                <a:gd name="T51" fmla="*/ 155 h 230"/>
                <a:gd name="T52" fmla="*/ 126 w 248"/>
                <a:gd name="T53" fmla="*/ 163 h 230"/>
                <a:gd name="T54" fmla="*/ 121 w 248"/>
                <a:gd name="T55" fmla="*/ 177 h 230"/>
                <a:gd name="T56" fmla="*/ 112 w 248"/>
                <a:gd name="T57" fmla="*/ 187 h 230"/>
                <a:gd name="T58" fmla="*/ 98 w 248"/>
                <a:gd name="T59" fmla="*/ 192 h 230"/>
                <a:gd name="T60" fmla="*/ 45 w 248"/>
                <a:gd name="T61" fmla="*/ 192 h 230"/>
                <a:gd name="T62" fmla="*/ 248 w 248"/>
                <a:gd name="T63" fmla="*/ 0 h 230"/>
                <a:gd name="T64" fmla="*/ 203 w 248"/>
                <a:gd name="T65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8" h="230">
                  <a:moveTo>
                    <a:pt x="45" y="0"/>
                  </a:moveTo>
                  <a:lnTo>
                    <a:pt x="0" y="0"/>
                  </a:lnTo>
                  <a:lnTo>
                    <a:pt x="0" y="230"/>
                  </a:lnTo>
                  <a:lnTo>
                    <a:pt x="91" y="230"/>
                  </a:lnTo>
                  <a:lnTo>
                    <a:pt x="91" y="230"/>
                  </a:lnTo>
                  <a:lnTo>
                    <a:pt x="99" y="229"/>
                  </a:lnTo>
                  <a:lnTo>
                    <a:pt x="107" y="228"/>
                  </a:lnTo>
                  <a:lnTo>
                    <a:pt x="115" y="227"/>
                  </a:lnTo>
                  <a:lnTo>
                    <a:pt x="122" y="225"/>
                  </a:lnTo>
                  <a:lnTo>
                    <a:pt x="129" y="222"/>
                  </a:lnTo>
                  <a:lnTo>
                    <a:pt x="136" y="219"/>
                  </a:lnTo>
                  <a:lnTo>
                    <a:pt x="142" y="215"/>
                  </a:lnTo>
                  <a:lnTo>
                    <a:pt x="147" y="211"/>
                  </a:lnTo>
                  <a:lnTo>
                    <a:pt x="152" y="206"/>
                  </a:lnTo>
                  <a:lnTo>
                    <a:pt x="157" y="200"/>
                  </a:lnTo>
                  <a:lnTo>
                    <a:pt x="160" y="194"/>
                  </a:lnTo>
                  <a:lnTo>
                    <a:pt x="163" y="187"/>
                  </a:lnTo>
                  <a:lnTo>
                    <a:pt x="166" y="180"/>
                  </a:lnTo>
                  <a:lnTo>
                    <a:pt x="168" y="172"/>
                  </a:lnTo>
                  <a:lnTo>
                    <a:pt x="169" y="164"/>
                  </a:lnTo>
                  <a:lnTo>
                    <a:pt x="169" y="155"/>
                  </a:lnTo>
                  <a:lnTo>
                    <a:pt x="169" y="155"/>
                  </a:lnTo>
                  <a:lnTo>
                    <a:pt x="169" y="146"/>
                  </a:lnTo>
                  <a:lnTo>
                    <a:pt x="168" y="137"/>
                  </a:lnTo>
                  <a:lnTo>
                    <a:pt x="166" y="129"/>
                  </a:lnTo>
                  <a:lnTo>
                    <a:pt x="163" y="122"/>
                  </a:lnTo>
                  <a:lnTo>
                    <a:pt x="160" y="115"/>
                  </a:lnTo>
                  <a:lnTo>
                    <a:pt x="157" y="109"/>
                  </a:lnTo>
                  <a:lnTo>
                    <a:pt x="152" y="104"/>
                  </a:lnTo>
                  <a:lnTo>
                    <a:pt x="148" y="99"/>
                  </a:lnTo>
                  <a:lnTo>
                    <a:pt x="142" y="94"/>
                  </a:lnTo>
                  <a:lnTo>
                    <a:pt x="137" y="91"/>
                  </a:lnTo>
                  <a:lnTo>
                    <a:pt x="130" y="88"/>
                  </a:lnTo>
                  <a:lnTo>
                    <a:pt x="124" y="85"/>
                  </a:lnTo>
                  <a:lnTo>
                    <a:pt x="117" y="83"/>
                  </a:lnTo>
                  <a:lnTo>
                    <a:pt x="109" y="81"/>
                  </a:lnTo>
                  <a:lnTo>
                    <a:pt x="101" y="81"/>
                  </a:lnTo>
                  <a:lnTo>
                    <a:pt x="93" y="80"/>
                  </a:lnTo>
                  <a:lnTo>
                    <a:pt x="45" y="80"/>
                  </a:lnTo>
                  <a:lnTo>
                    <a:pt x="45" y="0"/>
                  </a:lnTo>
                  <a:close/>
                  <a:moveTo>
                    <a:pt x="45" y="192"/>
                  </a:moveTo>
                  <a:lnTo>
                    <a:pt x="45" y="117"/>
                  </a:lnTo>
                  <a:lnTo>
                    <a:pt x="89" y="117"/>
                  </a:lnTo>
                  <a:lnTo>
                    <a:pt x="89" y="117"/>
                  </a:lnTo>
                  <a:lnTo>
                    <a:pt x="98" y="118"/>
                  </a:lnTo>
                  <a:lnTo>
                    <a:pt x="105" y="120"/>
                  </a:lnTo>
                  <a:lnTo>
                    <a:pt x="111" y="123"/>
                  </a:lnTo>
                  <a:lnTo>
                    <a:pt x="116" y="127"/>
                  </a:lnTo>
                  <a:lnTo>
                    <a:pt x="121" y="132"/>
                  </a:lnTo>
                  <a:lnTo>
                    <a:pt x="124" y="138"/>
                  </a:lnTo>
                  <a:lnTo>
                    <a:pt x="126" y="147"/>
                  </a:lnTo>
                  <a:lnTo>
                    <a:pt x="126" y="155"/>
                  </a:lnTo>
                  <a:lnTo>
                    <a:pt x="126" y="155"/>
                  </a:lnTo>
                  <a:lnTo>
                    <a:pt x="126" y="163"/>
                  </a:lnTo>
                  <a:lnTo>
                    <a:pt x="124" y="171"/>
                  </a:lnTo>
                  <a:lnTo>
                    <a:pt x="121" y="177"/>
                  </a:lnTo>
                  <a:lnTo>
                    <a:pt x="117" y="182"/>
                  </a:lnTo>
                  <a:lnTo>
                    <a:pt x="112" y="187"/>
                  </a:lnTo>
                  <a:lnTo>
                    <a:pt x="106" y="190"/>
                  </a:lnTo>
                  <a:lnTo>
                    <a:pt x="98" y="192"/>
                  </a:lnTo>
                  <a:lnTo>
                    <a:pt x="89" y="192"/>
                  </a:lnTo>
                  <a:lnTo>
                    <a:pt x="45" y="192"/>
                  </a:lnTo>
                  <a:close/>
                  <a:moveTo>
                    <a:pt x="248" y="230"/>
                  </a:moveTo>
                  <a:lnTo>
                    <a:pt x="248" y="0"/>
                  </a:lnTo>
                  <a:lnTo>
                    <a:pt x="203" y="0"/>
                  </a:lnTo>
                  <a:lnTo>
                    <a:pt x="203" y="230"/>
                  </a:lnTo>
                  <a:lnTo>
                    <a:pt x="248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1" name="Freeform 130"/>
            <p:cNvSpPr>
              <a:spLocks noEditPoints="1"/>
            </p:cNvSpPr>
            <p:nvPr userDrawn="1"/>
          </p:nvSpPr>
          <p:spPr bwMode="auto">
            <a:xfrm>
              <a:off x="1662113" y="6362701"/>
              <a:ext cx="77788" cy="95250"/>
            </a:xfrm>
            <a:custGeom>
              <a:avLst/>
              <a:gdLst>
                <a:gd name="T0" fmla="*/ 196 w 196"/>
                <a:gd name="T1" fmla="*/ 114 h 239"/>
                <a:gd name="T2" fmla="*/ 195 w 196"/>
                <a:gd name="T3" fmla="*/ 92 h 239"/>
                <a:gd name="T4" fmla="*/ 190 w 196"/>
                <a:gd name="T5" fmla="*/ 70 h 239"/>
                <a:gd name="T6" fmla="*/ 183 w 196"/>
                <a:gd name="T7" fmla="*/ 51 h 239"/>
                <a:gd name="T8" fmla="*/ 173 w 196"/>
                <a:gd name="T9" fmla="*/ 34 h 239"/>
                <a:gd name="T10" fmla="*/ 159 w 196"/>
                <a:gd name="T11" fmla="*/ 20 h 239"/>
                <a:gd name="T12" fmla="*/ 143 w 196"/>
                <a:gd name="T13" fmla="*/ 9 h 239"/>
                <a:gd name="T14" fmla="*/ 123 w 196"/>
                <a:gd name="T15" fmla="*/ 2 h 239"/>
                <a:gd name="T16" fmla="*/ 100 w 196"/>
                <a:gd name="T17" fmla="*/ 0 h 239"/>
                <a:gd name="T18" fmla="*/ 89 w 196"/>
                <a:gd name="T19" fmla="*/ 0 h 239"/>
                <a:gd name="T20" fmla="*/ 69 w 196"/>
                <a:gd name="T21" fmla="*/ 4 h 239"/>
                <a:gd name="T22" fmla="*/ 51 w 196"/>
                <a:gd name="T23" fmla="*/ 12 h 239"/>
                <a:gd name="T24" fmla="*/ 35 w 196"/>
                <a:gd name="T25" fmla="*/ 23 h 239"/>
                <a:gd name="T26" fmla="*/ 21 w 196"/>
                <a:gd name="T27" fmla="*/ 38 h 239"/>
                <a:gd name="T28" fmla="*/ 11 w 196"/>
                <a:gd name="T29" fmla="*/ 57 h 239"/>
                <a:gd name="T30" fmla="*/ 4 w 196"/>
                <a:gd name="T31" fmla="*/ 79 h 239"/>
                <a:gd name="T32" fmla="*/ 0 w 196"/>
                <a:gd name="T33" fmla="*/ 105 h 239"/>
                <a:gd name="T34" fmla="*/ 0 w 196"/>
                <a:gd name="T35" fmla="*/ 119 h 239"/>
                <a:gd name="T36" fmla="*/ 2 w 196"/>
                <a:gd name="T37" fmla="*/ 147 h 239"/>
                <a:gd name="T38" fmla="*/ 8 w 196"/>
                <a:gd name="T39" fmla="*/ 173 h 239"/>
                <a:gd name="T40" fmla="*/ 18 w 196"/>
                <a:gd name="T41" fmla="*/ 193 h 239"/>
                <a:gd name="T42" fmla="*/ 30 w 196"/>
                <a:gd name="T43" fmla="*/ 209 h 239"/>
                <a:gd name="T44" fmla="*/ 36 w 196"/>
                <a:gd name="T45" fmla="*/ 215 h 239"/>
                <a:gd name="T46" fmla="*/ 51 w 196"/>
                <a:gd name="T47" fmla="*/ 226 h 239"/>
                <a:gd name="T48" fmla="*/ 68 w 196"/>
                <a:gd name="T49" fmla="*/ 234 h 239"/>
                <a:gd name="T50" fmla="*/ 88 w 196"/>
                <a:gd name="T51" fmla="*/ 239 h 239"/>
                <a:gd name="T52" fmla="*/ 99 w 196"/>
                <a:gd name="T53" fmla="*/ 239 h 239"/>
                <a:gd name="T54" fmla="*/ 124 w 196"/>
                <a:gd name="T55" fmla="*/ 237 h 239"/>
                <a:gd name="T56" fmla="*/ 145 w 196"/>
                <a:gd name="T57" fmla="*/ 231 h 239"/>
                <a:gd name="T58" fmla="*/ 153 w 196"/>
                <a:gd name="T59" fmla="*/ 227 h 239"/>
                <a:gd name="T60" fmla="*/ 169 w 196"/>
                <a:gd name="T61" fmla="*/ 217 h 239"/>
                <a:gd name="T62" fmla="*/ 151 w 196"/>
                <a:gd name="T63" fmla="*/ 180 h 239"/>
                <a:gd name="T64" fmla="*/ 139 w 196"/>
                <a:gd name="T65" fmla="*/ 188 h 239"/>
                <a:gd name="T66" fmla="*/ 128 w 196"/>
                <a:gd name="T67" fmla="*/ 194 h 239"/>
                <a:gd name="T68" fmla="*/ 115 w 196"/>
                <a:gd name="T69" fmla="*/ 197 h 239"/>
                <a:gd name="T70" fmla="*/ 101 w 196"/>
                <a:gd name="T71" fmla="*/ 199 h 239"/>
                <a:gd name="T72" fmla="*/ 91 w 196"/>
                <a:gd name="T73" fmla="*/ 198 h 239"/>
                <a:gd name="T74" fmla="*/ 72 w 196"/>
                <a:gd name="T75" fmla="*/ 191 h 239"/>
                <a:gd name="T76" fmla="*/ 57 w 196"/>
                <a:gd name="T77" fmla="*/ 175 h 239"/>
                <a:gd name="T78" fmla="*/ 47 w 196"/>
                <a:gd name="T79" fmla="*/ 151 h 239"/>
                <a:gd name="T80" fmla="*/ 195 w 196"/>
                <a:gd name="T81" fmla="*/ 135 h 239"/>
                <a:gd name="T82" fmla="*/ 196 w 196"/>
                <a:gd name="T83" fmla="*/ 126 h 239"/>
                <a:gd name="T84" fmla="*/ 196 w 196"/>
                <a:gd name="T85" fmla="*/ 114 h 239"/>
                <a:gd name="T86" fmla="*/ 45 w 196"/>
                <a:gd name="T87" fmla="*/ 98 h 239"/>
                <a:gd name="T88" fmla="*/ 50 w 196"/>
                <a:gd name="T89" fmla="*/ 73 h 239"/>
                <a:gd name="T90" fmla="*/ 61 w 196"/>
                <a:gd name="T91" fmla="*/ 55 h 239"/>
                <a:gd name="T92" fmla="*/ 76 w 196"/>
                <a:gd name="T93" fmla="*/ 44 h 239"/>
                <a:gd name="T94" fmla="*/ 97 w 196"/>
                <a:gd name="T95" fmla="*/ 40 h 239"/>
                <a:gd name="T96" fmla="*/ 104 w 196"/>
                <a:gd name="T97" fmla="*/ 41 h 239"/>
                <a:gd name="T98" fmla="*/ 116 w 196"/>
                <a:gd name="T99" fmla="*/ 43 h 239"/>
                <a:gd name="T100" fmla="*/ 126 w 196"/>
                <a:gd name="T101" fmla="*/ 47 h 239"/>
                <a:gd name="T102" fmla="*/ 137 w 196"/>
                <a:gd name="T103" fmla="*/ 57 h 239"/>
                <a:gd name="T104" fmla="*/ 147 w 196"/>
                <a:gd name="T105" fmla="*/ 76 h 239"/>
                <a:gd name="T106" fmla="*/ 151 w 196"/>
                <a:gd name="T107" fmla="*/ 9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6" h="239">
                  <a:moveTo>
                    <a:pt x="196" y="114"/>
                  </a:moveTo>
                  <a:lnTo>
                    <a:pt x="196" y="114"/>
                  </a:lnTo>
                  <a:lnTo>
                    <a:pt x="196" y="103"/>
                  </a:lnTo>
                  <a:lnTo>
                    <a:pt x="195" y="92"/>
                  </a:lnTo>
                  <a:lnTo>
                    <a:pt x="193" y="81"/>
                  </a:lnTo>
                  <a:lnTo>
                    <a:pt x="190" y="70"/>
                  </a:lnTo>
                  <a:lnTo>
                    <a:pt x="187" y="60"/>
                  </a:lnTo>
                  <a:lnTo>
                    <a:pt x="183" y="51"/>
                  </a:lnTo>
                  <a:lnTo>
                    <a:pt x="178" y="42"/>
                  </a:lnTo>
                  <a:lnTo>
                    <a:pt x="173" y="34"/>
                  </a:lnTo>
                  <a:lnTo>
                    <a:pt x="166" y="26"/>
                  </a:lnTo>
                  <a:lnTo>
                    <a:pt x="159" y="20"/>
                  </a:lnTo>
                  <a:lnTo>
                    <a:pt x="151" y="14"/>
                  </a:lnTo>
                  <a:lnTo>
                    <a:pt x="143" y="9"/>
                  </a:lnTo>
                  <a:lnTo>
                    <a:pt x="133" y="5"/>
                  </a:lnTo>
                  <a:lnTo>
                    <a:pt x="123" y="2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89" y="0"/>
                  </a:lnTo>
                  <a:lnTo>
                    <a:pt x="79" y="2"/>
                  </a:lnTo>
                  <a:lnTo>
                    <a:pt x="69" y="4"/>
                  </a:lnTo>
                  <a:lnTo>
                    <a:pt x="59" y="8"/>
                  </a:lnTo>
                  <a:lnTo>
                    <a:pt x="51" y="12"/>
                  </a:lnTo>
                  <a:lnTo>
                    <a:pt x="42" y="17"/>
                  </a:lnTo>
                  <a:lnTo>
                    <a:pt x="35" y="23"/>
                  </a:lnTo>
                  <a:lnTo>
                    <a:pt x="28" y="30"/>
                  </a:lnTo>
                  <a:lnTo>
                    <a:pt x="21" y="38"/>
                  </a:lnTo>
                  <a:lnTo>
                    <a:pt x="16" y="47"/>
                  </a:lnTo>
                  <a:lnTo>
                    <a:pt x="11" y="57"/>
                  </a:lnTo>
                  <a:lnTo>
                    <a:pt x="7" y="68"/>
                  </a:lnTo>
                  <a:lnTo>
                    <a:pt x="4" y="79"/>
                  </a:lnTo>
                  <a:lnTo>
                    <a:pt x="2" y="92"/>
                  </a:lnTo>
                  <a:lnTo>
                    <a:pt x="0" y="105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34"/>
                  </a:lnTo>
                  <a:lnTo>
                    <a:pt x="2" y="147"/>
                  </a:lnTo>
                  <a:lnTo>
                    <a:pt x="5" y="161"/>
                  </a:lnTo>
                  <a:lnTo>
                    <a:pt x="8" y="173"/>
                  </a:lnTo>
                  <a:lnTo>
                    <a:pt x="13" y="184"/>
                  </a:lnTo>
                  <a:lnTo>
                    <a:pt x="18" y="193"/>
                  </a:lnTo>
                  <a:lnTo>
                    <a:pt x="24" y="202"/>
                  </a:lnTo>
                  <a:lnTo>
                    <a:pt x="30" y="209"/>
                  </a:lnTo>
                  <a:lnTo>
                    <a:pt x="30" y="209"/>
                  </a:lnTo>
                  <a:lnTo>
                    <a:pt x="36" y="215"/>
                  </a:lnTo>
                  <a:lnTo>
                    <a:pt x="43" y="221"/>
                  </a:lnTo>
                  <a:lnTo>
                    <a:pt x="51" y="226"/>
                  </a:lnTo>
                  <a:lnTo>
                    <a:pt x="59" y="230"/>
                  </a:lnTo>
                  <a:lnTo>
                    <a:pt x="68" y="234"/>
                  </a:lnTo>
                  <a:lnTo>
                    <a:pt x="77" y="237"/>
                  </a:lnTo>
                  <a:lnTo>
                    <a:pt x="88" y="239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2" y="239"/>
                  </a:lnTo>
                  <a:lnTo>
                    <a:pt x="124" y="237"/>
                  </a:lnTo>
                  <a:lnTo>
                    <a:pt x="135" y="235"/>
                  </a:lnTo>
                  <a:lnTo>
                    <a:pt x="145" y="231"/>
                  </a:lnTo>
                  <a:lnTo>
                    <a:pt x="145" y="231"/>
                  </a:lnTo>
                  <a:lnTo>
                    <a:pt x="153" y="227"/>
                  </a:lnTo>
                  <a:lnTo>
                    <a:pt x="161" y="222"/>
                  </a:lnTo>
                  <a:lnTo>
                    <a:pt x="169" y="217"/>
                  </a:lnTo>
                  <a:lnTo>
                    <a:pt x="178" y="209"/>
                  </a:lnTo>
                  <a:lnTo>
                    <a:pt x="151" y="180"/>
                  </a:lnTo>
                  <a:lnTo>
                    <a:pt x="151" y="180"/>
                  </a:lnTo>
                  <a:lnTo>
                    <a:pt x="139" y="188"/>
                  </a:lnTo>
                  <a:lnTo>
                    <a:pt x="128" y="194"/>
                  </a:lnTo>
                  <a:lnTo>
                    <a:pt x="128" y="194"/>
                  </a:lnTo>
                  <a:lnTo>
                    <a:pt x="122" y="196"/>
                  </a:lnTo>
                  <a:lnTo>
                    <a:pt x="115" y="197"/>
                  </a:lnTo>
                  <a:lnTo>
                    <a:pt x="109" y="198"/>
                  </a:lnTo>
                  <a:lnTo>
                    <a:pt x="101" y="199"/>
                  </a:lnTo>
                  <a:lnTo>
                    <a:pt x="101" y="199"/>
                  </a:lnTo>
                  <a:lnTo>
                    <a:pt x="91" y="198"/>
                  </a:lnTo>
                  <a:lnTo>
                    <a:pt x="81" y="195"/>
                  </a:lnTo>
                  <a:lnTo>
                    <a:pt x="72" y="191"/>
                  </a:lnTo>
                  <a:lnTo>
                    <a:pt x="64" y="184"/>
                  </a:lnTo>
                  <a:lnTo>
                    <a:pt x="57" y="175"/>
                  </a:lnTo>
                  <a:lnTo>
                    <a:pt x="51" y="164"/>
                  </a:lnTo>
                  <a:lnTo>
                    <a:pt x="47" y="151"/>
                  </a:lnTo>
                  <a:lnTo>
                    <a:pt x="44" y="135"/>
                  </a:lnTo>
                  <a:lnTo>
                    <a:pt x="195" y="135"/>
                  </a:lnTo>
                  <a:lnTo>
                    <a:pt x="195" y="135"/>
                  </a:lnTo>
                  <a:lnTo>
                    <a:pt x="196" y="126"/>
                  </a:lnTo>
                  <a:lnTo>
                    <a:pt x="196" y="114"/>
                  </a:lnTo>
                  <a:lnTo>
                    <a:pt x="196" y="114"/>
                  </a:lnTo>
                  <a:close/>
                  <a:moveTo>
                    <a:pt x="45" y="98"/>
                  </a:moveTo>
                  <a:lnTo>
                    <a:pt x="45" y="98"/>
                  </a:lnTo>
                  <a:lnTo>
                    <a:pt x="47" y="85"/>
                  </a:lnTo>
                  <a:lnTo>
                    <a:pt x="50" y="73"/>
                  </a:lnTo>
                  <a:lnTo>
                    <a:pt x="55" y="64"/>
                  </a:lnTo>
                  <a:lnTo>
                    <a:pt x="61" y="55"/>
                  </a:lnTo>
                  <a:lnTo>
                    <a:pt x="68" y="49"/>
                  </a:lnTo>
                  <a:lnTo>
                    <a:pt x="76" y="44"/>
                  </a:lnTo>
                  <a:lnTo>
                    <a:pt x="86" y="41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104" y="41"/>
                  </a:lnTo>
                  <a:lnTo>
                    <a:pt x="110" y="42"/>
                  </a:lnTo>
                  <a:lnTo>
                    <a:pt x="116" y="43"/>
                  </a:lnTo>
                  <a:lnTo>
                    <a:pt x="121" y="45"/>
                  </a:lnTo>
                  <a:lnTo>
                    <a:pt x="126" y="47"/>
                  </a:lnTo>
                  <a:lnTo>
                    <a:pt x="130" y="50"/>
                  </a:lnTo>
                  <a:lnTo>
                    <a:pt x="137" y="57"/>
                  </a:lnTo>
                  <a:lnTo>
                    <a:pt x="143" y="66"/>
                  </a:lnTo>
                  <a:lnTo>
                    <a:pt x="147" y="76"/>
                  </a:lnTo>
                  <a:lnTo>
                    <a:pt x="150" y="86"/>
                  </a:lnTo>
                  <a:lnTo>
                    <a:pt x="151" y="98"/>
                  </a:lnTo>
                  <a:lnTo>
                    <a:pt x="4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2" name="Freeform 131"/>
            <p:cNvSpPr>
              <a:spLocks/>
            </p:cNvSpPr>
            <p:nvPr userDrawn="1"/>
          </p:nvSpPr>
          <p:spPr bwMode="auto">
            <a:xfrm>
              <a:off x="1793875" y="6362701"/>
              <a:ext cx="71438" cy="95250"/>
            </a:xfrm>
            <a:custGeom>
              <a:avLst/>
              <a:gdLst>
                <a:gd name="T0" fmla="*/ 92 w 177"/>
                <a:gd name="T1" fmla="*/ 131 h 239"/>
                <a:gd name="T2" fmla="*/ 117 w 177"/>
                <a:gd name="T3" fmla="*/ 137 h 239"/>
                <a:gd name="T4" fmla="*/ 129 w 177"/>
                <a:gd name="T5" fmla="*/ 153 h 239"/>
                <a:gd name="T6" fmla="*/ 132 w 177"/>
                <a:gd name="T7" fmla="*/ 166 h 239"/>
                <a:gd name="T8" fmla="*/ 126 w 177"/>
                <a:gd name="T9" fmla="*/ 185 h 239"/>
                <a:gd name="T10" fmla="*/ 106 w 177"/>
                <a:gd name="T11" fmla="*/ 198 h 239"/>
                <a:gd name="T12" fmla="*/ 85 w 177"/>
                <a:gd name="T13" fmla="*/ 201 h 239"/>
                <a:gd name="T14" fmla="*/ 60 w 177"/>
                <a:gd name="T15" fmla="*/ 197 h 239"/>
                <a:gd name="T16" fmla="*/ 36 w 177"/>
                <a:gd name="T17" fmla="*/ 187 h 239"/>
                <a:gd name="T18" fmla="*/ 0 w 177"/>
                <a:gd name="T19" fmla="*/ 210 h 239"/>
                <a:gd name="T20" fmla="*/ 18 w 177"/>
                <a:gd name="T21" fmla="*/ 222 h 239"/>
                <a:gd name="T22" fmla="*/ 49 w 177"/>
                <a:gd name="T23" fmla="*/ 235 h 239"/>
                <a:gd name="T24" fmla="*/ 83 w 177"/>
                <a:gd name="T25" fmla="*/ 239 h 239"/>
                <a:gd name="T26" fmla="*/ 106 w 177"/>
                <a:gd name="T27" fmla="*/ 238 h 239"/>
                <a:gd name="T28" fmla="*/ 133 w 177"/>
                <a:gd name="T29" fmla="*/ 231 h 239"/>
                <a:gd name="T30" fmla="*/ 154 w 177"/>
                <a:gd name="T31" fmla="*/ 218 h 239"/>
                <a:gd name="T32" fmla="*/ 168 w 177"/>
                <a:gd name="T33" fmla="*/ 202 h 239"/>
                <a:gd name="T34" fmla="*/ 175 w 177"/>
                <a:gd name="T35" fmla="*/ 182 h 239"/>
                <a:gd name="T36" fmla="*/ 177 w 177"/>
                <a:gd name="T37" fmla="*/ 168 h 239"/>
                <a:gd name="T38" fmla="*/ 168 w 177"/>
                <a:gd name="T39" fmla="*/ 137 h 239"/>
                <a:gd name="T40" fmla="*/ 148 w 177"/>
                <a:gd name="T41" fmla="*/ 118 h 239"/>
                <a:gd name="T42" fmla="*/ 133 w 177"/>
                <a:gd name="T43" fmla="*/ 112 h 239"/>
                <a:gd name="T44" fmla="*/ 154 w 177"/>
                <a:gd name="T45" fmla="*/ 99 h 239"/>
                <a:gd name="T46" fmla="*/ 167 w 177"/>
                <a:gd name="T47" fmla="*/ 80 h 239"/>
                <a:gd name="T48" fmla="*/ 170 w 177"/>
                <a:gd name="T49" fmla="*/ 64 h 239"/>
                <a:gd name="T50" fmla="*/ 167 w 177"/>
                <a:gd name="T51" fmla="*/ 45 h 239"/>
                <a:gd name="T52" fmla="*/ 158 w 177"/>
                <a:gd name="T53" fmla="*/ 28 h 239"/>
                <a:gd name="T54" fmla="*/ 144 w 177"/>
                <a:gd name="T55" fmla="*/ 15 h 239"/>
                <a:gd name="T56" fmla="*/ 123 w 177"/>
                <a:gd name="T57" fmla="*/ 5 h 239"/>
                <a:gd name="T58" fmla="*/ 95 w 177"/>
                <a:gd name="T59" fmla="*/ 0 h 239"/>
                <a:gd name="T60" fmla="*/ 74 w 177"/>
                <a:gd name="T61" fmla="*/ 0 h 239"/>
                <a:gd name="T62" fmla="*/ 43 w 177"/>
                <a:gd name="T63" fmla="*/ 7 h 239"/>
                <a:gd name="T64" fmla="*/ 15 w 177"/>
                <a:gd name="T65" fmla="*/ 20 h 239"/>
                <a:gd name="T66" fmla="*/ 27 w 177"/>
                <a:gd name="T67" fmla="*/ 60 h 239"/>
                <a:gd name="T68" fmla="*/ 56 w 177"/>
                <a:gd name="T69" fmla="*/ 44 h 239"/>
                <a:gd name="T70" fmla="*/ 79 w 177"/>
                <a:gd name="T71" fmla="*/ 39 h 239"/>
                <a:gd name="T72" fmla="*/ 96 w 177"/>
                <a:gd name="T73" fmla="*/ 39 h 239"/>
                <a:gd name="T74" fmla="*/ 116 w 177"/>
                <a:gd name="T75" fmla="*/ 47 h 239"/>
                <a:gd name="T76" fmla="*/ 125 w 177"/>
                <a:gd name="T77" fmla="*/ 62 h 239"/>
                <a:gd name="T78" fmla="*/ 125 w 177"/>
                <a:gd name="T79" fmla="*/ 72 h 239"/>
                <a:gd name="T80" fmla="*/ 117 w 177"/>
                <a:gd name="T81" fmla="*/ 86 h 239"/>
                <a:gd name="T82" fmla="*/ 99 w 177"/>
                <a:gd name="T83" fmla="*/ 94 h 239"/>
                <a:gd name="T84" fmla="*/ 61 w 177"/>
                <a:gd name="T85" fmla="*/ 13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7" h="239">
                  <a:moveTo>
                    <a:pt x="61" y="131"/>
                  </a:moveTo>
                  <a:lnTo>
                    <a:pt x="92" y="131"/>
                  </a:lnTo>
                  <a:lnTo>
                    <a:pt x="92" y="131"/>
                  </a:lnTo>
                  <a:lnTo>
                    <a:pt x="102" y="132"/>
                  </a:lnTo>
                  <a:lnTo>
                    <a:pt x="110" y="134"/>
                  </a:lnTo>
                  <a:lnTo>
                    <a:pt x="117" y="137"/>
                  </a:lnTo>
                  <a:lnTo>
                    <a:pt x="122" y="142"/>
                  </a:lnTo>
                  <a:lnTo>
                    <a:pt x="126" y="147"/>
                  </a:lnTo>
                  <a:lnTo>
                    <a:pt x="129" y="153"/>
                  </a:lnTo>
                  <a:lnTo>
                    <a:pt x="131" y="159"/>
                  </a:lnTo>
                  <a:lnTo>
                    <a:pt x="132" y="166"/>
                  </a:lnTo>
                  <a:lnTo>
                    <a:pt x="132" y="166"/>
                  </a:lnTo>
                  <a:lnTo>
                    <a:pt x="131" y="173"/>
                  </a:lnTo>
                  <a:lnTo>
                    <a:pt x="129" y="179"/>
                  </a:lnTo>
                  <a:lnTo>
                    <a:pt x="126" y="185"/>
                  </a:lnTo>
                  <a:lnTo>
                    <a:pt x="121" y="190"/>
                  </a:lnTo>
                  <a:lnTo>
                    <a:pt x="114" y="194"/>
                  </a:lnTo>
                  <a:lnTo>
                    <a:pt x="106" y="198"/>
                  </a:lnTo>
                  <a:lnTo>
                    <a:pt x="96" y="200"/>
                  </a:lnTo>
                  <a:lnTo>
                    <a:pt x="85" y="201"/>
                  </a:lnTo>
                  <a:lnTo>
                    <a:pt x="85" y="201"/>
                  </a:lnTo>
                  <a:lnTo>
                    <a:pt x="77" y="200"/>
                  </a:lnTo>
                  <a:lnTo>
                    <a:pt x="69" y="199"/>
                  </a:lnTo>
                  <a:lnTo>
                    <a:pt x="60" y="197"/>
                  </a:lnTo>
                  <a:lnTo>
                    <a:pt x="52" y="194"/>
                  </a:lnTo>
                  <a:lnTo>
                    <a:pt x="44" y="191"/>
                  </a:lnTo>
                  <a:lnTo>
                    <a:pt x="36" y="187"/>
                  </a:lnTo>
                  <a:lnTo>
                    <a:pt x="28" y="182"/>
                  </a:lnTo>
                  <a:lnTo>
                    <a:pt x="20" y="176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8" y="216"/>
                  </a:lnTo>
                  <a:lnTo>
                    <a:pt x="18" y="222"/>
                  </a:lnTo>
                  <a:lnTo>
                    <a:pt x="28" y="227"/>
                  </a:lnTo>
                  <a:lnTo>
                    <a:pt x="38" y="231"/>
                  </a:lnTo>
                  <a:lnTo>
                    <a:pt x="49" y="235"/>
                  </a:lnTo>
                  <a:lnTo>
                    <a:pt x="60" y="237"/>
                  </a:lnTo>
                  <a:lnTo>
                    <a:pt x="72" y="239"/>
                  </a:lnTo>
                  <a:lnTo>
                    <a:pt x="83" y="239"/>
                  </a:lnTo>
                  <a:lnTo>
                    <a:pt x="83" y="239"/>
                  </a:lnTo>
                  <a:lnTo>
                    <a:pt x="95" y="239"/>
                  </a:lnTo>
                  <a:lnTo>
                    <a:pt x="106" y="238"/>
                  </a:lnTo>
                  <a:lnTo>
                    <a:pt x="116" y="236"/>
                  </a:lnTo>
                  <a:lnTo>
                    <a:pt x="125" y="234"/>
                  </a:lnTo>
                  <a:lnTo>
                    <a:pt x="133" y="231"/>
                  </a:lnTo>
                  <a:lnTo>
                    <a:pt x="141" y="227"/>
                  </a:lnTo>
                  <a:lnTo>
                    <a:pt x="148" y="223"/>
                  </a:lnTo>
                  <a:lnTo>
                    <a:pt x="154" y="218"/>
                  </a:lnTo>
                  <a:lnTo>
                    <a:pt x="159" y="213"/>
                  </a:lnTo>
                  <a:lnTo>
                    <a:pt x="164" y="208"/>
                  </a:lnTo>
                  <a:lnTo>
                    <a:pt x="168" y="202"/>
                  </a:lnTo>
                  <a:lnTo>
                    <a:pt x="171" y="196"/>
                  </a:lnTo>
                  <a:lnTo>
                    <a:pt x="173" y="189"/>
                  </a:lnTo>
                  <a:lnTo>
                    <a:pt x="175" y="182"/>
                  </a:lnTo>
                  <a:lnTo>
                    <a:pt x="176" y="175"/>
                  </a:lnTo>
                  <a:lnTo>
                    <a:pt x="177" y="168"/>
                  </a:lnTo>
                  <a:lnTo>
                    <a:pt x="177" y="168"/>
                  </a:lnTo>
                  <a:lnTo>
                    <a:pt x="176" y="157"/>
                  </a:lnTo>
                  <a:lnTo>
                    <a:pt x="173" y="145"/>
                  </a:lnTo>
                  <a:lnTo>
                    <a:pt x="168" y="137"/>
                  </a:lnTo>
                  <a:lnTo>
                    <a:pt x="162" y="129"/>
                  </a:lnTo>
                  <a:lnTo>
                    <a:pt x="156" y="123"/>
                  </a:lnTo>
                  <a:lnTo>
                    <a:pt x="148" y="118"/>
                  </a:lnTo>
                  <a:lnTo>
                    <a:pt x="141" y="114"/>
                  </a:lnTo>
                  <a:lnTo>
                    <a:pt x="133" y="112"/>
                  </a:lnTo>
                  <a:lnTo>
                    <a:pt x="133" y="112"/>
                  </a:lnTo>
                  <a:lnTo>
                    <a:pt x="141" y="108"/>
                  </a:lnTo>
                  <a:lnTo>
                    <a:pt x="148" y="104"/>
                  </a:lnTo>
                  <a:lnTo>
                    <a:pt x="154" y="99"/>
                  </a:lnTo>
                  <a:lnTo>
                    <a:pt x="159" y="94"/>
                  </a:lnTo>
                  <a:lnTo>
                    <a:pt x="164" y="88"/>
                  </a:lnTo>
                  <a:lnTo>
                    <a:pt x="167" y="80"/>
                  </a:lnTo>
                  <a:lnTo>
                    <a:pt x="169" y="73"/>
                  </a:lnTo>
                  <a:lnTo>
                    <a:pt x="170" y="64"/>
                  </a:lnTo>
                  <a:lnTo>
                    <a:pt x="170" y="64"/>
                  </a:lnTo>
                  <a:lnTo>
                    <a:pt x="169" y="57"/>
                  </a:lnTo>
                  <a:lnTo>
                    <a:pt x="168" y="51"/>
                  </a:lnTo>
                  <a:lnTo>
                    <a:pt x="167" y="45"/>
                  </a:lnTo>
                  <a:lnTo>
                    <a:pt x="165" y="39"/>
                  </a:lnTo>
                  <a:lnTo>
                    <a:pt x="162" y="34"/>
                  </a:lnTo>
                  <a:lnTo>
                    <a:pt x="158" y="28"/>
                  </a:lnTo>
                  <a:lnTo>
                    <a:pt x="154" y="23"/>
                  </a:lnTo>
                  <a:lnTo>
                    <a:pt x="149" y="19"/>
                  </a:lnTo>
                  <a:lnTo>
                    <a:pt x="144" y="15"/>
                  </a:lnTo>
                  <a:lnTo>
                    <a:pt x="138" y="11"/>
                  </a:lnTo>
                  <a:lnTo>
                    <a:pt x="131" y="8"/>
                  </a:lnTo>
                  <a:lnTo>
                    <a:pt x="123" y="5"/>
                  </a:lnTo>
                  <a:lnTo>
                    <a:pt x="114" y="3"/>
                  </a:lnTo>
                  <a:lnTo>
                    <a:pt x="105" y="1"/>
                  </a:lnTo>
                  <a:lnTo>
                    <a:pt x="95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74" y="0"/>
                  </a:lnTo>
                  <a:lnTo>
                    <a:pt x="63" y="2"/>
                  </a:lnTo>
                  <a:lnTo>
                    <a:pt x="53" y="4"/>
                  </a:lnTo>
                  <a:lnTo>
                    <a:pt x="43" y="7"/>
                  </a:lnTo>
                  <a:lnTo>
                    <a:pt x="33" y="11"/>
                  </a:lnTo>
                  <a:lnTo>
                    <a:pt x="24" y="15"/>
                  </a:lnTo>
                  <a:lnTo>
                    <a:pt x="15" y="20"/>
                  </a:lnTo>
                  <a:lnTo>
                    <a:pt x="7" y="25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41" y="50"/>
                  </a:lnTo>
                  <a:lnTo>
                    <a:pt x="48" y="47"/>
                  </a:lnTo>
                  <a:lnTo>
                    <a:pt x="56" y="44"/>
                  </a:lnTo>
                  <a:lnTo>
                    <a:pt x="63" y="42"/>
                  </a:lnTo>
                  <a:lnTo>
                    <a:pt x="71" y="40"/>
                  </a:lnTo>
                  <a:lnTo>
                    <a:pt x="79" y="39"/>
                  </a:lnTo>
                  <a:lnTo>
                    <a:pt x="87" y="39"/>
                  </a:lnTo>
                  <a:lnTo>
                    <a:pt x="87" y="39"/>
                  </a:lnTo>
                  <a:lnTo>
                    <a:pt x="96" y="39"/>
                  </a:lnTo>
                  <a:lnTo>
                    <a:pt x="104" y="41"/>
                  </a:lnTo>
                  <a:lnTo>
                    <a:pt x="111" y="44"/>
                  </a:lnTo>
                  <a:lnTo>
                    <a:pt x="116" y="47"/>
                  </a:lnTo>
                  <a:lnTo>
                    <a:pt x="120" y="52"/>
                  </a:lnTo>
                  <a:lnTo>
                    <a:pt x="123" y="56"/>
                  </a:lnTo>
                  <a:lnTo>
                    <a:pt x="125" y="62"/>
                  </a:lnTo>
                  <a:lnTo>
                    <a:pt x="126" y="67"/>
                  </a:lnTo>
                  <a:lnTo>
                    <a:pt x="126" y="67"/>
                  </a:lnTo>
                  <a:lnTo>
                    <a:pt x="125" y="72"/>
                  </a:lnTo>
                  <a:lnTo>
                    <a:pt x="124" y="77"/>
                  </a:lnTo>
                  <a:lnTo>
                    <a:pt x="121" y="82"/>
                  </a:lnTo>
                  <a:lnTo>
                    <a:pt x="117" y="86"/>
                  </a:lnTo>
                  <a:lnTo>
                    <a:pt x="112" y="89"/>
                  </a:lnTo>
                  <a:lnTo>
                    <a:pt x="106" y="92"/>
                  </a:lnTo>
                  <a:lnTo>
                    <a:pt x="99" y="94"/>
                  </a:lnTo>
                  <a:lnTo>
                    <a:pt x="90" y="94"/>
                  </a:lnTo>
                  <a:lnTo>
                    <a:pt x="61" y="94"/>
                  </a:lnTo>
                  <a:lnTo>
                    <a:pt x="61" y="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3" name="Freeform 132"/>
            <p:cNvSpPr>
              <a:spLocks noEditPoints="1"/>
            </p:cNvSpPr>
            <p:nvPr userDrawn="1"/>
          </p:nvSpPr>
          <p:spPr bwMode="auto">
            <a:xfrm>
              <a:off x="1878013" y="6362701"/>
              <a:ext cx="74613" cy="95250"/>
            </a:xfrm>
            <a:custGeom>
              <a:avLst/>
              <a:gdLst>
                <a:gd name="T0" fmla="*/ 187 w 187"/>
                <a:gd name="T1" fmla="*/ 77 h 239"/>
                <a:gd name="T2" fmla="*/ 186 w 187"/>
                <a:gd name="T3" fmla="*/ 67 h 239"/>
                <a:gd name="T4" fmla="*/ 183 w 187"/>
                <a:gd name="T5" fmla="*/ 50 h 239"/>
                <a:gd name="T6" fmla="*/ 177 w 187"/>
                <a:gd name="T7" fmla="*/ 36 h 239"/>
                <a:gd name="T8" fmla="*/ 168 w 187"/>
                <a:gd name="T9" fmla="*/ 24 h 239"/>
                <a:gd name="T10" fmla="*/ 156 w 187"/>
                <a:gd name="T11" fmla="*/ 14 h 239"/>
                <a:gd name="T12" fmla="*/ 143 w 187"/>
                <a:gd name="T13" fmla="*/ 7 h 239"/>
                <a:gd name="T14" fmla="*/ 127 w 187"/>
                <a:gd name="T15" fmla="*/ 2 h 239"/>
                <a:gd name="T16" fmla="*/ 109 w 187"/>
                <a:gd name="T17" fmla="*/ 0 h 239"/>
                <a:gd name="T18" fmla="*/ 100 w 187"/>
                <a:gd name="T19" fmla="*/ 0 h 239"/>
                <a:gd name="T20" fmla="*/ 77 w 187"/>
                <a:gd name="T21" fmla="*/ 1 h 239"/>
                <a:gd name="T22" fmla="*/ 57 w 187"/>
                <a:gd name="T23" fmla="*/ 5 h 239"/>
                <a:gd name="T24" fmla="*/ 38 w 187"/>
                <a:gd name="T25" fmla="*/ 11 h 239"/>
                <a:gd name="T26" fmla="*/ 22 w 187"/>
                <a:gd name="T27" fmla="*/ 20 h 239"/>
                <a:gd name="T28" fmla="*/ 39 w 187"/>
                <a:gd name="T29" fmla="*/ 54 h 239"/>
                <a:gd name="T30" fmla="*/ 67 w 187"/>
                <a:gd name="T31" fmla="*/ 43 h 239"/>
                <a:gd name="T32" fmla="*/ 99 w 187"/>
                <a:gd name="T33" fmla="*/ 40 h 239"/>
                <a:gd name="T34" fmla="*/ 109 w 187"/>
                <a:gd name="T35" fmla="*/ 41 h 239"/>
                <a:gd name="T36" fmla="*/ 125 w 187"/>
                <a:gd name="T37" fmla="*/ 46 h 239"/>
                <a:gd name="T38" fmla="*/ 136 w 187"/>
                <a:gd name="T39" fmla="*/ 56 h 239"/>
                <a:gd name="T40" fmla="*/ 141 w 187"/>
                <a:gd name="T41" fmla="*/ 70 h 239"/>
                <a:gd name="T42" fmla="*/ 142 w 187"/>
                <a:gd name="T43" fmla="*/ 96 h 239"/>
                <a:gd name="T44" fmla="*/ 133 w 187"/>
                <a:gd name="T45" fmla="*/ 92 h 239"/>
                <a:gd name="T46" fmla="*/ 107 w 187"/>
                <a:gd name="T47" fmla="*/ 88 h 239"/>
                <a:gd name="T48" fmla="*/ 91 w 187"/>
                <a:gd name="T49" fmla="*/ 87 h 239"/>
                <a:gd name="T50" fmla="*/ 63 w 187"/>
                <a:gd name="T51" fmla="*/ 89 h 239"/>
                <a:gd name="T52" fmla="*/ 47 w 187"/>
                <a:gd name="T53" fmla="*/ 94 h 239"/>
                <a:gd name="T54" fmla="*/ 32 w 187"/>
                <a:gd name="T55" fmla="*/ 101 h 239"/>
                <a:gd name="T56" fmla="*/ 20 w 187"/>
                <a:gd name="T57" fmla="*/ 110 h 239"/>
                <a:gd name="T58" fmla="*/ 10 w 187"/>
                <a:gd name="T59" fmla="*/ 121 h 239"/>
                <a:gd name="T60" fmla="*/ 4 w 187"/>
                <a:gd name="T61" fmla="*/ 135 h 239"/>
                <a:gd name="T62" fmla="*/ 0 w 187"/>
                <a:gd name="T63" fmla="*/ 153 h 239"/>
                <a:gd name="T64" fmla="*/ 0 w 187"/>
                <a:gd name="T65" fmla="*/ 162 h 239"/>
                <a:gd name="T66" fmla="*/ 2 w 187"/>
                <a:gd name="T67" fmla="*/ 182 h 239"/>
                <a:gd name="T68" fmla="*/ 7 w 187"/>
                <a:gd name="T69" fmla="*/ 198 h 239"/>
                <a:gd name="T70" fmla="*/ 15 w 187"/>
                <a:gd name="T71" fmla="*/ 211 h 239"/>
                <a:gd name="T72" fmla="*/ 25 w 187"/>
                <a:gd name="T73" fmla="*/ 222 h 239"/>
                <a:gd name="T74" fmla="*/ 38 w 187"/>
                <a:gd name="T75" fmla="*/ 230 h 239"/>
                <a:gd name="T76" fmla="*/ 51 w 187"/>
                <a:gd name="T77" fmla="*/ 235 h 239"/>
                <a:gd name="T78" fmla="*/ 79 w 187"/>
                <a:gd name="T79" fmla="*/ 239 h 239"/>
                <a:gd name="T80" fmla="*/ 90 w 187"/>
                <a:gd name="T81" fmla="*/ 239 h 239"/>
                <a:gd name="T82" fmla="*/ 108 w 187"/>
                <a:gd name="T83" fmla="*/ 234 h 239"/>
                <a:gd name="T84" fmla="*/ 115 w 187"/>
                <a:gd name="T85" fmla="*/ 231 h 239"/>
                <a:gd name="T86" fmla="*/ 134 w 187"/>
                <a:gd name="T87" fmla="*/ 219 h 239"/>
                <a:gd name="T88" fmla="*/ 142 w 187"/>
                <a:gd name="T89" fmla="*/ 235 h 239"/>
                <a:gd name="T90" fmla="*/ 142 w 187"/>
                <a:gd name="T91" fmla="*/ 170 h 239"/>
                <a:gd name="T92" fmla="*/ 138 w 187"/>
                <a:gd name="T93" fmla="*/ 175 h 239"/>
                <a:gd name="T94" fmla="*/ 126 w 187"/>
                <a:gd name="T95" fmla="*/ 185 h 239"/>
                <a:gd name="T96" fmla="*/ 112 w 187"/>
                <a:gd name="T97" fmla="*/ 193 h 239"/>
                <a:gd name="T98" fmla="*/ 95 w 187"/>
                <a:gd name="T99" fmla="*/ 198 h 239"/>
                <a:gd name="T100" fmla="*/ 86 w 187"/>
                <a:gd name="T101" fmla="*/ 199 h 239"/>
                <a:gd name="T102" fmla="*/ 68 w 187"/>
                <a:gd name="T103" fmla="*/ 196 h 239"/>
                <a:gd name="T104" fmla="*/ 55 w 187"/>
                <a:gd name="T105" fmla="*/ 190 h 239"/>
                <a:gd name="T106" fmla="*/ 50 w 187"/>
                <a:gd name="T107" fmla="*/ 185 h 239"/>
                <a:gd name="T108" fmla="*/ 43 w 187"/>
                <a:gd name="T109" fmla="*/ 170 h 239"/>
                <a:gd name="T110" fmla="*/ 42 w 187"/>
                <a:gd name="T111" fmla="*/ 161 h 239"/>
                <a:gd name="T112" fmla="*/ 46 w 187"/>
                <a:gd name="T113" fmla="*/ 146 h 239"/>
                <a:gd name="T114" fmla="*/ 55 w 187"/>
                <a:gd name="T115" fmla="*/ 135 h 239"/>
                <a:gd name="T116" fmla="*/ 70 w 187"/>
                <a:gd name="T117" fmla="*/ 128 h 239"/>
                <a:gd name="T118" fmla="*/ 90 w 187"/>
                <a:gd name="T119" fmla="*/ 126 h 239"/>
                <a:gd name="T120" fmla="*/ 106 w 187"/>
                <a:gd name="T121" fmla="*/ 126 h 239"/>
                <a:gd name="T122" fmla="*/ 120 w 187"/>
                <a:gd name="T123" fmla="*/ 128 h 239"/>
                <a:gd name="T124" fmla="*/ 142 w 187"/>
                <a:gd name="T125" fmla="*/ 13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239">
                  <a:moveTo>
                    <a:pt x="187" y="235"/>
                  </a:moveTo>
                  <a:lnTo>
                    <a:pt x="187" y="77"/>
                  </a:lnTo>
                  <a:lnTo>
                    <a:pt x="187" y="77"/>
                  </a:lnTo>
                  <a:lnTo>
                    <a:pt x="186" y="67"/>
                  </a:lnTo>
                  <a:lnTo>
                    <a:pt x="185" y="58"/>
                  </a:lnTo>
                  <a:lnTo>
                    <a:pt x="183" y="50"/>
                  </a:lnTo>
                  <a:lnTo>
                    <a:pt x="181" y="43"/>
                  </a:lnTo>
                  <a:lnTo>
                    <a:pt x="177" y="36"/>
                  </a:lnTo>
                  <a:lnTo>
                    <a:pt x="173" y="29"/>
                  </a:lnTo>
                  <a:lnTo>
                    <a:pt x="168" y="24"/>
                  </a:lnTo>
                  <a:lnTo>
                    <a:pt x="163" y="19"/>
                  </a:lnTo>
                  <a:lnTo>
                    <a:pt x="156" y="14"/>
                  </a:lnTo>
                  <a:lnTo>
                    <a:pt x="150" y="10"/>
                  </a:lnTo>
                  <a:lnTo>
                    <a:pt x="143" y="7"/>
                  </a:lnTo>
                  <a:lnTo>
                    <a:pt x="135" y="5"/>
                  </a:lnTo>
                  <a:lnTo>
                    <a:pt x="127" y="2"/>
                  </a:lnTo>
                  <a:lnTo>
                    <a:pt x="118" y="1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88" y="0"/>
                  </a:lnTo>
                  <a:lnTo>
                    <a:pt x="77" y="1"/>
                  </a:lnTo>
                  <a:lnTo>
                    <a:pt x="67" y="3"/>
                  </a:lnTo>
                  <a:lnTo>
                    <a:pt x="57" y="5"/>
                  </a:lnTo>
                  <a:lnTo>
                    <a:pt x="47" y="8"/>
                  </a:lnTo>
                  <a:lnTo>
                    <a:pt x="38" y="11"/>
                  </a:lnTo>
                  <a:lnTo>
                    <a:pt x="30" y="16"/>
                  </a:lnTo>
                  <a:lnTo>
                    <a:pt x="22" y="20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53" y="48"/>
                  </a:lnTo>
                  <a:lnTo>
                    <a:pt x="67" y="43"/>
                  </a:lnTo>
                  <a:lnTo>
                    <a:pt x="82" y="41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109" y="41"/>
                  </a:lnTo>
                  <a:lnTo>
                    <a:pt x="117" y="43"/>
                  </a:lnTo>
                  <a:lnTo>
                    <a:pt x="125" y="46"/>
                  </a:lnTo>
                  <a:lnTo>
                    <a:pt x="131" y="50"/>
                  </a:lnTo>
                  <a:lnTo>
                    <a:pt x="136" y="56"/>
                  </a:lnTo>
                  <a:lnTo>
                    <a:pt x="139" y="62"/>
                  </a:lnTo>
                  <a:lnTo>
                    <a:pt x="141" y="70"/>
                  </a:lnTo>
                  <a:lnTo>
                    <a:pt x="142" y="79"/>
                  </a:lnTo>
                  <a:lnTo>
                    <a:pt x="142" y="96"/>
                  </a:lnTo>
                  <a:lnTo>
                    <a:pt x="142" y="96"/>
                  </a:lnTo>
                  <a:lnTo>
                    <a:pt x="133" y="92"/>
                  </a:lnTo>
                  <a:lnTo>
                    <a:pt x="121" y="89"/>
                  </a:lnTo>
                  <a:lnTo>
                    <a:pt x="107" y="88"/>
                  </a:lnTo>
                  <a:lnTo>
                    <a:pt x="91" y="87"/>
                  </a:lnTo>
                  <a:lnTo>
                    <a:pt x="91" y="87"/>
                  </a:lnTo>
                  <a:lnTo>
                    <a:pt x="72" y="88"/>
                  </a:lnTo>
                  <a:lnTo>
                    <a:pt x="63" y="89"/>
                  </a:lnTo>
                  <a:lnTo>
                    <a:pt x="55" y="91"/>
                  </a:lnTo>
                  <a:lnTo>
                    <a:pt x="47" y="94"/>
                  </a:lnTo>
                  <a:lnTo>
                    <a:pt x="39" y="97"/>
                  </a:lnTo>
                  <a:lnTo>
                    <a:pt x="32" y="101"/>
                  </a:lnTo>
                  <a:lnTo>
                    <a:pt x="26" y="105"/>
                  </a:lnTo>
                  <a:lnTo>
                    <a:pt x="20" y="110"/>
                  </a:lnTo>
                  <a:lnTo>
                    <a:pt x="15" y="115"/>
                  </a:lnTo>
                  <a:lnTo>
                    <a:pt x="10" y="121"/>
                  </a:lnTo>
                  <a:lnTo>
                    <a:pt x="7" y="128"/>
                  </a:lnTo>
                  <a:lnTo>
                    <a:pt x="4" y="135"/>
                  </a:lnTo>
                  <a:lnTo>
                    <a:pt x="1" y="143"/>
                  </a:lnTo>
                  <a:lnTo>
                    <a:pt x="0" y="15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72"/>
                  </a:lnTo>
                  <a:lnTo>
                    <a:pt x="2" y="182"/>
                  </a:lnTo>
                  <a:lnTo>
                    <a:pt x="4" y="190"/>
                  </a:lnTo>
                  <a:lnTo>
                    <a:pt x="7" y="198"/>
                  </a:lnTo>
                  <a:lnTo>
                    <a:pt x="11" y="205"/>
                  </a:lnTo>
                  <a:lnTo>
                    <a:pt x="15" y="211"/>
                  </a:lnTo>
                  <a:lnTo>
                    <a:pt x="20" y="217"/>
                  </a:lnTo>
                  <a:lnTo>
                    <a:pt x="25" y="222"/>
                  </a:lnTo>
                  <a:lnTo>
                    <a:pt x="31" y="226"/>
                  </a:lnTo>
                  <a:lnTo>
                    <a:pt x="38" y="230"/>
                  </a:lnTo>
                  <a:lnTo>
                    <a:pt x="44" y="233"/>
                  </a:lnTo>
                  <a:lnTo>
                    <a:pt x="51" y="235"/>
                  </a:lnTo>
                  <a:lnTo>
                    <a:pt x="65" y="238"/>
                  </a:lnTo>
                  <a:lnTo>
                    <a:pt x="79" y="239"/>
                  </a:lnTo>
                  <a:lnTo>
                    <a:pt x="79" y="239"/>
                  </a:lnTo>
                  <a:lnTo>
                    <a:pt x="90" y="239"/>
                  </a:lnTo>
                  <a:lnTo>
                    <a:pt x="100" y="237"/>
                  </a:lnTo>
                  <a:lnTo>
                    <a:pt x="108" y="234"/>
                  </a:lnTo>
                  <a:lnTo>
                    <a:pt x="115" y="231"/>
                  </a:lnTo>
                  <a:lnTo>
                    <a:pt x="115" y="231"/>
                  </a:lnTo>
                  <a:lnTo>
                    <a:pt x="127" y="224"/>
                  </a:lnTo>
                  <a:lnTo>
                    <a:pt x="134" y="219"/>
                  </a:lnTo>
                  <a:lnTo>
                    <a:pt x="142" y="212"/>
                  </a:lnTo>
                  <a:lnTo>
                    <a:pt x="142" y="235"/>
                  </a:lnTo>
                  <a:lnTo>
                    <a:pt x="187" y="235"/>
                  </a:lnTo>
                  <a:close/>
                  <a:moveTo>
                    <a:pt x="142" y="170"/>
                  </a:moveTo>
                  <a:lnTo>
                    <a:pt x="142" y="170"/>
                  </a:lnTo>
                  <a:lnTo>
                    <a:pt x="138" y="175"/>
                  </a:lnTo>
                  <a:lnTo>
                    <a:pt x="132" y="180"/>
                  </a:lnTo>
                  <a:lnTo>
                    <a:pt x="126" y="185"/>
                  </a:lnTo>
                  <a:lnTo>
                    <a:pt x="119" y="190"/>
                  </a:lnTo>
                  <a:lnTo>
                    <a:pt x="112" y="193"/>
                  </a:lnTo>
                  <a:lnTo>
                    <a:pt x="104" y="196"/>
                  </a:lnTo>
                  <a:lnTo>
                    <a:pt x="95" y="198"/>
                  </a:lnTo>
                  <a:lnTo>
                    <a:pt x="86" y="199"/>
                  </a:lnTo>
                  <a:lnTo>
                    <a:pt x="86" y="199"/>
                  </a:lnTo>
                  <a:lnTo>
                    <a:pt x="77" y="198"/>
                  </a:lnTo>
                  <a:lnTo>
                    <a:pt x="68" y="196"/>
                  </a:lnTo>
                  <a:lnTo>
                    <a:pt x="61" y="194"/>
                  </a:lnTo>
                  <a:lnTo>
                    <a:pt x="55" y="190"/>
                  </a:lnTo>
                  <a:lnTo>
                    <a:pt x="55" y="190"/>
                  </a:lnTo>
                  <a:lnTo>
                    <a:pt x="50" y="185"/>
                  </a:lnTo>
                  <a:lnTo>
                    <a:pt x="46" y="178"/>
                  </a:lnTo>
                  <a:lnTo>
                    <a:pt x="43" y="170"/>
                  </a:lnTo>
                  <a:lnTo>
                    <a:pt x="42" y="161"/>
                  </a:lnTo>
                  <a:lnTo>
                    <a:pt x="42" y="161"/>
                  </a:lnTo>
                  <a:lnTo>
                    <a:pt x="43" y="153"/>
                  </a:lnTo>
                  <a:lnTo>
                    <a:pt x="46" y="146"/>
                  </a:lnTo>
                  <a:lnTo>
                    <a:pt x="50" y="140"/>
                  </a:lnTo>
                  <a:lnTo>
                    <a:pt x="55" y="135"/>
                  </a:lnTo>
                  <a:lnTo>
                    <a:pt x="62" y="131"/>
                  </a:lnTo>
                  <a:lnTo>
                    <a:pt x="70" y="128"/>
                  </a:lnTo>
                  <a:lnTo>
                    <a:pt x="79" y="126"/>
                  </a:lnTo>
                  <a:lnTo>
                    <a:pt x="90" y="126"/>
                  </a:lnTo>
                  <a:lnTo>
                    <a:pt x="90" y="126"/>
                  </a:lnTo>
                  <a:lnTo>
                    <a:pt x="106" y="126"/>
                  </a:lnTo>
                  <a:lnTo>
                    <a:pt x="120" y="128"/>
                  </a:lnTo>
                  <a:lnTo>
                    <a:pt x="120" y="128"/>
                  </a:lnTo>
                  <a:lnTo>
                    <a:pt x="130" y="131"/>
                  </a:lnTo>
                  <a:lnTo>
                    <a:pt x="142" y="136"/>
                  </a:lnTo>
                  <a:lnTo>
                    <a:pt x="142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4" name="Freeform 133"/>
            <p:cNvSpPr>
              <a:spLocks noEditPoints="1"/>
            </p:cNvSpPr>
            <p:nvPr userDrawn="1"/>
          </p:nvSpPr>
          <p:spPr bwMode="auto">
            <a:xfrm>
              <a:off x="1962150" y="6365876"/>
              <a:ext cx="95250" cy="114300"/>
            </a:xfrm>
            <a:custGeom>
              <a:avLst/>
              <a:gdLst>
                <a:gd name="T0" fmla="*/ 52 w 238"/>
                <a:gd name="T1" fmla="*/ 0 h 291"/>
                <a:gd name="T2" fmla="*/ 46 w 238"/>
                <a:gd name="T3" fmla="*/ 87 h 291"/>
                <a:gd name="T4" fmla="*/ 46 w 238"/>
                <a:gd name="T5" fmla="*/ 87 h 291"/>
                <a:gd name="T6" fmla="*/ 44 w 238"/>
                <a:gd name="T7" fmla="*/ 105 h 291"/>
                <a:gd name="T8" fmla="*/ 41 w 238"/>
                <a:gd name="T9" fmla="*/ 120 h 291"/>
                <a:gd name="T10" fmla="*/ 38 w 238"/>
                <a:gd name="T11" fmla="*/ 135 h 291"/>
                <a:gd name="T12" fmla="*/ 35 w 238"/>
                <a:gd name="T13" fmla="*/ 149 h 291"/>
                <a:gd name="T14" fmla="*/ 27 w 238"/>
                <a:gd name="T15" fmla="*/ 172 h 291"/>
                <a:gd name="T16" fmla="*/ 20 w 238"/>
                <a:gd name="T17" fmla="*/ 190 h 291"/>
                <a:gd name="T18" fmla="*/ 0 w 238"/>
                <a:gd name="T19" fmla="*/ 190 h 291"/>
                <a:gd name="T20" fmla="*/ 0 w 238"/>
                <a:gd name="T21" fmla="*/ 291 h 291"/>
                <a:gd name="T22" fmla="*/ 42 w 238"/>
                <a:gd name="T23" fmla="*/ 270 h 291"/>
                <a:gd name="T24" fmla="*/ 42 w 238"/>
                <a:gd name="T25" fmla="*/ 230 h 291"/>
                <a:gd name="T26" fmla="*/ 196 w 238"/>
                <a:gd name="T27" fmla="*/ 230 h 291"/>
                <a:gd name="T28" fmla="*/ 196 w 238"/>
                <a:gd name="T29" fmla="*/ 291 h 291"/>
                <a:gd name="T30" fmla="*/ 238 w 238"/>
                <a:gd name="T31" fmla="*/ 270 h 291"/>
                <a:gd name="T32" fmla="*/ 238 w 238"/>
                <a:gd name="T33" fmla="*/ 190 h 291"/>
                <a:gd name="T34" fmla="*/ 208 w 238"/>
                <a:gd name="T35" fmla="*/ 190 h 291"/>
                <a:gd name="T36" fmla="*/ 208 w 238"/>
                <a:gd name="T37" fmla="*/ 0 h 291"/>
                <a:gd name="T38" fmla="*/ 52 w 238"/>
                <a:gd name="T39" fmla="*/ 0 h 291"/>
                <a:gd name="T40" fmla="*/ 163 w 238"/>
                <a:gd name="T41" fmla="*/ 190 h 291"/>
                <a:gd name="T42" fmla="*/ 67 w 238"/>
                <a:gd name="T43" fmla="*/ 190 h 291"/>
                <a:gd name="T44" fmla="*/ 67 w 238"/>
                <a:gd name="T45" fmla="*/ 190 h 291"/>
                <a:gd name="T46" fmla="*/ 74 w 238"/>
                <a:gd name="T47" fmla="*/ 172 h 291"/>
                <a:gd name="T48" fmla="*/ 80 w 238"/>
                <a:gd name="T49" fmla="*/ 150 h 291"/>
                <a:gd name="T50" fmla="*/ 83 w 238"/>
                <a:gd name="T51" fmla="*/ 136 h 291"/>
                <a:gd name="T52" fmla="*/ 86 w 238"/>
                <a:gd name="T53" fmla="*/ 122 h 291"/>
                <a:gd name="T54" fmla="*/ 88 w 238"/>
                <a:gd name="T55" fmla="*/ 105 h 291"/>
                <a:gd name="T56" fmla="*/ 89 w 238"/>
                <a:gd name="T57" fmla="*/ 87 h 291"/>
                <a:gd name="T58" fmla="*/ 93 w 238"/>
                <a:gd name="T59" fmla="*/ 39 h 291"/>
                <a:gd name="T60" fmla="*/ 163 w 238"/>
                <a:gd name="T61" fmla="*/ 39 h 291"/>
                <a:gd name="T62" fmla="*/ 163 w 238"/>
                <a:gd name="T63" fmla="*/ 19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238" h="291">
                  <a:moveTo>
                    <a:pt x="52" y="0"/>
                  </a:moveTo>
                  <a:lnTo>
                    <a:pt x="46" y="87"/>
                  </a:lnTo>
                  <a:lnTo>
                    <a:pt x="46" y="87"/>
                  </a:lnTo>
                  <a:lnTo>
                    <a:pt x="44" y="105"/>
                  </a:lnTo>
                  <a:lnTo>
                    <a:pt x="41" y="120"/>
                  </a:lnTo>
                  <a:lnTo>
                    <a:pt x="38" y="135"/>
                  </a:lnTo>
                  <a:lnTo>
                    <a:pt x="35" y="149"/>
                  </a:lnTo>
                  <a:lnTo>
                    <a:pt x="27" y="172"/>
                  </a:lnTo>
                  <a:lnTo>
                    <a:pt x="20" y="190"/>
                  </a:lnTo>
                  <a:lnTo>
                    <a:pt x="0" y="190"/>
                  </a:lnTo>
                  <a:lnTo>
                    <a:pt x="0" y="291"/>
                  </a:lnTo>
                  <a:lnTo>
                    <a:pt x="42" y="270"/>
                  </a:lnTo>
                  <a:lnTo>
                    <a:pt x="42" y="230"/>
                  </a:lnTo>
                  <a:lnTo>
                    <a:pt x="196" y="230"/>
                  </a:lnTo>
                  <a:lnTo>
                    <a:pt x="196" y="291"/>
                  </a:lnTo>
                  <a:lnTo>
                    <a:pt x="238" y="270"/>
                  </a:lnTo>
                  <a:lnTo>
                    <a:pt x="238" y="190"/>
                  </a:lnTo>
                  <a:lnTo>
                    <a:pt x="208" y="190"/>
                  </a:lnTo>
                  <a:lnTo>
                    <a:pt x="208" y="0"/>
                  </a:lnTo>
                  <a:lnTo>
                    <a:pt x="52" y="0"/>
                  </a:lnTo>
                  <a:close/>
                  <a:moveTo>
                    <a:pt x="163" y="190"/>
                  </a:moveTo>
                  <a:lnTo>
                    <a:pt x="67" y="190"/>
                  </a:lnTo>
                  <a:lnTo>
                    <a:pt x="67" y="190"/>
                  </a:lnTo>
                  <a:lnTo>
                    <a:pt x="74" y="172"/>
                  </a:lnTo>
                  <a:lnTo>
                    <a:pt x="80" y="150"/>
                  </a:lnTo>
                  <a:lnTo>
                    <a:pt x="83" y="136"/>
                  </a:lnTo>
                  <a:lnTo>
                    <a:pt x="86" y="122"/>
                  </a:lnTo>
                  <a:lnTo>
                    <a:pt x="88" y="105"/>
                  </a:lnTo>
                  <a:lnTo>
                    <a:pt x="89" y="87"/>
                  </a:lnTo>
                  <a:lnTo>
                    <a:pt x="93" y="39"/>
                  </a:lnTo>
                  <a:lnTo>
                    <a:pt x="163" y="39"/>
                  </a:lnTo>
                  <a:lnTo>
                    <a:pt x="163" y="19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5" name="Freeform 134"/>
            <p:cNvSpPr>
              <a:spLocks noEditPoints="1"/>
            </p:cNvSpPr>
            <p:nvPr userDrawn="1"/>
          </p:nvSpPr>
          <p:spPr bwMode="auto">
            <a:xfrm>
              <a:off x="2066925" y="6362701"/>
              <a:ext cx="73025" cy="95250"/>
            </a:xfrm>
            <a:custGeom>
              <a:avLst/>
              <a:gdLst>
                <a:gd name="T0" fmla="*/ 187 w 187"/>
                <a:gd name="T1" fmla="*/ 77 h 239"/>
                <a:gd name="T2" fmla="*/ 187 w 187"/>
                <a:gd name="T3" fmla="*/ 67 h 239"/>
                <a:gd name="T4" fmla="*/ 184 w 187"/>
                <a:gd name="T5" fmla="*/ 50 h 239"/>
                <a:gd name="T6" fmla="*/ 177 w 187"/>
                <a:gd name="T7" fmla="*/ 36 h 239"/>
                <a:gd name="T8" fmla="*/ 168 w 187"/>
                <a:gd name="T9" fmla="*/ 24 h 239"/>
                <a:gd name="T10" fmla="*/ 156 w 187"/>
                <a:gd name="T11" fmla="*/ 14 h 239"/>
                <a:gd name="T12" fmla="*/ 143 w 187"/>
                <a:gd name="T13" fmla="*/ 7 h 239"/>
                <a:gd name="T14" fmla="*/ 127 w 187"/>
                <a:gd name="T15" fmla="*/ 2 h 239"/>
                <a:gd name="T16" fmla="*/ 110 w 187"/>
                <a:gd name="T17" fmla="*/ 0 h 239"/>
                <a:gd name="T18" fmla="*/ 100 w 187"/>
                <a:gd name="T19" fmla="*/ 0 h 239"/>
                <a:gd name="T20" fmla="*/ 78 w 187"/>
                <a:gd name="T21" fmla="*/ 1 h 239"/>
                <a:gd name="T22" fmla="*/ 57 w 187"/>
                <a:gd name="T23" fmla="*/ 5 h 239"/>
                <a:gd name="T24" fmla="*/ 39 w 187"/>
                <a:gd name="T25" fmla="*/ 11 h 239"/>
                <a:gd name="T26" fmla="*/ 22 w 187"/>
                <a:gd name="T27" fmla="*/ 20 h 239"/>
                <a:gd name="T28" fmla="*/ 39 w 187"/>
                <a:gd name="T29" fmla="*/ 54 h 239"/>
                <a:gd name="T30" fmla="*/ 67 w 187"/>
                <a:gd name="T31" fmla="*/ 43 h 239"/>
                <a:gd name="T32" fmla="*/ 99 w 187"/>
                <a:gd name="T33" fmla="*/ 40 h 239"/>
                <a:gd name="T34" fmla="*/ 109 w 187"/>
                <a:gd name="T35" fmla="*/ 41 h 239"/>
                <a:gd name="T36" fmla="*/ 125 w 187"/>
                <a:gd name="T37" fmla="*/ 46 h 239"/>
                <a:gd name="T38" fmla="*/ 136 w 187"/>
                <a:gd name="T39" fmla="*/ 56 h 239"/>
                <a:gd name="T40" fmla="*/ 141 w 187"/>
                <a:gd name="T41" fmla="*/ 70 h 239"/>
                <a:gd name="T42" fmla="*/ 142 w 187"/>
                <a:gd name="T43" fmla="*/ 96 h 239"/>
                <a:gd name="T44" fmla="*/ 133 w 187"/>
                <a:gd name="T45" fmla="*/ 92 h 239"/>
                <a:gd name="T46" fmla="*/ 108 w 187"/>
                <a:gd name="T47" fmla="*/ 88 h 239"/>
                <a:gd name="T48" fmla="*/ 91 w 187"/>
                <a:gd name="T49" fmla="*/ 87 h 239"/>
                <a:gd name="T50" fmla="*/ 64 w 187"/>
                <a:gd name="T51" fmla="*/ 89 h 239"/>
                <a:gd name="T52" fmla="*/ 47 w 187"/>
                <a:gd name="T53" fmla="*/ 94 h 239"/>
                <a:gd name="T54" fmla="*/ 33 w 187"/>
                <a:gd name="T55" fmla="*/ 101 h 239"/>
                <a:gd name="T56" fmla="*/ 20 w 187"/>
                <a:gd name="T57" fmla="*/ 110 h 239"/>
                <a:gd name="T58" fmla="*/ 11 w 187"/>
                <a:gd name="T59" fmla="*/ 121 h 239"/>
                <a:gd name="T60" fmla="*/ 4 w 187"/>
                <a:gd name="T61" fmla="*/ 135 h 239"/>
                <a:gd name="T62" fmla="*/ 1 w 187"/>
                <a:gd name="T63" fmla="*/ 153 h 239"/>
                <a:gd name="T64" fmla="*/ 0 w 187"/>
                <a:gd name="T65" fmla="*/ 162 h 239"/>
                <a:gd name="T66" fmla="*/ 2 w 187"/>
                <a:gd name="T67" fmla="*/ 182 h 239"/>
                <a:gd name="T68" fmla="*/ 7 w 187"/>
                <a:gd name="T69" fmla="*/ 198 h 239"/>
                <a:gd name="T70" fmla="*/ 15 w 187"/>
                <a:gd name="T71" fmla="*/ 211 h 239"/>
                <a:gd name="T72" fmla="*/ 26 w 187"/>
                <a:gd name="T73" fmla="*/ 222 h 239"/>
                <a:gd name="T74" fmla="*/ 38 w 187"/>
                <a:gd name="T75" fmla="*/ 230 h 239"/>
                <a:gd name="T76" fmla="*/ 51 w 187"/>
                <a:gd name="T77" fmla="*/ 235 h 239"/>
                <a:gd name="T78" fmla="*/ 79 w 187"/>
                <a:gd name="T79" fmla="*/ 239 h 239"/>
                <a:gd name="T80" fmla="*/ 90 w 187"/>
                <a:gd name="T81" fmla="*/ 239 h 239"/>
                <a:gd name="T82" fmla="*/ 109 w 187"/>
                <a:gd name="T83" fmla="*/ 234 h 239"/>
                <a:gd name="T84" fmla="*/ 116 w 187"/>
                <a:gd name="T85" fmla="*/ 231 h 239"/>
                <a:gd name="T86" fmla="*/ 134 w 187"/>
                <a:gd name="T87" fmla="*/ 219 h 239"/>
                <a:gd name="T88" fmla="*/ 142 w 187"/>
                <a:gd name="T89" fmla="*/ 235 h 239"/>
                <a:gd name="T90" fmla="*/ 142 w 187"/>
                <a:gd name="T91" fmla="*/ 170 h 239"/>
                <a:gd name="T92" fmla="*/ 138 w 187"/>
                <a:gd name="T93" fmla="*/ 175 h 239"/>
                <a:gd name="T94" fmla="*/ 127 w 187"/>
                <a:gd name="T95" fmla="*/ 185 h 239"/>
                <a:gd name="T96" fmla="*/ 112 w 187"/>
                <a:gd name="T97" fmla="*/ 193 h 239"/>
                <a:gd name="T98" fmla="*/ 96 w 187"/>
                <a:gd name="T99" fmla="*/ 198 h 239"/>
                <a:gd name="T100" fmla="*/ 87 w 187"/>
                <a:gd name="T101" fmla="*/ 199 h 239"/>
                <a:gd name="T102" fmla="*/ 69 w 187"/>
                <a:gd name="T103" fmla="*/ 196 h 239"/>
                <a:gd name="T104" fmla="*/ 55 w 187"/>
                <a:gd name="T105" fmla="*/ 190 h 239"/>
                <a:gd name="T106" fmla="*/ 50 w 187"/>
                <a:gd name="T107" fmla="*/ 185 h 239"/>
                <a:gd name="T108" fmla="*/ 44 w 187"/>
                <a:gd name="T109" fmla="*/ 170 h 239"/>
                <a:gd name="T110" fmla="*/ 43 w 187"/>
                <a:gd name="T111" fmla="*/ 161 h 239"/>
                <a:gd name="T112" fmla="*/ 46 w 187"/>
                <a:gd name="T113" fmla="*/ 146 h 239"/>
                <a:gd name="T114" fmla="*/ 55 w 187"/>
                <a:gd name="T115" fmla="*/ 135 h 239"/>
                <a:gd name="T116" fmla="*/ 70 w 187"/>
                <a:gd name="T117" fmla="*/ 128 h 239"/>
                <a:gd name="T118" fmla="*/ 90 w 187"/>
                <a:gd name="T119" fmla="*/ 126 h 239"/>
                <a:gd name="T120" fmla="*/ 107 w 187"/>
                <a:gd name="T121" fmla="*/ 126 h 239"/>
                <a:gd name="T122" fmla="*/ 120 w 187"/>
                <a:gd name="T123" fmla="*/ 128 h 239"/>
                <a:gd name="T124" fmla="*/ 142 w 187"/>
                <a:gd name="T125" fmla="*/ 13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239">
                  <a:moveTo>
                    <a:pt x="187" y="235"/>
                  </a:moveTo>
                  <a:lnTo>
                    <a:pt x="187" y="77"/>
                  </a:lnTo>
                  <a:lnTo>
                    <a:pt x="187" y="77"/>
                  </a:lnTo>
                  <a:lnTo>
                    <a:pt x="187" y="67"/>
                  </a:lnTo>
                  <a:lnTo>
                    <a:pt x="186" y="58"/>
                  </a:lnTo>
                  <a:lnTo>
                    <a:pt x="184" y="50"/>
                  </a:lnTo>
                  <a:lnTo>
                    <a:pt x="181" y="43"/>
                  </a:lnTo>
                  <a:lnTo>
                    <a:pt x="177" y="36"/>
                  </a:lnTo>
                  <a:lnTo>
                    <a:pt x="173" y="29"/>
                  </a:lnTo>
                  <a:lnTo>
                    <a:pt x="168" y="24"/>
                  </a:lnTo>
                  <a:lnTo>
                    <a:pt x="162" y="19"/>
                  </a:lnTo>
                  <a:lnTo>
                    <a:pt x="156" y="14"/>
                  </a:lnTo>
                  <a:lnTo>
                    <a:pt x="150" y="10"/>
                  </a:lnTo>
                  <a:lnTo>
                    <a:pt x="143" y="7"/>
                  </a:lnTo>
                  <a:lnTo>
                    <a:pt x="135" y="5"/>
                  </a:lnTo>
                  <a:lnTo>
                    <a:pt x="127" y="2"/>
                  </a:lnTo>
                  <a:lnTo>
                    <a:pt x="119" y="1"/>
                  </a:lnTo>
                  <a:lnTo>
                    <a:pt x="110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89" y="0"/>
                  </a:lnTo>
                  <a:lnTo>
                    <a:pt x="78" y="1"/>
                  </a:lnTo>
                  <a:lnTo>
                    <a:pt x="67" y="3"/>
                  </a:lnTo>
                  <a:lnTo>
                    <a:pt x="57" y="5"/>
                  </a:lnTo>
                  <a:lnTo>
                    <a:pt x="48" y="8"/>
                  </a:lnTo>
                  <a:lnTo>
                    <a:pt x="39" y="11"/>
                  </a:lnTo>
                  <a:lnTo>
                    <a:pt x="30" y="16"/>
                  </a:lnTo>
                  <a:lnTo>
                    <a:pt x="22" y="20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53" y="48"/>
                  </a:lnTo>
                  <a:lnTo>
                    <a:pt x="67" y="43"/>
                  </a:lnTo>
                  <a:lnTo>
                    <a:pt x="82" y="41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109" y="41"/>
                  </a:lnTo>
                  <a:lnTo>
                    <a:pt x="118" y="43"/>
                  </a:lnTo>
                  <a:lnTo>
                    <a:pt x="125" y="46"/>
                  </a:lnTo>
                  <a:lnTo>
                    <a:pt x="131" y="50"/>
                  </a:lnTo>
                  <a:lnTo>
                    <a:pt x="136" y="56"/>
                  </a:lnTo>
                  <a:lnTo>
                    <a:pt x="139" y="62"/>
                  </a:lnTo>
                  <a:lnTo>
                    <a:pt x="141" y="70"/>
                  </a:lnTo>
                  <a:lnTo>
                    <a:pt x="142" y="79"/>
                  </a:lnTo>
                  <a:lnTo>
                    <a:pt x="142" y="96"/>
                  </a:lnTo>
                  <a:lnTo>
                    <a:pt x="142" y="96"/>
                  </a:lnTo>
                  <a:lnTo>
                    <a:pt x="133" y="92"/>
                  </a:lnTo>
                  <a:lnTo>
                    <a:pt x="122" y="89"/>
                  </a:lnTo>
                  <a:lnTo>
                    <a:pt x="108" y="88"/>
                  </a:lnTo>
                  <a:lnTo>
                    <a:pt x="91" y="87"/>
                  </a:lnTo>
                  <a:lnTo>
                    <a:pt x="91" y="87"/>
                  </a:lnTo>
                  <a:lnTo>
                    <a:pt x="72" y="88"/>
                  </a:lnTo>
                  <a:lnTo>
                    <a:pt x="64" y="89"/>
                  </a:lnTo>
                  <a:lnTo>
                    <a:pt x="55" y="91"/>
                  </a:lnTo>
                  <a:lnTo>
                    <a:pt x="47" y="94"/>
                  </a:lnTo>
                  <a:lnTo>
                    <a:pt x="40" y="97"/>
                  </a:lnTo>
                  <a:lnTo>
                    <a:pt x="33" y="101"/>
                  </a:lnTo>
                  <a:lnTo>
                    <a:pt x="26" y="105"/>
                  </a:lnTo>
                  <a:lnTo>
                    <a:pt x="20" y="110"/>
                  </a:lnTo>
                  <a:lnTo>
                    <a:pt x="15" y="115"/>
                  </a:lnTo>
                  <a:lnTo>
                    <a:pt x="11" y="121"/>
                  </a:lnTo>
                  <a:lnTo>
                    <a:pt x="7" y="128"/>
                  </a:lnTo>
                  <a:lnTo>
                    <a:pt x="4" y="135"/>
                  </a:lnTo>
                  <a:lnTo>
                    <a:pt x="2" y="143"/>
                  </a:lnTo>
                  <a:lnTo>
                    <a:pt x="1" y="15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1" y="172"/>
                  </a:lnTo>
                  <a:lnTo>
                    <a:pt x="2" y="182"/>
                  </a:lnTo>
                  <a:lnTo>
                    <a:pt x="4" y="190"/>
                  </a:lnTo>
                  <a:lnTo>
                    <a:pt x="7" y="198"/>
                  </a:lnTo>
                  <a:lnTo>
                    <a:pt x="11" y="205"/>
                  </a:lnTo>
                  <a:lnTo>
                    <a:pt x="15" y="211"/>
                  </a:lnTo>
                  <a:lnTo>
                    <a:pt x="20" y="217"/>
                  </a:lnTo>
                  <a:lnTo>
                    <a:pt x="26" y="222"/>
                  </a:lnTo>
                  <a:lnTo>
                    <a:pt x="32" y="226"/>
                  </a:lnTo>
                  <a:lnTo>
                    <a:pt x="38" y="230"/>
                  </a:lnTo>
                  <a:lnTo>
                    <a:pt x="45" y="233"/>
                  </a:lnTo>
                  <a:lnTo>
                    <a:pt x="51" y="235"/>
                  </a:lnTo>
                  <a:lnTo>
                    <a:pt x="65" y="238"/>
                  </a:lnTo>
                  <a:lnTo>
                    <a:pt x="79" y="239"/>
                  </a:lnTo>
                  <a:lnTo>
                    <a:pt x="79" y="239"/>
                  </a:lnTo>
                  <a:lnTo>
                    <a:pt x="90" y="239"/>
                  </a:lnTo>
                  <a:lnTo>
                    <a:pt x="100" y="237"/>
                  </a:lnTo>
                  <a:lnTo>
                    <a:pt x="109" y="234"/>
                  </a:lnTo>
                  <a:lnTo>
                    <a:pt x="116" y="231"/>
                  </a:lnTo>
                  <a:lnTo>
                    <a:pt x="116" y="231"/>
                  </a:lnTo>
                  <a:lnTo>
                    <a:pt x="128" y="224"/>
                  </a:lnTo>
                  <a:lnTo>
                    <a:pt x="134" y="219"/>
                  </a:lnTo>
                  <a:lnTo>
                    <a:pt x="142" y="212"/>
                  </a:lnTo>
                  <a:lnTo>
                    <a:pt x="142" y="235"/>
                  </a:lnTo>
                  <a:lnTo>
                    <a:pt x="187" y="235"/>
                  </a:lnTo>
                  <a:close/>
                  <a:moveTo>
                    <a:pt x="142" y="170"/>
                  </a:moveTo>
                  <a:lnTo>
                    <a:pt x="142" y="170"/>
                  </a:lnTo>
                  <a:lnTo>
                    <a:pt x="138" y="175"/>
                  </a:lnTo>
                  <a:lnTo>
                    <a:pt x="133" y="180"/>
                  </a:lnTo>
                  <a:lnTo>
                    <a:pt x="127" y="185"/>
                  </a:lnTo>
                  <a:lnTo>
                    <a:pt x="120" y="190"/>
                  </a:lnTo>
                  <a:lnTo>
                    <a:pt x="112" y="193"/>
                  </a:lnTo>
                  <a:lnTo>
                    <a:pt x="104" y="196"/>
                  </a:lnTo>
                  <a:lnTo>
                    <a:pt x="96" y="198"/>
                  </a:lnTo>
                  <a:lnTo>
                    <a:pt x="87" y="199"/>
                  </a:lnTo>
                  <a:lnTo>
                    <a:pt x="87" y="199"/>
                  </a:lnTo>
                  <a:lnTo>
                    <a:pt x="77" y="198"/>
                  </a:lnTo>
                  <a:lnTo>
                    <a:pt x="69" y="196"/>
                  </a:lnTo>
                  <a:lnTo>
                    <a:pt x="61" y="194"/>
                  </a:lnTo>
                  <a:lnTo>
                    <a:pt x="55" y="190"/>
                  </a:lnTo>
                  <a:lnTo>
                    <a:pt x="55" y="190"/>
                  </a:lnTo>
                  <a:lnTo>
                    <a:pt x="50" y="185"/>
                  </a:lnTo>
                  <a:lnTo>
                    <a:pt x="46" y="178"/>
                  </a:lnTo>
                  <a:lnTo>
                    <a:pt x="44" y="170"/>
                  </a:lnTo>
                  <a:lnTo>
                    <a:pt x="43" y="161"/>
                  </a:lnTo>
                  <a:lnTo>
                    <a:pt x="43" y="161"/>
                  </a:lnTo>
                  <a:lnTo>
                    <a:pt x="44" y="153"/>
                  </a:lnTo>
                  <a:lnTo>
                    <a:pt x="46" y="146"/>
                  </a:lnTo>
                  <a:lnTo>
                    <a:pt x="50" y="140"/>
                  </a:lnTo>
                  <a:lnTo>
                    <a:pt x="55" y="135"/>
                  </a:lnTo>
                  <a:lnTo>
                    <a:pt x="62" y="131"/>
                  </a:lnTo>
                  <a:lnTo>
                    <a:pt x="70" y="128"/>
                  </a:lnTo>
                  <a:lnTo>
                    <a:pt x="79" y="126"/>
                  </a:lnTo>
                  <a:lnTo>
                    <a:pt x="90" y="126"/>
                  </a:lnTo>
                  <a:lnTo>
                    <a:pt x="90" y="126"/>
                  </a:lnTo>
                  <a:lnTo>
                    <a:pt x="107" y="126"/>
                  </a:lnTo>
                  <a:lnTo>
                    <a:pt x="120" y="128"/>
                  </a:lnTo>
                  <a:lnTo>
                    <a:pt x="120" y="128"/>
                  </a:lnTo>
                  <a:lnTo>
                    <a:pt x="131" y="131"/>
                  </a:lnTo>
                  <a:lnTo>
                    <a:pt x="142" y="136"/>
                  </a:lnTo>
                  <a:lnTo>
                    <a:pt x="142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6" name="Freeform 135"/>
            <p:cNvSpPr>
              <a:spLocks/>
            </p:cNvSpPr>
            <p:nvPr userDrawn="1"/>
          </p:nvSpPr>
          <p:spPr bwMode="auto">
            <a:xfrm>
              <a:off x="2159000" y="6365876"/>
              <a:ext cx="69850" cy="90488"/>
            </a:xfrm>
            <a:custGeom>
              <a:avLst/>
              <a:gdLst>
                <a:gd name="T0" fmla="*/ 178 w 178"/>
                <a:gd name="T1" fmla="*/ 0 h 230"/>
                <a:gd name="T2" fmla="*/ 133 w 178"/>
                <a:gd name="T3" fmla="*/ 0 h 230"/>
                <a:gd name="T4" fmla="*/ 133 w 178"/>
                <a:gd name="T5" fmla="*/ 92 h 230"/>
                <a:gd name="T6" fmla="*/ 133 w 178"/>
                <a:gd name="T7" fmla="*/ 92 h 230"/>
                <a:gd name="T8" fmla="*/ 123 w 178"/>
                <a:gd name="T9" fmla="*/ 98 h 230"/>
                <a:gd name="T10" fmla="*/ 112 w 178"/>
                <a:gd name="T11" fmla="*/ 102 h 230"/>
                <a:gd name="T12" fmla="*/ 99 w 178"/>
                <a:gd name="T13" fmla="*/ 105 h 230"/>
                <a:gd name="T14" fmla="*/ 85 w 178"/>
                <a:gd name="T15" fmla="*/ 106 h 230"/>
                <a:gd name="T16" fmla="*/ 85 w 178"/>
                <a:gd name="T17" fmla="*/ 106 h 230"/>
                <a:gd name="T18" fmla="*/ 76 w 178"/>
                <a:gd name="T19" fmla="*/ 105 h 230"/>
                <a:gd name="T20" fmla="*/ 68 w 178"/>
                <a:gd name="T21" fmla="*/ 103 h 230"/>
                <a:gd name="T22" fmla="*/ 61 w 178"/>
                <a:gd name="T23" fmla="*/ 101 h 230"/>
                <a:gd name="T24" fmla="*/ 55 w 178"/>
                <a:gd name="T25" fmla="*/ 97 h 230"/>
                <a:gd name="T26" fmla="*/ 51 w 178"/>
                <a:gd name="T27" fmla="*/ 91 h 230"/>
                <a:gd name="T28" fmla="*/ 48 w 178"/>
                <a:gd name="T29" fmla="*/ 85 h 230"/>
                <a:gd name="T30" fmla="*/ 46 w 178"/>
                <a:gd name="T31" fmla="*/ 76 h 230"/>
                <a:gd name="T32" fmla="*/ 45 w 178"/>
                <a:gd name="T33" fmla="*/ 66 h 230"/>
                <a:gd name="T34" fmla="*/ 45 w 178"/>
                <a:gd name="T35" fmla="*/ 0 h 230"/>
                <a:gd name="T36" fmla="*/ 0 w 178"/>
                <a:gd name="T37" fmla="*/ 0 h 230"/>
                <a:gd name="T38" fmla="*/ 0 w 178"/>
                <a:gd name="T39" fmla="*/ 64 h 230"/>
                <a:gd name="T40" fmla="*/ 0 w 178"/>
                <a:gd name="T41" fmla="*/ 64 h 230"/>
                <a:gd name="T42" fmla="*/ 0 w 178"/>
                <a:gd name="T43" fmla="*/ 74 h 230"/>
                <a:gd name="T44" fmla="*/ 1 w 178"/>
                <a:gd name="T45" fmla="*/ 83 h 230"/>
                <a:gd name="T46" fmla="*/ 3 w 178"/>
                <a:gd name="T47" fmla="*/ 91 h 230"/>
                <a:gd name="T48" fmla="*/ 5 w 178"/>
                <a:gd name="T49" fmla="*/ 99 h 230"/>
                <a:gd name="T50" fmla="*/ 7 w 178"/>
                <a:gd name="T51" fmla="*/ 106 h 230"/>
                <a:gd name="T52" fmla="*/ 11 w 178"/>
                <a:gd name="T53" fmla="*/ 113 h 230"/>
                <a:gd name="T54" fmla="*/ 14 w 178"/>
                <a:gd name="T55" fmla="*/ 119 h 230"/>
                <a:gd name="T56" fmla="*/ 19 w 178"/>
                <a:gd name="T57" fmla="*/ 124 h 230"/>
                <a:gd name="T58" fmla="*/ 24 w 178"/>
                <a:gd name="T59" fmla="*/ 129 h 230"/>
                <a:gd name="T60" fmla="*/ 29 w 178"/>
                <a:gd name="T61" fmla="*/ 133 h 230"/>
                <a:gd name="T62" fmla="*/ 35 w 178"/>
                <a:gd name="T63" fmla="*/ 137 h 230"/>
                <a:gd name="T64" fmla="*/ 42 w 178"/>
                <a:gd name="T65" fmla="*/ 140 h 230"/>
                <a:gd name="T66" fmla="*/ 49 w 178"/>
                <a:gd name="T67" fmla="*/ 142 h 230"/>
                <a:gd name="T68" fmla="*/ 57 w 178"/>
                <a:gd name="T69" fmla="*/ 145 h 230"/>
                <a:gd name="T70" fmla="*/ 65 w 178"/>
                <a:gd name="T71" fmla="*/ 145 h 230"/>
                <a:gd name="T72" fmla="*/ 74 w 178"/>
                <a:gd name="T73" fmla="*/ 146 h 230"/>
                <a:gd name="T74" fmla="*/ 74 w 178"/>
                <a:gd name="T75" fmla="*/ 146 h 230"/>
                <a:gd name="T76" fmla="*/ 91 w 178"/>
                <a:gd name="T77" fmla="*/ 145 h 230"/>
                <a:gd name="T78" fmla="*/ 106 w 178"/>
                <a:gd name="T79" fmla="*/ 141 h 230"/>
                <a:gd name="T80" fmla="*/ 120 w 178"/>
                <a:gd name="T81" fmla="*/ 137 h 230"/>
                <a:gd name="T82" fmla="*/ 133 w 178"/>
                <a:gd name="T83" fmla="*/ 131 h 230"/>
                <a:gd name="T84" fmla="*/ 133 w 178"/>
                <a:gd name="T85" fmla="*/ 230 h 230"/>
                <a:gd name="T86" fmla="*/ 178 w 178"/>
                <a:gd name="T87" fmla="*/ 230 h 230"/>
                <a:gd name="T88" fmla="*/ 178 w 178"/>
                <a:gd name="T8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8" h="230">
                  <a:moveTo>
                    <a:pt x="178" y="0"/>
                  </a:moveTo>
                  <a:lnTo>
                    <a:pt x="133" y="0"/>
                  </a:lnTo>
                  <a:lnTo>
                    <a:pt x="133" y="92"/>
                  </a:lnTo>
                  <a:lnTo>
                    <a:pt x="133" y="92"/>
                  </a:lnTo>
                  <a:lnTo>
                    <a:pt x="123" y="98"/>
                  </a:lnTo>
                  <a:lnTo>
                    <a:pt x="112" y="102"/>
                  </a:lnTo>
                  <a:lnTo>
                    <a:pt x="99" y="105"/>
                  </a:lnTo>
                  <a:lnTo>
                    <a:pt x="85" y="106"/>
                  </a:lnTo>
                  <a:lnTo>
                    <a:pt x="85" y="106"/>
                  </a:lnTo>
                  <a:lnTo>
                    <a:pt x="76" y="105"/>
                  </a:lnTo>
                  <a:lnTo>
                    <a:pt x="68" y="103"/>
                  </a:lnTo>
                  <a:lnTo>
                    <a:pt x="61" y="101"/>
                  </a:lnTo>
                  <a:lnTo>
                    <a:pt x="55" y="97"/>
                  </a:lnTo>
                  <a:lnTo>
                    <a:pt x="51" y="91"/>
                  </a:lnTo>
                  <a:lnTo>
                    <a:pt x="48" y="85"/>
                  </a:lnTo>
                  <a:lnTo>
                    <a:pt x="46" y="76"/>
                  </a:lnTo>
                  <a:lnTo>
                    <a:pt x="45" y="66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0" y="74"/>
                  </a:lnTo>
                  <a:lnTo>
                    <a:pt x="1" y="83"/>
                  </a:lnTo>
                  <a:lnTo>
                    <a:pt x="3" y="91"/>
                  </a:lnTo>
                  <a:lnTo>
                    <a:pt x="5" y="99"/>
                  </a:lnTo>
                  <a:lnTo>
                    <a:pt x="7" y="106"/>
                  </a:lnTo>
                  <a:lnTo>
                    <a:pt x="11" y="113"/>
                  </a:lnTo>
                  <a:lnTo>
                    <a:pt x="14" y="119"/>
                  </a:lnTo>
                  <a:lnTo>
                    <a:pt x="19" y="124"/>
                  </a:lnTo>
                  <a:lnTo>
                    <a:pt x="24" y="129"/>
                  </a:lnTo>
                  <a:lnTo>
                    <a:pt x="29" y="133"/>
                  </a:lnTo>
                  <a:lnTo>
                    <a:pt x="35" y="137"/>
                  </a:lnTo>
                  <a:lnTo>
                    <a:pt x="42" y="140"/>
                  </a:lnTo>
                  <a:lnTo>
                    <a:pt x="49" y="142"/>
                  </a:lnTo>
                  <a:lnTo>
                    <a:pt x="57" y="145"/>
                  </a:lnTo>
                  <a:lnTo>
                    <a:pt x="65" y="145"/>
                  </a:lnTo>
                  <a:lnTo>
                    <a:pt x="74" y="146"/>
                  </a:lnTo>
                  <a:lnTo>
                    <a:pt x="74" y="146"/>
                  </a:lnTo>
                  <a:lnTo>
                    <a:pt x="91" y="145"/>
                  </a:lnTo>
                  <a:lnTo>
                    <a:pt x="106" y="141"/>
                  </a:lnTo>
                  <a:lnTo>
                    <a:pt x="120" y="137"/>
                  </a:lnTo>
                  <a:lnTo>
                    <a:pt x="133" y="131"/>
                  </a:lnTo>
                  <a:lnTo>
                    <a:pt x="133" y="230"/>
                  </a:lnTo>
                  <a:lnTo>
                    <a:pt x="178" y="230"/>
                  </a:lnTo>
                  <a:lnTo>
                    <a:pt x="17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7" name="Freeform 136"/>
            <p:cNvSpPr>
              <a:spLocks/>
            </p:cNvSpPr>
            <p:nvPr userDrawn="1"/>
          </p:nvSpPr>
          <p:spPr bwMode="auto">
            <a:xfrm>
              <a:off x="2252663" y="6365876"/>
              <a:ext cx="74613" cy="90488"/>
            </a:xfrm>
            <a:custGeom>
              <a:avLst/>
              <a:gdLst>
                <a:gd name="T0" fmla="*/ 0 w 186"/>
                <a:gd name="T1" fmla="*/ 0 h 230"/>
                <a:gd name="T2" fmla="*/ 0 w 186"/>
                <a:gd name="T3" fmla="*/ 230 h 230"/>
                <a:gd name="T4" fmla="*/ 45 w 186"/>
                <a:gd name="T5" fmla="*/ 230 h 230"/>
                <a:gd name="T6" fmla="*/ 125 w 186"/>
                <a:gd name="T7" fmla="*/ 101 h 230"/>
                <a:gd name="T8" fmla="*/ 125 w 186"/>
                <a:gd name="T9" fmla="*/ 101 h 230"/>
                <a:gd name="T10" fmla="*/ 142 w 186"/>
                <a:gd name="T11" fmla="*/ 72 h 230"/>
                <a:gd name="T12" fmla="*/ 142 w 186"/>
                <a:gd name="T13" fmla="*/ 72 h 230"/>
                <a:gd name="T14" fmla="*/ 142 w 186"/>
                <a:gd name="T15" fmla="*/ 120 h 230"/>
                <a:gd name="T16" fmla="*/ 142 w 186"/>
                <a:gd name="T17" fmla="*/ 230 h 230"/>
                <a:gd name="T18" fmla="*/ 186 w 186"/>
                <a:gd name="T19" fmla="*/ 230 h 230"/>
                <a:gd name="T20" fmla="*/ 186 w 186"/>
                <a:gd name="T21" fmla="*/ 0 h 230"/>
                <a:gd name="T22" fmla="*/ 142 w 186"/>
                <a:gd name="T23" fmla="*/ 0 h 230"/>
                <a:gd name="T24" fmla="*/ 62 w 186"/>
                <a:gd name="T25" fmla="*/ 127 h 230"/>
                <a:gd name="T26" fmla="*/ 62 w 186"/>
                <a:gd name="T27" fmla="*/ 127 h 230"/>
                <a:gd name="T28" fmla="*/ 52 w 186"/>
                <a:gd name="T29" fmla="*/ 143 h 230"/>
                <a:gd name="T30" fmla="*/ 44 w 186"/>
                <a:gd name="T31" fmla="*/ 158 h 230"/>
                <a:gd name="T32" fmla="*/ 44 w 186"/>
                <a:gd name="T33" fmla="*/ 158 h 230"/>
                <a:gd name="T34" fmla="*/ 45 w 186"/>
                <a:gd name="T35" fmla="*/ 108 h 230"/>
                <a:gd name="T36" fmla="*/ 45 w 186"/>
                <a:gd name="T37" fmla="*/ 0 h 230"/>
                <a:gd name="T38" fmla="*/ 0 w 186"/>
                <a:gd name="T3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230">
                  <a:moveTo>
                    <a:pt x="0" y="0"/>
                  </a:moveTo>
                  <a:lnTo>
                    <a:pt x="0" y="230"/>
                  </a:lnTo>
                  <a:lnTo>
                    <a:pt x="45" y="230"/>
                  </a:lnTo>
                  <a:lnTo>
                    <a:pt x="125" y="101"/>
                  </a:lnTo>
                  <a:lnTo>
                    <a:pt x="125" y="101"/>
                  </a:lnTo>
                  <a:lnTo>
                    <a:pt x="142" y="72"/>
                  </a:lnTo>
                  <a:lnTo>
                    <a:pt x="142" y="72"/>
                  </a:lnTo>
                  <a:lnTo>
                    <a:pt x="142" y="120"/>
                  </a:lnTo>
                  <a:lnTo>
                    <a:pt x="142" y="230"/>
                  </a:lnTo>
                  <a:lnTo>
                    <a:pt x="186" y="230"/>
                  </a:lnTo>
                  <a:lnTo>
                    <a:pt x="186" y="0"/>
                  </a:lnTo>
                  <a:lnTo>
                    <a:pt x="142" y="0"/>
                  </a:lnTo>
                  <a:lnTo>
                    <a:pt x="62" y="127"/>
                  </a:lnTo>
                  <a:lnTo>
                    <a:pt x="62" y="127"/>
                  </a:lnTo>
                  <a:lnTo>
                    <a:pt x="52" y="143"/>
                  </a:lnTo>
                  <a:lnTo>
                    <a:pt x="44" y="158"/>
                  </a:lnTo>
                  <a:lnTo>
                    <a:pt x="44" y="158"/>
                  </a:lnTo>
                  <a:lnTo>
                    <a:pt x="45" y="108"/>
                  </a:lnTo>
                  <a:lnTo>
                    <a:pt x="4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8" name="Freeform 137"/>
            <p:cNvSpPr>
              <a:spLocks noEditPoints="1"/>
            </p:cNvSpPr>
            <p:nvPr userDrawn="1"/>
          </p:nvSpPr>
          <p:spPr bwMode="auto">
            <a:xfrm>
              <a:off x="2390775" y="6327776"/>
              <a:ext cx="79375" cy="130175"/>
            </a:xfrm>
            <a:custGeom>
              <a:avLst/>
              <a:gdLst>
                <a:gd name="T0" fmla="*/ 159 w 198"/>
                <a:gd name="T1" fmla="*/ 4 h 328"/>
                <a:gd name="T2" fmla="*/ 124 w 198"/>
                <a:gd name="T3" fmla="*/ 5 h 328"/>
                <a:gd name="T4" fmla="*/ 83 w 198"/>
                <a:gd name="T5" fmla="*/ 13 h 328"/>
                <a:gd name="T6" fmla="*/ 48 w 198"/>
                <a:gd name="T7" fmla="*/ 31 h 328"/>
                <a:gd name="T8" fmla="*/ 22 w 198"/>
                <a:gd name="T9" fmla="*/ 59 h 328"/>
                <a:gd name="T10" fmla="*/ 6 w 198"/>
                <a:gd name="T11" fmla="*/ 96 h 328"/>
                <a:gd name="T12" fmla="*/ 0 w 198"/>
                <a:gd name="T13" fmla="*/ 143 h 328"/>
                <a:gd name="T14" fmla="*/ 1 w 198"/>
                <a:gd name="T15" fmla="*/ 223 h 328"/>
                <a:gd name="T16" fmla="*/ 8 w 198"/>
                <a:gd name="T17" fmla="*/ 259 h 328"/>
                <a:gd name="T18" fmla="*/ 22 w 198"/>
                <a:gd name="T19" fmla="*/ 288 h 328"/>
                <a:gd name="T20" fmla="*/ 42 w 198"/>
                <a:gd name="T21" fmla="*/ 310 h 328"/>
                <a:gd name="T22" fmla="*/ 68 w 198"/>
                <a:gd name="T23" fmla="*/ 324 h 328"/>
                <a:gd name="T24" fmla="*/ 98 w 198"/>
                <a:gd name="T25" fmla="*/ 328 h 328"/>
                <a:gd name="T26" fmla="*/ 118 w 198"/>
                <a:gd name="T27" fmla="*/ 326 h 328"/>
                <a:gd name="T28" fmla="*/ 146 w 198"/>
                <a:gd name="T29" fmla="*/ 316 h 328"/>
                <a:gd name="T30" fmla="*/ 169 w 198"/>
                <a:gd name="T31" fmla="*/ 297 h 328"/>
                <a:gd name="T32" fmla="*/ 186 w 198"/>
                <a:gd name="T33" fmla="*/ 271 h 328"/>
                <a:gd name="T34" fmla="*/ 196 w 198"/>
                <a:gd name="T35" fmla="*/ 236 h 328"/>
                <a:gd name="T36" fmla="*/ 198 w 198"/>
                <a:gd name="T37" fmla="*/ 210 h 328"/>
                <a:gd name="T38" fmla="*/ 194 w 198"/>
                <a:gd name="T39" fmla="*/ 173 h 328"/>
                <a:gd name="T40" fmla="*/ 184 w 198"/>
                <a:gd name="T41" fmla="*/ 142 h 328"/>
                <a:gd name="T42" fmla="*/ 167 w 198"/>
                <a:gd name="T43" fmla="*/ 118 h 328"/>
                <a:gd name="T44" fmla="*/ 144 w 198"/>
                <a:gd name="T45" fmla="*/ 102 h 328"/>
                <a:gd name="T46" fmla="*/ 117 w 198"/>
                <a:gd name="T47" fmla="*/ 94 h 328"/>
                <a:gd name="T48" fmla="*/ 96 w 198"/>
                <a:gd name="T49" fmla="*/ 94 h 328"/>
                <a:gd name="T50" fmla="*/ 69 w 198"/>
                <a:gd name="T51" fmla="*/ 103 h 328"/>
                <a:gd name="T52" fmla="*/ 48 w 198"/>
                <a:gd name="T53" fmla="*/ 123 h 328"/>
                <a:gd name="T54" fmla="*/ 42 w 198"/>
                <a:gd name="T55" fmla="*/ 123 h 328"/>
                <a:gd name="T56" fmla="*/ 47 w 198"/>
                <a:gd name="T57" fmla="*/ 97 h 328"/>
                <a:gd name="T58" fmla="*/ 59 w 198"/>
                <a:gd name="T59" fmla="*/ 76 h 328"/>
                <a:gd name="T60" fmla="*/ 78 w 198"/>
                <a:gd name="T61" fmla="*/ 59 h 328"/>
                <a:gd name="T62" fmla="*/ 105 w 198"/>
                <a:gd name="T63" fmla="*/ 48 h 328"/>
                <a:gd name="T64" fmla="*/ 139 w 198"/>
                <a:gd name="T65" fmla="*/ 44 h 328"/>
                <a:gd name="T66" fmla="*/ 162 w 198"/>
                <a:gd name="T67" fmla="*/ 43 h 328"/>
                <a:gd name="T68" fmla="*/ 153 w 198"/>
                <a:gd name="T69" fmla="*/ 211 h 328"/>
                <a:gd name="T70" fmla="*/ 149 w 198"/>
                <a:gd name="T71" fmla="*/ 241 h 328"/>
                <a:gd name="T72" fmla="*/ 135 w 198"/>
                <a:gd name="T73" fmla="*/ 270 h 328"/>
                <a:gd name="T74" fmla="*/ 121 w 198"/>
                <a:gd name="T75" fmla="*/ 281 h 328"/>
                <a:gd name="T76" fmla="*/ 105 w 198"/>
                <a:gd name="T77" fmla="*/ 286 h 328"/>
                <a:gd name="T78" fmla="*/ 93 w 198"/>
                <a:gd name="T79" fmla="*/ 287 h 328"/>
                <a:gd name="T80" fmla="*/ 77 w 198"/>
                <a:gd name="T81" fmla="*/ 282 h 328"/>
                <a:gd name="T82" fmla="*/ 63 w 198"/>
                <a:gd name="T83" fmla="*/ 272 h 328"/>
                <a:gd name="T84" fmla="*/ 53 w 198"/>
                <a:gd name="T85" fmla="*/ 256 h 328"/>
                <a:gd name="T86" fmla="*/ 45 w 198"/>
                <a:gd name="T87" fmla="*/ 227 h 328"/>
                <a:gd name="T88" fmla="*/ 45 w 198"/>
                <a:gd name="T89" fmla="*/ 193 h 328"/>
                <a:gd name="T90" fmla="*/ 55 w 198"/>
                <a:gd name="T91" fmla="*/ 161 h 328"/>
                <a:gd name="T92" fmla="*/ 66 w 198"/>
                <a:gd name="T93" fmla="*/ 147 h 328"/>
                <a:gd name="T94" fmla="*/ 82 w 198"/>
                <a:gd name="T95" fmla="*/ 138 h 328"/>
                <a:gd name="T96" fmla="*/ 101 w 198"/>
                <a:gd name="T97" fmla="*/ 135 h 328"/>
                <a:gd name="T98" fmla="*/ 113 w 198"/>
                <a:gd name="T99" fmla="*/ 136 h 328"/>
                <a:gd name="T100" fmla="*/ 128 w 198"/>
                <a:gd name="T101" fmla="*/ 143 h 328"/>
                <a:gd name="T102" fmla="*/ 139 w 198"/>
                <a:gd name="T103" fmla="*/ 156 h 328"/>
                <a:gd name="T104" fmla="*/ 152 w 198"/>
                <a:gd name="T105" fmla="*/ 194 h 3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8" h="328">
                  <a:moveTo>
                    <a:pt x="182" y="0"/>
                  </a:moveTo>
                  <a:lnTo>
                    <a:pt x="182" y="0"/>
                  </a:lnTo>
                  <a:lnTo>
                    <a:pt x="159" y="4"/>
                  </a:lnTo>
                  <a:lnTo>
                    <a:pt x="139" y="5"/>
                  </a:lnTo>
                  <a:lnTo>
                    <a:pt x="139" y="5"/>
                  </a:lnTo>
                  <a:lnTo>
                    <a:pt x="124" y="5"/>
                  </a:lnTo>
                  <a:lnTo>
                    <a:pt x="109" y="7"/>
                  </a:lnTo>
                  <a:lnTo>
                    <a:pt x="96" y="10"/>
                  </a:lnTo>
                  <a:lnTo>
                    <a:pt x="83" y="13"/>
                  </a:lnTo>
                  <a:lnTo>
                    <a:pt x="70" y="18"/>
                  </a:lnTo>
                  <a:lnTo>
                    <a:pt x="59" y="24"/>
                  </a:lnTo>
                  <a:lnTo>
                    <a:pt x="48" y="31"/>
                  </a:lnTo>
                  <a:lnTo>
                    <a:pt x="39" y="39"/>
                  </a:lnTo>
                  <a:lnTo>
                    <a:pt x="30" y="48"/>
                  </a:lnTo>
                  <a:lnTo>
                    <a:pt x="22" y="59"/>
                  </a:lnTo>
                  <a:lnTo>
                    <a:pt x="16" y="70"/>
                  </a:lnTo>
                  <a:lnTo>
                    <a:pt x="10" y="82"/>
                  </a:lnTo>
                  <a:lnTo>
                    <a:pt x="6" y="96"/>
                  </a:lnTo>
                  <a:lnTo>
                    <a:pt x="3" y="111"/>
                  </a:lnTo>
                  <a:lnTo>
                    <a:pt x="1" y="126"/>
                  </a:lnTo>
                  <a:lnTo>
                    <a:pt x="0" y="143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1" y="223"/>
                  </a:lnTo>
                  <a:lnTo>
                    <a:pt x="2" y="236"/>
                  </a:lnTo>
                  <a:lnTo>
                    <a:pt x="4" y="248"/>
                  </a:lnTo>
                  <a:lnTo>
                    <a:pt x="8" y="259"/>
                  </a:lnTo>
                  <a:lnTo>
                    <a:pt x="12" y="270"/>
                  </a:lnTo>
                  <a:lnTo>
                    <a:pt x="16" y="279"/>
                  </a:lnTo>
                  <a:lnTo>
                    <a:pt x="22" y="288"/>
                  </a:lnTo>
                  <a:lnTo>
                    <a:pt x="28" y="296"/>
                  </a:lnTo>
                  <a:lnTo>
                    <a:pt x="35" y="303"/>
                  </a:lnTo>
                  <a:lnTo>
                    <a:pt x="42" y="310"/>
                  </a:lnTo>
                  <a:lnTo>
                    <a:pt x="50" y="315"/>
                  </a:lnTo>
                  <a:lnTo>
                    <a:pt x="59" y="320"/>
                  </a:lnTo>
                  <a:lnTo>
                    <a:pt x="68" y="324"/>
                  </a:lnTo>
                  <a:lnTo>
                    <a:pt x="78" y="326"/>
                  </a:lnTo>
                  <a:lnTo>
                    <a:pt x="87" y="328"/>
                  </a:lnTo>
                  <a:lnTo>
                    <a:pt x="98" y="328"/>
                  </a:lnTo>
                  <a:lnTo>
                    <a:pt x="98" y="328"/>
                  </a:lnTo>
                  <a:lnTo>
                    <a:pt x="108" y="328"/>
                  </a:lnTo>
                  <a:lnTo>
                    <a:pt x="118" y="326"/>
                  </a:lnTo>
                  <a:lnTo>
                    <a:pt x="128" y="324"/>
                  </a:lnTo>
                  <a:lnTo>
                    <a:pt x="138" y="320"/>
                  </a:lnTo>
                  <a:lnTo>
                    <a:pt x="146" y="316"/>
                  </a:lnTo>
                  <a:lnTo>
                    <a:pt x="155" y="311"/>
                  </a:lnTo>
                  <a:lnTo>
                    <a:pt x="162" y="304"/>
                  </a:lnTo>
                  <a:lnTo>
                    <a:pt x="169" y="297"/>
                  </a:lnTo>
                  <a:lnTo>
                    <a:pt x="176" y="289"/>
                  </a:lnTo>
                  <a:lnTo>
                    <a:pt x="181" y="280"/>
                  </a:lnTo>
                  <a:lnTo>
                    <a:pt x="186" y="271"/>
                  </a:lnTo>
                  <a:lnTo>
                    <a:pt x="190" y="260"/>
                  </a:lnTo>
                  <a:lnTo>
                    <a:pt x="194" y="249"/>
                  </a:lnTo>
                  <a:lnTo>
                    <a:pt x="196" y="236"/>
                  </a:lnTo>
                  <a:lnTo>
                    <a:pt x="198" y="223"/>
                  </a:lnTo>
                  <a:lnTo>
                    <a:pt x="198" y="210"/>
                  </a:lnTo>
                  <a:lnTo>
                    <a:pt x="198" y="210"/>
                  </a:lnTo>
                  <a:lnTo>
                    <a:pt x="198" y="197"/>
                  </a:lnTo>
                  <a:lnTo>
                    <a:pt x="196" y="184"/>
                  </a:lnTo>
                  <a:lnTo>
                    <a:pt x="194" y="173"/>
                  </a:lnTo>
                  <a:lnTo>
                    <a:pt x="191" y="162"/>
                  </a:lnTo>
                  <a:lnTo>
                    <a:pt x="188" y="152"/>
                  </a:lnTo>
                  <a:lnTo>
                    <a:pt x="184" y="142"/>
                  </a:lnTo>
                  <a:lnTo>
                    <a:pt x="179" y="133"/>
                  </a:lnTo>
                  <a:lnTo>
                    <a:pt x="173" y="125"/>
                  </a:lnTo>
                  <a:lnTo>
                    <a:pt x="167" y="118"/>
                  </a:lnTo>
                  <a:lnTo>
                    <a:pt x="160" y="112"/>
                  </a:lnTo>
                  <a:lnTo>
                    <a:pt x="152" y="106"/>
                  </a:lnTo>
                  <a:lnTo>
                    <a:pt x="144" y="102"/>
                  </a:lnTo>
                  <a:lnTo>
                    <a:pt x="135" y="98"/>
                  </a:lnTo>
                  <a:lnTo>
                    <a:pt x="126" y="96"/>
                  </a:lnTo>
                  <a:lnTo>
                    <a:pt x="117" y="94"/>
                  </a:lnTo>
                  <a:lnTo>
                    <a:pt x="106" y="94"/>
                  </a:lnTo>
                  <a:lnTo>
                    <a:pt x="106" y="94"/>
                  </a:lnTo>
                  <a:lnTo>
                    <a:pt x="96" y="94"/>
                  </a:lnTo>
                  <a:lnTo>
                    <a:pt x="87" y="96"/>
                  </a:lnTo>
                  <a:lnTo>
                    <a:pt x="78" y="99"/>
                  </a:lnTo>
                  <a:lnTo>
                    <a:pt x="69" y="103"/>
                  </a:lnTo>
                  <a:lnTo>
                    <a:pt x="62" y="108"/>
                  </a:lnTo>
                  <a:lnTo>
                    <a:pt x="54" y="115"/>
                  </a:lnTo>
                  <a:lnTo>
                    <a:pt x="48" y="123"/>
                  </a:lnTo>
                  <a:lnTo>
                    <a:pt x="42" y="133"/>
                  </a:lnTo>
                  <a:lnTo>
                    <a:pt x="42" y="133"/>
                  </a:lnTo>
                  <a:lnTo>
                    <a:pt x="42" y="123"/>
                  </a:lnTo>
                  <a:lnTo>
                    <a:pt x="43" y="114"/>
                  </a:lnTo>
                  <a:lnTo>
                    <a:pt x="45" y="106"/>
                  </a:lnTo>
                  <a:lnTo>
                    <a:pt x="47" y="97"/>
                  </a:lnTo>
                  <a:lnTo>
                    <a:pt x="50" y="90"/>
                  </a:lnTo>
                  <a:lnTo>
                    <a:pt x="54" y="82"/>
                  </a:lnTo>
                  <a:lnTo>
                    <a:pt x="59" y="76"/>
                  </a:lnTo>
                  <a:lnTo>
                    <a:pt x="65" y="69"/>
                  </a:lnTo>
                  <a:lnTo>
                    <a:pt x="71" y="64"/>
                  </a:lnTo>
                  <a:lnTo>
                    <a:pt x="78" y="59"/>
                  </a:lnTo>
                  <a:lnTo>
                    <a:pt x="86" y="54"/>
                  </a:lnTo>
                  <a:lnTo>
                    <a:pt x="95" y="51"/>
                  </a:lnTo>
                  <a:lnTo>
                    <a:pt x="105" y="48"/>
                  </a:lnTo>
                  <a:lnTo>
                    <a:pt x="115" y="46"/>
                  </a:lnTo>
                  <a:lnTo>
                    <a:pt x="127" y="44"/>
                  </a:lnTo>
                  <a:lnTo>
                    <a:pt x="139" y="44"/>
                  </a:lnTo>
                  <a:lnTo>
                    <a:pt x="139" y="44"/>
                  </a:lnTo>
                  <a:lnTo>
                    <a:pt x="151" y="44"/>
                  </a:lnTo>
                  <a:lnTo>
                    <a:pt x="162" y="43"/>
                  </a:lnTo>
                  <a:lnTo>
                    <a:pt x="182" y="40"/>
                  </a:lnTo>
                  <a:lnTo>
                    <a:pt x="182" y="0"/>
                  </a:lnTo>
                  <a:close/>
                  <a:moveTo>
                    <a:pt x="153" y="211"/>
                  </a:moveTo>
                  <a:lnTo>
                    <a:pt x="153" y="211"/>
                  </a:lnTo>
                  <a:lnTo>
                    <a:pt x="152" y="226"/>
                  </a:lnTo>
                  <a:lnTo>
                    <a:pt x="149" y="241"/>
                  </a:lnTo>
                  <a:lnTo>
                    <a:pt x="145" y="254"/>
                  </a:lnTo>
                  <a:lnTo>
                    <a:pt x="138" y="265"/>
                  </a:lnTo>
                  <a:lnTo>
                    <a:pt x="135" y="270"/>
                  </a:lnTo>
                  <a:lnTo>
                    <a:pt x="131" y="274"/>
                  </a:lnTo>
                  <a:lnTo>
                    <a:pt x="126" y="278"/>
                  </a:lnTo>
                  <a:lnTo>
                    <a:pt x="121" y="281"/>
                  </a:lnTo>
                  <a:lnTo>
                    <a:pt x="116" y="283"/>
                  </a:lnTo>
                  <a:lnTo>
                    <a:pt x="111" y="285"/>
                  </a:lnTo>
                  <a:lnTo>
                    <a:pt x="105" y="286"/>
                  </a:lnTo>
                  <a:lnTo>
                    <a:pt x="99" y="287"/>
                  </a:lnTo>
                  <a:lnTo>
                    <a:pt x="99" y="287"/>
                  </a:lnTo>
                  <a:lnTo>
                    <a:pt x="93" y="287"/>
                  </a:lnTo>
                  <a:lnTo>
                    <a:pt x="87" y="286"/>
                  </a:lnTo>
                  <a:lnTo>
                    <a:pt x="82" y="284"/>
                  </a:lnTo>
                  <a:lnTo>
                    <a:pt x="77" y="282"/>
                  </a:lnTo>
                  <a:lnTo>
                    <a:pt x="72" y="279"/>
                  </a:lnTo>
                  <a:lnTo>
                    <a:pt x="67" y="276"/>
                  </a:lnTo>
                  <a:lnTo>
                    <a:pt x="63" y="272"/>
                  </a:lnTo>
                  <a:lnTo>
                    <a:pt x="59" y="267"/>
                  </a:lnTo>
                  <a:lnTo>
                    <a:pt x="56" y="262"/>
                  </a:lnTo>
                  <a:lnTo>
                    <a:pt x="53" y="256"/>
                  </a:lnTo>
                  <a:lnTo>
                    <a:pt x="50" y="250"/>
                  </a:lnTo>
                  <a:lnTo>
                    <a:pt x="48" y="243"/>
                  </a:lnTo>
                  <a:lnTo>
                    <a:pt x="45" y="227"/>
                  </a:lnTo>
                  <a:lnTo>
                    <a:pt x="44" y="209"/>
                  </a:lnTo>
                  <a:lnTo>
                    <a:pt x="44" y="209"/>
                  </a:lnTo>
                  <a:lnTo>
                    <a:pt x="45" y="193"/>
                  </a:lnTo>
                  <a:lnTo>
                    <a:pt x="48" y="179"/>
                  </a:lnTo>
                  <a:lnTo>
                    <a:pt x="52" y="166"/>
                  </a:lnTo>
                  <a:lnTo>
                    <a:pt x="55" y="161"/>
                  </a:lnTo>
                  <a:lnTo>
                    <a:pt x="58" y="155"/>
                  </a:lnTo>
                  <a:lnTo>
                    <a:pt x="62" y="151"/>
                  </a:lnTo>
                  <a:lnTo>
                    <a:pt x="66" y="147"/>
                  </a:lnTo>
                  <a:lnTo>
                    <a:pt x="71" y="143"/>
                  </a:lnTo>
                  <a:lnTo>
                    <a:pt x="76" y="140"/>
                  </a:lnTo>
                  <a:lnTo>
                    <a:pt x="82" y="138"/>
                  </a:lnTo>
                  <a:lnTo>
                    <a:pt x="88" y="136"/>
                  </a:lnTo>
                  <a:lnTo>
                    <a:pt x="94" y="135"/>
                  </a:lnTo>
                  <a:lnTo>
                    <a:pt x="101" y="135"/>
                  </a:lnTo>
                  <a:lnTo>
                    <a:pt x="101" y="135"/>
                  </a:lnTo>
                  <a:lnTo>
                    <a:pt x="107" y="135"/>
                  </a:lnTo>
                  <a:lnTo>
                    <a:pt x="113" y="136"/>
                  </a:lnTo>
                  <a:lnTo>
                    <a:pt x="118" y="138"/>
                  </a:lnTo>
                  <a:lnTo>
                    <a:pt x="123" y="140"/>
                  </a:lnTo>
                  <a:lnTo>
                    <a:pt x="128" y="143"/>
                  </a:lnTo>
                  <a:lnTo>
                    <a:pt x="132" y="147"/>
                  </a:lnTo>
                  <a:lnTo>
                    <a:pt x="136" y="151"/>
                  </a:lnTo>
                  <a:lnTo>
                    <a:pt x="139" y="156"/>
                  </a:lnTo>
                  <a:lnTo>
                    <a:pt x="145" y="167"/>
                  </a:lnTo>
                  <a:lnTo>
                    <a:pt x="150" y="180"/>
                  </a:lnTo>
                  <a:lnTo>
                    <a:pt x="152" y="194"/>
                  </a:lnTo>
                  <a:lnTo>
                    <a:pt x="153" y="211"/>
                  </a:lnTo>
                  <a:lnTo>
                    <a:pt x="153" y="21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39" name="Freeform 138"/>
            <p:cNvSpPr>
              <a:spLocks/>
            </p:cNvSpPr>
            <p:nvPr userDrawn="1"/>
          </p:nvSpPr>
          <p:spPr bwMode="auto">
            <a:xfrm>
              <a:off x="2489200" y="6365876"/>
              <a:ext cx="74613" cy="90488"/>
            </a:xfrm>
            <a:custGeom>
              <a:avLst/>
              <a:gdLst>
                <a:gd name="T0" fmla="*/ 0 w 188"/>
                <a:gd name="T1" fmla="*/ 0 h 230"/>
                <a:gd name="T2" fmla="*/ 0 w 188"/>
                <a:gd name="T3" fmla="*/ 230 h 230"/>
                <a:gd name="T4" fmla="*/ 45 w 188"/>
                <a:gd name="T5" fmla="*/ 230 h 230"/>
                <a:gd name="T6" fmla="*/ 126 w 188"/>
                <a:gd name="T7" fmla="*/ 101 h 230"/>
                <a:gd name="T8" fmla="*/ 126 w 188"/>
                <a:gd name="T9" fmla="*/ 101 h 230"/>
                <a:gd name="T10" fmla="*/ 143 w 188"/>
                <a:gd name="T11" fmla="*/ 72 h 230"/>
                <a:gd name="T12" fmla="*/ 143 w 188"/>
                <a:gd name="T13" fmla="*/ 72 h 230"/>
                <a:gd name="T14" fmla="*/ 143 w 188"/>
                <a:gd name="T15" fmla="*/ 120 h 230"/>
                <a:gd name="T16" fmla="*/ 143 w 188"/>
                <a:gd name="T17" fmla="*/ 230 h 230"/>
                <a:gd name="T18" fmla="*/ 188 w 188"/>
                <a:gd name="T19" fmla="*/ 230 h 230"/>
                <a:gd name="T20" fmla="*/ 188 w 188"/>
                <a:gd name="T21" fmla="*/ 0 h 230"/>
                <a:gd name="T22" fmla="*/ 143 w 188"/>
                <a:gd name="T23" fmla="*/ 0 h 230"/>
                <a:gd name="T24" fmla="*/ 62 w 188"/>
                <a:gd name="T25" fmla="*/ 127 h 230"/>
                <a:gd name="T26" fmla="*/ 62 w 188"/>
                <a:gd name="T27" fmla="*/ 127 h 230"/>
                <a:gd name="T28" fmla="*/ 52 w 188"/>
                <a:gd name="T29" fmla="*/ 143 h 230"/>
                <a:gd name="T30" fmla="*/ 45 w 188"/>
                <a:gd name="T31" fmla="*/ 158 h 230"/>
                <a:gd name="T32" fmla="*/ 45 w 188"/>
                <a:gd name="T33" fmla="*/ 158 h 230"/>
                <a:gd name="T34" fmla="*/ 45 w 188"/>
                <a:gd name="T35" fmla="*/ 108 h 230"/>
                <a:gd name="T36" fmla="*/ 45 w 188"/>
                <a:gd name="T37" fmla="*/ 0 h 230"/>
                <a:gd name="T38" fmla="*/ 0 w 188"/>
                <a:gd name="T3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8" h="230">
                  <a:moveTo>
                    <a:pt x="0" y="0"/>
                  </a:moveTo>
                  <a:lnTo>
                    <a:pt x="0" y="230"/>
                  </a:lnTo>
                  <a:lnTo>
                    <a:pt x="45" y="230"/>
                  </a:lnTo>
                  <a:lnTo>
                    <a:pt x="126" y="101"/>
                  </a:lnTo>
                  <a:lnTo>
                    <a:pt x="126" y="101"/>
                  </a:lnTo>
                  <a:lnTo>
                    <a:pt x="143" y="72"/>
                  </a:lnTo>
                  <a:lnTo>
                    <a:pt x="143" y="72"/>
                  </a:lnTo>
                  <a:lnTo>
                    <a:pt x="143" y="120"/>
                  </a:lnTo>
                  <a:lnTo>
                    <a:pt x="143" y="230"/>
                  </a:lnTo>
                  <a:lnTo>
                    <a:pt x="188" y="230"/>
                  </a:lnTo>
                  <a:lnTo>
                    <a:pt x="188" y="0"/>
                  </a:lnTo>
                  <a:lnTo>
                    <a:pt x="143" y="0"/>
                  </a:lnTo>
                  <a:lnTo>
                    <a:pt x="62" y="127"/>
                  </a:lnTo>
                  <a:lnTo>
                    <a:pt x="62" y="127"/>
                  </a:lnTo>
                  <a:lnTo>
                    <a:pt x="52" y="143"/>
                  </a:lnTo>
                  <a:lnTo>
                    <a:pt x="45" y="158"/>
                  </a:lnTo>
                  <a:lnTo>
                    <a:pt x="45" y="158"/>
                  </a:lnTo>
                  <a:lnTo>
                    <a:pt x="45" y="108"/>
                  </a:lnTo>
                  <a:lnTo>
                    <a:pt x="4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0" name="Freeform 139"/>
            <p:cNvSpPr>
              <a:spLocks/>
            </p:cNvSpPr>
            <p:nvPr userDrawn="1"/>
          </p:nvSpPr>
          <p:spPr bwMode="auto">
            <a:xfrm>
              <a:off x="2578100" y="6362701"/>
              <a:ext cx="69850" cy="95250"/>
            </a:xfrm>
            <a:custGeom>
              <a:avLst/>
              <a:gdLst>
                <a:gd name="T0" fmla="*/ 93 w 177"/>
                <a:gd name="T1" fmla="*/ 131 h 239"/>
                <a:gd name="T2" fmla="*/ 117 w 177"/>
                <a:gd name="T3" fmla="*/ 137 h 239"/>
                <a:gd name="T4" fmla="*/ 130 w 177"/>
                <a:gd name="T5" fmla="*/ 153 h 239"/>
                <a:gd name="T6" fmla="*/ 132 w 177"/>
                <a:gd name="T7" fmla="*/ 166 h 239"/>
                <a:gd name="T8" fmla="*/ 126 w 177"/>
                <a:gd name="T9" fmla="*/ 185 h 239"/>
                <a:gd name="T10" fmla="*/ 106 w 177"/>
                <a:gd name="T11" fmla="*/ 198 h 239"/>
                <a:gd name="T12" fmla="*/ 85 w 177"/>
                <a:gd name="T13" fmla="*/ 201 h 239"/>
                <a:gd name="T14" fmla="*/ 61 w 177"/>
                <a:gd name="T15" fmla="*/ 197 h 239"/>
                <a:gd name="T16" fmla="*/ 36 w 177"/>
                <a:gd name="T17" fmla="*/ 187 h 239"/>
                <a:gd name="T18" fmla="*/ 0 w 177"/>
                <a:gd name="T19" fmla="*/ 210 h 239"/>
                <a:gd name="T20" fmla="*/ 18 w 177"/>
                <a:gd name="T21" fmla="*/ 222 h 239"/>
                <a:gd name="T22" fmla="*/ 50 w 177"/>
                <a:gd name="T23" fmla="*/ 235 h 239"/>
                <a:gd name="T24" fmla="*/ 83 w 177"/>
                <a:gd name="T25" fmla="*/ 239 h 239"/>
                <a:gd name="T26" fmla="*/ 106 w 177"/>
                <a:gd name="T27" fmla="*/ 238 h 239"/>
                <a:gd name="T28" fmla="*/ 134 w 177"/>
                <a:gd name="T29" fmla="*/ 231 h 239"/>
                <a:gd name="T30" fmla="*/ 154 w 177"/>
                <a:gd name="T31" fmla="*/ 218 h 239"/>
                <a:gd name="T32" fmla="*/ 168 w 177"/>
                <a:gd name="T33" fmla="*/ 202 h 239"/>
                <a:gd name="T34" fmla="*/ 176 w 177"/>
                <a:gd name="T35" fmla="*/ 182 h 239"/>
                <a:gd name="T36" fmla="*/ 177 w 177"/>
                <a:gd name="T37" fmla="*/ 168 h 239"/>
                <a:gd name="T38" fmla="*/ 168 w 177"/>
                <a:gd name="T39" fmla="*/ 137 h 239"/>
                <a:gd name="T40" fmla="*/ 149 w 177"/>
                <a:gd name="T41" fmla="*/ 118 h 239"/>
                <a:gd name="T42" fmla="*/ 133 w 177"/>
                <a:gd name="T43" fmla="*/ 112 h 239"/>
                <a:gd name="T44" fmla="*/ 154 w 177"/>
                <a:gd name="T45" fmla="*/ 99 h 239"/>
                <a:gd name="T46" fmla="*/ 167 w 177"/>
                <a:gd name="T47" fmla="*/ 80 h 239"/>
                <a:gd name="T48" fmla="*/ 170 w 177"/>
                <a:gd name="T49" fmla="*/ 64 h 239"/>
                <a:gd name="T50" fmla="*/ 167 w 177"/>
                <a:gd name="T51" fmla="*/ 45 h 239"/>
                <a:gd name="T52" fmla="*/ 159 w 177"/>
                <a:gd name="T53" fmla="*/ 28 h 239"/>
                <a:gd name="T54" fmla="*/ 144 w 177"/>
                <a:gd name="T55" fmla="*/ 15 h 239"/>
                <a:gd name="T56" fmla="*/ 123 w 177"/>
                <a:gd name="T57" fmla="*/ 5 h 239"/>
                <a:gd name="T58" fmla="*/ 96 w 177"/>
                <a:gd name="T59" fmla="*/ 0 h 239"/>
                <a:gd name="T60" fmla="*/ 74 w 177"/>
                <a:gd name="T61" fmla="*/ 0 h 239"/>
                <a:gd name="T62" fmla="*/ 43 w 177"/>
                <a:gd name="T63" fmla="*/ 7 h 239"/>
                <a:gd name="T64" fmla="*/ 15 w 177"/>
                <a:gd name="T65" fmla="*/ 20 h 239"/>
                <a:gd name="T66" fmla="*/ 27 w 177"/>
                <a:gd name="T67" fmla="*/ 60 h 239"/>
                <a:gd name="T68" fmla="*/ 56 w 177"/>
                <a:gd name="T69" fmla="*/ 44 h 239"/>
                <a:gd name="T70" fmla="*/ 79 w 177"/>
                <a:gd name="T71" fmla="*/ 39 h 239"/>
                <a:gd name="T72" fmla="*/ 97 w 177"/>
                <a:gd name="T73" fmla="*/ 39 h 239"/>
                <a:gd name="T74" fmla="*/ 117 w 177"/>
                <a:gd name="T75" fmla="*/ 47 h 239"/>
                <a:gd name="T76" fmla="*/ 125 w 177"/>
                <a:gd name="T77" fmla="*/ 62 h 239"/>
                <a:gd name="T78" fmla="*/ 125 w 177"/>
                <a:gd name="T79" fmla="*/ 72 h 239"/>
                <a:gd name="T80" fmla="*/ 118 w 177"/>
                <a:gd name="T81" fmla="*/ 86 h 239"/>
                <a:gd name="T82" fmla="*/ 99 w 177"/>
                <a:gd name="T83" fmla="*/ 94 h 239"/>
                <a:gd name="T84" fmla="*/ 61 w 177"/>
                <a:gd name="T85" fmla="*/ 131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77" h="239">
                  <a:moveTo>
                    <a:pt x="61" y="131"/>
                  </a:moveTo>
                  <a:lnTo>
                    <a:pt x="93" y="131"/>
                  </a:lnTo>
                  <a:lnTo>
                    <a:pt x="93" y="131"/>
                  </a:lnTo>
                  <a:lnTo>
                    <a:pt x="102" y="132"/>
                  </a:lnTo>
                  <a:lnTo>
                    <a:pt x="111" y="134"/>
                  </a:lnTo>
                  <a:lnTo>
                    <a:pt x="117" y="137"/>
                  </a:lnTo>
                  <a:lnTo>
                    <a:pt x="123" y="142"/>
                  </a:lnTo>
                  <a:lnTo>
                    <a:pt x="127" y="147"/>
                  </a:lnTo>
                  <a:lnTo>
                    <a:pt x="130" y="153"/>
                  </a:lnTo>
                  <a:lnTo>
                    <a:pt x="131" y="159"/>
                  </a:lnTo>
                  <a:lnTo>
                    <a:pt x="132" y="166"/>
                  </a:lnTo>
                  <a:lnTo>
                    <a:pt x="132" y="166"/>
                  </a:lnTo>
                  <a:lnTo>
                    <a:pt x="131" y="173"/>
                  </a:lnTo>
                  <a:lnTo>
                    <a:pt x="129" y="179"/>
                  </a:lnTo>
                  <a:lnTo>
                    <a:pt x="126" y="185"/>
                  </a:lnTo>
                  <a:lnTo>
                    <a:pt x="121" y="190"/>
                  </a:lnTo>
                  <a:lnTo>
                    <a:pt x="115" y="194"/>
                  </a:lnTo>
                  <a:lnTo>
                    <a:pt x="106" y="198"/>
                  </a:lnTo>
                  <a:lnTo>
                    <a:pt x="97" y="200"/>
                  </a:lnTo>
                  <a:lnTo>
                    <a:pt x="85" y="201"/>
                  </a:lnTo>
                  <a:lnTo>
                    <a:pt x="85" y="201"/>
                  </a:lnTo>
                  <a:lnTo>
                    <a:pt x="77" y="200"/>
                  </a:lnTo>
                  <a:lnTo>
                    <a:pt x="69" y="199"/>
                  </a:lnTo>
                  <a:lnTo>
                    <a:pt x="61" y="197"/>
                  </a:lnTo>
                  <a:lnTo>
                    <a:pt x="53" y="194"/>
                  </a:lnTo>
                  <a:lnTo>
                    <a:pt x="44" y="191"/>
                  </a:lnTo>
                  <a:lnTo>
                    <a:pt x="36" y="187"/>
                  </a:lnTo>
                  <a:lnTo>
                    <a:pt x="28" y="182"/>
                  </a:lnTo>
                  <a:lnTo>
                    <a:pt x="20" y="176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9" y="216"/>
                  </a:lnTo>
                  <a:lnTo>
                    <a:pt x="18" y="222"/>
                  </a:lnTo>
                  <a:lnTo>
                    <a:pt x="28" y="227"/>
                  </a:lnTo>
                  <a:lnTo>
                    <a:pt x="39" y="231"/>
                  </a:lnTo>
                  <a:lnTo>
                    <a:pt x="50" y="235"/>
                  </a:lnTo>
                  <a:lnTo>
                    <a:pt x="61" y="237"/>
                  </a:lnTo>
                  <a:lnTo>
                    <a:pt x="72" y="239"/>
                  </a:lnTo>
                  <a:lnTo>
                    <a:pt x="83" y="239"/>
                  </a:lnTo>
                  <a:lnTo>
                    <a:pt x="83" y="239"/>
                  </a:lnTo>
                  <a:lnTo>
                    <a:pt x="95" y="239"/>
                  </a:lnTo>
                  <a:lnTo>
                    <a:pt x="106" y="238"/>
                  </a:lnTo>
                  <a:lnTo>
                    <a:pt x="116" y="236"/>
                  </a:lnTo>
                  <a:lnTo>
                    <a:pt x="125" y="234"/>
                  </a:lnTo>
                  <a:lnTo>
                    <a:pt x="134" y="231"/>
                  </a:lnTo>
                  <a:lnTo>
                    <a:pt x="141" y="227"/>
                  </a:lnTo>
                  <a:lnTo>
                    <a:pt x="148" y="223"/>
                  </a:lnTo>
                  <a:lnTo>
                    <a:pt x="154" y="218"/>
                  </a:lnTo>
                  <a:lnTo>
                    <a:pt x="160" y="213"/>
                  </a:lnTo>
                  <a:lnTo>
                    <a:pt x="164" y="208"/>
                  </a:lnTo>
                  <a:lnTo>
                    <a:pt x="168" y="202"/>
                  </a:lnTo>
                  <a:lnTo>
                    <a:pt x="171" y="196"/>
                  </a:lnTo>
                  <a:lnTo>
                    <a:pt x="174" y="189"/>
                  </a:lnTo>
                  <a:lnTo>
                    <a:pt x="176" y="182"/>
                  </a:lnTo>
                  <a:lnTo>
                    <a:pt x="177" y="175"/>
                  </a:lnTo>
                  <a:lnTo>
                    <a:pt x="177" y="168"/>
                  </a:lnTo>
                  <a:lnTo>
                    <a:pt x="177" y="168"/>
                  </a:lnTo>
                  <a:lnTo>
                    <a:pt x="176" y="157"/>
                  </a:lnTo>
                  <a:lnTo>
                    <a:pt x="173" y="145"/>
                  </a:lnTo>
                  <a:lnTo>
                    <a:pt x="168" y="137"/>
                  </a:lnTo>
                  <a:lnTo>
                    <a:pt x="163" y="129"/>
                  </a:lnTo>
                  <a:lnTo>
                    <a:pt x="156" y="123"/>
                  </a:lnTo>
                  <a:lnTo>
                    <a:pt x="149" y="118"/>
                  </a:lnTo>
                  <a:lnTo>
                    <a:pt x="141" y="114"/>
                  </a:lnTo>
                  <a:lnTo>
                    <a:pt x="133" y="112"/>
                  </a:lnTo>
                  <a:lnTo>
                    <a:pt x="133" y="112"/>
                  </a:lnTo>
                  <a:lnTo>
                    <a:pt x="141" y="108"/>
                  </a:lnTo>
                  <a:lnTo>
                    <a:pt x="148" y="104"/>
                  </a:lnTo>
                  <a:lnTo>
                    <a:pt x="154" y="99"/>
                  </a:lnTo>
                  <a:lnTo>
                    <a:pt x="159" y="94"/>
                  </a:lnTo>
                  <a:lnTo>
                    <a:pt x="164" y="88"/>
                  </a:lnTo>
                  <a:lnTo>
                    <a:pt x="167" y="80"/>
                  </a:lnTo>
                  <a:lnTo>
                    <a:pt x="169" y="73"/>
                  </a:lnTo>
                  <a:lnTo>
                    <a:pt x="170" y="64"/>
                  </a:lnTo>
                  <a:lnTo>
                    <a:pt x="170" y="64"/>
                  </a:lnTo>
                  <a:lnTo>
                    <a:pt x="170" y="57"/>
                  </a:lnTo>
                  <a:lnTo>
                    <a:pt x="169" y="51"/>
                  </a:lnTo>
                  <a:lnTo>
                    <a:pt x="167" y="45"/>
                  </a:lnTo>
                  <a:lnTo>
                    <a:pt x="165" y="39"/>
                  </a:lnTo>
                  <a:lnTo>
                    <a:pt x="162" y="34"/>
                  </a:lnTo>
                  <a:lnTo>
                    <a:pt x="159" y="28"/>
                  </a:lnTo>
                  <a:lnTo>
                    <a:pt x="155" y="23"/>
                  </a:lnTo>
                  <a:lnTo>
                    <a:pt x="150" y="19"/>
                  </a:lnTo>
                  <a:lnTo>
                    <a:pt x="144" y="15"/>
                  </a:lnTo>
                  <a:lnTo>
                    <a:pt x="138" y="11"/>
                  </a:lnTo>
                  <a:lnTo>
                    <a:pt x="131" y="8"/>
                  </a:lnTo>
                  <a:lnTo>
                    <a:pt x="123" y="5"/>
                  </a:lnTo>
                  <a:lnTo>
                    <a:pt x="115" y="3"/>
                  </a:lnTo>
                  <a:lnTo>
                    <a:pt x="106" y="1"/>
                  </a:lnTo>
                  <a:lnTo>
                    <a:pt x="96" y="0"/>
                  </a:lnTo>
                  <a:lnTo>
                    <a:pt x="85" y="0"/>
                  </a:lnTo>
                  <a:lnTo>
                    <a:pt x="85" y="0"/>
                  </a:lnTo>
                  <a:lnTo>
                    <a:pt x="74" y="0"/>
                  </a:lnTo>
                  <a:lnTo>
                    <a:pt x="64" y="2"/>
                  </a:lnTo>
                  <a:lnTo>
                    <a:pt x="53" y="4"/>
                  </a:lnTo>
                  <a:lnTo>
                    <a:pt x="43" y="7"/>
                  </a:lnTo>
                  <a:lnTo>
                    <a:pt x="33" y="11"/>
                  </a:lnTo>
                  <a:lnTo>
                    <a:pt x="24" y="15"/>
                  </a:lnTo>
                  <a:lnTo>
                    <a:pt x="15" y="20"/>
                  </a:lnTo>
                  <a:lnTo>
                    <a:pt x="7" y="25"/>
                  </a:lnTo>
                  <a:lnTo>
                    <a:pt x="27" y="60"/>
                  </a:lnTo>
                  <a:lnTo>
                    <a:pt x="27" y="60"/>
                  </a:lnTo>
                  <a:lnTo>
                    <a:pt x="41" y="50"/>
                  </a:lnTo>
                  <a:lnTo>
                    <a:pt x="49" y="47"/>
                  </a:lnTo>
                  <a:lnTo>
                    <a:pt x="56" y="44"/>
                  </a:lnTo>
                  <a:lnTo>
                    <a:pt x="63" y="42"/>
                  </a:lnTo>
                  <a:lnTo>
                    <a:pt x="71" y="40"/>
                  </a:lnTo>
                  <a:lnTo>
                    <a:pt x="79" y="39"/>
                  </a:lnTo>
                  <a:lnTo>
                    <a:pt x="87" y="39"/>
                  </a:lnTo>
                  <a:lnTo>
                    <a:pt x="87" y="39"/>
                  </a:lnTo>
                  <a:lnTo>
                    <a:pt x="97" y="39"/>
                  </a:lnTo>
                  <a:lnTo>
                    <a:pt x="105" y="41"/>
                  </a:lnTo>
                  <a:lnTo>
                    <a:pt x="111" y="44"/>
                  </a:lnTo>
                  <a:lnTo>
                    <a:pt x="117" y="47"/>
                  </a:lnTo>
                  <a:lnTo>
                    <a:pt x="121" y="52"/>
                  </a:lnTo>
                  <a:lnTo>
                    <a:pt x="124" y="56"/>
                  </a:lnTo>
                  <a:lnTo>
                    <a:pt x="125" y="62"/>
                  </a:lnTo>
                  <a:lnTo>
                    <a:pt x="126" y="67"/>
                  </a:lnTo>
                  <a:lnTo>
                    <a:pt x="126" y="67"/>
                  </a:lnTo>
                  <a:lnTo>
                    <a:pt x="125" y="72"/>
                  </a:lnTo>
                  <a:lnTo>
                    <a:pt x="124" y="77"/>
                  </a:lnTo>
                  <a:lnTo>
                    <a:pt x="121" y="82"/>
                  </a:lnTo>
                  <a:lnTo>
                    <a:pt x="118" y="86"/>
                  </a:lnTo>
                  <a:lnTo>
                    <a:pt x="113" y="89"/>
                  </a:lnTo>
                  <a:lnTo>
                    <a:pt x="107" y="92"/>
                  </a:lnTo>
                  <a:lnTo>
                    <a:pt x="99" y="94"/>
                  </a:lnTo>
                  <a:lnTo>
                    <a:pt x="91" y="94"/>
                  </a:lnTo>
                  <a:lnTo>
                    <a:pt x="61" y="94"/>
                  </a:lnTo>
                  <a:lnTo>
                    <a:pt x="61" y="1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1" name="Freeform 140"/>
            <p:cNvSpPr>
              <a:spLocks/>
            </p:cNvSpPr>
            <p:nvPr userDrawn="1"/>
          </p:nvSpPr>
          <p:spPr bwMode="auto">
            <a:xfrm>
              <a:off x="2665413" y="6365876"/>
              <a:ext cx="73025" cy="90488"/>
            </a:xfrm>
            <a:custGeom>
              <a:avLst/>
              <a:gdLst>
                <a:gd name="T0" fmla="*/ 139 w 185"/>
                <a:gd name="T1" fmla="*/ 0 h 230"/>
                <a:gd name="T2" fmla="*/ 139 w 185"/>
                <a:gd name="T3" fmla="*/ 87 h 230"/>
                <a:gd name="T4" fmla="*/ 45 w 185"/>
                <a:gd name="T5" fmla="*/ 87 h 230"/>
                <a:gd name="T6" fmla="*/ 45 w 185"/>
                <a:gd name="T7" fmla="*/ 0 h 230"/>
                <a:gd name="T8" fmla="*/ 0 w 185"/>
                <a:gd name="T9" fmla="*/ 0 h 230"/>
                <a:gd name="T10" fmla="*/ 0 w 185"/>
                <a:gd name="T11" fmla="*/ 230 h 230"/>
                <a:gd name="T12" fmla="*/ 45 w 185"/>
                <a:gd name="T13" fmla="*/ 230 h 230"/>
                <a:gd name="T14" fmla="*/ 45 w 185"/>
                <a:gd name="T15" fmla="*/ 126 h 230"/>
                <a:gd name="T16" fmla="*/ 139 w 185"/>
                <a:gd name="T17" fmla="*/ 126 h 230"/>
                <a:gd name="T18" fmla="*/ 139 w 185"/>
                <a:gd name="T19" fmla="*/ 230 h 230"/>
                <a:gd name="T20" fmla="*/ 185 w 185"/>
                <a:gd name="T21" fmla="*/ 230 h 230"/>
                <a:gd name="T22" fmla="*/ 185 w 185"/>
                <a:gd name="T23" fmla="*/ 0 h 230"/>
                <a:gd name="T24" fmla="*/ 139 w 185"/>
                <a:gd name="T2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85" h="230">
                  <a:moveTo>
                    <a:pt x="139" y="0"/>
                  </a:moveTo>
                  <a:lnTo>
                    <a:pt x="139" y="87"/>
                  </a:lnTo>
                  <a:lnTo>
                    <a:pt x="45" y="87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45" y="230"/>
                  </a:lnTo>
                  <a:lnTo>
                    <a:pt x="45" y="126"/>
                  </a:lnTo>
                  <a:lnTo>
                    <a:pt x="139" y="126"/>
                  </a:lnTo>
                  <a:lnTo>
                    <a:pt x="139" y="230"/>
                  </a:lnTo>
                  <a:lnTo>
                    <a:pt x="185" y="230"/>
                  </a:lnTo>
                  <a:lnTo>
                    <a:pt x="185" y="0"/>
                  </a:lnTo>
                  <a:lnTo>
                    <a:pt x="13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2" name="Freeform 141"/>
            <p:cNvSpPr>
              <a:spLocks noEditPoints="1"/>
            </p:cNvSpPr>
            <p:nvPr userDrawn="1"/>
          </p:nvSpPr>
          <p:spPr bwMode="auto">
            <a:xfrm>
              <a:off x="2757488" y="6362701"/>
              <a:ext cx="77788" cy="95250"/>
            </a:xfrm>
            <a:custGeom>
              <a:avLst/>
              <a:gdLst>
                <a:gd name="T0" fmla="*/ 197 w 197"/>
                <a:gd name="T1" fmla="*/ 114 h 239"/>
                <a:gd name="T2" fmla="*/ 195 w 197"/>
                <a:gd name="T3" fmla="*/ 92 h 239"/>
                <a:gd name="T4" fmla="*/ 191 w 197"/>
                <a:gd name="T5" fmla="*/ 70 h 239"/>
                <a:gd name="T6" fmla="*/ 183 w 197"/>
                <a:gd name="T7" fmla="*/ 51 h 239"/>
                <a:gd name="T8" fmla="*/ 173 w 197"/>
                <a:gd name="T9" fmla="*/ 34 h 239"/>
                <a:gd name="T10" fmla="*/ 159 w 197"/>
                <a:gd name="T11" fmla="*/ 20 h 239"/>
                <a:gd name="T12" fmla="*/ 143 w 197"/>
                <a:gd name="T13" fmla="*/ 9 h 239"/>
                <a:gd name="T14" fmla="*/ 123 w 197"/>
                <a:gd name="T15" fmla="*/ 2 h 239"/>
                <a:gd name="T16" fmla="*/ 100 w 197"/>
                <a:gd name="T17" fmla="*/ 0 h 239"/>
                <a:gd name="T18" fmla="*/ 89 w 197"/>
                <a:gd name="T19" fmla="*/ 0 h 239"/>
                <a:gd name="T20" fmla="*/ 69 w 197"/>
                <a:gd name="T21" fmla="*/ 4 h 239"/>
                <a:gd name="T22" fmla="*/ 51 w 197"/>
                <a:gd name="T23" fmla="*/ 12 h 239"/>
                <a:gd name="T24" fmla="*/ 35 w 197"/>
                <a:gd name="T25" fmla="*/ 23 h 239"/>
                <a:gd name="T26" fmla="*/ 22 w 197"/>
                <a:gd name="T27" fmla="*/ 38 h 239"/>
                <a:gd name="T28" fmla="*/ 11 w 197"/>
                <a:gd name="T29" fmla="*/ 57 h 239"/>
                <a:gd name="T30" fmla="*/ 4 w 197"/>
                <a:gd name="T31" fmla="*/ 79 h 239"/>
                <a:gd name="T32" fmla="*/ 1 w 197"/>
                <a:gd name="T33" fmla="*/ 105 h 239"/>
                <a:gd name="T34" fmla="*/ 0 w 197"/>
                <a:gd name="T35" fmla="*/ 119 h 239"/>
                <a:gd name="T36" fmla="*/ 2 w 197"/>
                <a:gd name="T37" fmla="*/ 147 h 239"/>
                <a:gd name="T38" fmla="*/ 9 w 197"/>
                <a:gd name="T39" fmla="*/ 173 h 239"/>
                <a:gd name="T40" fmla="*/ 19 w 197"/>
                <a:gd name="T41" fmla="*/ 193 h 239"/>
                <a:gd name="T42" fmla="*/ 30 w 197"/>
                <a:gd name="T43" fmla="*/ 209 h 239"/>
                <a:gd name="T44" fmla="*/ 36 w 197"/>
                <a:gd name="T45" fmla="*/ 215 h 239"/>
                <a:gd name="T46" fmla="*/ 51 w 197"/>
                <a:gd name="T47" fmla="*/ 226 h 239"/>
                <a:gd name="T48" fmla="*/ 68 w 197"/>
                <a:gd name="T49" fmla="*/ 234 h 239"/>
                <a:gd name="T50" fmla="*/ 88 w 197"/>
                <a:gd name="T51" fmla="*/ 239 h 239"/>
                <a:gd name="T52" fmla="*/ 99 w 197"/>
                <a:gd name="T53" fmla="*/ 239 h 239"/>
                <a:gd name="T54" fmla="*/ 124 w 197"/>
                <a:gd name="T55" fmla="*/ 237 h 239"/>
                <a:gd name="T56" fmla="*/ 145 w 197"/>
                <a:gd name="T57" fmla="*/ 231 h 239"/>
                <a:gd name="T58" fmla="*/ 154 w 197"/>
                <a:gd name="T59" fmla="*/ 227 h 239"/>
                <a:gd name="T60" fmla="*/ 170 w 197"/>
                <a:gd name="T61" fmla="*/ 217 h 239"/>
                <a:gd name="T62" fmla="*/ 151 w 197"/>
                <a:gd name="T63" fmla="*/ 180 h 239"/>
                <a:gd name="T64" fmla="*/ 139 w 197"/>
                <a:gd name="T65" fmla="*/ 188 h 239"/>
                <a:gd name="T66" fmla="*/ 128 w 197"/>
                <a:gd name="T67" fmla="*/ 194 h 239"/>
                <a:gd name="T68" fmla="*/ 116 w 197"/>
                <a:gd name="T69" fmla="*/ 197 h 239"/>
                <a:gd name="T70" fmla="*/ 102 w 197"/>
                <a:gd name="T71" fmla="*/ 199 h 239"/>
                <a:gd name="T72" fmla="*/ 91 w 197"/>
                <a:gd name="T73" fmla="*/ 198 h 239"/>
                <a:gd name="T74" fmla="*/ 73 w 197"/>
                <a:gd name="T75" fmla="*/ 191 h 239"/>
                <a:gd name="T76" fmla="*/ 57 w 197"/>
                <a:gd name="T77" fmla="*/ 175 h 239"/>
                <a:gd name="T78" fmla="*/ 47 w 197"/>
                <a:gd name="T79" fmla="*/ 151 h 239"/>
                <a:gd name="T80" fmla="*/ 195 w 197"/>
                <a:gd name="T81" fmla="*/ 135 h 239"/>
                <a:gd name="T82" fmla="*/ 196 w 197"/>
                <a:gd name="T83" fmla="*/ 126 h 239"/>
                <a:gd name="T84" fmla="*/ 197 w 197"/>
                <a:gd name="T85" fmla="*/ 114 h 239"/>
                <a:gd name="T86" fmla="*/ 45 w 197"/>
                <a:gd name="T87" fmla="*/ 98 h 239"/>
                <a:gd name="T88" fmla="*/ 50 w 197"/>
                <a:gd name="T89" fmla="*/ 73 h 239"/>
                <a:gd name="T90" fmla="*/ 61 w 197"/>
                <a:gd name="T91" fmla="*/ 55 h 239"/>
                <a:gd name="T92" fmla="*/ 77 w 197"/>
                <a:gd name="T93" fmla="*/ 44 h 239"/>
                <a:gd name="T94" fmla="*/ 97 w 197"/>
                <a:gd name="T95" fmla="*/ 40 h 239"/>
                <a:gd name="T96" fmla="*/ 104 w 197"/>
                <a:gd name="T97" fmla="*/ 41 h 239"/>
                <a:gd name="T98" fmla="*/ 116 w 197"/>
                <a:gd name="T99" fmla="*/ 43 h 239"/>
                <a:gd name="T100" fmla="*/ 126 w 197"/>
                <a:gd name="T101" fmla="*/ 47 h 239"/>
                <a:gd name="T102" fmla="*/ 137 w 197"/>
                <a:gd name="T103" fmla="*/ 57 h 239"/>
                <a:gd name="T104" fmla="*/ 147 w 197"/>
                <a:gd name="T105" fmla="*/ 76 h 239"/>
                <a:gd name="T106" fmla="*/ 151 w 197"/>
                <a:gd name="T107" fmla="*/ 9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7" h="239">
                  <a:moveTo>
                    <a:pt x="197" y="114"/>
                  </a:moveTo>
                  <a:lnTo>
                    <a:pt x="197" y="114"/>
                  </a:lnTo>
                  <a:lnTo>
                    <a:pt x="196" y="103"/>
                  </a:lnTo>
                  <a:lnTo>
                    <a:pt x="195" y="92"/>
                  </a:lnTo>
                  <a:lnTo>
                    <a:pt x="193" y="81"/>
                  </a:lnTo>
                  <a:lnTo>
                    <a:pt x="191" y="70"/>
                  </a:lnTo>
                  <a:lnTo>
                    <a:pt x="187" y="60"/>
                  </a:lnTo>
                  <a:lnTo>
                    <a:pt x="183" y="51"/>
                  </a:lnTo>
                  <a:lnTo>
                    <a:pt x="178" y="42"/>
                  </a:lnTo>
                  <a:lnTo>
                    <a:pt x="173" y="34"/>
                  </a:lnTo>
                  <a:lnTo>
                    <a:pt x="166" y="26"/>
                  </a:lnTo>
                  <a:lnTo>
                    <a:pt x="159" y="20"/>
                  </a:lnTo>
                  <a:lnTo>
                    <a:pt x="151" y="14"/>
                  </a:lnTo>
                  <a:lnTo>
                    <a:pt x="143" y="9"/>
                  </a:lnTo>
                  <a:lnTo>
                    <a:pt x="133" y="5"/>
                  </a:lnTo>
                  <a:lnTo>
                    <a:pt x="123" y="2"/>
                  </a:lnTo>
                  <a:lnTo>
                    <a:pt x="112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89" y="0"/>
                  </a:lnTo>
                  <a:lnTo>
                    <a:pt x="79" y="2"/>
                  </a:lnTo>
                  <a:lnTo>
                    <a:pt x="69" y="4"/>
                  </a:lnTo>
                  <a:lnTo>
                    <a:pt x="60" y="8"/>
                  </a:lnTo>
                  <a:lnTo>
                    <a:pt x="51" y="12"/>
                  </a:lnTo>
                  <a:lnTo>
                    <a:pt x="43" y="17"/>
                  </a:lnTo>
                  <a:lnTo>
                    <a:pt x="35" y="23"/>
                  </a:lnTo>
                  <a:lnTo>
                    <a:pt x="28" y="30"/>
                  </a:lnTo>
                  <a:lnTo>
                    <a:pt x="22" y="38"/>
                  </a:lnTo>
                  <a:lnTo>
                    <a:pt x="16" y="47"/>
                  </a:lnTo>
                  <a:lnTo>
                    <a:pt x="11" y="57"/>
                  </a:lnTo>
                  <a:lnTo>
                    <a:pt x="7" y="68"/>
                  </a:lnTo>
                  <a:lnTo>
                    <a:pt x="4" y="79"/>
                  </a:lnTo>
                  <a:lnTo>
                    <a:pt x="2" y="92"/>
                  </a:lnTo>
                  <a:lnTo>
                    <a:pt x="1" y="105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0" y="134"/>
                  </a:lnTo>
                  <a:lnTo>
                    <a:pt x="2" y="147"/>
                  </a:lnTo>
                  <a:lnTo>
                    <a:pt x="5" y="161"/>
                  </a:lnTo>
                  <a:lnTo>
                    <a:pt x="9" y="173"/>
                  </a:lnTo>
                  <a:lnTo>
                    <a:pt x="13" y="184"/>
                  </a:lnTo>
                  <a:lnTo>
                    <a:pt x="19" y="193"/>
                  </a:lnTo>
                  <a:lnTo>
                    <a:pt x="24" y="202"/>
                  </a:lnTo>
                  <a:lnTo>
                    <a:pt x="30" y="209"/>
                  </a:lnTo>
                  <a:lnTo>
                    <a:pt x="30" y="209"/>
                  </a:lnTo>
                  <a:lnTo>
                    <a:pt x="36" y="215"/>
                  </a:lnTo>
                  <a:lnTo>
                    <a:pt x="43" y="221"/>
                  </a:lnTo>
                  <a:lnTo>
                    <a:pt x="51" y="226"/>
                  </a:lnTo>
                  <a:lnTo>
                    <a:pt x="59" y="230"/>
                  </a:lnTo>
                  <a:lnTo>
                    <a:pt x="68" y="234"/>
                  </a:lnTo>
                  <a:lnTo>
                    <a:pt x="78" y="237"/>
                  </a:lnTo>
                  <a:lnTo>
                    <a:pt x="88" y="239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2" y="239"/>
                  </a:lnTo>
                  <a:lnTo>
                    <a:pt x="124" y="237"/>
                  </a:lnTo>
                  <a:lnTo>
                    <a:pt x="135" y="235"/>
                  </a:lnTo>
                  <a:lnTo>
                    <a:pt x="145" y="231"/>
                  </a:lnTo>
                  <a:lnTo>
                    <a:pt x="145" y="231"/>
                  </a:lnTo>
                  <a:lnTo>
                    <a:pt x="154" y="227"/>
                  </a:lnTo>
                  <a:lnTo>
                    <a:pt x="162" y="222"/>
                  </a:lnTo>
                  <a:lnTo>
                    <a:pt x="170" y="217"/>
                  </a:lnTo>
                  <a:lnTo>
                    <a:pt x="178" y="209"/>
                  </a:lnTo>
                  <a:lnTo>
                    <a:pt x="151" y="180"/>
                  </a:lnTo>
                  <a:lnTo>
                    <a:pt x="151" y="180"/>
                  </a:lnTo>
                  <a:lnTo>
                    <a:pt x="139" y="188"/>
                  </a:lnTo>
                  <a:lnTo>
                    <a:pt x="128" y="194"/>
                  </a:lnTo>
                  <a:lnTo>
                    <a:pt x="128" y="194"/>
                  </a:lnTo>
                  <a:lnTo>
                    <a:pt x="122" y="196"/>
                  </a:lnTo>
                  <a:lnTo>
                    <a:pt x="116" y="197"/>
                  </a:lnTo>
                  <a:lnTo>
                    <a:pt x="109" y="198"/>
                  </a:lnTo>
                  <a:lnTo>
                    <a:pt x="102" y="199"/>
                  </a:lnTo>
                  <a:lnTo>
                    <a:pt x="102" y="199"/>
                  </a:lnTo>
                  <a:lnTo>
                    <a:pt x="91" y="198"/>
                  </a:lnTo>
                  <a:lnTo>
                    <a:pt x="82" y="195"/>
                  </a:lnTo>
                  <a:lnTo>
                    <a:pt x="73" y="191"/>
                  </a:lnTo>
                  <a:lnTo>
                    <a:pt x="64" y="184"/>
                  </a:lnTo>
                  <a:lnTo>
                    <a:pt x="57" y="175"/>
                  </a:lnTo>
                  <a:lnTo>
                    <a:pt x="51" y="164"/>
                  </a:lnTo>
                  <a:lnTo>
                    <a:pt x="47" y="151"/>
                  </a:lnTo>
                  <a:lnTo>
                    <a:pt x="44" y="135"/>
                  </a:lnTo>
                  <a:lnTo>
                    <a:pt x="195" y="135"/>
                  </a:lnTo>
                  <a:lnTo>
                    <a:pt x="195" y="135"/>
                  </a:lnTo>
                  <a:lnTo>
                    <a:pt x="196" y="126"/>
                  </a:lnTo>
                  <a:lnTo>
                    <a:pt x="197" y="114"/>
                  </a:lnTo>
                  <a:lnTo>
                    <a:pt x="197" y="114"/>
                  </a:lnTo>
                  <a:close/>
                  <a:moveTo>
                    <a:pt x="45" y="98"/>
                  </a:moveTo>
                  <a:lnTo>
                    <a:pt x="45" y="98"/>
                  </a:lnTo>
                  <a:lnTo>
                    <a:pt x="47" y="85"/>
                  </a:lnTo>
                  <a:lnTo>
                    <a:pt x="50" y="73"/>
                  </a:lnTo>
                  <a:lnTo>
                    <a:pt x="55" y="64"/>
                  </a:lnTo>
                  <a:lnTo>
                    <a:pt x="61" y="55"/>
                  </a:lnTo>
                  <a:lnTo>
                    <a:pt x="68" y="49"/>
                  </a:lnTo>
                  <a:lnTo>
                    <a:pt x="77" y="44"/>
                  </a:lnTo>
                  <a:lnTo>
                    <a:pt x="86" y="41"/>
                  </a:lnTo>
                  <a:lnTo>
                    <a:pt x="97" y="40"/>
                  </a:lnTo>
                  <a:lnTo>
                    <a:pt x="97" y="40"/>
                  </a:lnTo>
                  <a:lnTo>
                    <a:pt x="104" y="41"/>
                  </a:lnTo>
                  <a:lnTo>
                    <a:pt x="110" y="42"/>
                  </a:lnTo>
                  <a:lnTo>
                    <a:pt x="116" y="43"/>
                  </a:lnTo>
                  <a:lnTo>
                    <a:pt x="121" y="45"/>
                  </a:lnTo>
                  <a:lnTo>
                    <a:pt x="126" y="47"/>
                  </a:lnTo>
                  <a:lnTo>
                    <a:pt x="130" y="50"/>
                  </a:lnTo>
                  <a:lnTo>
                    <a:pt x="137" y="57"/>
                  </a:lnTo>
                  <a:lnTo>
                    <a:pt x="143" y="66"/>
                  </a:lnTo>
                  <a:lnTo>
                    <a:pt x="147" y="76"/>
                  </a:lnTo>
                  <a:lnTo>
                    <a:pt x="150" y="86"/>
                  </a:lnTo>
                  <a:lnTo>
                    <a:pt x="151" y="98"/>
                  </a:lnTo>
                  <a:lnTo>
                    <a:pt x="4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3" name="Freeform 142"/>
            <p:cNvSpPr>
              <a:spLocks/>
            </p:cNvSpPr>
            <p:nvPr userDrawn="1"/>
          </p:nvSpPr>
          <p:spPr bwMode="auto">
            <a:xfrm>
              <a:off x="2849563" y="6362701"/>
              <a:ext cx="73025" cy="95250"/>
            </a:xfrm>
            <a:custGeom>
              <a:avLst/>
              <a:gdLst>
                <a:gd name="T0" fmla="*/ 182 w 182"/>
                <a:gd name="T1" fmla="*/ 39 h 239"/>
                <a:gd name="T2" fmla="*/ 165 w 182"/>
                <a:gd name="T3" fmla="*/ 22 h 239"/>
                <a:gd name="T4" fmla="*/ 146 w 182"/>
                <a:gd name="T5" fmla="*/ 10 h 239"/>
                <a:gd name="T6" fmla="*/ 124 w 182"/>
                <a:gd name="T7" fmla="*/ 2 h 239"/>
                <a:gd name="T8" fmla="*/ 101 w 182"/>
                <a:gd name="T9" fmla="*/ 0 h 239"/>
                <a:gd name="T10" fmla="*/ 90 w 182"/>
                <a:gd name="T11" fmla="*/ 0 h 239"/>
                <a:gd name="T12" fmla="*/ 71 w 182"/>
                <a:gd name="T13" fmla="*/ 4 h 239"/>
                <a:gd name="T14" fmla="*/ 53 w 182"/>
                <a:gd name="T15" fmla="*/ 12 h 239"/>
                <a:gd name="T16" fmla="*/ 37 w 182"/>
                <a:gd name="T17" fmla="*/ 24 h 239"/>
                <a:gd name="T18" fmla="*/ 23 w 182"/>
                <a:gd name="T19" fmla="*/ 39 h 239"/>
                <a:gd name="T20" fmla="*/ 12 w 182"/>
                <a:gd name="T21" fmla="*/ 58 h 239"/>
                <a:gd name="T22" fmla="*/ 5 w 182"/>
                <a:gd name="T23" fmla="*/ 80 h 239"/>
                <a:gd name="T24" fmla="*/ 1 w 182"/>
                <a:gd name="T25" fmla="*/ 106 h 239"/>
                <a:gd name="T26" fmla="*/ 0 w 182"/>
                <a:gd name="T27" fmla="*/ 120 h 239"/>
                <a:gd name="T28" fmla="*/ 2 w 182"/>
                <a:gd name="T29" fmla="*/ 145 h 239"/>
                <a:gd name="T30" fmla="*/ 8 w 182"/>
                <a:gd name="T31" fmla="*/ 169 h 239"/>
                <a:gd name="T32" fmla="*/ 17 w 182"/>
                <a:gd name="T33" fmla="*/ 190 h 239"/>
                <a:gd name="T34" fmla="*/ 29 w 182"/>
                <a:gd name="T35" fmla="*/ 207 h 239"/>
                <a:gd name="T36" fmla="*/ 43 w 182"/>
                <a:gd name="T37" fmla="*/ 221 h 239"/>
                <a:gd name="T38" fmla="*/ 60 w 182"/>
                <a:gd name="T39" fmla="*/ 231 h 239"/>
                <a:gd name="T40" fmla="*/ 79 w 182"/>
                <a:gd name="T41" fmla="*/ 237 h 239"/>
                <a:gd name="T42" fmla="*/ 99 w 182"/>
                <a:gd name="T43" fmla="*/ 239 h 239"/>
                <a:gd name="T44" fmla="*/ 114 w 182"/>
                <a:gd name="T45" fmla="*/ 238 h 239"/>
                <a:gd name="T46" fmla="*/ 139 w 182"/>
                <a:gd name="T47" fmla="*/ 232 h 239"/>
                <a:gd name="T48" fmla="*/ 158 w 182"/>
                <a:gd name="T49" fmla="*/ 220 h 239"/>
                <a:gd name="T50" fmla="*/ 174 w 182"/>
                <a:gd name="T51" fmla="*/ 205 h 239"/>
                <a:gd name="T52" fmla="*/ 152 w 182"/>
                <a:gd name="T53" fmla="*/ 168 h 239"/>
                <a:gd name="T54" fmla="*/ 140 w 182"/>
                <a:gd name="T55" fmla="*/ 181 h 239"/>
                <a:gd name="T56" fmla="*/ 128 w 182"/>
                <a:gd name="T57" fmla="*/ 189 h 239"/>
                <a:gd name="T58" fmla="*/ 115 w 182"/>
                <a:gd name="T59" fmla="*/ 195 h 239"/>
                <a:gd name="T60" fmla="*/ 101 w 182"/>
                <a:gd name="T61" fmla="*/ 197 h 239"/>
                <a:gd name="T62" fmla="*/ 94 w 182"/>
                <a:gd name="T63" fmla="*/ 196 h 239"/>
                <a:gd name="T64" fmla="*/ 82 w 182"/>
                <a:gd name="T65" fmla="*/ 193 h 239"/>
                <a:gd name="T66" fmla="*/ 72 w 182"/>
                <a:gd name="T67" fmla="*/ 188 h 239"/>
                <a:gd name="T68" fmla="*/ 63 w 182"/>
                <a:gd name="T69" fmla="*/ 180 h 239"/>
                <a:gd name="T70" fmla="*/ 56 w 182"/>
                <a:gd name="T71" fmla="*/ 169 h 239"/>
                <a:gd name="T72" fmla="*/ 49 w 182"/>
                <a:gd name="T73" fmla="*/ 150 h 239"/>
                <a:gd name="T74" fmla="*/ 46 w 182"/>
                <a:gd name="T75" fmla="*/ 118 h 239"/>
                <a:gd name="T76" fmla="*/ 47 w 182"/>
                <a:gd name="T77" fmla="*/ 102 h 239"/>
                <a:gd name="T78" fmla="*/ 54 w 182"/>
                <a:gd name="T79" fmla="*/ 74 h 239"/>
                <a:gd name="T80" fmla="*/ 60 w 182"/>
                <a:gd name="T81" fmla="*/ 63 h 239"/>
                <a:gd name="T82" fmla="*/ 68 w 182"/>
                <a:gd name="T83" fmla="*/ 54 h 239"/>
                <a:gd name="T84" fmla="*/ 77 w 182"/>
                <a:gd name="T85" fmla="*/ 48 h 239"/>
                <a:gd name="T86" fmla="*/ 88 w 182"/>
                <a:gd name="T87" fmla="*/ 44 h 239"/>
                <a:gd name="T88" fmla="*/ 99 w 182"/>
                <a:gd name="T89" fmla="*/ 43 h 239"/>
                <a:gd name="T90" fmla="*/ 107 w 182"/>
                <a:gd name="T91" fmla="*/ 43 h 239"/>
                <a:gd name="T92" fmla="*/ 121 w 182"/>
                <a:gd name="T93" fmla="*/ 46 h 239"/>
                <a:gd name="T94" fmla="*/ 135 w 182"/>
                <a:gd name="T95" fmla="*/ 53 h 239"/>
                <a:gd name="T96" fmla="*/ 148 w 182"/>
                <a:gd name="T97" fmla="*/ 64 h 239"/>
                <a:gd name="T98" fmla="*/ 182 w 182"/>
                <a:gd name="T99" fmla="*/ 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182" h="239">
                  <a:moveTo>
                    <a:pt x="182" y="39"/>
                  </a:moveTo>
                  <a:lnTo>
                    <a:pt x="182" y="39"/>
                  </a:lnTo>
                  <a:lnTo>
                    <a:pt x="173" y="30"/>
                  </a:lnTo>
                  <a:lnTo>
                    <a:pt x="165" y="22"/>
                  </a:lnTo>
                  <a:lnTo>
                    <a:pt x="155" y="15"/>
                  </a:lnTo>
                  <a:lnTo>
                    <a:pt x="146" y="10"/>
                  </a:lnTo>
                  <a:lnTo>
                    <a:pt x="135" y="5"/>
                  </a:lnTo>
                  <a:lnTo>
                    <a:pt x="124" y="2"/>
                  </a:lnTo>
                  <a:lnTo>
                    <a:pt x="113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90" y="0"/>
                  </a:lnTo>
                  <a:lnTo>
                    <a:pt x="80" y="2"/>
                  </a:lnTo>
                  <a:lnTo>
                    <a:pt x="71" y="4"/>
                  </a:lnTo>
                  <a:lnTo>
                    <a:pt x="61" y="8"/>
                  </a:lnTo>
                  <a:lnTo>
                    <a:pt x="53" y="12"/>
                  </a:lnTo>
                  <a:lnTo>
                    <a:pt x="44" y="18"/>
                  </a:lnTo>
                  <a:lnTo>
                    <a:pt x="37" y="24"/>
                  </a:lnTo>
                  <a:lnTo>
                    <a:pt x="30" y="31"/>
                  </a:lnTo>
                  <a:lnTo>
                    <a:pt x="23" y="39"/>
                  </a:lnTo>
                  <a:lnTo>
                    <a:pt x="17" y="48"/>
                  </a:lnTo>
                  <a:lnTo>
                    <a:pt x="12" y="58"/>
                  </a:lnTo>
                  <a:lnTo>
                    <a:pt x="8" y="69"/>
                  </a:lnTo>
                  <a:lnTo>
                    <a:pt x="5" y="80"/>
                  </a:lnTo>
                  <a:lnTo>
                    <a:pt x="2" y="93"/>
                  </a:lnTo>
                  <a:lnTo>
                    <a:pt x="1" y="106"/>
                  </a:lnTo>
                  <a:lnTo>
                    <a:pt x="0" y="120"/>
                  </a:lnTo>
                  <a:lnTo>
                    <a:pt x="0" y="120"/>
                  </a:lnTo>
                  <a:lnTo>
                    <a:pt x="1" y="133"/>
                  </a:lnTo>
                  <a:lnTo>
                    <a:pt x="2" y="145"/>
                  </a:lnTo>
                  <a:lnTo>
                    <a:pt x="5" y="158"/>
                  </a:lnTo>
                  <a:lnTo>
                    <a:pt x="8" y="169"/>
                  </a:lnTo>
                  <a:lnTo>
                    <a:pt x="12" y="180"/>
                  </a:lnTo>
                  <a:lnTo>
                    <a:pt x="17" y="190"/>
                  </a:lnTo>
                  <a:lnTo>
                    <a:pt x="23" y="199"/>
                  </a:lnTo>
                  <a:lnTo>
                    <a:pt x="29" y="207"/>
                  </a:lnTo>
                  <a:lnTo>
                    <a:pt x="36" y="214"/>
                  </a:lnTo>
                  <a:lnTo>
                    <a:pt x="43" y="221"/>
                  </a:lnTo>
                  <a:lnTo>
                    <a:pt x="52" y="226"/>
                  </a:lnTo>
                  <a:lnTo>
                    <a:pt x="60" y="231"/>
                  </a:lnTo>
                  <a:lnTo>
                    <a:pt x="69" y="234"/>
                  </a:lnTo>
                  <a:lnTo>
                    <a:pt x="79" y="237"/>
                  </a:lnTo>
                  <a:lnTo>
                    <a:pt x="89" y="239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4" y="238"/>
                  </a:lnTo>
                  <a:lnTo>
                    <a:pt x="127" y="236"/>
                  </a:lnTo>
                  <a:lnTo>
                    <a:pt x="139" y="232"/>
                  </a:lnTo>
                  <a:lnTo>
                    <a:pt x="149" y="226"/>
                  </a:lnTo>
                  <a:lnTo>
                    <a:pt x="158" y="220"/>
                  </a:lnTo>
                  <a:lnTo>
                    <a:pt x="167" y="213"/>
                  </a:lnTo>
                  <a:lnTo>
                    <a:pt x="174" y="205"/>
                  </a:lnTo>
                  <a:lnTo>
                    <a:pt x="181" y="197"/>
                  </a:lnTo>
                  <a:lnTo>
                    <a:pt x="152" y="168"/>
                  </a:lnTo>
                  <a:lnTo>
                    <a:pt x="152" y="168"/>
                  </a:lnTo>
                  <a:lnTo>
                    <a:pt x="140" y="181"/>
                  </a:lnTo>
                  <a:lnTo>
                    <a:pt x="134" y="185"/>
                  </a:lnTo>
                  <a:lnTo>
                    <a:pt x="128" y="189"/>
                  </a:lnTo>
                  <a:lnTo>
                    <a:pt x="122" y="193"/>
                  </a:lnTo>
                  <a:lnTo>
                    <a:pt x="115" y="195"/>
                  </a:lnTo>
                  <a:lnTo>
                    <a:pt x="108" y="196"/>
                  </a:lnTo>
                  <a:lnTo>
                    <a:pt x="101" y="197"/>
                  </a:lnTo>
                  <a:lnTo>
                    <a:pt x="101" y="197"/>
                  </a:lnTo>
                  <a:lnTo>
                    <a:pt x="94" y="196"/>
                  </a:lnTo>
                  <a:lnTo>
                    <a:pt x="88" y="195"/>
                  </a:lnTo>
                  <a:lnTo>
                    <a:pt x="82" y="193"/>
                  </a:lnTo>
                  <a:lnTo>
                    <a:pt x="77" y="191"/>
                  </a:lnTo>
                  <a:lnTo>
                    <a:pt x="72" y="188"/>
                  </a:lnTo>
                  <a:lnTo>
                    <a:pt x="67" y="184"/>
                  </a:lnTo>
                  <a:lnTo>
                    <a:pt x="63" y="180"/>
                  </a:lnTo>
                  <a:lnTo>
                    <a:pt x="60" y="175"/>
                  </a:lnTo>
                  <a:lnTo>
                    <a:pt x="56" y="169"/>
                  </a:lnTo>
                  <a:lnTo>
                    <a:pt x="54" y="164"/>
                  </a:lnTo>
                  <a:lnTo>
                    <a:pt x="49" y="150"/>
                  </a:lnTo>
                  <a:lnTo>
                    <a:pt x="47" y="135"/>
                  </a:lnTo>
                  <a:lnTo>
                    <a:pt x="46" y="118"/>
                  </a:lnTo>
                  <a:lnTo>
                    <a:pt x="46" y="118"/>
                  </a:lnTo>
                  <a:lnTo>
                    <a:pt x="47" y="102"/>
                  </a:lnTo>
                  <a:lnTo>
                    <a:pt x="49" y="87"/>
                  </a:lnTo>
                  <a:lnTo>
                    <a:pt x="54" y="74"/>
                  </a:lnTo>
                  <a:lnTo>
                    <a:pt x="57" y="68"/>
                  </a:lnTo>
                  <a:lnTo>
                    <a:pt x="60" y="63"/>
                  </a:lnTo>
                  <a:lnTo>
                    <a:pt x="64" y="58"/>
                  </a:lnTo>
                  <a:lnTo>
                    <a:pt x="68" y="54"/>
                  </a:lnTo>
                  <a:lnTo>
                    <a:pt x="72" y="51"/>
                  </a:lnTo>
                  <a:lnTo>
                    <a:pt x="77" y="48"/>
                  </a:lnTo>
                  <a:lnTo>
                    <a:pt x="82" y="46"/>
                  </a:lnTo>
                  <a:lnTo>
                    <a:pt x="88" y="44"/>
                  </a:lnTo>
                  <a:lnTo>
                    <a:pt x="93" y="43"/>
                  </a:lnTo>
                  <a:lnTo>
                    <a:pt x="99" y="43"/>
                  </a:lnTo>
                  <a:lnTo>
                    <a:pt x="99" y="43"/>
                  </a:lnTo>
                  <a:lnTo>
                    <a:pt x="107" y="43"/>
                  </a:lnTo>
                  <a:lnTo>
                    <a:pt x="114" y="44"/>
                  </a:lnTo>
                  <a:lnTo>
                    <a:pt x="121" y="46"/>
                  </a:lnTo>
                  <a:lnTo>
                    <a:pt x="128" y="49"/>
                  </a:lnTo>
                  <a:lnTo>
                    <a:pt x="135" y="53"/>
                  </a:lnTo>
                  <a:lnTo>
                    <a:pt x="141" y="58"/>
                  </a:lnTo>
                  <a:lnTo>
                    <a:pt x="148" y="64"/>
                  </a:lnTo>
                  <a:lnTo>
                    <a:pt x="155" y="70"/>
                  </a:lnTo>
                  <a:lnTo>
                    <a:pt x="182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4" name="Freeform 143"/>
            <p:cNvSpPr>
              <a:spLocks noEditPoints="1"/>
            </p:cNvSpPr>
            <p:nvPr userDrawn="1"/>
          </p:nvSpPr>
          <p:spPr bwMode="auto">
            <a:xfrm>
              <a:off x="2936875" y="6362701"/>
              <a:ext cx="74613" cy="95250"/>
            </a:xfrm>
            <a:custGeom>
              <a:avLst/>
              <a:gdLst>
                <a:gd name="T0" fmla="*/ 186 w 186"/>
                <a:gd name="T1" fmla="*/ 77 h 239"/>
                <a:gd name="T2" fmla="*/ 185 w 186"/>
                <a:gd name="T3" fmla="*/ 67 h 239"/>
                <a:gd name="T4" fmla="*/ 182 w 186"/>
                <a:gd name="T5" fmla="*/ 50 h 239"/>
                <a:gd name="T6" fmla="*/ 176 w 186"/>
                <a:gd name="T7" fmla="*/ 36 h 239"/>
                <a:gd name="T8" fmla="*/ 167 w 186"/>
                <a:gd name="T9" fmla="*/ 24 h 239"/>
                <a:gd name="T10" fmla="*/ 156 w 186"/>
                <a:gd name="T11" fmla="*/ 14 h 239"/>
                <a:gd name="T12" fmla="*/ 142 w 186"/>
                <a:gd name="T13" fmla="*/ 7 h 239"/>
                <a:gd name="T14" fmla="*/ 127 w 186"/>
                <a:gd name="T15" fmla="*/ 2 h 239"/>
                <a:gd name="T16" fmla="*/ 109 w 186"/>
                <a:gd name="T17" fmla="*/ 0 h 239"/>
                <a:gd name="T18" fmla="*/ 100 w 186"/>
                <a:gd name="T19" fmla="*/ 0 h 239"/>
                <a:gd name="T20" fmla="*/ 77 w 186"/>
                <a:gd name="T21" fmla="*/ 1 h 239"/>
                <a:gd name="T22" fmla="*/ 57 w 186"/>
                <a:gd name="T23" fmla="*/ 5 h 239"/>
                <a:gd name="T24" fmla="*/ 38 w 186"/>
                <a:gd name="T25" fmla="*/ 11 h 239"/>
                <a:gd name="T26" fmla="*/ 21 w 186"/>
                <a:gd name="T27" fmla="*/ 20 h 239"/>
                <a:gd name="T28" fmla="*/ 39 w 186"/>
                <a:gd name="T29" fmla="*/ 54 h 239"/>
                <a:gd name="T30" fmla="*/ 67 w 186"/>
                <a:gd name="T31" fmla="*/ 43 h 239"/>
                <a:gd name="T32" fmla="*/ 99 w 186"/>
                <a:gd name="T33" fmla="*/ 40 h 239"/>
                <a:gd name="T34" fmla="*/ 108 w 186"/>
                <a:gd name="T35" fmla="*/ 41 h 239"/>
                <a:gd name="T36" fmla="*/ 125 w 186"/>
                <a:gd name="T37" fmla="*/ 46 h 239"/>
                <a:gd name="T38" fmla="*/ 135 w 186"/>
                <a:gd name="T39" fmla="*/ 56 h 239"/>
                <a:gd name="T40" fmla="*/ 141 w 186"/>
                <a:gd name="T41" fmla="*/ 70 h 239"/>
                <a:gd name="T42" fmla="*/ 142 w 186"/>
                <a:gd name="T43" fmla="*/ 96 h 239"/>
                <a:gd name="T44" fmla="*/ 133 w 186"/>
                <a:gd name="T45" fmla="*/ 92 h 239"/>
                <a:gd name="T46" fmla="*/ 107 w 186"/>
                <a:gd name="T47" fmla="*/ 88 h 239"/>
                <a:gd name="T48" fmla="*/ 91 w 186"/>
                <a:gd name="T49" fmla="*/ 87 h 239"/>
                <a:gd name="T50" fmla="*/ 63 w 186"/>
                <a:gd name="T51" fmla="*/ 89 h 239"/>
                <a:gd name="T52" fmla="*/ 47 w 186"/>
                <a:gd name="T53" fmla="*/ 94 h 239"/>
                <a:gd name="T54" fmla="*/ 32 w 186"/>
                <a:gd name="T55" fmla="*/ 101 h 239"/>
                <a:gd name="T56" fmla="*/ 20 w 186"/>
                <a:gd name="T57" fmla="*/ 110 h 239"/>
                <a:gd name="T58" fmla="*/ 10 w 186"/>
                <a:gd name="T59" fmla="*/ 121 h 239"/>
                <a:gd name="T60" fmla="*/ 4 w 186"/>
                <a:gd name="T61" fmla="*/ 135 h 239"/>
                <a:gd name="T62" fmla="*/ 0 w 186"/>
                <a:gd name="T63" fmla="*/ 153 h 239"/>
                <a:gd name="T64" fmla="*/ 0 w 186"/>
                <a:gd name="T65" fmla="*/ 162 h 239"/>
                <a:gd name="T66" fmla="*/ 2 w 186"/>
                <a:gd name="T67" fmla="*/ 182 h 239"/>
                <a:gd name="T68" fmla="*/ 7 w 186"/>
                <a:gd name="T69" fmla="*/ 198 h 239"/>
                <a:gd name="T70" fmla="*/ 15 w 186"/>
                <a:gd name="T71" fmla="*/ 211 h 239"/>
                <a:gd name="T72" fmla="*/ 25 w 186"/>
                <a:gd name="T73" fmla="*/ 222 h 239"/>
                <a:gd name="T74" fmla="*/ 38 w 186"/>
                <a:gd name="T75" fmla="*/ 230 h 239"/>
                <a:gd name="T76" fmla="*/ 51 w 186"/>
                <a:gd name="T77" fmla="*/ 235 h 239"/>
                <a:gd name="T78" fmla="*/ 79 w 186"/>
                <a:gd name="T79" fmla="*/ 239 h 239"/>
                <a:gd name="T80" fmla="*/ 90 w 186"/>
                <a:gd name="T81" fmla="*/ 239 h 239"/>
                <a:gd name="T82" fmla="*/ 108 w 186"/>
                <a:gd name="T83" fmla="*/ 234 h 239"/>
                <a:gd name="T84" fmla="*/ 115 w 186"/>
                <a:gd name="T85" fmla="*/ 231 h 239"/>
                <a:gd name="T86" fmla="*/ 134 w 186"/>
                <a:gd name="T87" fmla="*/ 219 h 239"/>
                <a:gd name="T88" fmla="*/ 142 w 186"/>
                <a:gd name="T89" fmla="*/ 235 h 239"/>
                <a:gd name="T90" fmla="*/ 142 w 186"/>
                <a:gd name="T91" fmla="*/ 170 h 239"/>
                <a:gd name="T92" fmla="*/ 137 w 186"/>
                <a:gd name="T93" fmla="*/ 175 h 239"/>
                <a:gd name="T94" fmla="*/ 126 w 186"/>
                <a:gd name="T95" fmla="*/ 185 h 239"/>
                <a:gd name="T96" fmla="*/ 112 w 186"/>
                <a:gd name="T97" fmla="*/ 193 h 239"/>
                <a:gd name="T98" fmla="*/ 95 w 186"/>
                <a:gd name="T99" fmla="*/ 198 h 239"/>
                <a:gd name="T100" fmla="*/ 86 w 186"/>
                <a:gd name="T101" fmla="*/ 199 h 239"/>
                <a:gd name="T102" fmla="*/ 68 w 186"/>
                <a:gd name="T103" fmla="*/ 196 h 239"/>
                <a:gd name="T104" fmla="*/ 55 w 186"/>
                <a:gd name="T105" fmla="*/ 190 h 239"/>
                <a:gd name="T106" fmla="*/ 50 w 186"/>
                <a:gd name="T107" fmla="*/ 185 h 239"/>
                <a:gd name="T108" fmla="*/ 43 w 186"/>
                <a:gd name="T109" fmla="*/ 170 h 239"/>
                <a:gd name="T110" fmla="*/ 42 w 186"/>
                <a:gd name="T111" fmla="*/ 161 h 239"/>
                <a:gd name="T112" fmla="*/ 46 w 186"/>
                <a:gd name="T113" fmla="*/ 146 h 239"/>
                <a:gd name="T114" fmla="*/ 55 w 186"/>
                <a:gd name="T115" fmla="*/ 135 h 239"/>
                <a:gd name="T116" fmla="*/ 70 w 186"/>
                <a:gd name="T117" fmla="*/ 128 h 239"/>
                <a:gd name="T118" fmla="*/ 89 w 186"/>
                <a:gd name="T119" fmla="*/ 126 h 239"/>
                <a:gd name="T120" fmla="*/ 106 w 186"/>
                <a:gd name="T121" fmla="*/ 126 h 239"/>
                <a:gd name="T122" fmla="*/ 120 w 186"/>
                <a:gd name="T123" fmla="*/ 128 h 239"/>
                <a:gd name="T124" fmla="*/ 142 w 186"/>
                <a:gd name="T125" fmla="*/ 13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6" h="239">
                  <a:moveTo>
                    <a:pt x="186" y="235"/>
                  </a:moveTo>
                  <a:lnTo>
                    <a:pt x="186" y="77"/>
                  </a:lnTo>
                  <a:lnTo>
                    <a:pt x="186" y="77"/>
                  </a:lnTo>
                  <a:lnTo>
                    <a:pt x="185" y="67"/>
                  </a:lnTo>
                  <a:lnTo>
                    <a:pt x="184" y="58"/>
                  </a:lnTo>
                  <a:lnTo>
                    <a:pt x="182" y="50"/>
                  </a:lnTo>
                  <a:lnTo>
                    <a:pt x="180" y="43"/>
                  </a:lnTo>
                  <a:lnTo>
                    <a:pt x="176" y="36"/>
                  </a:lnTo>
                  <a:lnTo>
                    <a:pt x="172" y="29"/>
                  </a:lnTo>
                  <a:lnTo>
                    <a:pt x="167" y="24"/>
                  </a:lnTo>
                  <a:lnTo>
                    <a:pt x="162" y="19"/>
                  </a:lnTo>
                  <a:lnTo>
                    <a:pt x="156" y="14"/>
                  </a:lnTo>
                  <a:lnTo>
                    <a:pt x="149" y="10"/>
                  </a:lnTo>
                  <a:lnTo>
                    <a:pt x="142" y="7"/>
                  </a:lnTo>
                  <a:lnTo>
                    <a:pt x="135" y="5"/>
                  </a:lnTo>
                  <a:lnTo>
                    <a:pt x="127" y="2"/>
                  </a:lnTo>
                  <a:lnTo>
                    <a:pt x="118" y="1"/>
                  </a:lnTo>
                  <a:lnTo>
                    <a:pt x="109" y="0"/>
                  </a:lnTo>
                  <a:lnTo>
                    <a:pt x="100" y="0"/>
                  </a:lnTo>
                  <a:lnTo>
                    <a:pt x="100" y="0"/>
                  </a:lnTo>
                  <a:lnTo>
                    <a:pt x="88" y="0"/>
                  </a:lnTo>
                  <a:lnTo>
                    <a:pt x="77" y="1"/>
                  </a:lnTo>
                  <a:lnTo>
                    <a:pt x="67" y="3"/>
                  </a:lnTo>
                  <a:lnTo>
                    <a:pt x="57" y="5"/>
                  </a:lnTo>
                  <a:lnTo>
                    <a:pt x="47" y="8"/>
                  </a:lnTo>
                  <a:lnTo>
                    <a:pt x="38" y="11"/>
                  </a:lnTo>
                  <a:lnTo>
                    <a:pt x="30" y="16"/>
                  </a:lnTo>
                  <a:lnTo>
                    <a:pt x="21" y="20"/>
                  </a:lnTo>
                  <a:lnTo>
                    <a:pt x="39" y="54"/>
                  </a:lnTo>
                  <a:lnTo>
                    <a:pt x="39" y="54"/>
                  </a:lnTo>
                  <a:lnTo>
                    <a:pt x="52" y="48"/>
                  </a:lnTo>
                  <a:lnTo>
                    <a:pt x="67" y="43"/>
                  </a:lnTo>
                  <a:lnTo>
                    <a:pt x="82" y="41"/>
                  </a:lnTo>
                  <a:lnTo>
                    <a:pt x="99" y="40"/>
                  </a:lnTo>
                  <a:lnTo>
                    <a:pt x="99" y="40"/>
                  </a:lnTo>
                  <a:lnTo>
                    <a:pt x="108" y="41"/>
                  </a:lnTo>
                  <a:lnTo>
                    <a:pt x="117" y="43"/>
                  </a:lnTo>
                  <a:lnTo>
                    <a:pt x="125" y="46"/>
                  </a:lnTo>
                  <a:lnTo>
                    <a:pt x="131" y="50"/>
                  </a:lnTo>
                  <a:lnTo>
                    <a:pt x="135" y="56"/>
                  </a:lnTo>
                  <a:lnTo>
                    <a:pt x="139" y="62"/>
                  </a:lnTo>
                  <a:lnTo>
                    <a:pt x="141" y="70"/>
                  </a:lnTo>
                  <a:lnTo>
                    <a:pt x="142" y="79"/>
                  </a:lnTo>
                  <a:lnTo>
                    <a:pt x="142" y="96"/>
                  </a:lnTo>
                  <a:lnTo>
                    <a:pt x="142" y="96"/>
                  </a:lnTo>
                  <a:lnTo>
                    <a:pt x="133" y="92"/>
                  </a:lnTo>
                  <a:lnTo>
                    <a:pt x="121" y="89"/>
                  </a:lnTo>
                  <a:lnTo>
                    <a:pt x="107" y="88"/>
                  </a:lnTo>
                  <a:lnTo>
                    <a:pt x="91" y="87"/>
                  </a:lnTo>
                  <a:lnTo>
                    <a:pt x="91" y="87"/>
                  </a:lnTo>
                  <a:lnTo>
                    <a:pt x="72" y="88"/>
                  </a:lnTo>
                  <a:lnTo>
                    <a:pt x="63" y="89"/>
                  </a:lnTo>
                  <a:lnTo>
                    <a:pt x="55" y="91"/>
                  </a:lnTo>
                  <a:lnTo>
                    <a:pt x="47" y="94"/>
                  </a:lnTo>
                  <a:lnTo>
                    <a:pt x="39" y="97"/>
                  </a:lnTo>
                  <a:lnTo>
                    <a:pt x="32" y="101"/>
                  </a:lnTo>
                  <a:lnTo>
                    <a:pt x="26" y="105"/>
                  </a:lnTo>
                  <a:lnTo>
                    <a:pt x="20" y="110"/>
                  </a:lnTo>
                  <a:lnTo>
                    <a:pt x="15" y="115"/>
                  </a:lnTo>
                  <a:lnTo>
                    <a:pt x="10" y="121"/>
                  </a:lnTo>
                  <a:lnTo>
                    <a:pt x="7" y="128"/>
                  </a:lnTo>
                  <a:lnTo>
                    <a:pt x="4" y="135"/>
                  </a:lnTo>
                  <a:lnTo>
                    <a:pt x="1" y="143"/>
                  </a:lnTo>
                  <a:lnTo>
                    <a:pt x="0" y="15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72"/>
                  </a:lnTo>
                  <a:lnTo>
                    <a:pt x="2" y="182"/>
                  </a:lnTo>
                  <a:lnTo>
                    <a:pt x="4" y="190"/>
                  </a:lnTo>
                  <a:lnTo>
                    <a:pt x="7" y="198"/>
                  </a:lnTo>
                  <a:lnTo>
                    <a:pt x="11" y="205"/>
                  </a:lnTo>
                  <a:lnTo>
                    <a:pt x="15" y="211"/>
                  </a:lnTo>
                  <a:lnTo>
                    <a:pt x="20" y="217"/>
                  </a:lnTo>
                  <a:lnTo>
                    <a:pt x="25" y="222"/>
                  </a:lnTo>
                  <a:lnTo>
                    <a:pt x="31" y="226"/>
                  </a:lnTo>
                  <a:lnTo>
                    <a:pt x="38" y="230"/>
                  </a:lnTo>
                  <a:lnTo>
                    <a:pt x="44" y="233"/>
                  </a:lnTo>
                  <a:lnTo>
                    <a:pt x="51" y="235"/>
                  </a:lnTo>
                  <a:lnTo>
                    <a:pt x="65" y="238"/>
                  </a:lnTo>
                  <a:lnTo>
                    <a:pt x="79" y="239"/>
                  </a:lnTo>
                  <a:lnTo>
                    <a:pt x="79" y="239"/>
                  </a:lnTo>
                  <a:lnTo>
                    <a:pt x="90" y="239"/>
                  </a:lnTo>
                  <a:lnTo>
                    <a:pt x="100" y="237"/>
                  </a:lnTo>
                  <a:lnTo>
                    <a:pt x="108" y="234"/>
                  </a:lnTo>
                  <a:lnTo>
                    <a:pt x="115" y="231"/>
                  </a:lnTo>
                  <a:lnTo>
                    <a:pt x="115" y="231"/>
                  </a:lnTo>
                  <a:lnTo>
                    <a:pt x="127" y="224"/>
                  </a:lnTo>
                  <a:lnTo>
                    <a:pt x="134" y="219"/>
                  </a:lnTo>
                  <a:lnTo>
                    <a:pt x="142" y="212"/>
                  </a:lnTo>
                  <a:lnTo>
                    <a:pt x="142" y="235"/>
                  </a:lnTo>
                  <a:lnTo>
                    <a:pt x="186" y="235"/>
                  </a:lnTo>
                  <a:close/>
                  <a:moveTo>
                    <a:pt x="142" y="170"/>
                  </a:moveTo>
                  <a:lnTo>
                    <a:pt x="142" y="170"/>
                  </a:lnTo>
                  <a:lnTo>
                    <a:pt x="137" y="175"/>
                  </a:lnTo>
                  <a:lnTo>
                    <a:pt x="132" y="180"/>
                  </a:lnTo>
                  <a:lnTo>
                    <a:pt x="126" y="185"/>
                  </a:lnTo>
                  <a:lnTo>
                    <a:pt x="119" y="190"/>
                  </a:lnTo>
                  <a:lnTo>
                    <a:pt x="112" y="193"/>
                  </a:lnTo>
                  <a:lnTo>
                    <a:pt x="104" y="196"/>
                  </a:lnTo>
                  <a:lnTo>
                    <a:pt x="95" y="198"/>
                  </a:lnTo>
                  <a:lnTo>
                    <a:pt x="86" y="199"/>
                  </a:lnTo>
                  <a:lnTo>
                    <a:pt x="86" y="199"/>
                  </a:lnTo>
                  <a:lnTo>
                    <a:pt x="76" y="198"/>
                  </a:lnTo>
                  <a:lnTo>
                    <a:pt x="68" y="196"/>
                  </a:lnTo>
                  <a:lnTo>
                    <a:pt x="61" y="194"/>
                  </a:lnTo>
                  <a:lnTo>
                    <a:pt x="55" y="190"/>
                  </a:lnTo>
                  <a:lnTo>
                    <a:pt x="55" y="190"/>
                  </a:lnTo>
                  <a:lnTo>
                    <a:pt x="50" y="185"/>
                  </a:lnTo>
                  <a:lnTo>
                    <a:pt x="46" y="178"/>
                  </a:lnTo>
                  <a:lnTo>
                    <a:pt x="43" y="170"/>
                  </a:lnTo>
                  <a:lnTo>
                    <a:pt x="42" y="161"/>
                  </a:lnTo>
                  <a:lnTo>
                    <a:pt x="42" y="161"/>
                  </a:lnTo>
                  <a:lnTo>
                    <a:pt x="43" y="153"/>
                  </a:lnTo>
                  <a:lnTo>
                    <a:pt x="46" y="146"/>
                  </a:lnTo>
                  <a:lnTo>
                    <a:pt x="50" y="140"/>
                  </a:lnTo>
                  <a:lnTo>
                    <a:pt x="55" y="135"/>
                  </a:lnTo>
                  <a:lnTo>
                    <a:pt x="62" y="131"/>
                  </a:lnTo>
                  <a:lnTo>
                    <a:pt x="70" y="128"/>
                  </a:lnTo>
                  <a:lnTo>
                    <a:pt x="79" y="126"/>
                  </a:lnTo>
                  <a:lnTo>
                    <a:pt x="89" y="126"/>
                  </a:lnTo>
                  <a:lnTo>
                    <a:pt x="89" y="126"/>
                  </a:lnTo>
                  <a:lnTo>
                    <a:pt x="106" y="126"/>
                  </a:lnTo>
                  <a:lnTo>
                    <a:pt x="120" y="128"/>
                  </a:lnTo>
                  <a:lnTo>
                    <a:pt x="120" y="128"/>
                  </a:lnTo>
                  <a:lnTo>
                    <a:pt x="130" y="131"/>
                  </a:lnTo>
                  <a:lnTo>
                    <a:pt x="142" y="136"/>
                  </a:lnTo>
                  <a:lnTo>
                    <a:pt x="142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5" name="Freeform 144"/>
            <p:cNvSpPr>
              <a:spLocks/>
            </p:cNvSpPr>
            <p:nvPr userDrawn="1"/>
          </p:nvSpPr>
          <p:spPr bwMode="auto">
            <a:xfrm>
              <a:off x="3033713" y="6432551"/>
              <a:ext cx="25400" cy="44450"/>
            </a:xfrm>
            <a:custGeom>
              <a:avLst/>
              <a:gdLst>
                <a:gd name="T0" fmla="*/ 64 w 64"/>
                <a:gd name="T1" fmla="*/ 0 h 115"/>
                <a:gd name="T2" fmla="*/ 6 w 64"/>
                <a:gd name="T3" fmla="*/ 0 h 115"/>
                <a:gd name="T4" fmla="*/ 0 w 64"/>
                <a:gd name="T5" fmla="*/ 115 h 115"/>
                <a:gd name="T6" fmla="*/ 31 w 64"/>
                <a:gd name="T7" fmla="*/ 115 h 115"/>
                <a:gd name="T8" fmla="*/ 64 w 64"/>
                <a:gd name="T9" fmla="*/ 0 h 1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115">
                  <a:moveTo>
                    <a:pt x="64" y="0"/>
                  </a:moveTo>
                  <a:lnTo>
                    <a:pt x="6" y="0"/>
                  </a:lnTo>
                  <a:lnTo>
                    <a:pt x="0" y="115"/>
                  </a:lnTo>
                  <a:lnTo>
                    <a:pt x="31" y="115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6" name="Freeform 145"/>
            <p:cNvSpPr>
              <a:spLocks/>
            </p:cNvSpPr>
            <p:nvPr userDrawn="1"/>
          </p:nvSpPr>
          <p:spPr bwMode="auto">
            <a:xfrm>
              <a:off x="3127375" y="6365876"/>
              <a:ext cx="90488" cy="92075"/>
            </a:xfrm>
            <a:custGeom>
              <a:avLst/>
              <a:gdLst>
                <a:gd name="T0" fmla="*/ 226 w 226"/>
                <a:gd name="T1" fmla="*/ 230 h 233"/>
                <a:gd name="T2" fmla="*/ 226 w 226"/>
                <a:gd name="T3" fmla="*/ 0 h 233"/>
                <a:gd name="T4" fmla="*/ 177 w 226"/>
                <a:gd name="T5" fmla="*/ 0 h 233"/>
                <a:gd name="T6" fmla="*/ 128 w 226"/>
                <a:gd name="T7" fmla="*/ 111 h 233"/>
                <a:gd name="T8" fmla="*/ 128 w 226"/>
                <a:gd name="T9" fmla="*/ 111 h 233"/>
                <a:gd name="T10" fmla="*/ 113 w 226"/>
                <a:gd name="T11" fmla="*/ 151 h 233"/>
                <a:gd name="T12" fmla="*/ 113 w 226"/>
                <a:gd name="T13" fmla="*/ 151 h 233"/>
                <a:gd name="T14" fmla="*/ 106 w 226"/>
                <a:gd name="T15" fmla="*/ 132 h 233"/>
                <a:gd name="T16" fmla="*/ 98 w 226"/>
                <a:gd name="T17" fmla="*/ 111 h 233"/>
                <a:gd name="T18" fmla="*/ 49 w 226"/>
                <a:gd name="T19" fmla="*/ 0 h 233"/>
                <a:gd name="T20" fmla="*/ 0 w 226"/>
                <a:gd name="T21" fmla="*/ 0 h 233"/>
                <a:gd name="T22" fmla="*/ 0 w 226"/>
                <a:gd name="T23" fmla="*/ 230 h 233"/>
                <a:gd name="T24" fmla="*/ 43 w 226"/>
                <a:gd name="T25" fmla="*/ 230 h 233"/>
                <a:gd name="T26" fmla="*/ 43 w 226"/>
                <a:gd name="T27" fmla="*/ 110 h 233"/>
                <a:gd name="T28" fmla="*/ 43 w 226"/>
                <a:gd name="T29" fmla="*/ 110 h 233"/>
                <a:gd name="T30" fmla="*/ 42 w 226"/>
                <a:gd name="T31" fmla="*/ 69 h 233"/>
                <a:gd name="T32" fmla="*/ 42 w 226"/>
                <a:gd name="T33" fmla="*/ 69 h 233"/>
                <a:gd name="T34" fmla="*/ 48 w 226"/>
                <a:gd name="T35" fmla="*/ 85 h 233"/>
                <a:gd name="T36" fmla="*/ 57 w 226"/>
                <a:gd name="T37" fmla="*/ 106 h 233"/>
                <a:gd name="T38" fmla="*/ 112 w 226"/>
                <a:gd name="T39" fmla="*/ 233 h 233"/>
                <a:gd name="T40" fmla="*/ 166 w 226"/>
                <a:gd name="T41" fmla="*/ 106 h 233"/>
                <a:gd name="T42" fmla="*/ 166 w 226"/>
                <a:gd name="T43" fmla="*/ 106 h 233"/>
                <a:gd name="T44" fmla="*/ 176 w 226"/>
                <a:gd name="T45" fmla="*/ 85 h 233"/>
                <a:gd name="T46" fmla="*/ 182 w 226"/>
                <a:gd name="T47" fmla="*/ 69 h 233"/>
                <a:gd name="T48" fmla="*/ 182 w 226"/>
                <a:gd name="T49" fmla="*/ 69 h 233"/>
                <a:gd name="T50" fmla="*/ 181 w 226"/>
                <a:gd name="T51" fmla="*/ 110 h 233"/>
                <a:gd name="T52" fmla="*/ 181 w 226"/>
                <a:gd name="T53" fmla="*/ 230 h 233"/>
                <a:gd name="T54" fmla="*/ 226 w 226"/>
                <a:gd name="T55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6" h="233">
                  <a:moveTo>
                    <a:pt x="226" y="230"/>
                  </a:moveTo>
                  <a:lnTo>
                    <a:pt x="226" y="0"/>
                  </a:lnTo>
                  <a:lnTo>
                    <a:pt x="177" y="0"/>
                  </a:lnTo>
                  <a:lnTo>
                    <a:pt x="128" y="111"/>
                  </a:lnTo>
                  <a:lnTo>
                    <a:pt x="128" y="111"/>
                  </a:lnTo>
                  <a:lnTo>
                    <a:pt x="113" y="151"/>
                  </a:lnTo>
                  <a:lnTo>
                    <a:pt x="113" y="151"/>
                  </a:lnTo>
                  <a:lnTo>
                    <a:pt x="106" y="132"/>
                  </a:lnTo>
                  <a:lnTo>
                    <a:pt x="98" y="111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43" y="23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2" y="69"/>
                  </a:lnTo>
                  <a:lnTo>
                    <a:pt x="42" y="69"/>
                  </a:lnTo>
                  <a:lnTo>
                    <a:pt x="48" y="85"/>
                  </a:lnTo>
                  <a:lnTo>
                    <a:pt x="57" y="106"/>
                  </a:lnTo>
                  <a:lnTo>
                    <a:pt x="112" y="233"/>
                  </a:lnTo>
                  <a:lnTo>
                    <a:pt x="166" y="106"/>
                  </a:lnTo>
                  <a:lnTo>
                    <a:pt x="166" y="106"/>
                  </a:lnTo>
                  <a:lnTo>
                    <a:pt x="176" y="85"/>
                  </a:lnTo>
                  <a:lnTo>
                    <a:pt x="182" y="69"/>
                  </a:lnTo>
                  <a:lnTo>
                    <a:pt x="182" y="69"/>
                  </a:lnTo>
                  <a:lnTo>
                    <a:pt x="181" y="110"/>
                  </a:lnTo>
                  <a:lnTo>
                    <a:pt x="181" y="230"/>
                  </a:lnTo>
                  <a:lnTo>
                    <a:pt x="226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7" name="Freeform 146"/>
            <p:cNvSpPr>
              <a:spLocks noEditPoints="1"/>
            </p:cNvSpPr>
            <p:nvPr userDrawn="1"/>
          </p:nvSpPr>
          <p:spPr bwMode="auto">
            <a:xfrm>
              <a:off x="3240088" y="6365876"/>
              <a:ext cx="98425" cy="90488"/>
            </a:xfrm>
            <a:custGeom>
              <a:avLst/>
              <a:gdLst>
                <a:gd name="T0" fmla="*/ 0 w 248"/>
                <a:gd name="T1" fmla="*/ 0 h 230"/>
                <a:gd name="T2" fmla="*/ 90 w 248"/>
                <a:gd name="T3" fmla="*/ 230 h 230"/>
                <a:gd name="T4" fmla="*/ 99 w 248"/>
                <a:gd name="T5" fmla="*/ 229 h 230"/>
                <a:gd name="T6" fmla="*/ 115 w 248"/>
                <a:gd name="T7" fmla="*/ 227 h 230"/>
                <a:gd name="T8" fmla="*/ 129 w 248"/>
                <a:gd name="T9" fmla="*/ 222 h 230"/>
                <a:gd name="T10" fmla="*/ 142 w 248"/>
                <a:gd name="T11" fmla="*/ 215 h 230"/>
                <a:gd name="T12" fmla="*/ 152 w 248"/>
                <a:gd name="T13" fmla="*/ 206 h 230"/>
                <a:gd name="T14" fmla="*/ 160 w 248"/>
                <a:gd name="T15" fmla="*/ 194 h 230"/>
                <a:gd name="T16" fmla="*/ 166 w 248"/>
                <a:gd name="T17" fmla="*/ 180 h 230"/>
                <a:gd name="T18" fmla="*/ 169 w 248"/>
                <a:gd name="T19" fmla="*/ 164 h 230"/>
                <a:gd name="T20" fmla="*/ 169 w 248"/>
                <a:gd name="T21" fmla="*/ 155 h 230"/>
                <a:gd name="T22" fmla="*/ 167 w 248"/>
                <a:gd name="T23" fmla="*/ 137 h 230"/>
                <a:gd name="T24" fmla="*/ 163 w 248"/>
                <a:gd name="T25" fmla="*/ 122 h 230"/>
                <a:gd name="T26" fmla="*/ 156 w 248"/>
                <a:gd name="T27" fmla="*/ 109 h 230"/>
                <a:gd name="T28" fmla="*/ 147 w 248"/>
                <a:gd name="T29" fmla="*/ 99 h 230"/>
                <a:gd name="T30" fmla="*/ 136 w 248"/>
                <a:gd name="T31" fmla="*/ 91 h 230"/>
                <a:gd name="T32" fmla="*/ 123 w 248"/>
                <a:gd name="T33" fmla="*/ 85 h 230"/>
                <a:gd name="T34" fmla="*/ 109 w 248"/>
                <a:gd name="T35" fmla="*/ 81 h 230"/>
                <a:gd name="T36" fmla="*/ 93 w 248"/>
                <a:gd name="T37" fmla="*/ 80 h 230"/>
                <a:gd name="T38" fmla="*/ 45 w 248"/>
                <a:gd name="T39" fmla="*/ 0 h 230"/>
                <a:gd name="T40" fmla="*/ 45 w 248"/>
                <a:gd name="T41" fmla="*/ 117 h 230"/>
                <a:gd name="T42" fmla="*/ 89 w 248"/>
                <a:gd name="T43" fmla="*/ 117 h 230"/>
                <a:gd name="T44" fmla="*/ 104 w 248"/>
                <a:gd name="T45" fmla="*/ 120 h 230"/>
                <a:gd name="T46" fmla="*/ 116 w 248"/>
                <a:gd name="T47" fmla="*/ 127 h 230"/>
                <a:gd name="T48" fmla="*/ 124 w 248"/>
                <a:gd name="T49" fmla="*/ 138 h 230"/>
                <a:gd name="T50" fmla="*/ 126 w 248"/>
                <a:gd name="T51" fmla="*/ 155 h 230"/>
                <a:gd name="T52" fmla="*/ 126 w 248"/>
                <a:gd name="T53" fmla="*/ 163 h 230"/>
                <a:gd name="T54" fmla="*/ 121 w 248"/>
                <a:gd name="T55" fmla="*/ 177 h 230"/>
                <a:gd name="T56" fmla="*/ 112 w 248"/>
                <a:gd name="T57" fmla="*/ 187 h 230"/>
                <a:gd name="T58" fmla="*/ 98 w 248"/>
                <a:gd name="T59" fmla="*/ 192 h 230"/>
                <a:gd name="T60" fmla="*/ 45 w 248"/>
                <a:gd name="T61" fmla="*/ 192 h 230"/>
                <a:gd name="T62" fmla="*/ 248 w 248"/>
                <a:gd name="T63" fmla="*/ 0 h 230"/>
                <a:gd name="T64" fmla="*/ 202 w 248"/>
                <a:gd name="T65" fmla="*/ 23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48" h="230">
                  <a:moveTo>
                    <a:pt x="45" y="0"/>
                  </a:moveTo>
                  <a:lnTo>
                    <a:pt x="0" y="0"/>
                  </a:lnTo>
                  <a:lnTo>
                    <a:pt x="0" y="230"/>
                  </a:lnTo>
                  <a:lnTo>
                    <a:pt x="90" y="230"/>
                  </a:lnTo>
                  <a:lnTo>
                    <a:pt x="90" y="230"/>
                  </a:lnTo>
                  <a:lnTo>
                    <a:pt x="99" y="229"/>
                  </a:lnTo>
                  <a:lnTo>
                    <a:pt x="107" y="228"/>
                  </a:lnTo>
                  <a:lnTo>
                    <a:pt x="115" y="227"/>
                  </a:lnTo>
                  <a:lnTo>
                    <a:pt x="122" y="225"/>
                  </a:lnTo>
                  <a:lnTo>
                    <a:pt x="129" y="222"/>
                  </a:lnTo>
                  <a:lnTo>
                    <a:pt x="136" y="219"/>
                  </a:lnTo>
                  <a:lnTo>
                    <a:pt x="142" y="215"/>
                  </a:lnTo>
                  <a:lnTo>
                    <a:pt x="147" y="211"/>
                  </a:lnTo>
                  <a:lnTo>
                    <a:pt x="152" y="206"/>
                  </a:lnTo>
                  <a:lnTo>
                    <a:pt x="156" y="200"/>
                  </a:lnTo>
                  <a:lnTo>
                    <a:pt x="160" y="194"/>
                  </a:lnTo>
                  <a:lnTo>
                    <a:pt x="163" y="187"/>
                  </a:lnTo>
                  <a:lnTo>
                    <a:pt x="166" y="180"/>
                  </a:lnTo>
                  <a:lnTo>
                    <a:pt x="167" y="172"/>
                  </a:lnTo>
                  <a:lnTo>
                    <a:pt x="169" y="164"/>
                  </a:lnTo>
                  <a:lnTo>
                    <a:pt x="169" y="155"/>
                  </a:lnTo>
                  <a:lnTo>
                    <a:pt x="169" y="155"/>
                  </a:lnTo>
                  <a:lnTo>
                    <a:pt x="169" y="146"/>
                  </a:lnTo>
                  <a:lnTo>
                    <a:pt x="167" y="137"/>
                  </a:lnTo>
                  <a:lnTo>
                    <a:pt x="166" y="129"/>
                  </a:lnTo>
                  <a:lnTo>
                    <a:pt x="163" y="122"/>
                  </a:lnTo>
                  <a:lnTo>
                    <a:pt x="160" y="115"/>
                  </a:lnTo>
                  <a:lnTo>
                    <a:pt x="156" y="109"/>
                  </a:lnTo>
                  <a:lnTo>
                    <a:pt x="152" y="104"/>
                  </a:lnTo>
                  <a:lnTo>
                    <a:pt x="147" y="99"/>
                  </a:lnTo>
                  <a:lnTo>
                    <a:pt x="142" y="94"/>
                  </a:lnTo>
                  <a:lnTo>
                    <a:pt x="136" y="91"/>
                  </a:lnTo>
                  <a:lnTo>
                    <a:pt x="130" y="88"/>
                  </a:lnTo>
                  <a:lnTo>
                    <a:pt x="123" y="85"/>
                  </a:lnTo>
                  <a:lnTo>
                    <a:pt x="116" y="83"/>
                  </a:lnTo>
                  <a:lnTo>
                    <a:pt x="109" y="81"/>
                  </a:lnTo>
                  <a:lnTo>
                    <a:pt x="101" y="81"/>
                  </a:lnTo>
                  <a:lnTo>
                    <a:pt x="93" y="80"/>
                  </a:lnTo>
                  <a:lnTo>
                    <a:pt x="45" y="80"/>
                  </a:lnTo>
                  <a:lnTo>
                    <a:pt x="45" y="0"/>
                  </a:lnTo>
                  <a:close/>
                  <a:moveTo>
                    <a:pt x="45" y="192"/>
                  </a:moveTo>
                  <a:lnTo>
                    <a:pt x="45" y="117"/>
                  </a:lnTo>
                  <a:lnTo>
                    <a:pt x="89" y="117"/>
                  </a:lnTo>
                  <a:lnTo>
                    <a:pt x="89" y="117"/>
                  </a:lnTo>
                  <a:lnTo>
                    <a:pt x="97" y="118"/>
                  </a:lnTo>
                  <a:lnTo>
                    <a:pt x="104" y="120"/>
                  </a:lnTo>
                  <a:lnTo>
                    <a:pt x="111" y="123"/>
                  </a:lnTo>
                  <a:lnTo>
                    <a:pt x="116" y="127"/>
                  </a:lnTo>
                  <a:lnTo>
                    <a:pt x="120" y="132"/>
                  </a:lnTo>
                  <a:lnTo>
                    <a:pt x="124" y="138"/>
                  </a:lnTo>
                  <a:lnTo>
                    <a:pt x="125" y="147"/>
                  </a:lnTo>
                  <a:lnTo>
                    <a:pt x="126" y="155"/>
                  </a:lnTo>
                  <a:lnTo>
                    <a:pt x="126" y="155"/>
                  </a:lnTo>
                  <a:lnTo>
                    <a:pt x="126" y="163"/>
                  </a:lnTo>
                  <a:lnTo>
                    <a:pt x="124" y="171"/>
                  </a:lnTo>
                  <a:lnTo>
                    <a:pt x="121" y="177"/>
                  </a:lnTo>
                  <a:lnTo>
                    <a:pt x="117" y="182"/>
                  </a:lnTo>
                  <a:lnTo>
                    <a:pt x="112" y="187"/>
                  </a:lnTo>
                  <a:lnTo>
                    <a:pt x="105" y="190"/>
                  </a:lnTo>
                  <a:lnTo>
                    <a:pt x="98" y="192"/>
                  </a:lnTo>
                  <a:lnTo>
                    <a:pt x="89" y="192"/>
                  </a:lnTo>
                  <a:lnTo>
                    <a:pt x="45" y="192"/>
                  </a:lnTo>
                  <a:close/>
                  <a:moveTo>
                    <a:pt x="248" y="230"/>
                  </a:moveTo>
                  <a:lnTo>
                    <a:pt x="248" y="0"/>
                  </a:lnTo>
                  <a:lnTo>
                    <a:pt x="202" y="0"/>
                  </a:lnTo>
                  <a:lnTo>
                    <a:pt x="202" y="230"/>
                  </a:lnTo>
                  <a:lnTo>
                    <a:pt x="248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8" name="Freeform 147"/>
            <p:cNvSpPr>
              <a:spLocks/>
            </p:cNvSpPr>
            <p:nvPr userDrawn="1"/>
          </p:nvSpPr>
          <p:spPr bwMode="auto">
            <a:xfrm>
              <a:off x="3397250" y="6365876"/>
              <a:ext cx="85725" cy="122238"/>
            </a:xfrm>
            <a:custGeom>
              <a:avLst/>
              <a:gdLst>
                <a:gd name="T0" fmla="*/ 214 w 214"/>
                <a:gd name="T1" fmla="*/ 0 h 310"/>
                <a:gd name="T2" fmla="*/ 166 w 214"/>
                <a:gd name="T3" fmla="*/ 0 h 310"/>
                <a:gd name="T4" fmla="*/ 107 w 214"/>
                <a:gd name="T5" fmla="*/ 173 h 310"/>
                <a:gd name="T6" fmla="*/ 49 w 214"/>
                <a:gd name="T7" fmla="*/ 0 h 310"/>
                <a:gd name="T8" fmla="*/ 0 w 214"/>
                <a:gd name="T9" fmla="*/ 0 h 310"/>
                <a:gd name="T10" fmla="*/ 84 w 214"/>
                <a:gd name="T11" fmla="*/ 225 h 310"/>
                <a:gd name="T12" fmla="*/ 51 w 214"/>
                <a:gd name="T13" fmla="*/ 310 h 310"/>
                <a:gd name="T14" fmla="*/ 99 w 214"/>
                <a:gd name="T15" fmla="*/ 310 h 310"/>
                <a:gd name="T16" fmla="*/ 214 w 214"/>
                <a:gd name="T17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4" h="310">
                  <a:moveTo>
                    <a:pt x="214" y="0"/>
                  </a:moveTo>
                  <a:lnTo>
                    <a:pt x="166" y="0"/>
                  </a:lnTo>
                  <a:lnTo>
                    <a:pt x="107" y="173"/>
                  </a:lnTo>
                  <a:lnTo>
                    <a:pt x="49" y="0"/>
                  </a:lnTo>
                  <a:lnTo>
                    <a:pt x="0" y="0"/>
                  </a:lnTo>
                  <a:lnTo>
                    <a:pt x="84" y="225"/>
                  </a:lnTo>
                  <a:lnTo>
                    <a:pt x="51" y="310"/>
                  </a:lnTo>
                  <a:lnTo>
                    <a:pt x="99" y="31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49" name="Freeform 148"/>
            <p:cNvSpPr>
              <a:spLocks/>
            </p:cNvSpPr>
            <p:nvPr userDrawn="1"/>
          </p:nvSpPr>
          <p:spPr bwMode="auto">
            <a:xfrm>
              <a:off x="3486150" y="6365876"/>
              <a:ext cx="82550" cy="92075"/>
            </a:xfrm>
            <a:custGeom>
              <a:avLst/>
              <a:gdLst>
                <a:gd name="T0" fmla="*/ 94 w 209"/>
                <a:gd name="T1" fmla="*/ 39 h 234"/>
                <a:gd name="T2" fmla="*/ 164 w 209"/>
                <a:gd name="T3" fmla="*/ 39 h 234"/>
                <a:gd name="T4" fmla="*/ 164 w 209"/>
                <a:gd name="T5" fmla="*/ 230 h 234"/>
                <a:gd name="T6" fmla="*/ 209 w 209"/>
                <a:gd name="T7" fmla="*/ 230 h 234"/>
                <a:gd name="T8" fmla="*/ 209 w 209"/>
                <a:gd name="T9" fmla="*/ 0 h 234"/>
                <a:gd name="T10" fmla="*/ 52 w 209"/>
                <a:gd name="T11" fmla="*/ 0 h 234"/>
                <a:gd name="T12" fmla="*/ 47 w 209"/>
                <a:gd name="T13" fmla="*/ 116 h 234"/>
                <a:gd name="T14" fmla="*/ 47 w 209"/>
                <a:gd name="T15" fmla="*/ 116 h 234"/>
                <a:gd name="T16" fmla="*/ 45 w 209"/>
                <a:gd name="T17" fmla="*/ 135 h 234"/>
                <a:gd name="T18" fmla="*/ 42 w 209"/>
                <a:gd name="T19" fmla="*/ 152 h 234"/>
                <a:gd name="T20" fmla="*/ 38 w 209"/>
                <a:gd name="T21" fmla="*/ 165 h 234"/>
                <a:gd name="T22" fmla="*/ 32 w 209"/>
                <a:gd name="T23" fmla="*/ 175 h 234"/>
                <a:gd name="T24" fmla="*/ 26 w 209"/>
                <a:gd name="T25" fmla="*/ 183 h 234"/>
                <a:gd name="T26" fmla="*/ 18 w 209"/>
                <a:gd name="T27" fmla="*/ 189 h 234"/>
                <a:gd name="T28" fmla="*/ 9 w 209"/>
                <a:gd name="T29" fmla="*/ 193 h 234"/>
                <a:gd name="T30" fmla="*/ 0 w 209"/>
                <a:gd name="T31" fmla="*/ 195 h 234"/>
                <a:gd name="T32" fmla="*/ 12 w 209"/>
                <a:gd name="T33" fmla="*/ 234 h 234"/>
                <a:gd name="T34" fmla="*/ 12 w 209"/>
                <a:gd name="T35" fmla="*/ 234 h 234"/>
                <a:gd name="T36" fmla="*/ 19 w 209"/>
                <a:gd name="T37" fmla="*/ 233 h 234"/>
                <a:gd name="T38" fmla="*/ 27 w 209"/>
                <a:gd name="T39" fmla="*/ 230 h 234"/>
                <a:gd name="T40" fmla="*/ 34 w 209"/>
                <a:gd name="T41" fmla="*/ 228 h 234"/>
                <a:gd name="T42" fmla="*/ 41 w 209"/>
                <a:gd name="T43" fmla="*/ 224 h 234"/>
                <a:gd name="T44" fmla="*/ 48 w 209"/>
                <a:gd name="T45" fmla="*/ 220 h 234"/>
                <a:gd name="T46" fmla="*/ 54 w 209"/>
                <a:gd name="T47" fmla="*/ 215 h 234"/>
                <a:gd name="T48" fmla="*/ 60 w 209"/>
                <a:gd name="T49" fmla="*/ 209 h 234"/>
                <a:gd name="T50" fmla="*/ 66 w 209"/>
                <a:gd name="T51" fmla="*/ 203 h 234"/>
                <a:gd name="T52" fmla="*/ 71 w 209"/>
                <a:gd name="T53" fmla="*/ 195 h 234"/>
                <a:gd name="T54" fmla="*/ 75 w 209"/>
                <a:gd name="T55" fmla="*/ 187 h 234"/>
                <a:gd name="T56" fmla="*/ 79 w 209"/>
                <a:gd name="T57" fmla="*/ 178 h 234"/>
                <a:gd name="T58" fmla="*/ 83 w 209"/>
                <a:gd name="T59" fmla="*/ 168 h 234"/>
                <a:gd name="T60" fmla="*/ 86 w 209"/>
                <a:gd name="T61" fmla="*/ 156 h 234"/>
                <a:gd name="T62" fmla="*/ 88 w 209"/>
                <a:gd name="T63" fmla="*/ 143 h 234"/>
                <a:gd name="T64" fmla="*/ 89 w 209"/>
                <a:gd name="T65" fmla="*/ 130 h 234"/>
                <a:gd name="T66" fmla="*/ 91 w 209"/>
                <a:gd name="T67" fmla="*/ 116 h 234"/>
                <a:gd name="T68" fmla="*/ 94 w 209"/>
                <a:gd name="T69" fmla="*/ 39 h 2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09" h="234">
                  <a:moveTo>
                    <a:pt x="94" y="39"/>
                  </a:moveTo>
                  <a:lnTo>
                    <a:pt x="164" y="39"/>
                  </a:lnTo>
                  <a:lnTo>
                    <a:pt x="164" y="230"/>
                  </a:lnTo>
                  <a:lnTo>
                    <a:pt x="209" y="230"/>
                  </a:lnTo>
                  <a:lnTo>
                    <a:pt x="209" y="0"/>
                  </a:lnTo>
                  <a:lnTo>
                    <a:pt x="52" y="0"/>
                  </a:lnTo>
                  <a:lnTo>
                    <a:pt x="47" y="116"/>
                  </a:lnTo>
                  <a:lnTo>
                    <a:pt x="47" y="116"/>
                  </a:lnTo>
                  <a:lnTo>
                    <a:pt x="45" y="135"/>
                  </a:lnTo>
                  <a:lnTo>
                    <a:pt x="42" y="152"/>
                  </a:lnTo>
                  <a:lnTo>
                    <a:pt x="38" y="165"/>
                  </a:lnTo>
                  <a:lnTo>
                    <a:pt x="32" y="175"/>
                  </a:lnTo>
                  <a:lnTo>
                    <a:pt x="26" y="183"/>
                  </a:lnTo>
                  <a:lnTo>
                    <a:pt x="18" y="189"/>
                  </a:lnTo>
                  <a:lnTo>
                    <a:pt x="9" y="193"/>
                  </a:lnTo>
                  <a:lnTo>
                    <a:pt x="0" y="195"/>
                  </a:lnTo>
                  <a:lnTo>
                    <a:pt x="12" y="234"/>
                  </a:lnTo>
                  <a:lnTo>
                    <a:pt x="12" y="234"/>
                  </a:lnTo>
                  <a:lnTo>
                    <a:pt x="19" y="233"/>
                  </a:lnTo>
                  <a:lnTo>
                    <a:pt x="27" y="230"/>
                  </a:lnTo>
                  <a:lnTo>
                    <a:pt x="34" y="228"/>
                  </a:lnTo>
                  <a:lnTo>
                    <a:pt x="41" y="224"/>
                  </a:lnTo>
                  <a:lnTo>
                    <a:pt x="48" y="220"/>
                  </a:lnTo>
                  <a:lnTo>
                    <a:pt x="54" y="215"/>
                  </a:lnTo>
                  <a:lnTo>
                    <a:pt x="60" y="209"/>
                  </a:lnTo>
                  <a:lnTo>
                    <a:pt x="66" y="203"/>
                  </a:lnTo>
                  <a:lnTo>
                    <a:pt x="71" y="195"/>
                  </a:lnTo>
                  <a:lnTo>
                    <a:pt x="75" y="187"/>
                  </a:lnTo>
                  <a:lnTo>
                    <a:pt x="79" y="178"/>
                  </a:lnTo>
                  <a:lnTo>
                    <a:pt x="83" y="168"/>
                  </a:lnTo>
                  <a:lnTo>
                    <a:pt x="86" y="156"/>
                  </a:lnTo>
                  <a:lnTo>
                    <a:pt x="88" y="143"/>
                  </a:lnTo>
                  <a:lnTo>
                    <a:pt x="89" y="130"/>
                  </a:lnTo>
                  <a:lnTo>
                    <a:pt x="91" y="116"/>
                  </a:lnTo>
                  <a:lnTo>
                    <a:pt x="94" y="3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0" name="Freeform 149"/>
            <p:cNvSpPr>
              <a:spLocks/>
            </p:cNvSpPr>
            <p:nvPr userDrawn="1"/>
          </p:nvSpPr>
          <p:spPr bwMode="auto">
            <a:xfrm>
              <a:off x="3584575" y="6365876"/>
              <a:ext cx="85725" cy="122238"/>
            </a:xfrm>
            <a:custGeom>
              <a:avLst/>
              <a:gdLst>
                <a:gd name="T0" fmla="*/ 214 w 214"/>
                <a:gd name="T1" fmla="*/ 0 h 310"/>
                <a:gd name="T2" fmla="*/ 166 w 214"/>
                <a:gd name="T3" fmla="*/ 0 h 310"/>
                <a:gd name="T4" fmla="*/ 107 w 214"/>
                <a:gd name="T5" fmla="*/ 173 h 310"/>
                <a:gd name="T6" fmla="*/ 49 w 214"/>
                <a:gd name="T7" fmla="*/ 0 h 310"/>
                <a:gd name="T8" fmla="*/ 0 w 214"/>
                <a:gd name="T9" fmla="*/ 0 h 310"/>
                <a:gd name="T10" fmla="*/ 84 w 214"/>
                <a:gd name="T11" fmla="*/ 225 h 310"/>
                <a:gd name="T12" fmla="*/ 51 w 214"/>
                <a:gd name="T13" fmla="*/ 310 h 310"/>
                <a:gd name="T14" fmla="*/ 99 w 214"/>
                <a:gd name="T15" fmla="*/ 310 h 310"/>
                <a:gd name="T16" fmla="*/ 214 w 214"/>
                <a:gd name="T17" fmla="*/ 0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4" h="310">
                  <a:moveTo>
                    <a:pt x="214" y="0"/>
                  </a:moveTo>
                  <a:lnTo>
                    <a:pt x="166" y="0"/>
                  </a:lnTo>
                  <a:lnTo>
                    <a:pt x="107" y="173"/>
                  </a:lnTo>
                  <a:lnTo>
                    <a:pt x="49" y="0"/>
                  </a:lnTo>
                  <a:lnTo>
                    <a:pt x="0" y="0"/>
                  </a:lnTo>
                  <a:lnTo>
                    <a:pt x="84" y="225"/>
                  </a:lnTo>
                  <a:lnTo>
                    <a:pt x="51" y="310"/>
                  </a:lnTo>
                  <a:lnTo>
                    <a:pt x="99" y="310"/>
                  </a:lnTo>
                  <a:lnTo>
                    <a:pt x="2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1" name="Freeform 150"/>
            <p:cNvSpPr>
              <a:spLocks/>
            </p:cNvSpPr>
            <p:nvPr userDrawn="1"/>
          </p:nvSpPr>
          <p:spPr bwMode="auto">
            <a:xfrm>
              <a:off x="3681413" y="6365876"/>
              <a:ext cx="69850" cy="90488"/>
            </a:xfrm>
            <a:custGeom>
              <a:avLst/>
              <a:gdLst>
                <a:gd name="T0" fmla="*/ 179 w 179"/>
                <a:gd name="T1" fmla="*/ 0 h 230"/>
                <a:gd name="T2" fmla="*/ 134 w 179"/>
                <a:gd name="T3" fmla="*/ 0 h 230"/>
                <a:gd name="T4" fmla="*/ 134 w 179"/>
                <a:gd name="T5" fmla="*/ 92 h 230"/>
                <a:gd name="T6" fmla="*/ 134 w 179"/>
                <a:gd name="T7" fmla="*/ 92 h 230"/>
                <a:gd name="T8" fmla="*/ 125 w 179"/>
                <a:gd name="T9" fmla="*/ 98 h 230"/>
                <a:gd name="T10" fmla="*/ 113 w 179"/>
                <a:gd name="T11" fmla="*/ 102 h 230"/>
                <a:gd name="T12" fmla="*/ 100 w 179"/>
                <a:gd name="T13" fmla="*/ 105 h 230"/>
                <a:gd name="T14" fmla="*/ 85 w 179"/>
                <a:gd name="T15" fmla="*/ 106 h 230"/>
                <a:gd name="T16" fmla="*/ 85 w 179"/>
                <a:gd name="T17" fmla="*/ 106 h 230"/>
                <a:gd name="T18" fmla="*/ 76 w 179"/>
                <a:gd name="T19" fmla="*/ 105 h 230"/>
                <a:gd name="T20" fmla="*/ 68 w 179"/>
                <a:gd name="T21" fmla="*/ 103 h 230"/>
                <a:gd name="T22" fmla="*/ 61 w 179"/>
                <a:gd name="T23" fmla="*/ 101 h 230"/>
                <a:gd name="T24" fmla="*/ 56 w 179"/>
                <a:gd name="T25" fmla="*/ 97 h 230"/>
                <a:gd name="T26" fmla="*/ 51 w 179"/>
                <a:gd name="T27" fmla="*/ 91 h 230"/>
                <a:gd name="T28" fmla="*/ 48 w 179"/>
                <a:gd name="T29" fmla="*/ 85 h 230"/>
                <a:gd name="T30" fmla="*/ 46 w 179"/>
                <a:gd name="T31" fmla="*/ 76 h 230"/>
                <a:gd name="T32" fmla="*/ 45 w 179"/>
                <a:gd name="T33" fmla="*/ 66 h 230"/>
                <a:gd name="T34" fmla="*/ 45 w 179"/>
                <a:gd name="T35" fmla="*/ 0 h 230"/>
                <a:gd name="T36" fmla="*/ 0 w 179"/>
                <a:gd name="T37" fmla="*/ 0 h 230"/>
                <a:gd name="T38" fmla="*/ 0 w 179"/>
                <a:gd name="T39" fmla="*/ 64 h 230"/>
                <a:gd name="T40" fmla="*/ 0 w 179"/>
                <a:gd name="T41" fmla="*/ 64 h 230"/>
                <a:gd name="T42" fmla="*/ 1 w 179"/>
                <a:gd name="T43" fmla="*/ 74 h 230"/>
                <a:gd name="T44" fmla="*/ 2 w 179"/>
                <a:gd name="T45" fmla="*/ 83 h 230"/>
                <a:gd name="T46" fmla="*/ 3 w 179"/>
                <a:gd name="T47" fmla="*/ 91 h 230"/>
                <a:gd name="T48" fmla="*/ 5 w 179"/>
                <a:gd name="T49" fmla="*/ 99 h 230"/>
                <a:gd name="T50" fmla="*/ 8 w 179"/>
                <a:gd name="T51" fmla="*/ 106 h 230"/>
                <a:gd name="T52" fmla="*/ 11 w 179"/>
                <a:gd name="T53" fmla="*/ 113 h 230"/>
                <a:gd name="T54" fmla="*/ 15 w 179"/>
                <a:gd name="T55" fmla="*/ 119 h 230"/>
                <a:gd name="T56" fmla="*/ 19 w 179"/>
                <a:gd name="T57" fmla="*/ 124 h 230"/>
                <a:gd name="T58" fmla="*/ 24 w 179"/>
                <a:gd name="T59" fmla="*/ 129 h 230"/>
                <a:gd name="T60" fmla="*/ 30 w 179"/>
                <a:gd name="T61" fmla="*/ 133 h 230"/>
                <a:gd name="T62" fmla="*/ 36 w 179"/>
                <a:gd name="T63" fmla="*/ 137 h 230"/>
                <a:gd name="T64" fmla="*/ 42 w 179"/>
                <a:gd name="T65" fmla="*/ 140 h 230"/>
                <a:gd name="T66" fmla="*/ 50 w 179"/>
                <a:gd name="T67" fmla="*/ 142 h 230"/>
                <a:gd name="T68" fmla="*/ 57 w 179"/>
                <a:gd name="T69" fmla="*/ 145 h 230"/>
                <a:gd name="T70" fmla="*/ 65 w 179"/>
                <a:gd name="T71" fmla="*/ 145 h 230"/>
                <a:gd name="T72" fmla="*/ 74 w 179"/>
                <a:gd name="T73" fmla="*/ 146 h 230"/>
                <a:gd name="T74" fmla="*/ 74 w 179"/>
                <a:gd name="T75" fmla="*/ 146 h 230"/>
                <a:gd name="T76" fmla="*/ 91 w 179"/>
                <a:gd name="T77" fmla="*/ 145 h 230"/>
                <a:gd name="T78" fmla="*/ 108 w 179"/>
                <a:gd name="T79" fmla="*/ 141 h 230"/>
                <a:gd name="T80" fmla="*/ 122 w 179"/>
                <a:gd name="T81" fmla="*/ 137 h 230"/>
                <a:gd name="T82" fmla="*/ 134 w 179"/>
                <a:gd name="T83" fmla="*/ 131 h 230"/>
                <a:gd name="T84" fmla="*/ 134 w 179"/>
                <a:gd name="T85" fmla="*/ 230 h 230"/>
                <a:gd name="T86" fmla="*/ 179 w 179"/>
                <a:gd name="T87" fmla="*/ 230 h 230"/>
                <a:gd name="T88" fmla="*/ 179 w 179"/>
                <a:gd name="T8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79" h="230">
                  <a:moveTo>
                    <a:pt x="179" y="0"/>
                  </a:moveTo>
                  <a:lnTo>
                    <a:pt x="134" y="0"/>
                  </a:lnTo>
                  <a:lnTo>
                    <a:pt x="134" y="92"/>
                  </a:lnTo>
                  <a:lnTo>
                    <a:pt x="134" y="92"/>
                  </a:lnTo>
                  <a:lnTo>
                    <a:pt x="125" y="98"/>
                  </a:lnTo>
                  <a:lnTo>
                    <a:pt x="113" y="102"/>
                  </a:lnTo>
                  <a:lnTo>
                    <a:pt x="100" y="105"/>
                  </a:lnTo>
                  <a:lnTo>
                    <a:pt x="85" y="106"/>
                  </a:lnTo>
                  <a:lnTo>
                    <a:pt x="85" y="106"/>
                  </a:lnTo>
                  <a:lnTo>
                    <a:pt x="76" y="105"/>
                  </a:lnTo>
                  <a:lnTo>
                    <a:pt x="68" y="103"/>
                  </a:lnTo>
                  <a:lnTo>
                    <a:pt x="61" y="101"/>
                  </a:lnTo>
                  <a:lnTo>
                    <a:pt x="56" y="97"/>
                  </a:lnTo>
                  <a:lnTo>
                    <a:pt x="51" y="91"/>
                  </a:lnTo>
                  <a:lnTo>
                    <a:pt x="48" y="85"/>
                  </a:lnTo>
                  <a:lnTo>
                    <a:pt x="46" y="76"/>
                  </a:lnTo>
                  <a:lnTo>
                    <a:pt x="45" y="66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64"/>
                  </a:lnTo>
                  <a:lnTo>
                    <a:pt x="0" y="64"/>
                  </a:lnTo>
                  <a:lnTo>
                    <a:pt x="1" y="74"/>
                  </a:lnTo>
                  <a:lnTo>
                    <a:pt x="2" y="83"/>
                  </a:lnTo>
                  <a:lnTo>
                    <a:pt x="3" y="91"/>
                  </a:lnTo>
                  <a:lnTo>
                    <a:pt x="5" y="99"/>
                  </a:lnTo>
                  <a:lnTo>
                    <a:pt x="8" y="106"/>
                  </a:lnTo>
                  <a:lnTo>
                    <a:pt x="11" y="113"/>
                  </a:lnTo>
                  <a:lnTo>
                    <a:pt x="15" y="119"/>
                  </a:lnTo>
                  <a:lnTo>
                    <a:pt x="19" y="124"/>
                  </a:lnTo>
                  <a:lnTo>
                    <a:pt x="24" y="129"/>
                  </a:lnTo>
                  <a:lnTo>
                    <a:pt x="30" y="133"/>
                  </a:lnTo>
                  <a:lnTo>
                    <a:pt x="36" y="137"/>
                  </a:lnTo>
                  <a:lnTo>
                    <a:pt x="42" y="140"/>
                  </a:lnTo>
                  <a:lnTo>
                    <a:pt x="50" y="142"/>
                  </a:lnTo>
                  <a:lnTo>
                    <a:pt x="57" y="145"/>
                  </a:lnTo>
                  <a:lnTo>
                    <a:pt x="65" y="145"/>
                  </a:lnTo>
                  <a:lnTo>
                    <a:pt x="74" y="146"/>
                  </a:lnTo>
                  <a:lnTo>
                    <a:pt x="74" y="146"/>
                  </a:lnTo>
                  <a:lnTo>
                    <a:pt x="91" y="145"/>
                  </a:lnTo>
                  <a:lnTo>
                    <a:pt x="108" y="141"/>
                  </a:lnTo>
                  <a:lnTo>
                    <a:pt x="122" y="137"/>
                  </a:lnTo>
                  <a:lnTo>
                    <a:pt x="134" y="131"/>
                  </a:lnTo>
                  <a:lnTo>
                    <a:pt x="134" y="230"/>
                  </a:lnTo>
                  <a:lnTo>
                    <a:pt x="179" y="230"/>
                  </a:lnTo>
                  <a:lnTo>
                    <a:pt x="17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2" name="Freeform 151"/>
            <p:cNvSpPr>
              <a:spLocks/>
            </p:cNvSpPr>
            <p:nvPr userDrawn="1"/>
          </p:nvSpPr>
          <p:spPr bwMode="auto">
            <a:xfrm>
              <a:off x="3775075" y="6365876"/>
              <a:ext cx="117475" cy="90488"/>
            </a:xfrm>
            <a:custGeom>
              <a:avLst/>
              <a:gdLst>
                <a:gd name="T0" fmla="*/ 294 w 294"/>
                <a:gd name="T1" fmla="*/ 0 h 230"/>
                <a:gd name="T2" fmla="*/ 249 w 294"/>
                <a:gd name="T3" fmla="*/ 0 h 230"/>
                <a:gd name="T4" fmla="*/ 249 w 294"/>
                <a:gd name="T5" fmla="*/ 190 h 230"/>
                <a:gd name="T6" fmla="*/ 169 w 294"/>
                <a:gd name="T7" fmla="*/ 190 h 230"/>
                <a:gd name="T8" fmla="*/ 169 w 294"/>
                <a:gd name="T9" fmla="*/ 0 h 230"/>
                <a:gd name="T10" fmla="*/ 125 w 294"/>
                <a:gd name="T11" fmla="*/ 0 h 230"/>
                <a:gd name="T12" fmla="*/ 125 w 294"/>
                <a:gd name="T13" fmla="*/ 190 h 230"/>
                <a:gd name="T14" fmla="*/ 45 w 294"/>
                <a:gd name="T15" fmla="*/ 190 h 230"/>
                <a:gd name="T16" fmla="*/ 45 w 294"/>
                <a:gd name="T17" fmla="*/ 0 h 230"/>
                <a:gd name="T18" fmla="*/ 0 w 294"/>
                <a:gd name="T19" fmla="*/ 0 h 230"/>
                <a:gd name="T20" fmla="*/ 0 w 294"/>
                <a:gd name="T21" fmla="*/ 230 h 230"/>
                <a:gd name="T22" fmla="*/ 294 w 294"/>
                <a:gd name="T23" fmla="*/ 230 h 230"/>
                <a:gd name="T24" fmla="*/ 294 w 294"/>
                <a:gd name="T25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94" h="230">
                  <a:moveTo>
                    <a:pt x="294" y="0"/>
                  </a:moveTo>
                  <a:lnTo>
                    <a:pt x="249" y="0"/>
                  </a:lnTo>
                  <a:lnTo>
                    <a:pt x="249" y="190"/>
                  </a:lnTo>
                  <a:lnTo>
                    <a:pt x="169" y="190"/>
                  </a:lnTo>
                  <a:lnTo>
                    <a:pt x="169" y="0"/>
                  </a:lnTo>
                  <a:lnTo>
                    <a:pt x="125" y="0"/>
                  </a:lnTo>
                  <a:lnTo>
                    <a:pt x="125" y="190"/>
                  </a:lnTo>
                  <a:lnTo>
                    <a:pt x="45" y="190"/>
                  </a:lnTo>
                  <a:lnTo>
                    <a:pt x="45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294" y="230"/>
                  </a:lnTo>
                  <a:lnTo>
                    <a:pt x="29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3" name="Freeform 152"/>
            <p:cNvSpPr>
              <a:spLocks noEditPoints="1"/>
            </p:cNvSpPr>
            <p:nvPr userDrawn="1"/>
          </p:nvSpPr>
          <p:spPr bwMode="auto">
            <a:xfrm>
              <a:off x="3910013" y="6362701"/>
              <a:ext cx="74613" cy="95250"/>
            </a:xfrm>
            <a:custGeom>
              <a:avLst/>
              <a:gdLst>
                <a:gd name="T0" fmla="*/ 187 w 187"/>
                <a:gd name="T1" fmla="*/ 77 h 239"/>
                <a:gd name="T2" fmla="*/ 187 w 187"/>
                <a:gd name="T3" fmla="*/ 67 h 239"/>
                <a:gd name="T4" fmla="*/ 183 w 187"/>
                <a:gd name="T5" fmla="*/ 50 h 239"/>
                <a:gd name="T6" fmla="*/ 177 w 187"/>
                <a:gd name="T7" fmla="*/ 36 h 239"/>
                <a:gd name="T8" fmla="*/ 169 w 187"/>
                <a:gd name="T9" fmla="*/ 24 h 239"/>
                <a:gd name="T10" fmla="*/ 157 w 187"/>
                <a:gd name="T11" fmla="*/ 14 h 239"/>
                <a:gd name="T12" fmla="*/ 144 w 187"/>
                <a:gd name="T13" fmla="*/ 7 h 239"/>
                <a:gd name="T14" fmla="*/ 128 w 187"/>
                <a:gd name="T15" fmla="*/ 2 h 239"/>
                <a:gd name="T16" fmla="*/ 110 w 187"/>
                <a:gd name="T17" fmla="*/ 0 h 239"/>
                <a:gd name="T18" fmla="*/ 101 w 187"/>
                <a:gd name="T19" fmla="*/ 0 h 239"/>
                <a:gd name="T20" fmla="*/ 78 w 187"/>
                <a:gd name="T21" fmla="*/ 1 h 239"/>
                <a:gd name="T22" fmla="*/ 58 w 187"/>
                <a:gd name="T23" fmla="*/ 5 h 239"/>
                <a:gd name="T24" fmla="*/ 40 w 187"/>
                <a:gd name="T25" fmla="*/ 11 h 239"/>
                <a:gd name="T26" fmla="*/ 23 w 187"/>
                <a:gd name="T27" fmla="*/ 20 h 239"/>
                <a:gd name="T28" fmla="*/ 40 w 187"/>
                <a:gd name="T29" fmla="*/ 54 h 239"/>
                <a:gd name="T30" fmla="*/ 68 w 187"/>
                <a:gd name="T31" fmla="*/ 43 h 239"/>
                <a:gd name="T32" fmla="*/ 100 w 187"/>
                <a:gd name="T33" fmla="*/ 40 h 239"/>
                <a:gd name="T34" fmla="*/ 110 w 187"/>
                <a:gd name="T35" fmla="*/ 41 h 239"/>
                <a:gd name="T36" fmla="*/ 126 w 187"/>
                <a:gd name="T37" fmla="*/ 46 h 239"/>
                <a:gd name="T38" fmla="*/ 137 w 187"/>
                <a:gd name="T39" fmla="*/ 56 h 239"/>
                <a:gd name="T40" fmla="*/ 142 w 187"/>
                <a:gd name="T41" fmla="*/ 70 h 239"/>
                <a:gd name="T42" fmla="*/ 143 w 187"/>
                <a:gd name="T43" fmla="*/ 96 h 239"/>
                <a:gd name="T44" fmla="*/ 134 w 187"/>
                <a:gd name="T45" fmla="*/ 92 h 239"/>
                <a:gd name="T46" fmla="*/ 109 w 187"/>
                <a:gd name="T47" fmla="*/ 88 h 239"/>
                <a:gd name="T48" fmla="*/ 92 w 187"/>
                <a:gd name="T49" fmla="*/ 87 h 239"/>
                <a:gd name="T50" fmla="*/ 64 w 187"/>
                <a:gd name="T51" fmla="*/ 89 h 239"/>
                <a:gd name="T52" fmla="*/ 48 w 187"/>
                <a:gd name="T53" fmla="*/ 94 h 239"/>
                <a:gd name="T54" fmla="*/ 33 w 187"/>
                <a:gd name="T55" fmla="*/ 101 h 239"/>
                <a:gd name="T56" fmla="*/ 21 w 187"/>
                <a:gd name="T57" fmla="*/ 110 h 239"/>
                <a:gd name="T58" fmla="*/ 11 w 187"/>
                <a:gd name="T59" fmla="*/ 121 h 239"/>
                <a:gd name="T60" fmla="*/ 4 w 187"/>
                <a:gd name="T61" fmla="*/ 135 h 239"/>
                <a:gd name="T62" fmla="*/ 0 w 187"/>
                <a:gd name="T63" fmla="*/ 153 h 239"/>
                <a:gd name="T64" fmla="*/ 0 w 187"/>
                <a:gd name="T65" fmla="*/ 162 h 239"/>
                <a:gd name="T66" fmla="*/ 2 w 187"/>
                <a:gd name="T67" fmla="*/ 182 h 239"/>
                <a:gd name="T68" fmla="*/ 7 w 187"/>
                <a:gd name="T69" fmla="*/ 198 h 239"/>
                <a:gd name="T70" fmla="*/ 15 w 187"/>
                <a:gd name="T71" fmla="*/ 211 h 239"/>
                <a:gd name="T72" fmla="*/ 27 w 187"/>
                <a:gd name="T73" fmla="*/ 222 h 239"/>
                <a:gd name="T74" fmla="*/ 39 w 187"/>
                <a:gd name="T75" fmla="*/ 230 h 239"/>
                <a:gd name="T76" fmla="*/ 52 w 187"/>
                <a:gd name="T77" fmla="*/ 235 h 239"/>
                <a:gd name="T78" fmla="*/ 80 w 187"/>
                <a:gd name="T79" fmla="*/ 239 h 239"/>
                <a:gd name="T80" fmla="*/ 91 w 187"/>
                <a:gd name="T81" fmla="*/ 239 h 239"/>
                <a:gd name="T82" fmla="*/ 109 w 187"/>
                <a:gd name="T83" fmla="*/ 234 h 239"/>
                <a:gd name="T84" fmla="*/ 116 w 187"/>
                <a:gd name="T85" fmla="*/ 231 h 239"/>
                <a:gd name="T86" fmla="*/ 135 w 187"/>
                <a:gd name="T87" fmla="*/ 219 h 239"/>
                <a:gd name="T88" fmla="*/ 143 w 187"/>
                <a:gd name="T89" fmla="*/ 235 h 239"/>
                <a:gd name="T90" fmla="*/ 143 w 187"/>
                <a:gd name="T91" fmla="*/ 170 h 239"/>
                <a:gd name="T92" fmla="*/ 139 w 187"/>
                <a:gd name="T93" fmla="*/ 175 h 239"/>
                <a:gd name="T94" fmla="*/ 127 w 187"/>
                <a:gd name="T95" fmla="*/ 185 h 239"/>
                <a:gd name="T96" fmla="*/ 113 w 187"/>
                <a:gd name="T97" fmla="*/ 193 h 239"/>
                <a:gd name="T98" fmla="*/ 96 w 187"/>
                <a:gd name="T99" fmla="*/ 198 h 239"/>
                <a:gd name="T100" fmla="*/ 88 w 187"/>
                <a:gd name="T101" fmla="*/ 199 h 239"/>
                <a:gd name="T102" fmla="*/ 69 w 187"/>
                <a:gd name="T103" fmla="*/ 196 h 239"/>
                <a:gd name="T104" fmla="*/ 56 w 187"/>
                <a:gd name="T105" fmla="*/ 190 h 239"/>
                <a:gd name="T106" fmla="*/ 51 w 187"/>
                <a:gd name="T107" fmla="*/ 185 h 239"/>
                <a:gd name="T108" fmla="*/ 45 w 187"/>
                <a:gd name="T109" fmla="*/ 170 h 239"/>
                <a:gd name="T110" fmla="*/ 44 w 187"/>
                <a:gd name="T111" fmla="*/ 161 h 239"/>
                <a:gd name="T112" fmla="*/ 47 w 187"/>
                <a:gd name="T113" fmla="*/ 146 h 239"/>
                <a:gd name="T114" fmla="*/ 56 w 187"/>
                <a:gd name="T115" fmla="*/ 135 h 239"/>
                <a:gd name="T116" fmla="*/ 71 w 187"/>
                <a:gd name="T117" fmla="*/ 128 h 239"/>
                <a:gd name="T118" fmla="*/ 91 w 187"/>
                <a:gd name="T119" fmla="*/ 126 h 239"/>
                <a:gd name="T120" fmla="*/ 108 w 187"/>
                <a:gd name="T121" fmla="*/ 126 h 239"/>
                <a:gd name="T122" fmla="*/ 121 w 187"/>
                <a:gd name="T123" fmla="*/ 128 h 239"/>
                <a:gd name="T124" fmla="*/ 143 w 187"/>
                <a:gd name="T125" fmla="*/ 136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87" h="239">
                  <a:moveTo>
                    <a:pt x="187" y="235"/>
                  </a:moveTo>
                  <a:lnTo>
                    <a:pt x="187" y="77"/>
                  </a:lnTo>
                  <a:lnTo>
                    <a:pt x="187" y="77"/>
                  </a:lnTo>
                  <a:lnTo>
                    <a:pt x="187" y="67"/>
                  </a:lnTo>
                  <a:lnTo>
                    <a:pt x="185" y="58"/>
                  </a:lnTo>
                  <a:lnTo>
                    <a:pt x="183" y="50"/>
                  </a:lnTo>
                  <a:lnTo>
                    <a:pt x="181" y="43"/>
                  </a:lnTo>
                  <a:lnTo>
                    <a:pt x="177" y="36"/>
                  </a:lnTo>
                  <a:lnTo>
                    <a:pt x="173" y="29"/>
                  </a:lnTo>
                  <a:lnTo>
                    <a:pt x="169" y="24"/>
                  </a:lnTo>
                  <a:lnTo>
                    <a:pt x="163" y="19"/>
                  </a:lnTo>
                  <a:lnTo>
                    <a:pt x="157" y="14"/>
                  </a:lnTo>
                  <a:lnTo>
                    <a:pt x="151" y="10"/>
                  </a:lnTo>
                  <a:lnTo>
                    <a:pt x="144" y="7"/>
                  </a:lnTo>
                  <a:lnTo>
                    <a:pt x="136" y="5"/>
                  </a:lnTo>
                  <a:lnTo>
                    <a:pt x="128" y="2"/>
                  </a:lnTo>
                  <a:lnTo>
                    <a:pt x="119" y="1"/>
                  </a:lnTo>
                  <a:lnTo>
                    <a:pt x="110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89" y="0"/>
                  </a:lnTo>
                  <a:lnTo>
                    <a:pt x="78" y="1"/>
                  </a:lnTo>
                  <a:lnTo>
                    <a:pt x="68" y="3"/>
                  </a:lnTo>
                  <a:lnTo>
                    <a:pt x="58" y="5"/>
                  </a:lnTo>
                  <a:lnTo>
                    <a:pt x="49" y="8"/>
                  </a:lnTo>
                  <a:lnTo>
                    <a:pt x="40" y="11"/>
                  </a:lnTo>
                  <a:lnTo>
                    <a:pt x="31" y="16"/>
                  </a:lnTo>
                  <a:lnTo>
                    <a:pt x="23" y="20"/>
                  </a:lnTo>
                  <a:lnTo>
                    <a:pt x="40" y="54"/>
                  </a:lnTo>
                  <a:lnTo>
                    <a:pt x="40" y="54"/>
                  </a:lnTo>
                  <a:lnTo>
                    <a:pt x="54" y="48"/>
                  </a:lnTo>
                  <a:lnTo>
                    <a:pt x="68" y="43"/>
                  </a:lnTo>
                  <a:lnTo>
                    <a:pt x="83" y="41"/>
                  </a:lnTo>
                  <a:lnTo>
                    <a:pt x="100" y="40"/>
                  </a:lnTo>
                  <a:lnTo>
                    <a:pt x="100" y="40"/>
                  </a:lnTo>
                  <a:lnTo>
                    <a:pt x="110" y="41"/>
                  </a:lnTo>
                  <a:lnTo>
                    <a:pt x="118" y="43"/>
                  </a:lnTo>
                  <a:lnTo>
                    <a:pt x="126" y="46"/>
                  </a:lnTo>
                  <a:lnTo>
                    <a:pt x="132" y="50"/>
                  </a:lnTo>
                  <a:lnTo>
                    <a:pt x="137" y="56"/>
                  </a:lnTo>
                  <a:lnTo>
                    <a:pt x="140" y="62"/>
                  </a:lnTo>
                  <a:lnTo>
                    <a:pt x="142" y="70"/>
                  </a:lnTo>
                  <a:lnTo>
                    <a:pt x="143" y="79"/>
                  </a:lnTo>
                  <a:lnTo>
                    <a:pt x="143" y="96"/>
                  </a:lnTo>
                  <a:lnTo>
                    <a:pt x="143" y="96"/>
                  </a:lnTo>
                  <a:lnTo>
                    <a:pt x="134" y="92"/>
                  </a:lnTo>
                  <a:lnTo>
                    <a:pt x="122" y="89"/>
                  </a:lnTo>
                  <a:lnTo>
                    <a:pt x="109" y="88"/>
                  </a:lnTo>
                  <a:lnTo>
                    <a:pt x="92" y="87"/>
                  </a:lnTo>
                  <a:lnTo>
                    <a:pt x="92" y="87"/>
                  </a:lnTo>
                  <a:lnTo>
                    <a:pt x="73" y="88"/>
                  </a:lnTo>
                  <a:lnTo>
                    <a:pt x="64" y="89"/>
                  </a:lnTo>
                  <a:lnTo>
                    <a:pt x="56" y="91"/>
                  </a:lnTo>
                  <a:lnTo>
                    <a:pt x="48" y="94"/>
                  </a:lnTo>
                  <a:lnTo>
                    <a:pt x="40" y="97"/>
                  </a:lnTo>
                  <a:lnTo>
                    <a:pt x="33" y="101"/>
                  </a:lnTo>
                  <a:lnTo>
                    <a:pt x="27" y="105"/>
                  </a:lnTo>
                  <a:lnTo>
                    <a:pt x="21" y="110"/>
                  </a:lnTo>
                  <a:lnTo>
                    <a:pt x="15" y="115"/>
                  </a:lnTo>
                  <a:lnTo>
                    <a:pt x="11" y="121"/>
                  </a:lnTo>
                  <a:lnTo>
                    <a:pt x="7" y="128"/>
                  </a:lnTo>
                  <a:lnTo>
                    <a:pt x="4" y="135"/>
                  </a:lnTo>
                  <a:lnTo>
                    <a:pt x="2" y="143"/>
                  </a:lnTo>
                  <a:lnTo>
                    <a:pt x="0" y="153"/>
                  </a:lnTo>
                  <a:lnTo>
                    <a:pt x="0" y="162"/>
                  </a:lnTo>
                  <a:lnTo>
                    <a:pt x="0" y="162"/>
                  </a:lnTo>
                  <a:lnTo>
                    <a:pt x="0" y="172"/>
                  </a:lnTo>
                  <a:lnTo>
                    <a:pt x="2" y="182"/>
                  </a:lnTo>
                  <a:lnTo>
                    <a:pt x="4" y="190"/>
                  </a:lnTo>
                  <a:lnTo>
                    <a:pt x="7" y="198"/>
                  </a:lnTo>
                  <a:lnTo>
                    <a:pt x="11" y="205"/>
                  </a:lnTo>
                  <a:lnTo>
                    <a:pt x="15" y="211"/>
                  </a:lnTo>
                  <a:lnTo>
                    <a:pt x="21" y="217"/>
                  </a:lnTo>
                  <a:lnTo>
                    <a:pt x="27" y="222"/>
                  </a:lnTo>
                  <a:lnTo>
                    <a:pt x="33" y="226"/>
                  </a:lnTo>
                  <a:lnTo>
                    <a:pt x="39" y="230"/>
                  </a:lnTo>
                  <a:lnTo>
                    <a:pt x="45" y="233"/>
                  </a:lnTo>
                  <a:lnTo>
                    <a:pt x="52" y="235"/>
                  </a:lnTo>
                  <a:lnTo>
                    <a:pt x="66" y="238"/>
                  </a:lnTo>
                  <a:lnTo>
                    <a:pt x="80" y="239"/>
                  </a:lnTo>
                  <a:lnTo>
                    <a:pt x="80" y="239"/>
                  </a:lnTo>
                  <a:lnTo>
                    <a:pt x="91" y="239"/>
                  </a:lnTo>
                  <a:lnTo>
                    <a:pt x="101" y="237"/>
                  </a:lnTo>
                  <a:lnTo>
                    <a:pt x="109" y="234"/>
                  </a:lnTo>
                  <a:lnTo>
                    <a:pt x="116" y="231"/>
                  </a:lnTo>
                  <a:lnTo>
                    <a:pt x="116" y="231"/>
                  </a:lnTo>
                  <a:lnTo>
                    <a:pt x="128" y="224"/>
                  </a:lnTo>
                  <a:lnTo>
                    <a:pt x="135" y="219"/>
                  </a:lnTo>
                  <a:lnTo>
                    <a:pt x="143" y="212"/>
                  </a:lnTo>
                  <a:lnTo>
                    <a:pt x="143" y="235"/>
                  </a:lnTo>
                  <a:lnTo>
                    <a:pt x="187" y="235"/>
                  </a:lnTo>
                  <a:close/>
                  <a:moveTo>
                    <a:pt x="143" y="170"/>
                  </a:moveTo>
                  <a:lnTo>
                    <a:pt x="143" y="170"/>
                  </a:lnTo>
                  <a:lnTo>
                    <a:pt x="139" y="175"/>
                  </a:lnTo>
                  <a:lnTo>
                    <a:pt x="133" y="180"/>
                  </a:lnTo>
                  <a:lnTo>
                    <a:pt x="127" y="185"/>
                  </a:lnTo>
                  <a:lnTo>
                    <a:pt x="121" y="190"/>
                  </a:lnTo>
                  <a:lnTo>
                    <a:pt x="113" y="193"/>
                  </a:lnTo>
                  <a:lnTo>
                    <a:pt x="105" y="196"/>
                  </a:lnTo>
                  <a:lnTo>
                    <a:pt x="96" y="198"/>
                  </a:lnTo>
                  <a:lnTo>
                    <a:pt x="88" y="199"/>
                  </a:lnTo>
                  <a:lnTo>
                    <a:pt x="88" y="199"/>
                  </a:lnTo>
                  <a:lnTo>
                    <a:pt x="78" y="198"/>
                  </a:lnTo>
                  <a:lnTo>
                    <a:pt x="69" y="196"/>
                  </a:lnTo>
                  <a:lnTo>
                    <a:pt x="62" y="194"/>
                  </a:lnTo>
                  <a:lnTo>
                    <a:pt x="56" y="190"/>
                  </a:lnTo>
                  <a:lnTo>
                    <a:pt x="56" y="190"/>
                  </a:lnTo>
                  <a:lnTo>
                    <a:pt x="51" y="185"/>
                  </a:lnTo>
                  <a:lnTo>
                    <a:pt x="47" y="178"/>
                  </a:lnTo>
                  <a:lnTo>
                    <a:pt x="45" y="170"/>
                  </a:lnTo>
                  <a:lnTo>
                    <a:pt x="44" y="161"/>
                  </a:lnTo>
                  <a:lnTo>
                    <a:pt x="44" y="161"/>
                  </a:lnTo>
                  <a:lnTo>
                    <a:pt x="44" y="153"/>
                  </a:lnTo>
                  <a:lnTo>
                    <a:pt x="47" y="146"/>
                  </a:lnTo>
                  <a:lnTo>
                    <a:pt x="51" y="140"/>
                  </a:lnTo>
                  <a:lnTo>
                    <a:pt x="56" y="135"/>
                  </a:lnTo>
                  <a:lnTo>
                    <a:pt x="63" y="131"/>
                  </a:lnTo>
                  <a:lnTo>
                    <a:pt x="71" y="128"/>
                  </a:lnTo>
                  <a:lnTo>
                    <a:pt x="80" y="126"/>
                  </a:lnTo>
                  <a:lnTo>
                    <a:pt x="91" y="126"/>
                  </a:lnTo>
                  <a:lnTo>
                    <a:pt x="91" y="126"/>
                  </a:lnTo>
                  <a:lnTo>
                    <a:pt x="108" y="126"/>
                  </a:lnTo>
                  <a:lnTo>
                    <a:pt x="121" y="128"/>
                  </a:lnTo>
                  <a:lnTo>
                    <a:pt x="121" y="128"/>
                  </a:lnTo>
                  <a:lnTo>
                    <a:pt x="131" y="131"/>
                  </a:lnTo>
                  <a:lnTo>
                    <a:pt x="143" y="136"/>
                  </a:lnTo>
                  <a:lnTo>
                    <a:pt x="143" y="1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4" name="Freeform 153"/>
            <p:cNvSpPr>
              <a:spLocks noEditPoints="1"/>
            </p:cNvSpPr>
            <p:nvPr userDrawn="1"/>
          </p:nvSpPr>
          <p:spPr bwMode="auto">
            <a:xfrm>
              <a:off x="4002088" y="6362701"/>
              <a:ext cx="79375" cy="95250"/>
            </a:xfrm>
            <a:custGeom>
              <a:avLst/>
              <a:gdLst>
                <a:gd name="T0" fmla="*/ 197 w 197"/>
                <a:gd name="T1" fmla="*/ 114 h 239"/>
                <a:gd name="T2" fmla="*/ 196 w 197"/>
                <a:gd name="T3" fmla="*/ 92 h 239"/>
                <a:gd name="T4" fmla="*/ 191 w 197"/>
                <a:gd name="T5" fmla="*/ 70 h 239"/>
                <a:gd name="T6" fmla="*/ 184 w 197"/>
                <a:gd name="T7" fmla="*/ 51 h 239"/>
                <a:gd name="T8" fmla="*/ 173 w 197"/>
                <a:gd name="T9" fmla="*/ 34 h 239"/>
                <a:gd name="T10" fmla="*/ 160 w 197"/>
                <a:gd name="T11" fmla="*/ 20 h 239"/>
                <a:gd name="T12" fmla="*/ 143 w 197"/>
                <a:gd name="T13" fmla="*/ 9 h 239"/>
                <a:gd name="T14" fmla="*/ 123 w 197"/>
                <a:gd name="T15" fmla="*/ 2 h 239"/>
                <a:gd name="T16" fmla="*/ 101 w 197"/>
                <a:gd name="T17" fmla="*/ 0 h 239"/>
                <a:gd name="T18" fmla="*/ 90 w 197"/>
                <a:gd name="T19" fmla="*/ 0 h 239"/>
                <a:gd name="T20" fmla="*/ 69 w 197"/>
                <a:gd name="T21" fmla="*/ 4 h 239"/>
                <a:gd name="T22" fmla="*/ 51 w 197"/>
                <a:gd name="T23" fmla="*/ 12 h 239"/>
                <a:gd name="T24" fmla="*/ 35 w 197"/>
                <a:gd name="T25" fmla="*/ 23 h 239"/>
                <a:gd name="T26" fmla="*/ 22 w 197"/>
                <a:gd name="T27" fmla="*/ 38 h 239"/>
                <a:gd name="T28" fmla="*/ 12 w 197"/>
                <a:gd name="T29" fmla="*/ 57 h 239"/>
                <a:gd name="T30" fmla="*/ 5 w 197"/>
                <a:gd name="T31" fmla="*/ 79 h 239"/>
                <a:gd name="T32" fmla="*/ 1 w 197"/>
                <a:gd name="T33" fmla="*/ 105 h 239"/>
                <a:gd name="T34" fmla="*/ 0 w 197"/>
                <a:gd name="T35" fmla="*/ 119 h 239"/>
                <a:gd name="T36" fmla="*/ 2 w 197"/>
                <a:gd name="T37" fmla="*/ 147 h 239"/>
                <a:gd name="T38" fmla="*/ 9 w 197"/>
                <a:gd name="T39" fmla="*/ 173 h 239"/>
                <a:gd name="T40" fmla="*/ 19 w 197"/>
                <a:gd name="T41" fmla="*/ 193 h 239"/>
                <a:gd name="T42" fmla="*/ 30 w 197"/>
                <a:gd name="T43" fmla="*/ 209 h 239"/>
                <a:gd name="T44" fmla="*/ 37 w 197"/>
                <a:gd name="T45" fmla="*/ 215 h 239"/>
                <a:gd name="T46" fmla="*/ 51 w 197"/>
                <a:gd name="T47" fmla="*/ 226 h 239"/>
                <a:gd name="T48" fmla="*/ 68 w 197"/>
                <a:gd name="T49" fmla="*/ 234 h 239"/>
                <a:gd name="T50" fmla="*/ 88 w 197"/>
                <a:gd name="T51" fmla="*/ 239 h 239"/>
                <a:gd name="T52" fmla="*/ 99 w 197"/>
                <a:gd name="T53" fmla="*/ 239 h 239"/>
                <a:gd name="T54" fmla="*/ 125 w 197"/>
                <a:gd name="T55" fmla="*/ 237 h 239"/>
                <a:gd name="T56" fmla="*/ 145 w 197"/>
                <a:gd name="T57" fmla="*/ 231 h 239"/>
                <a:gd name="T58" fmla="*/ 154 w 197"/>
                <a:gd name="T59" fmla="*/ 227 h 239"/>
                <a:gd name="T60" fmla="*/ 170 w 197"/>
                <a:gd name="T61" fmla="*/ 217 h 239"/>
                <a:gd name="T62" fmla="*/ 152 w 197"/>
                <a:gd name="T63" fmla="*/ 180 h 239"/>
                <a:gd name="T64" fmla="*/ 139 w 197"/>
                <a:gd name="T65" fmla="*/ 188 h 239"/>
                <a:gd name="T66" fmla="*/ 129 w 197"/>
                <a:gd name="T67" fmla="*/ 194 h 239"/>
                <a:gd name="T68" fmla="*/ 116 w 197"/>
                <a:gd name="T69" fmla="*/ 197 h 239"/>
                <a:gd name="T70" fmla="*/ 102 w 197"/>
                <a:gd name="T71" fmla="*/ 199 h 239"/>
                <a:gd name="T72" fmla="*/ 92 w 197"/>
                <a:gd name="T73" fmla="*/ 198 h 239"/>
                <a:gd name="T74" fmla="*/ 73 w 197"/>
                <a:gd name="T75" fmla="*/ 191 h 239"/>
                <a:gd name="T76" fmla="*/ 58 w 197"/>
                <a:gd name="T77" fmla="*/ 175 h 239"/>
                <a:gd name="T78" fmla="*/ 47 w 197"/>
                <a:gd name="T79" fmla="*/ 151 h 239"/>
                <a:gd name="T80" fmla="*/ 196 w 197"/>
                <a:gd name="T81" fmla="*/ 135 h 239"/>
                <a:gd name="T82" fmla="*/ 196 w 197"/>
                <a:gd name="T83" fmla="*/ 126 h 239"/>
                <a:gd name="T84" fmla="*/ 197 w 197"/>
                <a:gd name="T85" fmla="*/ 114 h 239"/>
                <a:gd name="T86" fmla="*/ 45 w 197"/>
                <a:gd name="T87" fmla="*/ 98 h 239"/>
                <a:gd name="T88" fmla="*/ 51 w 197"/>
                <a:gd name="T89" fmla="*/ 73 h 239"/>
                <a:gd name="T90" fmla="*/ 61 w 197"/>
                <a:gd name="T91" fmla="*/ 55 h 239"/>
                <a:gd name="T92" fmla="*/ 77 w 197"/>
                <a:gd name="T93" fmla="*/ 44 h 239"/>
                <a:gd name="T94" fmla="*/ 98 w 197"/>
                <a:gd name="T95" fmla="*/ 40 h 239"/>
                <a:gd name="T96" fmla="*/ 104 w 197"/>
                <a:gd name="T97" fmla="*/ 41 h 239"/>
                <a:gd name="T98" fmla="*/ 116 w 197"/>
                <a:gd name="T99" fmla="*/ 43 h 239"/>
                <a:gd name="T100" fmla="*/ 126 w 197"/>
                <a:gd name="T101" fmla="*/ 47 h 239"/>
                <a:gd name="T102" fmla="*/ 138 w 197"/>
                <a:gd name="T103" fmla="*/ 57 h 239"/>
                <a:gd name="T104" fmla="*/ 147 w 197"/>
                <a:gd name="T105" fmla="*/ 76 h 239"/>
                <a:gd name="T106" fmla="*/ 152 w 197"/>
                <a:gd name="T107" fmla="*/ 98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197" h="239">
                  <a:moveTo>
                    <a:pt x="197" y="114"/>
                  </a:moveTo>
                  <a:lnTo>
                    <a:pt x="197" y="114"/>
                  </a:lnTo>
                  <a:lnTo>
                    <a:pt x="197" y="103"/>
                  </a:lnTo>
                  <a:lnTo>
                    <a:pt x="196" y="92"/>
                  </a:lnTo>
                  <a:lnTo>
                    <a:pt x="194" y="81"/>
                  </a:lnTo>
                  <a:lnTo>
                    <a:pt x="191" y="70"/>
                  </a:lnTo>
                  <a:lnTo>
                    <a:pt x="188" y="60"/>
                  </a:lnTo>
                  <a:lnTo>
                    <a:pt x="184" y="51"/>
                  </a:lnTo>
                  <a:lnTo>
                    <a:pt x="179" y="42"/>
                  </a:lnTo>
                  <a:lnTo>
                    <a:pt x="173" y="34"/>
                  </a:lnTo>
                  <a:lnTo>
                    <a:pt x="167" y="26"/>
                  </a:lnTo>
                  <a:lnTo>
                    <a:pt x="160" y="20"/>
                  </a:lnTo>
                  <a:lnTo>
                    <a:pt x="152" y="14"/>
                  </a:lnTo>
                  <a:lnTo>
                    <a:pt x="143" y="9"/>
                  </a:lnTo>
                  <a:lnTo>
                    <a:pt x="134" y="5"/>
                  </a:lnTo>
                  <a:lnTo>
                    <a:pt x="123" y="2"/>
                  </a:lnTo>
                  <a:lnTo>
                    <a:pt x="112" y="0"/>
                  </a:lnTo>
                  <a:lnTo>
                    <a:pt x="101" y="0"/>
                  </a:lnTo>
                  <a:lnTo>
                    <a:pt x="101" y="0"/>
                  </a:lnTo>
                  <a:lnTo>
                    <a:pt x="90" y="0"/>
                  </a:lnTo>
                  <a:lnTo>
                    <a:pt x="79" y="2"/>
                  </a:lnTo>
                  <a:lnTo>
                    <a:pt x="69" y="4"/>
                  </a:lnTo>
                  <a:lnTo>
                    <a:pt x="60" y="8"/>
                  </a:lnTo>
                  <a:lnTo>
                    <a:pt x="51" y="12"/>
                  </a:lnTo>
                  <a:lnTo>
                    <a:pt x="43" y="17"/>
                  </a:lnTo>
                  <a:lnTo>
                    <a:pt x="35" y="23"/>
                  </a:lnTo>
                  <a:lnTo>
                    <a:pt x="28" y="30"/>
                  </a:lnTo>
                  <a:lnTo>
                    <a:pt x="22" y="38"/>
                  </a:lnTo>
                  <a:lnTo>
                    <a:pt x="16" y="47"/>
                  </a:lnTo>
                  <a:lnTo>
                    <a:pt x="12" y="57"/>
                  </a:lnTo>
                  <a:lnTo>
                    <a:pt x="8" y="68"/>
                  </a:lnTo>
                  <a:lnTo>
                    <a:pt x="5" y="79"/>
                  </a:lnTo>
                  <a:lnTo>
                    <a:pt x="2" y="92"/>
                  </a:lnTo>
                  <a:lnTo>
                    <a:pt x="1" y="105"/>
                  </a:lnTo>
                  <a:lnTo>
                    <a:pt x="0" y="119"/>
                  </a:lnTo>
                  <a:lnTo>
                    <a:pt x="0" y="119"/>
                  </a:lnTo>
                  <a:lnTo>
                    <a:pt x="1" y="134"/>
                  </a:lnTo>
                  <a:lnTo>
                    <a:pt x="2" y="147"/>
                  </a:lnTo>
                  <a:lnTo>
                    <a:pt x="5" y="161"/>
                  </a:lnTo>
                  <a:lnTo>
                    <a:pt x="9" y="173"/>
                  </a:lnTo>
                  <a:lnTo>
                    <a:pt x="14" y="184"/>
                  </a:lnTo>
                  <a:lnTo>
                    <a:pt x="19" y="193"/>
                  </a:lnTo>
                  <a:lnTo>
                    <a:pt x="24" y="202"/>
                  </a:lnTo>
                  <a:lnTo>
                    <a:pt x="30" y="209"/>
                  </a:lnTo>
                  <a:lnTo>
                    <a:pt x="30" y="209"/>
                  </a:lnTo>
                  <a:lnTo>
                    <a:pt x="37" y="215"/>
                  </a:lnTo>
                  <a:lnTo>
                    <a:pt x="44" y="221"/>
                  </a:lnTo>
                  <a:lnTo>
                    <a:pt x="51" y="226"/>
                  </a:lnTo>
                  <a:lnTo>
                    <a:pt x="59" y="230"/>
                  </a:lnTo>
                  <a:lnTo>
                    <a:pt x="68" y="234"/>
                  </a:lnTo>
                  <a:lnTo>
                    <a:pt x="78" y="237"/>
                  </a:lnTo>
                  <a:lnTo>
                    <a:pt x="88" y="239"/>
                  </a:lnTo>
                  <a:lnTo>
                    <a:pt x="99" y="239"/>
                  </a:lnTo>
                  <a:lnTo>
                    <a:pt x="99" y="239"/>
                  </a:lnTo>
                  <a:lnTo>
                    <a:pt x="112" y="239"/>
                  </a:lnTo>
                  <a:lnTo>
                    <a:pt x="125" y="237"/>
                  </a:lnTo>
                  <a:lnTo>
                    <a:pt x="135" y="235"/>
                  </a:lnTo>
                  <a:lnTo>
                    <a:pt x="145" y="231"/>
                  </a:lnTo>
                  <a:lnTo>
                    <a:pt x="145" y="231"/>
                  </a:lnTo>
                  <a:lnTo>
                    <a:pt x="154" y="227"/>
                  </a:lnTo>
                  <a:lnTo>
                    <a:pt x="162" y="222"/>
                  </a:lnTo>
                  <a:lnTo>
                    <a:pt x="170" y="217"/>
                  </a:lnTo>
                  <a:lnTo>
                    <a:pt x="178" y="209"/>
                  </a:lnTo>
                  <a:lnTo>
                    <a:pt x="152" y="180"/>
                  </a:lnTo>
                  <a:lnTo>
                    <a:pt x="152" y="180"/>
                  </a:lnTo>
                  <a:lnTo>
                    <a:pt x="139" y="188"/>
                  </a:lnTo>
                  <a:lnTo>
                    <a:pt x="129" y="194"/>
                  </a:lnTo>
                  <a:lnTo>
                    <a:pt x="129" y="194"/>
                  </a:lnTo>
                  <a:lnTo>
                    <a:pt x="122" y="196"/>
                  </a:lnTo>
                  <a:lnTo>
                    <a:pt x="116" y="197"/>
                  </a:lnTo>
                  <a:lnTo>
                    <a:pt x="109" y="198"/>
                  </a:lnTo>
                  <a:lnTo>
                    <a:pt x="102" y="199"/>
                  </a:lnTo>
                  <a:lnTo>
                    <a:pt x="102" y="199"/>
                  </a:lnTo>
                  <a:lnTo>
                    <a:pt x="92" y="198"/>
                  </a:lnTo>
                  <a:lnTo>
                    <a:pt x="82" y="195"/>
                  </a:lnTo>
                  <a:lnTo>
                    <a:pt x="73" y="191"/>
                  </a:lnTo>
                  <a:lnTo>
                    <a:pt x="65" y="184"/>
                  </a:lnTo>
                  <a:lnTo>
                    <a:pt x="58" y="175"/>
                  </a:lnTo>
                  <a:lnTo>
                    <a:pt x="52" y="164"/>
                  </a:lnTo>
                  <a:lnTo>
                    <a:pt x="47" y="151"/>
                  </a:lnTo>
                  <a:lnTo>
                    <a:pt x="44" y="135"/>
                  </a:lnTo>
                  <a:lnTo>
                    <a:pt x="196" y="135"/>
                  </a:lnTo>
                  <a:lnTo>
                    <a:pt x="196" y="135"/>
                  </a:lnTo>
                  <a:lnTo>
                    <a:pt x="196" y="126"/>
                  </a:lnTo>
                  <a:lnTo>
                    <a:pt x="197" y="114"/>
                  </a:lnTo>
                  <a:lnTo>
                    <a:pt x="197" y="114"/>
                  </a:lnTo>
                  <a:close/>
                  <a:moveTo>
                    <a:pt x="45" y="98"/>
                  </a:moveTo>
                  <a:lnTo>
                    <a:pt x="45" y="98"/>
                  </a:lnTo>
                  <a:lnTo>
                    <a:pt x="47" y="85"/>
                  </a:lnTo>
                  <a:lnTo>
                    <a:pt x="51" y="73"/>
                  </a:lnTo>
                  <a:lnTo>
                    <a:pt x="55" y="64"/>
                  </a:lnTo>
                  <a:lnTo>
                    <a:pt x="61" y="55"/>
                  </a:lnTo>
                  <a:lnTo>
                    <a:pt x="68" y="49"/>
                  </a:lnTo>
                  <a:lnTo>
                    <a:pt x="77" y="44"/>
                  </a:lnTo>
                  <a:lnTo>
                    <a:pt x="87" y="41"/>
                  </a:lnTo>
                  <a:lnTo>
                    <a:pt x="98" y="40"/>
                  </a:lnTo>
                  <a:lnTo>
                    <a:pt x="98" y="40"/>
                  </a:lnTo>
                  <a:lnTo>
                    <a:pt x="104" y="41"/>
                  </a:lnTo>
                  <a:lnTo>
                    <a:pt x="110" y="42"/>
                  </a:lnTo>
                  <a:lnTo>
                    <a:pt x="116" y="43"/>
                  </a:lnTo>
                  <a:lnTo>
                    <a:pt x="121" y="45"/>
                  </a:lnTo>
                  <a:lnTo>
                    <a:pt x="126" y="47"/>
                  </a:lnTo>
                  <a:lnTo>
                    <a:pt x="130" y="50"/>
                  </a:lnTo>
                  <a:lnTo>
                    <a:pt x="138" y="57"/>
                  </a:lnTo>
                  <a:lnTo>
                    <a:pt x="143" y="66"/>
                  </a:lnTo>
                  <a:lnTo>
                    <a:pt x="147" y="76"/>
                  </a:lnTo>
                  <a:lnTo>
                    <a:pt x="150" y="86"/>
                  </a:lnTo>
                  <a:lnTo>
                    <a:pt x="152" y="98"/>
                  </a:lnTo>
                  <a:lnTo>
                    <a:pt x="45" y="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5" name="Freeform 154"/>
            <p:cNvSpPr>
              <a:spLocks/>
            </p:cNvSpPr>
            <p:nvPr userDrawn="1"/>
          </p:nvSpPr>
          <p:spPr bwMode="auto">
            <a:xfrm>
              <a:off x="4100513" y="6365876"/>
              <a:ext cx="88900" cy="92075"/>
            </a:xfrm>
            <a:custGeom>
              <a:avLst/>
              <a:gdLst>
                <a:gd name="T0" fmla="*/ 226 w 226"/>
                <a:gd name="T1" fmla="*/ 230 h 233"/>
                <a:gd name="T2" fmla="*/ 226 w 226"/>
                <a:gd name="T3" fmla="*/ 0 h 233"/>
                <a:gd name="T4" fmla="*/ 177 w 226"/>
                <a:gd name="T5" fmla="*/ 0 h 233"/>
                <a:gd name="T6" fmla="*/ 128 w 226"/>
                <a:gd name="T7" fmla="*/ 111 h 233"/>
                <a:gd name="T8" fmla="*/ 128 w 226"/>
                <a:gd name="T9" fmla="*/ 111 h 233"/>
                <a:gd name="T10" fmla="*/ 113 w 226"/>
                <a:gd name="T11" fmla="*/ 151 h 233"/>
                <a:gd name="T12" fmla="*/ 113 w 226"/>
                <a:gd name="T13" fmla="*/ 151 h 233"/>
                <a:gd name="T14" fmla="*/ 107 w 226"/>
                <a:gd name="T15" fmla="*/ 132 h 233"/>
                <a:gd name="T16" fmla="*/ 98 w 226"/>
                <a:gd name="T17" fmla="*/ 111 h 233"/>
                <a:gd name="T18" fmla="*/ 49 w 226"/>
                <a:gd name="T19" fmla="*/ 0 h 233"/>
                <a:gd name="T20" fmla="*/ 0 w 226"/>
                <a:gd name="T21" fmla="*/ 0 h 233"/>
                <a:gd name="T22" fmla="*/ 0 w 226"/>
                <a:gd name="T23" fmla="*/ 230 h 233"/>
                <a:gd name="T24" fmla="*/ 43 w 226"/>
                <a:gd name="T25" fmla="*/ 230 h 233"/>
                <a:gd name="T26" fmla="*/ 43 w 226"/>
                <a:gd name="T27" fmla="*/ 110 h 233"/>
                <a:gd name="T28" fmla="*/ 43 w 226"/>
                <a:gd name="T29" fmla="*/ 110 h 233"/>
                <a:gd name="T30" fmla="*/ 42 w 226"/>
                <a:gd name="T31" fmla="*/ 69 h 233"/>
                <a:gd name="T32" fmla="*/ 42 w 226"/>
                <a:gd name="T33" fmla="*/ 69 h 233"/>
                <a:gd name="T34" fmla="*/ 48 w 226"/>
                <a:gd name="T35" fmla="*/ 85 h 233"/>
                <a:gd name="T36" fmla="*/ 57 w 226"/>
                <a:gd name="T37" fmla="*/ 106 h 233"/>
                <a:gd name="T38" fmla="*/ 112 w 226"/>
                <a:gd name="T39" fmla="*/ 233 h 233"/>
                <a:gd name="T40" fmla="*/ 167 w 226"/>
                <a:gd name="T41" fmla="*/ 106 h 233"/>
                <a:gd name="T42" fmla="*/ 167 w 226"/>
                <a:gd name="T43" fmla="*/ 106 h 233"/>
                <a:gd name="T44" fmla="*/ 176 w 226"/>
                <a:gd name="T45" fmla="*/ 85 h 233"/>
                <a:gd name="T46" fmla="*/ 182 w 226"/>
                <a:gd name="T47" fmla="*/ 69 h 233"/>
                <a:gd name="T48" fmla="*/ 182 w 226"/>
                <a:gd name="T49" fmla="*/ 69 h 233"/>
                <a:gd name="T50" fmla="*/ 181 w 226"/>
                <a:gd name="T51" fmla="*/ 110 h 233"/>
                <a:gd name="T52" fmla="*/ 181 w 226"/>
                <a:gd name="T53" fmla="*/ 230 h 233"/>
                <a:gd name="T54" fmla="*/ 226 w 226"/>
                <a:gd name="T55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6" h="233">
                  <a:moveTo>
                    <a:pt x="226" y="230"/>
                  </a:moveTo>
                  <a:lnTo>
                    <a:pt x="226" y="0"/>
                  </a:lnTo>
                  <a:lnTo>
                    <a:pt x="177" y="0"/>
                  </a:lnTo>
                  <a:lnTo>
                    <a:pt x="128" y="111"/>
                  </a:lnTo>
                  <a:lnTo>
                    <a:pt x="128" y="111"/>
                  </a:lnTo>
                  <a:lnTo>
                    <a:pt x="113" y="151"/>
                  </a:lnTo>
                  <a:lnTo>
                    <a:pt x="113" y="151"/>
                  </a:lnTo>
                  <a:lnTo>
                    <a:pt x="107" y="132"/>
                  </a:lnTo>
                  <a:lnTo>
                    <a:pt x="98" y="111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43" y="23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2" y="69"/>
                  </a:lnTo>
                  <a:lnTo>
                    <a:pt x="42" y="69"/>
                  </a:lnTo>
                  <a:lnTo>
                    <a:pt x="48" y="85"/>
                  </a:lnTo>
                  <a:lnTo>
                    <a:pt x="57" y="106"/>
                  </a:lnTo>
                  <a:lnTo>
                    <a:pt x="112" y="233"/>
                  </a:lnTo>
                  <a:lnTo>
                    <a:pt x="167" y="106"/>
                  </a:lnTo>
                  <a:lnTo>
                    <a:pt x="167" y="106"/>
                  </a:lnTo>
                  <a:lnTo>
                    <a:pt x="176" y="85"/>
                  </a:lnTo>
                  <a:lnTo>
                    <a:pt x="182" y="69"/>
                  </a:lnTo>
                  <a:lnTo>
                    <a:pt x="182" y="69"/>
                  </a:lnTo>
                  <a:lnTo>
                    <a:pt x="181" y="110"/>
                  </a:lnTo>
                  <a:lnTo>
                    <a:pt x="181" y="230"/>
                  </a:lnTo>
                  <a:lnTo>
                    <a:pt x="226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6" name="Freeform 155"/>
            <p:cNvSpPr>
              <a:spLocks/>
            </p:cNvSpPr>
            <p:nvPr userDrawn="1"/>
          </p:nvSpPr>
          <p:spPr bwMode="auto">
            <a:xfrm>
              <a:off x="4256088" y="6365876"/>
              <a:ext cx="88900" cy="92075"/>
            </a:xfrm>
            <a:custGeom>
              <a:avLst/>
              <a:gdLst>
                <a:gd name="T0" fmla="*/ 227 w 227"/>
                <a:gd name="T1" fmla="*/ 230 h 233"/>
                <a:gd name="T2" fmla="*/ 227 w 227"/>
                <a:gd name="T3" fmla="*/ 0 h 233"/>
                <a:gd name="T4" fmla="*/ 178 w 227"/>
                <a:gd name="T5" fmla="*/ 0 h 233"/>
                <a:gd name="T6" fmla="*/ 128 w 227"/>
                <a:gd name="T7" fmla="*/ 111 h 233"/>
                <a:gd name="T8" fmla="*/ 128 w 227"/>
                <a:gd name="T9" fmla="*/ 111 h 233"/>
                <a:gd name="T10" fmla="*/ 113 w 227"/>
                <a:gd name="T11" fmla="*/ 151 h 233"/>
                <a:gd name="T12" fmla="*/ 113 w 227"/>
                <a:gd name="T13" fmla="*/ 151 h 233"/>
                <a:gd name="T14" fmla="*/ 106 w 227"/>
                <a:gd name="T15" fmla="*/ 132 h 233"/>
                <a:gd name="T16" fmla="*/ 98 w 227"/>
                <a:gd name="T17" fmla="*/ 111 h 233"/>
                <a:gd name="T18" fmla="*/ 49 w 227"/>
                <a:gd name="T19" fmla="*/ 0 h 233"/>
                <a:gd name="T20" fmla="*/ 0 w 227"/>
                <a:gd name="T21" fmla="*/ 0 h 233"/>
                <a:gd name="T22" fmla="*/ 0 w 227"/>
                <a:gd name="T23" fmla="*/ 230 h 233"/>
                <a:gd name="T24" fmla="*/ 43 w 227"/>
                <a:gd name="T25" fmla="*/ 230 h 233"/>
                <a:gd name="T26" fmla="*/ 43 w 227"/>
                <a:gd name="T27" fmla="*/ 110 h 233"/>
                <a:gd name="T28" fmla="*/ 43 w 227"/>
                <a:gd name="T29" fmla="*/ 110 h 233"/>
                <a:gd name="T30" fmla="*/ 42 w 227"/>
                <a:gd name="T31" fmla="*/ 69 h 233"/>
                <a:gd name="T32" fmla="*/ 42 w 227"/>
                <a:gd name="T33" fmla="*/ 69 h 233"/>
                <a:gd name="T34" fmla="*/ 48 w 227"/>
                <a:gd name="T35" fmla="*/ 85 h 233"/>
                <a:gd name="T36" fmla="*/ 57 w 227"/>
                <a:gd name="T37" fmla="*/ 106 h 233"/>
                <a:gd name="T38" fmla="*/ 112 w 227"/>
                <a:gd name="T39" fmla="*/ 233 h 233"/>
                <a:gd name="T40" fmla="*/ 167 w 227"/>
                <a:gd name="T41" fmla="*/ 106 h 233"/>
                <a:gd name="T42" fmla="*/ 167 w 227"/>
                <a:gd name="T43" fmla="*/ 106 h 233"/>
                <a:gd name="T44" fmla="*/ 177 w 227"/>
                <a:gd name="T45" fmla="*/ 85 h 233"/>
                <a:gd name="T46" fmla="*/ 183 w 227"/>
                <a:gd name="T47" fmla="*/ 69 h 233"/>
                <a:gd name="T48" fmla="*/ 183 w 227"/>
                <a:gd name="T49" fmla="*/ 69 h 233"/>
                <a:gd name="T50" fmla="*/ 182 w 227"/>
                <a:gd name="T51" fmla="*/ 110 h 233"/>
                <a:gd name="T52" fmla="*/ 182 w 227"/>
                <a:gd name="T53" fmla="*/ 230 h 233"/>
                <a:gd name="T54" fmla="*/ 227 w 227"/>
                <a:gd name="T55" fmla="*/ 230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27" h="233">
                  <a:moveTo>
                    <a:pt x="227" y="230"/>
                  </a:moveTo>
                  <a:lnTo>
                    <a:pt x="227" y="0"/>
                  </a:lnTo>
                  <a:lnTo>
                    <a:pt x="178" y="0"/>
                  </a:lnTo>
                  <a:lnTo>
                    <a:pt x="128" y="111"/>
                  </a:lnTo>
                  <a:lnTo>
                    <a:pt x="128" y="111"/>
                  </a:lnTo>
                  <a:lnTo>
                    <a:pt x="113" y="151"/>
                  </a:lnTo>
                  <a:lnTo>
                    <a:pt x="113" y="151"/>
                  </a:lnTo>
                  <a:lnTo>
                    <a:pt x="106" y="132"/>
                  </a:lnTo>
                  <a:lnTo>
                    <a:pt x="98" y="111"/>
                  </a:lnTo>
                  <a:lnTo>
                    <a:pt x="49" y="0"/>
                  </a:lnTo>
                  <a:lnTo>
                    <a:pt x="0" y="0"/>
                  </a:lnTo>
                  <a:lnTo>
                    <a:pt x="0" y="230"/>
                  </a:lnTo>
                  <a:lnTo>
                    <a:pt x="43" y="230"/>
                  </a:lnTo>
                  <a:lnTo>
                    <a:pt x="43" y="110"/>
                  </a:lnTo>
                  <a:lnTo>
                    <a:pt x="43" y="110"/>
                  </a:lnTo>
                  <a:lnTo>
                    <a:pt x="42" y="69"/>
                  </a:lnTo>
                  <a:lnTo>
                    <a:pt x="42" y="69"/>
                  </a:lnTo>
                  <a:lnTo>
                    <a:pt x="48" y="85"/>
                  </a:lnTo>
                  <a:lnTo>
                    <a:pt x="57" y="106"/>
                  </a:lnTo>
                  <a:lnTo>
                    <a:pt x="112" y="233"/>
                  </a:lnTo>
                  <a:lnTo>
                    <a:pt x="167" y="106"/>
                  </a:lnTo>
                  <a:lnTo>
                    <a:pt x="167" y="106"/>
                  </a:lnTo>
                  <a:lnTo>
                    <a:pt x="177" y="85"/>
                  </a:lnTo>
                  <a:lnTo>
                    <a:pt x="183" y="69"/>
                  </a:lnTo>
                  <a:lnTo>
                    <a:pt x="183" y="69"/>
                  </a:lnTo>
                  <a:lnTo>
                    <a:pt x="182" y="110"/>
                  </a:lnTo>
                  <a:lnTo>
                    <a:pt x="182" y="230"/>
                  </a:lnTo>
                  <a:lnTo>
                    <a:pt x="227" y="23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7" name="Freeform 156"/>
            <p:cNvSpPr>
              <a:spLocks/>
            </p:cNvSpPr>
            <p:nvPr userDrawn="1"/>
          </p:nvSpPr>
          <p:spPr bwMode="auto">
            <a:xfrm>
              <a:off x="4368800" y="6365876"/>
              <a:ext cx="74613" cy="90488"/>
            </a:xfrm>
            <a:custGeom>
              <a:avLst/>
              <a:gdLst>
                <a:gd name="T0" fmla="*/ 0 w 186"/>
                <a:gd name="T1" fmla="*/ 0 h 230"/>
                <a:gd name="T2" fmla="*/ 0 w 186"/>
                <a:gd name="T3" fmla="*/ 230 h 230"/>
                <a:gd name="T4" fmla="*/ 45 w 186"/>
                <a:gd name="T5" fmla="*/ 230 h 230"/>
                <a:gd name="T6" fmla="*/ 124 w 186"/>
                <a:gd name="T7" fmla="*/ 101 h 230"/>
                <a:gd name="T8" fmla="*/ 124 w 186"/>
                <a:gd name="T9" fmla="*/ 101 h 230"/>
                <a:gd name="T10" fmla="*/ 142 w 186"/>
                <a:gd name="T11" fmla="*/ 72 h 230"/>
                <a:gd name="T12" fmla="*/ 142 w 186"/>
                <a:gd name="T13" fmla="*/ 72 h 230"/>
                <a:gd name="T14" fmla="*/ 141 w 186"/>
                <a:gd name="T15" fmla="*/ 120 h 230"/>
                <a:gd name="T16" fmla="*/ 141 w 186"/>
                <a:gd name="T17" fmla="*/ 230 h 230"/>
                <a:gd name="T18" fmla="*/ 186 w 186"/>
                <a:gd name="T19" fmla="*/ 230 h 230"/>
                <a:gd name="T20" fmla="*/ 186 w 186"/>
                <a:gd name="T21" fmla="*/ 0 h 230"/>
                <a:gd name="T22" fmla="*/ 141 w 186"/>
                <a:gd name="T23" fmla="*/ 0 h 230"/>
                <a:gd name="T24" fmla="*/ 62 w 186"/>
                <a:gd name="T25" fmla="*/ 127 h 230"/>
                <a:gd name="T26" fmla="*/ 62 w 186"/>
                <a:gd name="T27" fmla="*/ 127 h 230"/>
                <a:gd name="T28" fmla="*/ 52 w 186"/>
                <a:gd name="T29" fmla="*/ 143 h 230"/>
                <a:gd name="T30" fmla="*/ 44 w 186"/>
                <a:gd name="T31" fmla="*/ 158 h 230"/>
                <a:gd name="T32" fmla="*/ 44 w 186"/>
                <a:gd name="T33" fmla="*/ 158 h 230"/>
                <a:gd name="T34" fmla="*/ 45 w 186"/>
                <a:gd name="T35" fmla="*/ 108 h 230"/>
                <a:gd name="T36" fmla="*/ 45 w 186"/>
                <a:gd name="T37" fmla="*/ 0 h 230"/>
                <a:gd name="T38" fmla="*/ 0 w 186"/>
                <a:gd name="T39" fmla="*/ 0 h 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86" h="230">
                  <a:moveTo>
                    <a:pt x="0" y="0"/>
                  </a:moveTo>
                  <a:lnTo>
                    <a:pt x="0" y="230"/>
                  </a:lnTo>
                  <a:lnTo>
                    <a:pt x="45" y="230"/>
                  </a:lnTo>
                  <a:lnTo>
                    <a:pt x="124" y="101"/>
                  </a:lnTo>
                  <a:lnTo>
                    <a:pt x="124" y="101"/>
                  </a:lnTo>
                  <a:lnTo>
                    <a:pt x="142" y="72"/>
                  </a:lnTo>
                  <a:lnTo>
                    <a:pt x="142" y="72"/>
                  </a:lnTo>
                  <a:lnTo>
                    <a:pt x="141" y="120"/>
                  </a:lnTo>
                  <a:lnTo>
                    <a:pt x="141" y="230"/>
                  </a:lnTo>
                  <a:lnTo>
                    <a:pt x="186" y="230"/>
                  </a:lnTo>
                  <a:lnTo>
                    <a:pt x="186" y="0"/>
                  </a:lnTo>
                  <a:lnTo>
                    <a:pt x="141" y="0"/>
                  </a:lnTo>
                  <a:lnTo>
                    <a:pt x="62" y="127"/>
                  </a:lnTo>
                  <a:lnTo>
                    <a:pt x="62" y="127"/>
                  </a:lnTo>
                  <a:lnTo>
                    <a:pt x="52" y="143"/>
                  </a:lnTo>
                  <a:lnTo>
                    <a:pt x="44" y="158"/>
                  </a:lnTo>
                  <a:lnTo>
                    <a:pt x="44" y="158"/>
                  </a:lnTo>
                  <a:lnTo>
                    <a:pt x="45" y="108"/>
                  </a:lnTo>
                  <a:lnTo>
                    <a:pt x="45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8" name="Freeform 157"/>
            <p:cNvSpPr>
              <a:spLocks noEditPoints="1"/>
            </p:cNvSpPr>
            <p:nvPr userDrawn="1"/>
          </p:nvSpPr>
          <p:spPr bwMode="auto">
            <a:xfrm>
              <a:off x="4465638" y="6362701"/>
              <a:ext cx="76200" cy="127000"/>
            </a:xfrm>
            <a:custGeom>
              <a:avLst/>
              <a:gdLst>
                <a:gd name="T0" fmla="*/ 194 w 194"/>
                <a:gd name="T1" fmla="*/ 123 h 319"/>
                <a:gd name="T2" fmla="*/ 192 w 194"/>
                <a:gd name="T3" fmla="*/ 92 h 319"/>
                <a:gd name="T4" fmla="*/ 187 w 194"/>
                <a:gd name="T5" fmla="*/ 67 h 319"/>
                <a:gd name="T6" fmla="*/ 179 w 194"/>
                <a:gd name="T7" fmla="*/ 45 h 319"/>
                <a:gd name="T8" fmla="*/ 168 w 194"/>
                <a:gd name="T9" fmla="*/ 28 h 319"/>
                <a:gd name="T10" fmla="*/ 155 w 194"/>
                <a:gd name="T11" fmla="*/ 16 h 319"/>
                <a:gd name="T12" fmla="*/ 140 w 194"/>
                <a:gd name="T13" fmla="*/ 7 h 319"/>
                <a:gd name="T14" fmla="*/ 123 w 194"/>
                <a:gd name="T15" fmla="*/ 2 h 319"/>
                <a:gd name="T16" fmla="*/ 105 w 194"/>
                <a:gd name="T17" fmla="*/ 0 h 319"/>
                <a:gd name="T18" fmla="*/ 96 w 194"/>
                <a:gd name="T19" fmla="*/ 0 h 319"/>
                <a:gd name="T20" fmla="*/ 79 w 194"/>
                <a:gd name="T21" fmla="*/ 4 h 319"/>
                <a:gd name="T22" fmla="*/ 65 w 194"/>
                <a:gd name="T23" fmla="*/ 11 h 319"/>
                <a:gd name="T24" fmla="*/ 45 w 194"/>
                <a:gd name="T25" fmla="*/ 26 h 319"/>
                <a:gd name="T26" fmla="*/ 0 w 194"/>
                <a:gd name="T27" fmla="*/ 5 h 319"/>
                <a:gd name="T28" fmla="*/ 45 w 194"/>
                <a:gd name="T29" fmla="*/ 296 h 319"/>
                <a:gd name="T30" fmla="*/ 45 w 194"/>
                <a:gd name="T31" fmla="*/ 213 h 319"/>
                <a:gd name="T32" fmla="*/ 58 w 194"/>
                <a:gd name="T33" fmla="*/ 225 h 319"/>
                <a:gd name="T34" fmla="*/ 72 w 194"/>
                <a:gd name="T35" fmla="*/ 233 h 319"/>
                <a:gd name="T36" fmla="*/ 87 w 194"/>
                <a:gd name="T37" fmla="*/ 238 h 319"/>
                <a:gd name="T38" fmla="*/ 102 w 194"/>
                <a:gd name="T39" fmla="*/ 239 h 319"/>
                <a:gd name="T40" fmla="*/ 111 w 194"/>
                <a:gd name="T41" fmla="*/ 239 h 319"/>
                <a:gd name="T42" fmla="*/ 129 w 194"/>
                <a:gd name="T43" fmla="*/ 235 h 319"/>
                <a:gd name="T44" fmla="*/ 145 w 194"/>
                <a:gd name="T45" fmla="*/ 228 h 319"/>
                <a:gd name="T46" fmla="*/ 160 w 194"/>
                <a:gd name="T47" fmla="*/ 218 h 319"/>
                <a:gd name="T48" fmla="*/ 172 w 194"/>
                <a:gd name="T49" fmla="*/ 203 h 319"/>
                <a:gd name="T50" fmla="*/ 182 w 194"/>
                <a:gd name="T51" fmla="*/ 185 h 319"/>
                <a:gd name="T52" fmla="*/ 189 w 194"/>
                <a:gd name="T53" fmla="*/ 164 h 319"/>
                <a:gd name="T54" fmla="*/ 193 w 194"/>
                <a:gd name="T55" fmla="*/ 137 h 319"/>
                <a:gd name="T56" fmla="*/ 194 w 194"/>
                <a:gd name="T57" fmla="*/ 123 h 319"/>
                <a:gd name="T58" fmla="*/ 149 w 194"/>
                <a:gd name="T59" fmla="*/ 124 h 319"/>
                <a:gd name="T60" fmla="*/ 146 w 194"/>
                <a:gd name="T61" fmla="*/ 157 h 319"/>
                <a:gd name="T62" fmla="*/ 139 w 194"/>
                <a:gd name="T63" fmla="*/ 175 h 319"/>
                <a:gd name="T64" fmla="*/ 133 w 194"/>
                <a:gd name="T65" fmla="*/ 184 h 319"/>
                <a:gd name="T66" fmla="*/ 125 w 194"/>
                <a:gd name="T67" fmla="*/ 191 h 319"/>
                <a:gd name="T68" fmla="*/ 116 w 194"/>
                <a:gd name="T69" fmla="*/ 195 h 319"/>
                <a:gd name="T70" fmla="*/ 104 w 194"/>
                <a:gd name="T71" fmla="*/ 198 h 319"/>
                <a:gd name="T72" fmla="*/ 98 w 194"/>
                <a:gd name="T73" fmla="*/ 198 h 319"/>
                <a:gd name="T74" fmla="*/ 81 w 194"/>
                <a:gd name="T75" fmla="*/ 195 h 319"/>
                <a:gd name="T76" fmla="*/ 66 w 194"/>
                <a:gd name="T77" fmla="*/ 188 h 319"/>
                <a:gd name="T78" fmla="*/ 54 w 194"/>
                <a:gd name="T79" fmla="*/ 178 h 319"/>
                <a:gd name="T80" fmla="*/ 44 w 194"/>
                <a:gd name="T81" fmla="*/ 168 h 319"/>
                <a:gd name="T82" fmla="*/ 44 w 194"/>
                <a:gd name="T83" fmla="*/ 70 h 319"/>
                <a:gd name="T84" fmla="*/ 56 w 194"/>
                <a:gd name="T85" fmla="*/ 58 h 319"/>
                <a:gd name="T86" fmla="*/ 69 w 194"/>
                <a:gd name="T87" fmla="*/ 49 h 319"/>
                <a:gd name="T88" fmla="*/ 82 w 194"/>
                <a:gd name="T89" fmla="*/ 43 h 319"/>
                <a:gd name="T90" fmla="*/ 96 w 194"/>
                <a:gd name="T91" fmla="*/ 41 h 319"/>
                <a:gd name="T92" fmla="*/ 102 w 194"/>
                <a:gd name="T93" fmla="*/ 42 h 319"/>
                <a:gd name="T94" fmla="*/ 113 w 194"/>
                <a:gd name="T95" fmla="*/ 44 h 319"/>
                <a:gd name="T96" fmla="*/ 124 w 194"/>
                <a:gd name="T97" fmla="*/ 49 h 319"/>
                <a:gd name="T98" fmla="*/ 132 w 194"/>
                <a:gd name="T99" fmla="*/ 56 h 319"/>
                <a:gd name="T100" fmla="*/ 138 w 194"/>
                <a:gd name="T101" fmla="*/ 67 h 319"/>
                <a:gd name="T102" fmla="*/ 145 w 194"/>
                <a:gd name="T103" fmla="*/ 87 h 319"/>
                <a:gd name="T104" fmla="*/ 149 w 194"/>
                <a:gd name="T105" fmla="*/ 124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94" h="319">
                  <a:moveTo>
                    <a:pt x="194" y="123"/>
                  </a:moveTo>
                  <a:lnTo>
                    <a:pt x="194" y="123"/>
                  </a:lnTo>
                  <a:lnTo>
                    <a:pt x="193" y="107"/>
                  </a:lnTo>
                  <a:lnTo>
                    <a:pt x="192" y="92"/>
                  </a:lnTo>
                  <a:lnTo>
                    <a:pt x="190" y="79"/>
                  </a:lnTo>
                  <a:lnTo>
                    <a:pt x="187" y="67"/>
                  </a:lnTo>
                  <a:lnTo>
                    <a:pt x="183" y="55"/>
                  </a:lnTo>
                  <a:lnTo>
                    <a:pt x="179" y="45"/>
                  </a:lnTo>
                  <a:lnTo>
                    <a:pt x="174" y="36"/>
                  </a:lnTo>
                  <a:lnTo>
                    <a:pt x="168" y="28"/>
                  </a:lnTo>
                  <a:lnTo>
                    <a:pt x="162" y="22"/>
                  </a:lnTo>
                  <a:lnTo>
                    <a:pt x="155" y="16"/>
                  </a:lnTo>
                  <a:lnTo>
                    <a:pt x="148" y="11"/>
                  </a:lnTo>
                  <a:lnTo>
                    <a:pt x="140" y="7"/>
                  </a:lnTo>
                  <a:lnTo>
                    <a:pt x="132" y="4"/>
                  </a:lnTo>
                  <a:lnTo>
                    <a:pt x="123" y="2"/>
                  </a:lnTo>
                  <a:lnTo>
                    <a:pt x="114" y="0"/>
                  </a:lnTo>
                  <a:lnTo>
                    <a:pt x="105" y="0"/>
                  </a:lnTo>
                  <a:lnTo>
                    <a:pt x="105" y="0"/>
                  </a:lnTo>
                  <a:lnTo>
                    <a:pt x="96" y="0"/>
                  </a:lnTo>
                  <a:lnTo>
                    <a:pt x="87" y="2"/>
                  </a:lnTo>
                  <a:lnTo>
                    <a:pt x="79" y="4"/>
                  </a:lnTo>
                  <a:lnTo>
                    <a:pt x="72" y="7"/>
                  </a:lnTo>
                  <a:lnTo>
                    <a:pt x="65" y="11"/>
                  </a:lnTo>
                  <a:lnTo>
                    <a:pt x="58" y="16"/>
                  </a:lnTo>
                  <a:lnTo>
                    <a:pt x="45" y="26"/>
                  </a:lnTo>
                  <a:lnTo>
                    <a:pt x="45" y="5"/>
                  </a:lnTo>
                  <a:lnTo>
                    <a:pt x="0" y="5"/>
                  </a:lnTo>
                  <a:lnTo>
                    <a:pt x="0" y="319"/>
                  </a:lnTo>
                  <a:lnTo>
                    <a:pt x="45" y="296"/>
                  </a:lnTo>
                  <a:lnTo>
                    <a:pt x="45" y="213"/>
                  </a:lnTo>
                  <a:lnTo>
                    <a:pt x="45" y="213"/>
                  </a:lnTo>
                  <a:lnTo>
                    <a:pt x="51" y="219"/>
                  </a:lnTo>
                  <a:lnTo>
                    <a:pt x="58" y="225"/>
                  </a:lnTo>
                  <a:lnTo>
                    <a:pt x="65" y="229"/>
                  </a:lnTo>
                  <a:lnTo>
                    <a:pt x="72" y="233"/>
                  </a:lnTo>
                  <a:lnTo>
                    <a:pt x="80" y="236"/>
                  </a:lnTo>
                  <a:lnTo>
                    <a:pt x="87" y="238"/>
                  </a:lnTo>
                  <a:lnTo>
                    <a:pt x="95" y="239"/>
                  </a:lnTo>
                  <a:lnTo>
                    <a:pt x="102" y="239"/>
                  </a:lnTo>
                  <a:lnTo>
                    <a:pt x="102" y="239"/>
                  </a:lnTo>
                  <a:lnTo>
                    <a:pt x="111" y="239"/>
                  </a:lnTo>
                  <a:lnTo>
                    <a:pt x="121" y="238"/>
                  </a:lnTo>
                  <a:lnTo>
                    <a:pt x="129" y="235"/>
                  </a:lnTo>
                  <a:lnTo>
                    <a:pt x="138" y="232"/>
                  </a:lnTo>
                  <a:lnTo>
                    <a:pt x="145" y="228"/>
                  </a:lnTo>
                  <a:lnTo>
                    <a:pt x="153" y="223"/>
                  </a:lnTo>
                  <a:lnTo>
                    <a:pt x="160" y="218"/>
                  </a:lnTo>
                  <a:lnTo>
                    <a:pt x="166" y="211"/>
                  </a:lnTo>
                  <a:lnTo>
                    <a:pt x="172" y="203"/>
                  </a:lnTo>
                  <a:lnTo>
                    <a:pt x="178" y="195"/>
                  </a:lnTo>
                  <a:lnTo>
                    <a:pt x="182" y="185"/>
                  </a:lnTo>
                  <a:lnTo>
                    <a:pt x="186" y="175"/>
                  </a:lnTo>
                  <a:lnTo>
                    <a:pt x="189" y="164"/>
                  </a:lnTo>
                  <a:lnTo>
                    <a:pt x="192" y="151"/>
                  </a:lnTo>
                  <a:lnTo>
                    <a:pt x="193" y="137"/>
                  </a:lnTo>
                  <a:lnTo>
                    <a:pt x="194" y="123"/>
                  </a:lnTo>
                  <a:lnTo>
                    <a:pt x="194" y="123"/>
                  </a:lnTo>
                  <a:close/>
                  <a:moveTo>
                    <a:pt x="149" y="124"/>
                  </a:moveTo>
                  <a:lnTo>
                    <a:pt x="149" y="124"/>
                  </a:lnTo>
                  <a:lnTo>
                    <a:pt x="148" y="141"/>
                  </a:lnTo>
                  <a:lnTo>
                    <a:pt x="146" y="157"/>
                  </a:lnTo>
                  <a:lnTo>
                    <a:pt x="142" y="169"/>
                  </a:lnTo>
                  <a:lnTo>
                    <a:pt x="139" y="175"/>
                  </a:lnTo>
                  <a:lnTo>
                    <a:pt x="136" y="180"/>
                  </a:lnTo>
                  <a:lnTo>
                    <a:pt x="133" y="184"/>
                  </a:lnTo>
                  <a:lnTo>
                    <a:pt x="129" y="188"/>
                  </a:lnTo>
                  <a:lnTo>
                    <a:pt x="125" y="191"/>
                  </a:lnTo>
                  <a:lnTo>
                    <a:pt x="121" y="193"/>
                  </a:lnTo>
                  <a:lnTo>
                    <a:pt x="116" y="195"/>
                  </a:lnTo>
                  <a:lnTo>
                    <a:pt x="110" y="197"/>
                  </a:lnTo>
                  <a:lnTo>
                    <a:pt x="104" y="198"/>
                  </a:lnTo>
                  <a:lnTo>
                    <a:pt x="98" y="198"/>
                  </a:lnTo>
                  <a:lnTo>
                    <a:pt x="98" y="198"/>
                  </a:lnTo>
                  <a:lnTo>
                    <a:pt x="90" y="197"/>
                  </a:lnTo>
                  <a:lnTo>
                    <a:pt x="81" y="195"/>
                  </a:lnTo>
                  <a:lnTo>
                    <a:pt x="74" y="192"/>
                  </a:lnTo>
                  <a:lnTo>
                    <a:pt x="66" y="188"/>
                  </a:lnTo>
                  <a:lnTo>
                    <a:pt x="60" y="183"/>
                  </a:lnTo>
                  <a:lnTo>
                    <a:pt x="54" y="178"/>
                  </a:lnTo>
                  <a:lnTo>
                    <a:pt x="49" y="173"/>
                  </a:lnTo>
                  <a:lnTo>
                    <a:pt x="44" y="168"/>
                  </a:lnTo>
                  <a:lnTo>
                    <a:pt x="44" y="70"/>
                  </a:lnTo>
                  <a:lnTo>
                    <a:pt x="44" y="70"/>
                  </a:lnTo>
                  <a:lnTo>
                    <a:pt x="50" y="64"/>
                  </a:lnTo>
                  <a:lnTo>
                    <a:pt x="56" y="58"/>
                  </a:lnTo>
                  <a:lnTo>
                    <a:pt x="62" y="53"/>
                  </a:lnTo>
                  <a:lnTo>
                    <a:pt x="69" y="49"/>
                  </a:lnTo>
                  <a:lnTo>
                    <a:pt x="75" y="46"/>
                  </a:lnTo>
                  <a:lnTo>
                    <a:pt x="82" y="43"/>
                  </a:lnTo>
                  <a:lnTo>
                    <a:pt x="89" y="42"/>
                  </a:lnTo>
                  <a:lnTo>
                    <a:pt x="96" y="41"/>
                  </a:lnTo>
                  <a:lnTo>
                    <a:pt x="96" y="41"/>
                  </a:lnTo>
                  <a:lnTo>
                    <a:pt x="102" y="42"/>
                  </a:lnTo>
                  <a:lnTo>
                    <a:pt x="108" y="42"/>
                  </a:lnTo>
                  <a:lnTo>
                    <a:pt x="113" y="44"/>
                  </a:lnTo>
                  <a:lnTo>
                    <a:pt x="119" y="46"/>
                  </a:lnTo>
                  <a:lnTo>
                    <a:pt x="124" y="49"/>
                  </a:lnTo>
                  <a:lnTo>
                    <a:pt x="128" y="52"/>
                  </a:lnTo>
                  <a:lnTo>
                    <a:pt x="132" y="56"/>
                  </a:lnTo>
                  <a:lnTo>
                    <a:pt x="135" y="61"/>
                  </a:lnTo>
                  <a:lnTo>
                    <a:pt x="138" y="67"/>
                  </a:lnTo>
                  <a:lnTo>
                    <a:pt x="141" y="73"/>
                  </a:lnTo>
                  <a:lnTo>
                    <a:pt x="145" y="87"/>
                  </a:lnTo>
                  <a:lnTo>
                    <a:pt x="148" y="104"/>
                  </a:lnTo>
                  <a:lnTo>
                    <a:pt x="149" y="124"/>
                  </a:lnTo>
                  <a:lnTo>
                    <a:pt x="149" y="12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  <p:sp>
          <p:nvSpPr>
            <p:cNvPr id="159" name="Freeform 158"/>
            <p:cNvSpPr>
              <a:spLocks/>
            </p:cNvSpPr>
            <p:nvPr userDrawn="1"/>
          </p:nvSpPr>
          <p:spPr bwMode="auto">
            <a:xfrm>
              <a:off x="4560888" y="6430963"/>
              <a:ext cx="26988" cy="26988"/>
            </a:xfrm>
            <a:custGeom>
              <a:avLst/>
              <a:gdLst>
                <a:gd name="T0" fmla="*/ 68 w 68"/>
                <a:gd name="T1" fmla="*/ 35 h 69"/>
                <a:gd name="T2" fmla="*/ 68 w 68"/>
                <a:gd name="T3" fmla="*/ 35 h 69"/>
                <a:gd name="T4" fmla="*/ 68 w 68"/>
                <a:gd name="T5" fmla="*/ 28 h 69"/>
                <a:gd name="T6" fmla="*/ 66 w 68"/>
                <a:gd name="T7" fmla="*/ 21 h 69"/>
                <a:gd name="T8" fmla="*/ 63 w 68"/>
                <a:gd name="T9" fmla="*/ 15 h 69"/>
                <a:gd name="T10" fmla="*/ 58 w 68"/>
                <a:gd name="T11" fmla="*/ 10 h 69"/>
                <a:gd name="T12" fmla="*/ 53 w 68"/>
                <a:gd name="T13" fmla="*/ 6 h 69"/>
                <a:gd name="T14" fmla="*/ 47 w 68"/>
                <a:gd name="T15" fmla="*/ 3 h 69"/>
                <a:gd name="T16" fmla="*/ 41 w 68"/>
                <a:gd name="T17" fmla="*/ 1 h 69"/>
                <a:gd name="T18" fmla="*/ 34 w 68"/>
                <a:gd name="T19" fmla="*/ 0 h 69"/>
                <a:gd name="T20" fmla="*/ 34 w 68"/>
                <a:gd name="T21" fmla="*/ 0 h 69"/>
                <a:gd name="T22" fmla="*/ 27 w 68"/>
                <a:gd name="T23" fmla="*/ 1 h 69"/>
                <a:gd name="T24" fmla="*/ 20 w 68"/>
                <a:gd name="T25" fmla="*/ 3 h 69"/>
                <a:gd name="T26" fmla="*/ 14 w 68"/>
                <a:gd name="T27" fmla="*/ 6 h 69"/>
                <a:gd name="T28" fmla="*/ 9 w 68"/>
                <a:gd name="T29" fmla="*/ 10 h 69"/>
                <a:gd name="T30" fmla="*/ 5 w 68"/>
                <a:gd name="T31" fmla="*/ 15 h 69"/>
                <a:gd name="T32" fmla="*/ 2 w 68"/>
                <a:gd name="T33" fmla="*/ 21 h 69"/>
                <a:gd name="T34" fmla="*/ 0 w 68"/>
                <a:gd name="T35" fmla="*/ 28 h 69"/>
                <a:gd name="T36" fmla="*/ 0 w 68"/>
                <a:gd name="T37" fmla="*/ 35 h 69"/>
                <a:gd name="T38" fmla="*/ 0 w 68"/>
                <a:gd name="T39" fmla="*/ 35 h 69"/>
                <a:gd name="T40" fmla="*/ 0 w 68"/>
                <a:gd name="T41" fmla="*/ 42 h 69"/>
                <a:gd name="T42" fmla="*/ 2 w 68"/>
                <a:gd name="T43" fmla="*/ 49 h 69"/>
                <a:gd name="T44" fmla="*/ 5 w 68"/>
                <a:gd name="T45" fmla="*/ 54 h 69"/>
                <a:gd name="T46" fmla="*/ 9 w 68"/>
                <a:gd name="T47" fmla="*/ 59 h 69"/>
                <a:gd name="T48" fmla="*/ 14 w 68"/>
                <a:gd name="T49" fmla="*/ 64 h 69"/>
                <a:gd name="T50" fmla="*/ 20 w 68"/>
                <a:gd name="T51" fmla="*/ 67 h 69"/>
                <a:gd name="T52" fmla="*/ 27 w 68"/>
                <a:gd name="T53" fmla="*/ 69 h 69"/>
                <a:gd name="T54" fmla="*/ 34 w 68"/>
                <a:gd name="T55" fmla="*/ 69 h 69"/>
                <a:gd name="T56" fmla="*/ 34 w 68"/>
                <a:gd name="T57" fmla="*/ 69 h 69"/>
                <a:gd name="T58" fmla="*/ 41 w 68"/>
                <a:gd name="T59" fmla="*/ 69 h 69"/>
                <a:gd name="T60" fmla="*/ 47 w 68"/>
                <a:gd name="T61" fmla="*/ 67 h 69"/>
                <a:gd name="T62" fmla="*/ 53 w 68"/>
                <a:gd name="T63" fmla="*/ 64 h 69"/>
                <a:gd name="T64" fmla="*/ 58 w 68"/>
                <a:gd name="T65" fmla="*/ 59 h 69"/>
                <a:gd name="T66" fmla="*/ 63 w 68"/>
                <a:gd name="T67" fmla="*/ 54 h 69"/>
                <a:gd name="T68" fmla="*/ 66 w 68"/>
                <a:gd name="T69" fmla="*/ 49 h 69"/>
                <a:gd name="T70" fmla="*/ 68 w 68"/>
                <a:gd name="T71" fmla="*/ 42 h 69"/>
                <a:gd name="T72" fmla="*/ 68 w 68"/>
                <a:gd name="T73" fmla="*/ 35 h 69"/>
                <a:gd name="T74" fmla="*/ 68 w 68"/>
                <a:gd name="T75" fmla="*/ 3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68" h="69">
                  <a:moveTo>
                    <a:pt x="68" y="35"/>
                  </a:moveTo>
                  <a:lnTo>
                    <a:pt x="68" y="35"/>
                  </a:lnTo>
                  <a:lnTo>
                    <a:pt x="68" y="28"/>
                  </a:lnTo>
                  <a:lnTo>
                    <a:pt x="66" y="21"/>
                  </a:lnTo>
                  <a:lnTo>
                    <a:pt x="63" y="15"/>
                  </a:lnTo>
                  <a:lnTo>
                    <a:pt x="58" y="10"/>
                  </a:lnTo>
                  <a:lnTo>
                    <a:pt x="53" y="6"/>
                  </a:lnTo>
                  <a:lnTo>
                    <a:pt x="47" y="3"/>
                  </a:lnTo>
                  <a:lnTo>
                    <a:pt x="41" y="1"/>
                  </a:lnTo>
                  <a:lnTo>
                    <a:pt x="34" y="0"/>
                  </a:lnTo>
                  <a:lnTo>
                    <a:pt x="34" y="0"/>
                  </a:lnTo>
                  <a:lnTo>
                    <a:pt x="27" y="1"/>
                  </a:lnTo>
                  <a:lnTo>
                    <a:pt x="20" y="3"/>
                  </a:lnTo>
                  <a:lnTo>
                    <a:pt x="14" y="6"/>
                  </a:lnTo>
                  <a:lnTo>
                    <a:pt x="9" y="10"/>
                  </a:lnTo>
                  <a:lnTo>
                    <a:pt x="5" y="15"/>
                  </a:lnTo>
                  <a:lnTo>
                    <a:pt x="2" y="21"/>
                  </a:lnTo>
                  <a:lnTo>
                    <a:pt x="0" y="28"/>
                  </a:lnTo>
                  <a:lnTo>
                    <a:pt x="0" y="35"/>
                  </a:lnTo>
                  <a:lnTo>
                    <a:pt x="0" y="35"/>
                  </a:lnTo>
                  <a:lnTo>
                    <a:pt x="0" y="42"/>
                  </a:lnTo>
                  <a:lnTo>
                    <a:pt x="2" y="49"/>
                  </a:lnTo>
                  <a:lnTo>
                    <a:pt x="5" y="54"/>
                  </a:lnTo>
                  <a:lnTo>
                    <a:pt x="9" y="59"/>
                  </a:lnTo>
                  <a:lnTo>
                    <a:pt x="14" y="64"/>
                  </a:lnTo>
                  <a:lnTo>
                    <a:pt x="20" y="67"/>
                  </a:lnTo>
                  <a:lnTo>
                    <a:pt x="27" y="69"/>
                  </a:lnTo>
                  <a:lnTo>
                    <a:pt x="34" y="69"/>
                  </a:lnTo>
                  <a:lnTo>
                    <a:pt x="34" y="69"/>
                  </a:lnTo>
                  <a:lnTo>
                    <a:pt x="41" y="69"/>
                  </a:lnTo>
                  <a:lnTo>
                    <a:pt x="47" y="67"/>
                  </a:lnTo>
                  <a:lnTo>
                    <a:pt x="53" y="64"/>
                  </a:lnTo>
                  <a:lnTo>
                    <a:pt x="58" y="59"/>
                  </a:lnTo>
                  <a:lnTo>
                    <a:pt x="63" y="54"/>
                  </a:lnTo>
                  <a:lnTo>
                    <a:pt x="66" y="49"/>
                  </a:lnTo>
                  <a:lnTo>
                    <a:pt x="68" y="42"/>
                  </a:lnTo>
                  <a:lnTo>
                    <a:pt x="68" y="35"/>
                  </a:lnTo>
                  <a:lnTo>
                    <a:pt x="68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752123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with beam (legac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 userDrawn="1"/>
        </p:nvGrpSpPr>
        <p:grpSpPr>
          <a:xfrm>
            <a:off x="0" y="1628775"/>
            <a:ext cx="12208264" cy="4475445"/>
            <a:chOff x="0" y="1628775"/>
            <a:chExt cx="12208264" cy="4475445"/>
          </a:xfrm>
        </p:grpSpPr>
        <p:pic>
          <p:nvPicPr>
            <p:cNvPr id="13" name="Picture 2"/>
            <p:cNvPicPr>
              <a:picLocks noChangeAspect="1" noChangeArrowheads="1"/>
            </p:cNvPicPr>
            <p:nvPr userDrawn="1"/>
          </p:nvPicPr>
          <p:blipFill>
            <a:blip r:embed="rId2" cstate="print"/>
            <a:srcRect/>
            <a:stretch>
              <a:fillRect/>
            </a:stretch>
          </p:blipFill>
          <p:spPr bwMode="black">
            <a:xfrm>
              <a:off x="0" y="4291200"/>
              <a:ext cx="3088437" cy="18130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6" name="Freeform 8"/>
            <p:cNvSpPr>
              <a:spLocks/>
            </p:cNvSpPr>
            <p:nvPr userDrawn="1"/>
          </p:nvSpPr>
          <p:spPr bwMode="gray">
            <a:xfrm>
              <a:off x="3082575" y="1628775"/>
              <a:ext cx="9125689" cy="3318440"/>
            </a:xfrm>
            <a:custGeom>
              <a:avLst/>
              <a:gdLst/>
              <a:ahLst/>
              <a:cxnLst>
                <a:cxn ang="0">
                  <a:pos x="0" y="2464"/>
                </a:cxn>
                <a:cxn ang="0">
                  <a:pos x="6761" y="0"/>
                </a:cxn>
                <a:cxn ang="0">
                  <a:pos x="6761" y="1290"/>
                </a:cxn>
                <a:cxn ang="0">
                  <a:pos x="0" y="2464"/>
                </a:cxn>
              </a:cxnLst>
              <a:rect l="0" t="0" r="r" b="b"/>
              <a:pathLst>
                <a:path w="6761" h="2464">
                  <a:moveTo>
                    <a:pt x="0" y="2464"/>
                  </a:moveTo>
                  <a:lnTo>
                    <a:pt x="6761" y="0"/>
                  </a:lnTo>
                  <a:lnTo>
                    <a:pt x="6761" y="1290"/>
                  </a:lnTo>
                  <a:lnTo>
                    <a:pt x="0" y="2464"/>
                  </a:lnTo>
                  <a:close/>
                </a:path>
              </a:pathLst>
            </a:cu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>
                <a:solidFill>
                  <a:schemeClr val="bg1"/>
                </a:solidFill>
              </a:endParaRPr>
            </a:p>
          </p:txBody>
        </p:sp>
      </p:grp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3081528" y="777600"/>
            <a:ext cx="8509385" cy="860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3081528" y="1731938"/>
            <a:ext cx="6222953" cy="968400"/>
          </a:xfrm>
        </p:spPr>
        <p:txBody>
          <a:bodyPr/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0" indent="0" algn="l">
              <a:buNone/>
              <a:defRPr sz="1600">
                <a:solidFill>
                  <a:schemeClr val="bg1"/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437" y="5751576"/>
            <a:ext cx="1520179" cy="74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045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918" y="1425600"/>
            <a:ext cx="10978515" cy="47000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11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9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6551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_first_level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356616">
              <a:defRPr/>
            </a:lvl2pPr>
            <a:lvl3pPr marL="713232">
              <a:defRPr/>
            </a:lvl3pPr>
            <a:lvl4pPr marL="1069848">
              <a:defRPr/>
            </a:lvl4pPr>
            <a:lvl5pPr marL="1426464"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9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31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10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, no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020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lumns, no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8277" y="1425575"/>
            <a:ext cx="5387605" cy="471963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188" y="1425575"/>
            <a:ext cx="5387605" cy="4719638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11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s with heading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2648" y="2130552"/>
            <a:ext cx="5393208" cy="39949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9632" y="2130552"/>
            <a:ext cx="5393208" cy="3994963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  <a:lvl2pPr>
              <a:defRPr sz="2400">
                <a:solidFill>
                  <a:schemeClr val="bg1"/>
                </a:solidFill>
              </a:defRPr>
            </a:lvl2pPr>
            <a:lvl3pPr>
              <a:defRPr sz="20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612648" y="1425575"/>
            <a:ext cx="5393208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199632" y="1425575"/>
            <a:ext cx="5393208" cy="640800"/>
          </a:xfrm>
        </p:spPr>
        <p:txBody>
          <a:bodyPr anchor="t" anchorCtr="0"/>
          <a:lstStyle>
            <a:lvl1pPr>
              <a:buNone/>
              <a:defRPr b="1">
                <a:solidFill>
                  <a:schemeClr val="bg1"/>
                </a:solidFill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14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07802" y="1025526"/>
            <a:ext cx="10978515" cy="1643063"/>
          </a:xfrm>
        </p:spPr>
        <p:txBody>
          <a:bodyPr/>
          <a:lstStyle>
            <a:lvl1pPr marL="0" indent="0" algn="l">
              <a:lnSpc>
                <a:spcPct val="85000"/>
              </a:lnSpc>
              <a:spcBef>
                <a:spcPts val="0"/>
              </a:spcBef>
              <a:buNone/>
              <a:defRPr sz="5000" b="1">
                <a:solidFill>
                  <a:schemeClr val="bg2"/>
                </a:solidFill>
                <a:latin typeface="+mn-lt"/>
              </a:defRPr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3011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918" y="201168"/>
            <a:ext cx="10978515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6" name="Freeform 6"/>
          <p:cNvSpPr>
            <a:spLocks/>
          </p:cNvSpPr>
          <p:nvPr userDrawn="1"/>
        </p:nvSpPr>
        <p:spPr bwMode="gray">
          <a:xfrm>
            <a:off x="598488" y="1057275"/>
            <a:ext cx="10993437" cy="5195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25" y="0"/>
              </a:cxn>
              <a:cxn ang="0">
                <a:pos x="6925" y="2053"/>
              </a:cxn>
              <a:cxn ang="0">
                <a:pos x="0" y="3273"/>
              </a:cxn>
              <a:cxn ang="0">
                <a:pos x="0" y="0"/>
              </a:cxn>
            </a:cxnLst>
            <a:rect l="0" t="0" r="r" b="b"/>
            <a:pathLst>
              <a:path w="6925" h="3273">
                <a:moveTo>
                  <a:pt x="0" y="0"/>
                </a:moveTo>
                <a:lnTo>
                  <a:pt x="6925" y="0"/>
                </a:lnTo>
                <a:lnTo>
                  <a:pt x="6925" y="2053"/>
                </a:lnTo>
                <a:lnTo>
                  <a:pt x="0" y="32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994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918" y="201168"/>
            <a:ext cx="10978515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6" name="Freeform 5"/>
          <p:cNvSpPr>
            <a:spLocks/>
          </p:cNvSpPr>
          <p:nvPr userDrawn="1"/>
        </p:nvSpPr>
        <p:spPr bwMode="gray">
          <a:xfrm>
            <a:off x="598488" y="1057275"/>
            <a:ext cx="10993437" cy="5195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25" y="0"/>
              </a:cxn>
              <a:cxn ang="0">
                <a:pos x="6925" y="2053"/>
              </a:cxn>
              <a:cxn ang="0">
                <a:pos x="0" y="3273"/>
              </a:cxn>
              <a:cxn ang="0">
                <a:pos x="0" y="0"/>
              </a:cxn>
            </a:cxnLst>
            <a:rect l="0" t="0" r="r" b="b"/>
            <a:pathLst>
              <a:path w="6925" h="3273">
                <a:moveTo>
                  <a:pt x="0" y="0"/>
                </a:moveTo>
                <a:lnTo>
                  <a:pt x="6925" y="0"/>
                </a:lnTo>
                <a:lnTo>
                  <a:pt x="6925" y="2053"/>
                </a:lnTo>
                <a:lnTo>
                  <a:pt x="0" y="3273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64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spcBef>
                <a:spcPts val="0"/>
              </a:spcBef>
              <a:buNone/>
              <a:defRPr/>
            </a:lvl1pPr>
            <a:lvl2pPr marL="0" indent="0">
              <a:spcBef>
                <a:spcPts val="0"/>
              </a:spcBef>
              <a:buNone/>
              <a:defRPr/>
            </a:lvl2pPr>
            <a:lvl3pPr marL="0" indent="0">
              <a:spcBef>
                <a:spcPts val="0"/>
              </a:spcBef>
              <a:buNone/>
              <a:defRPr/>
            </a:lvl3pPr>
            <a:lvl4pPr marL="0" indent="0">
              <a:spcBef>
                <a:spcPts val="0"/>
              </a:spcBef>
              <a:buNone/>
              <a:defRPr/>
            </a:lvl4pPr>
            <a:lvl5pPr marL="0" indent="0">
              <a:spcBef>
                <a:spcPts val="0"/>
              </a:spcBef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6118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/>
          <p:cNvSpPr>
            <a:spLocks noGrp="1"/>
          </p:cNvSpPr>
          <p:nvPr>
            <p:ph type="title"/>
          </p:nvPr>
        </p:nvSpPr>
        <p:spPr>
          <a:xfrm>
            <a:off x="609918" y="201168"/>
            <a:ext cx="10978515" cy="804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lvl="0" algn="l" fontAlgn="base">
              <a:lnSpc>
                <a:spcPct val="85000"/>
              </a:lnSpc>
              <a:spcAft>
                <a:spcPct val="0"/>
              </a:spcAft>
            </a:pPr>
            <a:r>
              <a:rPr lang="en-US" dirty="0"/>
              <a:t>Click to edit Master title style</a:t>
            </a:r>
          </a:p>
        </p:txBody>
      </p:sp>
      <p:sp>
        <p:nvSpPr>
          <p:cNvPr id="5" name="Freeform 4"/>
          <p:cNvSpPr>
            <a:spLocks/>
          </p:cNvSpPr>
          <p:nvPr userDrawn="1"/>
        </p:nvSpPr>
        <p:spPr bwMode="gray">
          <a:xfrm>
            <a:off x="594996" y="1057275"/>
            <a:ext cx="10993437" cy="5195888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925" y="0"/>
              </a:cxn>
              <a:cxn ang="0">
                <a:pos x="6925" y="2053"/>
              </a:cxn>
              <a:cxn ang="0">
                <a:pos x="0" y="3273"/>
              </a:cxn>
              <a:cxn ang="0">
                <a:pos x="0" y="0"/>
              </a:cxn>
            </a:cxnLst>
            <a:rect l="0" t="0" r="r" b="b"/>
            <a:pathLst>
              <a:path w="6925" h="3273">
                <a:moveTo>
                  <a:pt x="0" y="0"/>
                </a:moveTo>
                <a:lnTo>
                  <a:pt x="6925" y="0"/>
                </a:lnTo>
                <a:lnTo>
                  <a:pt x="6925" y="2053"/>
                </a:lnTo>
                <a:lnTo>
                  <a:pt x="0" y="3273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2" cstate="print"/>
            <a:srcRect/>
            <a:tile tx="0" ty="0" sx="100000" sy="100000" flip="none" algn="tl"/>
          </a:blip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>
              <a:solidFill>
                <a:schemeClr val="bg1"/>
              </a:solidFill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8647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mp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  <p:sp>
        <p:nvSpPr>
          <p:cNvPr id="6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680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nal leg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7799" y="719139"/>
            <a:ext cx="4677635" cy="5210062"/>
          </a:xfrm>
        </p:spPr>
        <p:txBody>
          <a:bodyPr/>
          <a:lstStyle>
            <a:lvl1pPr marL="0" indent="0" algn="l" defTabSz="995363" rtl="0" fontAlgn="base">
              <a:lnSpc>
                <a:spcPct val="100000"/>
              </a:lnSpc>
              <a:spcBef>
                <a:spcPct val="70000"/>
              </a:spcBef>
              <a:spcAft>
                <a:spcPct val="0"/>
              </a:spcAft>
              <a:buSzPct val="100000"/>
              <a:buNone/>
              <a:defRPr lang="en-US" sz="1200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1pPr>
            <a:lvl2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9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2pPr>
            <a:lvl3pPr marL="176213" indent="-1762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900" b="1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3pPr>
            <a:lvl4pPr marL="0" indent="0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SzPct val="100000"/>
              <a:buNone/>
              <a:defRPr lang="en-US" sz="800" kern="1200" noProof="0" dirty="0" smtClean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4pPr>
            <a:lvl5pPr marL="188913" indent="-188913" algn="l" defTabSz="995363" rtl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chemeClr val="accent2"/>
              </a:buClr>
              <a:buSzPct val="70000"/>
              <a:buFont typeface="Arial" pitchFamily="34" charset="0"/>
              <a:buChar char="►"/>
              <a:defRPr lang="en-US" sz="800" kern="1200" noProof="0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defRPr>
            </a:lvl5pPr>
          </a:lstStyle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109000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76718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slide_no_first_level_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356616">
              <a:defRPr/>
            </a:lvl2pPr>
            <a:lvl3pPr marL="713232">
              <a:defRPr/>
            </a:lvl3pPr>
            <a:lvl4pPr marL="1069848">
              <a:defRPr/>
            </a:lvl4pPr>
            <a:lvl5pPr marL="1426464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GB"/>
              <a:t>Presentation title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1917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" name="Line 10"/>
          <p:cNvSpPr>
            <a:spLocks noChangeShapeType="1"/>
          </p:cNvSpPr>
          <p:nvPr userDrawn="1"/>
        </p:nvSpPr>
        <p:spPr bwMode="auto">
          <a:xfrm>
            <a:off x="609918" y="1044000"/>
            <a:ext cx="10978515" cy="0"/>
          </a:xfrm>
          <a:prstGeom prst="line">
            <a:avLst/>
          </a:prstGeom>
          <a:noFill/>
          <a:ln w="1905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8" name="Line 11"/>
          <p:cNvSpPr>
            <a:spLocks noChangeShapeType="1"/>
          </p:cNvSpPr>
          <p:nvPr userDrawn="1"/>
        </p:nvSpPr>
        <p:spPr bwMode="auto">
          <a:xfrm>
            <a:off x="609918" y="6245352"/>
            <a:ext cx="10978515" cy="0"/>
          </a:xfrm>
          <a:prstGeom prst="line">
            <a:avLst/>
          </a:prstGeom>
          <a:noFill/>
          <a:ln w="3175">
            <a:solidFill>
              <a:srgbClr val="808080"/>
            </a:solidFill>
            <a:round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noProof="0" dirty="0">
              <a:solidFill>
                <a:schemeClr val="bg1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1 January 2014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GB"/>
              <a:t>Presentation title</a:t>
            </a:r>
            <a:endParaRPr lang="en-GB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1.wmf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21" Type="http://schemas.openxmlformats.org/officeDocument/2006/relationships/image" Target="../media/image8.wmf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40.xml"/><Relationship Id="rId16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image" Target="../media/image13.wmf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918" y="201600"/>
            <a:ext cx="10978515" cy="86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18" y="1425600"/>
            <a:ext cx="10978515" cy="4700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2998" y="6519672"/>
            <a:ext cx="4581585" cy="2011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18" y="6519672"/>
            <a:ext cx="885600" cy="2011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+mn-lt"/>
              </a:rPr>
              <a:t>Page </a:t>
            </a:r>
            <a:fld id="{9AE4D82F-B047-469B-AC52-A46321747EAF}" type="slidenum">
              <a:rPr lang="en-GB" sz="11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en-GB" sz="1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495518" y="6519672"/>
            <a:ext cx="1371600" cy="201168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1 January 2014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0960" y="6327648"/>
            <a:ext cx="399919" cy="408838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744" r:id="rId2"/>
    <p:sldLayoutId id="2147483745" r:id="rId3"/>
    <p:sldLayoutId id="2147483747" r:id="rId4"/>
    <p:sldLayoutId id="2147483777" r:id="rId5"/>
    <p:sldLayoutId id="2147483668" r:id="rId6"/>
    <p:sldLayoutId id="2147483730" r:id="rId7"/>
    <p:sldLayoutId id="2147483731" r:id="rId8"/>
    <p:sldLayoutId id="2147483669" r:id="rId9"/>
    <p:sldLayoutId id="2147483773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726" r:id="rId16"/>
    <p:sldLayoutId id="2147483677" r:id="rId17"/>
    <p:sldLayoutId id="2147483678" r:id="rId18"/>
    <p:sldLayoutId id="2147483679" r:id="rId19"/>
  </p:sldLayoutIdLst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b="1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</p:titleStyle>
    <p:bodyStyle>
      <a:lvl1pPr marL="356616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13232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069848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426464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783080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918" y="201600"/>
            <a:ext cx="10978515" cy="86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18" y="1425600"/>
            <a:ext cx="10978515" cy="469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2998" y="6519672"/>
            <a:ext cx="4581585" cy="2011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18" y="6519672"/>
            <a:ext cx="886968" cy="2011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+mn-lt"/>
              </a:rPr>
              <a:t>Page </a:t>
            </a:r>
            <a:fld id="{9AE4D82F-B047-469B-AC52-A46321747EAF}" type="slidenum">
              <a:rPr lang="en-GB" sz="11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en-GB" sz="1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1495518" y="6519672"/>
            <a:ext cx="1371600" cy="201168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1 January 2014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256" y="6327648"/>
            <a:ext cx="402504" cy="411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791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63" r:id="rId2"/>
    <p:sldLayoutId id="2147483764" r:id="rId3"/>
    <p:sldLayoutId id="2147483766" r:id="rId4"/>
    <p:sldLayoutId id="2147483778" r:id="rId5"/>
    <p:sldLayoutId id="2147483710" r:id="rId6"/>
    <p:sldLayoutId id="2147483732" r:id="rId7"/>
    <p:sldLayoutId id="2147483733" r:id="rId8"/>
    <p:sldLayoutId id="2147483711" r:id="rId9"/>
    <p:sldLayoutId id="2147483774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27" r:id="rId16"/>
    <p:sldLayoutId id="2147483719" r:id="rId17"/>
    <p:sldLayoutId id="2147483720" r:id="rId18"/>
    <p:sldLayoutId id="2147483721" r:id="rId19"/>
  </p:sldLayoutIdLst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b="1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</p:titleStyle>
    <p:bodyStyle>
      <a:lvl1pPr marL="356616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13232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069848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426464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783080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918" y="201600"/>
            <a:ext cx="10978515" cy="86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18" y="1425599"/>
            <a:ext cx="10978515" cy="470001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2998" y="6519672"/>
            <a:ext cx="4581585" cy="2011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Presentation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734" r:id="rId3"/>
    <p:sldLayoutId id="2147483735" r:id="rId4"/>
    <p:sldLayoutId id="2147483683" r:id="rId5"/>
    <p:sldLayoutId id="2147483775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728" r:id="rId12"/>
    <p:sldLayoutId id="2147483691" r:id="rId13"/>
    <p:sldLayoutId id="2147483692" r:id="rId14"/>
    <p:sldLayoutId id="2147483693" r:id="rId15"/>
    <p:sldLayoutId id="2147483782" r:id="rId16"/>
  </p:sldLayoutIdLst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b="1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</p:titleStyle>
    <p:bodyStyle>
      <a:lvl1pPr marL="356616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13232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069848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426464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783080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918" y="201600"/>
            <a:ext cx="10978515" cy="86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918" y="1425600"/>
            <a:ext cx="10978515" cy="469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52998" y="6519672"/>
            <a:ext cx="4581585" cy="20116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GB" dirty="0"/>
              <a:t>Presentation title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918" y="6519672"/>
            <a:ext cx="886968" cy="201168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+mn-lt"/>
              </a:rPr>
              <a:t>Page </a:t>
            </a:r>
            <a:fld id="{9AE4D82F-B047-469B-AC52-A46321747EAF}" type="slidenum">
              <a:rPr lang="en-GB" sz="1100" smtClean="0">
                <a:solidFill>
                  <a:schemeClr val="bg1"/>
                </a:solidFill>
                <a:latin typeface="+mn-lt"/>
              </a:rPr>
              <a:pPr/>
              <a:t>‹#›</a:t>
            </a:fld>
            <a:endParaRPr lang="en-GB" sz="11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2"/>
          </p:nvPr>
        </p:nvSpPr>
        <p:spPr>
          <a:xfrm>
            <a:off x="1495518" y="6519672"/>
            <a:ext cx="1371600" cy="201168"/>
          </a:xfrm>
          <a:prstGeom prst="rect">
            <a:avLst/>
          </a:prstGeom>
        </p:spPr>
        <p:txBody>
          <a:bodyPr vert="horz" wrap="none" lIns="0" tIns="0" rIns="0" bIns="0" rtlCol="0" anchor="t" anchorCtr="0"/>
          <a:lstStyle>
            <a:lvl1pPr algn="l">
              <a:defRPr sz="1100">
                <a:solidFill>
                  <a:schemeClr val="bg1"/>
                </a:solidFill>
                <a:latin typeface="+mn-lt"/>
              </a:defRPr>
            </a:lvl1pPr>
          </a:lstStyle>
          <a:p>
            <a:r>
              <a:rPr lang="en-US" dirty="0"/>
              <a:t>1 January 2014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92256" y="6327648"/>
            <a:ext cx="402504" cy="41148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768" r:id="rId2"/>
    <p:sldLayoutId id="2147483769" r:id="rId3"/>
    <p:sldLayoutId id="2147483771" r:id="rId4"/>
    <p:sldLayoutId id="2147483780" r:id="rId5"/>
    <p:sldLayoutId id="2147483696" r:id="rId6"/>
    <p:sldLayoutId id="2147483736" r:id="rId7"/>
    <p:sldLayoutId id="2147483737" r:id="rId8"/>
    <p:sldLayoutId id="2147483697" r:id="rId9"/>
    <p:sldLayoutId id="2147483776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29" r:id="rId16"/>
    <p:sldLayoutId id="2147483705" r:id="rId17"/>
    <p:sldLayoutId id="2147483706" r:id="rId18"/>
    <p:sldLayoutId id="2147483707" r:id="rId19"/>
  </p:sldLayoutIdLst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hf sldNum="0" hdr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3000" b="1" kern="1200">
          <a:solidFill>
            <a:schemeClr val="bg1"/>
          </a:solidFill>
          <a:latin typeface="+mn-lt"/>
          <a:ea typeface="+mj-ea"/>
          <a:cs typeface="Arial" pitchFamily="34" charset="0"/>
        </a:defRPr>
      </a:lvl1pPr>
    </p:titleStyle>
    <p:bodyStyle>
      <a:lvl1pPr marL="356616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13232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1069848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426464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kern="1200">
          <a:solidFill>
            <a:schemeClr val="bg1"/>
          </a:solidFill>
          <a:latin typeface="+mn-lt"/>
          <a:ea typeface="+mn-ea"/>
          <a:cs typeface="+mn-cs"/>
        </a:defRPr>
      </a:lvl4pPr>
      <a:lvl5pPr marL="1783080" indent="-356616" algn="l" defTabSz="914400" rtl="0" eaLnBrk="1" latinLnBrk="0" hangingPunct="1">
        <a:spcBef>
          <a:spcPct val="20000"/>
        </a:spcBef>
        <a:buClr>
          <a:schemeClr val="accent2"/>
        </a:buClr>
        <a:buSzPct val="70000"/>
        <a:buFont typeface="Arial" pitchFamily="34" charset="0"/>
        <a:buChar char="►"/>
        <a:defRPr sz="16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38.wmf"/><Relationship Id="rId2" Type="http://schemas.openxmlformats.org/officeDocument/2006/relationships/slideLayout" Target="../slideLayouts/slideLayout54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7.w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2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5169471" y="2345562"/>
            <a:ext cx="7223760" cy="860400"/>
          </a:xfrm>
        </p:spPr>
        <p:txBody>
          <a:bodyPr/>
          <a:lstStyle/>
          <a:p>
            <a:r>
              <a:rPr lang="ru-RU" sz="3600" dirty="0"/>
              <a:t>Автоматизация в аудите: </a:t>
            </a:r>
            <a:br>
              <a:rPr lang="ru-RU" sz="3600" dirty="0"/>
            </a:br>
            <a:r>
              <a:rPr lang="ru-RU" sz="3600" dirty="0"/>
              <a:t>примеры «Эрнст энд Янг» </a:t>
            </a:r>
          </a:p>
        </p:txBody>
      </p:sp>
    </p:spTree>
    <p:extLst>
      <p:ext uri="{BB962C8B-B14F-4D97-AF65-F5344CB8AC3E}">
        <p14:creationId xmlns:p14="http://schemas.microsoft.com/office/powerpoint/2010/main" val="2539342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7FE73AB0-A451-4C50-A8B1-9CB4CC0BC2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1819" y="1723584"/>
            <a:ext cx="8393010" cy="4725763"/>
          </a:xfrm>
          <a:prstGeom prst="rect">
            <a:avLst/>
          </a:prstGeom>
        </p:spPr>
      </p:pic>
      <p:sp>
        <p:nvSpPr>
          <p:cNvPr id="8" name="Title 2">
            <a:extLst>
              <a:ext uri="{FF2B5EF4-FFF2-40B4-BE49-F238E27FC236}">
                <a16:creationId xmlns="" xmlns:a16="http://schemas.microsoft.com/office/drawing/2014/main" id="{BB8EA068-4C09-4486-B7F2-6ADE0D0716DC}"/>
              </a:ext>
            </a:extLst>
          </p:cNvPr>
          <p:cNvSpPr txBox="1">
            <a:spLocks/>
          </p:cNvSpPr>
          <p:nvPr/>
        </p:nvSpPr>
        <p:spPr>
          <a:xfrm>
            <a:off x="1053002" y="478355"/>
            <a:ext cx="10978515" cy="860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1" kern="1200" baseline="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ru-RU" sz="2800" dirty="0"/>
              <a:t>Анализ больших данных для </a:t>
            </a:r>
            <a:br>
              <a:rPr lang="ru-RU" sz="2800" dirty="0"/>
            </a:br>
            <a:r>
              <a:rPr lang="ru-RU" sz="2800" dirty="0"/>
              <a:t>каждого существенного счета </a:t>
            </a:r>
            <a:r>
              <a:rPr lang="en-US" sz="2800" dirty="0">
                <a:solidFill>
                  <a:schemeClr val="tx1"/>
                </a:solidFill>
              </a:rPr>
              <a:t>(</a:t>
            </a:r>
            <a:r>
              <a:rPr lang="ru-RU" sz="2800" dirty="0">
                <a:solidFill>
                  <a:schemeClr val="tx1"/>
                </a:solidFill>
              </a:rPr>
              <a:t>4</a:t>
            </a:r>
            <a:r>
              <a:rPr lang="en-US" sz="2800" dirty="0">
                <a:solidFill>
                  <a:schemeClr val="tx1"/>
                </a:solidFill>
              </a:rPr>
              <a:t>/</a:t>
            </a:r>
            <a:r>
              <a:rPr lang="ru-RU" sz="2800" dirty="0">
                <a:solidFill>
                  <a:schemeClr val="tx1"/>
                </a:solidFill>
              </a:rPr>
              <a:t>4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57556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48234" y="497791"/>
            <a:ext cx="10978515" cy="871726"/>
          </a:xfrm>
        </p:spPr>
        <p:txBody>
          <a:bodyPr wrap="square" anchor="t">
            <a:noAutofit/>
          </a:bodyPr>
          <a:lstStyle/>
          <a:p>
            <a:pPr marL="457200" lvl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75000"/>
            </a:pPr>
            <a:r>
              <a:rPr lang="ru-RU" sz="2400" b="1" kern="1200" dirty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rPr>
              <a:t>Автоматизация подготовки </a:t>
            </a:r>
            <a:br>
              <a:rPr lang="ru-RU" sz="2400" b="1" kern="1200" dirty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rPr>
            </a:br>
            <a:r>
              <a:rPr lang="ru-RU" sz="2400" b="1" kern="1200" dirty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rPr>
              <a:t>предварительных рабочих бумаг</a:t>
            </a:r>
          </a:p>
        </p:txBody>
      </p:sp>
      <p:grpSp>
        <p:nvGrpSpPr>
          <p:cNvPr id="24" name="Group 23"/>
          <p:cNvGrpSpPr/>
          <p:nvPr/>
        </p:nvGrpSpPr>
        <p:grpSpPr>
          <a:xfrm>
            <a:off x="5053565" y="2074747"/>
            <a:ext cx="1496980" cy="1421861"/>
            <a:chOff x="4660825" y="2259383"/>
            <a:chExt cx="2988000" cy="2988000"/>
          </a:xfrm>
        </p:grpSpPr>
        <p:sp>
          <p:nvSpPr>
            <p:cNvPr id="25" name="Oval 24"/>
            <p:cNvSpPr/>
            <p:nvPr/>
          </p:nvSpPr>
          <p:spPr>
            <a:xfrm>
              <a:off x="4660825" y="2259383"/>
              <a:ext cx="2988000" cy="2988000"/>
            </a:xfrm>
            <a:prstGeom prst="ellipse">
              <a:avLst/>
            </a:prstGeom>
            <a:noFill/>
            <a:ln w="127000">
              <a:solidFill>
                <a:srgbClr val="9D9D9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ru-RU" sz="900" dirty="0">
                <a:solidFill>
                  <a:schemeClr val="tx1"/>
                </a:solidFill>
              </a:endParaRPr>
            </a:p>
          </p:txBody>
        </p:sp>
        <p:grpSp>
          <p:nvGrpSpPr>
            <p:cNvPr id="27" name="Group 26"/>
            <p:cNvGrpSpPr/>
            <p:nvPr/>
          </p:nvGrpSpPr>
          <p:grpSpPr>
            <a:xfrm>
              <a:off x="4714825" y="2313383"/>
              <a:ext cx="2880000" cy="2880000"/>
              <a:chOff x="4660825" y="2259383"/>
              <a:chExt cx="2880000" cy="2880000"/>
            </a:xfrm>
          </p:grpSpPr>
          <p:sp>
            <p:nvSpPr>
              <p:cNvPr id="29" name="Oval 28"/>
              <p:cNvSpPr/>
              <p:nvPr/>
            </p:nvSpPr>
            <p:spPr>
              <a:xfrm>
                <a:off x="4660825" y="2259383"/>
                <a:ext cx="2880000" cy="2880000"/>
              </a:xfrm>
              <a:prstGeom prst="ellipse">
                <a:avLst/>
              </a:prstGeom>
              <a:solidFill>
                <a:srgbClr val="F0F0F0"/>
              </a:solidFill>
              <a:ln w="38100">
                <a:solidFill>
                  <a:srgbClr val="FFD40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t" anchorCtr="0"/>
              <a:lstStyle/>
              <a:p>
                <a:pPr algn="ctr"/>
                <a:endParaRPr lang="ru-RU" sz="900" dirty="0">
                  <a:solidFill>
                    <a:schemeClr val="tx1"/>
                  </a:solidFill>
                </a:endParaRPr>
              </a:p>
            </p:txBody>
          </p:sp>
          <p:grpSp>
            <p:nvGrpSpPr>
              <p:cNvPr id="33" name="Group 32"/>
              <p:cNvGrpSpPr/>
              <p:nvPr/>
            </p:nvGrpSpPr>
            <p:grpSpPr>
              <a:xfrm>
                <a:off x="5408201" y="2494924"/>
                <a:ext cx="1413697" cy="2324675"/>
                <a:chOff x="1036354" y="465870"/>
                <a:chExt cx="3711427" cy="5124534"/>
              </a:xfrm>
            </p:grpSpPr>
            <p:sp>
              <p:nvSpPr>
                <p:cNvPr id="34" name="Rounded Rectangle 33"/>
                <p:cNvSpPr/>
                <p:nvPr/>
              </p:nvSpPr>
              <p:spPr>
                <a:xfrm>
                  <a:off x="2314040" y="2863165"/>
                  <a:ext cx="1081367" cy="515653"/>
                </a:xfrm>
                <a:prstGeom prst="roundRect">
                  <a:avLst>
                    <a:gd name="adj" fmla="val 8632"/>
                  </a:avLst>
                </a:prstGeom>
                <a:solidFill>
                  <a:srgbClr val="FFFFFF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5" name="Rounded Rectangle 34"/>
                <p:cNvSpPr/>
                <p:nvPr/>
              </p:nvSpPr>
              <p:spPr>
                <a:xfrm>
                  <a:off x="2143300" y="3028136"/>
                  <a:ext cx="1536674" cy="1361236"/>
                </a:xfrm>
                <a:prstGeom prst="roundRect">
                  <a:avLst>
                    <a:gd name="adj" fmla="val 8632"/>
                  </a:avLst>
                </a:prstGeom>
                <a:solidFill>
                  <a:srgbClr val="FFFFFF"/>
                </a:solidFill>
                <a:ln w="9525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6" name="Rounded Rectangle 35"/>
                <p:cNvSpPr/>
                <p:nvPr/>
              </p:nvSpPr>
              <p:spPr>
                <a:xfrm>
                  <a:off x="1246905" y="3356380"/>
                  <a:ext cx="512221" cy="751425"/>
                </a:xfrm>
                <a:prstGeom prst="roundRect">
                  <a:avLst>
                    <a:gd name="adj" fmla="val 29546"/>
                  </a:avLst>
                </a:prstGeom>
                <a:solidFill>
                  <a:srgbClr val="FFFFFF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7" name="Rounded Rectangle 36"/>
                <p:cNvSpPr/>
                <p:nvPr/>
              </p:nvSpPr>
              <p:spPr>
                <a:xfrm>
                  <a:off x="1218442" y="4421430"/>
                  <a:ext cx="512221" cy="482108"/>
                </a:xfrm>
                <a:prstGeom prst="roundRect">
                  <a:avLst>
                    <a:gd name="adj" fmla="val 29546"/>
                  </a:avLst>
                </a:prstGeom>
                <a:solidFill>
                  <a:srgbClr val="FFE600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8" name="Oval 37"/>
                <p:cNvSpPr/>
                <p:nvPr/>
              </p:nvSpPr>
              <p:spPr>
                <a:xfrm>
                  <a:off x="1325159" y="5205508"/>
                  <a:ext cx="355712" cy="293805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39" name="Rounded Rectangle 38"/>
                <p:cNvSpPr/>
                <p:nvPr/>
              </p:nvSpPr>
              <p:spPr>
                <a:xfrm>
                  <a:off x="4042796" y="3344131"/>
                  <a:ext cx="512221" cy="751425"/>
                </a:xfrm>
                <a:prstGeom prst="roundRect">
                  <a:avLst>
                    <a:gd name="adj" fmla="val 29546"/>
                  </a:avLst>
                </a:prstGeom>
                <a:solidFill>
                  <a:srgbClr val="FFFFFF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0" name="Rounded Rectangle 39"/>
                <p:cNvSpPr/>
                <p:nvPr/>
              </p:nvSpPr>
              <p:spPr>
                <a:xfrm>
                  <a:off x="4042796" y="4421430"/>
                  <a:ext cx="512221" cy="482108"/>
                </a:xfrm>
                <a:prstGeom prst="roundRect">
                  <a:avLst>
                    <a:gd name="adj" fmla="val 29546"/>
                  </a:avLst>
                </a:prstGeom>
                <a:solidFill>
                  <a:srgbClr val="FFE600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1" name="Oval 40"/>
                <p:cNvSpPr/>
                <p:nvPr/>
              </p:nvSpPr>
              <p:spPr>
                <a:xfrm>
                  <a:off x="4121063" y="5205508"/>
                  <a:ext cx="355712" cy="293805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2" name="Rounded Rectangle 41"/>
                <p:cNvSpPr/>
                <p:nvPr/>
              </p:nvSpPr>
              <p:spPr>
                <a:xfrm>
                  <a:off x="1831975" y="1279882"/>
                  <a:ext cx="2144407" cy="1140008"/>
                </a:xfrm>
                <a:prstGeom prst="roundRect">
                  <a:avLst>
                    <a:gd name="adj" fmla="val 50000"/>
                  </a:avLst>
                </a:prstGeom>
                <a:solidFill>
                  <a:srgbClr val="FFFFFF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43" name="Oval 42"/>
                <p:cNvSpPr/>
                <p:nvPr/>
              </p:nvSpPr>
              <p:spPr>
                <a:xfrm>
                  <a:off x="2698202" y="753482"/>
                  <a:ext cx="355712" cy="293805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t" anchorCtr="0"/>
                <a:lstStyle/>
                <a:p>
                  <a:pPr algn="ctr"/>
                  <a:endParaRPr lang="en-US" sz="900" dirty="0">
                    <a:solidFill>
                      <a:schemeClr val="tx1"/>
                    </a:solidFill>
                  </a:endParaRPr>
                </a:p>
              </p:txBody>
            </p:sp>
            <p:pic>
              <p:nvPicPr>
                <p:cNvPr id="44" name="Picture 2" descr="image002"/>
                <p:cNvPicPr>
                  <a:picLocks noChangeAspect="1" noChangeArrowheads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36354" y="465870"/>
                  <a:ext cx="3711427" cy="5124534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</p:grpSp>
        </p:grpSp>
      </p:grpSp>
      <p:sp>
        <p:nvSpPr>
          <p:cNvPr id="45" name="Rectangle 44"/>
          <p:cNvSpPr/>
          <p:nvPr/>
        </p:nvSpPr>
        <p:spPr>
          <a:xfrm>
            <a:off x="533345" y="2325527"/>
            <a:ext cx="2492366" cy="905870"/>
          </a:xfrm>
          <a:prstGeom prst="rect">
            <a:avLst/>
          </a:prstGeom>
          <a:solidFill>
            <a:schemeClr val="bg1"/>
          </a:solidFill>
          <a:ln w="1905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b="1" dirty="0">
                <a:ln w="12700">
                  <a:noFill/>
                </a:ln>
                <a:solidFill>
                  <a:schemeClr val="tx2"/>
                </a:solidFill>
                <a:latin typeface="EYInterstate Light" panose="02000506000000020004" pitchFamily="2" charset="0"/>
              </a:rPr>
              <a:t>Документы клиента: </a:t>
            </a:r>
            <a:r>
              <a:rPr lang="ru-RU" sz="1400" b="1" dirty="0">
                <a:ln w="12700">
                  <a:noFill/>
                </a:ln>
                <a:solidFill>
                  <a:schemeClr val="tx2"/>
                </a:solidFill>
                <a:latin typeface="EYInterstate Light" panose="02000506000000020004" pitchFamily="2" charset="0"/>
              </a:rPr>
              <a:t>бумажный</a:t>
            </a:r>
            <a:r>
              <a:rPr lang="en-US" sz="1400" b="1" dirty="0">
                <a:ln w="12700">
                  <a:noFill/>
                </a:ln>
                <a:solidFill>
                  <a:schemeClr val="tx2"/>
                </a:solidFill>
                <a:latin typeface="EYInterstate Light" panose="02000506000000020004" pitchFamily="2" charset="0"/>
              </a:rPr>
              <a:t>/</a:t>
            </a:r>
            <a:endParaRPr lang="ru-RU" sz="1400" b="1" dirty="0">
              <a:ln w="12700">
                <a:noFill/>
              </a:ln>
              <a:solidFill>
                <a:schemeClr val="tx2"/>
              </a:solidFill>
              <a:latin typeface="EYInterstate Light" panose="02000506000000020004" pitchFamily="2" charset="0"/>
            </a:endParaRPr>
          </a:p>
          <a:p>
            <a:pPr algn="ctr"/>
            <a:r>
              <a:rPr lang="ru-RU" sz="1400" b="1" dirty="0">
                <a:ln w="12700">
                  <a:noFill/>
                </a:ln>
                <a:solidFill>
                  <a:schemeClr val="tx2"/>
                </a:solidFill>
                <a:latin typeface="EYInterstate Light" panose="02000506000000020004" pitchFamily="2" charset="0"/>
              </a:rPr>
              <a:t>электронный вид</a:t>
            </a:r>
          </a:p>
          <a:p>
            <a:pPr algn="ctr"/>
            <a:endParaRPr lang="ru-RU" b="1" dirty="0">
              <a:ln w="12700">
                <a:noFill/>
              </a:ln>
              <a:solidFill>
                <a:schemeClr val="tx2"/>
              </a:solidFill>
              <a:latin typeface="EYInterstate Light" panose="02000506000000020004" pitchFamily="2" charset="0"/>
            </a:endParaRPr>
          </a:p>
        </p:txBody>
      </p:sp>
      <p:cxnSp>
        <p:nvCxnSpPr>
          <p:cNvPr id="48" name="Straight Arrow Connector 47"/>
          <p:cNvCxnSpPr>
            <a:cxnSpLocks/>
            <a:stCxn id="25" idx="6"/>
          </p:cNvCxnSpPr>
          <p:nvPr/>
        </p:nvCxnSpPr>
        <p:spPr>
          <a:xfrm flipV="1">
            <a:off x="6550545" y="2778462"/>
            <a:ext cx="1598837" cy="7216"/>
          </a:xfrm>
          <a:prstGeom prst="straightConnector1">
            <a:avLst/>
          </a:prstGeom>
          <a:ln w="50800">
            <a:solidFill>
              <a:srgbClr val="FFD40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>
            <a:cxnSpLocks/>
            <a:stCxn id="45" idx="3"/>
            <a:endCxn id="29" idx="2"/>
          </p:cNvCxnSpPr>
          <p:nvPr/>
        </p:nvCxnSpPr>
        <p:spPr>
          <a:xfrm>
            <a:off x="3025711" y="2778462"/>
            <a:ext cx="2054908" cy="7215"/>
          </a:xfrm>
          <a:prstGeom prst="straightConnector1">
            <a:avLst/>
          </a:prstGeom>
          <a:ln w="508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Rectangle 61"/>
          <p:cNvSpPr/>
          <p:nvPr/>
        </p:nvSpPr>
        <p:spPr>
          <a:xfrm>
            <a:off x="1249946" y="4989675"/>
            <a:ext cx="2657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2700">
                  <a:noFill/>
                </a:ln>
                <a:solidFill>
                  <a:schemeClr val="tx2"/>
                </a:solidFill>
                <a:latin typeface="EYInterstate Light" panose="02000506000000020004" pitchFamily="2" charset="0"/>
              </a:rPr>
              <a:t>Нужные для анализа данные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="" xmlns:a16="http://schemas.microsoft.com/office/drawing/2014/main" id="{BEBB4B8B-E16C-48AC-887C-29A3383CFF7B}"/>
              </a:ext>
            </a:extLst>
          </p:cNvPr>
          <p:cNvSpPr/>
          <p:nvPr/>
        </p:nvSpPr>
        <p:spPr>
          <a:xfrm>
            <a:off x="8176436" y="1926249"/>
            <a:ext cx="3471405" cy="1927995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 cap="flat" cmpd="sng" algn="ctr">
            <a:solidFill>
              <a:srgbClr val="FFE600"/>
            </a:solidFill>
            <a:prstDash val="solid"/>
          </a:ln>
          <a:effectLst/>
        </p:spPr>
        <p:txBody>
          <a:bodyPr rtlCol="0" anchor="t" anchorCtr="0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 w="12700"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 w="12700"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1" i="0" u="none" strike="noStrike" kern="0" cap="none" spc="0" normalizeH="0" baseline="0" noProof="0" dirty="0">
              <a:ln w="12700"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="" xmlns:a16="http://schemas.microsoft.com/office/drawing/2014/main" id="{1C101153-FC3A-40F7-9676-09AC5D179FF1}"/>
              </a:ext>
            </a:extLst>
          </p:cNvPr>
          <p:cNvSpPr/>
          <p:nvPr/>
        </p:nvSpPr>
        <p:spPr>
          <a:xfrm>
            <a:off x="8176436" y="1926250"/>
            <a:ext cx="36098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 w="12700">
                  <a:noFill/>
                </a:ln>
                <a:solidFill>
                  <a:srgbClr val="333333"/>
                </a:solidFill>
                <a:effectLst/>
                <a:uLnTx/>
                <a:uFillTx/>
              </a:rPr>
              <a:t>Предварительные рабочие бумаги: примеры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14C78BCD-691A-4AD0-B152-D2A120F8C5A5}"/>
              </a:ext>
            </a:extLst>
          </p:cNvPr>
          <p:cNvSpPr/>
          <p:nvPr/>
        </p:nvSpPr>
        <p:spPr>
          <a:xfrm>
            <a:off x="8176436" y="2359286"/>
            <a:ext cx="6099175" cy="1400383"/>
          </a:xfrm>
          <a:prstGeom prst="rect">
            <a:avLst/>
          </a:prstGeom>
        </p:spPr>
        <p:txBody>
          <a:bodyPr>
            <a:spAutoFit/>
          </a:bodyPr>
          <a:lstStyle/>
          <a:p>
            <a:pPr marL="228600" marR="45720" lvl="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►"/>
            </a:pPr>
            <a:r>
              <a:rPr lang="ru-RU" sz="1000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Исключение внутригрупповых балансов и оборотов</a:t>
            </a:r>
            <a:endParaRPr lang="en-US" sz="1000" dirty="0">
              <a:solidFill>
                <a:schemeClr val="tx2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45720" lvl="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►"/>
            </a:pPr>
            <a:r>
              <a:rPr lang="ru-RU" sz="1000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Трансформация и консолидация</a:t>
            </a:r>
            <a:endParaRPr lang="en-US" sz="100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45720" lvl="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►"/>
            </a:pPr>
            <a:r>
              <a:rPr lang="ru-RU" sz="10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Своды протоколов и договоров</a:t>
            </a:r>
            <a:endParaRPr lang="en-US" sz="100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45720" lvl="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►"/>
            </a:pPr>
            <a:r>
              <a:rPr lang="ru-RU" sz="1000" dirty="0">
                <a:solidFill>
                  <a:schemeClr val="tx2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Пересчет курсовых разниц</a:t>
            </a:r>
            <a:endParaRPr lang="en-US" sz="1000" dirty="0">
              <a:solidFill>
                <a:schemeClr val="tx2"/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28600" marR="45720" lvl="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►"/>
            </a:pPr>
            <a:r>
              <a:rPr lang="ru-RU" sz="10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Аудит основных средств</a:t>
            </a:r>
            <a:endParaRPr lang="en-US" sz="100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marR="45720" lvl="0" indent="-228600">
              <a:spcBef>
                <a:spcPts val="300"/>
              </a:spcBef>
              <a:spcAft>
                <a:spcPts val="300"/>
              </a:spcAft>
              <a:buClr>
                <a:schemeClr val="tx1"/>
              </a:buClr>
              <a:buSzPct val="75000"/>
              <a:buFont typeface="Arial" panose="020B0604020202020204" pitchFamily="34" charset="0"/>
              <a:buChar char="►"/>
            </a:pPr>
            <a:r>
              <a:rPr lang="ru-RU" sz="1000" dirty="0">
                <a:solidFill>
                  <a:schemeClr val="tx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Аудит пенсионных обязательств</a:t>
            </a:r>
            <a:endParaRPr lang="en-US" sz="1000" dirty="0">
              <a:solidFill>
                <a:schemeClr val="tx2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90474F5-1667-4487-9FFA-6126C7FE0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345" y="3580925"/>
            <a:ext cx="3796490" cy="161652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CD07F61B-62F8-4E43-BC7C-EAC420493D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15445" y="4105174"/>
            <a:ext cx="3304052" cy="23313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2D2187C8-C925-4F47-8075-53A6E5699C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0869" y="4346742"/>
            <a:ext cx="4716972" cy="1701405"/>
          </a:xfrm>
          <a:prstGeom prst="rect">
            <a:avLst/>
          </a:prstGeom>
        </p:spPr>
      </p:pic>
      <p:sp>
        <p:nvSpPr>
          <p:cNvPr id="60" name="Chevron 1">
            <a:extLst>
              <a:ext uri="{FF2B5EF4-FFF2-40B4-BE49-F238E27FC236}">
                <a16:creationId xmlns="" xmlns:a16="http://schemas.microsoft.com/office/drawing/2014/main" id="{F2E44BA2-60D7-444A-BAB0-FD15567652E3}"/>
              </a:ext>
            </a:extLst>
          </p:cNvPr>
          <p:cNvSpPr/>
          <p:nvPr/>
        </p:nvSpPr>
        <p:spPr>
          <a:xfrm>
            <a:off x="5090947" y="4984676"/>
            <a:ext cx="548173" cy="507239"/>
          </a:xfrm>
          <a:prstGeom prst="chevron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3" name="Chevron 36">
            <a:extLst>
              <a:ext uri="{FF2B5EF4-FFF2-40B4-BE49-F238E27FC236}">
                <a16:creationId xmlns="" xmlns:a16="http://schemas.microsoft.com/office/drawing/2014/main" id="{98A0D05B-6108-4B77-872F-F722F29F3CAA}"/>
              </a:ext>
            </a:extLst>
          </p:cNvPr>
          <p:cNvSpPr/>
          <p:nvPr/>
        </p:nvSpPr>
        <p:spPr>
          <a:xfrm>
            <a:off x="5639120" y="4989675"/>
            <a:ext cx="548173" cy="507239"/>
          </a:xfrm>
          <a:prstGeom prst="chevron">
            <a:avLst/>
          </a:prstGeom>
          <a:solidFill>
            <a:srgbClr val="FFF27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4" name="Chevron 37">
            <a:extLst>
              <a:ext uri="{FF2B5EF4-FFF2-40B4-BE49-F238E27FC236}">
                <a16:creationId xmlns="" xmlns:a16="http://schemas.microsoft.com/office/drawing/2014/main" id="{0D6B49FB-76E2-40B0-8AC1-C9FE5A10BBA3}"/>
              </a:ext>
            </a:extLst>
          </p:cNvPr>
          <p:cNvSpPr/>
          <p:nvPr/>
        </p:nvSpPr>
        <p:spPr>
          <a:xfrm>
            <a:off x="6173927" y="4994674"/>
            <a:ext cx="548173" cy="507239"/>
          </a:xfrm>
          <a:prstGeom prst="chevron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699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>
            <a:spLocks/>
          </p:cNvSpPr>
          <p:nvPr/>
        </p:nvSpPr>
        <p:spPr>
          <a:xfrm>
            <a:off x="4088113" y="2072730"/>
            <a:ext cx="7559676" cy="885499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>
            <a:spLocks/>
          </p:cNvSpPr>
          <p:nvPr/>
        </p:nvSpPr>
        <p:spPr>
          <a:xfrm>
            <a:off x="4088113" y="3292087"/>
            <a:ext cx="7559676" cy="1721237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088110" y="5332746"/>
            <a:ext cx="7559676" cy="936592"/>
          </a:xfrm>
          <a:prstGeom prst="rect">
            <a:avLst/>
          </a:prstGeom>
          <a:noFill/>
          <a:ln w="952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088110" y="2072034"/>
            <a:ext cx="7612064" cy="1107996"/>
          </a:xfrm>
          <a:prstGeom prst="rect">
            <a:avLst/>
          </a:prstGeom>
        </p:spPr>
        <p:txBody>
          <a:bodyPr wrap="square" numCol="1">
            <a:noAutofit/>
          </a:bodyPr>
          <a:lstStyle/>
          <a:p>
            <a:r>
              <a:rPr lang="ru-RU" sz="1050" dirty="0"/>
              <a:t>В рамках своего основного направления услуг ЭЯ выполняет десятки тысяч аудиторских проверок и проектов по оказанию консультационных услуг в области бухгалтерского учета, время и повышают качество предоставляемых клиенту рекомендаций, проверяя тысячи</a:t>
            </a:r>
            <a:r>
              <a:rPr lang="en-US" sz="1050" dirty="0"/>
              <a:t> </a:t>
            </a:r>
            <a:r>
              <a:rPr lang="ru-RU" sz="1050" dirty="0"/>
              <a:t>контрактов. Один контракт может содержать от 10 (транспортные средства) до 300 (недвижимость) страниц. На проверку каждого контракта вручную уходит 3-4 часа. </a:t>
            </a:r>
          </a:p>
        </p:txBody>
      </p:sp>
      <p:sp>
        <p:nvSpPr>
          <p:cNvPr id="10" name="Rectangle 9"/>
          <p:cNvSpPr/>
          <p:nvPr/>
        </p:nvSpPr>
        <p:spPr>
          <a:xfrm>
            <a:off x="4088113" y="3321893"/>
            <a:ext cx="7732657" cy="1461899"/>
          </a:xfrm>
          <a:prstGeom prst="rect">
            <a:avLst/>
          </a:prstGeom>
        </p:spPr>
        <p:txBody>
          <a:bodyPr wrap="square" numCol="2">
            <a:noAutofit/>
          </a:bodyPr>
          <a:lstStyle/>
          <a:p>
            <a:r>
              <a:rPr lang="ru-RU" sz="1000" b="1" dirty="0"/>
              <a:t>Искусственный интеллект (ИИ) для проверки контрактов</a:t>
            </a:r>
          </a:p>
          <a:p>
            <a:r>
              <a:rPr lang="ru-RU" sz="1000" dirty="0"/>
              <a:t>Были отобраны несколько сотен контрактов на недвижимость и вручную проанализированы на предмет соответствия 38 концепциям бухгалтерского учета (связанным со стандартами учета операций аренды в соответствии с МСФО). На проверку было затрачено много человеко-часов, а допущенные ошибки потребовали дальнейшего анализа и исправления.</a:t>
            </a:r>
          </a:p>
          <a:p>
            <a:endParaRPr lang="ru-RU" sz="1000" dirty="0"/>
          </a:p>
          <a:p>
            <a:endParaRPr lang="ru-RU" sz="1000" dirty="0"/>
          </a:p>
          <a:p>
            <a:endParaRPr lang="ru-RU" sz="1000" dirty="0"/>
          </a:p>
          <a:p>
            <a:r>
              <a:rPr lang="ru-RU" sz="1000" b="1" dirty="0"/>
              <a:t>Р</a:t>
            </a:r>
            <a:r>
              <a:rPr lang="en-US" sz="1000" b="1" dirty="0" err="1"/>
              <a:t>азработа</a:t>
            </a:r>
            <a:r>
              <a:rPr lang="ru-RU" sz="1000" b="1" dirty="0"/>
              <a:t>н</a:t>
            </a:r>
            <a:r>
              <a:rPr lang="en-US" sz="1000" b="1" dirty="0"/>
              <a:t> </a:t>
            </a:r>
            <a:r>
              <a:rPr lang="en-US" sz="1000" b="1" dirty="0" err="1"/>
              <a:t>инструмент</a:t>
            </a:r>
            <a:r>
              <a:rPr lang="en-US" sz="1000" b="1" dirty="0"/>
              <a:t>, </a:t>
            </a:r>
            <a:r>
              <a:rPr lang="en-US" sz="1000" b="1" dirty="0" err="1"/>
              <a:t>который</a:t>
            </a:r>
            <a:r>
              <a:rPr lang="en-US" sz="1000" b="1" dirty="0"/>
              <a:t>:</a:t>
            </a:r>
            <a:endParaRPr lang="ru-RU" sz="1000" b="1" dirty="0"/>
          </a:p>
          <a:p>
            <a:pPr marL="171450" lvl="0" indent="-171450"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</a:pPr>
            <a:r>
              <a:rPr lang="ru-RU" sz="1000" dirty="0"/>
              <a:t>получает исходные документы по аренде с текстом в виде картинки;</a:t>
            </a:r>
          </a:p>
          <a:p>
            <a:pPr marL="171450" lvl="0" indent="-171450"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</a:pPr>
            <a:r>
              <a:rPr lang="ru-RU" sz="1000" dirty="0"/>
              <a:t>использует оптическое распознавание символов и слов;</a:t>
            </a:r>
          </a:p>
          <a:p>
            <a:pPr marL="171450" lvl="0" indent="-171450"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</a:pPr>
            <a:r>
              <a:rPr lang="ru-RU" sz="1000" dirty="0"/>
              <a:t>определяет и извлекает ключевые данные;</a:t>
            </a:r>
          </a:p>
          <a:p>
            <a:pPr marL="171450" lvl="0" indent="-171450"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</a:pPr>
            <a:r>
              <a:rPr lang="en-US" sz="1000" dirty="0" err="1"/>
              <a:t>осуществляет</a:t>
            </a:r>
            <a:r>
              <a:rPr lang="en-US" sz="1000" dirty="0"/>
              <a:t> </a:t>
            </a:r>
            <a:r>
              <a:rPr lang="en-US" sz="1000" dirty="0" err="1"/>
              <a:t>валидацию</a:t>
            </a:r>
            <a:r>
              <a:rPr lang="en-US" sz="1000" dirty="0"/>
              <a:t> </a:t>
            </a:r>
            <a:r>
              <a:rPr lang="en-US" sz="1000" dirty="0" err="1"/>
              <a:t>данных</a:t>
            </a:r>
            <a:r>
              <a:rPr lang="en-US" sz="1000" dirty="0"/>
              <a:t>;</a:t>
            </a:r>
            <a:endParaRPr lang="ru-RU" sz="1000" dirty="0"/>
          </a:p>
          <a:p>
            <a:pPr marL="171450" lvl="0" indent="-171450"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</a:pPr>
            <a:r>
              <a:rPr lang="ru-RU" sz="1000" dirty="0"/>
              <a:t>помечает части текста исходя из их соответствия или несоответствия правилам бухгалтерского учета;</a:t>
            </a:r>
          </a:p>
          <a:p>
            <a:pPr marL="171450" lvl="0" indent="-171450"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</a:pPr>
            <a:r>
              <a:rPr lang="ru-RU" sz="1000" dirty="0"/>
              <a:t>направляет запросы о привлечении внутренних специалистов для анализа отклонений.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088113" y="5382596"/>
            <a:ext cx="7732658" cy="707886"/>
          </a:xfrm>
          <a:prstGeom prst="rect">
            <a:avLst/>
          </a:prstGeom>
        </p:spPr>
        <p:txBody>
          <a:bodyPr>
            <a:noAutofit/>
          </a:bodyPr>
          <a:lstStyle/>
          <a:p>
            <a:pPr marL="171450" indent="-171450"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</a:pPr>
            <a:r>
              <a:rPr lang="ru-RU" sz="1050" dirty="0"/>
              <a:t>Первые месяцы пилотирования показали, что с применением ИИ анализ контрактов точнее и быстрее (за несколько минут), чем в рамках процесса, осуществляемого вручную.</a:t>
            </a:r>
          </a:p>
          <a:p>
            <a:pPr marL="171450" indent="-171450">
              <a:buClr>
                <a:schemeClr val="accent2"/>
              </a:buClr>
              <a:buSzPct val="70000"/>
              <a:buFont typeface="Arial" panose="020B0604020202020204" pitchFamily="34" charset="0"/>
              <a:buChar char="►"/>
            </a:pPr>
            <a:r>
              <a:rPr lang="ru-RU" sz="1050" dirty="0"/>
              <a:t>Специалисты аудита могут сосредоточиться на выполнении других интеллектуальных и обеспечивающих больший полезный эффект задач, например, связанных с подготовкой окончательных рекомендаций для клиента.</a:t>
            </a:r>
          </a:p>
        </p:txBody>
      </p:sp>
      <p:sp>
        <p:nvSpPr>
          <p:cNvPr id="13" name="TextBox 12"/>
          <p:cNvSpPr txBox="1">
            <a:spLocks/>
          </p:cNvSpPr>
          <p:nvPr/>
        </p:nvSpPr>
        <p:spPr>
          <a:xfrm>
            <a:off x="4088111" y="1788737"/>
            <a:ext cx="4066117" cy="5050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chemeClr val="accent2"/>
                </a:solidFill>
              </a:rPr>
              <a:t>Задача</a:t>
            </a:r>
            <a:endParaRPr lang="en-GB" sz="1800" dirty="0">
              <a:solidFill>
                <a:schemeClr val="accent2"/>
              </a:solidFill>
            </a:endParaRPr>
          </a:p>
        </p:txBody>
      </p:sp>
      <p:sp>
        <p:nvSpPr>
          <p:cNvPr id="14" name="TextBox 13"/>
          <p:cNvSpPr txBox="1">
            <a:spLocks/>
          </p:cNvSpPr>
          <p:nvPr/>
        </p:nvSpPr>
        <p:spPr>
          <a:xfrm>
            <a:off x="4088110" y="3004877"/>
            <a:ext cx="4066117" cy="5050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chemeClr val="accent2"/>
                </a:solidFill>
              </a:rPr>
              <a:t>Решение</a:t>
            </a:r>
            <a:endParaRPr lang="en-GB" sz="1800" dirty="0">
              <a:solidFill>
                <a:schemeClr val="accent2"/>
              </a:solidFill>
            </a:endParaRPr>
          </a:p>
        </p:txBody>
      </p:sp>
      <p:sp>
        <p:nvSpPr>
          <p:cNvPr id="15" name="TextBox 14"/>
          <p:cNvSpPr txBox="1">
            <a:spLocks/>
          </p:cNvSpPr>
          <p:nvPr/>
        </p:nvSpPr>
        <p:spPr>
          <a:xfrm>
            <a:off x="4088113" y="5034482"/>
            <a:ext cx="4066117" cy="5050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chemeClr val="accent2"/>
                </a:solidFill>
              </a:rPr>
              <a:t>Результат</a:t>
            </a:r>
            <a:endParaRPr lang="en-GB" sz="1800" dirty="0">
              <a:solidFill>
                <a:schemeClr val="accent2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739167" y="2226840"/>
            <a:ext cx="4066117" cy="2737300"/>
            <a:chOff x="206831" y="2226840"/>
            <a:chExt cx="4066117" cy="2737300"/>
          </a:xfrm>
        </p:grpSpPr>
        <p:sp>
          <p:nvSpPr>
            <p:cNvPr id="5" name="Rectangle 4"/>
            <p:cNvSpPr/>
            <p:nvPr/>
          </p:nvSpPr>
          <p:spPr>
            <a:xfrm>
              <a:off x="407988" y="2226840"/>
              <a:ext cx="2457450" cy="1995444"/>
            </a:xfrm>
            <a:prstGeom prst="rect">
              <a:avLst/>
            </a:prstGeom>
            <a:noFill/>
            <a:ln w="9525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/>
              <a:endParaRPr lang="ru-RU" sz="1200" dirty="0">
                <a:solidFill>
                  <a:schemeClr val="tx1"/>
                </a:solidFill>
              </a:endParaRPr>
            </a:p>
          </p:txBody>
        </p:sp>
        <p:sp>
          <p:nvSpPr>
            <p:cNvPr id="12" name="Rectangle 11"/>
            <p:cNvSpPr/>
            <p:nvPr/>
          </p:nvSpPr>
          <p:spPr>
            <a:xfrm>
              <a:off x="348599" y="2352397"/>
              <a:ext cx="2562762" cy="1938992"/>
            </a:xfrm>
            <a:prstGeom prst="rect">
              <a:avLst/>
            </a:prstGeom>
          </p:spPr>
          <p:txBody>
            <a:bodyPr>
              <a:noAutofit/>
            </a:bodyPr>
            <a:lstStyle/>
            <a:p>
              <a:pPr algn="ctr">
                <a:spcAft>
                  <a:spcPts val="600"/>
                </a:spcAft>
              </a:pPr>
              <a:r>
                <a:rPr lang="ru-RU" sz="1400" b="1" dirty="0"/>
                <a:t>Трансформация аудиторских услуг</a:t>
              </a:r>
            </a:p>
            <a:p>
              <a:pPr algn="ctr"/>
              <a:r>
                <a:rPr lang="ru-RU" sz="1200" dirty="0"/>
                <a:t>Сокращение сроков и повышение точности проверки отнимающих много времени контрактов за счет использования искусственного интеллекта и продвинутых языковых моделей</a:t>
              </a:r>
            </a:p>
          </p:txBody>
        </p:sp>
        <p:cxnSp>
          <p:nvCxnSpPr>
            <p:cNvPr id="17" name="Straight Connector 16"/>
            <p:cNvCxnSpPr/>
            <p:nvPr/>
          </p:nvCxnSpPr>
          <p:spPr>
            <a:xfrm>
              <a:off x="857250" y="4835796"/>
              <a:ext cx="1466850" cy="0"/>
            </a:xfrm>
            <a:prstGeom prst="line">
              <a:avLst/>
            </a:prstGeom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>
              <a:spLocks/>
            </p:cNvSpPr>
            <p:nvPr/>
          </p:nvSpPr>
          <p:spPr>
            <a:xfrm>
              <a:off x="206831" y="4459043"/>
              <a:ext cx="4066117" cy="505097"/>
            </a:xfrm>
            <a:prstGeom prst="rect">
              <a:avLst/>
            </a:prstGeom>
          </p:spPr>
          <p:txBody>
            <a:bodyPr vert="horz" lIns="0" tIns="0" rIns="0" bIns="0" rtlCol="0" anchor="t" anchorCtr="0">
              <a:noAutofit/>
            </a:bodyPr>
            <a:lstStyle>
              <a:lvl1pPr marL="356616" indent="-356616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Arial" pitchFamily="34" charset="0"/>
                <a:buChar char="►"/>
                <a:defRPr sz="24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1pPr>
              <a:lvl2pPr marL="713232" indent="-356616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Arial" pitchFamily="34" charset="0"/>
                <a:buChar char="►"/>
                <a:defRPr sz="20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2pPr>
              <a:lvl3pPr marL="1069848" indent="-356616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Arial" pitchFamily="34" charset="0"/>
                <a:buChar char="►"/>
                <a:defRPr sz="18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3pPr>
              <a:lvl4pPr marL="1426464" indent="-356616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Arial" pitchFamily="34" charset="0"/>
                <a:buChar char="►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4pPr>
              <a:lvl5pPr marL="1783080" indent="-356616" algn="l" defTabSz="914400" rtl="0" eaLnBrk="1" latinLnBrk="0" hangingPunct="1">
                <a:spcBef>
                  <a:spcPct val="20000"/>
                </a:spcBef>
                <a:buClr>
                  <a:schemeClr val="accent2"/>
                </a:buClr>
                <a:buSzPct val="70000"/>
                <a:buFont typeface="Arial" pitchFamily="34" charset="0"/>
                <a:buChar char="►"/>
                <a:defRPr sz="1600" kern="1200">
                  <a:solidFill>
                    <a:schemeClr val="bg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None/>
              </a:pPr>
              <a:r>
                <a:rPr lang="ru-RU" sz="2000" dirty="0">
                  <a:solidFill>
                    <a:schemeClr val="tx1"/>
                  </a:solidFill>
                </a:rPr>
                <a:t>Успешное пилотирование</a:t>
              </a:r>
              <a:endParaRPr lang="en-GB" sz="2000" strike="sngStrike" dirty="0">
                <a:solidFill>
                  <a:schemeClr val="tx1"/>
                </a:solidFill>
              </a:endParaRPr>
            </a:p>
          </p:txBody>
        </p:sp>
      </p:grpSp>
      <p:sp>
        <p:nvSpPr>
          <p:cNvPr id="22" name="Freeform 5078"/>
          <p:cNvSpPr>
            <a:spLocks/>
          </p:cNvSpPr>
          <p:nvPr/>
        </p:nvSpPr>
        <p:spPr>
          <a:xfrm>
            <a:off x="299323" y="5177864"/>
            <a:ext cx="1086821" cy="1086883"/>
          </a:xfrm>
          <a:custGeom>
            <a:avLst/>
            <a:gdLst/>
            <a:ahLst/>
            <a:cxnLst/>
            <a:rect l="0" t="0" r="0" b="0"/>
            <a:pathLst>
              <a:path w="1109015" h="1109078">
                <a:moveTo>
                  <a:pt x="1109015" y="1109078"/>
                </a:moveTo>
                <a:lnTo>
                  <a:pt x="0" y="1109078"/>
                </a:lnTo>
                <a:lnTo>
                  <a:pt x="0" y="0"/>
                </a:lnTo>
                <a:lnTo>
                  <a:pt x="1109015" y="0"/>
                </a:lnTo>
                <a:lnTo>
                  <a:pt x="1109015" y="1109078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3" name="Freeform 5079"/>
          <p:cNvSpPr>
            <a:spLocks/>
          </p:cNvSpPr>
          <p:nvPr/>
        </p:nvSpPr>
        <p:spPr>
          <a:xfrm>
            <a:off x="1542272" y="5175426"/>
            <a:ext cx="1086771" cy="1086883"/>
          </a:xfrm>
          <a:custGeom>
            <a:avLst/>
            <a:gdLst/>
            <a:ahLst/>
            <a:cxnLst/>
            <a:rect l="0" t="0" r="0" b="0"/>
            <a:pathLst>
              <a:path w="1108964" h="1109078">
                <a:moveTo>
                  <a:pt x="1108964" y="1109078"/>
                </a:moveTo>
                <a:lnTo>
                  <a:pt x="0" y="1109078"/>
                </a:lnTo>
                <a:lnTo>
                  <a:pt x="0" y="0"/>
                </a:lnTo>
                <a:lnTo>
                  <a:pt x="1108964" y="0"/>
                </a:lnTo>
                <a:lnTo>
                  <a:pt x="1108964" y="1109078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4" name="Freeform 5080"/>
          <p:cNvSpPr>
            <a:spLocks/>
          </p:cNvSpPr>
          <p:nvPr/>
        </p:nvSpPr>
        <p:spPr>
          <a:xfrm>
            <a:off x="2785172" y="5177864"/>
            <a:ext cx="1086920" cy="1086883"/>
          </a:xfrm>
          <a:custGeom>
            <a:avLst/>
            <a:gdLst/>
            <a:ahLst/>
            <a:cxnLst/>
            <a:rect l="0" t="0" r="0" b="0"/>
            <a:pathLst>
              <a:path w="1109117" h="1109078">
                <a:moveTo>
                  <a:pt x="1109117" y="1109078"/>
                </a:moveTo>
                <a:lnTo>
                  <a:pt x="0" y="1109078"/>
                </a:lnTo>
                <a:lnTo>
                  <a:pt x="0" y="0"/>
                </a:lnTo>
                <a:lnTo>
                  <a:pt x="1109117" y="0"/>
                </a:lnTo>
                <a:lnTo>
                  <a:pt x="1109117" y="1109078"/>
                </a:lnTo>
                <a:close/>
              </a:path>
            </a:pathLst>
          </a:custGeom>
          <a:solidFill>
            <a:schemeClr val="accent2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371906" y="5887030"/>
            <a:ext cx="941653" cy="350865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200" b="1" dirty="0">
                <a:solidFill>
                  <a:srgbClr val="404040"/>
                </a:solidFill>
              </a:rPr>
              <a:t>Сотни</a:t>
            </a:r>
            <a:r>
              <a:rPr lang="en-US" sz="1200" b="1" dirty="0">
                <a:solidFill>
                  <a:srgbClr val="404040"/>
                </a:solidFill>
              </a:rPr>
              <a:t> </a:t>
            </a:r>
            <a:r>
              <a:rPr lang="ru-RU" sz="1200" b="1" dirty="0">
                <a:solidFill>
                  <a:srgbClr val="404040"/>
                </a:solidFill>
              </a:rPr>
              <a:t>контрактов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766743" y="5887029"/>
            <a:ext cx="796486" cy="350865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200" b="1" dirty="0">
                <a:solidFill>
                  <a:srgbClr val="404040"/>
                </a:solidFill>
              </a:rPr>
              <a:t>точности в разы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785172" y="5887030"/>
            <a:ext cx="1086920" cy="350865"/>
          </a:xfrm>
          <a:prstGeom prst="rect">
            <a:avLst/>
          </a:prstGeom>
          <a:noFill/>
        </p:spPr>
        <p:txBody>
          <a:bodyPr wrap="square" lIns="0" tIns="36576" rIns="0" bIns="0" rtlCol="0">
            <a:spAutoFit/>
          </a:bodyPr>
          <a:lstStyle/>
          <a:p>
            <a:pPr algn="ctr">
              <a:lnSpc>
                <a:spcPct val="85000"/>
              </a:lnSpc>
              <a:spcAft>
                <a:spcPts val="600"/>
              </a:spcAft>
              <a:buClr>
                <a:schemeClr val="accent2"/>
              </a:buClr>
              <a:buSzPct val="70000"/>
            </a:pPr>
            <a:r>
              <a:rPr lang="ru-RU" sz="1200" b="1" dirty="0">
                <a:solidFill>
                  <a:srgbClr val="404040"/>
                </a:solidFill>
              </a:rPr>
              <a:t>За несколько минут</a:t>
            </a:r>
          </a:p>
        </p:txBody>
      </p:sp>
      <p:grpSp>
        <p:nvGrpSpPr>
          <p:cNvPr id="29" name="Group 28"/>
          <p:cNvGrpSpPr/>
          <p:nvPr/>
        </p:nvGrpSpPr>
        <p:grpSpPr>
          <a:xfrm>
            <a:off x="578399" y="5289360"/>
            <a:ext cx="532885" cy="570818"/>
            <a:chOff x="10396104" y="7536395"/>
            <a:chExt cx="468313" cy="501650"/>
          </a:xfrm>
          <a:solidFill>
            <a:srgbClr val="404040"/>
          </a:solidFill>
        </p:grpSpPr>
        <p:sp>
          <p:nvSpPr>
            <p:cNvPr id="30" name="Freeform 751"/>
            <p:cNvSpPr>
              <a:spLocks/>
            </p:cNvSpPr>
            <p:nvPr/>
          </p:nvSpPr>
          <p:spPr bwMode="auto">
            <a:xfrm>
              <a:off x="10688204" y="7661807"/>
              <a:ext cx="128588" cy="185738"/>
            </a:xfrm>
            <a:custGeom>
              <a:avLst/>
              <a:gdLst>
                <a:gd name="T0" fmla="*/ 27 w 81"/>
                <a:gd name="T1" fmla="*/ 117 h 117"/>
                <a:gd name="T2" fmla="*/ 27 w 81"/>
                <a:gd name="T3" fmla="*/ 117 h 117"/>
                <a:gd name="T4" fmla="*/ 27 w 81"/>
                <a:gd name="T5" fmla="*/ 99 h 117"/>
                <a:gd name="T6" fmla="*/ 27 w 81"/>
                <a:gd name="T7" fmla="*/ 99 h 117"/>
                <a:gd name="T8" fmla="*/ 26 w 81"/>
                <a:gd name="T9" fmla="*/ 95 h 117"/>
                <a:gd name="T10" fmla="*/ 24 w 81"/>
                <a:gd name="T11" fmla="*/ 92 h 117"/>
                <a:gd name="T12" fmla="*/ 22 w 81"/>
                <a:gd name="T13" fmla="*/ 90 h 117"/>
                <a:gd name="T14" fmla="*/ 0 w 81"/>
                <a:gd name="T15" fmla="*/ 84 h 117"/>
                <a:gd name="T16" fmla="*/ 15 w 81"/>
                <a:gd name="T17" fmla="*/ 80 h 117"/>
                <a:gd name="T18" fmla="*/ 20 w 81"/>
                <a:gd name="T19" fmla="*/ 65 h 117"/>
                <a:gd name="T20" fmla="*/ 20 w 81"/>
                <a:gd name="T21" fmla="*/ 65 h 117"/>
                <a:gd name="T22" fmla="*/ 18 w 81"/>
                <a:gd name="T23" fmla="*/ 62 h 117"/>
                <a:gd name="T24" fmla="*/ 15 w 81"/>
                <a:gd name="T25" fmla="*/ 58 h 117"/>
                <a:gd name="T26" fmla="*/ 13 w 81"/>
                <a:gd name="T27" fmla="*/ 53 h 117"/>
                <a:gd name="T28" fmla="*/ 13 w 81"/>
                <a:gd name="T29" fmla="*/ 53 h 117"/>
                <a:gd name="T30" fmla="*/ 11 w 81"/>
                <a:gd name="T31" fmla="*/ 40 h 117"/>
                <a:gd name="T32" fmla="*/ 9 w 81"/>
                <a:gd name="T33" fmla="*/ 29 h 117"/>
                <a:gd name="T34" fmla="*/ 9 w 81"/>
                <a:gd name="T35" fmla="*/ 17 h 117"/>
                <a:gd name="T36" fmla="*/ 9 w 81"/>
                <a:gd name="T37" fmla="*/ 17 h 117"/>
                <a:gd name="T38" fmla="*/ 9 w 81"/>
                <a:gd name="T39" fmla="*/ 11 h 117"/>
                <a:gd name="T40" fmla="*/ 12 w 81"/>
                <a:gd name="T41" fmla="*/ 9 h 117"/>
                <a:gd name="T42" fmla="*/ 16 w 81"/>
                <a:gd name="T43" fmla="*/ 4 h 117"/>
                <a:gd name="T44" fmla="*/ 20 w 81"/>
                <a:gd name="T45" fmla="*/ 3 h 117"/>
                <a:gd name="T46" fmla="*/ 29 w 81"/>
                <a:gd name="T47" fmla="*/ 2 h 117"/>
                <a:gd name="T48" fmla="*/ 31 w 81"/>
                <a:gd name="T49" fmla="*/ 0 h 117"/>
                <a:gd name="T50" fmla="*/ 33 w 81"/>
                <a:gd name="T51" fmla="*/ 0 h 117"/>
                <a:gd name="T52" fmla="*/ 33 w 81"/>
                <a:gd name="T53" fmla="*/ 0 h 117"/>
                <a:gd name="T54" fmla="*/ 35 w 81"/>
                <a:gd name="T55" fmla="*/ 2 h 117"/>
                <a:gd name="T56" fmla="*/ 44 w 81"/>
                <a:gd name="T57" fmla="*/ 3 h 117"/>
                <a:gd name="T58" fmla="*/ 48 w 81"/>
                <a:gd name="T59" fmla="*/ 4 h 117"/>
                <a:gd name="T60" fmla="*/ 52 w 81"/>
                <a:gd name="T61" fmla="*/ 9 h 117"/>
                <a:gd name="T62" fmla="*/ 55 w 81"/>
                <a:gd name="T63" fmla="*/ 11 h 117"/>
                <a:gd name="T64" fmla="*/ 55 w 81"/>
                <a:gd name="T65" fmla="*/ 17 h 117"/>
                <a:gd name="T66" fmla="*/ 55 w 81"/>
                <a:gd name="T67" fmla="*/ 17 h 117"/>
                <a:gd name="T68" fmla="*/ 55 w 81"/>
                <a:gd name="T69" fmla="*/ 29 h 117"/>
                <a:gd name="T70" fmla="*/ 53 w 81"/>
                <a:gd name="T71" fmla="*/ 40 h 117"/>
                <a:gd name="T72" fmla="*/ 52 w 81"/>
                <a:gd name="T73" fmla="*/ 53 h 117"/>
                <a:gd name="T74" fmla="*/ 52 w 81"/>
                <a:gd name="T75" fmla="*/ 53 h 117"/>
                <a:gd name="T76" fmla="*/ 49 w 81"/>
                <a:gd name="T77" fmla="*/ 58 h 117"/>
                <a:gd name="T78" fmla="*/ 46 w 81"/>
                <a:gd name="T79" fmla="*/ 62 h 117"/>
                <a:gd name="T80" fmla="*/ 44 w 81"/>
                <a:gd name="T81" fmla="*/ 65 h 117"/>
                <a:gd name="T82" fmla="*/ 49 w 81"/>
                <a:gd name="T83" fmla="*/ 80 h 117"/>
                <a:gd name="T84" fmla="*/ 77 w 81"/>
                <a:gd name="T85" fmla="*/ 87 h 117"/>
                <a:gd name="T86" fmla="*/ 77 w 81"/>
                <a:gd name="T87" fmla="*/ 87 h 117"/>
                <a:gd name="T88" fmla="*/ 78 w 81"/>
                <a:gd name="T89" fmla="*/ 90 h 117"/>
                <a:gd name="T90" fmla="*/ 79 w 81"/>
                <a:gd name="T91" fmla="*/ 92 h 117"/>
                <a:gd name="T92" fmla="*/ 81 w 81"/>
                <a:gd name="T93" fmla="*/ 95 h 117"/>
                <a:gd name="T94" fmla="*/ 81 w 81"/>
                <a:gd name="T95" fmla="*/ 95 h 117"/>
                <a:gd name="T96" fmla="*/ 81 w 81"/>
                <a:gd name="T97" fmla="*/ 117 h 117"/>
                <a:gd name="T98" fmla="*/ 46 w 81"/>
                <a:gd name="T99" fmla="*/ 117 h 117"/>
                <a:gd name="T100" fmla="*/ 27 w 81"/>
                <a:gd name="T10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1" h="117">
                  <a:moveTo>
                    <a:pt x="27" y="117"/>
                  </a:moveTo>
                  <a:lnTo>
                    <a:pt x="27" y="117"/>
                  </a:lnTo>
                  <a:lnTo>
                    <a:pt x="27" y="99"/>
                  </a:lnTo>
                  <a:lnTo>
                    <a:pt x="27" y="99"/>
                  </a:lnTo>
                  <a:lnTo>
                    <a:pt x="26" y="95"/>
                  </a:lnTo>
                  <a:lnTo>
                    <a:pt x="24" y="92"/>
                  </a:lnTo>
                  <a:lnTo>
                    <a:pt x="22" y="90"/>
                  </a:lnTo>
                  <a:lnTo>
                    <a:pt x="0" y="84"/>
                  </a:lnTo>
                  <a:lnTo>
                    <a:pt x="15" y="80"/>
                  </a:lnTo>
                  <a:lnTo>
                    <a:pt x="20" y="65"/>
                  </a:lnTo>
                  <a:lnTo>
                    <a:pt x="20" y="65"/>
                  </a:lnTo>
                  <a:lnTo>
                    <a:pt x="18" y="62"/>
                  </a:lnTo>
                  <a:lnTo>
                    <a:pt x="15" y="58"/>
                  </a:lnTo>
                  <a:lnTo>
                    <a:pt x="13" y="53"/>
                  </a:lnTo>
                  <a:lnTo>
                    <a:pt x="13" y="53"/>
                  </a:lnTo>
                  <a:lnTo>
                    <a:pt x="11" y="40"/>
                  </a:lnTo>
                  <a:lnTo>
                    <a:pt x="9" y="29"/>
                  </a:lnTo>
                  <a:lnTo>
                    <a:pt x="9" y="17"/>
                  </a:lnTo>
                  <a:lnTo>
                    <a:pt x="9" y="17"/>
                  </a:lnTo>
                  <a:lnTo>
                    <a:pt x="9" y="11"/>
                  </a:lnTo>
                  <a:lnTo>
                    <a:pt x="12" y="9"/>
                  </a:lnTo>
                  <a:lnTo>
                    <a:pt x="16" y="4"/>
                  </a:lnTo>
                  <a:lnTo>
                    <a:pt x="20" y="3"/>
                  </a:lnTo>
                  <a:lnTo>
                    <a:pt x="29" y="2"/>
                  </a:lnTo>
                  <a:lnTo>
                    <a:pt x="31" y="0"/>
                  </a:lnTo>
                  <a:lnTo>
                    <a:pt x="33" y="0"/>
                  </a:lnTo>
                  <a:lnTo>
                    <a:pt x="33" y="0"/>
                  </a:lnTo>
                  <a:lnTo>
                    <a:pt x="35" y="2"/>
                  </a:lnTo>
                  <a:lnTo>
                    <a:pt x="44" y="3"/>
                  </a:lnTo>
                  <a:lnTo>
                    <a:pt x="48" y="4"/>
                  </a:lnTo>
                  <a:lnTo>
                    <a:pt x="52" y="9"/>
                  </a:lnTo>
                  <a:lnTo>
                    <a:pt x="55" y="11"/>
                  </a:lnTo>
                  <a:lnTo>
                    <a:pt x="55" y="17"/>
                  </a:lnTo>
                  <a:lnTo>
                    <a:pt x="55" y="17"/>
                  </a:lnTo>
                  <a:lnTo>
                    <a:pt x="55" y="29"/>
                  </a:lnTo>
                  <a:lnTo>
                    <a:pt x="53" y="40"/>
                  </a:lnTo>
                  <a:lnTo>
                    <a:pt x="52" y="53"/>
                  </a:lnTo>
                  <a:lnTo>
                    <a:pt x="52" y="53"/>
                  </a:lnTo>
                  <a:lnTo>
                    <a:pt x="49" y="58"/>
                  </a:lnTo>
                  <a:lnTo>
                    <a:pt x="46" y="62"/>
                  </a:lnTo>
                  <a:lnTo>
                    <a:pt x="44" y="65"/>
                  </a:lnTo>
                  <a:lnTo>
                    <a:pt x="49" y="80"/>
                  </a:lnTo>
                  <a:lnTo>
                    <a:pt x="77" y="87"/>
                  </a:lnTo>
                  <a:lnTo>
                    <a:pt x="77" y="87"/>
                  </a:lnTo>
                  <a:lnTo>
                    <a:pt x="78" y="90"/>
                  </a:lnTo>
                  <a:lnTo>
                    <a:pt x="79" y="92"/>
                  </a:lnTo>
                  <a:lnTo>
                    <a:pt x="81" y="95"/>
                  </a:lnTo>
                  <a:lnTo>
                    <a:pt x="81" y="95"/>
                  </a:lnTo>
                  <a:lnTo>
                    <a:pt x="81" y="117"/>
                  </a:lnTo>
                  <a:lnTo>
                    <a:pt x="46" y="117"/>
                  </a:lnTo>
                  <a:lnTo>
                    <a:pt x="27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404040"/>
                </a:solidFill>
              </a:endParaRPr>
            </a:p>
          </p:txBody>
        </p:sp>
        <p:sp>
          <p:nvSpPr>
            <p:cNvPr id="31" name="Freeform 752"/>
            <p:cNvSpPr>
              <a:spLocks/>
            </p:cNvSpPr>
            <p:nvPr/>
          </p:nvSpPr>
          <p:spPr bwMode="auto">
            <a:xfrm>
              <a:off x="10396104" y="7536395"/>
              <a:ext cx="468313" cy="452438"/>
            </a:xfrm>
            <a:custGeom>
              <a:avLst/>
              <a:gdLst>
                <a:gd name="T0" fmla="*/ 295 w 295"/>
                <a:gd name="T1" fmla="*/ 148 h 285"/>
                <a:gd name="T2" fmla="*/ 294 w 295"/>
                <a:gd name="T3" fmla="*/ 170 h 285"/>
                <a:gd name="T4" fmla="*/ 288 w 295"/>
                <a:gd name="T5" fmla="*/ 192 h 285"/>
                <a:gd name="T6" fmla="*/ 280 w 295"/>
                <a:gd name="T7" fmla="*/ 213 h 285"/>
                <a:gd name="T8" fmla="*/ 255 w 295"/>
                <a:gd name="T9" fmla="*/ 248 h 285"/>
                <a:gd name="T10" fmla="*/ 221 w 295"/>
                <a:gd name="T11" fmla="*/ 276 h 285"/>
                <a:gd name="T12" fmla="*/ 202 w 295"/>
                <a:gd name="T13" fmla="*/ 285 h 285"/>
                <a:gd name="T14" fmla="*/ 203 w 295"/>
                <a:gd name="T15" fmla="*/ 276 h 285"/>
                <a:gd name="T16" fmla="*/ 221 w 295"/>
                <a:gd name="T17" fmla="*/ 266 h 285"/>
                <a:gd name="T18" fmla="*/ 251 w 295"/>
                <a:gd name="T19" fmla="*/ 241 h 285"/>
                <a:gd name="T20" fmla="*/ 273 w 295"/>
                <a:gd name="T21" fmla="*/ 209 h 285"/>
                <a:gd name="T22" fmla="*/ 285 w 295"/>
                <a:gd name="T23" fmla="*/ 169 h 285"/>
                <a:gd name="T24" fmla="*/ 287 w 295"/>
                <a:gd name="T25" fmla="*/ 148 h 285"/>
                <a:gd name="T26" fmla="*/ 284 w 295"/>
                <a:gd name="T27" fmla="*/ 119 h 285"/>
                <a:gd name="T28" fmla="*/ 276 w 295"/>
                <a:gd name="T29" fmla="*/ 93 h 285"/>
                <a:gd name="T30" fmla="*/ 263 w 295"/>
                <a:gd name="T31" fmla="*/ 70 h 285"/>
                <a:gd name="T32" fmla="*/ 247 w 295"/>
                <a:gd name="T33" fmla="*/ 49 h 285"/>
                <a:gd name="T34" fmla="*/ 226 w 295"/>
                <a:gd name="T35" fmla="*/ 31 h 285"/>
                <a:gd name="T36" fmla="*/ 202 w 295"/>
                <a:gd name="T37" fmla="*/ 19 h 285"/>
                <a:gd name="T38" fmla="*/ 176 w 295"/>
                <a:gd name="T39" fmla="*/ 11 h 285"/>
                <a:gd name="T40" fmla="*/ 148 w 295"/>
                <a:gd name="T41" fmla="*/ 8 h 285"/>
                <a:gd name="T42" fmla="*/ 133 w 295"/>
                <a:gd name="T43" fmla="*/ 8 h 285"/>
                <a:gd name="T44" fmla="*/ 105 w 295"/>
                <a:gd name="T45" fmla="*/ 13 h 285"/>
                <a:gd name="T46" fmla="*/ 81 w 295"/>
                <a:gd name="T47" fmla="*/ 24 h 285"/>
                <a:gd name="T48" fmla="*/ 59 w 295"/>
                <a:gd name="T49" fmla="*/ 39 h 285"/>
                <a:gd name="T50" fmla="*/ 39 w 295"/>
                <a:gd name="T51" fmla="*/ 59 h 285"/>
                <a:gd name="T52" fmla="*/ 24 w 295"/>
                <a:gd name="T53" fmla="*/ 81 h 285"/>
                <a:gd name="T54" fmla="*/ 13 w 295"/>
                <a:gd name="T55" fmla="*/ 105 h 285"/>
                <a:gd name="T56" fmla="*/ 8 w 295"/>
                <a:gd name="T57" fmla="*/ 133 h 285"/>
                <a:gd name="T58" fmla="*/ 8 w 295"/>
                <a:gd name="T59" fmla="*/ 148 h 285"/>
                <a:gd name="T60" fmla="*/ 13 w 295"/>
                <a:gd name="T61" fmla="*/ 189 h 285"/>
                <a:gd name="T62" fmla="*/ 31 w 295"/>
                <a:gd name="T63" fmla="*/ 225 h 285"/>
                <a:gd name="T64" fmla="*/ 57 w 295"/>
                <a:gd name="T65" fmla="*/ 255 h 285"/>
                <a:gd name="T66" fmla="*/ 92 w 295"/>
                <a:gd name="T67" fmla="*/ 276 h 285"/>
                <a:gd name="T68" fmla="*/ 93 w 295"/>
                <a:gd name="T69" fmla="*/ 285 h 285"/>
                <a:gd name="T70" fmla="*/ 83 w 295"/>
                <a:gd name="T71" fmla="*/ 281 h 285"/>
                <a:gd name="T72" fmla="*/ 56 w 295"/>
                <a:gd name="T73" fmla="*/ 263 h 285"/>
                <a:gd name="T74" fmla="*/ 26 w 295"/>
                <a:gd name="T75" fmla="*/ 232 h 285"/>
                <a:gd name="T76" fmla="*/ 11 w 295"/>
                <a:gd name="T77" fmla="*/ 203 h 285"/>
                <a:gd name="T78" fmla="*/ 4 w 295"/>
                <a:gd name="T79" fmla="*/ 181 h 285"/>
                <a:gd name="T80" fmla="*/ 0 w 295"/>
                <a:gd name="T81" fmla="*/ 159 h 285"/>
                <a:gd name="T82" fmla="*/ 0 w 295"/>
                <a:gd name="T83" fmla="*/ 148 h 285"/>
                <a:gd name="T84" fmla="*/ 2 w 295"/>
                <a:gd name="T85" fmla="*/ 118 h 285"/>
                <a:gd name="T86" fmla="*/ 11 w 295"/>
                <a:gd name="T87" fmla="*/ 90 h 285"/>
                <a:gd name="T88" fmla="*/ 24 w 295"/>
                <a:gd name="T89" fmla="*/ 66 h 285"/>
                <a:gd name="T90" fmla="*/ 42 w 295"/>
                <a:gd name="T91" fmla="*/ 44 h 285"/>
                <a:gd name="T92" fmla="*/ 64 w 295"/>
                <a:gd name="T93" fmla="*/ 24 h 285"/>
                <a:gd name="T94" fmla="*/ 90 w 295"/>
                <a:gd name="T95" fmla="*/ 12 h 285"/>
                <a:gd name="T96" fmla="*/ 118 w 295"/>
                <a:gd name="T97" fmla="*/ 2 h 285"/>
                <a:gd name="T98" fmla="*/ 148 w 295"/>
                <a:gd name="T99" fmla="*/ 0 h 285"/>
                <a:gd name="T100" fmla="*/ 163 w 295"/>
                <a:gd name="T101" fmla="*/ 1 h 285"/>
                <a:gd name="T102" fmla="*/ 192 w 295"/>
                <a:gd name="T103" fmla="*/ 7 h 285"/>
                <a:gd name="T104" fmla="*/ 218 w 295"/>
                <a:gd name="T105" fmla="*/ 17 h 285"/>
                <a:gd name="T106" fmla="*/ 241 w 295"/>
                <a:gd name="T107" fmla="*/ 34 h 285"/>
                <a:gd name="T108" fmla="*/ 262 w 295"/>
                <a:gd name="T109" fmla="*/ 53 h 285"/>
                <a:gd name="T110" fmla="*/ 277 w 295"/>
                <a:gd name="T111" fmla="*/ 77 h 285"/>
                <a:gd name="T112" fmla="*/ 288 w 295"/>
                <a:gd name="T113" fmla="*/ 104 h 285"/>
                <a:gd name="T114" fmla="*/ 295 w 295"/>
                <a:gd name="T115" fmla="*/ 133 h 285"/>
                <a:gd name="T116" fmla="*/ 295 w 295"/>
                <a:gd name="T117" fmla="*/ 148 h 2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5" h="285">
                  <a:moveTo>
                    <a:pt x="295" y="148"/>
                  </a:moveTo>
                  <a:lnTo>
                    <a:pt x="295" y="148"/>
                  </a:lnTo>
                  <a:lnTo>
                    <a:pt x="295" y="159"/>
                  </a:lnTo>
                  <a:lnTo>
                    <a:pt x="294" y="170"/>
                  </a:lnTo>
                  <a:lnTo>
                    <a:pt x="291" y="181"/>
                  </a:lnTo>
                  <a:lnTo>
                    <a:pt x="288" y="192"/>
                  </a:lnTo>
                  <a:lnTo>
                    <a:pt x="284" y="203"/>
                  </a:lnTo>
                  <a:lnTo>
                    <a:pt x="280" y="213"/>
                  </a:lnTo>
                  <a:lnTo>
                    <a:pt x="269" y="232"/>
                  </a:lnTo>
                  <a:lnTo>
                    <a:pt x="255" y="248"/>
                  </a:lnTo>
                  <a:lnTo>
                    <a:pt x="239" y="263"/>
                  </a:lnTo>
                  <a:lnTo>
                    <a:pt x="221" y="276"/>
                  </a:lnTo>
                  <a:lnTo>
                    <a:pt x="211" y="281"/>
                  </a:lnTo>
                  <a:lnTo>
                    <a:pt x="202" y="285"/>
                  </a:lnTo>
                  <a:lnTo>
                    <a:pt x="202" y="285"/>
                  </a:lnTo>
                  <a:lnTo>
                    <a:pt x="203" y="276"/>
                  </a:lnTo>
                  <a:lnTo>
                    <a:pt x="203" y="276"/>
                  </a:lnTo>
                  <a:lnTo>
                    <a:pt x="221" y="266"/>
                  </a:lnTo>
                  <a:lnTo>
                    <a:pt x="237" y="255"/>
                  </a:lnTo>
                  <a:lnTo>
                    <a:pt x="251" y="241"/>
                  </a:lnTo>
                  <a:lnTo>
                    <a:pt x="263" y="225"/>
                  </a:lnTo>
                  <a:lnTo>
                    <a:pt x="273" y="209"/>
                  </a:lnTo>
                  <a:lnTo>
                    <a:pt x="281" y="189"/>
                  </a:lnTo>
                  <a:lnTo>
                    <a:pt x="285" y="169"/>
                  </a:lnTo>
                  <a:lnTo>
                    <a:pt x="287" y="148"/>
                  </a:lnTo>
                  <a:lnTo>
                    <a:pt x="287" y="148"/>
                  </a:lnTo>
                  <a:lnTo>
                    <a:pt x="287" y="133"/>
                  </a:lnTo>
                  <a:lnTo>
                    <a:pt x="284" y="119"/>
                  </a:lnTo>
                  <a:lnTo>
                    <a:pt x="281" y="105"/>
                  </a:lnTo>
                  <a:lnTo>
                    <a:pt x="276" y="93"/>
                  </a:lnTo>
                  <a:lnTo>
                    <a:pt x="270" y="81"/>
                  </a:lnTo>
                  <a:lnTo>
                    <a:pt x="263" y="70"/>
                  </a:lnTo>
                  <a:lnTo>
                    <a:pt x="255" y="59"/>
                  </a:lnTo>
                  <a:lnTo>
                    <a:pt x="247" y="49"/>
                  </a:lnTo>
                  <a:lnTo>
                    <a:pt x="236" y="39"/>
                  </a:lnTo>
                  <a:lnTo>
                    <a:pt x="226" y="31"/>
                  </a:lnTo>
                  <a:lnTo>
                    <a:pt x="214" y="24"/>
                  </a:lnTo>
                  <a:lnTo>
                    <a:pt x="202" y="19"/>
                  </a:lnTo>
                  <a:lnTo>
                    <a:pt x="189" y="13"/>
                  </a:lnTo>
                  <a:lnTo>
                    <a:pt x="176" y="11"/>
                  </a:lnTo>
                  <a:lnTo>
                    <a:pt x="162" y="8"/>
                  </a:lnTo>
                  <a:lnTo>
                    <a:pt x="148" y="8"/>
                  </a:lnTo>
                  <a:lnTo>
                    <a:pt x="148" y="8"/>
                  </a:lnTo>
                  <a:lnTo>
                    <a:pt x="133" y="8"/>
                  </a:lnTo>
                  <a:lnTo>
                    <a:pt x="119" y="11"/>
                  </a:lnTo>
                  <a:lnTo>
                    <a:pt x="105" y="13"/>
                  </a:lnTo>
                  <a:lnTo>
                    <a:pt x="93" y="19"/>
                  </a:lnTo>
                  <a:lnTo>
                    <a:pt x="81" y="24"/>
                  </a:lnTo>
                  <a:lnTo>
                    <a:pt x="70" y="31"/>
                  </a:lnTo>
                  <a:lnTo>
                    <a:pt x="59" y="39"/>
                  </a:lnTo>
                  <a:lnTo>
                    <a:pt x="49" y="49"/>
                  </a:lnTo>
                  <a:lnTo>
                    <a:pt x="39" y="59"/>
                  </a:lnTo>
                  <a:lnTo>
                    <a:pt x="31" y="70"/>
                  </a:lnTo>
                  <a:lnTo>
                    <a:pt x="24" y="81"/>
                  </a:lnTo>
                  <a:lnTo>
                    <a:pt x="19" y="93"/>
                  </a:lnTo>
                  <a:lnTo>
                    <a:pt x="13" y="105"/>
                  </a:lnTo>
                  <a:lnTo>
                    <a:pt x="11" y="119"/>
                  </a:lnTo>
                  <a:lnTo>
                    <a:pt x="8" y="133"/>
                  </a:lnTo>
                  <a:lnTo>
                    <a:pt x="8" y="148"/>
                  </a:lnTo>
                  <a:lnTo>
                    <a:pt x="8" y="148"/>
                  </a:lnTo>
                  <a:lnTo>
                    <a:pt x="9" y="169"/>
                  </a:lnTo>
                  <a:lnTo>
                    <a:pt x="13" y="189"/>
                  </a:lnTo>
                  <a:lnTo>
                    <a:pt x="22" y="209"/>
                  </a:lnTo>
                  <a:lnTo>
                    <a:pt x="31" y="225"/>
                  </a:lnTo>
                  <a:lnTo>
                    <a:pt x="44" y="241"/>
                  </a:lnTo>
                  <a:lnTo>
                    <a:pt x="57" y="255"/>
                  </a:lnTo>
                  <a:lnTo>
                    <a:pt x="74" y="266"/>
                  </a:lnTo>
                  <a:lnTo>
                    <a:pt x="92" y="276"/>
                  </a:lnTo>
                  <a:lnTo>
                    <a:pt x="92" y="276"/>
                  </a:lnTo>
                  <a:lnTo>
                    <a:pt x="93" y="285"/>
                  </a:lnTo>
                  <a:lnTo>
                    <a:pt x="93" y="285"/>
                  </a:lnTo>
                  <a:lnTo>
                    <a:pt x="83" y="281"/>
                  </a:lnTo>
                  <a:lnTo>
                    <a:pt x="74" y="276"/>
                  </a:lnTo>
                  <a:lnTo>
                    <a:pt x="56" y="263"/>
                  </a:lnTo>
                  <a:lnTo>
                    <a:pt x="39" y="248"/>
                  </a:lnTo>
                  <a:lnTo>
                    <a:pt x="26" y="232"/>
                  </a:lnTo>
                  <a:lnTo>
                    <a:pt x="15" y="213"/>
                  </a:lnTo>
                  <a:lnTo>
                    <a:pt x="11" y="203"/>
                  </a:lnTo>
                  <a:lnTo>
                    <a:pt x="6" y="192"/>
                  </a:lnTo>
                  <a:lnTo>
                    <a:pt x="4" y="181"/>
                  </a:lnTo>
                  <a:lnTo>
                    <a:pt x="1" y="170"/>
                  </a:lnTo>
                  <a:lnTo>
                    <a:pt x="0" y="159"/>
                  </a:lnTo>
                  <a:lnTo>
                    <a:pt x="0" y="148"/>
                  </a:lnTo>
                  <a:lnTo>
                    <a:pt x="0" y="148"/>
                  </a:lnTo>
                  <a:lnTo>
                    <a:pt x="1" y="133"/>
                  </a:lnTo>
                  <a:lnTo>
                    <a:pt x="2" y="118"/>
                  </a:lnTo>
                  <a:lnTo>
                    <a:pt x="6" y="104"/>
                  </a:lnTo>
                  <a:lnTo>
                    <a:pt x="11" y="90"/>
                  </a:lnTo>
                  <a:lnTo>
                    <a:pt x="17" y="77"/>
                  </a:lnTo>
                  <a:lnTo>
                    <a:pt x="24" y="66"/>
                  </a:lnTo>
                  <a:lnTo>
                    <a:pt x="34" y="53"/>
                  </a:lnTo>
                  <a:lnTo>
                    <a:pt x="42" y="44"/>
                  </a:lnTo>
                  <a:lnTo>
                    <a:pt x="53" y="34"/>
                  </a:lnTo>
                  <a:lnTo>
                    <a:pt x="64" y="24"/>
                  </a:lnTo>
                  <a:lnTo>
                    <a:pt x="77" y="17"/>
                  </a:lnTo>
                  <a:lnTo>
                    <a:pt x="90" y="12"/>
                  </a:lnTo>
                  <a:lnTo>
                    <a:pt x="104" y="7"/>
                  </a:lnTo>
                  <a:lnTo>
                    <a:pt x="118" y="2"/>
                  </a:lnTo>
                  <a:lnTo>
                    <a:pt x="133" y="1"/>
                  </a:lnTo>
                  <a:lnTo>
                    <a:pt x="148" y="0"/>
                  </a:lnTo>
                  <a:lnTo>
                    <a:pt x="148" y="0"/>
                  </a:lnTo>
                  <a:lnTo>
                    <a:pt x="163" y="1"/>
                  </a:lnTo>
                  <a:lnTo>
                    <a:pt x="177" y="2"/>
                  </a:lnTo>
                  <a:lnTo>
                    <a:pt x="192" y="7"/>
                  </a:lnTo>
                  <a:lnTo>
                    <a:pt x="204" y="12"/>
                  </a:lnTo>
                  <a:lnTo>
                    <a:pt x="218" y="17"/>
                  </a:lnTo>
                  <a:lnTo>
                    <a:pt x="230" y="24"/>
                  </a:lnTo>
                  <a:lnTo>
                    <a:pt x="241" y="34"/>
                  </a:lnTo>
                  <a:lnTo>
                    <a:pt x="252" y="44"/>
                  </a:lnTo>
                  <a:lnTo>
                    <a:pt x="262" y="53"/>
                  </a:lnTo>
                  <a:lnTo>
                    <a:pt x="270" y="66"/>
                  </a:lnTo>
                  <a:lnTo>
                    <a:pt x="277" y="77"/>
                  </a:lnTo>
                  <a:lnTo>
                    <a:pt x="284" y="90"/>
                  </a:lnTo>
                  <a:lnTo>
                    <a:pt x="288" y="104"/>
                  </a:lnTo>
                  <a:lnTo>
                    <a:pt x="292" y="118"/>
                  </a:lnTo>
                  <a:lnTo>
                    <a:pt x="295" y="133"/>
                  </a:lnTo>
                  <a:lnTo>
                    <a:pt x="295" y="148"/>
                  </a:lnTo>
                  <a:lnTo>
                    <a:pt x="295" y="14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404040"/>
                </a:solidFill>
              </a:endParaRPr>
            </a:p>
          </p:txBody>
        </p:sp>
        <p:sp>
          <p:nvSpPr>
            <p:cNvPr id="32" name="Freeform 753"/>
            <p:cNvSpPr>
              <a:spLocks noEditPoints="1"/>
            </p:cNvSpPr>
            <p:nvPr/>
          </p:nvSpPr>
          <p:spPr bwMode="auto">
            <a:xfrm>
              <a:off x="10561204" y="7899932"/>
              <a:ext cx="138113" cy="138113"/>
            </a:xfrm>
            <a:custGeom>
              <a:avLst/>
              <a:gdLst>
                <a:gd name="T0" fmla="*/ 44 w 87"/>
                <a:gd name="T1" fmla="*/ 0 h 87"/>
                <a:gd name="T2" fmla="*/ 44 w 87"/>
                <a:gd name="T3" fmla="*/ 0 h 87"/>
                <a:gd name="T4" fmla="*/ 52 w 87"/>
                <a:gd name="T5" fmla="*/ 0 h 87"/>
                <a:gd name="T6" fmla="*/ 61 w 87"/>
                <a:gd name="T7" fmla="*/ 3 h 87"/>
                <a:gd name="T8" fmla="*/ 67 w 87"/>
                <a:gd name="T9" fmla="*/ 7 h 87"/>
                <a:gd name="T10" fmla="*/ 74 w 87"/>
                <a:gd name="T11" fmla="*/ 12 h 87"/>
                <a:gd name="T12" fmla="*/ 80 w 87"/>
                <a:gd name="T13" fmla="*/ 19 h 87"/>
                <a:gd name="T14" fmla="*/ 84 w 87"/>
                <a:gd name="T15" fmla="*/ 26 h 87"/>
                <a:gd name="T16" fmla="*/ 85 w 87"/>
                <a:gd name="T17" fmla="*/ 34 h 87"/>
                <a:gd name="T18" fmla="*/ 87 w 87"/>
                <a:gd name="T19" fmla="*/ 43 h 87"/>
                <a:gd name="T20" fmla="*/ 87 w 87"/>
                <a:gd name="T21" fmla="*/ 43 h 87"/>
                <a:gd name="T22" fmla="*/ 85 w 87"/>
                <a:gd name="T23" fmla="*/ 52 h 87"/>
                <a:gd name="T24" fmla="*/ 84 w 87"/>
                <a:gd name="T25" fmla="*/ 61 h 87"/>
                <a:gd name="T26" fmla="*/ 80 w 87"/>
                <a:gd name="T27" fmla="*/ 67 h 87"/>
                <a:gd name="T28" fmla="*/ 74 w 87"/>
                <a:gd name="T29" fmla="*/ 74 h 87"/>
                <a:gd name="T30" fmla="*/ 67 w 87"/>
                <a:gd name="T31" fmla="*/ 78 h 87"/>
                <a:gd name="T32" fmla="*/ 61 w 87"/>
                <a:gd name="T33" fmla="*/ 83 h 87"/>
                <a:gd name="T34" fmla="*/ 52 w 87"/>
                <a:gd name="T35" fmla="*/ 85 h 87"/>
                <a:gd name="T36" fmla="*/ 44 w 87"/>
                <a:gd name="T37" fmla="*/ 87 h 87"/>
                <a:gd name="T38" fmla="*/ 44 w 87"/>
                <a:gd name="T39" fmla="*/ 87 h 87"/>
                <a:gd name="T40" fmla="*/ 34 w 87"/>
                <a:gd name="T41" fmla="*/ 85 h 87"/>
                <a:gd name="T42" fmla="*/ 26 w 87"/>
                <a:gd name="T43" fmla="*/ 83 h 87"/>
                <a:gd name="T44" fmla="*/ 19 w 87"/>
                <a:gd name="T45" fmla="*/ 78 h 87"/>
                <a:gd name="T46" fmla="*/ 12 w 87"/>
                <a:gd name="T47" fmla="*/ 74 h 87"/>
                <a:gd name="T48" fmla="*/ 7 w 87"/>
                <a:gd name="T49" fmla="*/ 67 h 87"/>
                <a:gd name="T50" fmla="*/ 4 w 87"/>
                <a:gd name="T51" fmla="*/ 61 h 87"/>
                <a:gd name="T52" fmla="*/ 1 w 87"/>
                <a:gd name="T53" fmla="*/ 52 h 87"/>
                <a:gd name="T54" fmla="*/ 0 w 87"/>
                <a:gd name="T55" fmla="*/ 43 h 87"/>
                <a:gd name="T56" fmla="*/ 0 w 87"/>
                <a:gd name="T57" fmla="*/ 43 h 87"/>
                <a:gd name="T58" fmla="*/ 1 w 87"/>
                <a:gd name="T59" fmla="*/ 34 h 87"/>
                <a:gd name="T60" fmla="*/ 4 w 87"/>
                <a:gd name="T61" fmla="*/ 26 h 87"/>
                <a:gd name="T62" fmla="*/ 7 w 87"/>
                <a:gd name="T63" fmla="*/ 19 h 87"/>
                <a:gd name="T64" fmla="*/ 12 w 87"/>
                <a:gd name="T65" fmla="*/ 12 h 87"/>
                <a:gd name="T66" fmla="*/ 19 w 87"/>
                <a:gd name="T67" fmla="*/ 7 h 87"/>
                <a:gd name="T68" fmla="*/ 26 w 87"/>
                <a:gd name="T69" fmla="*/ 3 h 87"/>
                <a:gd name="T70" fmla="*/ 34 w 87"/>
                <a:gd name="T71" fmla="*/ 0 h 87"/>
                <a:gd name="T72" fmla="*/ 44 w 87"/>
                <a:gd name="T73" fmla="*/ 0 h 87"/>
                <a:gd name="T74" fmla="*/ 44 w 87"/>
                <a:gd name="T75" fmla="*/ 0 h 87"/>
                <a:gd name="T76" fmla="*/ 51 w 87"/>
                <a:gd name="T77" fmla="*/ 67 h 87"/>
                <a:gd name="T78" fmla="*/ 51 w 87"/>
                <a:gd name="T79" fmla="*/ 51 h 87"/>
                <a:gd name="T80" fmla="*/ 67 w 87"/>
                <a:gd name="T81" fmla="*/ 51 h 87"/>
                <a:gd name="T82" fmla="*/ 67 w 87"/>
                <a:gd name="T83" fmla="*/ 36 h 87"/>
                <a:gd name="T84" fmla="*/ 51 w 87"/>
                <a:gd name="T85" fmla="*/ 36 h 87"/>
                <a:gd name="T86" fmla="*/ 51 w 87"/>
                <a:gd name="T87" fmla="*/ 19 h 87"/>
                <a:gd name="T88" fmla="*/ 36 w 87"/>
                <a:gd name="T89" fmla="*/ 19 h 87"/>
                <a:gd name="T90" fmla="*/ 36 w 87"/>
                <a:gd name="T91" fmla="*/ 36 h 87"/>
                <a:gd name="T92" fmla="*/ 19 w 87"/>
                <a:gd name="T93" fmla="*/ 36 h 87"/>
                <a:gd name="T94" fmla="*/ 19 w 87"/>
                <a:gd name="T95" fmla="*/ 51 h 87"/>
                <a:gd name="T96" fmla="*/ 36 w 87"/>
                <a:gd name="T97" fmla="*/ 51 h 87"/>
                <a:gd name="T98" fmla="*/ 36 w 87"/>
                <a:gd name="T99" fmla="*/ 67 h 87"/>
                <a:gd name="T100" fmla="*/ 51 w 87"/>
                <a:gd name="T101" fmla="*/ 67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7" h="87">
                  <a:moveTo>
                    <a:pt x="44" y="0"/>
                  </a:moveTo>
                  <a:lnTo>
                    <a:pt x="44" y="0"/>
                  </a:lnTo>
                  <a:lnTo>
                    <a:pt x="52" y="0"/>
                  </a:lnTo>
                  <a:lnTo>
                    <a:pt x="61" y="3"/>
                  </a:lnTo>
                  <a:lnTo>
                    <a:pt x="67" y="7"/>
                  </a:lnTo>
                  <a:lnTo>
                    <a:pt x="74" y="12"/>
                  </a:lnTo>
                  <a:lnTo>
                    <a:pt x="80" y="19"/>
                  </a:lnTo>
                  <a:lnTo>
                    <a:pt x="84" y="26"/>
                  </a:lnTo>
                  <a:lnTo>
                    <a:pt x="85" y="34"/>
                  </a:lnTo>
                  <a:lnTo>
                    <a:pt x="87" y="43"/>
                  </a:lnTo>
                  <a:lnTo>
                    <a:pt x="87" y="43"/>
                  </a:lnTo>
                  <a:lnTo>
                    <a:pt x="85" y="52"/>
                  </a:lnTo>
                  <a:lnTo>
                    <a:pt x="84" y="61"/>
                  </a:lnTo>
                  <a:lnTo>
                    <a:pt x="80" y="67"/>
                  </a:lnTo>
                  <a:lnTo>
                    <a:pt x="74" y="74"/>
                  </a:lnTo>
                  <a:lnTo>
                    <a:pt x="67" y="78"/>
                  </a:lnTo>
                  <a:lnTo>
                    <a:pt x="61" y="83"/>
                  </a:lnTo>
                  <a:lnTo>
                    <a:pt x="52" y="85"/>
                  </a:lnTo>
                  <a:lnTo>
                    <a:pt x="44" y="87"/>
                  </a:lnTo>
                  <a:lnTo>
                    <a:pt x="44" y="87"/>
                  </a:lnTo>
                  <a:lnTo>
                    <a:pt x="34" y="85"/>
                  </a:lnTo>
                  <a:lnTo>
                    <a:pt x="26" y="83"/>
                  </a:lnTo>
                  <a:lnTo>
                    <a:pt x="19" y="78"/>
                  </a:lnTo>
                  <a:lnTo>
                    <a:pt x="12" y="74"/>
                  </a:lnTo>
                  <a:lnTo>
                    <a:pt x="7" y="67"/>
                  </a:lnTo>
                  <a:lnTo>
                    <a:pt x="4" y="61"/>
                  </a:lnTo>
                  <a:lnTo>
                    <a:pt x="1" y="52"/>
                  </a:lnTo>
                  <a:lnTo>
                    <a:pt x="0" y="43"/>
                  </a:lnTo>
                  <a:lnTo>
                    <a:pt x="0" y="43"/>
                  </a:lnTo>
                  <a:lnTo>
                    <a:pt x="1" y="34"/>
                  </a:lnTo>
                  <a:lnTo>
                    <a:pt x="4" y="26"/>
                  </a:lnTo>
                  <a:lnTo>
                    <a:pt x="7" y="19"/>
                  </a:lnTo>
                  <a:lnTo>
                    <a:pt x="12" y="12"/>
                  </a:lnTo>
                  <a:lnTo>
                    <a:pt x="19" y="7"/>
                  </a:lnTo>
                  <a:lnTo>
                    <a:pt x="26" y="3"/>
                  </a:lnTo>
                  <a:lnTo>
                    <a:pt x="34" y="0"/>
                  </a:lnTo>
                  <a:lnTo>
                    <a:pt x="44" y="0"/>
                  </a:lnTo>
                  <a:lnTo>
                    <a:pt x="44" y="0"/>
                  </a:lnTo>
                  <a:close/>
                  <a:moveTo>
                    <a:pt x="51" y="67"/>
                  </a:moveTo>
                  <a:lnTo>
                    <a:pt x="51" y="51"/>
                  </a:lnTo>
                  <a:lnTo>
                    <a:pt x="67" y="51"/>
                  </a:lnTo>
                  <a:lnTo>
                    <a:pt x="67" y="36"/>
                  </a:lnTo>
                  <a:lnTo>
                    <a:pt x="51" y="36"/>
                  </a:lnTo>
                  <a:lnTo>
                    <a:pt x="51" y="19"/>
                  </a:lnTo>
                  <a:lnTo>
                    <a:pt x="36" y="19"/>
                  </a:lnTo>
                  <a:lnTo>
                    <a:pt x="36" y="36"/>
                  </a:lnTo>
                  <a:lnTo>
                    <a:pt x="19" y="36"/>
                  </a:lnTo>
                  <a:lnTo>
                    <a:pt x="19" y="51"/>
                  </a:lnTo>
                  <a:lnTo>
                    <a:pt x="36" y="51"/>
                  </a:lnTo>
                  <a:lnTo>
                    <a:pt x="36" y="67"/>
                  </a:lnTo>
                  <a:lnTo>
                    <a:pt x="51" y="6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404040"/>
                </a:solidFill>
              </a:endParaRPr>
            </a:p>
          </p:txBody>
        </p:sp>
        <p:sp>
          <p:nvSpPr>
            <p:cNvPr id="33" name="Freeform 754"/>
            <p:cNvSpPr>
              <a:spLocks/>
            </p:cNvSpPr>
            <p:nvPr/>
          </p:nvSpPr>
          <p:spPr bwMode="auto">
            <a:xfrm>
              <a:off x="10537391" y="7644345"/>
              <a:ext cx="185738" cy="225425"/>
            </a:xfrm>
            <a:custGeom>
              <a:avLst/>
              <a:gdLst>
                <a:gd name="T0" fmla="*/ 117 w 117"/>
                <a:gd name="T1" fmla="*/ 142 h 142"/>
                <a:gd name="T2" fmla="*/ 76 w 117"/>
                <a:gd name="T3" fmla="*/ 142 h 142"/>
                <a:gd name="T4" fmla="*/ 41 w 117"/>
                <a:gd name="T5" fmla="*/ 142 h 142"/>
                <a:gd name="T6" fmla="*/ 0 w 117"/>
                <a:gd name="T7" fmla="*/ 142 h 142"/>
                <a:gd name="T8" fmla="*/ 0 w 117"/>
                <a:gd name="T9" fmla="*/ 142 h 142"/>
                <a:gd name="T10" fmla="*/ 0 w 117"/>
                <a:gd name="T11" fmla="*/ 114 h 142"/>
                <a:gd name="T12" fmla="*/ 0 w 117"/>
                <a:gd name="T13" fmla="*/ 114 h 142"/>
                <a:gd name="T14" fmla="*/ 1 w 117"/>
                <a:gd name="T15" fmla="*/ 110 h 142"/>
                <a:gd name="T16" fmla="*/ 3 w 117"/>
                <a:gd name="T17" fmla="*/ 108 h 142"/>
                <a:gd name="T18" fmla="*/ 5 w 117"/>
                <a:gd name="T19" fmla="*/ 105 h 142"/>
                <a:gd name="T20" fmla="*/ 38 w 117"/>
                <a:gd name="T21" fmla="*/ 97 h 142"/>
                <a:gd name="T22" fmla="*/ 44 w 117"/>
                <a:gd name="T23" fmla="*/ 79 h 142"/>
                <a:gd name="T24" fmla="*/ 44 w 117"/>
                <a:gd name="T25" fmla="*/ 79 h 142"/>
                <a:gd name="T26" fmla="*/ 40 w 117"/>
                <a:gd name="T27" fmla="*/ 75 h 142"/>
                <a:gd name="T28" fmla="*/ 37 w 117"/>
                <a:gd name="T29" fmla="*/ 70 h 142"/>
                <a:gd name="T30" fmla="*/ 36 w 117"/>
                <a:gd name="T31" fmla="*/ 64 h 142"/>
                <a:gd name="T32" fmla="*/ 36 w 117"/>
                <a:gd name="T33" fmla="*/ 64 h 142"/>
                <a:gd name="T34" fmla="*/ 33 w 117"/>
                <a:gd name="T35" fmla="*/ 48 h 142"/>
                <a:gd name="T36" fmla="*/ 32 w 117"/>
                <a:gd name="T37" fmla="*/ 35 h 142"/>
                <a:gd name="T38" fmla="*/ 30 w 117"/>
                <a:gd name="T39" fmla="*/ 21 h 142"/>
                <a:gd name="T40" fmla="*/ 30 w 117"/>
                <a:gd name="T41" fmla="*/ 21 h 142"/>
                <a:gd name="T42" fmla="*/ 32 w 117"/>
                <a:gd name="T43" fmla="*/ 14 h 142"/>
                <a:gd name="T44" fmla="*/ 34 w 117"/>
                <a:gd name="T45" fmla="*/ 10 h 142"/>
                <a:gd name="T46" fmla="*/ 40 w 117"/>
                <a:gd name="T47" fmla="*/ 6 h 142"/>
                <a:gd name="T48" fmla="*/ 44 w 117"/>
                <a:gd name="T49" fmla="*/ 4 h 142"/>
                <a:gd name="T50" fmla="*/ 54 w 117"/>
                <a:gd name="T51" fmla="*/ 2 h 142"/>
                <a:gd name="T52" fmla="*/ 58 w 117"/>
                <a:gd name="T53" fmla="*/ 0 h 142"/>
                <a:gd name="T54" fmla="*/ 59 w 117"/>
                <a:gd name="T55" fmla="*/ 0 h 142"/>
                <a:gd name="T56" fmla="*/ 59 w 117"/>
                <a:gd name="T57" fmla="*/ 0 h 142"/>
                <a:gd name="T58" fmla="*/ 63 w 117"/>
                <a:gd name="T59" fmla="*/ 2 h 142"/>
                <a:gd name="T60" fmla="*/ 73 w 117"/>
                <a:gd name="T61" fmla="*/ 4 h 142"/>
                <a:gd name="T62" fmla="*/ 77 w 117"/>
                <a:gd name="T63" fmla="*/ 6 h 142"/>
                <a:gd name="T64" fmla="*/ 82 w 117"/>
                <a:gd name="T65" fmla="*/ 10 h 142"/>
                <a:gd name="T66" fmla="*/ 85 w 117"/>
                <a:gd name="T67" fmla="*/ 14 h 142"/>
                <a:gd name="T68" fmla="*/ 87 w 117"/>
                <a:gd name="T69" fmla="*/ 21 h 142"/>
                <a:gd name="T70" fmla="*/ 87 w 117"/>
                <a:gd name="T71" fmla="*/ 21 h 142"/>
                <a:gd name="T72" fmla="*/ 85 w 117"/>
                <a:gd name="T73" fmla="*/ 35 h 142"/>
                <a:gd name="T74" fmla="*/ 84 w 117"/>
                <a:gd name="T75" fmla="*/ 48 h 142"/>
                <a:gd name="T76" fmla="*/ 81 w 117"/>
                <a:gd name="T77" fmla="*/ 64 h 142"/>
                <a:gd name="T78" fmla="*/ 81 w 117"/>
                <a:gd name="T79" fmla="*/ 64 h 142"/>
                <a:gd name="T80" fmla="*/ 80 w 117"/>
                <a:gd name="T81" fmla="*/ 70 h 142"/>
                <a:gd name="T82" fmla="*/ 77 w 117"/>
                <a:gd name="T83" fmla="*/ 75 h 142"/>
                <a:gd name="T84" fmla="*/ 73 w 117"/>
                <a:gd name="T85" fmla="*/ 79 h 142"/>
                <a:gd name="T86" fmla="*/ 80 w 117"/>
                <a:gd name="T87" fmla="*/ 97 h 142"/>
                <a:gd name="T88" fmla="*/ 111 w 117"/>
                <a:gd name="T89" fmla="*/ 105 h 142"/>
                <a:gd name="T90" fmla="*/ 111 w 117"/>
                <a:gd name="T91" fmla="*/ 105 h 142"/>
                <a:gd name="T92" fmla="*/ 114 w 117"/>
                <a:gd name="T93" fmla="*/ 108 h 142"/>
                <a:gd name="T94" fmla="*/ 115 w 117"/>
                <a:gd name="T95" fmla="*/ 110 h 142"/>
                <a:gd name="T96" fmla="*/ 117 w 117"/>
                <a:gd name="T97" fmla="*/ 114 h 142"/>
                <a:gd name="T98" fmla="*/ 117 w 117"/>
                <a:gd name="T99" fmla="*/ 114 h 142"/>
                <a:gd name="T100" fmla="*/ 117 w 117"/>
                <a:gd name="T101" fmla="*/ 142 h 142"/>
                <a:gd name="T102" fmla="*/ 117 w 117"/>
                <a:gd name="T103" fmla="*/ 142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17" h="142">
                  <a:moveTo>
                    <a:pt x="117" y="142"/>
                  </a:moveTo>
                  <a:lnTo>
                    <a:pt x="76" y="142"/>
                  </a:lnTo>
                  <a:lnTo>
                    <a:pt x="41" y="142"/>
                  </a:lnTo>
                  <a:lnTo>
                    <a:pt x="0" y="142"/>
                  </a:lnTo>
                  <a:lnTo>
                    <a:pt x="0" y="142"/>
                  </a:lnTo>
                  <a:lnTo>
                    <a:pt x="0" y="114"/>
                  </a:lnTo>
                  <a:lnTo>
                    <a:pt x="0" y="114"/>
                  </a:lnTo>
                  <a:lnTo>
                    <a:pt x="1" y="110"/>
                  </a:lnTo>
                  <a:lnTo>
                    <a:pt x="3" y="108"/>
                  </a:lnTo>
                  <a:lnTo>
                    <a:pt x="5" y="105"/>
                  </a:lnTo>
                  <a:lnTo>
                    <a:pt x="38" y="97"/>
                  </a:lnTo>
                  <a:lnTo>
                    <a:pt x="44" y="79"/>
                  </a:lnTo>
                  <a:lnTo>
                    <a:pt x="44" y="79"/>
                  </a:lnTo>
                  <a:lnTo>
                    <a:pt x="40" y="75"/>
                  </a:lnTo>
                  <a:lnTo>
                    <a:pt x="37" y="70"/>
                  </a:lnTo>
                  <a:lnTo>
                    <a:pt x="36" y="64"/>
                  </a:lnTo>
                  <a:lnTo>
                    <a:pt x="36" y="64"/>
                  </a:lnTo>
                  <a:lnTo>
                    <a:pt x="33" y="48"/>
                  </a:lnTo>
                  <a:lnTo>
                    <a:pt x="32" y="35"/>
                  </a:lnTo>
                  <a:lnTo>
                    <a:pt x="30" y="21"/>
                  </a:lnTo>
                  <a:lnTo>
                    <a:pt x="30" y="21"/>
                  </a:lnTo>
                  <a:lnTo>
                    <a:pt x="32" y="14"/>
                  </a:lnTo>
                  <a:lnTo>
                    <a:pt x="34" y="10"/>
                  </a:lnTo>
                  <a:lnTo>
                    <a:pt x="40" y="6"/>
                  </a:lnTo>
                  <a:lnTo>
                    <a:pt x="44" y="4"/>
                  </a:lnTo>
                  <a:lnTo>
                    <a:pt x="54" y="2"/>
                  </a:lnTo>
                  <a:lnTo>
                    <a:pt x="58" y="0"/>
                  </a:lnTo>
                  <a:lnTo>
                    <a:pt x="59" y="0"/>
                  </a:lnTo>
                  <a:lnTo>
                    <a:pt x="59" y="0"/>
                  </a:lnTo>
                  <a:lnTo>
                    <a:pt x="63" y="2"/>
                  </a:lnTo>
                  <a:lnTo>
                    <a:pt x="73" y="4"/>
                  </a:lnTo>
                  <a:lnTo>
                    <a:pt x="77" y="6"/>
                  </a:lnTo>
                  <a:lnTo>
                    <a:pt x="82" y="10"/>
                  </a:lnTo>
                  <a:lnTo>
                    <a:pt x="85" y="14"/>
                  </a:lnTo>
                  <a:lnTo>
                    <a:pt x="87" y="21"/>
                  </a:lnTo>
                  <a:lnTo>
                    <a:pt x="87" y="21"/>
                  </a:lnTo>
                  <a:lnTo>
                    <a:pt x="85" y="35"/>
                  </a:lnTo>
                  <a:lnTo>
                    <a:pt x="84" y="48"/>
                  </a:lnTo>
                  <a:lnTo>
                    <a:pt x="81" y="64"/>
                  </a:lnTo>
                  <a:lnTo>
                    <a:pt x="81" y="64"/>
                  </a:lnTo>
                  <a:lnTo>
                    <a:pt x="80" y="70"/>
                  </a:lnTo>
                  <a:lnTo>
                    <a:pt x="77" y="75"/>
                  </a:lnTo>
                  <a:lnTo>
                    <a:pt x="73" y="79"/>
                  </a:lnTo>
                  <a:lnTo>
                    <a:pt x="80" y="97"/>
                  </a:lnTo>
                  <a:lnTo>
                    <a:pt x="111" y="105"/>
                  </a:lnTo>
                  <a:lnTo>
                    <a:pt x="111" y="105"/>
                  </a:lnTo>
                  <a:lnTo>
                    <a:pt x="114" y="108"/>
                  </a:lnTo>
                  <a:lnTo>
                    <a:pt x="115" y="110"/>
                  </a:lnTo>
                  <a:lnTo>
                    <a:pt x="117" y="114"/>
                  </a:lnTo>
                  <a:lnTo>
                    <a:pt x="117" y="114"/>
                  </a:lnTo>
                  <a:lnTo>
                    <a:pt x="117" y="142"/>
                  </a:lnTo>
                  <a:lnTo>
                    <a:pt x="117" y="142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404040"/>
                </a:solidFill>
              </a:endParaRPr>
            </a:p>
          </p:txBody>
        </p:sp>
        <p:sp>
          <p:nvSpPr>
            <p:cNvPr id="34" name="Freeform 755"/>
            <p:cNvSpPr>
              <a:spLocks/>
            </p:cNvSpPr>
            <p:nvPr/>
          </p:nvSpPr>
          <p:spPr bwMode="auto">
            <a:xfrm>
              <a:off x="10445316" y="7661807"/>
              <a:ext cx="127000" cy="185738"/>
            </a:xfrm>
            <a:custGeom>
              <a:avLst/>
              <a:gdLst>
                <a:gd name="T0" fmla="*/ 35 w 80"/>
                <a:gd name="T1" fmla="*/ 117 h 117"/>
                <a:gd name="T2" fmla="*/ 0 w 80"/>
                <a:gd name="T3" fmla="*/ 117 h 117"/>
                <a:gd name="T4" fmla="*/ 0 w 80"/>
                <a:gd name="T5" fmla="*/ 117 h 117"/>
                <a:gd name="T6" fmla="*/ 0 w 80"/>
                <a:gd name="T7" fmla="*/ 95 h 117"/>
                <a:gd name="T8" fmla="*/ 0 w 80"/>
                <a:gd name="T9" fmla="*/ 95 h 117"/>
                <a:gd name="T10" fmla="*/ 0 w 80"/>
                <a:gd name="T11" fmla="*/ 92 h 117"/>
                <a:gd name="T12" fmla="*/ 2 w 80"/>
                <a:gd name="T13" fmla="*/ 90 h 117"/>
                <a:gd name="T14" fmla="*/ 4 w 80"/>
                <a:gd name="T15" fmla="*/ 87 h 117"/>
                <a:gd name="T16" fmla="*/ 30 w 80"/>
                <a:gd name="T17" fmla="*/ 80 h 117"/>
                <a:gd name="T18" fmla="*/ 36 w 80"/>
                <a:gd name="T19" fmla="*/ 65 h 117"/>
                <a:gd name="T20" fmla="*/ 36 w 80"/>
                <a:gd name="T21" fmla="*/ 65 h 117"/>
                <a:gd name="T22" fmla="*/ 33 w 80"/>
                <a:gd name="T23" fmla="*/ 62 h 117"/>
                <a:gd name="T24" fmla="*/ 30 w 80"/>
                <a:gd name="T25" fmla="*/ 58 h 117"/>
                <a:gd name="T26" fmla="*/ 29 w 80"/>
                <a:gd name="T27" fmla="*/ 53 h 117"/>
                <a:gd name="T28" fmla="*/ 29 w 80"/>
                <a:gd name="T29" fmla="*/ 53 h 117"/>
                <a:gd name="T30" fmla="*/ 26 w 80"/>
                <a:gd name="T31" fmla="*/ 40 h 117"/>
                <a:gd name="T32" fmla="*/ 26 w 80"/>
                <a:gd name="T33" fmla="*/ 29 h 117"/>
                <a:gd name="T34" fmla="*/ 25 w 80"/>
                <a:gd name="T35" fmla="*/ 17 h 117"/>
                <a:gd name="T36" fmla="*/ 25 w 80"/>
                <a:gd name="T37" fmla="*/ 17 h 117"/>
                <a:gd name="T38" fmla="*/ 26 w 80"/>
                <a:gd name="T39" fmla="*/ 11 h 117"/>
                <a:gd name="T40" fmla="*/ 29 w 80"/>
                <a:gd name="T41" fmla="*/ 9 h 117"/>
                <a:gd name="T42" fmla="*/ 32 w 80"/>
                <a:gd name="T43" fmla="*/ 4 h 117"/>
                <a:gd name="T44" fmla="*/ 36 w 80"/>
                <a:gd name="T45" fmla="*/ 3 h 117"/>
                <a:gd name="T46" fmla="*/ 44 w 80"/>
                <a:gd name="T47" fmla="*/ 2 h 117"/>
                <a:gd name="T48" fmla="*/ 48 w 80"/>
                <a:gd name="T49" fmla="*/ 0 h 117"/>
                <a:gd name="T50" fmla="*/ 48 w 80"/>
                <a:gd name="T51" fmla="*/ 0 h 117"/>
                <a:gd name="T52" fmla="*/ 48 w 80"/>
                <a:gd name="T53" fmla="*/ 0 h 117"/>
                <a:gd name="T54" fmla="*/ 52 w 80"/>
                <a:gd name="T55" fmla="*/ 2 h 117"/>
                <a:gd name="T56" fmla="*/ 59 w 80"/>
                <a:gd name="T57" fmla="*/ 3 h 117"/>
                <a:gd name="T58" fmla="*/ 63 w 80"/>
                <a:gd name="T59" fmla="*/ 4 h 117"/>
                <a:gd name="T60" fmla="*/ 68 w 80"/>
                <a:gd name="T61" fmla="*/ 9 h 117"/>
                <a:gd name="T62" fmla="*/ 70 w 80"/>
                <a:gd name="T63" fmla="*/ 11 h 117"/>
                <a:gd name="T64" fmla="*/ 72 w 80"/>
                <a:gd name="T65" fmla="*/ 17 h 117"/>
                <a:gd name="T66" fmla="*/ 72 w 80"/>
                <a:gd name="T67" fmla="*/ 17 h 117"/>
                <a:gd name="T68" fmla="*/ 70 w 80"/>
                <a:gd name="T69" fmla="*/ 29 h 117"/>
                <a:gd name="T70" fmla="*/ 69 w 80"/>
                <a:gd name="T71" fmla="*/ 40 h 117"/>
                <a:gd name="T72" fmla="*/ 68 w 80"/>
                <a:gd name="T73" fmla="*/ 53 h 117"/>
                <a:gd name="T74" fmla="*/ 68 w 80"/>
                <a:gd name="T75" fmla="*/ 53 h 117"/>
                <a:gd name="T76" fmla="*/ 66 w 80"/>
                <a:gd name="T77" fmla="*/ 58 h 117"/>
                <a:gd name="T78" fmla="*/ 63 w 80"/>
                <a:gd name="T79" fmla="*/ 62 h 117"/>
                <a:gd name="T80" fmla="*/ 59 w 80"/>
                <a:gd name="T81" fmla="*/ 65 h 117"/>
                <a:gd name="T82" fmla="*/ 65 w 80"/>
                <a:gd name="T83" fmla="*/ 80 h 117"/>
                <a:gd name="T84" fmla="*/ 80 w 80"/>
                <a:gd name="T85" fmla="*/ 84 h 117"/>
                <a:gd name="T86" fmla="*/ 59 w 80"/>
                <a:gd name="T87" fmla="*/ 90 h 117"/>
                <a:gd name="T88" fmla="*/ 59 w 80"/>
                <a:gd name="T89" fmla="*/ 90 h 117"/>
                <a:gd name="T90" fmla="*/ 57 w 80"/>
                <a:gd name="T91" fmla="*/ 92 h 117"/>
                <a:gd name="T92" fmla="*/ 54 w 80"/>
                <a:gd name="T93" fmla="*/ 95 h 117"/>
                <a:gd name="T94" fmla="*/ 54 w 80"/>
                <a:gd name="T95" fmla="*/ 99 h 117"/>
                <a:gd name="T96" fmla="*/ 54 w 80"/>
                <a:gd name="T97" fmla="*/ 99 h 117"/>
                <a:gd name="T98" fmla="*/ 54 w 80"/>
                <a:gd name="T99" fmla="*/ 117 h 117"/>
                <a:gd name="T100" fmla="*/ 35 w 80"/>
                <a:gd name="T101" fmla="*/ 11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80" h="117">
                  <a:moveTo>
                    <a:pt x="35" y="117"/>
                  </a:moveTo>
                  <a:lnTo>
                    <a:pt x="0" y="117"/>
                  </a:lnTo>
                  <a:lnTo>
                    <a:pt x="0" y="117"/>
                  </a:lnTo>
                  <a:lnTo>
                    <a:pt x="0" y="95"/>
                  </a:lnTo>
                  <a:lnTo>
                    <a:pt x="0" y="95"/>
                  </a:lnTo>
                  <a:lnTo>
                    <a:pt x="0" y="92"/>
                  </a:lnTo>
                  <a:lnTo>
                    <a:pt x="2" y="90"/>
                  </a:lnTo>
                  <a:lnTo>
                    <a:pt x="4" y="87"/>
                  </a:lnTo>
                  <a:lnTo>
                    <a:pt x="30" y="80"/>
                  </a:lnTo>
                  <a:lnTo>
                    <a:pt x="36" y="65"/>
                  </a:lnTo>
                  <a:lnTo>
                    <a:pt x="36" y="65"/>
                  </a:lnTo>
                  <a:lnTo>
                    <a:pt x="33" y="62"/>
                  </a:lnTo>
                  <a:lnTo>
                    <a:pt x="30" y="58"/>
                  </a:lnTo>
                  <a:lnTo>
                    <a:pt x="29" y="53"/>
                  </a:lnTo>
                  <a:lnTo>
                    <a:pt x="29" y="53"/>
                  </a:lnTo>
                  <a:lnTo>
                    <a:pt x="26" y="40"/>
                  </a:lnTo>
                  <a:lnTo>
                    <a:pt x="26" y="29"/>
                  </a:lnTo>
                  <a:lnTo>
                    <a:pt x="25" y="17"/>
                  </a:lnTo>
                  <a:lnTo>
                    <a:pt x="25" y="17"/>
                  </a:lnTo>
                  <a:lnTo>
                    <a:pt x="26" y="11"/>
                  </a:lnTo>
                  <a:lnTo>
                    <a:pt x="29" y="9"/>
                  </a:lnTo>
                  <a:lnTo>
                    <a:pt x="32" y="4"/>
                  </a:lnTo>
                  <a:lnTo>
                    <a:pt x="36" y="3"/>
                  </a:lnTo>
                  <a:lnTo>
                    <a:pt x="44" y="2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48" y="0"/>
                  </a:lnTo>
                  <a:lnTo>
                    <a:pt x="52" y="2"/>
                  </a:lnTo>
                  <a:lnTo>
                    <a:pt x="59" y="3"/>
                  </a:lnTo>
                  <a:lnTo>
                    <a:pt x="63" y="4"/>
                  </a:lnTo>
                  <a:lnTo>
                    <a:pt x="68" y="9"/>
                  </a:lnTo>
                  <a:lnTo>
                    <a:pt x="70" y="11"/>
                  </a:lnTo>
                  <a:lnTo>
                    <a:pt x="72" y="17"/>
                  </a:lnTo>
                  <a:lnTo>
                    <a:pt x="72" y="17"/>
                  </a:lnTo>
                  <a:lnTo>
                    <a:pt x="70" y="29"/>
                  </a:lnTo>
                  <a:lnTo>
                    <a:pt x="69" y="40"/>
                  </a:lnTo>
                  <a:lnTo>
                    <a:pt x="68" y="53"/>
                  </a:lnTo>
                  <a:lnTo>
                    <a:pt x="68" y="53"/>
                  </a:lnTo>
                  <a:lnTo>
                    <a:pt x="66" y="58"/>
                  </a:lnTo>
                  <a:lnTo>
                    <a:pt x="63" y="62"/>
                  </a:lnTo>
                  <a:lnTo>
                    <a:pt x="59" y="65"/>
                  </a:lnTo>
                  <a:lnTo>
                    <a:pt x="65" y="80"/>
                  </a:lnTo>
                  <a:lnTo>
                    <a:pt x="80" y="84"/>
                  </a:lnTo>
                  <a:lnTo>
                    <a:pt x="59" y="90"/>
                  </a:lnTo>
                  <a:lnTo>
                    <a:pt x="59" y="90"/>
                  </a:lnTo>
                  <a:lnTo>
                    <a:pt x="57" y="92"/>
                  </a:lnTo>
                  <a:lnTo>
                    <a:pt x="54" y="95"/>
                  </a:lnTo>
                  <a:lnTo>
                    <a:pt x="54" y="99"/>
                  </a:lnTo>
                  <a:lnTo>
                    <a:pt x="54" y="99"/>
                  </a:lnTo>
                  <a:lnTo>
                    <a:pt x="54" y="117"/>
                  </a:lnTo>
                  <a:lnTo>
                    <a:pt x="35" y="11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404040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1812699" y="5289360"/>
            <a:ext cx="535937" cy="590354"/>
            <a:chOff x="9485881" y="3929615"/>
            <a:chExt cx="489211" cy="540707"/>
          </a:xfrm>
          <a:solidFill>
            <a:srgbClr val="404040"/>
          </a:solidFill>
        </p:grpSpPr>
        <p:sp>
          <p:nvSpPr>
            <p:cNvPr id="37" name="Freeform 357"/>
            <p:cNvSpPr>
              <a:spLocks/>
            </p:cNvSpPr>
            <p:nvPr/>
          </p:nvSpPr>
          <p:spPr bwMode="auto">
            <a:xfrm>
              <a:off x="9485881" y="4290086"/>
              <a:ext cx="399952" cy="180236"/>
            </a:xfrm>
            <a:custGeom>
              <a:avLst/>
              <a:gdLst>
                <a:gd name="T0" fmla="*/ 231 w 233"/>
                <a:gd name="T1" fmla="*/ 99 h 105"/>
                <a:gd name="T2" fmla="*/ 231 w 233"/>
                <a:gd name="T3" fmla="*/ 99 h 105"/>
                <a:gd name="T4" fmla="*/ 230 w 233"/>
                <a:gd name="T5" fmla="*/ 102 h 105"/>
                <a:gd name="T6" fmla="*/ 226 w 233"/>
                <a:gd name="T7" fmla="*/ 105 h 105"/>
                <a:gd name="T8" fmla="*/ 223 w 233"/>
                <a:gd name="T9" fmla="*/ 105 h 105"/>
                <a:gd name="T10" fmla="*/ 219 w 233"/>
                <a:gd name="T11" fmla="*/ 103 h 105"/>
                <a:gd name="T12" fmla="*/ 7 w 233"/>
                <a:gd name="T13" fmla="*/ 17 h 105"/>
                <a:gd name="T14" fmla="*/ 7 w 233"/>
                <a:gd name="T15" fmla="*/ 17 h 105"/>
                <a:gd name="T16" fmla="*/ 3 w 233"/>
                <a:gd name="T17" fmla="*/ 14 h 105"/>
                <a:gd name="T18" fmla="*/ 2 w 233"/>
                <a:gd name="T19" fmla="*/ 11 h 105"/>
                <a:gd name="T20" fmla="*/ 0 w 233"/>
                <a:gd name="T21" fmla="*/ 9 h 105"/>
                <a:gd name="T22" fmla="*/ 0 w 233"/>
                <a:gd name="T23" fmla="*/ 5 h 105"/>
                <a:gd name="T24" fmla="*/ 2 w 233"/>
                <a:gd name="T25" fmla="*/ 2 h 105"/>
                <a:gd name="T26" fmla="*/ 2 w 233"/>
                <a:gd name="T27" fmla="*/ 2 h 105"/>
                <a:gd name="T28" fmla="*/ 3 w 233"/>
                <a:gd name="T29" fmla="*/ 0 h 105"/>
                <a:gd name="T30" fmla="*/ 233 w 233"/>
                <a:gd name="T31" fmla="*/ 95 h 105"/>
                <a:gd name="T32" fmla="*/ 233 w 233"/>
                <a:gd name="T33" fmla="*/ 95 h 105"/>
                <a:gd name="T34" fmla="*/ 233 w 233"/>
                <a:gd name="T35" fmla="*/ 98 h 105"/>
                <a:gd name="T36" fmla="*/ 231 w 233"/>
                <a:gd name="T37" fmla="*/ 99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33" h="105">
                  <a:moveTo>
                    <a:pt x="231" y="99"/>
                  </a:moveTo>
                  <a:lnTo>
                    <a:pt x="231" y="99"/>
                  </a:lnTo>
                  <a:lnTo>
                    <a:pt x="230" y="102"/>
                  </a:lnTo>
                  <a:lnTo>
                    <a:pt x="226" y="105"/>
                  </a:lnTo>
                  <a:lnTo>
                    <a:pt x="223" y="105"/>
                  </a:lnTo>
                  <a:lnTo>
                    <a:pt x="219" y="103"/>
                  </a:lnTo>
                  <a:lnTo>
                    <a:pt x="7" y="17"/>
                  </a:lnTo>
                  <a:lnTo>
                    <a:pt x="7" y="17"/>
                  </a:lnTo>
                  <a:lnTo>
                    <a:pt x="3" y="14"/>
                  </a:lnTo>
                  <a:lnTo>
                    <a:pt x="2" y="11"/>
                  </a:lnTo>
                  <a:lnTo>
                    <a:pt x="0" y="9"/>
                  </a:lnTo>
                  <a:lnTo>
                    <a:pt x="0" y="5"/>
                  </a:lnTo>
                  <a:lnTo>
                    <a:pt x="2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233" y="95"/>
                  </a:lnTo>
                  <a:lnTo>
                    <a:pt x="233" y="95"/>
                  </a:lnTo>
                  <a:lnTo>
                    <a:pt x="233" y="98"/>
                  </a:lnTo>
                  <a:lnTo>
                    <a:pt x="231" y="99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404040"/>
                </a:solidFill>
              </a:endParaRPr>
            </a:p>
          </p:txBody>
        </p:sp>
        <p:sp>
          <p:nvSpPr>
            <p:cNvPr id="38" name="Freeform 358"/>
            <p:cNvSpPr>
              <a:spLocks noEditPoints="1"/>
            </p:cNvSpPr>
            <p:nvPr/>
          </p:nvSpPr>
          <p:spPr bwMode="auto">
            <a:xfrm>
              <a:off x="9492747" y="4279787"/>
              <a:ext cx="396518" cy="168220"/>
            </a:xfrm>
            <a:custGeom>
              <a:avLst/>
              <a:gdLst>
                <a:gd name="T0" fmla="*/ 60 w 231"/>
                <a:gd name="T1" fmla="*/ 0 h 98"/>
                <a:gd name="T2" fmla="*/ 84 w 231"/>
                <a:gd name="T3" fmla="*/ 9 h 98"/>
                <a:gd name="T4" fmla="*/ 167 w 231"/>
                <a:gd name="T5" fmla="*/ 44 h 98"/>
                <a:gd name="T6" fmla="*/ 191 w 231"/>
                <a:gd name="T7" fmla="*/ 53 h 98"/>
                <a:gd name="T8" fmla="*/ 231 w 231"/>
                <a:gd name="T9" fmla="*/ 98 h 98"/>
                <a:gd name="T10" fmla="*/ 116 w 231"/>
                <a:gd name="T11" fmla="*/ 50 h 98"/>
                <a:gd name="T12" fmla="*/ 0 w 231"/>
                <a:gd name="T13" fmla="*/ 2 h 98"/>
                <a:gd name="T14" fmla="*/ 60 w 231"/>
                <a:gd name="T15" fmla="*/ 0 h 98"/>
                <a:gd name="T16" fmla="*/ 200 w 231"/>
                <a:gd name="T17" fmla="*/ 77 h 98"/>
                <a:gd name="T18" fmla="*/ 185 w 231"/>
                <a:gd name="T19" fmla="*/ 57 h 98"/>
                <a:gd name="T20" fmla="*/ 123 w 231"/>
                <a:gd name="T21" fmla="*/ 31 h 98"/>
                <a:gd name="T22" fmla="*/ 61 w 231"/>
                <a:gd name="T23" fmla="*/ 6 h 98"/>
                <a:gd name="T24" fmla="*/ 38 w 231"/>
                <a:gd name="T25" fmla="*/ 11 h 98"/>
                <a:gd name="T26" fmla="*/ 119 w 231"/>
                <a:gd name="T27" fmla="*/ 44 h 98"/>
                <a:gd name="T28" fmla="*/ 200 w 231"/>
                <a:gd name="T29" fmla="*/ 7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31" h="98">
                  <a:moveTo>
                    <a:pt x="60" y="0"/>
                  </a:moveTo>
                  <a:lnTo>
                    <a:pt x="84" y="9"/>
                  </a:lnTo>
                  <a:lnTo>
                    <a:pt x="167" y="44"/>
                  </a:lnTo>
                  <a:lnTo>
                    <a:pt x="191" y="53"/>
                  </a:lnTo>
                  <a:lnTo>
                    <a:pt x="231" y="98"/>
                  </a:lnTo>
                  <a:lnTo>
                    <a:pt x="116" y="50"/>
                  </a:lnTo>
                  <a:lnTo>
                    <a:pt x="0" y="2"/>
                  </a:lnTo>
                  <a:lnTo>
                    <a:pt x="60" y="0"/>
                  </a:lnTo>
                  <a:close/>
                  <a:moveTo>
                    <a:pt x="200" y="77"/>
                  </a:moveTo>
                  <a:lnTo>
                    <a:pt x="185" y="57"/>
                  </a:lnTo>
                  <a:lnTo>
                    <a:pt x="123" y="31"/>
                  </a:lnTo>
                  <a:lnTo>
                    <a:pt x="61" y="6"/>
                  </a:lnTo>
                  <a:lnTo>
                    <a:pt x="38" y="11"/>
                  </a:lnTo>
                  <a:lnTo>
                    <a:pt x="119" y="44"/>
                  </a:lnTo>
                  <a:lnTo>
                    <a:pt x="200" y="77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404040"/>
                </a:solidFill>
              </a:endParaRPr>
            </a:p>
          </p:txBody>
        </p:sp>
        <p:sp>
          <p:nvSpPr>
            <p:cNvPr id="39" name="Freeform 359"/>
            <p:cNvSpPr>
              <a:spLocks noEditPoints="1"/>
            </p:cNvSpPr>
            <p:nvPr/>
          </p:nvSpPr>
          <p:spPr bwMode="auto">
            <a:xfrm>
              <a:off x="9545960" y="4010292"/>
              <a:ext cx="429132" cy="379353"/>
            </a:xfrm>
            <a:custGeom>
              <a:avLst/>
              <a:gdLst>
                <a:gd name="T0" fmla="*/ 9 w 250"/>
                <a:gd name="T1" fmla="*/ 129 h 221"/>
                <a:gd name="T2" fmla="*/ 59 w 250"/>
                <a:gd name="T3" fmla="*/ 143 h 221"/>
                <a:gd name="T4" fmla="*/ 140 w 250"/>
                <a:gd name="T5" fmla="*/ 185 h 221"/>
                <a:gd name="T6" fmla="*/ 163 w 250"/>
                <a:gd name="T7" fmla="*/ 194 h 221"/>
                <a:gd name="T8" fmla="*/ 173 w 250"/>
                <a:gd name="T9" fmla="*/ 207 h 221"/>
                <a:gd name="T10" fmla="*/ 192 w 250"/>
                <a:gd name="T11" fmla="*/ 187 h 221"/>
                <a:gd name="T12" fmla="*/ 233 w 250"/>
                <a:gd name="T13" fmla="*/ 161 h 221"/>
                <a:gd name="T14" fmla="*/ 222 w 250"/>
                <a:gd name="T15" fmla="*/ 190 h 221"/>
                <a:gd name="T16" fmla="*/ 204 w 250"/>
                <a:gd name="T17" fmla="*/ 221 h 221"/>
                <a:gd name="T18" fmla="*/ 242 w 250"/>
                <a:gd name="T19" fmla="*/ 173 h 221"/>
                <a:gd name="T20" fmla="*/ 250 w 250"/>
                <a:gd name="T21" fmla="*/ 125 h 221"/>
                <a:gd name="T22" fmla="*/ 236 w 250"/>
                <a:gd name="T23" fmla="*/ 66 h 221"/>
                <a:gd name="T24" fmla="*/ 195 w 250"/>
                <a:gd name="T25" fmla="*/ 21 h 221"/>
                <a:gd name="T26" fmla="*/ 137 w 250"/>
                <a:gd name="T27" fmla="*/ 0 h 221"/>
                <a:gd name="T28" fmla="*/ 125 w 250"/>
                <a:gd name="T29" fmla="*/ 0 h 221"/>
                <a:gd name="T30" fmla="*/ 78 w 250"/>
                <a:gd name="T31" fmla="*/ 10 h 221"/>
                <a:gd name="T32" fmla="*/ 37 w 250"/>
                <a:gd name="T33" fmla="*/ 37 h 221"/>
                <a:gd name="T34" fmla="*/ 7 w 250"/>
                <a:gd name="T35" fmla="*/ 88 h 221"/>
                <a:gd name="T36" fmla="*/ 0 w 250"/>
                <a:gd name="T37" fmla="*/ 125 h 221"/>
                <a:gd name="T38" fmla="*/ 57 w 250"/>
                <a:gd name="T39" fmla="*/ 121 h 221"/>
                <a:gd name="T40" fmla="*/ 81 w 250"/>
                <a:gd name="T41" fmla="*/ 66 h 221"/>
                <a:gd name="T42" fmla="*/ 137 w 250"/>
                <a:gd name="T43" fmla="*/ 62 h 221"/>
                <a:gd name="T44" fmla="*/ 166 w 250"/>
                <a:gd name="T45" fmla="*/ 185 h 221"/>
                <a:gd name="T46" fmla="*/ 152 w 250"/>
                <a:gd name="T47" fmla="*/ 129 h 221"/>
                <a:gd name="T48" fmla="*/ 185 w 250"/>
                <a:gd name="T49" fmla="*/ 180 h 221"/>
                <a:gd name="T50" fmla="*/ 147 w 250"/>
                <a:gd name="T51" fmla="*/ 62 h 221"/>
                <a:gd name="T52" fmla="*/ 192 w 250"/>
                <a:gd name="T53" fmla="*/ 107 h 221"/>
                <a:gd name="T54" fmla="*/ 228 w 250"/>
                <a:gd name="T55" fmla="*/ 155 h 221"/>
                <a:gd name="T56" fmla="*/ 195 w 250"/>
                <a:gd name="T57" fmla="*/ 176 h 221"/>
                <a:gd name="T58" fmla="*/ 242 w 250"/>
                <a:gd name="T59" fmla="*/ 129 h 221"/>
                <a:gd name="T60" fmla="*/ 202 w 250"/>
                <a:gd name="T61" fmla="*/ 121 h 221"/>
                <a:gd name="T62" fmla="*/ 195 w 250"/>
                <a:gd name="T63" fmla="*/ 74 h 221"/>
                <a:gd name="T64" fmla="*/ 228 w 250"/>
                <a:gd name="T65" fmla="*/ 95 h 221"/>
                <a:gd name="T66" fmla="*/ 242 w 250"/>
                <a:gd name="T67" fmla="*/ 121 h 221"/>
                <a:gd name="T68" fmla="*/ 207 w 250"/>
                <a:gd name="T69" fmla="*/ 42 h 221"/>
                <a:gd name="T70" fmla="*/ 233 w 250"/>
                <a:gd name="T71" fmla="*/ 80 h 221"/>
                <a:gd name="T72" fmla="*/ 218 w 250"/>
                <a:gd name="T73" fmla="*/ 75 h 221"/>
                <a:gd name="T74" fmla="*/ 185 w 250"/>
                <a:gd name="T75" fmla="*/ 48 h 221"/>
                <a:gd name="T76" fmla="*/ 160 w 250"/>
                <a:gd name="T77" fmla="*/ 14 h 221"/>
                <a:gd name="T78" fmla="*/ 149 w 250"/>
                <a:gd name="T79" fmla="*/ 16 h 221"/>
                <a:gd name="T80" fmla="*/ 178 w 250"/>
                <a:gd name="T81" fmla="*/ 52 h 221"/>
                <a:gd name="T82" fmla="*/ 144 w 250"/>
                <a:gd name="T83" fmla="*/ 53 h 221"/>
                <a:gd name="T84" fmla="*/ 93 w 250"/>
                <a:gd name="T85" fmla="*/ 22 h 221"/>
                <a:gd name="T86" fmla="*/ 122 w 250"/>
                <a:gd name="T87" fmla="*/ 8 h 221"/>
                <a:gd name="T88" fmla="*/ 125 w 250"/>
                <a:gd name="T89" fmla="*/ 52 h 221"/>
                <a:gd name="T90" fmla="*/ 72 w 250"/>
                <a:gd name="T91" fmla="*/ 52 h 221"/>
                <a:gd name="T92" fmla="*/ 18 w 250"/>
                <a:gd name="T93" fmla="*/ 80 h 221"/>
                <a:gd name="T94" fmla="*/ 44 w 250"/>
                <a:gd name="T95" fmla="*/ 42 h 221"/>
                <a:gd name="T96" fmla="*/ 90 w 250"/>
                <a:gd name="T97" fmla="*/ 14 h 221"/>
                <a:gd name="T98" fmla="*/ 70 w 250"/>
                <a:gd name="T99" fmla="*/ 40 h 221"/>
                <a:gd name="T100" fmla="*/ 49 w 250"/>
                <a:gd name="T101" fmla="*/ 67 h 221"/>
                <a:gd name="T102" fmla="*/ 13 w 250"/>
                <a:gd name="T103" fmla="*/ 92 h 221"/>
                <a:gd name="T104" fmla="*/ 13 w 250"/>
                <a:gd name="T105" fmla="*/ 108 h 221"/>
                <a:gd name="T106" fmla="*/ 37 w 250"/>
                <a:gd name="T107" fmla="*/ 84 h 221"/>
                <a:gd name="T108" fmla="*/ 53 w 250"/>
                <a:gd name="T109" fmla="*/ 86 h 221"/>
                <a:gd name="T110" fmla="*/ 9 w 250"/>
                <a:gd name="T111" fmla="*/ 1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50" h="221">
                  <a:moveTo>
                    <a:pt x="1" y="130"/>
                  </a:moveTo>
                  <a:lnTo>
                    <a:pt x="11" y="135"/>
                  </a:lnTo>
                  <a:lnTo>
                    <a:pt x="11" y="135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9" y="129"/>
                  </a:lnTo>
                  <a:lnTo>
                    <a:pt x="49" y="129"/>
                  </a:lnTo>
                  <a:lnTo>
                    <a:pt x="49" y="129"/>
                  </a:lnTo>
                  <a:lnTo>
                    <a:pt x="50" y="152"/>
                  </a:lnTo>
                  <a:lnTo>
                    <a:pt x="60" y="157"/>
                  </a:lnTo>
                  <a:lnTo>
                    <a:pt x="60" y="157"/>
                  </a:lnTo>
                  <a:lnTo>
                    <a:pt x="59" y="143"/>
                  </a:lnTo>
                  <a:lnTo>
                    <a:pt x="57" y="129"/>
                  </a:lnTo>
                  <a:lnTo>
                    <a:pt x="144" y="129"/>
                  </a:lnTo>
                  <a:lnTo>
                    <a:pt x="144" y="129"/>
                  </a:lnTo>
                  <a:lnTo>
                    <a:pt x="143" y="158"/>
                  </a:lnTo>
                  <a:lnTo>
                    <a:pt x="140" y="185"/>
                  </a:lnTo>
                  <a:lnTo>
                    <a:pt x="140" y="185"/>
                  </a:lnTo>
                  <a:lnTo>
                    <a:pt x="138" y="188"/>
                  </a:lnTo>
                  <a:lnTo>
                    <a:pt x="138" y="188"/>
                  </a:lnTo>
                  <a:lnTo>
                    <a:pt x="132" y="188"/>
                  </a:lnTo>
                  <a:lnTo>
                    <a:pt x="148" y="196"/>
                  </a:lnTo>
                  <a:lnTo>
                    <a:pt x="148" y="196"/>
                  </a:lnTo>
                  <a:lnTo>
                    <a:pt x="163" y="194"/>
                  </a:lnTo>
                  <a:lnTo>
                    <a:pt x="163" y="194"/>
                  </a:lnTo>
                  <a:lnTo>
                    <a:pt x="181" y="190"/>
                  </a:lnTo>
                  <a:lnTo>
                    <a:pt x="181" y="190"/>
                  </a:lnTo>
                  <a:lnTo>
                    <a:pt x="178" y="198"/>
                  </a:lnTo>
                  <a:lnTo>
                    <a:pt x="178" y="198"/>
                  </a:lnTo>
                  <a:lnTo>
                    <a:pt x="173" y="207"/>
                  </a:lnTo>
                  <a:lnTo>
                    <a:pt x="181" y="210"/>
                  </a:lnTo>
                  <a:lnTo>
                    <a:pt x="181" y="210"/>
                  </a:lnTo>
                  <a:lnTo>
                    <a:pt x="185" y="202"/>
                  </a:lnTo>
                  <a:lnTo>
                    <a:pt x="185" y="202"/>
                  </a:lnTo>
                  <a:lnTo>
                    <a:pt x="192" y="187"/>
                  </a:lnTo>
                  <a:lnTo>
                    <a:pt x="192" y="187"/>
                  </a:lnTo>
                  <a:lnTo>
                    <a:pt x="200" y="183"/>
                  </a:lnTo>
                  <a:lnTo>
                    <a:pt x="200" y="183"/>
                  </a:lnTo>
                  <a:lnTo>
                    <a:pt x="218" y="173"/>
                  </a:lnTo>
                  <a:lnTo>
                    <a:pt x="226" y="168"/>
                  </a:lnTo>
                  <a:lnTo>
                    <a:pt x="233" y="161"/>
                  </a:lnTo>
                  <a:lnTo>
                    <a:pt x="233" y="161"/>
                  </a:lnTo>
                  <a:lnTo>
                    <a:pt x="237" y="157"/>
                  </a:lnTo>
                  <a:lnTo>
                    <a:pt x="237" y="157"/>
                  </a:lnTo>
                  <a:lnTo>
                    <a:pt x="233" y="169"/>
                  </a:lnTo>
                  <a:lnTo>
                    <a:pt x="233" y="169"/>
                  </a:lnTo>
                  <a:lnTo>
                    <a:pt x="228" y="180"/>
                  </a:lnTo>
                  <a:lnTo>
                    <a:pt x="222" y="190"/>
                  </a:lnTo>
                  <a:lnTo>
                    <a:pt x="215" y="199"/>
                  </a:lnTo>
                  <a:lnTo>
                    <a:pt x="207" y="207"/>
                  </a:lnTo>
                  <a:lnTo>
                    <a:pt x="207" y="207"/>
                  </a:lnTo>
                  <a:lnTo>
                    <a:pt x="196" y="217"/>
                  </a:lnTo>
                  <a:lnTo>
                    <a:pt x="204" y="221"/>
                  </a:lnTo>
                  <a:lnTo>
                    <a:pt x="204" y="221"/>
                  </a:lnTo>
                  <a:lnTo>
                    <a:pt x="214" y="213"/>
                  </a:lnTo>
                  <a:lnTo>
                    <a:pt x="214" y="213"/>
                  </a:lnTo>
                  <a:lnTo>
                    <a:pt x="222" y="205"/>
                  </a:lnTo>
                  <a:lnTo>
                    <a:pt x="229" y="194"/>
                  </a:lnTo>
                  <a:lnTo>
                    <a:pt x="236" y="184"/>
                  </a:lnTo>
                  <a:lnTo>
                    <a:pt x="242" y="173"/>
                  </a:lnTo>
                  <a:lnTo>
                    <a:pt x="242" y="173"/>
                  </a:lnTo>
                  <a:lnTo>
                    <a:pt x="246" y="161"/>
                  </a:lnTo>
                  <a:lnTo>
                    <a:pt x="248" y="150"/>
                  </a:lnTo>
                  <a:lnTo>
                    <a:pt x="250" y="137"/>
                  </a:lnTo>
                  <a:lnTo>
                    <a:pt x="250" y="125"/>
                  </a:lnTo>
                  <a:lnTo>
                    <a:pt x="250" y="125"/>
                  </a:lnTo>
                  <a:lnTo>
                    <a:pt x="250" y="113"/>
                  </a:lnTo>
                  <a:lnTo>
                    <a:pt x="248" y="100"/>
                  </a:lnTo>
                  <a:lnTo>
                    <a:pt x="246" y="88"/>
                  </a:lnTo>
                  <a:lnTo>
                    <a:pt x="242" y="77"/>
                  </a:lnTo>
                  <a:lnTo>
                    <a:pt x="242" y="77"/>
                  </a:lnTo>
                  <a:lnTo>
                    <a:pt x="236" y="66"/>
                  </a:lnTo>
                  <a:lnTo>
                    <a:pt x="229" y="55"/>
                  </a:lnTo>
                  <a:lnTo>
                    <a:pt x="222" y="45"/>
                  </a:lnTo>
                  <a:lnTo>
                    <a:pt x="214" y="37"/>
                  </a:lnTo>
                  <a:lnTo>
                    <a:pt x="214" y="37"/>
                  </a:lnTo>
                  <a:lnTo>
                    <a:pt x="204" y="29"/>
                  </a:lnTo>
                  <a:lnTo>
                    <a:pt x="195" y="21"/>
                  </a:lnTo>
                  <a:lnTo>
                    <a:pt x="184" y="15"/>
                  </a:lnTo>
                  <a:lnTo>
                    <a:pt x="173" y="10"/>
                  </a:lnTo>
                  <a:lnTo>
                    <a:pt x="173" y="10"/>
                  </a:lnTo>
                  <a:lnTo>
                    <a:pt x="162" y="5"/>
                  </a:lnTo>
                  <a:lnTo>
                    <a:pt x="149" y="3"/>
                  </a:lnTo>
                  <a:lnTo>
                    <a:pt x="137" y="0"/>
                  </a:lnTo>
                  <a:lnTo>
                    <a:pt x="126" y="0"/>
                  </a:lnTo>
                  <a:lnTo>
                    <a:pt x="126" y="0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25" y="0"/>
                  </a:lnTo>
                  <a:lnTo>
                    <a:pt x="123" y="0"/>
                  </a:lnTo>
                  <a:lnTo>
                    <a:pt x="123" y="0"/>
                  </a:lnTo>
                  <a:lnTo>
                    <a:pt x="111" y="1"/>
                  </a:lnTo>
                  <a:lnTo>
                    <a:pt x="100" y="3"/>
                  </a:lnTo>
                  <a:lnTo>
                    <a:pt x="89" y="5"/>
                  </a:lnTo>
                  <a:lnTo>
                    <a:pt x="78" y="10"/>
                  </a:lnTo>
                  <a:lnTo>
                    <a:pt x="78" y="10"/>
                  </a:lnTo>
                  <a:lnTo>
                    <a:pt x="67" y="15"/>
                  </a:lnTo>
                  <a:lnTo>
                    <a:pt x="56" y="21"/>
                  </a:lnTo>
                  <a:lnTo>
                    <a:pt x="46" y="29"/>
                  </a:lnTo>
                  <a:lnTo>
                    <a:pt x="37" y="37"/>
                  </a:lnTo>
                  <a:lnTo>
                    <a:pt x="37" y="37"/>
                  </a:lnTo>
                  <a:lnTo>
                    <a:pt x="29" y="45"/>
                  </a:lnTo>
                  <a:lnTo>
                    <a:pt x="22" y="55"/>
                  </a:lnTo>
                  <a:lnTo>
                    <a:pt x="15" y="66"/>
                  </a:lnTo>
                  <a:lnTo>
                    <a:pt x="11" y="77"/>
                  </a:lnTo>
                  <a:lnTo>
                    <a:pt x="11" y="77"/>
                  </a:lnTo>
                  <a:lnTo>
                    <a:pt x="7" y="88"/>
                  </a:lnTo>
                  <a:lnTo>
                    <a:pt x="4" y="97"/>
                  </a:lnTo>
                  <a:lnTo>
                    <a:pt x="1" y="108"/>
                  </a:lnTo>
                  <a:lnTo>
                    <a:pt x="1" y="119"/>
                  </a:lnTo>
                  <a:lnTo>
                    <a:pt x="1" y="119"/>
                  </a:lnTo>
                  <a:lnTo>
                    <a:pt x="0" y="125"/>
                  </a:lnTo>
                  <a:lnTo>
                    <a:pt x="0" y="125"/>
                  </a:lnTo>
                  <a:lnTo>
                    <a:pt x="1" y="130"/>
                  </a:lnTo>
                  <a:lnTo>
                    <a:pt x="1" y="130"/>
                  </a:lnTo>
                  <a:lnTo>
                    <a:pt x="1" y="130"/>
                  </a:lnTo>
                  <a:lnTo>
                    <a:pt x="1" y="130"/>
                  </a:lnTo>
                  <a:close/>
                  <a:moveTo>
                    <a:pt x="57" y="121"/>
                  </a:moveTo>
                  <a:lnTo>
                    <a:pt x="57" y="121"/>
                  </a:lnTo>
                  <a:lnTo>
                    <a:pt x="59" y="107"/>
                  </a:lnTo>
                  <a:lnTo>
                    <a:pt x="60" y="95"/>
                  </a:lnTo>
                  <a:lnTo>
                    <a:pt x="63" y="82"/>
                  </a:lnTo>
                  <a:lnTo>
                    <a:pt x="66" y="70"/>
                  </a:lnTo>
                  <a:lnTo>
                    <a:pt x="66" y="70"/>
                  </a:lnTo>
                  <a:lnTo>
                    <a:pt x="81" y="66"/>
                  </a:lnTo>
                  <a:lnTo>
                    <a:pt x="94" y="63"/>
                  </a:lnTo>
                  <a:lnTo>
                    <a:pt x="110" y="62"/>
                  </a:lnTo>
                  <a:lnTo>
                    <a:pt x="125" y="60"/>
                  </a:lnTo>
                  <a:lnTo>
                    <a:pt x="125" y="60"/>
                  </a:lnTo>
                  <a:lnTo>
                    <a:pt x="137" y="62"/>
                  </a:lnTo>
                  <a:lnTo>
                    <a:pt x="137" y="62"/>
                  </a:lnTo>
                  <a:lnTo>
                    <a:pt x="143" y="91"/>
                  </a:lnTo>
                  <a:lnTo>
                    <a:pt x="144" y="121"/>
                  </a:lnTo>
                  <a:lnTo>
                    <a:pt x="57" y="121"/>
                  </a:lnTo>
                  <a:close/>
                  <a:moveTo>
                    <a:pt x="185" y="180"/>
                  </a:moveTo>
                  <a:lnTo>
                    <a:pt x="185" y="180"/>
                  </a:lnTo>
                  <a:lnTo>
                    <a:pt x="166" y="185"/>
                  </a:lnTo>
                  <a:lnTo>
                    <a:pt x="148" y="188"/>
                  </a:lnTo>
                  <a:lnTo>
                    <a:pt x="148" y="188"/>
                  </a:lnTo>
                  <a:lnTo>
                    <a:pt x="148" y="187"/>
                  </a:lnTo>
                  <a:lnTo>
                    <a:pt x="148" y="187"/>
                  </a:lnTo>
                  <a:lnTo>
                    <a:pt x="151" y="158"/>
                  </a:lnTo>
                  <a:lnTo>
                    <a:pt x="152" y="129"/>
                  </a:lnTo>
                  <a:lnTo>
                    <a:pt x="193" y="129"/>
                  </a:lnTo>
                  <a:lnTo>
                    <a:pt x="193" y="129"/>
                  </a:lnTo>
                  <a:lnTo>
                    <a:pt x="192" y="141"/>
                  </a:lnTo>
                  <a:lnTo>
                    <a:pt x="191" y="155"/>
                  </a:lnTo>
                  <a:lnTo>
                    <a:pt x="188" y="168"/>
                  </a:lnTo>
                  <a:lnTo>
                    <a:pt x="185" y="180"/>
                  </a:lnTo>
                  <a:lnTo>
                    <a:pt x="185" y="180"/>
                  </a:lnTo>
                  <a:close/>
                  <a:moveTo>
                    <a:pt x="152" y="121"/>
                  </a:moveTo>
                  <a:lnTo>
                    <a:pt x="152" y="121"/>
                  </a:lnTo>
                  <a:lnTo>
                    <a:pt x="151" y="91"/>
                  </a:lnTo>
                  <a:lnTo>
                    <a:pt x="147" y="62"/>
                  </a:lnTo>
                  <a:lnTo>
                    <a:pt x="147" y="62"/>
                  </a:lnTo>
                  <a:lnTo>
                    <a:pt x="166" y="64"/>
                  </a:lnTo>
                  <a:lnTo>
                    <a:pt x="185" y="70"/>
                  </a:lnTo>
                  <a:lnTo>
                    <a:pt x="185" y="70"/>
                  </a:lnTo>
                  <a:lnTo>
                    <a:pt x="188" y="82"/>
                  </a:lnTo>
                  <a:lnTo>
                    <a:pt x="191" y="95"/>
                  </a:lnTo>
                  <a:lnTo>
                    <a:pt x="192" y="107"/>
                  </a:lnTo>
                  <a:lnTo>
                    <a:pt x="193" y="121"/>
                  </a:lnTo>
                  <a:lnTo>
                    <a:pt x="152" y="121"/>
                  </a:lnTo>
                  <a:close/>
                  <a:moveTo>
                    <a:pt x="237" y="141"/>
                  </a:moveTo>
                  <a:lnTo>
                    <a:pt x="237" y="141"/>
                  </a:lnTo>
                  <a:lnTo>
                    <a:pt x="233" y="148"/>
                  </a:lnTo>
                  <a:lnTo>
                    <a:pt x="228" y="155"/>
                  </a:lnTo>
                  <a:lnTo>
                    <a:pt x="228" y="155"/>
                  </a:lnTo>
                  <a:lnTo>
                    <a:pt x="221" y="161"/>
                  </a:lnTo>
                  <a:lnTo>
                    <a:pt x="214" y="166"/>
                  </a:lnTo>
                  <a:lnTo>
                    <a:pt x="198" y="174"/>
                  </a:lnTo>
                  <a:lnTo>
                    <a:pt x="198" y="174"/>
                  </a:lnTo>
                  <a:lnTo>
                    <a:pt x="195" y="176"/>
                  </a:lnTo>
                  <a:lnTo>
                    <a:pt x="195" y="176"/>
                  </a:lnTo>
                  <a:lnTo>
                    <a:pt x="198" y="163"/>
                  </a:lnTo>
                  <a:lnTo>
                    <a:pt x="198" y="163"/>
                  </a:lnTo>
                  <a:lnTo>
                    <a:pt x="200" y="147"/>
                  </a:lnTo>
                  <a:lnTo>
                    <a:pt x="202" y="129"/>
                  </a:lnTo>
                  <a:lnTo>
                    <a:pt x="242" y="129"/>
                  </a:lnTo>
                  <a:lnTo>
                    <a:pt x="242" y="129"/>
                  </a:lnTo>
                  <a:lnTo>
                    <a:pt x="240" y="135"/>
                  </a:lnTo>
                  <a:lnTo>
                    <a:pt x="237" y="141"/>
                  </a:lnTo>
                  <a:lnTo>
                    <a:pt x="237" y="141"/>
                  </a:lnTo>
                  <a:close/>
                  <a:moveTo>
                    <a:pt x="242" y="121"/>
                  </a:moveTo>
                  <a:lnTo>
                    <a:pt x="202" y="121"/>
                  </a:lnTo>
                  <a:lnTo>
                    <a:pt x="202" y="121"/>
                  </a:lnTo>
                  <a:lnTo>
                    <a:pt x="200" y="103"/>
                  </a:lnTo>
                  <a:lnTo>
                    <a:pt x="198" y="86"/>
                  </a:lnTo>
                  <a:lnTo>
                    <a:pt x="198" y="86"/>
                  </a:lnTo>
                  <a:lnTo>
                    <a:pt x="195" y="74"/>
                  </a:lnTo>
                  <a:lnTo>
                    <a:pt x="195" y="74"/>
                  </a:lnTo>
                  <a:lnTo>
                    <a:pt x="198" y="74"/>
                  </a:lnTo>
                  <a:lnTo>
                    <a:pt x="198" y="74"/>
                  </a:lnTo>
                  <a:lnTo>
                    <a:pt x="214" y="84"/>
                  </a:lnTo>
                  <a:lnTo>
                    <a:pt x="221" y="88"/>
                  </a:lnTo>
                  <a:lnTo>
                    <a:pt x="228" y="95"/>
                  </a:lnTo>
                  <a:lnTo>
                    <a:pt x="228" y="95"/>
                  </a:lnTo>
                  <a:lnTo>
                    <a:pt x="233" y="102"/>
                  </a:lnTo>
                  <a:lnTo>
                    <a:pt x="237" y="108"/>
                  </a:lnTo>
                  <a:lnTo>
                    <a:pt x="237" y="108"/>
                  </a:lnTo>
                  <a:lnTo>
                    <a:pt x="240" y="114"/>
                  </a:lnTo>
                  <a:lnTo>
                    <a:pt x="242" y="121"/>
                  </a:lnTo>
                  <a:lnTo>
                    <a:pt x="242" y="121"/>
                  </a:lnTo>
                  <a:close/>
                  <a:moveTo>
                    <a:pt x="170" y="18"/>
                  </a:moveTo>
                  <a:lnTo>
                    <a:pt x="170" y="18"/>
                  </a:lnTo>
                  <a:lnTo>
                    <a:pt x="180" y="22"/>
                  </a:lnTo>
                  <a:lnTo>
                    <a:pt x="191" y="27"/>
                  </a:lnTo>
                  <a:lnTo>
                    <a:pt x="199" y="34"/>
                  </a:lnTo>
                  <a:lnTo>
                    <a:pt x="207" y="42"/>
                  </a:lnTo>
                  <a:lnTo>
                    <a:pt x="207" y="42"/>
                  </a:lnTo>
                  <a:lnTo>
                    <a:pt x="215" y="51"/>
                  </a:lnTo>
                  <a:lnTo>
                    <a:pt x="222" y="60"/>
                  </a:lnTo>
                  <a:lnTo>
                    <a:pt x="228" y="70"/>
                  </a:lnTo>
                  <a:lnTo>
                    <a:pt x="233" y="80"/>
                  </a:lnTo>
                  <a:lnTo>
                    <a:pt x="233" y="80"/>
                  </a:lnTo>
                  <a:lnTo>
                    <a:pt x="237" y="92"/>
                  </a:lnTo>
                  <a:lnTo>
                    <a:pt x="237" y="92"/>
                  </a:lnTo>
                  <a:lnTo>
                    <a:pt x="233" y="88"/>
                  </a:lnTo>
                  <a:lnTo>
                    <a:pt x="233" y="88"/>
                  </a:lnTo>
                  <a:lnTo>
                    <a:pt x="226" y="82"/>
                  </a:lnTo>
                  <a:lnTo>
                    <a:pt x="218" y="75"/>
                  </a:lnTo>
                  <a:lnTo>
                    <a:pt x="200" y="67"/>
                  </a:lnTo>
                  <a:lnTo>
                    <a:pt x="200" y="67"/>
                  </a:lnTo>
                  <a:lnTo>
                    <a:pt x="192" y="63"/>
                  </a:lnTo>
                  <a:lnTo>
                    <a:pt x="192" y="63"/>
                  </a:lnTo>
                  <a:lnTo>
                    <a:pt x="185" y="48"/>
                  </a:lnTo>
                  <a:lnTo>
                    <a:pt x="185" y="48"/>
                  </a:lnTo>
                  <a:lnTo>
                    <a:pt x="181" y="40"/>
                  </a:lnTo>
                  <a:lnTo>
                    <a:pt x="176" y="32"/>
                  </a:lnTo>
                  <a:lnTo>
                    <a:pt x="170" y="23"/>
                  </a:lnTo>
                  <a:lnTo>
                    <a:pt x="163" y="16"/>
                  </a:lnTo>
                  <a:lnTo>
                    <a:pt x="163" y="16"/>
                  </a:lnTo>
                  <a:lnTo>
                    <a:pt x="160" y="14"/>
                  </a:lnTo>
                  <a:lnTo>
                    <a:pt x="160" y="14"/>
                  </a:lnTo>
                  <a:lnTo>
                    <a:pt x="170" y="18"/>
                  </a:lnTo>
                  <a:lnTo>
                    <a:pt x="170" y="18"/>
                  </a:lnTo>
                  <a:close/>
                  <a:moveTo>
                    <a:pt x="143" y="12"/>
                  </a:moveTo>
                  <a:lnTo>
                    <a:pt x="143" y="12"/>
                  </a:lnTo>
                  <a:lnTo>
                    <a:pt x="149" y="16"/>
                  </a:lnTo>
                  <a:lnTo>
                    <a:pt x="156" y="22"/>
                  </a:lnTo>
                  <a:lnTo>
                    <a:pt x="156" y="22"/>
                  </a:lnTo>
                  <a:lnTo>
                    <a:pt x="163" y="29"/>
                  </a:lnTo>
                  <a:lnTo>
                    <a:pt x="169" y="36"/>
                  </a:lnTo>
                  <a:lnTo>
                    <a:pt x="178" y="52"/>
                  </a:lnTo>
                  <a:lnTo>
                    <a:pt x="178" y="52"/>
                  </a:lnTo>
                  <a:lnTo>
                    <a:pt x="181" y="60"/>
                  </a:lnTo>
                  <a:lnTo>
                    <a:pt x="181" y="60"/>
                  </a:lnTo>
                  <a:lnTo>
                    <a:pt x="163" y="56"/>
                  </a:lnTo>
                  <a:lnTo>
                    <a:pt x="163" y="56"/>
                  </a:lnTo>
                  <a:lnTo>
                    <a:pt x="144" y="53"/>
                  </a:lnTo>
                  <a:lnTo>
                    <a:pt x="144" y="53"/>
                  </a:lnTo>
                  <a:lnTo>
                    <a:pt x="138" y="30"/>
                  </a:lnTo>
                  <a:lnTo>
                    <a:pt x="132" y="10"/>
                  </a:lnTo>
                  <a:lnTo>
                    <a:pt x="132" y="10"/>
                  </a:lnTo>
                  <a:lnTo>
                    <a:pt x="143" y="12"/>
                  </a:lnTo>
                  <a:lnTo>
                    <a:pt x="143" y="12"/>
                  </a:lnTo>
                  <a:close/>
                  <a:moveTo>
                    <a:pt x="93" y="22"/>
                  </a:moveTo>
                  <a:lnTo>
                    <a:pt x="93" y="22"/>
                  </a:lnTo>
                  <a:lnTo>
                    <a:pt x="100" y="16"/>
                  </a:lnTo>
                  <a:lnTo>
                    <a:pt x="108" y="12"/>
                  </a:lnTo>
                  <a:lnTo>
                    <a:pt x="108" y="12"/>
                  </a:lnTo>
                  <a:lnTo>
                    <a:pt x="115" y="10"/>
                  </a:lnTo>
                  <a:lnTo>
                    <a:pt x="122" y="8"/>
                  </a:lnTo>
                  <a:lnTo>
                    <a:pt x="122" y="8"/>
                  </a:lnTo>
                  <a:lnTo>
                    <a:pt x="130" y="30"/>
                  </a:lnTo>
                  <a:lnTo>
                    <a:pt x="136" y="52"/>
                  </a:lnTo>
                  <a:lnTo>
                    <a:pt x="136" y="52"/>
                  </a:lnTo>
                  <a:lnTo>
                    <a:pt x="125" y="52"/>
                  </a:lnTo>
                  <a:lnTo>
                    <a:pt x="125" y="52"/>
                  </a:lnTo>
                  <a:lnTo>
                    <a:pt x="105" y="53"/>
                  </a:lnTo>
                  <a:lnTo>
                    <a:pt x="86" y="56"/>
                  </a:lnTo>
                  <a:lnTo>
                    <a:pt x="86" y="56"/>
                  </a:lnTo>
                  <a:lnTo>
                    <a:pt x="70" y="60"/>
                  </a:lnTo>
                  <a:lnTo>
                    <a:pt x="70" y="60"/>
                  </a:lnTo>
                  <a:lnTo>
                    <a:pt x="72" y="52"/>
                  </a:lnTo>
                  <a:lnTo>
                    <a:pt x="72" y="52"/>
                  </a:lnTo>
                  <a:lnTo>
                    <a:pt x="82" y="36"/>
                  </a:lnTo>
                  <a:lnTo>
                    <a:pt x="88" y="29"/>
                  </a:lnTo>
                  <a:lnTo>
                    <a:pt x="93" y="22"/>
                  </a:lnTo>
                  <a:lnTo>
                    <a:pt x="93" y="22"/>
                  </a:lnTo>
                  <a:close/>
                  <a:moveTo>
                    <a:pt x="18" y="80"/>
                  </a:moveTo>
                  <a:lnTo>
                    <a:pt x="18" y="80"/>
                  </a:lnTo>
                  <a:lnTo>
                    <a:pt x="23" y="70"/>
                  </a:lnTo>
                  <a:lnTo>
                    <a:pt x="29" y="60"/>
                  </a:lnTo>
                  <a:lnTo>
                    <a:pt x="35" y="51"/>
                  </a:lnTo>
                  <a:lnTo>
                    <a:pt x="44" y="42"/>
                  </a:lnTo>
                  <a:lnTo>
                    <a:pt x="44" y="42"/>
                  </a:lnTo>
                  <a:lnTo>
                    <a:pt x="52" y="34"/>
                  </a:lnTo>
                  <a:lnTo>
                    <a:pt x="60" y="27"/>
                  </a:lnTo>
                  <a:lnTo>
                    <a:pt x="71" y="22"/>
                  </a:lnTo>
                  <a:lnTo>
                    <a:pt x="81" y="18"/>
                  </a:lnTo>
                  <a:lnTo>
                    <a:pt x="81" y="18"/>
                  </a:lnTo>
                  <a:lnTo>
                    <a:pt x="90" y="14"/>
                  </a:lnTo>
                  <a:lnTo>
                    <a:pt x="90" y="14"/>
                  </a:lnTo>
                  <a:lnTo>
                    <a:pt x="88" y="16"/>
                  </a:lnTo>
                  <a:lnTo>
                    <a:pt x="88" y="16"/>
                  </a:lnTo>
                  <a:lnTo>
                    <a:pt x="81" y="23"/>
                  </a:lnTo>
                  <a:lnTo>
                    <a:pt x="75" y="32"/>
                  </a:lnTo>
                  <a:lnTo>
                    <a:pt x="70" y="40"/>
                  </a:lnTo>
                  <a:lnTo>
                    <a:pt x="66" y="48"/>
                  </a:lnTo>
                  <a:lnTo>
                    <a:pt x="66" y="48"/>
                  </a:lnTo>
                  <a:lnTo>
                    <a:pt x="59" y="63"/>
                  </a:lnTo>
                  <a:lnTo>
                    <a:pt x="59" y="63"/>
                  </a:lnTo>
                  <a:lnTo>
                    <a:pt x="49" y="67"/>
                  </a:lnTo>
                  <a:lnTo>
                    <a:pt x="49" y="67"/>
                  </a:lnTo>
                  <a:lnTo>
                    <a:pt x="33" y="75"/>
                  </a:lnTo>
                  <a:lnTo>
                    <a:pt x="24" y="82"/>
                  </a:lnTo>
                  <a:lnTo>
                    <a:pt x="18" y="88"/>
                  </a:lnTo>
                  <a:lnTo>
                    <a:pt x="18" y="88"/>
                  </a:lnTo>
                  <a:lnTo>
                    <a:pt x="13" y="92"/>
                  </a:lnTo>
                  <a:lnTo>
                    <a:pt x="13" y="92"/>
                  </a:lnTo>
                  <a:lnTo>
                    <a:pt x="18" y="80"/>
                  </a:lnTo>
                  <a:lnTo>
                    <a:pt x="18" y="80"/>
                  </a:lnTo>
                  <a:close/>
                  <a:moveTo>
                    <a:pt x="9" y="121"/>
                  </a:moveTo>
                  <a:lnTo>
                    <a:pt x="9" y="121"/>
                  </a:lnTo>
                  <a:lnTo>
                    <a:pt x="11" y="114"/>
                  </a:lnTo>
                  <a:lnTo>
                    <a:pt x="13" y="108"/>
                  </a:lnTo>
                  <a:lnTo>
                    <a:pt x="13" y="108"/>
                  </a:lnTo>
                  <a:lnTo>
                    <a:pt x="18" y="102"/>
                  </a:lnTo>
                  <a:lnTo>
                    <a:pt x="23" y="95"/>
                  </a:lnTo>
                  <a:lnTo>
                    <a:pt x="23" y="95"/>
                  </a:lnTo>
                  <a:lnTo>
                    <a:pt x="30" y="88"/>
                  </a:lnTo>
                  <a:lnTo>
                    <a:pt x="37" y="84"/>
                  </a:lnTo>
                  <a:lnTo>
                    <a:pt x="53" y="74"/>
                  </a:lnTo>
                  <a:lnTo>
                    <a:pt x="53" y="74"/>
                  </a:lnTo>
                  <a:lnTo>
                    <a:pt x="56" y="74"/>
                  </a:lnTo>
                  <a:lnTo>
                    <a:pt x="56" y="74"/>
                  </a:lnTo>
                  <a:lnTo>
                    <a:pt x="53" y="86"/>
                  </a:lnTo>
                  <a:lnTo>
                    <a:pt x="53" y="86"/>
                  </a:lnTo>
                  <a:lnTo>
                    <a:pt x="50" y="103"/>
                  </a:lnTo>
                  <a:lnTo>
                    <a:pt x="49" y="121"/>
                  </a:lnTo>
                  <a:lnTo>
                    <a:pt x="9" y="121"/>
                  </a:lnTo>
                  <a:lnTo>
                    <a:pt x="9" y="121"/>
                  </a:lnTo>
                  <a:lnTo>
                    <a:pt x="9" y="121"/>
                  </a:lnTo>
                  <a:lnTo>
                    <a:pt x="9" y="12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404040"/>
                </a:solidFill>
              </a:endParaRPr>
            </a:p>
          </p:txBody>
        </p:sp>
        <p:sp>
          <p:nvSpPr>
            <p:cNvPr id="40" name="Freeform 360"/>
            <p:cNvSpPr>
              <a:spLocks/>
            </p:cNvSpPr>
            <p:nvPr/>
          </p:nvSpPr>
          <p:spPr bwMode="auto">
            <a:xfrm>
              <a:off x="9557975" y="4036040"/>
              <a:ext cx="32615" cy="36048"/>
            </a:xfrm>
            <a:custGeom>
              <a:avLst/>
              <a:gdLst>
                <a:gd name="T0" fmla="*/ 19 w 19"/>
                <a:gd name="T1" fmla="*/ 10 h 21"/>
                <a:gd name="T2" fmla="*/ 19 w 19"/>
                <a:gd name="T3" fmla="*/ 10 h 21"/>
                <a:gd name="T4" fmla="*/ 19 w 19"/>
                <a:gd name="T5" fmla="*/ 14 h 21"/>
                <a:gd name="T6" fmla="*/ 16 w 19"/>
                <a:gd name="T7" fmla="*/ 18 h 21"/>
                <a:gd name="T8" fmla="*/ 13 w 19"/>
                <a:gd name="T9" fmla="*/ 19 h 21"/>
                <a:gd name="T10" fmla="*/ 9 w 19"/>
                <a:gd name="T11" fmla="*/ 21 h 21"/>
                <a:gd name="T12" fmla="*/ 9 w 19"/>
                <a:gd name="T13" fmla="*/ 21 h 21"/>
                <a:gd name="T14" fmla="*/ 5 w 19"/>
                <a:gd name="T15" fmla="*/ 19 h 21"/>
                <a:gd name="T16" fmla="*/ 2 w 19"/>
                <a:gd name="T17" fmla="*/ 18 h 21"/>
                <a:gd name="T18" fmla="*/ 0 w 19"/>
                <a:gd name="T19" fmla="*/ 14 h 21"/>
                <a:gd name="T20" fmla="*/ 0 w 19"/>
                <a:gd name="T21" fmla="*/ 10 h 21"/>
                <a:gd name="T22" fmla="*/ 0 w 19"/>
                <a:gd name="T23" fmla="*/ 10 h 21"/>
                <a:gd name="T24" fmla="*/ 0 w 19"/>
                <a:gd name="T25" fmla="*/ 6 h 21"/>
                <a:gd name="T26" fmla="*/ 2 w 19"/>
                <a:gd name="T27" fmla="*/ 3 h 21"/>
                <a:gd name="T28" fmla="*/ 5 w 19"/>
                <a:gd name="T29" fmla="*/ 1 h 21"/>
                <a:gd name="T30" fmla="*/ 9 w 19"/>
                <a:gd name="T31" fmla="*/ 0 h 21"/>
                <a:gd name="T32" fmla="*/ 9 w 19"/>
                <a:gd name="T33" fmla="*/ 0 h 21"/>
                <a:gd name="T34" fmla="*/ 13 w 19"/>
                <a:gd name="T35" fmla="*/ 1 h 21"/>
                <a:gd name="T36" fmla="*/ 16 w 19"/>
                <a:gd name="T37" fmla="*/ 3 h 21"/>
                <a:gd name="T38" fmla="*/ 19 w 19"/>
                <a:gd name="T39" fmla="*/ 6 h 21"/>
                <a:gd name="T40" fmla="*/ 19 w 19"/>
                <a:gd name="T41" fmla="*/ 10 h 21"/>
                <a:gd name="T42" fmla="*/ 19 w 19"/>
                <a:gd name="T43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9" h="21">
                  <a:moveTo>
                    <a:pt x="19" y="10"/>
                  </a:moveTo>
                  <a:lnTo>
                    <a:pt x="19" y="10"/>
                  </a:lnTo>
                  <a:lnTo>
                    <a:pt x="19" y="14"/>
                  </a:lnTo>
                  <a:lnTo>
                    <a:pt x="16" y="18"/>
                  </a:lnTo>
                  <a:lnTo>
                    <a:pt x="13" y="19"/>
                  </a:lnTo>
                  <a:lnTo>
                    <a:pt x="9" y="21"/>
                  </a:lnTo>
                  <a:lnTo>
                    <a:pt x="9" y="21"/>
                  </a:lnTo>
                  <a:lnTo>
                    <a:pt x="5" y="19"/>
                  </a:lnTo>
                  <a:lnTo>
                    <a:pt x="2" y="18"/>
                  </a:lnTo>
                  <a:lnTo>
                    <a:pt x="0" y="14"/>
                  </a:lnTo>
                  <a:lnTo>
                    <a:pt x="0" y="10"/>
                  </a:lnTo>
                  <a:lnTo>
                    <a:pt x="0" y="10"/>
                  </a:lnTo>
                  <a:lnTo>
                    <a:pt x="0" y="6"/>
                  </a:lnTo>
                  <a:lnTo>
                    <a:pt x="2" y="3"/>
                  </a:lnTo>
                  <a:lnTo>
                    <a:pt x="5" y="1"/>
                  </a:lnTo>
                  <a:lnTo>
                    <a:pt x="9" y="0"/>
                  </a:lnTo>
                  <a:lnTo>
                    <a:pt x="9" y="0"/>
                  </a:lnTo>
                  <a:lnTo>
                    <a:pt x="13" y="1"/>
                  </a:lnTo>
                  <a:lnTo>
                    <a:pt x="16" y="3"/>
                  </a:lnTo>
                  <a:lnTo>
                    <a:pt x="19" y="6"/>
                  </a:lnTo>
                  <a:lnTo>
                    <a:pt x="19" y="10"/>
                  </a:lnTo>
                  <a:lnTo>
                    <a:pt x="19" y="1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404040"/>
                </a:solidFill>
              </a:endParaRPr>
            </a:p>
          </p:txBody>
        </p:sp>
        <p:sp>
          <p:nvSpPr>
            <p:cNvPr id="41" name="Freeform 361"/>
            <p:cNvSpPr>
              <a:spLocks/>
            </p:cNvSpPr>
            <p:nvPr/>
          </p:nvSpPr>
          <p:spPr bwMode="auto">
            <a:xfrm>
              <a:off x="9573424" y="3958797"/>
              <a:ext cx="51496" cy="51496"/>
            </a:xfrm>
            <a:custGeom>
              <a:avLst/>
              <a:gdLst>
                <a:gd name="T0" fmla="*/ 30 w 30"/>
                <a:gd name="T1" fmla="*/ 15 h 30"/>
                <a:gd name="T2" fmla="*/ 30 w 30"/>
                <a:gd name="T3" fmla="*/ 15 h 30"/>
                <a:gd name="T4" fmla="*/ 29 w 30"/>
                <a:gd name="T5" fmla="*/ 22 h 30"/>
                <a:gd name="T6" fmla="*/ 26 w 30"/>
                <a:gd name="T7" fmla="*/ 26 h 30"/>
                <a:gd name="T8" fmla="*/ 21 w 30"/>
                <a:gd name="T9" fmla="*/ 30 h 30"/>
                <a:gd name="T10" fmla="*/ 15 w 30"/>
                <a:gd name="T11" fmla="*/ 30 h 30"/>
                <a:gd name="T12" fmla="*/ 15 w 30"/>
                <a:gd name="T13" fmla="*/ 30 h 30"/>
                <a:gd name="T14" fmla="*/ 10 w 30"/>
                <a:gd name="T15" fmla="*/ 30 h 30"/>
                <a:gd name="T16" fmla="*/ 4 w 30"/>
                <a:gd name="T17" fmla="*/ 26 h 30"/>
                <a:gd name="T18" fmla="*/ 2 w 30"/>
                <a:gd name="T19" fmla="*/ 22 h 30"/>
                <a:gd name="T20" fmla="*/ 0 w 30"/>
                <a:gd name="T21" fmla="*/ 15 h 30"/>
                <a:gd name="T22" fmla="*/ 0 w 30"/>
                <a:gd name="T23" fmla="*/ 15 h 30"/>
                <a:gd name="T24" fmla="*/ 2 w 30"/>
                <a:gd name="T25" fmla="*/ 9 h 30"/>
                <a:gd name="T26" fmla="*/ 4 w 30"/>
                <a:gd name="T27" fmla="*/ 5 h 30"/>
                <a:gd name="T28" fmla="*/ 10 w 30"/>
                <a:gd name="T29" fmla="*/ 1 h 30"/>
                <a:gd name="T30" fmla="*/ 15 w 30"/>
                <a:gd name="T31" fmla="*/ 0 h 30"/>
                <a:gd name="T32" fmla="*/ 15 w 30"/>
                <a:gd name="T33" fmla="*/ 0 h 30"/>
                <a:gd name="T34" fmla="*/ 21 w 30"/>
                <a:gd name="T35" fmla="*/ 1 h 30"/>
                <a:gd name="T36" fmla="*/ 26 w 30"/>
                <a:gd name="T37" fmla="*/ 5 h 30"/>
                <a:gd name="T38" fmla="*/ 29 w 30"/>
                <a:gd name="T39" fmla="*/ 9 h 30"/>
                <a:gd name="T40" fmla="*/ 30 w 30"/>
                <a:gd name="T41" fmla="*/ 15 h 30"/>
                <a:gd name="T42" fmla="*/ 30 w 30"/>
                <a:gd name="T43" fmla="*/ 15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0" h="30">
                  <a:moveTo>
                    <a:pt x="30" y="15"/>
                  </a:moveTo>
                  <a:lnTo>
                    <a:pt x="30" y="15"/>
                  </a:lnTo>
                  <a:lnTo>
                    <a:pt x="29" y="22"/>
                  </a:lnTo>
                  <a:lnTo>
                    <a:pt x="26" y="26"/>
                  </a:lnTo>
                  <a:lnTo>
                    <a:pt x="21" y="30"/>
                  </a:lnTo>
                  <a:lnTo>
                    <a:pt x="15" y="30"/>
                  </a:lnTo>
                  <a:lnTo>
                    <a:pt x="15" y="30"/>
                  </a:lnTo>
                  <a:lnTo>
                    <a:pt x="10" y="30"/>
                  </a:lnTo>
                  <a:lnTo>
                    <a:pt x="4" y="26"/>
                  </a:lnTo>
                  <a:lnTo>
                    <a:pt x="2" y="22"/>
                  </a:lnTo>
                  <a:lnTo>
                    <a:pt x="0" y="15"/>
                  </a:lnTo>
                  <a:lnTo>
                    <a:pt x="0" y="15"/>
                  </a:lnTo>
                  <a:lnTo>
                    <a:pt x="2" y="9"/>
                  </a:lnTo>
                  <a:lnTo>
                    <a:pt x="4" y="5"/>
                  </a:lnTo>
                  <a:lnTo>
                    <a:pt x="10" y="1"/>
                  </a:lnTo>
                  <a:lnTo>
                    <a:pt x="15" y="0"/>
                  </a:lnTo>
                  <a:lnTo>
                    <a:pt x="15" y="0"/>
                  </a:lnTo>
                  <a:lnTo>
                    <a:pt x="21" y="1"/>
                  </a:lnTo>
                  <a:lnTo>
                    <a:pt x="26" y="5"/>
                  </a:lnTo>
                  <a:lnTo>
                    <a:pt x="29" y="9"/>
                  </a:lnTo>
                  <a:lnTo>
                    <a:pt x="30" y="15"/>
                  </a:lnTo>
                  <a:lnTo>
                    <a:pt x="30" y="1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404040"/>
                </a:solidFill>
              </a:endParaRPr>
            </a:p>
          </p:txBody>
        </p:sp>
        <p:sp>
          <p:nvSpPr>
            <p:cNvPr id="42" name="Freeform 362"/>
            <p:cNvSpPr>
              <a:spLocks/>
            </p:cNvSpPr>
            <p:nvPr/>
          </p:nvSpPr>
          <p:spPr bwMode="auto">
            <a:xfrm>
              <a:off x="9648952" y="3970812"/>
              <a:ext cx="30898" cy="29182"/>
            </a:xfrm>
            <a:custGeom>
              <a:avLst/>
              <a:gdLst>
                <a:gd name="T0" fmla="*/ 18 w 18"/>
                <a:gd name="T1" fmla="*/ 8 h 17"/>
                <a:gd name="T2" fmla="*/ 18 w 18"/>
                <a:gd name="T3" fmla="*/ 8 h 17"/>
                <a:gd name="T4" fmla="*/ 17 w 18"/>
                <a:gd name="T5" fmla="*/ 12 h 17"/>
                <a:gd name="T6" fmla="*/ 15 w 18"/>
                <a:gd name="T7" fmla="*/ 15 h 17"/>
                <a:gd name="T8" fmla="*/ 12 w 18"/>
                <a:gd name="T9" fmla="*/ 16 h 17"/>
                <a:gd name="T10" fmla="*/ 10 w 18"/>
                <a:gd name="T11" fmla="*/ 17 h 17"/>
                <a:gd name="T12" fmla="*/ 10 w 18"/>
                <a:gd name="T13" fmla="*/ 17 h 17"/>
                <a:gd name="T14" fmla="*/ 6 w 18"/>
                <a:gd name="T15" fmla="*/ 16 h 17"/>
                <a:gd name="T16" fmla="*/ 3 w 18"/>
                <a:gd name="T17" fmla="*/ 15 h 17"/>
                <a:gd name="T18" fmla="*/ 1 w 18"/>
                <a:gd name="T19" fmla="*/ 12 h 17"/>
                <a:gd name="T20" fmla="*/ 0 w 18"/>
                <a:gd name="T21" fmla="*/ 8 h 17"/>
                <a:gd name="T22" fmla="*/ 0 w 18"/>
                <a:gd name="T23" fmla="*/ 8 h 17"/>
                <a:gd name="T24" fmla="*/ 1 w 18"/>
                <a:gd name="T25" fmla="*/ 5 h 17"/>
                <a:gd name="T26" fmla="*/ 3 w 18"/>
                <a:gd name="T27" fmla="*/ 2 h 17"/>
                <a:gd name="T28" fmla="*/ 6 w 18"/>
                <a:gd name="T29" fmla="*/ 1 h 17"/>
                <a:gd name="T30" fmla="*/ 10 w 18"/>
                <a:gd name="T31" fmla="*/ 0 h 17"/>
                <a:gd name="T32" fmla="*/ 10 w 18"/>
                <a:gd name="T33" fmla="*/ 0 h 17"/>
                <a:gd name="T34" fmla="*/ 12 w 18"/>
                <a:gd name="T35" fmla="*/ 1 h 17"/>
                <a:gd name="T36" fmla="*/ 15 w 18"/>
                <a:gd name="T37" fmla="*/ 2 h 17"/>
                <a:gd name="T38" fmla="*/ 17 w 18"/>
                <a:gd name="T39" fmla="*/ 5 h 17"/>
                <a:gd name="T40" fmla="*/ 18 w 18"/>
                <a:gd name="T41" fmla="*/ 8 h 17"/>
                <a:gd name="T42" fmla="*/ 18 w 18"/>
                <a:gd name="T4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7">
                  <a:moveTo>
                    <a:pt x="18" y="8"/>
                  </a:moveTo>
                  <a:lnTo>
                    <a:pt x="18" y="8"/>
                  </a:lnTo>
                  <a:lnTo>
                    <a:pt x="17" y="12"/>
                  </a:lnTo>
                  <a:lnTo>
                    <a:pt x="15" y="15"/>
                  </a:lnTo>
                  <a:lnTo>
                    <a:pt x="12" y="16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6" y="16"/>
                  </a:lnTo>
                  <a:lnTo>
                    <a:pt x="3" y="15"/>
                  </a:lnTo>
                  <a:lnTo>
                    <a:pt x="1" y="12"/>
                  </a:lnTo>
                  <a:lnTo>
                    <a:pt x="0" y="8"/>
                  </a:lnTo>
                  <a:lnTo>
                    <a:pt x="0" y="8"/>
                  </a:lnTo>
                  <a:lnTo>
                    <a:pt x="1" y="5"/>
                  </a:lnTo>
                  <a:lnTo>
                    <a:pt x="3" y="2"/>
                  </a:lnTo>
                  <a:lnTo>
                    <a:pt x="6" y="1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2" y="1"/>
                  </a:lnTo>
                  <a:lnTo>
                    <a:pt x="15" y="2"/>
                  </a:lnTo>
                  <a:lnTo>
                    <a:pt x="17" y="5"/>
                  </a:lnTo>
                  <a:lnTo>
                    <a:pt x="18" y="8"/>
                  </a:lnTo>
                  <a:lnTo>
                    <a:pt x="18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404040"/>
                </a:solidFill>
              </a:endParaRPr>
            </a:p>
          </p:txBody>
        </p:sp>
        <p:sp>
          <p:nvSpPr>
            <p:cNvPr id="43" name="Freeform 363"/>
            <p:cNvSpPr>
              <a:spLocks/>
            </p:cNvSpPr>
            <p:nvPr/>
          </p:nvSpPr>
          <p:spPr bwMode="auto">
            <a:xfrm>
              <a:off x="9669550" y="3929615"/>
              <a:ext cx="30898" cy="29182"/>
            </a:xfrm>
            <a:custGeom>
              <a:avLst/>
              <a:gdLst>
                <a:gd name="T0" fmla="*/ 18 w 18"/>
                <a:gd name="T1" fmla="*/ 8 h 17"/>
                <a:gd name="T2" fmla="*/ 18 w 18"/>
                <a:gd name="T3" fmla="*/ 8 h 17"/>
                <a:gd name="T4" fmla="*/ 17 w 18"/>
                <a:gd name="T5" fmla="*/ 13 h 17"/>
                <a:gd name="T6" fmla="*/ 16 w 18"/>
                <a:gd name="T7" fmla="*/ 15 h 17"/>
                <a:gd name="T8" fmla="*/ 13 w 18"/>
                <a:gd name="T9" fmla="*/ 17 h 17"/>
                <a:gd name="T10" fmla="*/ 10 w 18"/>
                <a:gd name="T11" fmla="*/ 17 h 17"/>
                <a:gd name="T12" fmla="*/ 10 w 18"/>
                <a:gd name="T13" fmla="*/ 17 h 17"/>
                <a:gd name="T14" fmla="*/ 6 w 18"/>
                <a:gd name="T15" fmla="*/ 17 h 17"/>
                <a:gd name="T16" fmla="*/ 3 w 18"/>
                <a:gd name="T17" fmla="*/ 15 h 17"/>
                <a:gd name="T18" fmla="*/ 2 w 18"/>
                <a:gd name="T19" fmla="*/ 13 h 17"/>
                <a:gd name="T20" fmla="*/ 0 w 18"/>
                <a:gd name="T21" fmla="*/ 8 h 17"/>
                <a:gd name="T22" fmla="*/ 0 w 18"/>
                <a:gd name="T23" fmla="*/ 8 h 17"/>
                <a:gd name="T24" fmla="*/ 2 w 18"/>
                <a:gd name="T25" fmla="*/ 6 h 17"/>
                <a:gd name="T26" fmla="*/ 3 w 18"/>
                <a:gd name="T27" fmla="*/ 3 h 17"/>
                <a:gd name="T28" fmla="*/ 6 w 18"/>
                <a:gd name="T29" fmla="*/ 0 h 17"/>
                <a:gd name="T30" fmla="*/ 10 w 18"/>
                <a:gd name="T31" fmla="*/ 0 h 17"/>
                <a:gd name="T32" fmla="*/ 10 w 18"/>
                <a:gd name="T33" fmla="*/ 0 h 17"/>
                <a:gd name="T34" fmla="*/ 13 w 18"/>
                <a:gd name="T35" fmla="*/ 0 h 17"/>
                <a:gd name="T36" fmla="*/ 16 w 18"/>
                <a:gd name="T37" fmla="*/ 3 h 17"/>
                <a:gd name="T38" fmla="*/ 17 w 18"/>
                <a:gd name="T39" fmla="*/ 6 h 17"/>
                <a:gd name="T40" fmla="*/ 18 w 18"/>
                <a:gd name="T41" fmla="*/ 8 h 17"/>
                <a:gd name="T42" fmla="*/ 18 w 18"/>
                <a:gd name="T43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8" h="17">
                  <a:moveTo>
                    <a:pt x="18" y="8"/>
                  </a:moveTo>
                  <a:lnTo>
                    <a:pt x="18" y="8"/>
                  </a:lnTo>
                  <a:lnTo>
                    <a:pt x="17" y="13"/>
                  </a:lnTo>
                  <a:lnTo>
                    <a:pt x="16" y="15"/>
                  </a:lnTo>
                  <a:lnTo>
                    <a:pt x="13" y="17"/>
                  </a:lnTo>
                  <a:lnTo>
                    <a:pt x="10" y="17"/>
                  </a:lnTo>
                  <a:lnTo>
                    <a:pt x="10" y="17"/>
                  </a:lnTo>
                  <a:lnTo>
                    <a:pt x="6" y="17"/>
                  </a:lnTo>
                  <a:lnTo>
                    <a:pt x="3" y="15"/>
                  </a:lnTo>
                  <a:lnTo>
                    <a:pt x="2" y="13"/>
                  </a:lnTo>
                  <a:lnTo>
                    <a:pt x="0" y="8"/>
                  </a:lnTo>
                  <a:lnTo>
                    <a:pt x="0" y="8"/>
                  </a:lnTo>
                  <a:lnTo>
                    <a:pt x="2" y="6"/>
                  </a:lnTo>
                  <a:lnTo>
                    <a:pt x="3" y="3"/>
                  </a:lnTo>
                  <a:lnTo>
                    <a:pt x="6" y="0"/>
                  </a:lnTo>
                  <a:lnTo>
                    <a:pt x="10" y="0"/>
                  </a:lnTo>
                  <a:lnTo>
                    <a:pt x="10" y="0"/>
                  </a:lnTo>
                  <a:lnTo>
                    <a:pt x="13" y="0"/>
                  </a:lnTo>
                  <a:lnTo>
                    <a:pt x="16" y="3"/>
                  </a:lnTo>
                  <a:lnTo>
                    <a:pt x="17" y="6"/>
                  </a:lnTo>
                  <a:lnTo>
                    <a:pt x="18" y="8"/>
                  </a:lnTo>
                  <a:lnTo>
                    <a:pt x="18" y="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404040"/>
                </a:solidFill>
              </a:endParaRPr>
            </a:p>
          </p:txBody>
        </p:sp>
      </p:grpSp>
      <p:sp>
        <p:nvSpPr>
          <p:cNvPr id="44" name="Freeform 67"/>
          <p:cNvSpPr>
            <a:spLocks noChangeAspect="1"/>
          </p:cNvSpPr>
          <p:nvPr/>
        </p:nvSpPr>
        <p:spPr bwMode="auto">
          <a:xfrm>
            <a:off x="3105465" y="5289360"/>
            <a:ext cx="460682" cy="558438"/>
          </a:xfrm>
          <a:custGeom>
            <a:avLst/>
            <a:gdLst>
              <a:gd name="T0" fmla="*/ 2147483647 w 4180"/>
              <a:gd name="T1" fmla="*/ 2147483647 h 4763"/>
              <a:gd name="T2" fmla="*/ 2147483647 w 4180"/>
              <a:gd name="T3" fmla="*/ 2147483647 h 4763"/>
              <a:gd name="T4" fmla="*/ 2147483647 w 4180"/>
              <a:gd name="T5" fmla="*/ 2147483647 h 4763"/>
              <a:gd name="T6" fmla="*/ 2147483647 w 4180"/>
              <a:gd name="T7" fmla="*/ 2147483647 h 4763"/>
              <a:gd name="T8" fmla="*/ 2147483647 w 4180"/>
              <a:gd name="T9" fmla="*/ 2147483647 h 4763"/>
              <a:gd name="T10" fmla="*/ 2147483647 w 4180"/>
              <a:gd name="T11" fmla="*/ 2147483647 h 4763"/>
              <a:gd name="T12" fmla="*/ 2147483647 w 4180"/>
              <a:gd name="T13" fmla="*/ 2147483647 h 4763"/>
              <a:gd name="T14" fmla="*/ 2147483647 w 4180"/>
              <a:gd name="T15" fmla="*/ 2147483647 h 4763"/>
              <a:gd name="T16" fmla="*/ 2147483647 w 4180"/>
              <a:gd name="T17" fmla="*/ 2147483647 h 4763"/>
              <a:gd name="T18" fmla="*/ 2147483647 w 4180"/>
              <a:gd name="T19" fmla="*/ 2147483647 h 4763"/>
              <a:gd name="T20" fmla="*/ 2147483647 w 4180"/>
              <a:gd name="T21" fmla="*/ 2147483647 h 4763"/>
              <a:gd name="T22" fmla="*/ 2147483647 w 4180"/>
              <a:gd name="T23" fmla="*/ 2147483647 h 4763"/>
              <a:gd name="T24" fmla="*/ 2147483647 w 4180"/>
              <a:gd name="T25" fmla="*/ 2147483647 h 4763"/>
              <a:gd name="T26" fmla="*/ 2147483647 w 4180"/>
              <a:gd name="T27" fmla="*/ 2147483647 h 4763"/>
              <a:gd name="T28" fmla="*/ 2147483647 w 4180"/>
              <a:gd name="T29" fmla="*/ 2147483647 h 4763"/>
              <a:gd name="T30" fmla="*/ 2147483647 w 4180"/>
              <a:gd name="T31" fmla="*/ 2147483647 h 4763"/>
              <a:gd name="T32" fmla="*/ 2147483647 w 4180"/>
              <a:gd name="T33" fmla="*/ 2147483647 h 4763"/>
              <a:gd name="T34" fmla="*/ 2147483647 w 4180"/>
              <a:gd name="T35" fmla="*/ 2147483647 h 4763"/>
              <a:gd name="T36" fmla="*/ 2147483647 w 4180"/>
              <a:gd name="T37" fmla="*/ 2147483647 h 4763"/>
              <a:gd name="T38" fmla="*/ 2147483647 w 4180"/>
              <a:gd name="T39" fmla="*/ 2147483647 h 4763"/>
              <a:gd name="T40" fmla="*/ 2147483647 w 4180"/>
              <a:gd name="T41" fmla="*/ 2147483647 h 4763"/>
              <a:gd name="T42" fmla="*/ 2147483647 w 4180"/>
              <a:gd name="T43" fmla="*/ 2147483647 h 4763"/>
              <a:gd name="T44" fmla="*/ 2147483647 w 4180"/>
              <a:gd name="T45" fmla="*/ 2147483647 h 4763"/>
              <a:gd name="T46" fmla="*/ 2147483647 w 4180"/>
              <a:gd name="T47" fmla="*/ 2147483647 h 4763"/>
              <a:gd name="T48" fmla="*/ 2147483647 w 4180"/>
              <a:gd name="T49" fmla="*/ 2147483647 h 4763"/>
              <a:gd name="T50" fmla="*/ 2147483647 w 4180"/>
              <a:gd name="T51" fmla="*/ 2147483647 h 4763"/>
              <a:gd name="T52" fmla="*/ 2147483647 w 4180"/>
              <a:gd name="T53" fmla="*/ 2147483647 h 4763"/>
              <a:gd name="T54" fmla="*/ 2147483647 w 4180"/>
              <a:gd name="T55" fmla="*/ 2147483647 h 4763"/>
              <a:gd name="T56" fmla="*/ 2147483647 w 4180"/>
              <a:gd name="T57" fmla="*/ 2147483647 h 4763"/>
              <a:gd name="T58" fmla="*/ 2147483647 w 4180"/>
              <a:gd name="T59" fmla="*/ 2147483647 h 4763"/>
              <a:gd name="T60" fmla="*/ 2147483647 w 4180"/>
              <a:gd name="T61" fmla="*/ 2147483647 h 4763"/>
              <a:gd name="T62" fmla="*/ 2147483647 w 4180"/>
              <a:gd name="T63" fmla="*/ 2147483647 h 4763"/>
              <a:gd name="T64" fmla="*/ 2147483647 w 4180"/>
              <a:gd name="T65" fmla="*/ 2147483647 h 4763"/>
              <a:gd name="T66" fmla="*/ 2147483647 w 4180"/>
              <a:gd name="T67" fmla="*/ 2147483647 h 4763"/>
              <a:gd name="T68" fmla="*/ 2147483647 w 4180"/>
              <a:gd name="T69" fmla="*/ 2147483647 h 4763"/>
              <a:gd name="T70" fmla="*/ 2147483647 w 4180"/>
              <a:gd name="T71" fmla="*/ 2147483647 h 4763"/>
              <a:gd name="T72" fmla="*/ 2147483647 w 4180"/>
              <a:gd name="T73" fmla="*/ 2147483647 h 4763"/>
              <a:gd name="T74" fmla="*/ 2147483647 w 4180"/>
              <a:gd name="T75" fmla="*/ 2147483647 h 4763"/>
              <a:gd name="T76" fmla="*/ 2147483647 w 4180"/>
              <a:gd name="T77" fmla="*/ 2147483647 h 4763"/>
              <a:gd name="T78" fmla="*/ 2147483647 w 4180"/>
              <a:gd name="T79" fmla="*/ 2147483647 h 4763"/>
              <a:gd name="T80" fmla="*/ 2147483647 w 4180"/>
              <a:gd name="T81" fmla="*/ 2147483647 h 4763"/>
              <a:gd name="T82" fmla="*/ 2147483647 w 4180"/>
              <a:gd name="T83" fmla="*/ 2147483647 h 4763"/>
              <a:gd name="T84" fmla="*/ 2147483647 w 4180"/>
              <a:gd name="T85" fmla="*/ 2147483647 h 4763"/>
              <a:gd name="T86" fmla="*/ 2147483647 w 4180"/>
              <a:gd name="T87" fmla="*/ 2147483647 h 4763"/>
              <a:gd name="T88" fmla="*/ 2147483647 w 4180"/>
              <a:gd name="T89" fmla="*/ 2147483647 h 4763"/>
              <a:gd name="T90" fmla="*/ 2147483647 w 4180"/>
              <a:gd name="T91" fmla="*/ 2147483647 h 4763"/>
              <a:gd name="T92" fmla="*/ 2147483647 w 4180"/>
              <a:gd name="T93" fmla="*/ 2147483647 h 4763"/>
              <a:gd name="T94" fmla="*/ 2147483647 w 4180"/>
              <a:gd name="T95" fmla="*/ 2147483647 h 4763"/>
              <a:gd name="T96" fmla="*/ 2147483647 w 4180"/>
              <a:gd name="T97" fmla="*/ 2147483647 h 4763"/>
              <a:gd name="T98" fmla="*/ 2147483647 w 4180"/>
              <a:gd name="T99" fmla="*/ 2147483647 h 4763"/>
              <a:gd name="T100" fmla="*/ 2147483647 w 4180"/>
              <a:gd name="T101" fmla="*/ 2147483647 h 4763"/>
              <a:gd name="T102" fmla="*/ 2147483647 w 4180"/>
              <a:gd name="T103" fmla="*/ 2147483647 h 4763"/>
              <a:gd name="T104" fmla="*/ 2147483647 w 4180"/>
              <a:gd name="T105" fmla="*/ 2147483647 h 4763"/>
              <a:gd name="T106" fmla="*/ 0 w 4180"/>
              <a:gd name="T107" fmla="*/ 2147483647 h 4763"/>
              <a:gd name="T108" fmla="*/ 2147483647 w 4180"/>
              <a:gd name="T109" fmla="*/ 2147483647 h 4763"/>
              <a:gd name="T110" fmla="*/ 2147483647 w 4180"/>
              <a:gd name="T111" fmla="*/ 2147483647 h 4763"/>
              <a:gd name="T112" fmla="*/ 2147483647 w 4180"/>
              <a:gd name="T113" fmla="*/ 2147483647 h 476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4180"/>
              <a:gd name="T172" fmla="*/ 0 h 4763"/>
              <a:gd name="T173" fmla="*/ 4180 w 4180"/>
              <a:gd name="T174" fmla="*/ 4763 h 476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4180" h="4763">
                <a:moveTo>
                  <a:pt x="1861" y="1508"/>
                </a:moveTo>
                <a:lnTo>
                  <a:pt x="1861" y="1508"/>
                </a:lnTo>
                <a:lnTo>
                  <a:pt x="1804" y="1509"/>
                </a:lnTo>
                <a:lnTo>
                  <a:pt x="1749" y="1512"/>
                </a:lnTo>
                <a:lnTo>
                  <a:pt x="1693" y="1517"/>
                </a:lnTo>
                <a:lnTo>
                  <a:pt x="1638" y="1524"/>
                </a:lnTo>
                <a:lnTo>
                  <a:pt x="1583" y="1533"/>
                </a:lnTo>
                <a:lnTo>
                  <a:pt x="1531" y="1544"/>
                </a:lnTo>
                <a:lnTo>
                  <a:pt x="1478" y="1557"/>
                </a:lnTo>
                <a:lnTo>
                  <a:pt x="1425" y="1571"/>
                </a:lnTo>
                <a:lnTo>
                  <a:pt x="1373" y="1588"/>
                </a:lnTo>
                <a:lnTo>
                  <a:pt x="1323" y="1607"/>
                </a:lnTo>
                <a:lnTo>
                  <a:pt x="1273" y="1626"/>
                </a:lnTo>
                <a:lnTo>
                  <a:pt x="1224" y="1647"/>
                </a:lnTo>
                <a:lnTo>
                  <a:pt x="1177" y="1670"/>
                </a:lnTo>
                <a:lnTo>
                  <a:pt x="1130" y="1696"/>
                </a:lnTo>
                <a:lnTo>
                  <a:pt x="1084" y="1722"/>
                </a:lnTo>
                <a:lnTo>
                  <a:pt x="1039" y="1750"/>
                </a:lnTo>
                <a:lnTo>
                  <a:pt x="916" y="1571"/>
                </a:lnTo>
                <a:lnTo>
                  <a:pt x="967" y="1539"/>
                </a:lnTo>
                <a:lnTo>
                  <a:pt x="1020" y="1509"/>
                </a:lnTo>
                <a:lnTo>
                  <a:pt x="1074" y="1481"/>
                </a:lnTo>
                <a:lnTo>
                  <a:pt x="1128" y="1454"/>
                </a:lnTo>
                <a:lnTo>
                  <a:pt x="1185" y="1428"/>
                </a:lnTo>
                <a:lnTo>
                  <a:pt x="1242" y="1405"/>
                </a:lnTo>
                <a:lnTo>
                  <a:pt x="1300" y="1384"/>
                </a:lnTo>
                <a:lnTo>
                  <a:pt x="1360" y="1366"/>
                </a:lnTo>
                <a:lnTo>
                  <a:pt x="1420" y="1348"/>
                </a:lnTo>
                <a:lnTo>
                  <a:pt x="1480" y="1333"/>
                </a:lnTo>
                <a:lnTo>
                  <a:pt x="1541" y="1321"/>
                </a:lnTo>
                <a:lnTo>
                  <a:pt x="1605" y="1310"/>
                </a:lnTo>
                <a:lnTo>
                  <a:pt x="1667" y="1302"/>
                </a:lnTo>
                <a:lnTo>
                  <a:pt x="1731" y="1296"/>
                </a:lnTo>
                <a:lnTo>
                  <a:pt x="1796" y="1292"/>
                </a:lnTo>
                <a:lnTo>
                  <a:pt x="1861" y="1291"/>
                </a:lnTo>
                <a:lnTo>
                  <a:pt x="1913" y="1292"/>
                </a:lnTo>
                <a:lnTo>
                  <a:pt x="1964" y="1294"/>
                </a:lnTo>
                <a:lnTo>
                  <a:pt x="2014" y="1298"/>
                </a:lnTo>
                <a:lnTo>
                  <a:pt x="2064" y="1303"/>
                </a:lnTo>
                <a:lnTo>
                  <a:pt x="2113" y="1310"/>
                </a:lnTo>
                <a:lnTo>
                  <a:pt x="2163" y="1318"/>
                </a:lnTo>
                <a:lnTo>
                  <a:pt x="2212" y="1326"/>
                </a:lnTo>
                <a:lnTo>
                  <a:pt x="2259" y="1337"/>
                </a:lnTo>
                <a:lnTo>
                  <a:pt x="2307" y="1349"/>
                </a:lnTo>
                <a:lnTo>
                  <a:pt x="2354" y="1363"/>
                </a:lnTo>
                <a:lnTo>
                  <a:pt x="2402" y="1376"/>
                </a:lnTo>
                <a:lnTo>
                  <a:pt x="2448" y="1393"/>
                </a:lnTo>
                <a:lnTo>
                  <a:pt x="2492" y="1410"/>
                </a:lnTo>
                <a:lnTo>
                  <a:pt x="2537" y="1428"/>
                </a:lnTo>
                <a:lnTo>
                  <a:pt x="2582" y="1448"/>
                </a:lnTo>
                <a:lnTo>
                  <a:pt x="2625" y="1468"/>
                </a:lnTo>
                <a:lnTo>
                  <a:pt x="3671" y="0"/>
                </a:lnTo>
                <a:lnTo>
                  <a:pt x="4180" y="737"/>
                </a:lnTo>
                <a:lnTo>
                  <a:pt x="1946" y="3874"/>
                </a:lnTo>
                <a:lnTo>
                  <a:pt x="1216" y="3859"/>
                </a:lnTo>
                <a:lnTo>
                  <a:pt x="387" y="2661"/>
                </a:lnTo>
                <a:lnTo>
                  <a:pt x="377" y="2704"/>
                </a:lnTo>
                <a:lnTo>
                  <a:pt x="368" y="2749"/>
                </a:lnTo>
                <a:lnTo>
                  <a:pt x="360" y="2795"/>
                </a:lnTo>
                <a:lnTo>
                  <a:pt x="354" y="2841"/>
                </a:lnTo>
                <a:lnTo>
                  <a:pt x="349" y="2887"/>
                </a:lnTo>
                <a:lnTo>
                  <a:pt x="345" y="2933"/>
                </a:lnTo>
                <a:lnTo>
                  <a:pt x="343" y="2980"/>
                </a:lnTo>
                <a:lnTo>
                  <a:pt x="343" y="3026"/>
                </a:lnTo>
                <a:lnTo>
                  <a:pt x="343" y="3066"/>
                </a:lnTo>
                <a:lnTo>
                  <a:pt x="344" y="3105"/>
                </a:lnTo>
                <a:lnTo>
                  <a:pt x="347" y="3144"/>
                </a:lnTo>
                <a:lnTo>
                  <a:pt x="351" y="3182"/>
                </a:lnTo>
                <a:lnTo>
                  <a:pt x="355" y="3220"/>
                </a:lnTo>
                <a:lnTo>
                  <a:pt x="360" y="3258"/>
                </a:lnTo>
                <a:lnTo>
                  <a:pt x="366" y="3296"/>
                </a:lnTo>
                <a:lnTo>
                  <a:pt x="374" y="3332"/>
                </a:lnTo>
                <a:lnTo>
                  <a:pt x="382" y="3370"/>
                </a:lnTo>
                <a:lnTo>
                  <a:pt x="390" y="3407"/>
                </a:lnTo>
                <a:lnTo>
                  <a:pt x="400" y="3442"/>
                </a:lnTo>
                <a:lnTo>
                  <a:pt x="410" y="3479"/>
                </a:lnTo>
                <a:lnTo>
                  <a:pt x="423" y="3514"/>
                </a:lnTo>
                <a:lnTo>
                  <a:pt x="435" y="3549"/>
                </a:lnTo>
                <a:lnTo>
                  <a:pt x="448" y="3584"/>
                </a:lnTo>
                <a:lnTo>
                  <a:pt x="462" y="3618"/>
                </a:lnTo>
                <a:lnTo>
                  <a:pt x="477" y="3652"/>
                </a:lnTo>
                <a:lnTo>
                  <a:pt x="493" y="3686"/>
                </a:lnTo>
                <a:lnTo>
                  <a:pt x="509" y="3719"/>
                </a:lnTo>
                <a:lnTo>
                  <a:pt x="526" y="3751"/>
                </a:lnTo>
                <a:lnTo>
                  <a:pt x="543" y="3784"/>
                </a:lnTo>
                <a:lnTo>
                  <a:pt x="562" y="3815"/>
                </a:lnTo>
                <a:lnTo>
                  <a:pt x="582" y="3846"/>
                </a:lnTo>
                <a:lnTo>
                  <a:pt x="601" y="3876"/>
                </a:lnTo>
                <a:lnTo>
                  <a:pt x="623" y="3907"/>
                </a:lnTo>
                <a:lnTo>
                  <a:pt x="645" y="3935"/>
                </a:lnTo>
                <a:lnTo>
                  <a:pt x="666" y="3965"/>
                </a:lnTo>
                <a:lnTo>
                  <a:pt x="689" y="3994"/>
                </a:lnTo>
                <a:lnTo>
                  <a:pt x="712" y="4021"/>
                </a:lnTo>
                <a:lnTo>
                  <a:pt x="737" y="4048"/>
                </a:lnTo>
                <a:lnTo>
                  <a:pt x="763" y="4075"/>
                </a:lnTo>
                <a:lnTo>
                  <a:pt x="787" y="4101"/>
                </a:lnTo>
                <a:lnTo>
                  <a:pt x="814" y="4126"/>
                </a:lnTo>
                <a:lnTo>
                  <a:pt x="840" y="4151"/>
                </a:lnTo>
                <a:lnTo>
                  <a:pt x="867" y="4175"/>
                </a:lnTo>
                <a:lnTo>
                  <a:pt x="895" y="4199"/>
                </a:lnTo>
                <a:lnTo>
                  <a:pt x="924" y="4222"/>
                </a:lnTo>
                <a:lnTo>
                  <a:pt x="952" y="4244"/>
                </a:lnTo>
                <a:lnTo>
                  <a:pt x="982" y="4266"/>
                </a:lnTo>
                <a:lnTo>
                  <a:pt x="1012" y="4286"/>
                </a:lnTo>
                <a:lnTo>
                  <a:pt x="1043" y="4306"/>
                </a:lnTo>
                <a:lnTo>
                  <a:pt x="1074" y="4325"/>
                </a:lnTo>
                <a:lnTo>
                  <a:pt x="1105" y="4344"/>
                </a:lnTo>
                <a:lnTo>
                  <a:pt x="1138" y="4362"/>
                </a:lnTo>
                <a:lnTo>
                  <a:pt x="1170" y="4380"/>
                </a:lnTo>
                <a:lnTo>
                  <a:pt x="1203" y="4396"/>
                </a:lnTo>
                <a:lnTo>
                  <a:pt x="1237" y="4412"/>
                </a:lnTo>
                <a:lnTo>
                  <a:pt x="1271" y="4427"/>
                </a:lnTo>
                <a:lnTo>
                  <a:pt x="1304" y="4441"/>
                </a:lnTo>
                <a:lnTo>
                  <a:pt x="1340" y="4454"/>
                </a:lnTo>
                <a:lnTo>
                  <a:pt x="1375" y="4466"/>
                </a:lnTo>
                <a:lnTo>
                  <a:pt x="1410" y="4477"/>
                </a:lnTo>
                <a:lnTo>
                  <a:pt x="1445" y="4488"/>
                </a:lnTo>
                <a:lnTo>
                  <a:pt x="1482" y="4497"/>
                </a:lnTo>
                <a:lnTo>
                  <a:pt x="1518" y="4507"/>
                </a:lnTo>
                <a:lnTo>
                  <a:pt x="1555" y="4515"/>
                </a:lnTo>
                <a:lnTo>
                  <a:pt x="1593" y="4522"/>
                </a:lnTo>
                <a:lnTo>
                  <a:pt x="1629" y="4529"/>
                </a:lnTo>
                <a:lnTo>
                  <a:pt x="1667" y="4534"/>
                </a:lnTo>
                <a:lnTo>
                  <a:pt x="1707" y="4538"/>
                </a:lnTo>
                <a:lnTo>
                  <a:pt x="1745" y="4541"/>
                </a:lnTo>
                <a:lnTo>
                  <a:pt x="1783" y="4544"/>
                </a:lnTo>
                <a:lnTo>
                  <a:pt x="1822" y="4545"/>
                </a:lnTo>
                <a:lnTo>
                  <a:pt x="1861" y="4546"/>
                </a:lnTo>
                <a:lnTo>
                  <a:pt x="1900" y="4545"/>
                </a:lnTo>
                <a:lnTo>
                  <a:pt x="1940" y="4544"/>
                </a:lnTo>
                <a:lnTo>
                  <a:pt x="1978" y="4541"/>
                </a:lnTo>
                <a:lnTo>
                  <a:pt x="2017" y="4538"/>
                </a:lnTo>
                <a:lnTo>
                  <a:pt x="2055" y="4534"/>
                </a:lnTo>
                <a:lnTo>
                  <a:pt x="2093" y="4529"/>
                </a:lnTo>
                <a:lnTo>
                  <a:pt x="2131" y="4522"/>
                </a:lnTo>
                <a:lnTo>
                  <a:pt x="2167" y="4515"/>
                </a:lnTo>
                <a:lnTo>
                  <a:pt x="2204" y="4507"/>
                </a:lnTo>
                <a:lnTo>
                  <a:pt x="2240" y="4497"/>
                </a:lnTo>
                <a:lnTo>
                  <a:pt x="2277" y="4488"/>
                </a:lnTo>
                <a:lnTo>
                  <a:pt x="2313" y="4477"/>
                </a:lnTo>
                <a:lnTo>
                  <a:pt x="2349" y="4466"/>
                </a:lnTo>
                <a:lnTo>
                  <a:pt x="2384" y="4454"/>
                </a:lnTo>
                <a:lnTo>
                  <a:pt x="2418" y="4441"/>
                </a:lnTo>
                <a:lnTo>
                  <a:pt x="2453" y="4427"/>
                </a:lnTo>
                <a:lnTo>
                  <a:pt x="2487" y="4412"/>
                </a:lnTo>
                <a:lnTo>
                  <a:pt x="2519" y="4396"/>
                </a:lnTo>
                <a:lnTo>
                  <a:pt x="2553" y="4380"/>
                </a:lnTo>
                <a:lnTo>
                  <a:pt x="2586" y="4362"/>
                </a:lnTo>
                <a:lnTo>
                  <a:pt x="2617" y="4344"/>
                </a:lnTo>
                <a:lnTo>
                  <a:pt x="2649" y="4325"/>
                </a:lnTo>
                <a:lnTo>
                  <a:pt x="2679" y="4306"/>
                </a:lnTo>
                <a:lnTo>
                  <a:pt x="2710" y="4286"/>
                </a:lnTo>
                <a:lnTo>
                  <a:pt x="2740" y="4266"/>
                </a:lnTo>
                <a:lnTo>
                  <a:pt x="2770" y="4244"/>
                </a:lnTo>
                <a:lnTo>
                  <a:pt x="2798" y="4222"/>
                </a:lnTo>
                <a:lnTo>
                  <a:pt x="2827" y="4199"/>
                </a:lnTo>
                <a:lnTo>
                  <a:pt x="2855" y="4175"/>
                </a:lnTo>
                <a:lnTo>
                  <a:pt x="2882" y="4151"/>
                </a:lnTo>
                <a:lnTo>
                  <a:pt x="2909" y="4126"/>
                </a:lnTo>
                <a:lnTo>
                  <a:pt x="2935" y="4101"/>
                </a:lnTo>
                <a:lnTo>
                  <a:pt x="2961" y="4075"/>
                </a:lnTo>
                <a:lnTo>
                  <a:pt x="2985" y="4048"/>
                </a:lnTo>
                <a:lnTo>
                  <a:pt x="3010" y="4021"/>
                </a:lnTo>
                <a:lnTo>
                  <a:pt x="3033" y="3994"/>
                </a:lnTo>
                <a:lnTo>
                  <a:pt x="3056" y="3965"/>
                </a:lnTo>
                <a:lnTo>
                  <a:pt x="3079" y="3935"/>
                </a:lnTo>
                <a:lnTo>
                  <a:pt x="3100" y="3907"/>
                </a:lnTo>
                <a:lnTo>
                  <a:pt x="3121" y="3876"/>
                </a:lnTo>
                <a:lnTo>
                  <a:pt x="3141" y="3846"/>
                </a:lnTo>
                <a:lnTo>
                  <a:pt x="3160" y="3815"/>
                </a:lnTo>
                <a:lnTo>
                  <a:pt x="3179" y="3784"/>
                </a:lnTo>
                <a:lnTo>
                  <a:pt x="3197" y="3751"/>
                </a:lnTo>
                <a:lnTo>
                  <a:pt x="3214" y="3719"/>
                </a:lnTo>
                <a:lnTo>
                  <a:pt x="3230" y="3686"/>
                </a:lnTo>
                <a:lnTo>
                  <a:pt x="3245" y="3652"/>
                </a:lnTo>
                <a:lnTo>
                  <a:pt x="3260" y="3618"/>
                </a:lnTo>
                <a:lnTo>
                  <a:pt x="3275" y="3584"/>
                </a:lnTo>
                <a:lnTo>
                  <a:pt x="3287" y="3549"/>
                </a:lnTo>
                <a:lnTo>
                  <a:pt x="3300" y="3514"/>
                </a:lnTo>
                <a:lnTo>
                  <a:pt x="3312" y="3479"/>
                </a:lnTo>
                <a:lnTo>
                  <a:pt x="3323" y="3442"/>
                </a:lnTo>
                <a:lnTo>
                  <a:pt x="3332" y="3407"/>
                </a:lnTo>
                <a:lnTo>
                  <a:pt x="3342" y="3370"/>
                </a:lnTo>
                <a:lnTo>
                  <a:pt x="3350" y="3332"/>
                </a:lnTo>
                <a:lnTo>
                  <a:pt x="3356" y="3296"/>
                </a:lnTo>
                <a:lnTo>
                  <a:pt x="3362" y="3258"/>
                </a:lnTo>
                <a:lnTo>
                  <a:pt x="3367" y="3220"/>
                </a:lnTo>
                <a:lnTo>
                  <a:pt x="3373" y="3182"/>
                </a:lnTo>
                <a:lnTo>
                  <a:pt x="3375" y="3144"/>
                </a:lnTo>
                <a:lnTo>
                  <a:pt x="3378" y="3105"/>
                </a:lnTo>
                <a:lnTo>
                  <a:pt x="3379" y="3066"/>
                </a:lnTo>
                <a:lnTo>
                  <a:pt x="3379" y="3026"/>
                </a:lnTo>
                <a:lnTo>
                  <a:pt x="3379" y="2987"/>
                </a:lnTo>
                <a:lnTo>
                  <a:pt x="3378" y="2946"/>
                </a:lnTo>
                <a:lnTo>
                  <a:pt x="3375" y="2907"/>
                </a:lnTo>
                <a:lnTo>
                  <a:pt x="3371" y="2868"/>
                </a:lnTo>
                <a:lnTo>
                  <a:pt x="3367" y="2829"/>
                </a:lnTo>
                <a:lnTo>
                  <a:pt x="3362" y="2789"/>
                </a:lnTo>
                <a:lnTo>
                  <a:pt x="3355" y="2751"/>
                </a:lnTo>
                <a:lnTo>
                  <a:pt x="3347" y="2713"/>
                </a:lnTo>
                <a:lnTo>
                  <a:pt x="3339" y="2675"/>
                </a:lnTo>
                <a:lnTo>
                  <a:pt x="3329" y="2638"/>
                </a:lnTo>
                <a:lnTo>
                  <a:pt x="3320" y="2601"/>
                </a:lnTo>
                <a:lnTo>
                  <a:pt x="3308" y="2563"/>
                </a:lnTo>
                <a:lnTo>
                  <a:pt x="3296" y="2528"/>
                </a:lnTo>
                <a:lnTo>
                  <a:pt x="3283" y="2491"/>
                </a:lnTo>
                <a:lnTo>
                  <a:pt x="3268" y="2456"/>
                </a:lnTo>
                <a:lnTo>
                  <a:pt x="3255" y="2421"/>
                </a:lnTo>
                <a:lnTo>
                  <a:pt x="3398" y="2219"/>
                </a:lnTo>
                <a:lnTo>
                  <a:pt x="3421" y="2265"/>
                </a:lnTo>
                <a:lnTo>
                  <a:pt x="3443" y="2311"/>
                </a:lnTo>
                <a:lnTo>
                  <a:pt x="3463" y="2358"/>
                </a:lnTo>
                <a:lnTo>
                  <a:pt x="3482" y="2406"/>
                </a:lnTo>
                <a:lnTo>
                  <a:pt x="3500" y="2455"/>
                </a:lnTo>
                <a:lnTo>
                  <a:pt x="3516" y="2503"/>
                </a:lnTo>
                <a:lnTo>
                  <a:pt x="3531" y="2554"/>
                </a:lnTo>
                <a:lnTo>
                  <a:pt x="3545" y="2604"/>
                </a:lnTo>
                <a:lnTo>
                  <a:pt x="3557" y="2655"/>
                </a:lnTo>
                <a:lnTo>
                  <a:pt x="3568" y="2707"/>
                </a:lnTo>
                <a:lnTo>
                  <a:pt x="3576" y="2759"/>
                </a:lnTo>
                <a:lnTo>
                  <a:pt x="3584" y="2812"/>
                </a:lnTo>
                <a:lnTo>
                  <a:pt x="3589" y="2865"/>
                </a:lnTo>
                <a:lnTo>
                  <a:pt x="3593" y="2918"/>
                </a:lnTo>
                <a:lnTo>
                  <a:pt x="3596" y="2972"/>
                </a:lnTo>
                <a:lnTo>
                  <a:pt x="3596" y="3026"/>
                </a:lnTo>
                <a:lnTo>
                  <a:pt x="3596" y="3072"/>
                </a:lnTo>
                <a:lnTo>
                  <a:pt x="3595" y="3116"/>
                </a:lnTo>
                <a:lnTo>
                  <a:pt x="3592" y="3160"/>
                </a:lnTo>
                <a:lnTo>
                  <a:pt x="3588" y="3204"/>
                </a:lnTo>
                <a:lnTo>
                  <a:pt x="3583" y="3248"/>
                </a:lnTo>
                <a:lnTo>
                  <a:pt x="3577" y="3292"/>
                </a:lnTo>
                <a:lnTo>
                  <a:pt x="3569" y="3334"/>
                </a:lnTo>
                <a:lnTo>
                  <a:pt x="3561" y="3377"/>
                </a:lnTo>
                <a:lnTo>
                  <a:pt x="3553" y="3419"/>
                </a:lnTo>
                <a:lnTo>
                  <a:pt x="3542" y="3461"/>
                </a:lnTo>
                <a:lnTo>
                  <a:pt x="3531" y="3502"/>
                </a:lnTo>
                <a:lnTo>
                  <a:pt x="3519" y="3542"/>
                </a:lnTo>
                <a:lnTo>
                  <a:pt x="3505" y="3583"/>
                </a:lnTo>
                <a:lnTo>
                  <a:pt x="3492" y="3624"/>
                </a:lnTo>
                <a:lnTo>
                  <a:pt x="3476" y="3663"/>
                </a:lnTo>
                <a:lnTo>
                  <a:pt x="3461" y="3702"/>
                </a:lnTo>
                <a:lnTo>
                  <a:pt x="3443" y="3742"/>
                </a:lnTo>
                <a:lnTo>
                  <a:pt x="3426" y="3780"/>
                </a:lnTo>
                <a:lnTo>
                  <a:pt x="3407" y="3817"/>
                </a:lnTo>
                <a:lnTo>
                  <a:pt x="3388" y="3854"/>
                </a:lnTo>
                <a:lnTo>
                  <a:pt x="3367" y="3891"/>
                </a:lnTo>
                <a:lnTo>
                  <a:pt x="3346" y="3927"/>
                </a:lnTo>
                <a:lnTo>
                  <a:pt x="3324" y="3962"/>
                </a:lnTo>
                <a:lnTo>
                  <a:pt x="3301" y="3998"/>
                </a:lnTo>
                <a:lnTo>
                  <a:pt x="3277" y="4031"/>
                </a:lnTo>
                <a:lnTo>
                  <a:pt x="3252" y="4065"/>
                </a:lnTo>
                <a:lnTo>
                  <a:pt x="3226" y="4098"/>
                </a:lnTo>
                <a:lnTo>
                  <a:pt x="3201" y="4130"/>
                </a:lnTo>
                <a:lnTo>
                  <a:pt x="3174" y="4163"/>
                </a:lnTo>
                <a:lnTo>
                  <a:pt x="3147" y="4194"/>
                </a:lnTo>
                <a:lnTo>
                  <a:pt x="3118" y="4224"/>
                </a:lnTo>
                <a:lnTo>
                  <a:pt x="3088" y="4254"/>
                </a:lnTo>
                <a:lnTo>
                  <a:pt x="3058" y="4283"/>
                </a:lnTo>
                <a:lnTo>
                  <a:pt x="3029" y="4312"/>
                </a:lnTo>
                <a:lnTo>
                  <a:pt x="2998" y="4339"/>
                </a:lnTo>
                <a:lnTo>
                  <a:pt x="2965" y="4366"/>
                </a:lnTo>
                <a:lnTo>
                  <a:pt x="2933" y="4392"/>
                </a:lnTo>
                <a:lnTo>
                  <a:pt x="2900" y="4418"/>
                </a:lnTo>
                <a:lnTo>
                  <a:pt x="2866" y="4442"/>
                </a:lnTo>
                <a:lnTo>
                  <a:pt x="2831" y="4466"/>
                </a:lnTo>
                <a:lnTo>
                  <a:pt x="2797" y="4489"/>
                </a:lnTo>
                <a:lnTo>
                  <a:pt x="2762" y="4511"/>
                </a:lnTo>
                <a:lnTo>
                  <a:pt x="2725" y="4533"/>
                </a:lnTo>
                <a:lnTo>
                  <a:pt x="2689" y="4553"/>
                </a:lnTo>
                <a:lnTo>
                  <a:pt x="2651" y="4573"/>
                </a:lnTo>
                <a:lnTo>
                  <a:pt x="2614" y="4591"/>
                </a:lnTo>
                <a:lnTo>
                  <a:pt x="2575" y="4609"/>
                </a:lnTo>
                <a:lnTo>
                  <a:pt x="2537" y="4626"/>
                </a:lnTo>
                <a:lnTo>
                  <a:pt x="2498" y="4642"/>
                </a:lnTo>
                <a:lnTo>
                  <a:pt x="2458" y="4657"/>
                </a:lnTo>
                <a:lnTo>
                  <a:pt x="2418" y="4671"/>
                </a:lnTo>
                <a:lnTo>
                  <a:pt x="2377" y="4684"/>
                </a:lnTo>
                <a:lnTo>
                  <a:pt x="2337" y="4697"/>
                </a:lnTo>
                <a:lnTo>
                  <a:pt x="2295" y="4707"/>
                </a:lnTo>
                <a:lnTo>
                  <a:pt x="2254" y="4718"/>
                </a:lnTo>
                <a:lnTo>
                  <a:pt x="2211" y="4728"/>
                </a:lnTo>
                <a:lnTo>
                  <a:pt x="2169" y="4736"/>
                </a:lnTo>
                <a:lnTo>
                  <a:pt x="2125" y="4743"/>
                </a:lnTo>
                <a:lnTo>
                  <a:pt x="2082" y="4748"/>
                </a:lnTo>
                <a:lnTo>
                  <a:pt x="2039" y="4754"/>
                </a:lnTo>
                <a:lnTo>
                  <a:pt x="1995" y="4758"/>
                </a:lnTo>
                <a:lnTo>
                  <a:pt x="1950" y="4760"/>
                </a:lnTo>
                <a:lnTo>
                  <a:pt x="1906" y="4762"/>
                </a:lnTo>
                <a:lnTo>
                  <a:pt x="1861" y="4763"/>
                </a:lnTo>
                <a:lnTo>
                  <a:pt x="1816" y="4762"/>
                </a:lnTo>
                <a:lnTo>
                  <a:pt x="1772" y="4760"/>
                </a:lnTo>
                <a:lnTo>
                  <a:pt x="1728" y="4758"/>
                </a:lnTo>
                <a:lnTo>
                  <a:pt x="1684" y="4754"/>
                </a:lnTo>
                <a:lnTo>
                  <a:pt x="1640" y="4748"/>
                </a:lnTo>
                <a:lnTo>
                  <a:pt x="1597" y="4743"/>
                </a:lnTo>
                <a:lnTo>
                  <a:pt x="1554" y="4736"/>
                </a:lnTo>
                <a:lnTo>
                  <a:pt x="1512" y="4728"/>
                </a:lnTo>
                <a:lnTo>
                  <a:pt x="1470" y="4718"/>
                </a:lnTo>
                <a:lnTo>
                  <a:pt x="1428" y="4707"/>
                </a:lnTo>
                <a:lnTo>
                  <a:pt x="1386" y="4697"/>
                </a:lnTo>
                <a:lnTo>
                  <a:pt x="1345" y="4684"/>
                </a:lnTo>
                <a:lnTo>
                  <a:pt x="1304" y="4671"/>
                </a:lnTo>
                <a:lnTo>
                  <a:pt x="1265" y="4657"/>
                </a:lnTo>
                <a:lnTo>
                  <a:pt x="1224" y="4642"/>
                </a:lnTo>
                <a:lnTo>
                  <a:pt x="1185" y="4626"/>
                </a:lnTo>
                <a:lnTo>
                  <a:pt x="1147" y="4609"/>
                </a:lnTo>
                <a:lnTo>
                  <a:pt x="1109" y="4591"/>
                </a:lnTo>
                <a:lnTo>
                  <a:pt x="1071" y="4573"/>
                </a:lnTo>
                <a:lnTo>
                  <a:pt x="1033" y="4553"/>
                </a:lnTo>
                <a:lnTo>
                  <a:pt x="997" y="4533"/>
                </a:lnTo>
                <a:lnTo>
                  <a:pt x="962" y="4511"/>
                </a:lnTo>
                <a:lnTo>
                  <a:pt x="926" y="4489"/>
                </a:lnTo>
                <a:lnTo>
                  <a:pt x="891" y="4466"/>
                </a:lnTo>
                <a:lnTo>
                  <a:pt x="856" y="4442"/>
                </a:lnTo>
                <a:lnTo>
                  <a:pt x="824" y="4418"/>
                </a:lnTo>
                <a:lnTo>
                  <a:pt x="790" y="4392"/>
                </a:lnTo>
                <a:lnTo>
                  <a:pt x="757" y="4366"/>
                </a:lnTo>
                <a:lnTo>
                  <a:pt x="726" y="4339"/>
                </a:lnTo>
                <a:lnTo>
                  <a:pt x="695" y="4312"/>
                </a:lnTo>
                <a:lnTo>
                  <a:pt x="664" y="4283"/>
                </a:lnTo>
                <a:lnTo>
                  <a:pt x="634" y="4254"/>
                </a:lnTo>
                <a:lnTo>
                  <a:pt x="605" y="4224"/>
                </a:lnTo>
                <a:lnTo>
                  <a:pt x="577" y="4194"/>
                </a:lnTo>
                <a:lnTo>
                  <a:pt x="549" y="4163"/>
                </a:lnTo>
                <a:lnTo>
                  <a:pt x="523" y="4130"/>
                </a:lnTo>
                <a:lnTo>
                  <a:pt x="496" y="4098"/>
                </a:lnTo>
                <a:lnTo>
                  <a:pt x="470" y="4065"/>
                </a:lnTo>
                <a:lnTo>
                  <a:pt x="446" y="4031"/>
                </a:lnTo>
                <a:lnTo>
                  <a:pt x="423" y="3998"/>
                </a:lnTo>
                <a:lnTo>
                  <a:pt x="400" y="3962"/>
                </a:lnTo>
                <a:lnTo>
                  <a:pt x="377" y="3927"/>
                </a:lnTo>
                <a:lnTo>
                  <a:pt x="356" y="3891"/>
                </a:lnTo>
                <a:lnTo>
                  <a:pt x="336" y="3854"/>
                </a:lnTo>
                <a:lnTo>
                  <a:pt x="316" y="3817"/>
                </a:lnTo>
                <a:lnTo>
                  <a:pt x="297" y="3780"/>
                </a:lnTo>
                <a:lnTo>
                  <a:pt x="279" y="3742"/>
                </a:lnTo>
                <a:lnTo>
                  <a:pt x="263" y="3702"/>
                </a:lnTo>
                <a:lnTo>
                  <a:pt x="247" y="3663"/>
                </a:lnTo>
                <a:lnTo>
                  <a:pt x="232" y="3624"/>
                </a:lnTo>
                <a:lnTo>
                  <a:pt x="217" y="3583"/>
                </a:lnTo>
                <a:lnTo>
                  <a:pt x="205" y="3542"/>
                </a:lnTo>
                <a:lnTo>
                  <a:pt x="192" y="3502"/>
                </a:lnTo>
                <a:lnTo>
                  <a:pt x="180" y="3461"/>
                </a:lnTo>
                <a:lnTo>
                  <a:pt x="171" y="3419"/>
                </a:lnTo>
                <a:lnTo>
                  <a:pt x="161" y="3377"/>
                </a:lnTo>
                <a:lnTo>
                  <a:pt x="153" y="3334"/>
                </a:lnTo>
                <a:lnTo>
                  <a:pt x="146" y="3292"/>
                </a:lnTo>
                <a:lnTo>
                  <a:pt x="140" y="3248"/>
                </a:lnTo>
                <a:lnTo>
                  <a:pt x="135" y="3204"/>
                </a:lnTo>
                <a:lnTo>
                  <a:pt x="131" y="3160"/>
                </a:lnTo>
                <a:lnTo>
                  <a:pt x="129" y="3116"/>
                </a:lnTo>
                <a:lnTo>
                  <a:pt x="126" y="3072"/>
                </a:lnTo>
                <a:lnTo>
                  <a:pt x="126" y="3026"/>
                </a:lnTo>
                <a:lnTo>
                  <a:pt x="126" y="2988"/>
                </a:lnTo>
                <a:lnTo>
                  <a:pt x="127" y="2949"/>
                </a:lnTo>
                <a:lnTo>
                  <a:pt x="130" y="2911"/>
                </a:lnTo>
                <a:lnTo>
                  <a:pt x="133" y="2872"/>
                </a:lnTo>
                <a:lnTo>
                  <a:pt x="137" y="2834"/>
                </a:lnTo>
                <a:lnTo>
                  <a:pt x="141" y="2796"/>
                </a:lnTo>
                <a:lnTo>
                  <a:pt x="146" y="2758"/>
                </a:lnTo>
                <a:lnTo>
                  <a:pt x="153" y="2722"/>
                </a:lnTo>
                <a:lnTo>
                  <a:pt x="160" y="2684"/>
                </a:lnTo>
                <a:lnTo>
                  <a:pt x="168" y="2647"/>
                </a:lnTo>
                <a:lnTo>
                  <a:pt x="176" y="2610"/>
                </a:lnTo>
                <a:lnTo>
                  <a:pt x="186" y="2575"/>
                </a:lnTo>
                <a:lnTo>
                  <a:pt x="206" y="2503"/>
                </a:lnTo>
                <a:lnTo>
                  <a:pt x="230" y="2433"/>
                </a:lnTo>
                <a:lnTo>
                  <a:pt x="0" y="2100"/>
                </a:lnTo>
                <a:lnTo>
                  <a:pt x="511" y="1382"/>
                </a:lnTo>
                <a:lnTo>
                  <a:pt x="1583" y="2931"/>
                </a:lnTo>
                <a:lnTo>
                  <a:pt x="2498" y="1647"/>
                </a:lnTo>
                <a:lnTo>
                  <a:pt x="2461" y="1631"/>
                </a:lnTo>
                <a:lnTo>
                  <a:pt x="2425" y="1616"/>
                </a:lnTo>
                <a:lnTo>
                  <a:pt x="2387" y="1601"/>
                </a:lnTo>
                <a:lnTo>
                  <a:pt x="2349" y="1588"/>
                </a:lnTo>
                <a:lnTo>
                  <a:pt x="2309" y="1575"/>
                </a:lnTo>
                <a:lnTo>
                  <a:pt x="2272" y="1565"/>
                </a:lnTo>
                <a:lnTo>
                  <a:pt x="2232" y="1554"/>
                </a:lnTo>
                <a:lnTo>
                  <a:pt x="2192" y="1544"/>
                </a:lnTo>
                <a:lnTo>
                  <a:pt x="2152" y="1536"/>
                </a:lnTo>
                <a:lnTo>
                  <a:pt x="2112" y="1528"/>
                </a:lnTo>
                <a:lnTo>
                  <a:pt x="2071" y="1523"/>
                </a:lnTo>
                <a:lnTo>
                  <a:pt x="2029" y="1517"/>
                </a:lnTo>
                <a:lnTo>
                  <a:pt x="1988" y="1513"/>
                </a:lnTo>
                <a:lnTo>
                  <a:pt x="1946" y="1510"/>
                </a:lnTo>
                <a:lnTo>
                  <a:pt x="1904" y="1509"/>
                </a:lnTo>
                <a:lnTo>
                  <a:pt x="1861" y="1508"/>
                </a:lnTo>
                <a:close/>
              </a:path>
            </a:pathLst>
          </a:custGeom>
          <a:solidFill>
            <a:srgbClr val="404040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anchor="t"/>
          <a:lstStyle/>
          <a:p>
            <a:pPr defTabSz="914077"/>
            <a:endParaRPr lang="de-DE">
              <a:solidFill>
                <a:srgbClr val="404040"/>
              </a:solidFill>
            </a:endParaRPr>
          </a:p>
        </p:txBody>
      </p:sp>
      <p:sp>
        <p:nvSpPr>
          <p:cNvPr id="2" name="Down Arrow 1"/>
          <p:cNvSpPr/>
          <p:nvPr/>
        </p:nvSpPr>
        <p:spPr>
          <a:xfrm flipV="1">
            <a:off x="1614280" y="5965685"/>
            <a:ext cx="208693" cy="266483"/>
          </a:xfrm>
          <a:prstGeom prst="downArrow">
            <a:avLst/>
          </a:prstGeom>
          <a:solidFill>
            <a:srgbClr val="40404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5" name="Title 2"/>
          <p:cNvSpPr txBox="1">
            <a:spLocks/>
          </p:cNvSpPr>
          <p:nvPr/>
        </p:nvSpPr>
        <p:spPr>
          <a:xfrm>
            <a:off x="983933" y="527683"/>
            <a:ext cx="10978515" cy="86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1" kern="1200" baseline="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ru-RU" sz="2400" dirty="0"/>
              <a:t>«Умные» технологии для </a:t>
            </a:r>
          </a:p>
          <a:p>
            <a:r>
              <a:rPr lang="en-US" sz="2400" dirty="0"/>
              <a:t>c</a:t>
            </a:r>
            <a:r>
              <a:rPr lang="ru-RU" sz="2400" dirty="0" err="1"/>
              <a:t>пецифических</a:t>
            </a:r>
            <a:r>
              <a:rPr lang="ru-RU" sz="2400" dirty="0"/>
              <a:t> аудиторских процедур (1</a:t>
            </a:r>
            <a:r>
              <a:rPr lang="en-US" sz="2400" dirty="0"/>
              <a:t>/2)</a:t>
            </a:r>
            <a:r>
              <a:rPr lang="ru-RU" sz="2400" dirty="0"/>
              <a:t>: анализ контрактов</a:t>
            </a:r>
          </a:p>
        </p:txBody>
      </p:sp>
    </p:spTree>
    <p:extLst>
      <p:ext uri="{BB962C8B-B14F-4D97-AF65-F5344CB8AC3E}">
        <p14:creationId xmlns:p14="http://schemas.microsoft.com/office/powerpoint/2010/main" val="15349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2"/>
          <p:cNvSpPr txBox="1">
            <a:spLocks/>
          </p:cNvSpPr>
          <p:nvPr/>
        </p:nvSpPr>
        <p:spPr>
          <a:xfrm>
            <a:off x="983933" y="527683"/>
            <a:ext cx="10978515" cy="86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1" kern="1200" baseline="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ru-RU" sz="2400" dirty="0"/>
              <a:t>«Умные» технологии для </a:t>
            </a:r>
          </a:p>
          <a:p>
            <a:r>
              <a:rPr lang="en-US" sz="2400" dirty="0"/>
              <a:t>c</a:t>
            </a:r>
            <a:r>
              <a:rPr lang="ru-RU" sz="2400" dirty="0" err="1"/>
              <a:t>пецифических</a:t>
            </a:r>
            <a:r>
              <a:rPr lang="ru-RU" sz="2400" dirty="0"/>
              <a:t> аудиторских процедур (2</a:t>
            </a:r>
            <a:r>
              <a:rPr lang="en-US" sz="2400" dirty="0"/>
              <a:t>/2)</a:t>
            </a:r>
            <a:r>
              <a:rPr lang="ru-RU" sz="2400" dirty="0"/>
              <a:t>: инвентаризация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="" xmlns:a16="http://schemas.microsoft.com/office/drawing/2014/main" id="{289BFC92-F255-469B-A6C6-F6DF2AE22B60}"/>
              </a:ext>
            </a:extLst>
          </p:cNvPr>
          <p:cNvSpPr>
            <a:spLocks/>
          </p:cNvSpPr>
          <p:nvPr/>
        </p:nvSpPr>
        <p:spPr>
          <a:xfrm>
            <a:off x="483676" y="2187808"/>
            <a:ext cx="5417394" cy="684667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6A251E67-31C9-4656-962D-AB09A3395267}"/>
              </a:ext>
            </a:extLst>
          </p:cNvPr>
          <p:cNvSpPr txBox="1">
            <a:spLocks/>
          </p:cNvSpPr>
          <p:nvPr/>
        </p:nvSpPr>
        <p:spPr>
          <a:xfrm>
            <a:off x="483676" y="1866484"/>
            <a:ext cx="4066117" cy="5050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chemeClr val="accent2"/>
                </a:solidFill>
              </a:rPr>
              <a:t>Задача</a:t>
            </a:r>
            <a:endParaRPr lang="en-GB" sz="1800" dirty="0">
              <a:solidFill>
                <a:schemeClr val="accent2"/>
              </a:solidFill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="" xmlns:a16="http://schemas.microsoft.com/office/drawing/2014/main" id="{AA3A8C49-651D-4408-A45F-8FBE7962A527}"/>
              </a:ext>
            </a:extLst>
          </p:cNvPr>
          <p:cNvSpPr/>
          <p:nvPr/>
        </p:nvSpPr>
        <p:spPr>
          <a:xfrm>
            <a:off x="425197" y="2227108"/>
            <a:ext cx="5534351" cy="622874"/>
          </a:xfrm>
          <a:prstGeom prst="rect">
            <a:avLst/>
          </a:prstGeom>
        </p:spPr>
        <p:txBody>
          <a:bodyPr wrap="square" numCol="1">
            <a:noAutofit/>
          </a:bodyPr>
          <a:lstStyle/>
          <a:p>
            <a:r>
              <a:rPr lang="ru-RU" sz="1050" dirty="0"/>
              <a:t>Точное измерение объёмов сыпучих материалов: широкое применение в различных областях, при этом зачастую возможно только при наличии высококвалифицированных специалистов и дорогостоящего оборудования.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681F6EB9-B5B8-49FA-808F-05B37A9AB854}"/>
              </a:ext>
            </a:extLst>
          </p:cNvPr>
          <p:cNvSpPr txBox="1">
            <a:spLocks/>
          </p:cNvSpPr>
          <p:nvPr/>
        </p:nvSpPr>
        <p:spPr>
          <a:xfrm>
            <a:off x="6473190" y="1866484"/>
            <a:ext cx="4066117" cy="505097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marL="356616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713232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2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1069848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8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426464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783080" indent="-356616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Arial" pitchFamily="34" charset="0"/>
              <a:buChar char="►"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1800" dirty="0">
                <a:solidFill>
                  <a:schemeClr val="accent2"/>
                </a:solidFill>
              </a:rPr>
              <a:t>Решение</a:t>
            </a:r>
            <a:endParaRPr lang="en-GB" sz="1800" dirty="0">
              <a:solidFill>
                <a:schemeClr val="accent2"/>
              </a:solidFill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="" xmlns:a16="http://schemas.microsoft.com/office/drawing/2014/main" id="{2EF3C8C5-3191-4EEB-AF9C-BE50E35B8E8C}"/>
              </a:ext>
            </a:extLst>
          </p:cNvPr>
          <p:cNvSpPr/>
          <p:nvPr/>
        </p:nvSpPr>
        <p:spPr>
          <a:xfrm>
            <a:off x="6216990" y="2249601"/>
            <a:ext cx="5534351" cy="622874"/>
          </a:xfrm>
          <a:prstGeom prst="rect">
            <a:avLst/>
          </a:prstGeom>
        </p:spPr>
        <p:txBody>
          <a:bodyPr wrap="square" numCol="1">
            <a:noAutofit/>
          </a:bodyPr>
          <a:lstStyle/>
          <a:p>
            <a:r>
              <a:rPr lang="ru-RU" sz="1050" dirty="0"/>
              <a:t>Разработан инструмент визуальной аналитики, который позволяет решить задачу замера в короткие сроки при небольшом бюджете (стадия НИОКР)</a:t>
            </a:r>
            <a:r>
              <a:rPr lang="en-US" sz="1050" dirty="0"/>
              <a:t> – </a:t>
            </a:r>
            <a:r>
              <a:rPr lang="ru-RU" sz="1050" dirty="0"/>
              <a:t>точность замера 95%-97%.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="" xmlns:a16="http://schemas.microsoft.com/office/drawing/2014/main" id="{09C114C6-5A67-4C13-877E-7E0254D4AB33}"/>
              </a:ext>
            </a:extLst>
          </p:cNvPr>
          <p:cNvSpPr>
            <a:spLocks/>
          </p:cNvSpPr>
          <p:nvPr/>
        </p:nvSpPr>
        <p:spPr>
          <a:xfrm>
            <a:off x="6187130" y="2187808"/>
            <a:ext cx="5417394" cy="684667"/>
          </a:xfrm>
          <a:prstGeom prst="rect">
            <a:avLst/>
          </a:prstGeom>
          <a:noFill/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pic>
        <p:nvPicPr>
          <p:cNvPr id="59" name="Picture 58">
            <a:extLst>
              <a:ext uri="{FF2B5EF4-FFF2-40B4-BE49-F238E27FC236}">
                <a16:creationId xmlns="" xmlns:a16="http://schemas.microsoft.com/office/drawing/2014/main" id="{DB6D26BE-16DE-45BF-B7DB-367187B75D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87042" y="3336883"/>
            <a:ext cx="3517482" cy="2203786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60" name="Chevron 1">
            <a:extLst>
              <a:ext uri="{FF2B5EF4-FFF2-40B4-BE49-F238E27FC236}">
                <a16:creationId xmlns="" xmlns:a16="http://schemas.microsoft.com/office/drawing/2014/main" id="{4DCC2AA1-8E58-4317-8FA1-C64FF642295A}"/>
              </a:ext>
            </a:extLst>
          </p:cNvPr>
          <p:cNvSpPr/>
          <p:nvPr/>
        </p:nvSpPr>
        <p:spPr>
          <a:xfrm>
            <a:off x="5078809" y="4003235"/>
            <a:ext cx="548173" cy="507239"/>
          </a:xfrm>
          <a:prstGeom prst="chevron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1" name="Chevron 36">
            <a:extLst>
              <a:ext uri="{FF2B5EF4-FFF2-40B4-BE49-F238E27FC236}">
                <a16:creationId xmlns="" xmlns:a16="http://schemas.microsoft.com/office/drawing/2014/main" id="{C584118E-EABE-40FD-A80C-89383D218D43}"/>
              </a:ext>
            </a:extLst>
          </p:cNvPr>
          <p:cNvSpPr/>
          <p:nvPr/>
        </p:nvSpPr>
        <p:spPr>
          <a:xfrm>
            <a:off x="5626982" y="4008234"/>
            <a:ext cx="548173" cy="507239"/>
          </a:xfrm>
          <a:prstGeom prst="chevron">
            <a:avLst/>
          </a:prstGeom>
          <a:solidFill>
            <a:srgbClr val="FFF27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62" name="Chevron 37">
            <a:extLst>
              <a:ext uri="{FF2B5EF4-FFF2-40B4-BE49-F238E27FC236}">
                <a16:creationId xmlns="" xmlns:a16="http://schemas.microsoft.com/office/drawing/2014/main" id="{F356B004-2CEF-4573-A6D2-19D0B66FE565}"/>
              </a:ext>
            </a:extLst>
          </p:cNvPr>
          <p:cNvSpPr/>
          <p:nvPr/>
        </p:nvSpPr>
        <p:spPr>
          <a:xfrm>
            <a:off x="6161789" y="4013233"/>
            <a:ext cx="548173" cy="507239"/>
          </a:xfrm>
          <a:prstGeom prst="chevron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DE7550FE-0428-4E41-8676-63AD26743458}"/>
              </a:ext>
            </a:extLst>
          </p:cNvPr>
          <p:cNvSpPr/>
          <p:nvPr/>
        </p:nvSpPr>
        <p:spPr>
          <a:xfrm rot="10800000" flipV="1">
            <a:off x="3476846" y="3280660"/>
            <a:ext cx="484844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34950" indent="0" algn="ctr">
              <a:buNone/>
            </a:pPr>
            <a:r>
              <a:rPr lang="ru-RU" b="1" dirty="0">
                <a:solidFill>
                  <a:schemeClr val="bg1"/>
                </a:solidFill>
              </a:rPr>
              <a:t>Замер с использованием камеры смартфона</a:t>
            </a:r>
            <a:endParaRPr lang="en-US" b="1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7D48CD74-6A6C-4F44-B30C-240CB11D90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676" y="3336883"/>
            <a:ext cx="3407334" cy="2203786"/>
          </a:xfrm>
          <a:prstGeom prst="rect">
            <a:avLst/>
          </a:prstGeom>
          <a:noFill/>
          <a:ln w="22225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9814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74517" y="479721"/>
            <a:ext cx="11581021" cy="511351"/>
          </a:xfrm>
        </p:spPr>
        <p:txBody>
          <a:bodyPr/>
          <a:lstStyle/>
          <a:p>
            <a:pPr>
              <a:lnSpc>
                <a:spcPct val="95000"/>
              </a:lnSpc>
              <a:spcAft>
                <a:spcPts val="800"/>
              </a:spcAft>
              <a:defRPr/>
            </a:pPr>
            <a:r>
              <a:rPr lang="ru-RU" sz="2800" dirty="0">
                <a:solidFill>
                  <a:schemeClr val="tx1"/>
                </a:solidFill>
              </a:rPr>
              <a:t>Автоматизация 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административных задач и процессов (1</a:t>
            </a:r>
            <a:r>
              <a:rPr lang="en-US" sz="2800" dirty="0">
                <a:solidFill>
                  <a:schemeClr val="tx1"/>
                </a:solidFill>
              </a:rPr>
              <a:t>/3)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306" name="Rectangle 305"/>
          <p:cNvSpPr/>
          <p:nvPr/>
        </p:nvSpPr>
        <p:spPr>
          <a:xfrm>
            <a:off x="466548" y="57550"/>
            <a:ext cx="975391" cy="246184"/>
          </a:xfrm>
          <a:prstGeom prst="rect">
            <a:avLst/>
          </a:prstGeom>
          <a:solidFill>
            <a:srgbClr val="33333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09" name="Rectangle 308"/>
          <p:cNvSpPr/>
          <p:nvPr/>
        </p:nvSpPr>
        <p:spPr>
          <a:xfrm>
            <a:off x="5719130" y="3561251"/>
            <a:ext cx="87799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tx2"/>
                </a:solidFill>
              </a:rPr>
              <a:t>Аудит нерутинных операций, оценок и суждений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="" xmlns:a16="http://schemas.microsoft.com/office/drawing/2014/main" id="{43529AE2-E30D-4F5B-9314-AE0AE49559C0}"/>
              </a:ext>
            </a:extLst>
          </p:cNvPr>
          <p:cNvSpPr/>
          <p:nvPr/>
        </p:nvSpPr>
        <p:spPr>
          <a:xfrm>
            <a:off x="303677" y="1876695"/>
            <a:ext cx="11222016" cy="18269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1200"/>
              </a:spcAft>
              <a:buClr>
                <a:schemeClr val="bg1"/>
              </a:buClr>
              <a:buSzPct val="75000"/>
            </a:pPr>
            <a:r>
              <a:rPr lang="ru-RU" sz="2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Пример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а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втоматическое преобразование скан-копий документов в электронные документы </a:t>
            </a:r>
          </a:p>
          <a:p>
            <a:pPr>
              <a:lnSpc>
                <a:spcPct val="107000"/>
              </a:lnSpc>
              <a:buClr>
                <a:schemeClr val="bg1"/>
              </a:buClr>
              <a:buSzPct val="75000"/>
            </a:pP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5FEF9FB-39D0-4CCA-9428-D17677FF11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9471" y="2812898"/>
            <a:ext cx="3921270" cy="177632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="" xmlns:a16="http://schemas.microsoft.com/office/drawing/2014/main" id="{B7288EA9-767D-471E-AC38-36BDA46CABA8}"/>
              </a:ext>
            </a:extLst>
          </p:cNvPr>
          <p:cNvGrpSpPr/>
          <p:nvPr/>
        </p:nvGrpSpPr>
        <p:grpSpPr>
          <a:xfrm>
            <a:off x="5914685" y="3785727"/>
            <a:ext cx="4164980" cy="2244910"/>
            <a:chOff x="1683151" y="4962475"/>
            <a:chExt cx="2513814" cy="1142453"/>
          </a:xfrm>
        </p:grpSpPr>
        <p:sp>
          <p:nvSpPr>
            <p:cNvPr id="20" name="Rectangle 19">
              <a:extLst>
                <a:ext uri="{FF2B5EF4-FFF2-40B4-BE49-F238E27FC236}">
                  <a16:creationId xmlns="" xmlns:a16="http://schemas.microsoft.com/office/drawing/2014/main" id="{D177AD6B-7285-42E0-92D2-E4BFCB6F982B}"/>
                </a:ext>
              </a:extLst>
            </p:cNvPr>
            <p:cNvSpPr/>
            <p:nvPr/>
          </p:nvSpPr>
          <p:spPr>
            <a:xfrm>
              <a:off x="1683151" y="4962475"/>
              <a:ext cx="2513814" cy="1142453"/>
            </a:xfrm>
            <a:prstGeom prst="rect">
              <a:avLst/>
            </a:prstGeom>
            <a:solidFill>
              <a:srgbClr val="FFE600"/>
            </a:solidFill>
            <a:ln w="19050" cap="flat" cmpd="sng" algn="ctr">
              <a:noFill/>
              <a:prstDash val="solid"/>
            </a:ln>
            <a:effectLst/>
          </p:spPr>
          <p:txBody>
            <a:bodyPr rot="0" spcFirstLastPara="0" vertOverflow="overflow" horzOverflow="overflow" vert="horz" wrap="square" lIns="68544" tIns="34272" rIns="68544" bIns="34272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199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="" xmlns:a16="http://schemas.microsoft.com/office/drawing/2014/main" id="{A723A1F5-1762-4789-AF31-B5B4645C16DD}"/>
                </a:ext>
              </a:extLst>
            </p:cNvPr>
            <p:cNvSpPr txBox="1"/>
            <p:nvPr/>
          </p:nvSpPr>
          <p:spPr>
            <a:xfrm>
              <a:off x="1746607" y="4971335"/>
              <a:ext cx="2382366" cy="497121"/>
            </a:xfrm>
            <a:prstGeom prst="rect">
              <a:avLst/>
            </a:prstGeom>
            <a:noFill/>
          </p:spPr>
          <p:txBody>
            <a:bodyPr wrap="square" lIns="0" tIns="36576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85000"/>
                </a:lnSpc>
                <a:spcBef>
                  <a:spcPts val="0"/>
                </a:spcBef>
                <a:buClr>
                  <a:srgbClr val="FFE600"/>
                </a:buClr>
                <a:buSzPct val="70000"/>
                <a:buFontTx/>
                <a:buNone/>
                <a:tabLst/>
                <a:defRPr/>
              </a:pPr>
              <a:r>
                <a:rPr kumimoji="0" lang="ru-RU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j-lt"/>
                </a:rPr>
                <a:t>Распознанные документы в формате </a:t>
              </a:r>
            </a:p>
            <a:p>
              <a:pPr marL="0" marR="0" lvl="0" indent="0" algn="ctr" defTabSz="914400" eaLnBrk="1" fontAlgn="auto" latinLnBrk="0" hangingPunct="1">
                <a:lnSpc>
                  <a:spcPct val="85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FFE600"/>
                </a:buClr>
                <a:buSzPct val="70000"/>
                <a:buFontTx/>
                <a:buNone/>
                <a:tabLst/>
                <a:defRPr/>
              </a:pPr>
              <a:r>
                <a:rPr kumimoji="0" lang="ru-RU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j-lt"/>
                </a:rPr>
                <a:t>МС Ворд и</a:t>
              </a:r>
              <a:r>
                <a:rPr lang="ru-RU" kern="0" dirty="0">
                  <a:solidFill>
                    <a:schemeClr val="accent1">
                      <a:lumMod val="75000"/>
                    </a:schemeClr>
                  </a:solidFill>
                  <a:latin typeface="+mj-lt"/>
                </a:rPr>
                <a:t>ли</a:t>
              </a:r>
              <a:r>
                <a:rPr kumimoji="0" lang="ru-RU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75000"/>
                    </a:schemeClr>
                  </a:solidFill>
                  <a:effectLst/>
                  <a:uLnTx/>
                  <a:uFillTx/>
                  <a:latin typeface="+mj-lt"/>
                </a:rPr>
                <a:t> МС Эксель</a:t>
              </a:r>
              <a:endParaRPr kumimoji="0" lang="en-US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+mj-lt"/>
              </a:endParaRPr>
            </a:p>
          </p:txBody>
        </p:sp>
        <p:graphicFrame>
          <p:nvGraphicFramePr>
            <p:cNvPr id="22" name="Object 21">
              <a:extLst>
                <a:ext uri="{FF2B5EF4-FFF2-40B4-BE49-F238E27FC236}">
                  <a16:creationId xmlns="" xmlns:a16="http://schemas.microsoft.com/office/drawing/2014/main" id="{41E98433-37A1-4FFA-9F0E-7D2BA3480EF4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471372542"/>
                </p:ext>
              </p:extLst>
            </p:nvPr>
          </p:nvGraphicFramePr>
          <p:xfrm>
            <a:off x="2155188" y="5606685"/>
            <a:ext cx="590510" cy="498243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8" name="Document" showAsIcon="1" r:id="rId4" imgW="914400" imgH="771480" progId="Word.Document.12">
                    <p:embed/>
                  </p:oleObj>
                </mc:Choice>
                <mc:Fallback>
                  <p:oleObj name="Document" showAsIcon="1" r:id="rId4" imgW="914400" imgH="771480" progId="Word.Document.12">
                    <p:embed/>
                    <p:pic>
                      <p:nvPicPr>
                        <p:cNvPr id="22" name="Object 21">
                          <a:extLst>
                            <a:ext uri="{FF2B5EF4-FFF2-40B4-BE49-F238E27FC236}">
                              <a16:creationId xmlns="" xmlns:a16="http://schemas.microsoft.com/office/drawing/2014/main" id="{41E98433-37A1-4FFA-9F0E-7D2BA3480EF4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2155188" y="5606685"/>
                          <a:ext cx="590510" cy="498243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23" name="Object 22">
              <a:extLst>
                <a:ext uri="{FF2B5EF4-FFF2-40B4-BE49-F238E27FC236}">
                  <a16:creationId xmlns="" xmlns:a16="http://schemas.microsoft.com/office/drawing/2014/main" id="{B15DDB92-F36E-438C-9F6A-7687338F99F9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505626275"/>
                </p:ext>
              </p:extLst>
            </p:nvPr>
          </p:nvGraphicFramePr>
          <p:xfrm>
            <a:off x="3073870" y="5606483"/>
            <a:ext cx="583571" cy="492388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79" name="Worksheet" showAsIcon="1" r:id="rId6" imgW="914400" imgH="771480" progId="Excel.Sheet.12">
                    <p:embed/>
                  </p:oleObj>
                </mc:Choice>
                <mc:Fallback>
                  <p:oleObj name="Worksheet" showAsIcon="1" r:id="rId6" imgW="914400" imgH="771480" progId="Excel.Sheet.12">
                    <p:embed/>
                    <p:pic>
                      <p:nvPicPr>
                        <p:cNvPr id="23" name="Object 22">
                          <a:extLst>
                            <a:ext uri="{FF2B5EF4-FFF2-40B4-BE49-F238E27FC236}">
                              <a16:creationId xmlns="" xmlns:a16="http://schemas.microsoft.com/office/drawing/2014/main" id="{B15DDB92-F36E-438C-9F6A-7687338F99F9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3073870" y="5606483"/>
                          <a:ext cx="583571" cy="492388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9" name="Arrow: Bent 18">
            <a:extLst>
              <a:ext uri="{FF2B5EF4-FFF2-40B4-BE49-F238E27FC236}">
                <a16:creationId xmlns="" xmlns:a16="http://schemas.microsoft.com/office/drawing/2014/main" id="{C984A4F1-A3C3-41DA-A036-2EC68E4300DF}"/>
              </a:ext>
            </a:extLst>
          </p:cNvPr>
          <p:cNvSpPr/>
          <p:nvPr/>
        </p:nvSpPr>
        <p:spPr>
          <a:xfrm rot="5400000">
            <a:off x="5869288" y="2735867"/>
            <a:ext cx="952425" cy="1106487"/>
          </a:xfrm>
          <a:prstGeom prst="bentArrow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358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74517" y="479721"/>
            <a:ext cx="11581021" cy="511351"/>
          </a:xfrm>
        </p:spPr>
        <p:txBody>
          <a:bodyPr/>
          <a:lstStyle/>
          <a:p>
            <a:pPr>
              <a:lnSpc>
                <a:spcPct val="95000"/>
              </a:lnSpc>
              <a:spcAft>
                <a:spcPts val="800"/>
              </a:spcAft>
              <a:defRPr/>
            </a:pPr>
            <a:r>
              <a:rPr lang="ru-RU" sz="2800" dirty="0">
                <a:solidFill>
                  <a:schemeClr val="tx1"/>
                </a:solidFill>
              </a:rPr>
              <a:t>Автоматизация 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административных задач и процессов (2</a:t>
            </a:r>
            <a:r>
              <a:rPr lang="en-US" sz="2800" dirty="0">
                <a:solidFill>
                  <a:schemeClr val="tx1"/>
                </a:solidFill>
              </a:rPr>
              <a:t>/3)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306" name="Rectangle 305"/>
          <p:cNvSpPr/>
          <p:nvPr/>
        </p:nvSpPr>
        <p:spPr>
          <a:xfrm>
            <a:off x="466548" y="57550"/>
            <a:ext cx="975391" cy="246184"/>
          </a:xfrm>
          <a:prstGeom prst="rect">
            <a:avLst/>
          </a:prstGeom>
          <a:solidFill>
            <a:srgbClr val="33333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09" name="Rectangle 308"/>
          <p:cNvSpPr/>
          <p:nvPr/>
        </p:nvSpPr>
        <p:spPr>
          <a:xfrm>
            <a:off x="5719130" y="3561251"/>
            <a:ext cx="87799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tx2"/>
                </a:solidFill>
              </a:rPr>
              <a:t>Аудит нерутинных операций, оценок и суждений</a:t>
            </a:r>
            <a:endParaRPr lang="ru-RU" sz="2000" b="1" dirty="0">
              <a:solidFill>
                <a:schemeClr val="tx2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87452D2-8B41-4F15-A686-12DE6FB9E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7771" y="2800820"/>
            <a:ext cx="5102821" cy="252130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6A62E4C7-268E-4C9C-9221-163A703626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0209" y="3852029"/>
            <a:ext cx="5205783" cy="2541297"/>
          </a:xfrm>
          <a:prstGeom prst="rect">
            <a:avLst/>
          </a:prstGeom>
        </p:spPr>
      </p:pic>
      <p:sp>
        <p:nvSpPr>
          <p:cNvPr id="2" name="Arrow: Bent 1">
            <a:extLst>
              <a:ext uri="{FF2B5EF4-FFF2-40B4-BE49-F238E27FC236}">
                <a16:creationId xmlns="" xmlns:a16="http://schemas.microsoft.com/office/drawing/2014/main" id="{9F555116-C870-44FF-B8A8-F259C3F853DD}"/>
              </a:ext>
            </a:extLst>
          </p:cNvPr>
          <p:cNvSpPr/>
          <p:nvPr/>
        </p:nvSpPr>
        <p:spPr>
          <a:xfrm rot="5400000">
            <a:off x="6179446" y="2723789"/>
            <a:ext cx="952425" cy="1106487"/>
          </a:xfrm>
          <a:prstGeom prst="bentArrow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D2AA3C6-0062-475E-B8E5-6680AAFB3C92}"/>
              </a:ext>
            </a:extLst>
          </p:cNvPr>
          <p:cNvSpPr/>
          <p:nvPr/>
        </p:nvSpPr>
        <p:spPr>
          <a:xfrm>
            <a:off x="303677" y="1876695"/>
            <a:ext cx="11222016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buClr>
                <a:schemeClr val="bg1"/>
              </a:buClr>
              <a:buSzPct val="75000"/>
            </a:pPr>
            <a:r>
              <a:rPr lang="ru-RU" sz="2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Пример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обезличивание документов при помощи технологии машинного обучения (НИОКР)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buClr>
                <a:schemeClr val="bg1"/>
              </a:buClr>
              <a:buSzPct val="75000"/>
            </a:pP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789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74517" y="479721"/>
            <a:ext cx="11581021" cy="511351"/>
          </a:xfrm>
        </p:spPr>
        <p:txBody>
          <a:bodyPr/>
          <a:lstStyle/>
          <a:p>
            <a:pPr>
              <a:lnSpc>
                <a:spcPct val="95000"/>
              </a:lnSpc>
              <a:spcAft>
                <a:spcPts val="800"/>
              </a:spcAft>
              <a:defRPr/>
            </a:pPr>
            <a:r>
              <a:rPr lang="ru-RU" sz="2800" dirty="0">
                <a:solidFill>
                  <a:schemeClr val="tx1"/>
                </a:solidFill>
              </a:rPr>
              <a:t>Автоматизация 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административных задач и процессов (2</a:t>
            </a:r>
            <a:r>
              <a:rPr lang="en-US" sz="2800" dirty="0">
                <a:solidFill>
                  <a:schemeClr val="tx1"/>
                </a:solidFill>
              </a:rPr>
              <a:t>/3)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306" name="Rectangle 305"/>
          <p:cNvSpPr/>
          <p:nvPr/>
        </p:nvSpPr>
        <p:spPr>
          <a:xfrm>
            <a:off x="466548" y="57550"/>
            <a:ext cx="975391" cy="246184"/>
          </a:xfrm>
          <a:prstGeom prst="rect">
            <a:avLst/>
          </a:prstGeom>
          <a:solidFill>
            <a:srgbClr val="33333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09" name="Rectangle 308"/>
          <p:cNvSpPr/>
          <p:nvPr/>
        </p:nvSpPr>
        <p:spPr>
          <a:xfrm>
            <a:off x="5719130" y="3561251"/>
            <a:ext cx="87799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tx2"/>
                </a:solidFill>
              </a:rPr>
              <a:t>Аудит нерутинных операций, оценок и суждений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4D2AA3C6-0062-475E-B8E5-6680AAFB3C92}"/>
              </a:ext>
            </a:extLst>
          </p:cNvPr>
          <p:cNvSpPr/>
          <p:nvPr/>
        </p:nvSpPr>
        <p:spPr>
          <a:xfrm>
            <a:off x="303677" y="1876695"/>
            <a:ext cx="11222016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buClr>
                <a:schemeClr val="bg1"/>
              </a:buClr>
              <a:buSzPct val="75000"/>
            </a:pPr>
            <a:r>
              <a:rPr lang="ru-RU" sz="2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Пример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обезличивание документов при помощи технологии машинного обучения (НИОКР)</a:t>
            </a: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buClr>
                <a:schemeClr val="bg1"/>
              </a:buClr>
              <a:buSzPct val="75000"/>
            </a:pP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59CFA1AD-6A37-4F71-957B-E8828A1CC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4181" y="2840849"/>
            <a:ext cx="6997410" cy="3512326"/>
          </a:xfrm>
          <a:prstGeom prst="rect">
            <a:avLst/>
          </a:prstGeom>
        </p:spPr>
      </p:pic>
      <p:sp>
        <p:nvSpPr>
          <p:cNvPr id="2" name="Arrow: Bent 1">
            <a:extLst>
              <a:ext uri="{FF2B5EF4-FFF2-40B4-BE49-F238E27FC236}">
                <a16:creationId xmlns="" xmlns:a16="http://schemas.microsoft.com/office/drawing/2014/main" id="{9F555116-C870-44FF-B8A8-F259C3F853DD}"/>
              </a:ext>
            </a:extLst>
          </p:cNvPr>
          <p:cNvSpPr/>
          <p:nvPr/>
        </p:nvSpPr>
        <p:spPr>
          <a:xfrm rot="5400000">
            <a:off x="4964134" y="2400264"/>
            <a:ext cx="952425" cy="1106487"/>
          </a:xfrm>
          <a:prstGeom prst="bentArrow">
            <a:avLst/>
          </a:prstGeom>
          <a:solidFill>
            <a:schemeClr val="tx1">
              <a:lumMod val="85000"/>
            </a:schemeClr>
          </a:solidFill>
          <a:ln w="952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en-US" sz="1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1799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74517" y="479721"/>
            <a:ext cx="11581021" cy="511351"/>
          </a:xfrm>
        </p:spPr>
        <p:txBody>
          <a:bodyPr/>
          <a:lstStyle/>
          <a:p>
            <a:pPr>
              <a:lnSpc>
                <a:spcPct val="95000"/>
              </a:lnSpc>
              <a:spcAft>
                <a:spcPts val="800"/>
              </a:spcAft>
              <a:defRPr/>
            </a:pPr>
            <a:r>
              <a:rPr lang="ru-RU" sz="2800" dirty="0">
                <a:solidFill>
                  <a:schemeClr val="tx1"/>
                </a:solidFill>
              </a:rPr>
              <a:t>Автоматизация </a:t>
            </a:r>
            <a:br>
              <a:rPr lang="ru-RU" sz="2800" dirty="0">
                <a:solidFill>
                  <a:schemeClr val="tx1"/>
                </a:solidFill>
              </a:rPr>
            </a:br>
            <a:r>
              <a:rPr lang="ru-RU" sz="2800" dirty="0">
                <a:solidFill>
                  <a:schemeClr val="tx1"/>
                </a:solidFill>
              </a:rPr>
              <a:t>административных задач и процессов (3</a:t>
            </a:r>
            <a:r>
              <a:rPr lang="en-US" sz="2800" dirty="0">
                <a:solidFill>
                  <a:schemeClr val="tx1"/>
                </a:solidFill>
              </a:rPr>
              <a:t>/3)</a:t>
            </a:r>
            <a:endParaRPr lang="en-GB" sz="2800" dirty="0">
              <a:solidFill>
                <a:schemeClr val="tx1"/>
              </a:solidFill>
            </a:endParaRPr>
          </a:p>
        </p:txBody>
      </p:sp>
      <p:sp>
        <p:nvSpPr>
          <p:cNvPr id="306" name="Rectangle 305"/>
          <p:cNvSpPr/>
          <p:nvPr/>
        </p:nvSpPr>
        <p:spPr>
          <a:xfrm>
            <a:off x="466548" y="57550"/>
            <a:ext cx="975391" cy="246184"/>
          </a:xfrm>
          <a:prstGeom prst="rect">
            <a:avLst/>
          </a:prstGeom>
          <a:solidFill>
            <a:srgbClr val="33333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09" name="Rectangle 308"/>
          <p:cNvSpPr/>
          <p:nvPr/>
        </p:nvSpPr>
        <p:spPr>
          <a:xfrm>
            <a:off x="5719130" y="3561251"/>
            <a:ext cx="877991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900" b="1" dirty="0">
                <a:solidFill>
                  <a:schemeClr val="tx2"/>
                </a:solidFill>
              </a:rPr>
              <a:t>Аудит нерутинных операций, оценок и суждений</a:t>
            </a:r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="" xmlns:a16="http://schemas.microsoft.com/office/drawing/2014/main" id="{1CBC6665-0036-416F-90BE-C28A60A71E8A}"/>
              </a:ext>
            </a:extLst>
          </p:cNvPr>
          <p:cNvSpPr/>
          <p:nvPr/>
        </p:nvSpPr>
        <p:spPr>
          <a:xfrm>
            <a:off x="303677" y="1876695"/>
            <a:ext cx="11222016" cy="16730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buClr>
                <a:schemeClr val="bg1"/>
              </a:buClr>
              <a:buSzPct val="75000"/>
            </a:pPr>
            <a:r>
              <a:rPr lang="ru-RU" sz="2400" b="1" u="sng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Пример</a:t>
            </a:r>
            <a:r>
              <a:rPr lang="ru-RU" sz="2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отслеживание статуса выполнения работ в рамках аудиторского задания в режиме реального времени (ЭЯ </a:t>
            </a:r>
            <a:r>
              <a:rPr lang="ru-RU" sz="2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Канвас</a:t>
            </a:r>
            <a:r>
              <a:rPr lang="ru-RU" sz="2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07000"/>
              </a:lnSpc>
              <a:buClr>
                <a:schemeClr val="bg1"/>
              </a:buClr>
              <a:buSzPct val="75000"/>
            </a:pPr>
            <a:endParaRPr lang="ru-RU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D5BE1266-3972-4D8E-97E7-FD3A936945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4967" y="2775785"/>
            <a:ext cx="7083971" cy="356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070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37427" y="826528"/>
            <a:ext cx="3384000" cy="4886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defTabSz="995363" eaLnBrk="0" hangingPunct="0">
              <a:lnSpc>
                <a:spcPts val="1200"/>
              </a:lnSpc>
              <a:spcAft>
                <a:spcPts val="600"/>
              </a:spcAft>
              <a:buClrTx/>
              <a:buSzTx/>
              <a:buFontTx/>
              <a:buNone/>
            </a:pPr>
            <a:r>
              <a:rPr lang="ru-RU" sz="700" b="1" dirty="0">
                <a:solidFill>
                  <a:schemeClr val="bg1"/>
                </a:solidFill>
                <a:latin typeface="Arial" charset="0"/>
                <a:cs typeface="Arial" charset="0"/>
              </a:rPr>
              <a:t>EY | Аудит | Налогообложение | Сопровождение сделок | Консультирование</a:t>
            </a:r>
          </a:p>
          <a:p>
            <a:pPr defTabSz="995363" eaLnBrk="0" hangingPunct="0">
              <a:lnSpc>
                <a:spcPts val="1200"/>
              </a:lnSpc>
              <a:spcAft>
                <a:spcPts val="600"/>
              </a:spcAft>
              <a:buClrTx/>
              <a:buSzTx/>
              <a:buFontTx/>
              <a:buNone/>
            </a:pPr>
            <a:endParaRPr lang="en-US" sz="7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defTabSz="995363" eaLnBrk="0" hangingPunct="0">
              <a:lnSpc>
                <a:spcPts val="1200"/>
              </a:lnSpc>
              <a:spcAft>
                <a:spcPts val="600"/>
              </a:spcAft>
              <a:buClrTx/>
              <a:buSzTx/>
              <a:buFontTx/>
              <a:buNone/>
            </a:pPr>
            <a:r>
              <a:rPr lang="ru-RU" sz="700" dirty="0">
                <a:solidFill>
                  <a:schemeClr val="bg1"/>
                </a:solidFill>
                <a:latin typeface="Arial" charset="0"/>
                <a:cs typeface="Arial" charset="0"/>
              </a:rPr>
              <a:t>Краткая информация о компании ЭЯ</a:t>
            </a:r>
          </a:p>
          <a:p>
            <a:pPr defTabSz="995363" eaLnBrk="0" hangingPunct="0">
              <a:lnSpc>
                <a:spcPts val="1200"/>
              </a:lnSpc>
              <a:spcAft>
                <a:spcPts val="600"/>
              </a:spcAft>
              <a:buClrTx/>
              <a:buSzTx/>
              <a:buFontTx/>
              <a:buNone/>
            </a:pPr>
            <a:r>
              <a:rPr lang="ru-RU" sz="700" dirty="0">
                <a:solidFill>
                  <a:schemeClr val="bg1"/>
                </a:solidFill>
                <a:latin typeface="Arial" charset="0"/>
                <a:cs typeface="Arial" charset="0"/>
              </a:rPr>
              <a:t>ЭЯ является международным лидером в области аудита, налогообложения, сопровождения сделок и консультирования. Наши знания и качество услуг помогают укреплять доверие общественности к рынкам капитала и экономике в разных странах мира. Мы формируем выдающихся лидеров, под руководством которых наш коллектив всегда выполняет взятые на себя обязательства. Тем самым мы вносим значимый вклад в улучшение деловой среды на благо наших сотрудников, клиентов и общества в целом.</a:t>
            </a:r>
          </a:p>
          <a:p>
            <a:pPr defTabSz="995363" eaLnBrk="0" hangingPunct="0">
              <a:lnSpc>
                <a:spcPts val="1200"/>
              </a:lnSpc>
              <a:spcAft>
                <a:spcPts val="600"/>
              </a:spcAft>
              <a:buClrTx/>
              <a:buSzTx/>
              <a:buFontTx/>
              <a:buNone/>
            </a:pPr>
            <a:r>
              <a:rPr lang="ru-RU" sz="700" dirty="0">
                <a:solidFill>
                  <a:schemeClr val="bg1"/>
                </a:solidFill>
                <a:latin typeface="Arial" charset="0"/>
                <a:cs typeface="Arial" charset="0"/>
              </a:rPr>
              <a:t>Мы взаимодействуем c компаниями из стран СНГ, помогая им в достижении бизнес-целей. В 19 офисах нашей фирмы (в Москве, Санкт-Петербурге, Новосибирске, Екатеринбурге, Казани, Краснодаре, Ростове-на-Дону, Тольятти, Владивостоке, Алматы, Астане, Атырау, Бишкеке, Баку, Киеве, Ташкенте, Тбилиси, Ереване и Минске) работают 4 500 специалистов. </a:t>
            </a:r>
          </a:p>
          <a:p>
            <a:pPr defTabSz="995363" eaLnBrk="0" hangingPunct="0">
              <a:lnSpc>
                <a:spcPts val="1200"/>
              </a:lnSpc>
              <a:spcAft>
                <a:spcPts val="600"/>
              </a:spcAft>
              <a:buClrTx/>
              <a:buSzTx/>
              <a:buFontTx/>
              <a:buNone/>
            </a:pPr>
            <a:r>
              <a:rPr lang="ru-RU" sz="700" dirty="0">
                <a:solidFill>
                  <a:schemeClr val="bg1"/>
                </a:solidFill>
                <a:latin typeface="Arial" charset="0"/>
                <a:cs typeface="Arial" charset="0"/>
              </a:rPr>
              <a:t>Название ЭЯ относится к глобальной организации и может относиться к одной или нескольким компаниям, входящим в состав Эрнст энд Янг Глобал Лимитед, каждая из которых является отдельным юридическим лицом. Эрнст энд Янг Глобал Лимитед  − юридическое лицо, созданное в соответствии с законодательством Великобритании, – является компанией, ограниченной гарантиями ее участников, и не оказывает услуг клиентам. Более подробная информация представлена на нашем сайте: ey.com.</a:t>
            </a:r>
          </a:p>
          <a:p>
            <a:pPr defTabSz="995363" eaLnBrk="0" hangingPunct="0">
              <a:lnSpc>
                <a:spcPts val="1200"/>
              </a:lnSpc>
              <a:spcAft>
                <a:spcPts val="600"/>
              </a:spcAft>
              <a:buClrTx/>
              <a:buSzTx/>
              <a:buFontTx/>
              <a:buNone/>
            </a:pPr>
            <a:endParaRPr lang="en-US" sz="7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defTabSz="995363" eaLnBrk="0" hangingPunct="0">
              <a:lnSpc>
                <a:spcPts val="1200"/>
              </a:lnSpc>
              <a:spcAft>
                <a:spcPts val="600"/>
              </a:spcAft>
              <a:buClrTx/>
              <a:buSzTx/>
              <a:buFontTx/>
              <a:buNone/>
            </a:pPr>
            <a:endParaRPr lang="en-US" sz="700" dirty="0">
              <a:solidFill>
                <a:schemeClr val="bg1"/>
              </a:solidFill>
              <a:latin typeface="Arial" charset="0"/>
              <a:cs typeface="Arial" charset="0"/>
            </a:endParaRPr>
          </a:p>
          <a:p>
            <a:pPr defTabSz="995363" eaLnBrk="0" hangingPunct="0">
              <a:lnSpc>
                <a:spcPts val="1200"/>
              </a:lnSpc>
              <a:buClrTx/>
              <a:buSzTx/>
            </a:pPr>
            <a:r>
              <a:rPr lang="ru-RU" sz="700" dirty="0">
                <a:solidFill>
                  <a:schemeClr val="bg1"/>
                </a:solidFill>
                <a:latin typeface="Arial" charset="0"/>
                <a:cs typeface="Arial" charset="0"/>
              </a:rPr>
              <a:t>© 2019 ООО «Эрнст энд Янг»</a:t>
            </a:r>
          </a:p>
          <a:p>
            <a:pPr defTabSz="995363" eaLnBrk="0" hangingPunct="0">
              <a:lnSpc>
                <a:spcPts val="1200"/>
              </a:lnSpc>
              <a:spcAft>
                <a:spcPts val="600"/>
              </a:spcAft>
              <a:buClrTx/>
              <a:buSzTx/>
            </a:pPr>
            <a:r>
              <a:rPr lang="ru-RU" sz="700" dirty="0">
                <a:solidFill>
                  <a:schemeClr val="bg1"/>
                </a:solidFill>
                <a:latin typeface="Arial" charset="0"/>
                <a:cs typeface="Arial" charset="0"/>
              </a:rPr>
              <a:t>Все права защищены.</a:t>
            </a:r>
          </a:p>
          <a:p>
            <a:pPr defTabSz="995363" eaLnBrk="0" hangingPunct="0">
              <a:lnSpc>
                <a:spcPts val="1200"/>
              </a:lnSpc>
              <a:spcAft>
                <a:spcPts val="600"/>
              </a:spcAft>
              <a:buClrTx/>
              <a:buSzTx/>
              <a:buFontTx/>
              <a:buNone/>
            </a:pPr>
            <a:endParaRPr lang="en-US" sz="800" dirty="0">
              <a:solidFill>
                <a:schemeClr val="bg1"/>
              </a:solidFill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9895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9765" y="637953"/>
            <a:ext cx="10978515" cy="718788"/>
          </a:xfrm>
        </p:spPr>
        <p:txBody>
          <a:bodyPr wrap="square" anchor="t">
            <a:noAutofit/>
          </a:bodyPr>
          <a:lstStyle/>
          <a:p>
            <a:r>
              <a:rPr lang="ru-RU" sz="2800" dirty="0"/>
              <a:t>Автоматизация в аудите </a:t>
            </a:r>
            <a:br>
              <a:rPr lang="ru-RU" sz="2800" dirty="0"/>
            </a:br>
            <a:endParaRPr lang="ru-RU" sz="2800" dirty="0"/>
          </a:p>
        </p:txBody>
      </p:sp>
      <p:sp>
        <p:nvSpPr>
          <p:cNvPr id="2" name="Rectangle 1"/>
          <p:cNvSpPr/>
          <p:nvPr/>
        </p:nvSpPr>
        <p:spPr>
          <a:xfrm>
            <a:off x="514501" y="2019642"/>
            <a:ext cx="9897860" cy="38318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75000"/>
              <a:buFont typeface="Courier New" panose="02070309020205020404" pitchFamily="49" charset="0"/>
              <a:buChar char="►"/>
            </a:pPr>
            <a:r>
              <a:rPr lang="ru-RU" sz="2000" dirty="0"/>
              <a:t>Автоматизация и роботизация. Введение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75000"/>
              <a:buFont typeface="Courier New" panose="02070309020205020404" pitchFamily="49" charset="0"/>
              <a:buChar char="►"/>
            </a:pPr>
            <a:r>
              <a:rPr lang="ru-RU" sz="2000" dirty="0"/>
              <a:t>Автоматизированный аудит будущего</a:t>
            </a:r>
          </a:p>
          <a:p>
            <a:pPr marL="342900" indent="-342900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75000"/>
              <a:buFont typeface="Courier New" panose="02070309020205020404" pitchFamily="49" charset="0"/>
              <a:buChar char="►"/>
            </a:pPr>
            <a:r>
              <a:rPr lang="ru-RU" sz="2000" dirty="0"/>
              <a:t>Автоматизация: примеры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75000"/>
              <a:buFont typeface="Courier New" panose="02070309020205020404" pitchFamily="49" charset="0"/>
              <a:buChar char="►"/>
            </a:pPr>
            <a:r>
              <a:rPr lang="ru-RU" sz="2000" dirty="0"/>
              <a:t>Сбор данных и</a:t>
            </a:r>
            <a:r>
              <a:rPr lang="en-US" sz="2000" dirty="0"/>
              <a:t>/</a:t>
            </a:r>
            <a:r>
              <a:rPr lang="ru-RU" sz="2000" dirty="0"/>
              <a:t>или их форматирование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75000"/>
              <a:buFont typeface="Courier New" panose="02070309020205020404" pitchFamily="49" charset="0"/>
              <a:buChar char="►"/>
            </a:pPr>
            <a:r>
              <a:rPr lang="ru-RU" sz="2000" dirty="0"/>
              <a:t>Понимание и анализ бизнес-процессов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75000"/>
              <a:buFont typeface="Courier New" panose="02070309020205020404" pitchFamily="49" charset="0"/>
              <a:buChar char="►"/>
            </a:pPr>
            <a:r>
              <a:rPr lang="ru-RU" sz="2000" dirty="0"/>
              <a:t>Анализ больших данных для каждого существенного счета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75000"/>
              <a:buFont typeface="Courier New" panose="02070309020205020404" pitchFamily="49" charset="0"/>
              <a:buChar char="►"/>
            </a:pPr>
            <a:r>
              <a:rPr lang="ru-RU" sz="2000" dirty="0"/>
              <a:t>Автоматизация подготовки предварительных рабочих бумаг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75000"/>
              <a:buFont typeface="Courier New" panose="02070309020205020404" pitchFamily="49" charset="0"/>
              <a:buChar char="►"/>
            </a:pPr>
            <a:r>
              <a:rPr lang="ru-RU" sz="2000" dirty="0"/>
              <a:t>«Умные» технологии для специфических аудиторских процедур</a:t>
            </a:r>
          </a:p>
          <a:p>
            <a:pPr marL="742950" lvl="1" indent="-285750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75000"/>
              <a:buFont typeface="Courier New" panose="02070309020205020404" pitchFamily="49" charset="0"/>
              <a:buChar char="►"/>
            </a:pPr>
            <a:r>
              <a:rPr lang="ru-RU" sz="2000" dirty="0"/>
              <a:t>Автоматизация административных задач и процессов</a:t>
            </a:r>
          </a:p>
          <a:p>
            <a:pPr lvl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75000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53953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50">
            <a:extLst>
              <a:ext uri="{FF2B5EF4-FFF2-40B4-BE49-F238E27FC236}">
                <a16:creationId xmlns="" xmlns:a16="http://schemas.microsoft.com/office/drawing/2014/main" id="{19445297-8436-4C8B-92E6-4DD19D90900C}"/>
              </a:ext>
            </a:extLst>
          </p:cNvPr>
          <p:cNvSpPr/>
          <p:nvPr/>
        </p:nvSpPr>
        <p:spPr>
          <a:xfrm>
            <a:off x="686961" y="1873718"/>
            <a:ext cx="4286667" cy="2563352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lIns="47531" tIns="47531" rIns="47531" bIns="71297" rtlCol="0" anchor="t" anchorCtr="0"/>
          <a:lstStyle/>
          <a:p>
            <a:pPr marL="0" marR="0" lvl="0" indent="0" algn="l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Безопасность</a:t>
            </a:r>
            <a:endParaRPr kumimoji="0" lang="ru-RU" sz="1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algn="l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ru-RU" sz="1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algn="l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Технология «невмешательства»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algn="l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algn="l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Роботизацию можно настраивать </a:t>
            </a:r>
          </a:p>
          <a:p>
            <a:pPr marL="0" marR="0" lvl="0" indent="0" algn="l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для действующих ИТ-систем </a:t>
            </a:r>
          </a:p>
          <a:p>
            <a:pPr marL="0" marR="0" lvl="0" indent="0" algn="l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в режиме «как есть»</a:t>
            </a:r>
          </a:p>
          <a:p>
            <a:pPr marL="0" marR="0" lvl="0" indent="0" algn="l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algn="l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Наладка робота производится</a:t>
            </a:r>
            <a:b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</a:b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бизнес-аналитиками</a:t>
            </a:r>
          </a:p>
          <a:p>
            <a:pPr marL="0" marR="0" lvl="0" indent="0" algn="l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algn="l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ru-RU" sz="12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Гибкая настройка</a:t>
            </a:r>
          </a:p>
          <a:p>
            <a:pPr marL="0" marR="0" lvl="0" indent="0" algn="l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ru-RU" sz="1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YInterstate" panose="02000503020000020004" pitchFamily="2" charset="0"/>
            </a:endParaRPr>
          </a:p>
        </p:txBody>
      </p:sp>
      <p:sp>
        <p:nvSpPr>
          <p:cNvPr id="29" name="Rectangle 51">
            <a:extLst>
              <a:ext uri="{FF2B5EF4-FFF2-40B4-BE49-F238E27FC236}">
                <a16:creationId xmlns="" xmlns:a16="http://schemas.microsoft.com/office/drawing/2014/main" id="{A764C804-1F91-484B-A4EA-6EA60046E542}"/>
              </a:ext>
            </a:extLst>
          </p:cNvPr>
          <p:cNvSpPr/>
          <p:nvPr/>
        </p:nvSpPr>
        <p:spPr>
          <a:xfrm>
            <a:off x="2917437" y="4523963"/>
            <a:ext cx="2056190" cy="1648818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lIns="47531" tIns="47531" rIns="47531" bIns="47531" rtlCol="0" anchor="t" anchorCtr="0"/>
          <a:lstStyle/>
          <a:p>
            <a:pPr defTabSz="603647">
              <a:buClr>
                <a:srgbClr val="FFE600"/>
              </a:buClr>
              <a:defRPr/>
            </a:pPr>
            <a:r>
              <a:rPr lang="ru-RU" sz="1400" b="1" kern="0" dirty="0">
                <a:solidFill>
                  <a:schemeClr val="tx2"/>
                </a:solidFill>
                <a:latin typeface="EYInterstate" panose="02000503020000020004" pitchFamily="2" charset="0"/>
              </a:rPr>
              <a:t>Значительная часть </a:t>
            </a:r>
            <a:r>
              <a:rPr lang="ru-RU" sz="1100" kern="0" dirty="0">
                <a:solidFill>
                  <a:schemeClr val="tx2"/>
                </a:solidFill>
                <a:latin typeface="EYInterstate" panose="02000503020000020004" pitchFamily="2" charset="0"/>
              </a:rPr>
              <a:t>бизнес-процессов будет затронута роботизацией уже в ближайшем будущем</a:t>
            </a:r>
            <a:endParaRPr lang="en-US" sz="1100" kern="0" dirty="0">
              <a:solidFill>
                <a:schemeClr val="tx2"/>
              </a:solidFill>
              <a:latin typeface="EYInterstate" panose="02000503020000020004" pitchFamily="2" charset="0"/>
            </a:endParaRPr>
          </a:p>
        </p:txBody>
      </p:sp>
      <p:sp>
        <p:nvSpPr>
          <p:cNvPr id="30" name="Rectangle 52">
            <a:extLst>
              <a:ext uri="{FF2B5EF4-FFF2-40B4-BE49-F238E27FC236}">
                <a16:creationId xmlns="" xmlns:a16="http://schemas.microsoft.com/office/drawing/2014/main" id="{04EF4C50-32C2-46E4-AFDD-7649701A2C60}"/>
              </a:ext>
            </a:extLst>
          </p:cNvPr>
          <p:cNvSpPr/>
          <p:nvPr/>
        </p:nvSpPr>
        <p:spPr>
          <a:xfrm>
            <a:off x="686960" y="4523963"/>
            <a:ext cx="2118469" cy="1648818"/>
          </a:xfrm>
          <a:prstGeom prst="rect">
            <a:avLst/>
          </a:prstGeom>
          <a:solidFill>
            <a:srgbClr val="808080"/>
          </a:solidFill>
          <a:ln w="9525" cap="flat" cmpd="sng" algn="ctr">
            <a:noFill/>
            <a:prstDash val="solid"/>
          </a:ln>
          <a:effectLst/>
        </p:spPr>
        <p:txBody>
          <a:bodyPr lIns="44815" tIns="0" rIns="44815" bIns="44815" rtlCol="0" anchor="t" anchorCtr="0"/>
          <a:lstStyle/>
          <a:p>
            <a:pPr marL="0" marR="0" lvl="0" indent="0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lang="ru-RU" kern="0" dirty="0">
                <a:solidFill>
                  <a:schemeClr val="tx2"/>
                </a:solidFill>
                <a:latin typeface="EYInterstate" panose="02000503020000020004" pitchFamily="2" charset="0"/>
              </a:rPr>
              <a:t/>
            </a:r>
            <a:br>
              <a:rPr lang="ru-RU" kern="0" dirty="0">
                <a:solidFill>
                  <a:schemeClr val="tx2"/>
                </a:solidFill>
                <a:latin typeface="EYInterstate" panose="02000503020000020004" pitchFamily="2" charset="0"/>
              </a:rPr>
            </a:br>
            <a:endParaRPr kumimoji="0" lang="en-US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ru-RU" sz="14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Надежность</a:t>
            </a:r>
            <a:endParaRPr kumimoji="0" lang="en-US" sz="1400" b="1" i="0" u="none" strike="noStrike" kern="0" cap="none" spc="-12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Планомерная работа без перерывов, больничных, выходных и отпусков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</p:txBody>
      </p:sp>
      <p:sp>
        <p:nvSpPr>
          <p:cNvPr id="31" name="Rectangle 53">
            <a:extLst>
              <a:ext uri="{FF2B5EF4-FFF2-40B4-BE49-F238E27FC236}">
                <a16:creationId xmlns="" xmlns:a16="http://schemas.microsoft.com/office/drawing/2014/main" id="{8C8F291E-AE28-4BD0-A1FF-562574C9F405}"/>
              </a:ext>
            </a:extLst>
          </p:cNvPr>
          <p:cNvSpPr/>
          <p:nvPr/>
        </p:nvSpPr>
        <p:spPr>
          <a:xfrm>
            <a:off x="5100555" y="1873717"/>
            <a:ext cx="2111601" cy="2563353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lIns="47531" tIns="47531" rIns="47531" bIns="47531" rtlCol="0" anchor="t" anchorCtr="0"/>
          <a:lstStyle/>
          <a:p>
            <a:pPr marL="0" marR="0" lvl="0" indent="0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Мониторинг действий</a:t>
            </a:r>
          </a:p>
          <a:p>
            <a:pPr marL="0" marR="0" lvl="0" indent="0" algn="l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ru-RU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Запись и хранение всех действий в системах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</p:txBody>
      </p:sp>
      <p:sp>
        <p:nvSpPr>
          <p:cNvPr id="32" name="Rectangle 54">
            <a:extLst>
              <a:ext uri="{FF2B5EF4-FFF2-40B4-BE49-F238E27FC236}">
                <a16:creationId xmlns="" xmlns:a16="http://schemas.microsoft.com/office/drawing/2014/main" id="{422ECA0A-A245-425C-AFD9-D3D155DE35D6}"/>
              </a:ext>
            </a:extLst>
          </p:cNvPr>
          <p:cNvSpPr/>
          <p:nvPr/>
        </p:nvSpPr>
        <p:spPr>
          <a:xfrm>
            <a:off x="7339082" y="1873717"/>
            <a:ext cx="2018496" cy="1008077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lIns="44815" tIns="36000" rIns="44815" bIns="44815" rtlCol="0" anchor="t" anchorCtr="0"/>
          <a:lstStyle/>
          <a:p>
            <a:pPr marL="0" marR="0" lvl="0" indent="0" defTabSz="603647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Предсказуемость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Идентичные </a:t>
            </a:r>
            <a:b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</a:b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результаты </a:t>
            </a:r>
            <a:b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</a:b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повторяемых операций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</p:txBody>
      </p:sp>
      <p:sp>
        <p:nvSpPr>
          <p:cNvPr id="34" name="Rectangle 56">
            <a:extLst>
              <a:ext uri="{FF2B5EF4-FFF2-40B4-BE49-F238E27FC236}">
                <a16:creationId xmlns="" xmlns:a16="http://schemas.microsoft.com/office/drawing/2014/main" id="{7ADDDD48-A34C-472D-B416-F226A633601A}"/>
              </a:ext>
            </a:extLst>
          </p:cNvPr>
          <p:cNvSpPr/>
          <p:nvPr/>
        </p:nvSpPr>
        <p:spPr>
          <a:xfrm>
            <a:off x="7339082" y="4523963"/>
            <a:ext cx="2018496" cy="1648818"/>
          </a:xfrm>
          <a:prstGeom prst="rect">
            <a:avLst/>
          </a:prstGeom>
          <a:solidFill>
            <a:srgbClr val="808080"/>
          </a:solidFill>
          <a:ln w="9525" cap="flat" cmpd="sng" algn="ctr">
            <a:noFill/>
            <a:prstDash val="solid"/>
          </a:ln>
          <a:effectLst/>
        </p:spPr>
        <p:txBody>
          <a:bodyPr lIns="47531" tIns="47531" rIns="47531" bIns="47531" rtlCol="0" anchor="t" anchorCtr="0"/>
          <a:lstStyle/>
          <a:p>
            <a:pPr marL="0" marR="0" lvl="0" indent="0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-5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Масштабируемость</a:t>
            </a:r>
            <a:endParaRPr kumimoji="0" lang="en-US" sz="1200" b="1" i="0" u="none" strike="noStrike" kern="0" cap="none" spc="-5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Мгновенное переключение роботов на срочные задачи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</p:txBody>
      </p:sp>
      <p:sp>
        <p:nvSpPr>
          <p:cNvPr id="35" name="Rectangle 57">
            <a:extLst>
              <a:ext uri="{FF2B5EF4-FFF2-40B4-BE49-F238E27FC236}">
                <a16:creationId xmlns="" xmlns:a16="http://schemas.microsoft.com/office/drawing/2014/main" id="{C0FD7108-1666-44CC-B903-524CD7C536AD}"/>
              </a:ext>
            </a:extLst>
          </p:cNvPr>
          <p:cNvSpPr/>
          <p:nvPr/>
        </p:nvSpPr>
        <p:spPr>
          <a:xfrm>
            <a:off x="5100555" y="4523963"/>
            <a:ext cx="2111601" cy="164881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lIns="44815" tIns="0" rIns="44815" bIns="44815" rtlCol="0" anchor="t" anchorCtr="0"/>
          <a:lstStyle/>
          <a:p>
            <a:pPr marL="0" marR="0" lvl="0" indent="0" algn="r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algn="r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ru-RU" sz="7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algn="r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ru-RU" sz="7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algn="r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ru-RU" sz="7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algn="r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en-US" sz="7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algn="r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Удержание и развитие сотрудников</a:t>
            </a:r>
            <a: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/>
            </a:r>
            <a:br>
              <a:rPr kumimoji="0" lang="en-US" sz="6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</a:b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Люди переключаются </a:t>
            </a:r>
          </a:p>
          <a:p>
            <a:pPr marL="0" marR="0" lvl="0" indent="0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на </a:t>
            </a:r>
            <a:r>
              <a:rPr lang="ru-RU" sz="1100" kern="0" dirty="0">
                <a:solidFill>
                  <a:schemeClr val="tx2"/>
                </a:solidFill>
                <a:latin typeface="EYInterstate" panose="02000503020000020004" pitchFamily="2" charset="0"/>
              </a:rPr>
              <a:t>интеллектуальные</a:t>
            </a: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 задачи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</p:txBody>
      </p:sp>
      <p:sp>
        <p:nvSpPr>
          <p:cNvPr id="36" name="Rectangle 58">
            <a:extLst>
              <a:ext uri="{FF2B5EF4-FFF2-40B4-BE49-F238E27FC236}">
                <a16:creationId xmlns="" xmlns:a16="http://schemas.microsoft.com/office/drawing/2014/main" id="{28AB89CB-CA1A-4585-B4A4-D2081AE2D422}"/>
              </a:ext>
            </a:extLst>
          </p:cNvPr>
          <p:cNvSpPr/>
          <p:nvPr/>
        </p:nvSpPr>
        <p:spPr>
          <a:xfrm>
            <a:off x="7339082" y="2961944"/>
            <a:ext cx="2018496" cy="1475126"/>
          </a:xfrm>
          <a:prstGeom prst="rect">
            <a:avLst/>
          </a:prstGeom>
          <a:solidFill>
            <a:srgbClr val="808080">
              <a:lumMod val="20000"/>
              <a:lumOff val="80000"/>
            </a:srgbClr>
          </a:solidFill>
          <a:ln w="9525" cap="flat" cmpd="sng" algn="ctr">
            <a:noFill/>
            <a:prstDash val="solid"/>
          </a:ln>
          <a:effectLst/>
        </p:spPr>
        <p:txBody>
          <a:bodyPr lIns="44815" tIns="0" rIns="44815" bIns="0" rtlCol="0" anchor="t" anchorCtr="0"/>
          <a:lstStyle/>
          <a:p>
            <a:pPr marL="0" marR="0" lvl="0" indent="0" algn="l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algn="l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algn="l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algn="l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ru-RU" sz="5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algn="l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ru-RU" sz="5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algn="l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en-US" sz="5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ru-RU" sz="1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Скорость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Сокращение времени на выполнение задач, рост производительности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</p:txBody>
      </p:sp>
      <p:grpSp>
        <p:nvGrpSpPr>
          <p:cNvPr id="40" name="Gruppieren 1">
            <a:extLst>
              <a:ext uri="{FF2B5EF4-FFF2-40B4-BE49-F238E27FC236}">
                <a16:creationId xmlns="" xmlns:a16="http://schemas.microsoft.com/office/drawing/2014/main" id="{9B0B70FD-F8A1-4AAA-932F-3BD96E21EEC4}"/>
              </a:ext>
            </a:extLst>
          </p:cNvPr>
          <p:cNvGrpSpPr>
            <a:grpSpLocks/>
          </p:cNvGrpSpPr>
          <p:nvPr/>
        </p:nvGrpSpPr>
        <p:grpSpPr bwMode="auto">
          <a:xfrm>
            <a:off x="8765108" y="1909347"/>
            <a:ext cx="504793" cy="396150"/>
            <a:chOff x="7912925" y="2497232"/>
            <a:chExt cx="1305953" cy="1274042"/>
          </a:xfrm>
          <a:solidFill>
            <a:srgbClr val="000000"/>
          </a:solidFill>
        </p:grpSpPr>
        <p:sp>
          <p:nvSpPr>
            <p:cNvPr id="41" name="Freeform 8">
              <a:extLst>
                <a:ext uri="{FF2B5EF4-FFF2-40B4-BE49-F238E27FC236}">
                  <a16:creationId xmlns="" xmlns:a16="http://schemas.microsoft.com/office/drawing/2014/main" id="{5B582BF8-6B7F-47D2-BF4E-0ED4276BDF8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2925" y="3044919"/>
              <a:ext cx="758263" cy="726355"/>
            </a:xfrm>
            <a:custGeom>
              <a:avLst/>
              <a:gdLst>
                <a:gd name="T0" fmla="*/ 2147483647 w 1960"/>
                <a:gd name="T1" fmla="*/ 2147483647 h 1958"/>
                <a:gd name="T2" fmla="*/ 2147483647 w 1960"/>
                <a:gd name="T3" fmla="*/ 2147483647 h 1958"/>
                <a:gd name="T4" fmla="*/ 2147483647 w 1960"/>
                <a:gd name="T5" fmla="*/ 2147483647 h 1958"/>
                <a:gd name="T6" fmla="*/ 2147483647 w 1960"/>
                <a:gd name="T7" fmla="*/ 2147483647 h 1958"/>
                <a:gd name="T8" fmla="*/ 2147483647 w 1960"/>
                <a:gd name="T9" fmla="*/ 2147483647 h 1958"/>
                <a:gd name="T10" fmla="*/ 2147483647 w 1960"/>
                <a:gd name="T11" fmla="*/ 2147483647 h 1958"/>
                <a:gd name="T12" fmla="*/ 2147483647 w 1960"/>
                <a:gd name="T13" fmla="*/ 2147483647 h 1958"/>
                <a:gd name="T14" fmla="*/ 2147483647 w 1960"/>
                <a:gd name="T15" fmla="*/ 2147483647 h 1958"/>
                <a:gd name="T16" fmla="*/ 2147483647 w 1960"/>
                <a:gd name="T17" fmla="*/ 2147483647 h 1958"/>
                <a:gd name="T18" fmla="*/ 2147483647 w 1960"/>
                <a:gd name="T19" fmla="*/ 2147483647 h 1958"/>
                <a:gd name="T20" fmla="*/ 2147483647 w 1960"/>
                <a:gd name="T21" fmla="*/ 2147483647 h 1958"/>
                <a:gd name="T22" fmla="*/ 2147483647 w 1960"/>
                <a:gd name="T23" fmla="*/ 2147483647 h 1958"/>
                <a:gd name="T24" fmla="*/ 2147483647 w 1960"/>
                <a:gd name="T25" fmla="*/ 2147483647 h 1958"/>
                <a:gd name="T26" fmla="*/ 2147483647 w 1960"/>
                <a:gd name="T27" fmla="*/ 2147483647 h 1958"/>
                <a:gd name="T28" fmla="*/ 2147483647 w 1960"/>
                <a:gd name="T29" fmla="*/ 2147483647 h 1958"/>
                <a:gd name="T30" fmla="*/ 2147483647 w 1960"/>
                <a:gd name="T31" fmla="*/ 2147483647 h 1958"/>
                <a:gd name="T32" fmla="*/ 2147483647 w 1960"/>
                <a:gd name="T33" fmla="*/ 0 h 1958"/>
                <a:gd name="T34" fmla="*/ 2147483647 w 1960"/>
                <a:gd name="T35" fmla="*/ 2147483647 h 1958"/>
                <a:gd name="T36" fmla="*/ 2147483647 w 1960"/>
                <a:gd name="T37" fmla="*/ 2147483647 h 1958"/>
                <a:gd name="T38" fmla="*/ 2147483647 w 1960"/>
                <a:gd name="T39" fmla="*/ 2147483647 h 1958"/>
                <a:gd name="T40" fmla="*/ 2147483647 w 1960"/>
                <a:gd name="T41" fmla="*/ 2147483647 h 1958"/>
                <a:gd name="T42" fmla="*/ 2147483647 w 1960"/>
                <a:gd name="T43" fmla="*/ 2147483647 h 1958"/>
                <a:gd name="T44" fmla="*/ 0 w 1960"/>
                <a:gd name="T45" fmla="*/ 2147483647 h 1958"/>
                <a:gd name="T46" fmla="*/ 0 w 1960"/>
                <a:gd name="T47" fmla="*/ 2147483647 h 1958"/>
                <a:gd name="T48" fmla="*/ 2147483647 w 1960"/>
                <a:gd name="T49" fmla="*/ 2147483647 h 1958"/>
                <a:gd name="T50" fmla="*/ 2147483647 w 1960"/>
                <a:gd name="T51" fmla="*/ 2147483647 h 1958"/>
                <a:gd name="T52" fmla="*/ 2147483647 w 1960"/>
                <a:gd name="T53" fmla="*/ 2147483647 h 1958"/>
                <a:gd name="T54" fmla="*/ 2147483647 w 1960"/>
                <a:gd name="T55" fmla="*/ 2147483647 h 1958"/>
                <a:gd name="T56" fmla="*/ 2147483647 w 1960"/>
                <a:gd name="T57" fmla="*/ 2147483647 h 1958"/>
                <a:gd name="T58" fmla="*/ 2147483647 w 1960"/>
                <a:gd name="T59" fmla="*/ 2147483647 h 1958"/>
                <a:gd name="T60" fmla="*/ 2147483647 w 1960"/>
                <a:gd name="T61" fmla="*/ 2147483647 h 1958"/>
                <a:gd name="T62" fmla="*/ 2147483647 w 1960"/>
                <a:gd name="T63" fmla="*/ 2147483647 h 1958"/>
                <a:gd name="T64" fmla="*/ 2147483647 w 1960"/>
                <a:gd name="T65" fmla="*/ 2147483647 h 1958"/>
                <a:gd name="T66" fmla="*/ 0 w 1960"/>
                <a:gd name="T67" fmla="*/ 2147483647 h 1958"/>
                <a:gd name="T68" fmla="*/ 0 w 1960"/>
                <a:gd name="T69" fmla="*/ 2147483647 h 1958"/>
                <a:gd name="T70" fmla="*/ 2147483647 w 1960"/>
                <a:gd name="T71" fmla="*/ 2147483647 h 1958"/>
                <a:gd name="T72" fmla="*/ 2147483647 w 1960"/>
                <a:gd name="T73" fmla="*/ 2147483647 h 1958"/>
                <a:gd name="T74" fmla="*/ 2147483647 w 1960"/>
                <a:gd name="T75" fmla="*/ 2147483647 h 1958"/>
                <a:gd name="T76" fmla="*/ 2147483647 w 1960"/>
                <a:gd name="T77" fmla="*/ 2147483647 h 1958"/>
                <a:gd name="T78" fmla="*/ 2147483647 w 1960"/>
                <a:gd name="T79" fmla="*/ 2147483647 h 1958"/>
                <a:gd name="T80" fmla="*/ 2147483647 w 1960"/>
                <a:gd name="T81" fmla="*/ 2147483647 h 1958"/>
                <a:gd name="T82" fmla="*/ 2147483647 w 1960"/>
                <a:gd name="T83" fmla="*/ 2147483647 h 1958"/>
                <a:gd name="T84" fmla="*/ 2147483647 w 1960"/>
                <a:gd name="T85" fmla="*/ 2147483647 h 1958"/>
                <a:gd name="T86" fmla="*/ 2147483647 w 1960"/>
                <a:gd name="T87" fmla="*/ 2147483647 h 1958"/>
                <a:gd name="T88" fmla="*/ 2147483647 w 1960"/>
                <a:gd name="T89" fmla="*/ 2147483647 h 1958"/>
                <a:gd name="T90" fmla="*/ 2147483647 w 1960"/>
                <a:gd name="T91" fmla="*/ 2147483647 h 1958"/>
                <a:gd name="T92" fmla="*/ 2147483647 w 1960"/>
                <a:gd name="T93" fmla="*/ 2147483647 h 1958"/>
                <a:gd name="T94" fmla="*/ 2147483647 w 1960"/>
                <a:gd name="T95" fmla="*/ 2147483647 h 195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960" h="1958">
                  <a:moveTo>
                    <a:pt x="1500" y="1406"/>
                  </a:moveTo>
                  <a:lnTo>
                    <a:pt x="1500" y="1406"/>
                  </a:lnTo>
                  <a:cubicBezTo>
                    <a:pt x="1500" y="1385"/>
                    <a:pt x="1511" y="1375"/>
                    <a:pt x="1521" y="1364"/>
                  </a:cubicBezTo>
                  <a:cubicBezTo>
                    <a:pt x="1532" y="1364"/>
                    <a:pt x="1552" y="1364"/>
                    <a:pt x="1563" y="1375"/>
                  </a:cubicBezTo>
                  <a:cubicBezTo>
                    <a:pt x="1604" y="1406"/>
                    <a:pt x="1657" y="1415"/>
                    <a:pt x="1709" y="1415"/>
                  </a:cubicBezTo>
                  <a:cubicBezTo>
                    <a:pt x="1844" y="1415"/>
                    <a:pt x="1959" y="1302"/>
                    <a:pt x="1959" y="1166"/>
                  </a:cubicBezTo>
                  <a:cubicBezTo>
                    <a:pt x="1959" y="1031"/>
                    <a:pt x="1844" y="916"/>
                    <a:pt x="1709" y="916"/>
                  </a:cubicBezTo>
                  <a:cubicBezTo>
                    <a:pt x="1657" y="916"/>
                    <a:pt x="1604" y="927"/>
                    <a:pt x="1563" y="958"/>
                  </a:cubicBezTo>
                  <a:cubicBezTo>
                    <a:pt x="1552" y="968"/>
                    <a:pt x="1532" y="968"/>
                    <a:pt x="1521" y="968"/>
                  </a:cubicBezTo>
                  <a:cubicBezTo>
                    <a:pt x="1511" y="958"/>
                    <a:pt x="1500" y="948"/>
                    <a:pt x="1500" y="927"/>
                  </a:cubicBezTo>
                  <a:cubicBezTo>
                    <a:pt x="1500" y="583"/>
                    <a:pt x="1500" y="583"/>
                    <a:pt x="1500" y="583"/>
                  </a:cubicBezTo>
                  <a:cubicBezTo>
                    <a:pt x="1500" y="510"/>
                    <a:pt x="1448" y="458"/>
                    <a:pt x="1375" y="458"/>
                  </a:cubicBezTo>
                  <a:cubicBezTo>
                    <a:pt x="990" y="458"/>
                    <a:pt x="990" y="458"/>
                    <a:pt x="990" y="458"/>
                  </a:cubicBezTo>
                  <a:cubicBezTo>
                    <a:pt x="969" y="458"/>
                    <a:pt x="959" y="448"/>
                    <a:pt x="948" y="437"/>
                  </a:cubicBezTo>
                  <a:cubicBezTo>
                    <a:pt x="948" y="427"/>
                    <a:pt x="948" y="406"/>
                    <a:pt x="959" y="395"/>
                  </a:cubicBezTo>
                  <a:cubicBezTo>
                    <a:pt x="990" y="354"/>
                    <a:pt x="1000" y="302"/>
                    <a:pt x="1000" y="250"/>
                  </a:cubicBezTo>
                  <a:cubicBezTo>
                    <a:pt x="1000" y="114"/>
                    <a:pt x="886" y="0"/>
                    <a:pt x="750" y="0"/>
                  </a:cubicBezTo>
                  <a:cubicBezTo>
                    <a:pt x="615" y="0"/>
                    <a:pt x="500" y="114"/>
                    <a:pt x="500" y="250"/>
                  </a:cubicBezTo>
                  <a:cubicBezTo>
                    <a:pt x="500" y="302"/>
                    <a:pt x="511" y="354"/>
                    <a:pt x="542" y="395"/>
                  </a:cubicBezTo>
                  <a:cubicBezTo>
                    <a:pt x="552" y="406"/>
                    <a:pt x="552" y="427"/>
                    <a:pt x="552" y="437"/>
                  </a:cubicBezTo>
                  <a:cubicBezTo>
                    <a:pt x="542" y="448"/>
                    <a:pt x="532" y="458"/>
                    <a:pt x="511" y="458"/>
                  </a:cubicBezTo>
                  <a:cubicBezTo>
                    <a:pt x="125" y="458"/>
                    <a:pt x="125" y="458"/>
                    <a:pt x="125" y="458"/>
                  </a:cubicBezTo>
                  <a:cubicBezTo>
                    <a:pt x="52" y="458"/>
                    <a:pt x="0" y="510"/>
                    <a:pt x="0" y="583"/>
                  </a:cubicBezTo>
                  <a:cubicBezTo>
                    <a:pt x="0" y="916"/>
                    <a:pt x="0" y="916"/>
                    <a:pt x="0" y="916"/>
                  </a:cubicBezTo>
                  <a:cubicBezTo>
                    <a:pt x="0" y="927"/>
                    <a:pt x="11" y="948"/>
                    <a:pt x="21" y="948"/>
                  </a:cubicBezTo>
                  <a:cubicBezTo>
                    <a:pt x="32" y="958"/>
                    <a:pt x="32" y="958"/>
                    <a:pt x="42" y="958"/>
                  </a:cubicBezTo>
                  <a:cubicBezTo>
                    <a:pt x="52" y="958"/>
                    <a:pt x="63" y="958"/>
                    <a:pt x="63" y="948"/>
                  </a:cubicBezTo>
                  <a:cubicBezTo>
                    <a:pt x="105" y="916"/>
                    <a:pt x="157" y="906"/>
                    <a:pt x="209" y="906"/>
                  </a:cubicBezTo>
                  <a:cubicBezTo>
                    <a:pt x="355" y="906"/>
                    <a:pt x="469" y="1021"/>
                    <a:pt x="469" y="1166"/>
                  </a:cubicBezTo>
                  <a:cubicBezTo>
                    <a:pt x="469" y="1312"/>
                    <a:pt x="355" y="1426"/>
                    <a:pt x="209" y="1426"/>
                  </a:cubicBezTo>
                  <a:cubicBezTo>
                    <a:pt x="157" y="1426"/>
                    <a:pt x="105" y="1415"/>
                    <a:pt x="63" y="1385"/>
                  </a:cubicBezTo>
                  <a:cubicBezTo>
                    <a:pt x="63" y="1375"/>
                    <a:pt x="52" y="1375"/>
                    <a:pt x="42" y="1375"/>
                  </a:cubicBezTo>
                  <a:cubicBezTo>
                    <a:pt x="32" y="1375"/>
                    <a:pt x="32" y="1375"/>
                    <a:pt x="21" y="1385"/>
                  </a:cubicBezTo>
                  <a:cubicBezTo>
                    <a:pt x="11" y="1385"/>
                    <a:pt x="0" y="1406"/>
                    <a:pt x="0" y="1415"/>
                  </a:cubicBezTo>
                  <a:cubicBezTo>
                    <a:pt x="0" y="1832"/>
                    <a:pt x="0" y="1832"/>
                    <a:pt x="0" y="1832"/>
                  </a:cubicBezTo>
                  <a:cubicBezTo>
                    <a:pt x="0" y="1905"/>
                    <a:pt x="52" y="1957"/>
                    <a:pt x="125" y="1957"/>
                  </a:cubicBezTo>
                  <a:cubicBezTo>
                    <a:pt x="500" y="1957"/>
                    <a:pt x="500" y="1957"/>
                    <a:pt x="500" y="1957"/>
                  </a:cubicBezTo>
                  <a:cubicBezTo>
                    <a:pt x="511" y="1957"/>
                    <a:pt x="532" y="1947"/>
                    <a:pt x="532" y="1936"/>
                  </a:cubicBezTo>
                  <a:cubicBezTo>
                    <a:pt x="542" y="1926"/>
                    <a:pt x="542" y="1905"/>
                    <a:pt x="532" y="1895"/>
                  </a:cubicBezTo>
                  <a:cubicBezTo>
                    <a:pt x="500" y="1853"/>
                    <a:pt x="490" y="1801"/>
                    <a:pt x="490" y="1749"/>
                  </a:cubicBezTo>
                  <a:cubicBezTo>
                    <a:pt x="490" y="1603"/>
                    <a:pt x="605" y="1488"/>
                    <a:pt x="750" y="1488"/>
                  </a:cubicBezTo>
                  <a:cubicBezTo>
                    <a:pt x="896" y="1488"/>
                    <a:pt x="1011" y="1603"/>
                    <a:pt x="1011" y="1749"/>
                  </a:cubicBezTo>
                  <a:cubicBezTo>
                    <a:pt x="1011" y="1801"/>
                    <a:pt x="1000" y="1853"/>
                    <a:pt x="969" y="1895"/>
                  </a:cubicBezTo>
                  <a:cubicBezTo>
                    <a:pt x="959" y="1905"/>
                    <a:pt x="959" y="1926"/>
                    <a:pt x="969" y="1936"/>
                  </a:cubicBezTo>
                  <a:cubicBezTo>
                    <a:pt x="969" y="1947"/>
                    <a:pt x="990" y="1957"/>
                    <a:pt x="1000" y="1957"/>
                  </a:cubicBezTo>
                  <a:cubicBezTo>
                    <a:pt x="1375" y="1957"/>
                    <a:pt x="1375" y="1957"/>
                    <a:pt x="1375" y="1957"/>
                  </a:cubicBezTo>
                  <a:cubicBezTo>
                    <a:pt x="1448" y="1957"/>
                    <a:pt x="1500" y="1905"/>
                    <a:pt x="1500" y="1832"/>
                  </a:cubicBezTo>
                  <a:lnTo>
                    <a:pt x="1500" y="1406"/>
                  </a:lnTo>
                </a:path>
              </a:pathLst>
            </a:custGeom>
            <a:solidFill>
              <a:srgbClr val="808080">
                <a:lumMod val="75000"/>
              </a:srgbClr>
            </a:solidFill>
            <a:ln w="9525" cap="flat" cmpd="sng" algn="ctr">
              <a:solidFill>
                <a:srgbClr val="FFE600"/>
              </a:solidFill>
              <a:prstDash val="solid"/>
            </a:ln>
            <a:effectLst/>
            <a:extLst/>
          </p:spPr>
          <p:txBody>
            <a:bodyPr wrap="none" anchor="ctr"/>
            <a:lstStyle/>
            <a:p>
              <a:pPr marL="0" marR="0" lvl="0" indent="0" defTabSz="6036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E600"/>
                </a:buClr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  <p:sp>
          <p:nvSpPr>
            <p:cNvPr id="42" name="Freeform 8">
              <a:extLst>
                <a:ext uri="{FF2B5EF4-FFF2-40B4-BE49-F238E27FC236}">
                  <a16:creationId xmlns="" xmlns:a16="http://schemas.microsoft.com/office/drawing/2014/main" id="{B8DAB7D7-C9F5-4F32-BB9E-AD1B5D18CC2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0611" y="3044918"/>
              <a:ext cx="758263" cy="726356"/>
            </a:xfrm>
            <a:custGeom>
              <a:avLst/>
              <a:gdLst>
                <a:gd name="T0" fmla="*/ 2147483647 w 1960"/>
                <a:gd name="T1" fmla="*/ 2147483647 h 1958"/>
                <a:gd name="T2" fmla="*/ 2147483647 w 1960"/>
                <a:gd name="T3" fmla="*/ 2147483647 h 1958"/>
                <a:gd name="T4" fmla="*/ 2147483647 w 1960"/>
                <a:gd name="T5" fmla="*/ 2147483647 h 1958"/>
                <a:gd name="T6" fmla="*/ 2147483647 w 1960"/>
                <a:gd name="T7" fmla="*/ 2147483647 h 1958"/>
                <a:gd name="T8" fmla="*/ 2147483647 w 1960"/>
                <a:gd name="T9" fmla="*/ 2147483647 h 1958"/>
                <a:gd name="T10" fmla="*/ 2147483647 w 1960"/>
                <a:gd name="T11" fmla="*/ 2147483647 h 1958"/>
                <a:gd name="T12" fmla="*/ 2147483647 w 1960"/>
                <a:gd name="T13" fmla="*/ 2147483647 h 1958"/>
                <a:gd name="T14" fmla="*/ 2147483647 w 1960"/>
                <a:gd name="T15" fmla="*/ 2147483647 h 1958"/>
                <a:gd name="T16" fmla="*/ 2147483647 w 1960"/>
                <a:gd name="T17" fmla="*/ 2147483647 h 1958"/>
                <a:gd name="T18" fmla="*/ 2147483647 w 1960"/>
                <a:gd name="T19" fmla="*/ 2147483647 h 1958"/>
                <a:gd name="T20" fmla="*/ 2147483647 w 1960"/>
                <a:gd name="T21" fmla="*/ 2147483647 h 1958"/>
                <a:gd name="T22" fmla="*/ 2147483647 w 1960"/>
                <a:gd name="T23" fmla="*/ 2147483647 h 1958"/>
                <a:gd name="T24" fmla="*/ 2147483647 w 1960"/>
                <a:gd name="T25" fmla="*/ 2147483647 h 1958"/>
                <a:gd name="T26" fmla="*/ 2147483647 w 1960"/>
                <a:gd name="T27" fmla="*/ 2147483647 h 1958"/>
                <a:gd name="T28" fmla="*/ 2147483647 w 1960"/>
                <a:gd name="T29" fmla="*/ 2147483647 h 1958"/>
                <a:gd name="T30" fmla="*/ 2147483647 w 1960"/>
                <a:gd name="T31" fmla="*/ 2147483647 h 1958"/>
                <a:gd name="T32" fmla="*/ 2147483647 w 1960"/>
                <a:gd name="T33" fmla="*/ 0 h 1958"/>
                <a:gd name="T34" fmla="*/ 2147483647 w 1960"/>
                <a:gd name="T35" fmla="*/ 2147483647 h 1958"/>
                <a:gd name="T36" fmla="*/ 2147483647 w 1960"/>
                <a:gd name="T37" fmla="*/ 2147483647 h 1958"/>
                <a:gd name="T38" fmla="*/ 2147483647 w 1960"/>
                <a:gd name="T39" fmla="*/ 2147483647 h 1958"/>
                <a:gd name="T40" fmla="*/ 2147483647 w 1960"/>
                <a:gd name="T41" fmla="*/ 2147483647 h 1958"/>
                <a:gd name="T42" fmla="*/ 2147483647 w 1960"/>
                <a:gd name="T43" fmla="*/ 2147483647 h 1958"/>
                <a:gd name="T44" fmla="*/ 0 w 1960"/>
                <a:gd name="T45" fmla="*/ 2147483647 h 1958"/>
                <a:gd name="T46" fmla="*/ 0 w 1960"/>
                <a:gd name="T47" fmla="*/ 2147483647 h 1958"/>
                <a:gd name="T48" fmla="*/ 2147483647 w 1960"/>
                <a:gd name="T49" fmla="*/ 2147483647 h 1958"/>
                <a:gd name="T50" fmla="*/ 2147483647 w 1960"/>
                <a:gd name="T51" fmla="*/ 2147483647 h 1958"/>
                <a:gd name="T52" fmla="*/ 2147483647 w 1960"/>
                <a:gd name="T53" fmla="*/ 2147483647 h 1958"/>
                <a:gd name="T54" fmla="*/ 2147483647 w 1960"/>
                <a:gd name="T55" fmla="*/ 2147483647 h 1958"/>
                <a:gd name="T56" fmla="*/ 2147483647 w 1960"/>
                <a:gd name="T57" fmla="*/ 2147483647 h 1958"/>
                <a:gd name="T58" fmla="*/ 2147483647 w 1960"/>
                <a:gd name="T59" fmla="*/ 2147483647 h 1958"/>
                <a:gd name="T60" fmla="*/ 2147483647 w 1960"/>
                <a:gd name="T61" fmla="*/ 2147483647 h 1958"/>
                <a:gd name="T62" fmla="*/ 2147483647 w 1960"/>
                <a:gd name="T63" fmla="*/ 2147483647 h 1958"/>
                <a:gd name="T64" fmla="*/ 2147483647 w 1960"/>
                <a:gd name="T65" fmla="*/ 2147483647 h 1958"/>
                <a:gd name="T66" fmla="*/ 0 w 1960"/>
                <a:gd name="T67" fmla="*/ 2147483647 h 1958"/>
                <a:gd name="T68" fmla="*/ 0 w 1960"/>
                <a:gd name="T69" fmla="*/ 2147483647 h 1958"/>
                <a:gd name="T70" fmla="*/ 2147483647 w 1960"/>
                <a:gd name="T71" fmla="*/ 2147483647 h 1958"/>
                <a:gd name="T72" fmla="*/ 2147483647 w 1960"/>
                <a:gd name="T73" fmla="*/ 2147483647 h 1958"/>
                <a:gd name="T74" fmla="*/ 2147483647 w 1960"/>
                <a:gd name="T75" fmla="*/ 2147483647 h 1958"/>
                <a:gd name="T76" fmla="*/ 2147483647 w 1960"/>
                <a:gd name="T77" fmla="*/ 2147483647 h 1958"/>
                <a:gd name="T78" fmla="*/ 2147483647 w 1960"/>
                <a:gd name="T79" fmla="*/ 2147483647 h 1958"/>
                <a:gd name="T80" fmla="*/ 2147483647 w 1960"/>
                <a:gd name="T81" fmla="*/ 2147483647 h 1958"/>
                <a:gd name="T82" fmla="*/ 2147483647 w 1960"/>
                <a:gd name="T83" fmla="*/ 2147483647 h 1958"/>
                <a:gd name="T84" fmla="*/ 2147483647 w 1960"/>
                <a:gd name="T85" fmla="*/ 2147483647 h 1958"/>
                <a:gd name="T86" fmla="*/ 2147483647 w 1960"/>
                <a:gd name="T87" fmla="*/ 2147483647 h 1958"/>
                <a:gd name="T88" fmla="*/ 2147483647 w 1960"/>
                <a:gd name="T89" fmla="*/ 2147483647 h 1958"/>
                <a:gd name="T90" fmla="*/ 2147483647 w 1960"/>
                <a:gd name="T91" fmla="*/ 2147483647 h 1958"/>
                <a:gd name="T92" fmla="*/ 2147483647 w 1960"/>
                <a:gd name="T93" fmla="*/ 2147483647 h 1958"/>
                <a:gd name="T94" fmla="*/ 2147483647 w 1960"/>
                <a:gd name="T95" fmla="*/ 2147483647 h 195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960" h="1958">
                  <a:moveTo>
                    <a:pt x="1500" y="1406"/>
                  </a:moveTo>
                  <a:lnTo>
                    <a:pt x="1500" y="1406"/>
                  </a:lnTo>
                  <a:cubicBezTo>
                    <a:pt x="1500" y="1385"/>
                    <a:pt x="1511" y="1375"/>
                    <a:pt x="1521" y="1364"/>
                  </a:cubicBezTo>
                  <a:cubicBezTo>
                    <a:pt x="1532" y="1364"/>
                    <a:pt x="1552" y="1364"/>
                    <a:pt x="1563" y="1375"/>
                  </a:cubicBezTo>
                  <a:cubicBezTo>
                    <a:pt x="1604" y="1406"/>
                    <a:pt x="1657" y="1415"/>
                    <a:pt x="1709" y="1415"/>
                  </a:cubicBezTo>
                  <a:cubicBezTo>
                    <a:pt x="1844" y="1415"/>
                    <a:pt x="1959" y="1302"/>
                    <a:pt x="1959" y="1166"/>
                  </a:cubicBezTo>
                  <a:cubicBezTo>
                    <a:pt x="1959" y="1031"/>
                    <a:pt x="1844" y="916"/>
                    <a:pt x="1709" y="916"/>
                  </a:cubicBezTo>
                  <a:cubicBezTo>
                    <a:pt x="1657" y="916"/>
                    <a:pt x="1604" y="927"/>
                    <a:pt x="1563" y="958"/>
                  </a:cubicBezTo>
                  <a:cubicBezTo>
                    <a:pt x="1552" y="968"/>
                    <a:pt x="1532" y="968"/>
                    <a:pt x="1521" y="968"/>
                  </a:cubicBezTo>
                  <a:cubicBezTo>
                    <a:pt x="1511" y="958"/>
                    <a:pt x="1500" y="948"/>
                    <a:pt x="1500" y="927"/>
                  </a:cubicBezTo>
                  <a:cubicBezTo>
                    <a:pt x="1500" y="583"/>
                    <a:pt x="1500" y="583"/>
                    <a:pt x="1500" y="583"/>
                  </a:cubicBezTo>
                  <a:cubicBezTo>
                    <a:pt x="1500" y="510"/>
                    <a:pt x="1448" y="458"/>
                    <a:pt x="1375" y="458"/>
                  </a:cubicBezTo>
                  <a:cubicBezTo>
                    <a:pt x="990" y="458"/>
                    <a:pt x="990" y="458"/>
                    <a:pt x="990" y="458"/>
                  </a:cubicBezTo>
                  <a:cubicBezTo>
                    <a:pt x="969" y="458"/>
                    <a:pt x="959" y="448"/>
                    <a:pt x="948" y="437"/>
                  </a:cubicBezTo>
                  <a:cubicBezTo>
                    <a:pt x="948" y="427"/>
                    <a:pt x="948" y="406"/>
                    <a:pt x="959" y="395"/>
                  </a:cubicBezTo>
                  <a:cubicBezTo>
                    <a:pt x="990" y="354"/>
                    <a:pt x="1000" y="302"/>
                    <a:pt x="1000" y="250"/>
                  </a:cubicBezTo>
                  <a:cubicBezTo>
                    <a:pt x="1000" y="114"/>
                    <a:pt x="886" y="0"/>
                    <a:pt x="750" y="0"/>
                  </a:cubicBezTo>
                  <a:cubicBezTo>
                    <a:pt x="615" y="0"/>
                    <a:pt x="500" y="114"/>
                    <a:pt x="500" y="250"/>
                  </a:cubicBezTo>
                  <a:cubicBezTo>
                    <a:pt x="500" y="302"/>
                    <a:pt x="511" y="354"/>
                    <a:pt x="542" y="395"/>
                  </a:cubicBezTo>
                  <a:cubicBezTo>
                    <a:pt x="552" y="406"/>
                    <a:pt x="552" y="427"/>
                    <a:pt x="552" y="437"/>
                  </a:cubicBezTo>
                  <a:cubicBezTo>
                    <a:pt x="542" y="448"/>
                    <a:pt x="532" y="458"/>
                    <a:pt x="511" y="458"/>
                  </a:cubicBezTo>
                  <a:cubicBezTo>
                    <a:pt x="125" y="458"/>
                    <a:pt x="125" y="458"/>
                    <a:pt x="125" y="458"/>
                  </a:cubicBezTo>
                  <a:cubicBezTo>
                    <a:pt x="52" y="458"/>
                    <a:pt x="0" y="510"/>
                    <a:pt x="0" y="583"/>
                  </a:cubicBezTo>
                  <a:cubicBezTo>
                    <a:pt x="0" y="916"/>
                    <a:pt x="0" y="916"/>
                    <a:pt x="0" y="916"/>
                  </a:cubicBezTo>
                  <a:cubicBezTo>
                    <a:pt x="0" y="927"/>
                    <a:pt x="11" y="948"/>
                    <a:pt x="21" y="948"/>
                  </a:cubicBezTo>
                  <a:cubicBezTo>
                    <a:pt x="32" y="958"/>
                    <a:pt x="32" y="958"/>
                    <a:pt x="42" y="958"/>
                  </a:cubicBezTo>
                  <a:cubicBezTo>
                    <a:pt x="52" y="958"/>
                    <a:pt x="63" y="958"/>
                    <a:pt x="63" y="948"/>
                  </a:cubicBezTo>
                  <a:cubicBezTo>
                    <a:pt x="105" y="916"/>
                    <a:pt x="157" y="906"/>
                    <a:pt x="209" y="906"/>
                  </a:cubicBezTo>
                  <a:cubicBezTo>
                    <a:pt x="355" y="906"/>
                    <a:pt x="469" y="1021"/>
                    <a:pt x="469" y="1166"/>
                  </a:cubicBezTo>
                  <a:cubicBezTo>
                    <a:pt x="469" y="1312"/>
                    <a:pt x="355" y="1426"/>
                    <a:pt x="209" y="1426"/>
                  </a:cubicBezTo>
                  <a:cubicBezTo>
                    <a:pt x="157" y="1426"/>
                    <a:pt x="105" y="1415"/>
                    <a:pt x="63" y="1385"/>
                  </a:cubicBezTo>
                  <a:cubicBezTo>
                    <a:pt x="63" y="1375"/>
                    <a:pt x="52" y="1375"/>
                    <a:pt x="42" y="1375"/>
                  </a:cubicBezTo>
                  <a:cubicBezTo>
                    <a:pt x="32" y="1375"/>
                    <a:pt x="32" y="1375"/>
                    <a:pt x="21" y="1385"/>
                  </a:cubicBezTo>
                  <a:cubicBezTo>
                    <a:pt x="11" y="1385"/>
                    <a:pt x="0" y="1406"/>
                    <a:pt x="0" y="1415"/>
                  </a:cubicBezTo>
                  <a:cubicBezTo>
                    <a:pt x="0" y="1832"/>
                    <a:pt x="0" y="1832"/>
                    <a:pt x="0" y="1832"/>
                  </a:cubicBezTo>
                  <a:cubicBezTo>
                    <a:pt x="0" y="1905"/>
                    <a:pt x="52" y="1957"/>
                    <a:pt x="125" y="1957"/>
                  </a:cubicBezTo>
                  <a:cubicBezTo>
                    <a:pt x="500" y="1957"/>
                    <a:pt x="500" y="1957"/>
                    <a:pt x="500" y="1957"/>
                  </a:cubicBezTo>
                  <a:cubicBezTo>
                    <a:pt x="511" y="1957"/>
                    <a:pt x="532" y="1947"/>
                    <a:pt x="532" y="1936"/>
                  </a:cubicBezTo>
                  <a:cubicBezTo>
                    <a:pt x="542" y="1926"/>
                    <a:pt x="542" y="1905"/>
                    <a:pt x="532" y="1895"/>
                  </a:cubicBezTo>
                  <a:cubicBezTo>
                    <a:pt x="500" y="1853"/>
                    <a:pt x="490" y="1801"/>
                    <a:pt x="490" y="1749"/>
                  </a:cubicBezTo>
                  <a:cubicBezTo>
                    <a:pt x="490" y="1603"/>
                    <a:pt x="605" y="1488"/>
                    <a:pt x="750" y="1488"/>
                  </a:cubicBezTo>
                  <a:cubicBezTo>
                    <a:pt x="896" y="1488"/>
                    <a:pt x="1011" y="1603"/>
                    <a:pt x="1011" y="1749"/>
                  </a:cubicBezTo>
                  <a:cubicBezTo>
                    <a:pt x="1011" y="1801"/>
                    <a:pt x="1000" y="1853"/>
                    <a:pt x="969" y="1895"/>
                  </a:cubicBezTo>
                  <a:cubicBezTo>
                    <a:pt x="959" y="1905"/>
                    <a:pt x="959" y="1926"/>
                    <a:pt x="969" y="1936"/>
                  </a:cubicBezTo>
                  <a:cubicBezTo>
                    <a:pt x="969" y="1947"/>
                    <a:pt x="990" y="1957"/>
                    <a:pt x="1000" y="1957"/>
                  </a:cubicBezTo>
                  <a:cubicBezTo>
                    <a:pt x="1375" y="1957"/>
                    <a:pt x="1375" y="1957"/>
                    <a:pt x="1375" y="1957"/>
                  </a:cubicBezTo>
                  <a:cubicBezTo>
                    <a:pt x="1448" y="1957"/>
                    <a:pt x="1500" y="1905"/>
                    <a:pt x="1500" y="1832"/>
                  </a:cubicBezTo>
                  <a:lnTo>
                    <a:pt x="1500" y="1406"/>
                  </a:lnTo>
                </a:path>
              </a:pathLst>
            </a:custGeom>
            <a:solidFill>
              <a:srgbClr val="808080">
                <a:lumMod val="75000"/>
              </a:srgbClr>
            </a:solidFill>
            <a:ln w="9525" cap="flat" cmpd="sng" algn="ctr">
              <a:solidFill>
                <a:srgbClr val="FFE600"/>
              </a:solidFill>
              <a:prstDash val="solid"/>
            </a:ln>
            <a:effectLst/>
            <a:extLst/>
          </p:spPr>
          <p:txBody>
            <a:bodyPr wrap="none" anchor="ctr"/>
            <a:lstStyle/>
            <a:p>
              <a:pPr marL="0" marR="0" lvl="0" indent="0" defTabSz="6036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E600"/>
                </a:buClr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  <p:sp>
          <p:nvSpPr>
            <p:cNvPr id="43" name="Freeform 8">
              <a:extLst>
                <a:ext uri="{FF2B5EF4-FFF2-40B4-BE49-F238E27FC236}">
                  <a16:creationId xmlns="" xmlns:a16="http://schemas.microsoft.com/office/drawing/2014/main" id="{E2E6F974-6B49-4B33-8CE5-9D410FAD7B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12927" y="2497232"/>
              <a:ext cx="758263" cy="726356"/>
            </a:xfrm>
            <a:custGeom>
              <a:avLst/>
              <a:gdLst>
                <a:gd name="T0" fmla="*/ 2147483647 w 1960"/>
                <a:gd name="T1" fmla="*/ 2147483647 h 1958"/>
                <a:gd name="T2" fmla="*/ 2147483647 w 1960"/>
                <a:gd name="T3" fmla="*/ 2147483647 h 1958"/>
                <a:gd name="T4" fmla="*/ 2147483647 w 1960"/>
                <a:gd name="T5" fmla="*/ 2147483647 h 1958"/>
                <a:gd name="T6" fmla="*/ 2147483647 w 1960"/>
                <a:gd name="T7" fmla="*/ 2147483647 h 1958"/>
                <a:gd name="T8" fmla="*/ 2147483647 w 1960"/>
                <a:gd name="T9" fmla="*/ 2147483647 h 1958"/>
                <a:gd name="T10" fmla="*/ 2147483647 w 1960"/>
                <a:gd name="T11" fmla="*/ 2147483647 h 1958"/>
                <a:gd name="T12" fmla="*/ 2147483647 w 1960"/>
                <a:gd name="T13" fmla="*/ 2147483647 h 1958"/>
                <a:gd name="T14" fmla="*/ 2147483647 w 1960"/>
                <a:gd name="T15" fmla="*/ 2147483647 h 1958"/>
                <a:gd name="T16" fmla="*/ 2147483647 w 1960"/>
                <a:gd name="T17" fmla="*/ 2147483647 h 1958"/>
                <a:gd name="T18" fmla="*/ 2147483647 w 1960"/>
                <a:gd name="T19" fmla="*/ 2147483647 h 1958"/>
                <a:gd name="T20" fmla="*/ 2147483647 w 1960"/>
                <a:gd name="T21" fmla="*/ 2147483647 h 1958"/>
                <a:gd name="T22" fmla="*/ 2147483647 w 1960"/>
                <a:gd name="T23" fmla="*/ 2147483647 h 1958"/>
                <a:gd name="T24" fmla="*/ 2147483647 w 1960"/>
                <a:gd name="T25" fmla="*/ 2147483647 h 1958"/>
                <a:gd name="T26" fmla="*/ 2147483647 w 1960"/>
                <a:gd name="T27" fmla="*/ 2147483647 h 1958"/>
                <a:gd name="T28" fmla="*/ 2147483647 w 1960"/>
                <a:gd name="T29" fmla="*/ 2147483647 h 1958"/>
                <a:gd name="T30" fmla="*/ 2147483647 w 1960"/>
                <a:gd name="T31" fmla="*/ 2147483647 h 1958"/>
                <a:gd name="T32" fmla="*/ 2147483647 w 1960"/>
                <a:gd name="T33" fmla="*/ 0 h 1958"/>
                <a:gd name="T34" fmla="*/ 2147483647 w 1960"/>
                <a:gd name="T35" fmla="*/ 2147483647 h 1958"/>
                <a:gd name="T36" fmla="*/ 2147483647 w 1960"/>
                <a:gd name="T37" fmla="*/ 2147483647 h 1958"/>
                <a:gd name="T38" fmla="*/ 2147483647 w 1960"/>
                <a:gd name="T39" fmla="*/ 2147483647 h 1958"/>
                <a:gd name="T40" fmla="*/ 2147483647 w 1960"/>
                <a:gd name="T41" fmla="*/ 2147483647 h 1958"/>
                <a:gd name="T42" fmla="*/ 2147483647 w 1960"/>
                <a:gd name="T43" fmla="*/ 2147483647 h 1958"/>
                <a:gd name="T44" fmla="*/ 0 w 1960"/>
                <a:gd name="T45" fmla="*/ 2147483647 h 1958"/>
                <a:gd name="T46" fmla="*/ 0 w 1960"/>
                <a:gd name="T47" fmla="*/ 2147483647 h 1958"/>
                <a:gd name="T48" fmla="*/ 2147483647 w 1960"/>
                <a:gd name="T49" fmla="*/ 2147483647 h 1958"/>
                <a:gd name="T50" fmla="*/ 2147483647 w 1960"/>
                <a:gd name="T51" fmla="*/ 2147483647 h 1958"/>
                <a:gd name="T52" fmla="*/ 2147483647 w 1960"/>
                <a:gd name="T53" fmla="*/ 2147483647 h 1958"/>
                <a:gd name="T54" fmla="*/ 2147483647 w 1960"/>
                <a:gd name="T55" fmla="*/ 2147483647 h 1958"/>
                <a:gd name="T56" fmla="*/ 2147483647 w 1960"/>
                <a:gd name="T57" fmla="*/ 2147483647 h 1958"/>
                <a:gd name="T58" fmla="*/ 2147483647 w 1960"/>
                <a:gd name="T59" fmla="*/ 2147483647 h 1958"/>
                <a:gd name="T60" fmla="*/ 2147483647 w 1960"/>
                <a:gd name="T61" fmla="*/ 2147483647 h 1958"/>
                <a:gd name="T62" fmla="*/ 2147483647 w 1960"/>
                <a:gd name="T63" fmla="*/ 2147483647 h 1958"/>
                <a:gd name="T64" fmla="*/ 2147483647 w 1960"/>
                <a:gd name="T65" fmla="*/ 2147483647 h 1958"/>
                <a:gd name="T66" fmla="*/ 0 w 1960"/>
                <a:gd name="T67" fmla="*/ 2147483647 h 1958"/>
                <a:gd name="T68" fmla="*/ 0 w 1960"/>
                <a:gd name="T69" fmla="*/ 2147483647 h 1958"/>
                <a:gd name="T70" fmla="*/ 2147483647 w 1960"/>
                <a:gd name="T71" fmla="*/ 2147483647 h 1958"/>
                <a:gd name="T72" fmla="*/ 2147483647 w 1960"/>
                <a:gd name="T73" fmla="*/ 2147483647 h 1958"/>
                <a:gd name="T74" fmla="*/ 2147483647 w 1960"/>
                <a:gd name="T75" fmla="*/ 2147483647 h 1958"/>
                <a:gd name="T76" fmla="*/ 2147483647 w 1960"/>
                <a:gd name="T77" fmla="*/ 2147483647 h 1958"/>
                <a:gd name="T78" fmla="*/ 2147483647 w 1960"/>
                <a:gd name="T79" fmla="*/ 2147483647 h 1958"/>
                <a:gd name="T80" fmla="*/ 2147483647 w 1960"/>
                <a:gd name="T81" fmla="*/ 2147483647 h 1958"/>
                <a:gd name="T82" fmla="*/ 2147483647 w 1960"/>
                <a:gd name="T83" fmla="*/ 2147483647 h 1958"/>
                <a:gd name="T84" fmla="*/ 2147483647 w 1960"/>
                <a:gd name="T85" fmla="*/ 2147483647 h 1958"/>
                <a:gd name="T86" fmla="*/ 2147483647 w 1960"/>
                <a:gd name="T87" fmla="*/ 2147483647 h 1958"/>
                <a:gd name="T88" fmla="*/ 2147483647 w 1960"/>
                <a:gd name="T89" fmla="*/ 2147483647 h 1958"/>
                <a:gd name="T90" fmla="*/ 2147483647 w 1960"/>
                <a:gd name="T91" fmla="*/ 2147483647 h 1958"/>
                <a:gd name="T92" fmla="*/ 2147483647 w 1960"/>
                <a:gd name="T93" fmla="*/ 2147483647 h 1958"/>
                <a:gd name="T94" fmla="*/ 2147483647 w 1960"/>
                <a:gd name="T95" fmla="*/ 2147483647 h 195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960" h="1958">
                  <a:moveTo>
                    <a:pt x="1500" y="1406"/>
                  </a:moveTo>
                  <a:lnTo>
                    <a:pt x="1500" y="1406"/>
                  </a:lnTo>
                  <a:cubicBezTo>
                    <a:pt x="1500" y="1385"/>
                    <a:pt x="1511" y="1375"/>
                    <a:pt x="1521" y="1364"/>
                  </a:cubicBezTo>
                  <a:cubicBezTo>
                    <a:pt x="1532" y="1364"/>
                    <a:pt x="1552" y="1364"/>
                    <a:pt x="1563" y="1375"/>
                  </a:cubicBezTo>
                  <a:cubicBezTo>
                    <a:pt x="1604" y="1406"/>
                    <a:pt x="1657" y="1415"/>
                    <a:pt x="1709" y="1415"/>
                  </a:cubicBezTo>
                  <a:cubicBezTo>
                    <a:pt x="1844" y="1415"/>
                    <a:pt x="1959" y="1302"/>
                    <a:pt x="1959" y="1166"/>
                  </a:cubicBezTo>
                  <a:cubicBezTo>
                    <a:pt x="1959" y="1031"/>
                    <a:pt x="1844" y="916"/>
                    <a:pt x="1709" y="916"/>
                  </a:cubicBezTo>
                  <a:cubicBezTo>
                    <a:pt x="1657" y="916"/>
                    <a:pt x="1604" y="927"/>
                    <a:pt x="1563" y="958"/>
                  </a:cubicBezTo>
                  <a:cubicBezTo>
                    <a:pt x="1552" y="968"/>
                    <a:pt x="1532" y="968"/>
                    <a:pt x="1521" y="968"/>
                  </a:cubicBezTo>
                  <a:cubicBezTo>
                    <a:pt x="1511" y="958"/>
                    <a:pt x="1500" y="948"/>
                    <a:pt x="1500" y="927"/>
                  </a:cubicBezTo>
                  <a:cubicBezTo>
                    <a:pt x="1500" y="583"/>
                    <a:pt x="1500" y="583"/>
                    <a:pt x="1500" y="583"/>
                  </a:cubicBezTo>
                  <a:cubicBezTo>
                    <a:pt x="1500" y="510"/>
                    <a:pt x="1448" y="458"/>
                    <a:pt x="1375" y="458"/>
                  </a:cubicBezTo>
                  <a:cubicBezTo>
                    <a:pt x="990" y="458"/>
                    <a:pt x="990" y="458"/>
                    <a:pt x="990" y="458"/>
                  </a:cubicBezTo>
                  <a:cubicBezTo>
                    <a:pt x="969" y="458"/>
                    <a:pt x="959" y="448"/>
                    <a:pt x="948" y="437"/>
                  </a:cubicBezTo>
                  <a:cubicBezTo>
                    <a:pt x="948" y="427"/>
                    <a:pt x="948" y="406"/>
                    <a:pt x="959" y="395"/>
                  </a:cubicBezTo>
                  <a:cubicBezTo>
                    <a:pt x="990" y="354"/>
                    <a:pt x="1000" y="302"/>
                    <a:pt x="1000" y="250"/>
                  </a:cubicBezTo>
                  <a:cubicBezTo>
                    <a:pt x="1000" y="114"/>
                    <a:pt x="886" y="0"/>
                    <a:pt x="750" y="0"/>
                  </a:cubicBezTo>
                  <a:cubicBezTo>
                    <a:pt x="615" y="0"/>
                    <a:pt x="500" y="114"/>
                    <a:pt x="500" y="250"/>
                  </a:cubicBezTo>
                  <a:cubicBezTo>
                    <a:pt x="500" y="302"/>
                    <a:pt x="511" y="354"/>
                    <a:pt x="542" y="395"/>
                  </a:cubicBezTo>
                  <a:cubicBezTo>
                    <a:pt x="552" y="406"/>
                    <a:pt x="552" y="427"/>
                    <a:pt x="552" y="437"/>
                  </a:cubicBezTo>
                  <a:cubicBezTo>
                    <a:pt x="542" y="448"/>
                    <a:pt x="532" y="458"/>
                    <a:pt x="511" y="458"/>
                  </a:cubicBezTo>
                  <a:cubicBezTo>
                    <a:pt x="125" y="458"/>
                    <a:pt x="125" y="458"/>
                    <a:pt x="125" y="458"/>
                  </a:cubicBezTo>
                  <a:cubicBezTo>
                    <a:pt x="52" y="458"/>
                    <a:pt x="0" y="510"/>
                    <a:pt x="0" y="583"/>
                  </a:cubicBezTo>
                  <a:cubicBezTo>
                    <a:pt x="0" y="916"/>
                    <a:pt x="0" y="916"/>
                    <a:pt x="0" y="916"/>
                  </a:cubicBezTo>
                  <a:cubicBezTo>
                    <a:pt x="0" y="927"/>
                    <a:pt x="11" y="948"/>
                    <a:pt x="21" y="948"/>
                  </a:cubicBezTo>
                  <a:cubicBezTo>
                    <a:pt x="32" y="958"/>
                    <a:pt x="32" y="958"/>
                    <a:pt x="42" y="958"/>
                  </a:cubicBezTo>
                  <a:cubicBezTo>
                    <a:pt x="52" y="958"/>
                    <a:pt x="63" y="958"/>
                    <a:pt x="63" y="948"/>
                  </a:cubicBezTo>
                  <a:cubicBezTo>
                    <a:pt x="105" y="916"/>
                    <a:pt x="157" y="906"/>
                    <a:pt x="209" y="906"/>
                  </a:cubicBezTo>
                  <a:cubicBezTo>
                    <a:pt x="355" y="906"/>
                    <a:pt x="469" y="1021"/>
                    <a:pt x="469" y="1166"/>
                  </a:cubicBezTo>
                  <a:cubicBezTo>
                    <a:pt x="469" y="1312"/>
                    <a:pt x="355" y="1426"/>
                    <a:pt x="209" y="1426"/>
                  </a:cubicBezTo>
                  <a:cubicBezTo>
                    <a:pt x="157" y="1426"/>
                    <a:pt x="105" y="1415"/>
                    <a:pt x="63" y="1385"/>
                  </a:cubicBezTo>
                  <a:cubicBezTo>
                    <a:pt x="63" y="1375"/>
                    <a:pt x="52" y="1375"/>
                    <a:pt x="42" y="1375"/>
                  </a:cubicBezTo>
                  <a:cubicBezTo>
                    <a:pt x="32" y="1375"/>
                    <a:pt x="32" y="1375"/>
                    <a:pt x="21" y="1385"/>
                  </a:cubicBezTo>
                  <a:cubicBezTo>
                    <a:pt x="11" y="1385"/>
                    <a:pt x="0" y="1406"/>
                    <a:pt x="0" y="1415"/>
                  </a:cubicBezTo>
                  <a:cubicBezTo>
                    <a:pt x="0" y="1832"/>
                    <a:pt x="0" y="1832"/>
                    <a:pt x="0" y="1832"/>
                  </a:cubicBezTo>
                  <a:cubicBezTo>
                    <a:pt x="0" y="1905"/>
                    <a:pt x="52" y="1957"/>
                    <a:pt x="125" y="1957"/>
                  </a:cubicBezTo>
                  <a:cubicBezTo>
                    <a:pt x="500" y="1957"/>
                    <a:pt x="500" y="1957"/>
                    <a:pt x="500" y="1957"/>
                  </a:cubicBezTo>
                  <a:cubicBezTo>
                    <a:pt x="511" y="1957"/>
                    <a:pt x="532" y="1947"/>
                    <a:pt x="532" y="1936"/>
                  </a:cubicBezTo>
                  <a:cubicBezTo>
                    <a:pt x="542" y="1926"/>
                    <a:pt x="542" y="1905"/>
                    <a:pt x="532" y="1895"/>
                  </a:cubicBezTo>
                  <a:cubicBezTo>
                    <a:pt x="500" y="1853"/>
                    <a:pt x="490" y="1801"/>
                    <a:pt x="490" y="1749"/>
                  </a:cubicBezTo>
                  <a:cubicBezTo>
                    <a:pt x="490" y="1603"/>
                    <a:pt x="605" y="1488"/>
                    <a:pt x="750" y="1488"/>
                  </a:cubicBezTo>
                  <a:cubicBezTo>
                    <a:pt x="896" y="1488"/>
                    <a:pt x="1011" y="1603"/>
                    <a:pt x="1011" y="1749"/>
                  </a:cubicBezTo>
                  <a:cubicBezTo>
                    <a:pt x="1011" y="1801"/>
                    <a:pt x="1000" y="1853"/>
                    <a:pt x="969" y="1895"/>
                  </a:cubicBezTo>
                  <a:cubicBezTo>
                    <a:pt x="959" y="1905"/>
                    <a:pt x="959" y="1926"/>
                    <a:pt x="969" y="1936"/>
                  </a:cubicBezTo>
                  <a:cubicBezTo>
                    <a:pt x="969" y="1947"/>
                    <a:pt x="990" y="1957"/>
                    <a:pt x="1000" y="1957"/>
                  </a:cubicBezTo>
                  <a:cubicBezTo>
                    <a:pt x="1375" y="1957"/>
                    <a:pt x="1375" y="1957"/>
                    <a:pt x="1375" y="1957"/>
                  </a:cubicBezTo>
                  <a:cubicBezTo>
                    <a:pt x="1448" y="1957"/>
                    <a:pt x="1500" y="1905"/>
                    <a:pt x="1500" y="1832"/>
                  </a:cubicBezTo>
                  <a:lnTo>
                    <a:pt x="1500" y="1406"/>
                  </a:lnTo>
                </a:path>
              </a:pathLst>
            </a:custGeom>
            <a:solidFill>
              <a:srgbClr val="808080">
                <a:lumMod val="75000"/>
              </a:srgbClr>
            </a:solidFill>
            <a:ln w="9525" cap="flat" cmpd="sng" algn="ctr">
              <a:solidFill>
                <a:srgbClr val="FFE600"/>
              </a:solidFill>
              <a:prstDash val="solid"/>
            </a:ln>
            <a:effectLst/>
            <a:extLst/>
          </p:spPr>
          <p:txBody>
            <a:bodyPr wrap="none" anchor="ctr"/>
            <a:lstStyle/>
            <a:p>
              <a:pPr marL="0" marR="0" lvl="0" indent="0" defTabSz="6036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E600"/>
                </a:buClr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  <p:sp>
          <p:nvSpPr>
            <p:cNvPr id="44" name="Freeform 8">
              <a:extLst>
                <a:ext uri="{FF2B5EF4-FFF2-40B4-BE49-F238E27FC236}">
                  <a16:creationId xmlns="" xmlns:a16="http://schemas.microsoft.com/office/drawing/2014/main" id="{062CF433-9577-42C1-897E-5136BF7F35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0615" y="2497232"/>
              <a:ext cx="758263" cy="726358"/>
            </a:xfrm>
            <a:custGeom>
              <a:avLst/>
              <a:gdLst>
                <a:gd name="T0" fmla="*/ 2147483647 w 1960"/>
                <a:gd name="T1" fmla="*/ 2147483647 h 1958"/>
                <a:gd name="T2" fmla="*/ 2147483647 w 1960"/>
                <a:gd name="T3" fmla="*/ 2147483647 h 1958"/>
                <a:gd name="T4" fmla="*/ 2147483647 w 1960"/>
                <a:gd name="T5" fmla="*/ 2147483647 h 1958"/>
                <a:gd name="T6" fmla="*/ 2147483647 w 1960"/>
                <a:gd name="T7" fmla="*/ 2147483647 h 1958"/>
                <a:gd name="T8" fmla="*/ 2147483647 w 1960"/>
                <a:gd name="T9" fmla="*/ 2147483647 h 1958"/>
                <a:gd name="T10" fmla="*/ 2147483647 w 1960"/>
                <a:gd name="T11" fmla="*/ 2147483647 h 1958"/>
                <a:gd name="T12" fmla="*/ 2147483647 w 1960"/>
                <a:gd name="T13" fmla="*/ 2147483647 h 1958"/>
                <a:gd name="T14" fmla="*/ 2147483647 w 1960"/>
                <a:gd name="T15" fmla="*/ 2147483647 h 1958"/>
                <a:gd name="T16" fmla="*/ 2147483647 w 1960"/>
                <a:gd name="T17" fmla="*/ 2147483647 h 1958"/>
                <a:gd name="T18" fmla="*/ 2147483647 w 1960"/>
                <a:gd name="T19" fmla="*/ 2147483647 h 1958"/>
                <a:gd name="T20" fmla="*/ 2147483647 w 1960"/>
                <a:gd name="T21" fmla="*/ 2147483647 h 1958"/>
                <a:gd name="T22" fmla="*/ 2147483647 w 1960"/>
                <a:gd name="T23" fmla="*/ 2147483647 h 1958"/>
                <a:gd name="T24" fmla="*/ 2147483647 w 1960"/>
                <a:gd name="T25" fmla="*/ 2147483647 h 1958"/>
                <a:gd name="T26" fmla="*/ 2147483647 w 1960"/>
                <a:gd name="T27" fmla="*/ 2147483647 h 1958"/>
                <a:gd name="T28" fmla="*/ 2147483647 w 1960"/>
                <a:gd name="T29" fmla="*/ 2147483647 h 1958"/>
                <a:gd name="T30" fmla="*/ 2147483647 w 1960"/>
                <a:gd name="T31" fmla="*/ 2147483647 h 1958"/>
                <a:gd name="T32" fmla="*/ 2147483647 w 1960"/>
                <a:gd name="T33" fmla="*/ 0 h 1958"/>
                <a:gd name="T34" fmla="*/ 2147483647 w 1960"/>
                <a:gd name="T35" fmla="*/ 2147483647 h 1958"/>
                <a:gd name="T36" fmla="*/ 2147483647 w 1960"/>
                <a:gd name="T37" fmla="*/ 2147483647 h 1958"/>
                <a:gd name="T38" fmla="*/ 2147483647 w 1960"/>
                <a:gd name="T39" fmla="*/ 2147483647 h 1958"/>
                <a:gd name="T40" fmla="*/ 2147483647 w 1960"/>
                <a:gd name="T41" fmla="*/ 2147483647 h 1958"/>
                <a:gd name="T42" fmla="*/ 2147483647 w 1960"/>
                <a:gd name="T43" fmla="*/ 2147483647 h 1958"/>
                <a:gd name="T44" fmla="*/ 0 w 1960"/>
                <a:gd name="T45" fmla="*/ 2147483647 h 1958"/>
                <a:gd name="T46" fmla="*/ 0 w 1960"/>
                <a:gd name="T47" fmla="*/ 2147483647 h 1958"/>
                <a:gd name="T48" fmla="*/ 2147483647 w 1960"/>
                <a:gd name="T49" fmla="*/ 2147483647 h 1958"/>
                <a:gd name="T50" fmla="*/ 2147483647 w 1960"/>
                <a:gd name="T51" fmla="*/ 2147483647 h 1958"/>
                <a:gd name="T52" fmla="*/ 2147483647 w 1960"/>
                <a:gd name="T53" fmla="*/ 2147483647 h 1958"/>
                <a:gd name="T54" fmla="*/ 2147483647 w 1960"/>
                <a:gd name="T55" fmla="*/ 2147483647 h 1958"/>
                <a:gd name="T56" fmla="*/ 2147483647 w 1960"/>
                <a:gd name="T57" fmla="*/ 2147483647 h 1958"/>
                <a:gd name="T58" fmla="*/ 2147483647 w 1960"/>
                <a:gd name="T59" fmla="*/ 2147483647 h 1958"/>
                <a:gd name="T60" fmla="*/ 2147483647 w 1960"/>
                <a:gd name="T61" fmla="*/ 2147483647 h 1958"/>
                <a:gd name="T62" fmla="*/ 2147483647 w 1960"/>
                <a:gd name="T63" fmla="*/ 2147483647 h 1958"/>
                <a:gd name="T64" fmla="*/ 2147483647 w 1960"/>
                <a:gd name="T65" fmla="*/ 2147483647 h 1958"/>
                <a:gd name="T66" fmla="*/ 0 w 1960"/>
                <a:gd name="T67" fmla="*/ 2147483647 h 1958"/>
                <a:gd name="T68" fmla="*/ 0 w 1960"/>
                <a:gd name="T69" fmla="*/ 2147483647 h 1958"/>
                <a:gd name="T70" fmla="*/ 2147483647 w 1960"/>
                <a:gd name="T71" fmla="*/ 2147483647 h 1958"/>
                <a:gd name="T72" fmla="*/ 2147483647 w 1960"/>
                <a:gd name="T73" fmla="*/ 2147483647 h 1958"/>
                <a:gd name="T74" fmla="*/ 2147483647 w 1960"/>
                <a:gd name="T75" fmla="*/ 2147483647 h 1958"/>
                <a:gd name="T76" fmla="*/ 2147483647 w 1960"/>
                <a:gd name="T77" fmla="*/ 2147483647 h 1958"/>
                <a:gd name="T78" fmla="*/ 2147483647 w 1960"/>
                <a:gd name="T79" fmla="*/ 2147483647 h 1958"/>
                <a:gd name="T80" fmla="*/ 2147483647 w 1960"/>
                <a:gd name="T81" fmla="*/ 2147483647 h 1958"/>
                <a:gd name="T82" fmla="*/ 2147483647 w 1960"/>
                <a:gd name="T83" fmla="*/ 2147483647 h 1958"/>
                <a:gd name="T84" fmla="*/ 2147483647 w 1960"/>
                <a:gd name="T85" fmla="*/ 2147483647 h 1958"/>
                <a:gd name="T86" fmla="*/ 2147483647 w 1960"/>
                <a:gd name="T87" fmla="*/ 2147483647 h 1958"/>
                <a:gd name="T88" fmla="*/ 2147483647 w 1960"/>
                <a:gd name="T89" fmla="*/ 2147483647 h 1958"/>
                <a:gd name="T90" fmla="*/ 2147483647 w 1960"/>
                <a:gd name="T91" fmla="*/ 2147483647 h 1958"/>
                <a:gd name="T92" fmla="*/ 2147483647 w 1960"/>
                <a:gd name="T93" fmla="*/ 2147483647 h 1958"/>
                <a:gd name="T94" fmla="*/ 2147483647 w 1960"/>
                <a:gd name="T95" fmla="*/ 2147483647 h 195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1960" h="1958">
                  <a:moveTo>
                    <a:pt x="1500" y="1406"/>
                  </a:moveTo>
                  <a:lnTo>
                    <a:pt x="1500" y="1406"/>
                  </a:lnTo>
                  <a:cubicBezTo>
                    <a:pt x="1500" y="1385"/>
                    <a:pt x="1511" y="1375"/>
                    <a:pt x="1521" y="1364"/>
                  </a:cubicBezTo>
                  <a:cubicBezTo>
                    <a:pt x="1532" y="1364"/>
                    <a:pt x="1552" y="1364"/>
                    <a:pt x="1563" y="1375"/>
                  </a:cubicBezTo>
                  <a:cubicBezTo>
                    <a:pt x="1604" y="1406"/>
                    <a:pt x="1657" y="1415"/>
                    <a:pt x="1709" y="1415"/>
                  </a:cubicBezTo>
                  <a:cubicBezTo>
                    <a:pt x="1844" y="1415"/>
                    <a:pt x="1959" y="1302"/>
                    <a:pt x="1959" y="1166"/>
                  </a:cubicBezTo>
                  <a:cubicBezTo>
                    <a:pt x="1959" y="1031"/>
                    <a:pt x="1844" y="916"/>
                    <a:pt x="1709" y="916"/>
                  </a:cubicBezTo>
                  <a:cubicBezTo>
                    <a:pt x="1657" y="916"/>
                    <a:pt x="1604" y="927"/>
                    <a:pt x="1563" y="958"/>
                  </a:cubicBezTo>
                  <a:cubicBezTo>
                    <a:pt x="1552" y="968"/>
                    <a:pt x="1532" y="968"/>
                    <a:pt x="1521" y="968"/>
                  </a:cubicBezTo>
                  <a:cubicBezTo>
                    <a:pt x="1511" y="958"/>
                    <a:pt x="1500" y="948"/>
                    <a:pt x="1500" y="927"/>
                  </a:cubicBezTo>
                  <a:cubicBezTo>
                    <a:pt x="1500" y="583"/>
                    <a:pt x="1500" y="583"/>
                    <a:pt x="1500" y="583"/>
                  </a:cubicBezTo>
                  <a:cubicBezTo>
                    <a:pt x="1500" y="510"/>
                    <a:pt x="1448" y="458"/>
                    <a:pt x="1375" y="458"/>
                  </a:cubicBezTo>
                  <a:cubicBezTo>
                    <a:pt x="990" y="458"/>
                    <a:pt x="990" y="458"/>
                    <a:pt x="990" y="458"/>
                  </a:cubicBezTo>
                  <a:cubicBezTo>
                    <a:pt x="969" y="458"/>
                    <a:pt x="959" y="448"/>
                    <a:pt x="948" y="437"/>
                  </a:cubicBezTo>
                  <a:cubicBezTo>
                    <a:pt x="948" y="427"/>
                    <a:pt x="948" y="406"/>
                    <a:pt x="959" y="395"/>
                  </a:cubicBezTo>
                  <a:cubicBezTo>
                    <a:pt x="990" y="354"/>
                    <a:pt x="1000" y="302"/>
                    <a:pt x="1000" y="250"/>
                  </a:cubicBezTo>
                  <a:cubicBezTo>
                    <a:pt x="1000" y="114"/>
                    <a:pt x="886" y="0"/>
                    <a:pt x="750" y="0"/>
                  </a:cubicBezTo>
                  <a:cubicBezTo>
                    <a:pt x="615" y="0"/>
                    <a:pt x="500" y="114"/>
                    <a:pt x="500" y="250"/>
                  </a:cubicBezTo>
                  <a:cubicBezTo>
                    <a:pt x="500" y="302"/>
                    <a:pt x="511" y="354"/>
                    <a:pt x="542" y="395"/>
                  </a:cubicBezTo>
                  <a:cubicBezTo>
                    <a:pt x="552" y="406"/>
                    <a:pt x="552" y="427"/>
                    <a:pt x="552" y="437"/>
                  </a:cubicBezTo>
                  <a:cubicBezTo>
                    <a:pt x="542" y="448"/>
                    <a:pt x="532" y="458"/>
                    <a:pt x="511" y="458"/>
                  </a:cubicBezTo>
                  <a:cubicBezTo>
                    <a:pt x="125" y="458"/>
                    <a:pt x="125" y="458"/>
                    <a:pt x="125" y="458"/>
                  </a:cubicBezTo>
                  <a:cubicBezTo>
                    <a:pt x="52" y="458"/>
                    <a:pt x="0" y="510"/>
                    <a:pt x="0" y="583"/>
                  </a:cubicBezTo>
                  <a:cubicBezTo>
                    <a:pt x="0" y="916"/>
                    <a:pt x="0" y="916"/>
                    <a:pt x="0" y="916"/>
                  </a:cubicBezTo>
                  <a:cubicBezTo>
                    <a:pt x="0" y="927"/>
                    <a:pt x="11" y="948"/>
                    <a:pt x="21" y="948"/>
                  </a:cubicBezTo>
                  <a:cubicBezTo>
                    <a:pt x="32" y="958"/>
                    <a:pt x="32" y="958"/>
                    <a:pt x="42" y="958"/>
                  </a:cubicBezTo>
                  <a:cubicBezTo>
                    <a:pt x="52" y="958"/>
                    <a:pt x="63" y="958"/>
                    <a:pt x="63" y="948"/>
                  </a:cubicBezTo>
                  <a:cubicBezTo>
                    <a:pt x="105" y="916"/>
                    <a:pt x="157" y="906"/>
                    <a:pt x="209" y="906"/>
                  </a:cubicBezTo>
                  <a:cubicBezTo>
                    <a:pt x="355" y="906"/>
                    <a:pt x="469" y="1021"/>
                    <a:pt x="469" y="1166"/>
                  </a:cubicBezTo>
                  <a:cubicBezTo>
                    <a:pt x="469" y="1312"/>
                    <a:pt x="355" y="1426"/>
                    <a:pt x="209" y="1426"/>
                  </a:cubicBezTo>
                  <a:cubicBezTo>
                    <a:pt x="157" y="1426"/>
                    <a:pt x="105" y="1415"/>
                    <a:pt x="63" y="1385"/>
                  </a:cubicBezTo>
                  <a:cubicBezTo>
                    <a:pt x="63" y="1375"/>
                    <a:pt x="52" y="1375"/>
                    <a:pt x="42" y="1375"/>
                  </a:cubicBezTo>
                  <a:cubicBezTo>
                    <a:pt x="32" y="1375"/>
                    <a:pt x="32" y="1375"/>
                    <a:pt x="21" y="1385"/>
                  </a:cubicBezTo>
                  <a:cubicBezTo>
                    <a:pt x="11" y="1385"/>
                    <a:pt x="0" y="1406"/>
                    <a:pt x="0" y="1415"/>
                  </a:cubicBezTo>
                  <a:cubicBezTo>
                    <a:pt x="0" y="1832"/>
                    <a:pt x="0" y="1832"/>
                    <a:pt x="0" y="1832"/>
                  </a:cubicBezTo>
                  <a:cubicBezTo>
                    <a:pt x="0" y="1905"/>
                    <a:pt x="52" y="1957"/>
                    <a:pt x="125" y="1957"/>
                  </a:cubicBezTo>
                  <a:cubicBezTo>
                    <a:pt x="500" y="1957"/>
                    <a:pt x="500" y="1957"/>
                    <a:pt x="500" y="1957"/>
                  </a:cubicBezTo>
                  <a:cubicBezTo>
                    <a:pt x="511" y="1957"/>
                    <a:pt x="532" y="1947"/>
                    <a:pt x="532" y="1936"/>
                  </a:cubicBezTo>
                  <a:cubicBezTo>
                    <a:pt x="542" y="1926"/>
                    <a:pt x="542" y="1905"/>
                    <a:pt x="532" y="1895"/>
                  </a:cubicBezTo>
                  <a:cubicBezTo>
                    <a:pt x="500" y="1853"/>
                    <a:pt x="490" y="1801"/>
                    <a:pt x="490" y="1749"/>
                  </a:cubicBezTo>
                  <a:cubicBezTo>
                    <a:pt x="490" y="1603"/>
                    <a:pt x="605" y="1488"/>
                    <a:pt x="750" y="1488"/>
                  </a:cubicBezTo>
                  <a:cubicBezTo>
                    <a:pt x="896" y="1488"/>
                    <a:pt x="1011" y="1603"/>
                    <a:pt x="1011" y="1749"/>
                  </a:cubicBezTo>
                  <a:cubicBezTo>
                    <a:pt x="1011" y="1801"/>
                    <a:pt x="1000" y="1853"/>
                    <a:pt x="969" y="1895"/>
                  </a:cubicBezTo>
                  <a:cubicBezTo>
                    <a:pt x="959" y="1905"/>
                    <a:pt x="959" y="1926"/>
                    <a:pt x="969" y="1936"/>
                  </a:cubicBezTo>
                  <a:cubicBezTo>
                    <a:pt x="969" y="1947"/>
                    <a:pt x="990" y="1957"/>
                    <a:pt x="1000" y="1957"/>
                  </a:cubicBezTo>
                  <a:cubicBezTo>
                    <a:pt x="1375" y="1957"/>
                    <a:pt x="1375" y="1957"/>
                    <a:pt x="1375" y="1957"/>
                  </a:cubicBezTo>
                  <a:cubicBezTo>
                    <a:pt x="1448" y="1957"/>
                    <a:pt x="1500" y="1905"/>
                    <a:pt x="1500" y="1832"/>
                  </a:cubicBezTo>
                  <a:lnTo>
                    <a:pt x="1500" y="1406"/>
                  </a:lnTo>
                </a:path>
              </a:pathLst>
            </a:custGeom>
            <a:solidFill>
              <a:srgbClr val="808080">
                <a:lumMod val="75000"/>
              </a:srgbClr>
            </a:solidFill>
            <a:ln w="9525" cap="flat" cmpd="sng" algn="ctr">
              <a:solidFill>
                <a:srgbClr val="FFE600"/>
              </a:solidFill>
              <a:prstDash val="solid"/>
            </a:ln>
            <a:effectLst/>
            <a:extLst/>
          </p:spPr>
          <p:txBody>
            <a:bodyPr wrap="none" anchor="ctr"/>
            <a:lstStyle/>
            <a:p>
              <a:pPr marL="0" marR="0" lvl="0" indent="0" defTabSz="6036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E600"/>
                </a:buClr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</p:grpSp>
      <p:sp>
        <p:nvSpPr>
          <p:cNvPr id="45" name="Freeform 112">
            <a:extLst>
              <a:ext uri="{FF2B5EF4-FFF2-40B4-BE49-F238E27FC236}">
                <a16:creationId xmlns="" xmlns:a16="http://schemas.microsoft.com/office/drawing/2014/main" id="{5A4EF6C7-48F8-4BAE-B99F-E5685BD978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7924" y="2944262"/>
            <a:ext cx="954309" cy="1167308"/>
          </a:xfrm>
          <a:custGeom>
            <a:avLst/>
            <a:gdLst>
              <a:gd name="T0" fmla="*/ 2147483647 w 994"/>
              <a:gd name="T1" fmla="*/ 2147483647 h 877"/>
              <a:gd name="T2" fmla="*/ 2147483647 w 994"/>
              <a:gd name="T3" fmla="*/ 2147483647 h 877"/>
              <a:gd name="T4" fmla="*/ 2147483647 w 994"/>
              <a:gd name="T5" fmla="*/ 2147483647 h 877"/>
              <a:gd name="T6" fmla="*/ 2147483647 w 994"/>
              <a:gd name="T7" fmla="*/ 2147483647 h 877"/>
              <a:gd name="T8" fmla="*/ 2147483647 w 994"/>
              <a:gd name="T9" fmla="*/ 0 h 877"/>
              <a:gd name="T10" fmla="*/ 0 w 994"/>
              <a:gd name="T11" fmla="*/ 2147483647 h 877"/>
              <a:gd name="T12" fmla="*/ 0 w 994"/>
              <a:gd name="T13" fmla="*/ 2147483647 h 877"/>
              <a:gd name="T14" fmla="*/ 2147483647 w 994"/>
              <a:gd name="T15" fmla="*/ 2147483647 h 877"/>
              <a:gd name="T16" fmla="*/ 2147483647 w 994"/>
              <a:gd name="T17" fmla="*/ 2147483647 h 877"/>
              <a:gd name="T18" fmla="*/ 2147483647 w 994"/>
              <a:gd name="T19" fmla="*/ 2147483647 h 877"/>
              <a:gd name="T20" fmla="*/ 2147483647 w 994"/>
              <a:gd name="T21" fmla="*/ 2147483647 h 877"/>
              <a:gd name="T22" fmla="*/ 2147483647 w 994"/>
              <a:gd name="T23" fmla="*/ 2147483647 h 877"/>
              <a:gd name="T24" fmla="*/ 2147483647 w 994"/>
              <a:gd name="T25" fmla="*/ 2147483647 h 877"/>
              <a:gd name="T26" fmla="*/ 0 w 994"/>
              <a:gd name="T27" fmla="*/ 2147483647 h 877"/>
              <a:gd name="T28" fmla="*/ 0 w 994"/>
              <a:gd name="T29" fmla="*/ 2147483647 h 877"/>
              <a:gd name="T30" fmla="*/ 2147483647 w 994"/>
              <a:gd name="T31" fmla="*/ 2147483647 h 877"/>
              <a:gd name="T32" fmla="*/ 2147483647 w 994"/>
              <a:gd name="T33" fmla="*/ 2147483647 h 877"/>
              <a:gd name="T34" fmla="*/ 2147483647 w 994"/>
              <a:gd name="T35" fmla="*/ 2147483647 h 877"/>
              <a:gd name="T36" fmla="*/ 2147483647 w 994"/>
              <a:gd name="T37" fmla="*/ 2147483647 h 877"/>
              <a:gd name="T38" fmla="*/ 2147483647 w 994"/>
              <a:gd name="T39" fmla="*/ 2147483647 h 877"/>
              <a:gd name="T40" fmla="*/ 2147483647 w 994"/>
              <a:gd name="T41" fmla="*/ 2147483647 h 877"/>
              <a:gd name="T42" fmla="*/ 2147483647 w 994"/>
              <a:gd name="T43" fmla="*/ 2147483647 h 877"/>
              <a:gd name="T44" fmla="*/ 2147483647 w 994"/>
              <a:gd name="T45" fmla="*/ 2147483647 h 877"/>
              <a:gd name="T46" fmla="*/ 2147483647 w 994"/>
              <a:gd name="T47" fmla="*/ 2147483647 h 877"/>
              <a:gd name="T48" fmla="*/ 2147483647 w 994"/>
              <a:gd name="T49" fmla="*/ 2147483647 h 877"/>
              <a:gd name="T50" fmla="*/ 2147483647 w 994"/>
              <a:gd name="T51" fmla="*/ 2147483647 h 877"/>
              <a:gd name="T52" fmla="*/ 2147483647 w 994"/>
              <a:gd name="T53" fmla="*/ 2147483647 h 877"/>
              <a:gd name="T54" fmla="*/ 2147483647 w 994"/>
              <a:gd name="T55" fmla="*/ 2147483647 h 877"/>
              <a:gd name="T56" fmla="*/ 2147483647 w 994"/>
              <a:gd name="T57" fmla="*/ 2147483647 h 877"/>
              <a:gd name="T58" fmla="*/ 2147483647 w 994"/>
              <a:gd name="T59" fmla="*/ 2147483647 h 877"/>
              <a:gd name="T60" fmla="*/ 2147483647 w 994"/>
              <a:gd name="T61" fmla="*/ 2147483647 h 877"/>
              <a:gd name="T62" fmla="*/ 2147483647 w 994"/>
              <a:gd name="T63" fmla="*/ 2147483647 h 877"/>
              <a:gd name="T64" fmla="*/ 2147483647 w 994"/>
              <a:gd name="T65" fmla="*/ 2147483647 h 877"/>
              <a:gd name="T66" fmla="*/ 2147483647 w 994"/>
              <a:gd name="T67" fmla="*/ 2147483647 h 877"/>
              <a:gd name="T68" fmla="*/ 2147483647 w 994"/>
              <a:gd name="T69" fmla="*/ 2147483647 h 877"/>
              <a:gd name="T70" fmla="*/ 2147483647 w 994"/>
              <a:gd name="T71" fmla="*/ 2147483647 h 877"/>
              <a:gd name="T72" fmla="*/ 2147483647 w 994"/>
              <a:gd name="T73" fmla="*/ 2147483647 h 877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</a:gdLst>
            <a:ahLst/>
            <a:cxnLst>
              <a:cxn ang="T74">
                <a:pos x="T0" y="T1"/>
              </a:cxn>
              <a:cxn ang="T75">
                <a:pos x="T2" y="T3"/>
              </a:cxn>
              <a:cxn ang="T76">
                <a:pos x="T4" y="T5"/>
              </a:cxn>
              <a:cxn ang="T77">
                <a:pos x="T6" y="T7"/>
              </a:cxn>
              <a:cxn ang="T78">
                <a:pos x="T8" y="T9"/>
              </a:cxn>
              <a:cxn ang="T79">
                <a:pos x="T10" y="T11"/>
              </a:cxn>
              <a:cxn ang="T80">
                <a:pos x="T12" y="T13"/>
              </a:cxn>
              <a:cxn ang="T81">
                <a:pos x="T14" y="T15"/>
              </a:cxn>
              <a:cxn ang="T82">
                <a:pos x="T16" y="T17"/>
              </a:cxn>
              <a:cxn ang="T83">
                <a:pos x="T18" y="T19"/>
              </a:cxn>
              <a:cxn ang="T84">
                <a:pos x="T20" y="T21"/>
              </a:cxn>
              <a:cxn ang="T85">
                <a:pos x="T22" y="T23"/>
              </a:cxn>
              <a:cxn ang="T86">
                <a:pos x="T24" y="T25"/>
              </a:cxn>
              <a:cxn ang="T87">
                <a:pos x="T26" y="T27"/>
              </a:cxn>
              <a:cxn ang="T88">
                <a:pos x="T28" y="T29"/>
              </a:cxn>
              <a:cxn ang="T89">
                <a:pos x="T30" y="T31"/>
              </a:cxn>
              <a:cxn ang="T90">
                <a:pos x="T32" y="T33"/>
              </a:cxn>
              <a:cxn ang="T91">
                <a:pos x="T34" y="T35"/>
              </a:cxn>
              <a:cxn ang="T92">
                <a:pos x="T36" y="T37"/>
              </a:cxn>
              <a:cxn ang="T93">
                <a:pos x="T38" y="T39"/>
              </a:cxn>
              <a:cxn ang="T94">
                <a:pos x="T40" y="T41"/>
              </a:cxn>
              <a:cxn ang="T95">
                <a:pos x="T42" y="T43"/>
              </a:cxn>
              <a:cxn ang="T96">
                <a:pos x="T44" y="T45"/>
              </a:cxn>
              <a:cxn ang="T97">
                <a:pos x="T46" y="T47"/>
              </a:cxn>
              <a:cxn ang="T98">
                <a:pos x="T48" y="T49"/>
              </a:cxn>
              <a:cxn ang="T99">
                <a:pos x="T50" y="T51"/>
              </a:cxn>
              <a:cxn ang="T100">
                <a:pos x="T52" y="T53"/>
              </a:cxn>
              <a:cxn ang="T101">
                <a:pos x="T54" y="T55"/>
              </a:cxn>
              <a:cxn ang="T102">
                <a:pos x="T56" y="T57"/>
              </a:cxn>
              <a:cxn ang="T103">
                <a:pos x="T58" y="T59"/>
              </a:cxn>
              <a:cxn ang="T104">
                <a:pos x="T60" y="T61"/>
              </a:cxn>
              <a:cxn ang="T105">
                <a:pos x="T62" y="T63"/>
              </a:cxn>
              <a:cxn ang="T106">
                <a:pos x="T64" y="T65"/>
              </a:cxn>
              <a:cxn ang="T107">
                <a:pos x="T66" y="T67"/>
              </a:cxn>
              <a:cxn ang="T108">
                <a:pos x="T68" y="T69"/>
              </a:cxn>
              <a:cxn ang="T109">
                <a:pos x="T70" y="T71"/>
              </a:cxn>
              <a:cxn ang="T110">
                <a:pos x="T72" y="T73"/>
              </a:cxn>
            </a:cxnLst>
            <a:rect l="0" t="0" r="r" b="b"/>
            <a:pathLst>
              <a:path w="994" h="877">
                <a:moveTo>
                  <a:pt x="941" y="424"/>
                </a:moveTo>
                <a:lnTo>
                  <a:pt x="941" y="365"/>
                </a:lnTo>
                <a:lnTo>
                  <a:pt x="993" y="365"/>
                </a:lnTo>
                <a:lnTo>
                  <a:pt x="993" y="333"/>
                </a:lnTo>
                <a:lnTo>
                  <a:pt x="496" y="0"/>
                </a:lnTo>
                <a:lnTo>
                  <a:pt x="0" y="333"/>
                </a:lnTo>
                <a:lnTo>
                  <a:pt x="0" y="365"/>
                </a:lnTo>
                <a:lnTo>
                  <a:pt x="46" y="365"/>
                </a:lnTo>
                <a:lnTo>
                  <a:pt x="46" y="424"/>
                </a:lnTo>
                <a:lnTo>
                  <a:pt x="104" y="424"/>
                </a:lnTo>
                <a:lnTo>
                  <a:pt x="104" y="745"/>
                </a:lnTo>
                <a:lnTo>
                  <a:pt x="46" y="745"/>
                </a:lnTo>
                <a:lnTo>
                  <a:pt x="46" y="804"/>
                </a:lnTo>
                <a:lnTo>
                  <a:pt x="0" y="804"/>
                </a:lnTo>
                <a:lnTo>
                  <a:pt x="0" y="876"/>
                </a:lnTo>
                <a:lnTo>
                  <a:pt x="993" y="876"/>
                </a:lnTo>
                <a:lnTo>
                  <a:pt x="993" y="804"/>
                </a:lnTo>
                <a:lnTo>
                  <a:pt x="941" y="804"/>
                </a:lnTo>
                <a:lnTo>
                  <a:pt x="941" y="745"/>
                </a:lnTo>
                <a:lnTo>
                  <a:pt x="888" y="745"/>
                </a:lnTo>
                <a:lnTo>
                  <a:pt x="888" y="424"/>
                </a:lnTo>
                <a:lnTo>
                  <a:pt x="941" y="424"/>
                </a:lnTo>
                <a:close/>
                <a:moveTo>
                  <a:pt x="327" y="745"/>
                </a:moveTo>
                <a:lnTo>
                  <a:pt x="222" y="745"/>
                </a:lnTo>
                <a:lnTo>
                  <a:pt x="222" y="424"/>
                </a:lnTo>
                <a:lnTo>
                  <a:pt x="327" y="424"/>
                </a:lnTo>
                <a:lnTo>
                  <a:pt x="327" y="745"/>
                </a:lnTo>
                <a:close/>
                <a:moveTo>
                  <a:pt x="549" y="745"/>
                </a:moveTo>
                <a:lnTo>
                  <a:pt x="444" y="745"/>
                </a:lnTo>
                <a:lnTo>
                  <a:pt x="444" y="424"/>
                </a:lnTo>
                <a:lnTo>
                  <a:pt x="549" y="424"/>
                </a:lnTo>
                <a:lnTo>
                  <a:pt x="549" y="745"/>
                </a:lnTo>
                <a:close/>
                <a:moveTo>
                  <a:pt x="771" y="745"/>
                </a:moveTo>
                <a:lnTo>
                  <a:pt x="666" y="745"/>
                </a:lnTo>
                <a:lnTo>
                  <a:pt x="666" y="424"/>
                </a:lnTo>
                <a:lnTo>
                  <a:pt x="771" y="424"/>
                </a:lnTo>
                <a:lnTo>
                  <a:pt x="771" y="745"/>
                </a:lnTo>
                <a:close/>
              </a:path>
            </a:pathLst>
          </a:custGeom>
          <a:solidFill>
            <a:srgbClr val="808080">
              <a:lumMod val="75000"/>
            </a:srgbClr>
          </a:solidFill>
          <a:ln>
            <a:noFill/>
          </a:ln>
          <a:extLst/>
        </p:spPr>
        <p:txBody>
          <a:bodyPr wrap="none" anchor="ctr"/>
          <a:lstStyle/>
          <a:p>
            <a:pPr marL="0" marR="0" lvl="0" indent="0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</p:txBody>
      </p:sp>
      <p:sp>
        <p:nvSpPr>
          <p:cNvPr id="46" name="Freeform 27">
            <a:extLst>
              <a:ext uri="{FF2B5EF4-FFF2-40B4-BE49-F238E27FC236}">
                <a16:creationId xmlns="" xmlns:a16="http://schemas.microsoft.com/office/drawing/2014/main" id="{C5A8A8FD-36FC-473E-95AD-796AD88C8B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46929" y="3032828"/>
            <a:ext cx="555954" cy="483295"/>
          </a:xfrm>
          <a:custGeom>
            <a:avLst/>
            <a:gdLst>
              <a:gd name="T0" fmla="*/ 2147483647 w 1001"/>
              <a:gd name="T1" fmla="*/ 2147483647 h 960"/>
              <a:gd name="T2" fmla="*/ 2147483647 w 1001"/>
              <a:gd name="T3" fmla="*/ 2147483647 h 960"/>
              <a:gd name="T4" fmla="*/ 2147483647 w 1001"/>
              <a:gd name="T5" fmla="*/ 2147483647 h 960"/>
              <a:gd name="T6" fmla="*/ 2147483647 w 1001"/>
              <a:gd name="T7" fmla="*/ 2147483647 h 960"/>
              <a:gd name="T8" fmla="*/ 2147483647 w 1001"/>
              <a:gd name="T9" fmla="*/ 2147483647 h 960"/>
              <a:gd name="T10" fmla="*/ 2147483647 w 1001"/>
              <a:gd name="T11" fmla="*/ 2147483647 h 960"/>
              <a:gd name="T12" fmla="*/ 2147483647 w 1001"/>
              <a:gd name="T13" fmla="*/ 2147483647 h 960"/>
              <a:gd name="T14" fmla="*/ 2147483647 w 1001"/>
              <a:gd name="T15" fmla="*/ 2147483647 h 960"/>
              <a:gd name="T16" fmla="*/ 2147483647 w 1001"/>
              <a:gd name="T17" fmla="*/ 2147483647 h 960"/>
              <a:gd name="T18" fmla="*/ 2147483647 w 1001"/>
              <a:gd name="T19" fmla="*/ 2147483647 h 960"/>
              <a:gd name="T20" fmla="*/ 2147483647 w 1001"/>
              <a:gd name="T21" fmla="*/ 2147483647 h 960"/>
              <a:gd name="T22" fmla="*/ 2147483647 w 1001"/>
              <a:gd name="T23" fmla="*/ 2147483647 h 960"/>
              <a:gd name="T24" fmla="*/ 2147483647 w 1001"/>
              <a:gd name="T25" fmla="*/ 2147483647 h 960"/>
              <a:gd name="T26" fmla="*/ 2147483647 w 1001"/>
              <a:gd name="T27" fmla="*/ 2147483647 h 960"/>
              <a:gd name="T28" fmla="*/ 2147483647 w 1001"/>
              <a:gd name="T29" fmla="*/ 2147483647 h 960"/>
              <a:gd name="T30" fmla="*/ 2147483647 w 1001"/>
              <a:gd name="T31" fmla="*/ 2147483647 h 960"/>
              <a:gd name="T32" fmla="*/ 2147483647 w 1001"/>
              <a:gd name="T33" fmla="*/ 2147483647 h 960"/>
              <a:gd name="T34" fmla="*/ 2147483647 w 1001"/>
              <a:gd name="T35" fmla="*/ 2147483647 h 960"/>
              <a:gd name="T36" fmla="*/ 2147483647 w 1001"/>
              <a:gd name="T37" fmla="*/ 2147483647 h 960"/>
              <a:gd name="T38" fmla="*/ 2147483647 w 1001"/>
              <a:gd name="T39" fmla="*/ 2147483647 h 960"/>
              <a:gd name="T40" fmla="*/ 2147483647 w 1001"/>
              <a:gd name="T41" fmla="*/ 2147483647 h 960"/>
              <a:gd name="T42" fmla="*/ 2147483647 w 1001"/>
              <a:gd name="T43" fmla="*/ 2147483647 h 960"/>
              <a:gd name="T44" fmla="*/ 2147483647 w 1001"/>
              <a:gd name="T45" fmla="*/ 2147483647 h 960"/>
              <a:gd name="T46" fmla="*/ 2147483647 w 1001"/>
              <a:gd name="T47" fmla="*/ 2147483647 h 960"/>
              <a:gd name="T48" fmla="*/ 2147483647 w 1001"/>
              <a:gd name="T49" fmla="*/ 2147483647 h 960"/>
              <a:gd name="T50" fmla="*/ 2147483647 w 1001"/>
              <a:gd name="T51" fmla="*/ 2147483647 h 960"/>
              <a:gd name="T52" fmla="*/ 2147483647 w 1001"/>
              <a:gd name="T53" fmla="*/ 0 h 960"/>
              <a:gd name="T54" fmla="*/ 2147483647 w 1001"/>
              <a:gd name="T55" fmla="*/ 2147483647 h 960"/>
              <a:gd name="T56" fmla="*/ 2147483647 w 1001"/>
              <a:gd name="T57" fmla="*/ 2147483647 h 960"/>
              <a:gd name="T58" fmla="*/ 2147483647 w 1001"/>
              <a:gd name="T59" fmla="*/ 2147483647 h 960"/>
              <a:gd name="T60" fmla="*/ 2147483647 w 1001"/>
              <a:gd name="T61" fmla="*/ 2147483647 h 960"/>
              <a:gd name="T62" fmla="*/ 2147483647 w 1001"/>
              <a:gd name="T63" fmla="*/ 2147483647 h 960"/>
              <a:gd name="T64" fmla="*/ 2147483647 w 1001"/>
              <a:gd name="T65" fmla="*/ 2147483647 h 960"/>
              <a:gd name="T66" fmla="*/ 2147483647 w 1001"/>
              <a:gd name="T67" fmla="*/ 2147483647 h 960"/>
              <a:gd name="T68" fmla="*/ 2147483647 w 1001"/>
              <a:gd name="T69" fmla="*/ 2147483647 h 960"/>
              <a:gd name="T70" fmla="*/ 2147483647 w 1001"/>
              <a:gd name="T71" fmla="*/ 2147483647 h 960"/>
              <a:gd name="T72" fmla="*/ 2147483647 w 1001"/>
              <a:gd name="T73" fmla="*/ 2147483647 h 960"/>
              <a:gd name="T74" fmla="*/ 2147483647 w 1001"/>
              <a:gd name="T75" fmla="*/ 2147483647 h 960"/>
              <a:gd name="T76" fmla="*/ 2147483647 w 1001"/>
              <a:gd name="T77" fmla="*/ 2147483647 h 960"/>
              <a:gd name="T78" fmla="*/ 2147483647 w 1001"/>
              <a:gd name="T79" fmla="*/ 2147483647 h 960"/>
              <a:gd name="T80" fmla="*/ 2147483647 w 1001"/>
              <a:gd name="T81" fmla="*/ 2147483647 h 960"/>
              <a:gd name="T82" fmla="*/ 2147483647 w 1001"/>
              <a:gd name="T83" fmla="*/ 2147483647 h 960"/>
              <a:gd name="T84" fmla="*/ 2147483647 w 1001"/>
              <a:gd name="T85" fmla="*/ 2147483647 h 960"/>
              <a:gd name="T86" fmla="*/ 2147483647 w 1001"/>
              <a:gd name="T87" fmla="*/ 2147483647 h 960"/>
              <a:gd name="T88" fmla="*/ 2147483647 w 1001"/>
              <a:gd name="T89" fmla="*/ 2147483647 h 960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001" h="960">
                <a:moveTo>
                  <a:pt x="875" y="667"/>
                </a:moveTo>
                <a:lnTo>
                  <a:pt x="875" y="667"/>
                </a:lnTo>
                <a:cubicBezTo>
                  <a:pt x="771" y="667"/>
                  <a:pt x="771" y="667"/>
                  <a:pt x="771" y="667"/>
                </a:cubicBezTo>
                <a:cubicBezTo>
                  <a:pt x="771" y="657"/>
                  <a:pt x="771" y="657"/>
                  <a:pt x="771" y="646"/>
                </a:cubicBezTo>
                <a:cubicBezTo>
                  <a:pt x="750" y="667"/>
                  <a:pt x="718" y="688"/>
                  <a:pt x="677" y="709"/>
                </a:cubicBezTo>
                <a:cubicBezTo>
                  <a:pt x="718" y="709"/>
                  <a:pt x="718" y="709"/>
                  <a:pt x="718" y="709"/>
                </a:cubicBezTo>
                <a:cubicBezTo>
                  <a:pt x="698" y="771"/>
                  <a:pt x="666" y="823"/>
                  <a:pt x="635" y="865"/>
                </a:cubicBezTo>
                <a:cubicBezTo>
                  <a:pt x="604" y="875"/>
                  <a:pt x="573" y="875"/>
                  <a:pt x="541" y="875"/>
                </a:cubicBezTo>
                <a:cubicBezTo>
                  <a:pt x="541" y="771"/>
                  <a:pt x="541" y="771"/>
                  <a:pt x="541" y="771"/>
                </a:cubicBezTo>
                <a:cubicBezTo>
                  <a:pt x="531" y="782"/>
                  <a:pt x="510" y="782"/>
                  <a:pt x="500" y="792"/>
                </a:cubicBezTo>
                <a:cubicBezTo>
                  <a:pt x="500" y="875"/>
                  <a:pt x="500" y="875"/>
                  <a:pt x="500" y="875"/>
                </a:cubicBezTo>
                <a:cubicBezTo>
                  <a:pt x="468" y="875"/>
                  <a:pt x="437" y="875"/>
                  <a:pt x="406" y="865"/>
                </a:cubicBezTo>
                <a:cubicBezTo>
                  <a:pt x="396" y="855"/>
                  <a:pt x="385" y="834"/>
                  <a:pt x="375" y="823"/>
                </a:cubicBezTo>
                <a:cubicBezTo>
                  <a:pt x="364" y="823"/>
                  <a:pt x="343" y="823"/>
                  <a:pt x="333" y="823"/>
                </a:cubicBezTo>
                <a:cubicBezTo>
                  <a:pt x="333" y="834"/>
                  <a:pt x="343" y="834"/>
                  <a:pt x="343" y="834"/>
                </a:cubicBezTo>
                <a:cubicBezTo>
                  <a:pt x="333" y="834"/>
                  <a:pt x="333" y="834"/>
                  <a:pt x="323" y="823"/>
                </a:cubicBezTo>
                <a:cubicBezTo>
                  <a:pt x="302" y="834"/>
                  <a:pt x="271" y="834"/>
                  <a:pt x="239" y="834"/>
                </a:cubicBezTo>
                <a:cubicBezTo>
                  <a:pt x="229" y="834"/>
                  <a:pt x="208" y="834"/>
                  <a:pt x="198" y="834"/>
                </a:cubicBezTo>
                <a:cubicBezTo>
                  <a:pt x="281" y="907"/>
                  <a:pt x="396" y="959"/>
                  <a:pt x="521" y="959"/>
                </a:cubicBezTo>
                <a:cubicBezTo>
                  <a:pt x="739" y="959"/>
                  <a:pt x="927" y="813"/>
                  <a:pt x="979" y="604"/>
                </a:cubicBezTo>
                <a:cubicBezTo>
                  <a:pt x="916" y="542"/>
                  <a:pt x="916" y="542"/>
                  <a:pt x="916" y="542"/>
                </a:cubicBezTo>
                <a:cubicBezTo>
                  <a:pt x="906" y="584"/>
                  <a:pt x="896" y="625"/>
                  <a:pt x="875" y="667"/>
                </a:cubicBezTo>
                <a:close/>
                <a:moveTo>
                  <a:pt x="698" y="834"/>
                </a:moveTo>
                <a:lnTo>
                  <a:pt x="698" y="834"/>
                </a:lnTo>
                <a:cubicBezTo>
                  <a:pt x="718" y="802"/>
                  <a:pt x="739" y="761"/>
                  <a:pt x="760" y="709"/>
                </a:cubicBezTo>
                <a:cubicBezTo>
                  <a:pt x="854" y="709"/>
                  <a:pt x="854" y="709"/>
                  <a:pt x="854" y="709"/>
                </a:cubicBezTo>
                <a:cubicBezTo>
                  <a:pt x="812" y="761"/>
                  <a:pt x="760" y="802"/>
                  <a:pt x="698" y="834"/>
                </a:cubicBezTo>
                <a:close/>
                <a:moveTo>
                  <a:pt x="156" y="646"/>
                </a:moveTo>
                <a:lnTo>
                  <a:pt x="156" y="646"/>
                </a:lnTo>
                <a:cubicBezTo>
                  <a:pt x="135" y="594"/>
                  <a:pt x="125" y="552"/>
                  <a:pt x="125" y="500"/>
                </a:cubicBezTo>
                <a:cubicBezTo>
                  <a:pt x="250" y="500"/>
                  <a:pt x="250" y="500"/>
                  <a:pt x="250" y="500"/>
                </a:cubicBezTo>
                <a:cubicBezTo>
                  <a:pt x="250" y="552"/>
                  <a:pt x="260" y="594"/>
                  <a:pt x="271" y="636"/>
                </a:cubicBezTo>
                <a:cubicBezTo>
                  <a:pt x="281" y="636"/>
                  <a:pt x="291" y="625"/>
                  <a:pt x="302" y="625"/>
                </a:cubicBezTo>
                <a:cubicBezTo>
                  <a:pt x="291" y="584"/>
                  <a:pt x="291" y="542"/>
                  <a:pt x="291" y="500"/>
                </a:cubicBezTo>
                <a:cubicBezTo>
                  <a:pt x="500" y="500"/>
                  <a:pt x="500" y="500"/>
                  <a:pt x="500" y="500"/>
                </a:cubicBezTo>
                <a:cubicBezTo>
                  <a:pt x="500" y="532"/>
                  <a:pt x="500" y="532"/>
                  <a:pt x="500" y="532"/>
                </a:cubicBezTo>
                <a:lnTo>
                  <a:pt x="510" y="521"/>
                </a:lnTo>
                <a:cubicBezTo>
                  <a:pt x="521" y="521"/>
                  <a:pt x="531" y="511"/>
                  <a:pt x="541" y="500"/>
                </a:cubicBezTo>
                <a:cubicBezTo>
                  <a:pt x="562" y="490"/>
                  <a:pt x="583" y="469"/>
                  <a:pt x="593" y="459"/>
                </a:cubicBezTo>
                <a:cubicBezTo>
                  <a:pt x="541" y="459"/>
                  <a:pt x="541" y="459"/>
                  <a:pt x="541" y="459"/>
                </a:cubicBezTo>
                <a:cubicBezTo>
                  <a:pt x="541" y="292"/>
                  <a:pt x="541" y="292"/>
                  <a:pt x="541" y="292"/>
                </a:cubicBezTo>
                <a:cubicBezTo>
                  <a:pt x="583" y="292"/>
                  <a:pt x="583" y="292"/>
                  <a:pt x="583" y="292"/>
                </a:cubicBezTo>
                <a:cubicBezTo>
                  <a:pt x="625" y="250"/>
                  <a:pt x="625" y="250"/>
                  <a:pt x="625" y="250"/>
                </a:cubicBezTo>
                <a:cubicBezTo>
                  <a:pt x="541" y="250"/>
                  <a:pt x="541" y="250"/>
                  <a:pt x="541" y="250"/>
                </a:cubicBezTo>
                <a:cubicBezTo>
                  <a:pt x="541" y="84"/>
                  <a:pt x="541" y="84"/>
                  <a:pt x="541" y="84"/>
                </a:cubicBezTo>
                <a:cubicBezTo>
                  <a:pt x="573" y="84"/>
                  <a:pt x="604" y="84"/>
                  <a:pt x="635" y="94"/>
                </a:cubicBezTo>
                <a:cubicBezTo>
                  <a:pt x="666" y="125"/>
                  <a:pt x="687" y="167"/>
                  <a:pt x="708" y="209"/>
                </a:cubicBezTo>
                <a:cubicBezTo>
                  <a:pt x="739" y="198"/>
                  <a:pt x="739" y="198"/>
                  <a:pt x="739" y="198"/>
                </a:cubicBezTo>
                <a:cubicBezTo>
                  <a:pt x="729" y="167"/>
                  <a:pt x="718" y="146"/>
                  <a:pt x="698" y="125"/>
                </a:cubicBezTo>
                <a:cubicBezTo>
                  <a:pt x="729" y="136"/>
                  <a:pt x="760" y="157"/>
                  <a:pt x="781" y="177"/>
                </a:cubicBezTo>
                <a:cubicBezTo>
                  <a:pt x="864" y="146"/>
                  <a:pt x="864" y="146"/>
                  <a:pt x="864" y="146"/>
                </a:cubicBezTo>
                <a:cubicBezTo>
                  <a:pt x="781" y="63"/>
                  <a:pt x="656" y="0"/>
                  <a:pt x="521" y="0"/>
                </a:cubicBezTo>
                <a:cubicBezTo>
                  <a:pt x="260" y="0"/>
                  <a:pt x="41" y="219"/>
                  <a:pt x="41" y="479"/>
                </a:cubicBezTo>
                <a:cubicBezTo>
                  <a:pt x="41" y="490"/>
                  <a:pt x="41" y="500"/>
                  <a:pt x="41" y="500"/>
                </a:cubicBezTo>
                <a:cubicBezTo>
                  <a:pt x="62" y="584"/>
                  <a:pt x="114" y="625"/>
                  <a:pt x="156" y="646"/>
                </a:cubicBezTo>
                <a:close/>
                <a:moveTo>
                  <a:pt x="500" y="459"/>
                </a:moveTo>
                <a:lnTo>
                  <a:pt x="500" y="459"/>
                </a:lnTo>
                <a:cubicBezTo>
                  <a:pt x="291" y="459"/>
                  <a:pt x="291" y="459"/>
                  <a:pt x="291" y="459"/>
                </a:cubicBezTo>
                <a:cubicBezTo>
                  <a:pt x="291" y="396"/>
                  <a:pt x="291" y="344"/>
                  <a:pt x="312" y="292"/>
                </a:cubicBezTo>
                <a:cubicBezTo>
                  <a:pt x="500" y="292"/>
                  <a:pt x="500" y="292"/>
                  <a:pt x="500" y="292"/>
                </a:cubicBezTo>
                <a:lnTo>
                  <a:pt x="500" y="459"/>
                </a:lnTo>
                <a:close/>
                <a:moveTo>
                  <a:pt x="500" y="84"/>
                </a:moveTo>
                <a:lnTo>
                  <a:pt x="500" y="84"/>
                </a:lnTo>
                <a:cubicBezTo>
                  <a:pt x="500" y="250"/>
                  <a:pt x="500" y="250"/>
                  <a:pt x="500" y="250"/>
                </a:cubicBezTo>
                <a:cubicBezTo>
                  <a:pt x="323" y="250"/>
                  <a:pt x="323" y="250"/>
                  <a:pt x="323" y="250"/>
                </a:cubicBezTo>
                <a:cubicBezTo>
                  <a:pt x="343" y="188"/>
                  <a:pt x="375" y="136"/>
                  <a:pt x="406" y="94"/>
                </a:cubicBezTo>
                <a:cubicBezTo>
                  <a:pt x="437" y="84"/>
                  <a:pt x="468" y="84"/>
                  <a:pt x="500" y="84"/>
                </a:cubicBezTo>
                <a:close/>
                <a:moveTo>
                  <a:pt x="343" y="125"/>
                </a:moveTo>
                <a:lnTo>
                  <a:pt x="343" y="125"/>
                </a:lnTo>
                <a:cubicBezTo>
                  <a:pt x="323" y="157"/>
                  <a:pt x="302" y="198"/>
                  <a:pt x="281" y="250"/>
                </a:cubicBezTo>
                <a:cubicBezTo>
                  <a:pt x="187" y="250"/>
                  <a:pt x="187" y="250"/>
                  <a:pt x="187" y="250"/>
                </a:cubicBezTo>
                <a:cubicBezTo>
                  <a:pt x="229" y="198"/>
                  <a:pt x="281" y="157"/>
                  <a:pt x="343" y="125"/>
                </a:cubicBezTo>
                <a:close/>
                <a:moveTo>
                  <a:pt x="166" y="292"/>
                </a:moveTo>
                <a:lnTo>
                  <a:pt x="166" y="292"/>
                </a:lnTo>
                <a:cubicBezTo>
                  <a:pt x="271" y="292"/>
                  <a:pt x="271" y="292"/>
                  <a:pt x="271" y="292"/>
                </a:cubicBezTo>
                <a:cubicBezTo>
                  <a:pt x="260" y="344"/>
                  <a:pt x="250" y="396"/>
                  <a:pt x="250" y="459"/>
                </a:cubicBezTo>
                <a:cubicBezTo>
                  <a:pt x="125" y="459"/>
                  <a:pt x="125" y="459"/>
                  <a:pt x="125" y="459"/>
                </a:cubicBezTo>
                <a:cubicBezTo>
                  <a:pt x="125" y="396"/>
                  <a:pt x="135" y="344"/>
                  <a:pt x="166" y="292"/>
                </a:cubicBezTo>
                <a:close/>
                <a:moveTo>
                  <a:pt x="677" y="282"/>
                </a:moveTo>
                <a:lnTo>
                  <a:pt x="677" y="282"/>
                </a:lnTo>
                <a:cubicBezTo>
                  <a:pt x="791" y="354"/>
                  <a:pt x="791" y="354"/>
                  <a:pt x="791" y="354"/>
                </a:cubicBezTo>
                <a:cubicBezTo>
                  <a:pt x="791" y="354"/>
                  <a:pt x="677" y="500"/>
                  <a:pt x="541" y="573"/>
                </a:cubicBezTo>
                <a:cubicBezTo>
                  <a:pt x="416" y="646"/>
                  <a:pt x="62" y="855"/>
                  <a:pt x="0" y="542"/>
                </a:cubicBezTo>
                <a:cubicBezTo>
                  <a:pt x="0" y="886"/>
                  <a:pt x="427" y="771"/>
                  <a:pt x="604" y="677"/>
                </a:cubicBezTo>
                <a:cubicBezTo>
                  <a:pt x="760" y="604"/>
                  <a:pt x="906" y="438"/>
                  <a:pt x="906" y="438"/>
                </a:cubicBezTo>
                <a:cubicBezTo>
                  <a:pt x="1000" y="532"/>
                  <a:pt x="1000" y="532"/>
                  <a:pt x="1000" y="532"/>
                </a:cubicBezTo>
                <a:cubicBezTo>
                  <a:pt x="1000" y="167"/>
                  <a:pt x="1000" y="167"/>
                  <a:pt x="1000" y="167"/>
                </a:cubicBezTo>
                <a:lnTo>
                  <a:pt x="677" y="282"/>
                </a:lnTo>
                <a:close/>
              </a:path>
            </a:pathLst>
          </a:custGeom>
          <a:solidFill>
            <a:srgbClr val="000000">
              <a:lumMod val="65000"/>
              <a:lumOff val="35000"/>
            </a:srgbClr>
          </a:solidFill>
          <a:ln>
            <a:noFill/>
          </a:ln>
          <a:extLst/>
        </p:spPr>
        <p:txBody>
          <a:bodyPr wrap="none" anchor="ctr"/>
          <a:lstStyle/>
          <a:p>
            <a:pPr marL="0" marR="0" lvl="0" indent="0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</p:txBody>
      </p:sp>
      <p:sp>
        <p:nvSpPr>
          <p:cNvPr id="47" name="Freeform 37">
            <a:extLst>
              <a:ext uri="{FF2B5EF4-FFF2-40B4-BE49-F238E27FC236}">
                <a16:creationId xmlns="" xmlns:a16="http://schemas.microsoft.com/office/drawing/2014/main" id="{F7077785-09C3-4CE5-BDBD-C7D976E85634}"/>
              </a:ext>
            </a:extLst>
          </p:cNvPr>
          <p:cNvSpPr>
            <a:spLocks noEditPoints="1"/>
          </p:cNvSpPr>
          <p:nvPr/>
        </p:nvSpPr>
        <p:spPr bwMode="auto">
          <a:xfrm>
            <a:off x="3553212" y="5420215"/>
            <a:ext cx="709125" cy="667638"/>
          </a:xfrm>
          <a:custGeom>
            <a:avLst/>
            <a:gdLst>
              <a:gd name="T0" fmla="*/ 2147483647 w 423"/>
              <a:gd name="T1" fmla="*/ 2147483647 h 413"/>
              <a:gd name="T2" fmla="*/ 2147483647 w 423"/>
              <a:gd name="T3" fmla="*/ 2147483647 h 413"/>
              <a:gd name="T4" fmla="*/ 2147483647 w 423"/>
              <a:gd name="T5" fmla="*/ 2147483647 h 413"/>
              <a:gd name="T6" fmla="*/ 2147483647 w 423"/>
              <a:gd name="T7" fmla="*/ 2147483647 h 413"/>
              <a:gd name="T8" fmla="*/ 2147483647 w 423"/>
              <a:gd name="T9" fmla="*/ 2147483647 h 413"/>
              <a:gd name="T10" fmla="*/ 2147483647 w 423"/>
              <a:gd name="T11" fmla="*/ 2147483647 h 413"/>
              <a:gd name="T12" fmla="*/ 2147483647 w 423"/>
              <a:gd name="T13" fmla="*/ 2147483647 h 413"/>
              <a:gd name="T14" fmla="*/ 2147483647 w 423"/>
              <a:gd name="T15" fmla="*/ 2147483647 h 413"/>
              <a:gd name="T16" fmla="*/ 2147483647 w 423"/>
              <a:gd name="T17" fmla="*/ 2147483647 h 413"/>
              <a:gd name="T18" fmla="*/ 2147483647 w 423"/>
              <a:gd name="T19" fmla="*/ 2147483647 h 413"/>
              <a:gd name="T20" fmla="*/ 2147483647 w 423"/>
              <a:gd name="T21" fmla="*/ 2147483647 h 413"/>
              <a:gd name="T22" fmla="*/ 2147483647 w 423"/>
              <a:gd name="T23" fmla="*/ 2147483647 h 413"/>
              <a:gd name="T24" fmla="*/ 2147483647 w 423"/>
              <a:gd name="T25" fmla="*/ 2147483647 h 413"/>
              <a:gd name="T26" fmla="*/ 2147483647 w 423"/>
              <a:gd name="T27" fmla="*/ 2147483647 h 413"/>
              <a:gd name="T28" fmla="*/ 2147483647 w 423"/>
              <a:gd name="T29" fmla="*/ 2147483647 h 413"/>
              <a:gd name="T30" fmla="*/ 2147483647 w 423"/>
              <a:gd name="T31" fmla="*/ 2147483647 h 413"/>
              <a:gd name="T32" fmla="*/ 2147483647 w 423"/>
              <a:gd name="T33" fmla="*/ 2147483647 h 413"/>
              <a:gd name="T34" fmla="*/ 2147483647 w 423"/>
              <a:gd name="T35" fmla="*/ 2147483647 h 413"/>
              <a:gd name="T36" fmla="*/ 2147483647 w 423"/>
              <a:gd name="T37" fmla="*/ 2147483647 h 413"/>
              <a:gd name="T38" fmla="*/ 2147483647 w 423"/>
              <a:gd name="T39" fmla="*/ 2147483647 h 413"/>
              <a:gd name="T40" fmla="*/ 2147483647 w 423"/>
              <a:gd name="T41" fmla="*/ 2147483647 h 413"/>
              <a:gd name="T42" fmla="*/ 2147483647 w 423"/>
              <a:gd name="T43" fmla="*/ 2147483647 h 413"/>
              <a:gd name="T44" fmla="*/ 2147483647 w 423"/>
              <a:gd name="T45" fmla="*/ 2147483647 h 413"/>
              <a:gd name="T46" fmla="*/ 2147483647 w 423"/>
              <a:gd name="T47" fmla="*/ 2147483647 h 413"/>
              <a:gd name="T48" fmla="*/ 2147483647 w 423"/>
              <a:gd name="T49" fmla="*/ 2147483647 h 413"/>
              <a:gd name="T50" fmla="*/ 2147483647 w 423"/>
              <a:gd name="T51" fmla="*/ 2147483647 h 413"/>
              <a:gd name="T52" fmla="*/ 2147483647 w 423"/>
              <a:gd name="T53" fmla="*/ 2147483647 h 413"/>
              <a:gd name="T54" fmla="*/ 2147483647 w 423"/>
              <a:gd name="T55" fmla="*/ 2147483647 h 413"/>
              <a:gd name="T56" fmla="*/ 2147483647 w 423"/>
              <a:gd name="T57" fmla="*/ 2147483647 h 413"/>
              <a:gd name="T58" fmla="*/ 2147483647 w 423"/>
              <a:gd name="T59" fmla="*/ 2147483647 h 413"/>
              <a:gd name="T60" fmla="*/ 2147483647 w 423"/>
              <a:gd name="T61" fmla="*/ 2147483647 h 413"/>
              <a:gd name="T62" fmla="*/ 2147483647 w 423"/>
              <a:gd name="T63" fmla="*/ 2147483647 h 413"/>
              <a:gd name="T64" fmla="*/ 2147483647 w 423"/>
              <a:gd name="T65" fmla="*/ 2147483647 h 413"/>
              <a:gd name="T66" fmla="*/ 2147483647 w 423"/>
              <a:gd name="T67" fmla="*/ 2147483647 h 413"/>
              <a:gd name="T68" fmla="*/ 2147483647 w 423"/>
              <a:gd name="T69" fmla="*/ 2147483647 h 413"/>
              <a:gd name="T70" fmla="*/ 2147483647 w 423"/>
              <a:gd name="T71" fmla="*/ 2147483647 h 413"/>
              <a:gd name="T72" fmla="*/ 2147483647 w 423"/>
              <a:gd name="T73" fmla="*/ 2147483647 h 413"/>
              <a:gd name="T74" fmla="*/ 2147483647 w 423"/>
              <a:gd name="T75" fmla="*/ 2147483647 h 413"/>
              <a:gd name="T76" fmla="*/ 2147483647 w 423"/>
              <a:gd name="T77" fmla="*/ 2147483647 h 413"/>
              <a:gd name="T78" fmla="*/ 2147483647 w 423"/>
              <a:gd name="T79" fmla="*/ 2147483647 h 413"/>
              <a:gd name="T80" fmla="*/ 2147483647 w 423"/>
              <a:gd name="T81" fmla="*/ 2147483647 h 413"/>
              <a:gd name="T82" fmla="*/ 2147483647 w 423"/>
              <a:gd name="T83" fmla="*/ 2147483647 h 413"/>
              <a:gd name="T84" fmla="*/ 2147483647 w 423"/>
              <a:gd name="T85" fmla="*/ 2147483647 h 413"/>
              <a:gd name="T86" fmla="*/ 2147483647 w 423"/>
              <a:gd name="T87" fmla="*/ 2147483647 h 413"/>
              <a:gd name="T88" fmla="*/ 2147483647 w 423"/>
              <a:gd name="T89" fmla="*/ 2147483647 h 413"/>
              <a:gd name="T90" fmla="*/ 2147483647 w 423"/>
              <a:gd name="T91" fmla="*/ 2147483647 h 413"/>
              <a:gd name="T92" fmla="*/ 2147483647 w 423"/>
              <a:gd name="T93" fmla="*/ 2147483647 h 413"/>
              <a:gd name="T94" fmla="*/ 2147483647 w 423"/>
              <a:gd name="T95" fmla="*/ 2147483647 h 413"/>
              <a:gd name="T96" fmla="*/ 2147483647 w 423"/>
              <a:gd name="T97" fmla="*/ 2147483647 h 413"/>
              <a:gd name="T98" fmla="*/ 2147483647 w 423"/>
              <a:gd name="T99" fmla="*/ 2147483647 h 413"/>
              <a:gd name="T100" fmla="*/ 2147483647 w 423"/>
              <a:gd name="T101" fmla="*/ 2147483647 h 413"/>
              <a:gd name="T102" fmla="*/ 2147483647 w 423"/>
              <a:gd name="T103" fmla="*/ 2147483647 h 413"/>
              <a:gd name="T104" fmla="*/ 2147483647 w 423"/>
              <a:gd name="T105" fmla="*/ 2147483647 h 413"/>
              <a:gd name="T106" fmla="*/ 2147483647 w 423"/>
              <a:gd name="T107" fmla="*/ 2147483647 h 413"/>
              <a:gd name="T108" fmla="*/ 2147483647 w 423"/>
              <a:gd name="T109" fmla="*/ 2147483647 h 413"/>
              <a:gd name="T110" fmla="*/ 2147483647 w 423"/>
              <a:gd name="T111" fmla="*/ 2147483647 h 413"/>
              <a:gd name="T112" fmla="*/ 2147483647 w 423"/>
              <a:gd name="T113" fmla="*/ 2147483647 h 413"/>
              <a:gd name="T114" fmla="*/ 2147483647 w 423"/>
              <a:gd name="T115" fmla="*/ 2147483647 h 413"/>
              <a:gd name="T116" fmla="*/ 2147483647 w 423"/>
              <a:gd name="T117" fmla="*/ 2147483647 h 413"/>
              <a:gd name="T118" fmla="*/ 2147483647 w 423"/>
              <a:gd name="T119" fmla="*/ 2147483647 h 413"/>
              <a:gd name="T120" fmla="*/ 2147483647 w 423"/>
              <a:gd name="T121" fmla="*/ 2147483647 h 413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</a:gdLst>
            <a:ahLst/>
            <a:cxnLst>
              <a:cxn ang="T122">
                <a:pos x="T0" y="T1"/>
              </a:cxn>
              <a:cxn ang="T123">
                <a:pos x="T2" y="T3"/>
              </a:cxn>
              <a:cxn ang="T124">
                <a:pos x="T4" y="T5"/>
              </a:cxn>
              <a:cxn ang="T125">
                <a:pos x="T6" y="T7"/>
              </a:cxn>
              <a:cxn ang="T126">
                <a:pos x="T8" y="T9"/>
              </a:cxn>
              <a:cxn ang="T127">
                <a:pos x="T10" y="T11"/>
              </a:cxn>
              <a:cxn ang="T128">
                <a:pos x="T12" y="T13"/>
              </a:cxn>
              <a:cxn ang="T129">
                <a:pos x="T14" y="T15"/>
              </a:cxn>
              <a:cxn ang="T130">
                <a:pos x="T16" y="T17"/>
              </a:cxn>
              <a:cxn ang="T131">
                <a:pos x="T18" y="T19"/>
              </a:cxn>
              <a:cxn ang="T132">
                <a:pos x="T20" y="T21"/>
              </a:cxn>
              <a:cxn ang="T133">
                <a:pos x="T22" y="T23"/>
              </a:cxn>
              <a:cxn ang="T134">
                <a:pos x="T24" y="T25"/>
              </a:cxn>
              <a:cxn ang="T135">
                <a:pos x="T26" y="T27"/>
              </a:cxn>
              <a:cxn ang="T136">
                <a:pos x="T28" y="T29"/>
              </a:cxn>
              <a:cxn ang="T137">
                <a:pos x="T30" y="T31"/>
              </a:cxn>
              <a:cxn ang="T138">
                <a:pos x="T32" y="T33"/>
              </a:cxn>
              <a:cxn ang="T139">
                <a:pos x="T34" y="T35"/>
              </a:cxn>
              <a:cxn ang="T140">
                <a:pos x="T36" y="T37"/>
              </a:cxn>
              <a:cxn ang="T141">
                <a:pos x="T38" y="T39"/>
              </a:cxn>
              <a:cxn ang="T142">
                <a:pos x="T40" y="T41"/>
              </a:cxn>
              <a:cxn ang="T143">
                <a:pos x="T42" y="T43"/>
              </a:cxn>
              <a:cxn ang="T144">
                <a:pos x="T44" y="T45"/>
              </a:cxn>
              <a:cxn ang="T145">
                <a:pos x="T46" y="T47"/>
              </a:cxn>
              <a:cxn ang="T146">
                <a:pos x="T48" y="T49"/>
              </a:cxn>
              <a:cxn ang="T147">
                <a:pos x="T50" y="T51"/>
              </a:cxn>
              <a:cxn ang="T148">
                <a:pos x="T52" y="T53"/>
              </a:cxn>
              <a:cxn ang="T149">
                <a:pos x="T54" y="T55"/>
              </a:cxn>
              <a:cxn ang="T150">
                <a:pos x="T56" y="T57"/>
              </a:cxn>
              <a:cxn ang="T151">
                <a:pos x="T58" y="T59"/>
              </a:cxn>
              <a:cxn ang="T152">
                <a:pos x="T60" y="T61"/>
              </a:cxn>
              <a:cxn ang="T153">
                <a:pos x="T62" y="T63"/>
              </a:cxn>
              <a:cxn ang="T154">
                <a:pos x="T64" y="T65"/>
              </a:cxn>
              <a:cxn ang="T155">
                <a:pos x="T66" y="T67"/>
              </a:cxn>
              <a:cxn ang="T156">
                <a:pos x="T68" y="T69"/>
              </a:cxn>
              <a:cxn ang="T157">
                <a:pos x="T70" y="T71"/>
              </a:cxn>
              <a:cxn ang="T158">
                <a:pos x="T72" y="T73"/>
              </a:cxn>
              <a:cxn ang="T159">
                <a:pos x="T74" y="T75"/>
              </a:cxn>
              <a:cxn ang="T160">
                <a:pos x="T76" y="T77"/>
              </a:cxn>
              <a:cxn ang="T161">
                <a:pos x="T78" y="T79"/>
              </a:cxn>
              <a:cxn ang="T162">
                <a:pos x="T80" y="T81"/>
              </a:cxn>
              <a:cxn ang="T163">
                <a:pos x="T82" y="T83"/>
              </a:cxn>
              <a:cxn ang="T164">
                <a:pos x="T84" y="T85"/>
              </a:cxn>
              <a:cxn ang="T165">
                <a:pos x="T86" y="T87"/>
              </a:cxn>
              <a:cxn ang="T166">
                <a:pos x="T88" y="T89"/>
              </a:cxn>
              <a:cxn ang="T167">
                <a:pos x="T90" y="T91"/>
              </a:cxn>
              <a:cxn ang="T168">
                <a:pos x="T92" y="T93"/>
              </a:cxn>
              <a:cxn ang="T169">
                <a:pos x="T94" y="T95"/>
              </a:cxn>
              <a:cxn ang="T170">
                <a:pos x="T96" y="T97"/>
              </a:cxn>
              <a:cxn ang="T171">
                <a:pos x="T98" y="T99"/>
              </a:cxn>
              <a:cxn ang="T172">
                <a:pos x="T100" y="T101"/>
              </a:cxn>
              <a:cxn ang="T173">
                <a:pos x="T102" y="T103"/>
              </a:cxn>
              <a:cxn ang="T174">
                <a:pos x="T104" y="T105"/>
              </a:cxn>
              <a:cxn ang="T175">
                <a:pos x="T106" y="T107"/>
              </a:cxn>
              <a:cxn ang="T176">
                <a:pos x="T108" y="T109"/>
              </a:cxn>
              <a:cxn ang="T177">
                <a:pos x="T110" y="T111"/>
              </a:cxn>
              <a:cxn ang="T178">
                <a:pos x="T112" y="T113"/>
              </a:cxn>
              <a:cxn ang="T179">
                <a:pos x="T114" y="T115"/>
              </a:cxn>
              <a:cxn ang="T180">
                <a:pos x="T116" y="T117"/>
              </a:cxn>
              <a:cxn ang="T181">
                <a:pos x="T118" y="T119"/>
              </a:cxn>
              <a:cxn ang="T182">
                <a:pos x="T120" y="T121"/>
              </a:cxn>
            </a:cxnLst>
            <a:rect l="0" t="0" r="r" b="b"/>
            <a:pathLst>
              <a:path w="423" h="413">
                <a:moveTo>
                  <a:pt x="143" y="351"/>
                </a:moveTo>
                <a:lnTo>
                  <a:pt x="146" y="349"/>
                </a:lnTo>
                <a:lnTo>
                  <a:pt x="151" y="348"/>
                </a:lnTo>
                <a:lnTo>
                  <a:pt x="152" y="344"/>
                </a:lnTo>
                <a:lnTo>
                  <a:pt x="153" y="339"/>
                </a:lnTo>
                <a:lnTo>
                  <a:pt x="152" y="336"/>
                </a:lnTo>
                <a:lnTo>
                  <a:pt x="151" y="332"/>
                </a:lnTo>
                <a:lnTo>
                  <a:pt x="146" y="331"/>
                </a:lnTo>
                <a:lnTo>
                  <a:pt x="143" y="329"/>
                </a:lnTo>
                <a:lnTo>
                  <a:pt x="139" y="331"/>
                </a:lnTo>
                <a:lnTo>
                  <a:pt x="135" y="332"/>
                </a:lnTo>
                <a:lnTo>
                  <a:pt x="133" y="336"/>
                </a:lnTo>
                <a:lnTo>
                  <a:pt x="132" y="339"/>
                </a:lnTo>
                <a:lnTo>
                  <a:pt x="133" y="344"/>
                </a:lnTo>
                <a:lnTo>
                  <a:pt x="135" y="348"/>
                </a:lnTo>
                <a:lnTo>
                  <a:pt x="139" y="349"/>
                </a:lnTo>
                <a:lnTo>
                  <a:pt x="143" y="351"/>
                </a:lnTo>
                <a:close/>
                <a:moveTo>
                  <a:pt x="138" y="306"/>
                </a:moveTo>
                <a:lnTo>
                  <a:pt x="122" y="267"/>
                </a:lnTo>
                <a:lnTo>
                  <a:pt x="145" y="271"/>
                </a:lnTo>
                <a:lnTo>
                  <a:pt x="161" y="225"/>
                </a:lnTo>
                <a:lnTo>
                  <a:pt x="182" y="178"/>
                </a:lnTo>
                <a:lnTo>
                  <a:pt x="179" y="173"/>
                </a:lnTo>
                <a:lnTo>
                  <a:pt x="177" y="168"/>
                </a:lnTo>
                <a:lnTo>
                  <a:pt x="175" y="160"/>
                </a:lnTo>
                <a:lnTo>
                  <a:pt x="136" y="152"/>
                </a:lnTo>
                <a:lnTo>
                  <a:pt x="96" y="150"/>
                </a:lnTo>
                <a:lnTo>
                  <a:pt x="93" y="156"/>
                </a:lnTo>
                <a:lnTo>
                  <a:pt x="90" y="162"/>
                </a:lnTo>
                <a:lnTo>
                  <a:pt x="89" y="163"/>
                </a:lnTo>
                <a:lnTo>
                  <a:pt x="86" y="166"/>
                </a:lnTo>
                <a:lnTo>
                  <a:pt x="81" y="168"/>
                </a:lnTo>
                <a:lnTo>
                  <a:pt x="81" y="172"/>
                </a:lnTo>
                <a:lnTo>
                  <a:pt x="112" y="204"/>
                </a:lnTo>
                <a:lnTo>
                  <a:pt x="89" y="208"/>
                </a:lnTo>
                <a:lnTo>
                  <a:pt x="102" y="245"/>
                </a:lnTo>
                <a:lnTo>
                  <a:pt x="117" y="280"/>
                </a:lnTo>
                <a:lnTo>
                  <a:pt x="136" y="313"/>
                </a:lnTo>
                <a:lnTo>
                  <a:pt x="138" y="306"/>
                </a:lnTo>
                <a:close/>
                <a:moveTo>
                  <a:pt x="159" y="274"/>
                </a:moveTo>
                <a:lnTo>
                  <a:pt x="179" y="279"/>
                </a:lnTo>
                <a:lnTo>
                  <a:pt x="151" y="309"/>
                </a:lnTo>
                <a:lnTo>
                  <a:pt x="149" y="315"/>
                </a:lnTo>
                <a:lnTo>
                  <a:pt x="155" y="318"/>
                </a:lnTo>
                <a:lnTo>
                  <a:pt x="161" y="322"/>
                </a:lnTo>
                <a:lnTo>
                  <a:pt x="165" y="326"/>
                </a:lnTo>
                <a:lnTo>
                  <a:pt x="166" y="332"/>
                </a:lnTo>
                <a:lnTo>
                  <a:pt x="201" y="322"/>
                </a:lnTo>
                <a:lnTo>
                  <a:pt x="233" y="309"/>
                </a:lnTo>
                <a:lnTo>
                  <a:pt x="272" y="289"/>
                </a:lnTo>
                <a:lnTo>
                  <a:pt x="308" y="263"/>
                </a:lnTo>
                <a:lnTo>
                  <a:pt x="305" y="258"/>
                </a:lnTo>
                <a:lnTo>
                  <a:pt x="305" y="253"/>
                </a:lnTo>
                <a:lnTo>
                  <a:pt x="306" y="245"/>
                </a:lnTo>
                <a:lnTo>
                  <a:pt x="309" y="238"/>
                </a:lnTo>
                <a:lnTo>
                  <a:pt x="283" y="214"/>
                </a:lnTo>
                <a:lnTo>
                  <a:pt x="255" y="193"/>
                </a:lnTo>
                <a:lnTo>
                  <a:pt x="244" y="214"/>
                </a:lnTo>
                <a:lnTo>
                  <a:pt x="223" y="176"/>
                </a:lnTo>
                <a:lnTo>
                  <a:pt x="221" y="176"/>
                </a:lnTo>
                <a:lnTo>
                  <a:pt x="220" y="178"/>
                </a:lnTo>
                <a:lnTo>
                  <a:pt x="214" y="182"/>
                </a:lnTo>
                <a:lnTo>
                  <a:pt x="208" y="185"/>
                </a:lnTo>
                <a:lnTo>
                  <a:pt x="201" y="186"/>
                </a:lnTo>
                <a:lnTo>
                  <a:pt x="195" y="185"/>
                </a:lnTo>
                <a:lnTo>
                  <a:pt x="174" y="230"/>
                </a:lnTo>
                <a:lnTo>
                  <a:pt x="159" y="274"/>
                </a:lnTo>
                <a:close/>
                <a:moveTo>
                  <a:pt x="76" y="211"/>
                </a:moveTo>
                <a:lnTo>
                  <a:pt x="54" y="215"/>
                </a:lnTo>
                <a:lnTo>
                  <a:pt x="68" y="176"/>
                </a:lnTo>
                <a:lnTo>
                  <a:pt x="67" y="170"/>
                </a:lnTo>
                <a:lnTo>
                  <a:pt x="61" y="169"/>
                </a:lnTo>
                <a:lnTo>
                  <a:pt x="57" y="166"/>
                </a:lnTo>
                <a:lnTo>
                  <a:pt x="52" y="163"/>
                </a:lnTo>
                <a:lnTo>
                  <a:pt x="50" y="159"/>
                </a:lnTo>
                <a:lnTo>
                  <a:pt x="47" y="155"/>
                </a:lnTo>
                <a:lnTo>
                  <a:pt x="38" y="155"/>
                </a:lnTo>
                <a:lnTo>
                  <a:pt x="31" y="156"/>
                </a:lnTo>
                <a:lnTo>
                  <a:pt x="26" y="181"/>
                </a:lnTo>
                <a:lnTo>
                  <a:pt x="24" y="206"/>
                </a:lnTo>
                <a:lnTo>
                  <a:pt x="28" y="244"/>
                </a:lnTo>
                <a:lnTo>
                  <a:pt x="38" y="277"/>
                </a:lnTo>
                <a:lnTo>
                  <a:pt x="55" y="309"/>
                </a:lnTo>
                <a:lnTo>
                  <a:pt x="78" y="336"/>
                </a:lnTo>
                <a:lnTo>
                  <a:pt x="83" y="339"/>
                </a:lnTo>
                <a:lnTo>
                  <a:pt x="117" y="339"/>
                </a:lnTo>
                <a:lnTo>
                  <a:pt x="117" y="333"/>
                </a:lnTo>
                <a:lnTo>
                  <a:pt x="120" y="326"/>
                </a:lnTo>
                <a:lnTo>
                  <a:pt x="125" y="322"/>
                </a:lnTo>
                <a:lnTo>
                  <a:pt x="104" y="287"/>
                </a:lnTo>
                <a:lnTo>
                  <a:pt x="89" y="250"/>
                </a:lnTo>
                <a:lnTo>
                  <a:pt x="76" y="211"/>
                </a:lnTo>
                <a:close/>
                <a:moveTo>
                  <a:pt x="231" y="165"/>
                </a:moveTo>
                <a:lnTo>
                  <a:pt x="272" y="162"/>
                </a:lnTo>
                <a:lnTo>
                  <a:pt x="262" y="181"/>
                </a:lnTo>
                <a:lnTo>
                  <a:pt x="292" y="204"/>
                </a:lnTo>
                <a:lnTo>
                  <a:pt x="319" y="230"/>
                </a:lnTo>
                <a:lnTo>
                  <a:pt x="325" y="227"/>
                </a:lnTo>
                <a:lnTo>
                  <a:pt x="331" y="227"/>
                </a:lnTo>
                <a:lnTo>
                  <a:pt x="337" y="227"/>
                </a:lnTo>
                <a:lnTo>
                  <a:pt x="343" y="230"/>
                </a:lnTo>
                <a:lnTo>
                  <a:pt x="356" y="212"/>
                </a:lnTo>
                <a:lnTo>
                  <a:pt x="337" y="199"/>
                </a:lnTo>
                <a:lnTo>
                  <a:pt x="389" y="179"/>
                </a:lnTo>
                <a:lnTo>
                  <a:pt x="384" y="234"/>
                </a:lnTo>
                <a:lnTo>
                  <a:pt x="367" y="221"/>
                </a:lnTo>
                <a:lnTo>
                  <a:pt x="353" y="240"/>
                </a:lnTo>
                <a:lnTo>
                  <a:pt x="356" y="245"/>
                </a:lnTo>
                <a:lnTo>
                  <a:pt x="356" y="253"/>
                </a:lnTo>
                <a:lnTo>
                  <a:pt x="356" y="258"/>
                </a:lnTo>
                <a:lnTo>
                  <a:pt x="353" y="264"/>
                </a:lnTo>
                <a:lnTo>
                  <a:pt x="348" y="270"/>
                </a:lnTo>
                <a:lnTo>
                  <a:pt x="358" y="287"/>
                </a:lnTo>
                <a:lnTo>
                  <a:pt x="363" y="299"/>
                </a:lnTo>
                <a:lnTo>
                  <a:pt x="367" y="310"/>
                </a:lnTo>
                <a:lnTo>
                  <a:pt x="384" y="279"/>
                </a:lnTo>
                <a:lnTo>
                  <a:pt x="396" y="244"/>
                </a:lnTo>
                <a:lnTo>
                  <a:pt x="400" y="206"/>
                </a:lnTo>
                <a:lnTo>
                  <a:pt x="396" y="169"/>
                </a:lnTo>
                <a:lnTo>
                  <a:pt x="386" y="136"/>
                </a:lnTo>
                <a:lnTo>
                  <a:pt x="369" y="104"/>
                </a:lnTo>
                <a:lnTo>
                  <a:pt x="345" y="77"/>
                </a:lnTo>
                <a:lnTo>
                  <a:pt x="321" y="58"/>
                </a:lnTo>
                <a:lnTo>
                  <a:pt x="315" y="59"/>
                </a:lnTo>
                <a:lnTo>
                  <a:pt x="302" y="67"/>
                </a:lnTo>
                <a:lnTo>
                  <a:pt x="285" y="105"/>
                </a:lnTo>
                <a:lnTo>
                  <a:pt x="272" y="87"/>
                </a:lnTo>
                <a:lnTo>
                  <a:pt x="244" y="113"/>
                </a:lnTo>
                <a:lnTo>
                  <a:pt x="220" y="143"/>
                </a:lnTo>
                <a:lnTo>
                  <a:pt x="224" y="149"/>
                </a:lnTo>
                <a:lnTo>
                  <a:pt x="226" y="155"/>
                </a:lnTo>
                <a:lnTo>
                  <a:pt x="227" y="160"/>
                </a:lnTo>
                <a:lnTo>
                  <a:pt x="227" y="163"/>
                </a:lnTo>
                <a:lnTo>
                  <a:pt x="231" y="165"/>
                </a:lnTo>
                <a:close/>
                <a:moveTo>
                  <a:pt x="265" y="75"/>
                </a:moveTo>
                <a:lnTo>
                  <a:pt x="252" y="58"/>
                </a:lnTo>
                <a:lnTo>
                  <a:pt x="292" y="56"/>
                </a:lnTo>
                <a:lnTo>
                  <a:pt x="308" y="48"/>
                </a:lnTo>
                <a:lnTo>
                  <a:pt x="278" y="35"/>
                </a:lnTo>
                <a:lnTo>
                  <a:pt x="246" y="26"/>
                </a:lnTo>
                <a:lnTo>
                  <a:pt x="213" y="23"/>
                </a:lnTo>
                <a:lnTo>
                  <a:pt x="174" y="28"/>
                </a:lnTo>
                <a:lnTo>
                  <a:pt x="139" y="38"/>
                </a:lnTo>
                <a:lnTo>
                  <a:pt x="107" y="55"/>
                </a:lnTo>
                <a:lnTo>
                  <a:pt x="78" y="77"/>
                </a:lnTo>
                <a:lnTo>
                  <a:pt x="77" y="120"/>
                </a:lnTo>
                <a:lnTo>
                  <a:pt x="83" y="123"/>
                </a:lnTo>
                <a:lnTo>
                  <a:pt x="89" y="126"/>
                </a:lnTo>
                <a:lnTo>
                  <a:pt x="93" y="131"/>
                </a:lnTo>
                <a:lnTo>
                  <a:pt x="96" y="136"/>
                </a:lnTo>
                <a:lnTo>
                  <a:pt x="139" y="139"/>
                </a:lnTo>
                <a:lnTo>
                  <a:pt x="179" y="146"/>
                </a:lnTo>
                <a:lnTo>
                  <a:pt x="182" y="143"/>
                </a:lnTo>
                <a:lnTo>
                  <a:pt x="184" y="142"/>
                </a:lnTo>
                <a:lnTo>
                  <a:pt x="188" y="139"/>
                </a:lnTo>
                <a:lnTo>
                  <a:pt x="194" y="136"/>
                </a:lnTo>
                <a:lnTo>
                  <a:pt x="201" y="134"/>
                </a:lnTo>
                <a:lnTo>
                  <a:pt x="205" y="134"/>
                </a:lnTo>
                <a:lnTo>
                  <a:pt x="208" y="136"/>
                </a:lnTo>
                <a:lnTo>
                  <a:pt x="236" y="104"/>
                </a:lnTo>
                <a:lnTo>
                  <a:pt x="265" y="75"/>
                </a:lnTo>
                <a:close/>
                <a:moveTo>
                  <a:pt x="331" y="263"/>
                </a:moveTo>
                <a:lnTo>
                  <a:pt x="334" y="261"/>
                </a:lnTo>
                <a:lnTo>
                  <a:pt x="338" y="260"/>
                </a:lnTo>
                <a:lnTo>
                  <a:pt x="340" y="257"/>
                </a:lnTo>
                <a:lnTo>
                  <a:pt x="341" y="253"/>
                </a:lnTo>
                <a:lnTo>
                  <a:pt x="340" y="248"/>
                </a:lnTo>
                <a:lnTo>
                  <a:pt x="338" y="244"/>
                </a:lnTo>
                <a:lnTo>
                  <a:pt x="334" y="243"/>
                </a:lnTo>
                <a:lnTo>
                  <a:pt x="331" y="241"/>
                </a:lnTo>
                <a:lnTo>
                  <a:pt x="327" y="243"/>
                </a:lnTo>
                <a:lnTo>
                  <a:pt x="322" y="244"/>
                </a:lnTo>
                <a:lnTo>
                  <a:pt x="321" y="248"/>
                </a:lnTo>
                <a:lnTo>
                  <a:pt x="319" y="253"/>
                </a:lnTo>
                <a:lnTo>
                  <a:pt x="321" y="257"/>
                </a:lnTo>
                <a:lnTo>
                  <a:pt x="322" y="260"/>
                </a:lnTo>
                <a:lnTo>
                  <a:pt x="327" y="261"/>
                </a:lnTo>
                <a:lnTo>
                  <a:pt x="331" y="263"/>
                </a:lnTo>
                <a:close/>
                <a:moveTo>
                  <a:pt x="337" y="277"/>
                </a:moveTo>
                <a:lnTo>
                  <a:pt x="331" y="277"/>
                </a:lnTo>
                <a:lnTo>
                  <a:pt x="324" y="277"/>
                </a:lnTo>
                <a:lnTo>
                  <a:pt x="317" y="274"/>
                </a:lnTo>
                <a:lnTo>
                  <a:pt x="279" y="300"/>
                </a:lnTo>
                <a:lnTo>
                  <a:pt x="239" y="322"/>
                </a:lnTo>
                <a:lnTo>
                  <a:pt x="204" y="336"/>
                </a:lnTo>
                <a:lnTo>
                  <a:pt x="168" y="346"/>
                </a:lnTo>
                <a:lnTo>
                  <a:pt x="165" y="351"/>
                </a:lnTo>
                <a:lnTo>
                  <a:pt x="174" y="359"/>
                </a:lnTo>
                <a:lnTo>
                  <a:pt x="182" y="368"/>
                </a:lnTo>
                <a:lnTo>
                  <a:pt x="210" y="390"/>
                </a:lnTo>
                <a:lnTo>
                  <a:pt x="213" y="390"/>
                </a:lnTo>
                <a:lnTo>
                  <a:pt x="250" y="385"/>
                </a:lnTo>
                <a:lnTo>
                  <a:pt x="285" y="375"/>
                </a:lnTo>
                <a:lnTo>
                  <a:pt x="317" y="358"/>
                </a:lnTo>
                <a:lnTo>
                  <a:pt x="345" y="336"/>
                </a:lnTo>
                <a:lnTo>
                  <a:pt x="357" y="323"/>
                </a:lnTo>
                <a:lnTo>
                  <a:pt x="345" y="293"/>
                </a:lnTo>
                <a:lnTo>
                  <a:pt x="337" y="277"/>
                </a:lnTo>
                <a:close/>
                <a:moveTo>
                  <a:pt x="71" y="155"/>
                </a:moveTo>
                <a:lnTo>
                  <a:pt x="76" y="155"/>
                </a:lnTo>
                <a:lnTo>
                  <a:pt x="78" y="152"/>
                </a:lnTo>
                <a:lnTo>
                  <a:pt x="81" y="149"/>
                </a:lnTo>
                <a:lnTo>
                  <a:pt x="81" y="144"/>
                </a:lnTo>
                <a:lnTo>
                  <a:pt x="81" y="140"/>
                </a:lnTo>
                <a:lnTo>
                  <a:pt x="78" y="137"/>
                </a:lnTo>
                <a:lnTo>
                  <a:pt x="76" y="134"/>
                </a:lnTo>
                <a:lnTo>
                  <a:pt x="71" y="134"/>
                </a:lnTo>
                <a:lnTo>
                  <a:pt x="67" y="134"/>
                </a:lnTo>
                <a:lnTo>
                  <a:pt x="64" y="137"/>
                </a:lnTo>
                <a:lnTo>
                  <a:pt x="61" y="140"/>
                </a:lnTo>
                <a:lnTo>
                  <a:pt x="60" y="144"/>
                </a:lnTo>
                <a:lnTo>
                  <a:pt x="61" y="149"/>
                </a:lnTo>
                <a:lnTo>
                  <a:pt x="64" y="152"/>
                </a:lnTo>
                <a:lnTo>
                  <a:pt x="67" y="155"/>
                </a:lnTo>
                <a:lnTo>
                  <a:pt x="71" y="155"/>
                </a:lnTo>
                <a:close/>
                <a:moveTo>
                  <a:pt x="45" y="140"/>
                </a:moveTo>
                <a:lnTo>
                  <a:pt x="47" y="134"/>
                </a:lnTo>
                <a:lnTo>
                  <a:pt x="50" y="130"/>
                </a:lnTo>
                <a:lnTo>
                  <a:pt x="52" y="126"/>
                </a:lnTo>
                <a:lnTo>
                  <a:pt x="52" y="127"/>
                </a:lnTo>
                <a:lnTo>
                  <a:pt x="52" y="126"/>
                </a:lnTo>
                <a:lnTo>
                  <a:pt x="57" y="123"/>
                </a:lnTo>
                <a:lnTo>
                  <a:pt x="63" y="120"/>
                </a:lnTo>
                <a:lnTo>
                  <a:pt x="64" y="94"/>
                </a:lnTo>
                <a:lnTo>
                  <a:pt x="48" y="117"/>
                </a:lnTo>
                <a:lnTo>
                  <a:pt x="37" y="142"/>
                </a:lnTo>
                <a:lnTo>
                  <a:pt x="45" y="140"/>
                </a:lnTo>
                <a:close/>
                <a:moveTo>
                  <a:pt x="201" y="170"/>
                </a:moveTo>
                <a:lnTo>
                  <a:pt x="205" y="170"/>
                </a:lnTo>
                <a:lnTo>
                  <a:pt x="208" y="168"/>
                </a:lnTo>
                <a:lnTo>
                  <a:pt x="211" y="165"/>
                </a:lnTo>
                <a:lnTo>
                  <a:pt x="211" y="160"/>
                </a:lnTo>
                <a:lnTo>
                  <a:pt x="211" y="156"/>
                </a:lnTo>
                <a:lnTo>
                  <a:pt x="208" y="153"/>
                </a:lnTo>
                <a:lnTo>
                  <a:pt x="205" y="150"/>
                </a:lnTo>
                <a:lnTo>
                  <a:pt x="201" y="149"/>
                </a:lnTo>
                <a:lnTo>
                  <a:pt x="197" y="150"/>
                </a:lnTo>
                <a:lnTo>
                  <a:pt x="194" y="153"/>
                </a:lnTo>
                <a:lnTo>
                  <a:pt x="191" y="156"/>
                </a:lnTo>
                <a:lnTo>
                  <a:pt x="191" y="160"/>
                </a:lnTo>
                <a:lnTo>
                  <a:pt x="191" y="165"/>
                </a:lnTo>
                <a:lnTo>
                  <a:pt x="194" y="168"/>
                </a:lnTo>
                <a:lnTo>
                  <a:pt x="197" y="170"/>
                </a:lnTo>
                <a:lnTo>
                  <a:pt x="201" y="170"/>
                </a:lnTo>
                <a:close/>
                <a:moveTo>
                  <a:pt x="156" y="362"/>
                </a:moveTo>
                <a:lnTo>
                  <a:pt x="151" y="364"/>
                </a:lnTo>
                <a:lnTo>
                  <a:pt x="145" y="365"/>
                </a:lnTo>
                <a:lnTo>
                  <a:pt x="145" y="377"/>
                </a:lnTo>
                <a:lnTo>
                  <a:pt x="184" y="388"/>
                </a:lnTo>
                <a:lnTo>
                  <a:pt x="172" y="378"/>
                </a:lnTo>
                <a:lnTo>
                  <a:pt x="165" y="370"/>
                </a:lnTo>
                <a:lnTo>
                  <a:pt x="156" y="362"/>
                </a:lnTo>
                <a:close/>
                <a:moveTo>
                  <a:pt x="130" y="362"/>
                </a:moveTo>
                <a:lnTo>
                  <a:pt x="128" y="361"/>
                </a:lnTo>
                <a:lnTo>
                  <a:pt x="125" y="358"/>
                </a:lnTo>
                <a:lnTo>
                  <a:pt x="120" y="354"/>
                </a:lnTo>
                <a:lnTo>
                  <a:pt x="100" y="354"/>
                </a:lnTo>
                <a:lnTo>
                  <a:pt x="130" y="371"/>
                </a:lnTo>
                <a:lnTo>
                  <a:pt x="130" y="365"/>
                </a:lnTo>
                <a:lnTo>
                  <a:pt x="130" y="362"/>
                </a:lnTo>
                <a:close/>
                <a:moveTo>
                  <a:pt x="361" y="352"/>
                </a:moveTo>
                <a:lnTo>
                  <a:pt x="330" y="377"/>
                </a:lnTo>
                <a:lnTo>
                  <a:pt x="293" y="397"/>
                </a:lnTo>
                <a:lnTo>
                  <a:pt x="255" y="409"/>
                </a:lnTo>
                <a:lnTo>
                  <a:pt x="213" y="413"/>
                </a:lnTo>
                <a:lnTo>
                  <a:pt x="169" y="409"/>
                </a:lnTo>
                <a:lnTo>
                  <a:pt x="130" y="397"/>
                </a:lnTo>
                <a:lnTo>
                  <a:pt x="94" y="377"/>
                </a:lnTo>
                <a:lnTo>
                  <a:pt x="63" y="352"/>
                </a:lnTo>
                <a:lnTo>
                  <a:pt x="37" y="322"/>
                </a:lnTo>
                <a:lnTo>
                  <a:pt x="18" y="287"/>
                </a:lnTo>
                <a:lnTo>
                  <a:pt x="5" y="248"/>
                </a:lnTo>
                <a:lnTo>
                  <a:pt x="0" y="206"/>
                </a:lnTo>
                <a:lnTo>
                  <a:pt x="5" y="165"/>
                </a:lnTo>
                <a:lnTo>
                  <a:pt x="18" y="126"/>
                </a:lnTo>
                <a:lnTo>
                  <a:pt x="37" y="91"/>
                </a:lnTo>
                <a:lnTo>
                  <a:pt x="63" y="61"/>
                </a:lnTo>
                <a:lnTo>
                  <a:pt x="94" y="36"/>
                </a:lnTo>
                <a:lnTo>
                  <a:pt x="130" y="16"/>
                </a:lnTo>
                <a:lnTo>
                  <a:pt x="169" y="4"/>
                </a:lnTo>
                <a:lnTo>
                  <a:pt x="213" y="0"/>
                </a:lnTo>
                <a:lnTo>
                  <a:pt x="255" y="4"/>
                </a:lnTo>
                <a:lnTo>
                  <a:pt x="293" y="16"/>
                </a:lnTo>
                <a:lnTo>
                  <a:pt x="330" y="36"/>
                </a:lnTo>
                <a:lnTo>
                  <a:pt x="361" y="61"/>
                </a:lnTo>
                <a:lnTo>
                  <a:pt x="387" y="91"/>
                </a:lnTo>
                <a:lnTo>
                  <a:pt x="406" y="126"/>
                </a:lnTo>
                <a:lnTo>
                  <a:pt x="419" y="165"/>
                </a:lnTo>
                <a:lnTo>
                  <a:pt x="423" y="206"/>
                </a:lnTo>
                <a:lnTo>
                  <a:pt x="419" y="248"/>
                </a:lnTo>
                <a:lnTo>
                  <a:pt x="406" y="287"/>
                </a:lnTo>
                <a:lnTo>
                  <a:pt x="387" y="322"/>
                </a:lnTo>
                <a:lnTo>
                  <a:pt x="361" y="352"/>
                </a:lnTo>
                <a:close/>
              </a:path>
            </a:pathLst>
          </a:custGeom>
          <a:solidFill>
            <a:srgbClr val="808080">
              <a:lumMod val="75000"/>
            </a:srgbClr>
          </a:solidFill>
          <a:ln>
            <a:solidFill>
              <a:srgbClr val="808080">
                <a:lumMod val="75000"/>
              </a:srgbClr>
            </a:solidFill>
          </a:ln>
          <a:extLst/>
        </p:spPr>
        <p:txBody>
          <a:bodyPr/>
          <a:lstStyle/>
          <a:p>
            <a:pPr marL="0" marR="0" lvl="0" indent="0" algn="l" defTabSz="603647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</p:txBody>
      </p:sp>
      <p:grpSp>
        <p:nvGrpSpPr>
          <p:cNvPr id="48" name="Group 4">
            <a:extLst>
              <a:ext uri="{FF2B5EF4-FFF2-40B4-BE49-F238E27FC236}">
                <a16:creationId xmlns="" xmlns:a16="http://schemas.microsoft.com/office/drawing/2014/main" id="{7BC2E869-E8F8-4EF8-A459-41BC439DCACC}"/>
              </a:ext>
            </a:extLst>
          </p:cNvPr>
          <p:cNvGrpSpPr>
            <a:grpSpLocks/>
          </p:cNvGrpSpPr>
          <p:nvPr/>
        </p:nvGrpSpPr>
        <p:grpSpPr bwMode="auto">
          <a:xfrm>
            <a:off x="5859205" y="4566233"/>
            <a:ext cx="614388" cy="626667"/>
            <a:chOff x="4580699" y="4792113"/>
            <a:chExt cx="493462" cy="544046"/>
          </a:xfrm>
          <a:solidFill>
            <a:srgbClr val="000000"/>
          </a:solidFill>
        </p:grpSpPr>
        <p:sp>
          <p:nvSpPr>
            <p:cNvPr id="49" name="Freeform 1641">
              <a:extLst>
                <a:ext uri="{FF2B5EF4-FFF2-40B4-BE49-F238E27FC236}">
                  <a16:creationId xmlns="" xmlns:a16="http://schemas.microsoft.com/office/drawing/2014/main" id="{3B39961F-BD7F-436D-AF54-9811D265E12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80699" y="5186496"/>
              <a:ext cx="493462" cy="147650"/>
            </a:xfrm>
            <a:custGeom>
              <a:avLst/>
              <a:gdLst>
                <a:gd name="T0" fmla="*/ 2147483647 w 392"/>
                <a:gd name="T1" fmla="*/ 0 h 117"/>
                <a:gd name="T2" fmla="*/ 2147483647 w 392"/>
                <a:gd name="T3" fmla="*/ 2147483647 h 117"/>
                <a:gd name="T4" fmla="*/ 2147483647 w 392"/>
                <a:gd name="T5" fmla="*/ 2147483647 h 117"/>
                <a:gd name="T6" fmla="*/ 2147483647 w 392"/>
                <a:gd name="T7" fmla="*/ 2147483647 h 117"/>
                <a:gd name="T8" fmla="*/ 2147483647 w 392"/>
                <a:gd name="T9" fmla="*/ 2147483647 h 117"/>
                <a:gd name="T10" fmla="*/ 2147483647 w 392"/>
                <a:gd name="T11" fmla="*/ 2147483647 h 117"/>
                <a:gd name="T12" fmla="*/ 2147483647 w 392"/>
                <a:gd name="T13" fmla="*/ 2147483647 h 117"/>
                <a:gd name="T14" fmla="*/ 2147483647 w 392"/>
                <a:gd name="T15" fmla="*/ 2147483647 h 117"/>
                <a:gd name="T16" fmla="*/ 2147483647 w 392"/>
                <a:gd name="T17" fmla="*/ 2147483647 h 117"/>
                <a:gd name="T18" fmla="*/ 2147483647 w 392"/>
                <a:gd name="T19" fmla="*/ 2147483647 h 117"/>
                <a:gd name="T20" fmla="*/ 2147483647 w 392"/>
                <a:gd name="T21" fmla="*/ 2147483647 h 117"/>
                <a:gd name="T22" fmla="*/ 2147483647 w 392"/>
                <a:gd name="T23" fmla="*/ 2147483647 h 117"/>
                <a:gd name="T24" fmla="*/ 2147483647 w 392"/>
                <a:gd name="T25" fmla="*/ 2147483647 h 117"/>
                <a:gd name="T26" fmla="*/ 2147483647 w 392"/>
                <a:gd name="T27" fmla="*/ 2147483647 h 117"/>
                <a:gd name="T28" fmla="*/ 2147483647 w 392"/>
                <a:gd name="T29" fmla="*/ 2147483647 h 117"/>
                <a:gd name="T30" fmla="*/ 2147483647 w 392"/>
                <a:gd name="T31" fmla="*/ 2147483647 h 117"/>
                <a:gd name="T32" fmla="*/ 2147483647 w 392"/>
                <a:gd name="T33" fmla="*/ 2147483647 h 117"/>
                <a:gd name="T34" fmla="*/ 2147483647 w 392"/>
                <a:gd name="T35" fmla="*/ 2147483647 h 117"/>
                <a:gd name="T36" fmla="*/ 2147483647 w 392"/>
                <a:gd name="T37" fmla="*/ 2147483647 h 117"/>
                <a:gd name="T38" fmla="*/ 2147483647 w 392"/>
                <a:gd name="T39" fmla="*/ 2147483647 h 117"/>
                <a:gd name="T40" fmla="*/ 2147483647 w 392"/>
                <a:gd name="T41" fmla="*/ 2147483647 h 117"/>
                <a:gd name="T42" fmla="*/ 2147483647 w 392"/>
                <a:gd name="T43" fmla="*/ 2147483647 h 117"/>
                <a:gd name="T44" fmla="*/ 2147483647 w 392"/>
                <a:gd name="T45" fmla="*/ 2147483647 h 117"/>
                <a:gd name="T46" fmla="*/ 2147483647 w 392"/>
                <a:gd name="T47" fmla="*/ 2147483647 h 117"/>
                <a:gd name="T48" fmla="*/ 2147483647 w 392"/>
                <a:gd name="T49" fmla="*/ 2147483647 h 117"/>
                <a:gd name="T50" fmla="*/ 2147483647 w 392"/>
                <a:gd name="T51" fmla="*/ 2147483647 h 117"/>
                <a:gd name="T52" fmla="*/ 2147483647 w 392"/>
                <a:gd name="T53" fmla="*/ 2147483647 h 117"/>
                <a:gd name="T54" fmla="*/ 2147483647 w 392"/>
                <a:gd name="T55" fmla="*/ 2147483647 h 117"/>
                <a:gd name="T56" fmla="*/ 2147483647 w 392"/>
                <a:gd name="T57" fmla="*/ 0 h 117"/>
                <a:gd name="T58" fmla="*/ 2147483647 w 392"/>
                <a:gd name="T59" fmla="*/ 2147483647 h 117"/>
                <a:gd name="T60" fmla="*/ 2147483647 w 392"/>
                <a:gd name="T61" fmla="*/ 2147483647 h 117"/>
                <a:gd name="T62" fmla="*/ 2147483647 w 392"/>
                <a:gd name="T63" fmla="*/ 2147483647 h 117"/>
                <a:gd name="T64" fmla="*/ 2147483647 w 392"/>
                <a:gd name="T65" fmla="*/ 2147483647 h 117"/>
                <a:gd name="T66" fmla="*/ 2147483647 w 392"/>
                <a:gd name="T67" fmla="*/ 2147483647 h 117"/>
                <a:gd name="T68" fmla="*/ 2147483647 w 392"/>
                <a:gd name="T69" fmla="*/ 2147483647 h 117"/>
                <a:gd name="T70" fmla="*/ 2147483647 w 392"/>
                <a:gd name="T71" fmla="*/ 2147483647 h 117"/>
                <a:gd name="T72" fmla="*/ 2147483647 w 392"/>
                <a:gd name="T73" fmla="*/ 2147483647 h 117"/>
                <a:gd name="T74" fmla="*/ 2147483647 w 392"/>
                <a:gd name="T75" fmla="*/ 2147483647 h 117"/>
                <a:gd name="T76" fmla="*/ 2147483647 w 392"/>
                <a:gd name="T77" fmla="*/ 2147483647 h 117"/>
                <a:gd name="T78" fmla="*/ 2147483647 w 392"/>
                <a:gd name="T79" fmla="*/ 2147483647 h 117"/>
                <a:gd name="T80" fmla="*/ 2147483647 w 392"/>
                <a:gd name="T81" fmla="*/ 2147483647 h 117"/>
                <a:gd name="T82" fmla="*/ 2147483647 w 392"/>
                <a:gd name="T83" fmla="*/ 2147483647 h 117"/>
                <a:gd name="T84" fmla="*/ 2147483647 w 392"/>
                <a:gd name="T85" fmla="*/ 2147483647 h 117"/>
                <a:gd name="T86" fmla="*/ 2147483647 w 392"/>
                <a:gd name="T87" fmla="*/ 2147483647 h 117"/>
                <a:gd name="T88" fmla="*/ 2147483647 w 392"/>
                <a:gd name="T89" fmla="*/ 2147483647 h 117"/>
                <a:gd name="T90" fmla="*/ 2147483647 w 392"/>
                <a:gd name="T91" fmla="*/ 2147483647 h 117"/>
                <a:gd name="T92" fmla="*/ 2147483647 w 392"/>
                <a:gd name="T93" fmla="*/ 2147483647 h 117"/>
                <a:gd name="T94" fmla="*/ 2147483647 w 392"/>
                <a:gd name="T95" fmla="*/ 2147483647 h 117"/>
                <a:gd name="T96" fmla="*/ 2147483647 w 392"/>
                <a:gd name="T97" fmla="*/ 2147483647 h 117"/>
                <a:gd name="T98" fmla="*/ 2147483647 w 392"/>
                <a:gd name="T99" fmla="*/ 2147483647 h 117"/>
                <a:gd name="T100" fmla="*/ 0 w 392"/>
                <a:gd name="T101" fmla="*/ 2147483647 h 117"/>
                <a:gd name="T102" fmla="*/ 2147483647 w 392"/>
                <a:gd name="T103" fmla="*/ 2147483647 h 117"/>
                <a:gd name="T104" fmla="*/ 2147483647 w 392"/>
                <a:gd name="T105" fmla="*/ 2147483647 h 117"/>
                <a:gd name="T106" fmla="*/ 2147483647 w 392"/>
                <a:gd name="T107" fmla="*/ 2147483647 h 117"/>
                <a:gd name="T108" fmla="*/ 2147483647 w 392"/>
                <a:gd name="T109" fmla="*/ 2147483647 h 117"/>
                <a:gd name="T110" fmla="*/ 2147483647 w 392"/>
                <a:gd name="T111" fmla="*/ 2147483647 h 117"/>
                <a:gd name="T112" fmla="*/ 2147483647 w 392"/>
                <a:gd name="T113" fmla="*/ 0 h 11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392" h="117">
                  <a:moveTo>
                    <a:pt x="122" y="0"/>
                  </a:moveTo>
                  <a:lnTo>
                    <a:pt x="127" y="8"/>
                  </a:lnTo>
                  <a:lnTo>
                    <a:pt x="133" y="15"/>
                  </a:lnTo>
                  <a:lnTo>
                    <a:pt x="105" y="20"/>
                  </a:lnTo>
                  <a:lnTo>
                    <a:pt x="81" y="27"/>
                  </a:lnTo>
                  <a:lnTo>
                    <a:pt x="63" y="36"/>
                  </a:lnTo>
                  <a:lnTo>
                    <a:pt x="52" y="46"/>
                  </a:lnTo>
                  <a:lnTo>
                    <a:pt x="48" y="56"/>
                  </a:lnTo>
                  <a:lnTo>
                    <a:pt x="52" y="67"/>
                  </a:lnTo>
                  <a:lnTo>
                    <a:pt x="63" y="76"/>
                  </a:lnTo>
                  <a:lnTo>
                    <a:pt x="80" y="84"/>
                  </a:lnTo>
                  <a:lnTo>
                    <a:pt x="102" y="92"/>
                  </a:lnTo>
                  <a:lnTo>
                    <a:pt x="131" y="97"/>
                  </a:lnTo>
                  <a:lnTo>
                    <a:pt x="162" y="100"/>
                  </a:lnTo>
                  <a:lnTo>
                    <a:pt x="195" y="102"/>
                  </a:lnTo>
                  <a:lnTo>
                    <a:pt x="229" y="100"/>
                  </a:lnTo>
                  <a:lnTo>
                    <a:pt x="261" y="97"/>
                  </a:lnTo>
                  <a:lnTo>
                    <a:pt x="288" y="92"/>
                  </a:lnTo>
                  <a:lnTo>
                    <a:pt x="310" y="84"/>
                  </a:lnTo>
                  <a:lnTo>
                    <a:pt x="328" y="76"/>
                  </a:lnTo>
                  <a:lnTo>
                    <a:pt x="339" y="67"/>
                  </a:lnTo>
                  <a:lnTo>
                    <a:pt x="344" y="56"/>
                  </a:lnTo>
                  <a:lnTo>
                    <a:pt x="339" y="46"/>
                  </a:lnTo>
                  <a:lnTo>
                    <a:pt x="328" y="36"/>
                  </a:lnTo>
                  <a:lnTo>
                    <a:pt x="309" y="27"/>
                  </a:lnTo>
                  <a:lnTo>
                    <a:pt x="286" y="20"/>
                  </a:lnTo>
                  <a:lnTo>
                    <a:pt x="257" y="15"/>
                  </a:lnTo>
                  <a:lnTo>
                    <a:pt x="263" y="8"/>
                  </a:lnTo>
                  <a:lnTo>
                    <a:pt x="268" y="0"/>
                  </a:lnTo>
                  <a:lnTo>
                    <a:pt x="303" y="5"/>
                  </a:lnTo>
                  <a:lnTo>
                    <a:pt x="333" y="12"/>
                  </a:lnTo>
                  <a:lnTo>
                    <a:pt x="357" y="21"/>
                  </a:lnTo>
                  <a:lnTo>
                    <a:pt x="376" y="32"/>
                  </a:lnTo>
                  <a:lnTo>
                    <a:pt x="387" y="43"/>
                  </a:lnTo>
                  <a:lnTo>
                    <a:pt x="392" y="56"/>
                  </a:lnTo>
                  <a:lnTo>
                    <a:pt x="387" y="68"/>
                  </a:lnTo>
                  <a:lnTo>
                    <a:pt x="376" y="79"/>
                  </a:lnTo>
                  <a:lnTo>
                    <a:pt x="359" y="91"/>
                  </a:lnTo>
                  <a:lnTo>
                    <a:pt x="334" y="99"/>
                  </a:lnTo>
                  <a:lnTo>
                    <a:pt x="305" y="107"/>
                  </a:lnTo>
                  <a:lnTo>
                    <a:pt x="272" y="112"/>
                  </a:lnTo>
                  <a:lnTo>
                    <a:pt x="235" y="115"/>
                  </a:lnTo>
                  <a:lnTo>
                    <a:pt x="195" y="117"/>
                  </a:lnTo>
                  <a:lnTo>
                    <a:pt x="156" y="115"/>
                  </a:lnTo>
                  <a:lnTo>
                    <a:pt x="118" y="112"/>
                  </a:lnTo>
                  <a:lnTo>
                    <a:pt x="85" y="107"/>
                  </a:lnTo>
                  <a:lnTo>
                    <a:pt x="57" y="99"/>
                  </a:lnTo>
                  <a:lnTo>
                    <a:pt x="33" y="91"/>
                  </a:lnTo>
                  <a:lnTo>
                    <a:pt x="14" y="79"/>
                  </a:lnTo>
                  <a:lnTo>
                    <a:pt x="3" y="68"/>
                  </a:lnTo>
                  <a:lnTo>
                    <a:pt x="0" y="56"/>
                  </a:lnTo>
                  <a:lnTo>
                    <a:pt x="3" y="43"/>
                  </a:lnTo>
                  <a:lnTo>
                    <a:pt x="14" y="32"/>
                  </a:lnTo>
                  <a:lnTo>
                    <a:pt x="33" y="21"/>
                  </a:lnTo>
                  <a:lnTo>
                    <a:pt x="58" y="12"/>
                  </a:lnTo>
                  <a:lnTo>
                    <a:pt x="87" y="5"/>
                  </a:lnTo>
                  <a:lnTo>
                    <a:pt x="122" y="0"/>
                  </a:lnTo>
                  <a:close/>
                </a:path>
              </a:pathLst>
            </a:custGeom>
            <a:solidFill>
              <a:srgbClr val="808080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03647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E600"/>
                </a:buClr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  <p:sp>
          <p:nvSpPr>
            <p:cNvPr id="50" name="Freeform 1642">
              <a:extLst>
                <a:ext uri="{FF2B5EF4-FFF2-40B4-BE49-F238E27FC236}">
                  <a16:creationId xmlns="" xmlns:a16="http://schemas.microsoft.com/office/drawing/2014/main" id="{A4D01AD2-C2DC-46C3-9328-8558DFC12B9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5829" y="5219522"/>
              <a:ext cx="280729" cy="81596"/>
            </a:xfrm>
            <a:custGeom>
              <a:avLst/>
              <a:gdLst>
                <a:gd name="T0" fmla="*/ 2147483647 w 223"/>
                <a:gd name="T1" fmla="*/ 0 h 65"/>
                <a:gd name="T2" fmla="*/ 2147483647 w 223"/>
                <a:gd name="T3" fmla="*/ 2147483647 h 65"/>
                <a:gd name="T4" fmla="*/ 2147483647 w 223"/>
                <a:gd name="T5" fmla="*/ 2147483647 h 65"/>
                <a:gd name="T6" fmla="*/ 2147483647 w 223"/>
                <a:gd name="T7" fmla="*/ 2147483647 h 65"/>
                <a:gd name="T8" fmla="*/ 2147483647 w 223"/>
                <a:gd name="T9" fmla="*/ 2147483647 h 65"/>
                <a:gd name="T10" fmla="*/ 2147483647 w 223"/>
                <a:gd name="T11" fmla="*/ 2147483647 h 65"/>
                <a:gd name="T12" fmla="*/ 2147483647 w 223"/>
                <a:gd name="T13" fmla="*/ 2147483647 h 65"/>
                <a:gd name="T14" fmla="*/ 2147483647 w 223"/>
                <a:gd name="T15" fmla="*/ 2147483647 h 65"/>
                <a:gd name="T16" fmla="*/ 2147483647 w 223"/>
                <a:gd name="T17" fmla="*/ 2147483647 h 65"/>
                <a:gd name="T18" fmla="*/ 2147483647 w 223"/>
                <a:gd name="T19" fmla="*/ 2147483647 h 65"/>
                <a:gd name="T20" fmla="*/ 2147483647 w 223"/>
                <a:gd name="T21" fmla="*/ 2147483647 h 65"/>
                <a:gd name="T22" fmla="*/ 2147483647 w 223"/>
                <a:gd name="T23" fmla="*/ 2147483647 h 65"/>
                <a:gd name="T24" fmla="*/ 2147483647 w 223"/>
                <a:gd name="T25" fmla="*/ 2147483647 h 65"/>
                <a:gd name="T26" fmla="*/ 2147483647 w 223"/>
                <a:gd name="T27" fmla="*/ 2147483647 h 65"/>
                <a:gd name="T28" fmla="*/ 2147483647 w 223"/>
                <a:gd name="T29" fmla="*/ 2147483647 h 65"/>
                <a:gd name="T30" fmla="*/ 2147483647 w 223"/>
                <a:gd name="T31" fmla="*/ 2147483647 h 65"/>
                <a:gd name="T32" fmla="*/ 2147483647 w 223"/>
                <a:gd name="T33" fmla="*/ 2147483647 h 65"/>
                <a:gd name="T34" fmla="*/ 2147483647 w 223"/>
                <a:gd name="T35" fmla="*/ 2147483647 h 65"/>
                <a:gd name="T36" fmla="*/ 2147483647 w 223"/>
                <a:gd name="T37" fmla="*/ 2147483647 h 65"/>
                <a:gd name="T38" fmla="*/ 2147483647 w 223"/>
                <a:gd name="T39" fmla="*/ 2147483647 h 65"/>
                <a:gd name="T40" fmla="*/ 2147483647 w 223"/>
                <a:gd name="T41" fmla="*/ 2147483647 h 65"/>
                <a:gd name="T42" fmla="*/ 2147483647 w 223"/>
                <a:gd name="T43" fmla="*/ 2147483647 h 65"/>
                <a:gd name="T44" fmla="*/ 2147483647 w 223"/>
                <a:gd name="T45" fmla="*/ 0 h 65"/>
                <a:gd name="T46" fmla="*/ 2147483647 w 223"/>
                <a:gd name="T47" fmla="*/ 2147483647 h 65"/>
                <a:gd name="T48" fmla="*/ 2147483647 w 223"/>
                <a:gd name="T49" fmla="*/ 2147483647 h 65"/>
                <a:gd name="T50" fmla="*/ 2147483647 w 223"/>
                <a:gd name="T51" fmla="*/ 2147483647 h 65"/>
                <a:gd name="T52" fmla="*/ 2147483647 w 223"/>
                <a:gd name="T53" fmla="*/ 2147483647 h 65"/>
                <a:gd name="T54" fmla="*/ 2147483647 w 223"/>
                <a:gd name="T55" fmla="*/ 2147483647 h 65"/>
                <a:gd name="T56" fmla="*/ 2147483647 w 223"/>
                <a:gd name="T57" fmla="*/ 2147483647 h 65"/>
                <a:gd name="T58" fmla="*/ 2147483647 w 223"/>
                <a:gd name="T59" fmla="*/ 2147483647 h 65"/>
                <a:gd name="T60" fmla="*/ 2147483647 w 223"/>
                <a:gd name="T61" fmla="*/ 2147483647 h 65"/>
                <a:gd name="T62" fmla="*/ 2147483647 w 223"/>
                <a:gd name="T63" fmla="*/ 2147483647 h 65"/>
                <a:gd name="T64" fmla="*/ 2147483647 w 223"/>
                <a:gd name="T65" fmla="*/ 2147483647 h 65"/>
                <a:gd name="T66" fmla="*/ 2147483647 w 223"/>
                <a:gd name="T67" fmla="*/ 2147483647 h 65"/>
                <a:gd name="T68" fmla="*/ 2147483647 w 223"/>
                <a:gd name="T69" fmla="*/ 2147483647 h 65"/>
                <a:gd name="T70" fmla="*/ 2147483647 w 223"/>
                <a:gd name="T71" fmla="*/ 2147483647 h 65"/>
                <a:gd name="T72" fmla="*/ 2147483647 w 223"/>
                <a:gd name="T73" fmla="*/ 2147483647 h 65"/>
                <a:gd name="T74" fmla="*/ 2147483647 w 223"/>
                <a:gd name="T75" fmla="*/ 2147483647 h 65"/>
                <a:gd name="T76" fmla="*/ 0 w 223"/>
                <a:gd name="T77" fmla="*/ 2147483647 h 65"/>
                <a:gd name="T78" fmla="*/ 2147483647 w 223"/>
                <a:gd name="T79" fmla="*/ 2147483647 h 65"/>
                <a:gd name="T80" fmla="*/ 2147483647 w 223"/>
                <a:gd name="T81" fmla="*/ 2147483647 h 65"/>
                <a:gd name="T82" fmla="*/ 2147483647 w 223"/>
                <a:gd name="T83" fmla="*/ 2147483647 h 65"/>
                <a:gd name="T84" fmla="*/ 2147483647 w 223"/>
                <a:gd name="T85" fmla="*/ 0 h 6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3" h="65">
                  <a:moveTo>
                    <a:pt x="59" y="0"/>
                  </a:moveTo>
                  <a:lnTo>
                    <a:pt x="65" y="5"/>
                  </a:lnTo>
                  <a:lnTo>
                    <a:pt x="72" y="10"/>
                  </a:lnTo>
                  <a:lnTo>
                    <a:pt x="57" y="14"/>
                  </a:lnTo>
                  <a:lnTo>
                    <a:pt x="46" y="19"/>
                  </a:lnTo>
                  <a:lnTo>
                    <a:pt x="39" y="24"/>
                  </a:lnTo>
                  <a:lnTo>
                    <a:pt x="36" y="30"/>
                  </a:lnTo>
                  <a:lnTo>
                    <a:pt x="41" y="37"/>
                  </a:lnTo>
                  <a:lnTo>
                    <a:pt x="51" y="43"/>
                  </a:lnTo>
                  <a:lnTo>
                    <a:pt x="67" y="48"/>
                  </a:lnTo>
                  <a:lnTo>
                    <a:pt x="88" y="52"/>
                  </a:lnTo>
                  <a:lnTo>
                    <a:pt x="111" y="53"/>
                  </a:lnTo>
                  <a:lnTo>
                    <a:pt x="135" y="52"/>
                  </a:lnTo>
                  <a:lnTo>
                    <a:pt x="156" y="48"/>
                  </a:lnTo>
                  <a:lnTo>
                    <a:pt x="172" y="43"/>
                  </a:lnTo>
                  <a:lnTo>
                    <a:pt x="183" y="37"/>
                  </a:lnTo>
                  <a:lnTo>
                    <a:pt x="187" y="30"/>
                  </a:lnTo>
                  <a:lnTo>
                    <a:pt x="184" y="24"/>
                  </a:lnTo>
                  <a:lnTo>
                    <a:pt x="177" y="19"/>
                  </a:lnTo>
                  <a:lnTo>
                    <a:pt x="166" y="14"/>
                  </a:lnTo>
                  <a:lnTo>
                    <a:pt x="151" y="10"/>
                  </a:lnTo>
                  <a:lnTo>
                    <a:pt x="157" y="5"/>
                  </a:lnTo>
                  <a:lnTo>
                    <a:pt x="163" y="0"/>
                  </a:lnTo>
                  <a:lnTo>
                    <a:pt x="188" y="5"/>
                  </a:lnTo>
                  <a:lnTo>
                    <a:pt x="207" y="13"/>
                  </a:lnTo>
                  <a:lnTo>
                    <a:pt x="219" y="21"/>
                  </a:lnTo>
                  <a:lnTo>
                    <a:pt x="223" y="30"/>
                  </a:lnTo>
                  <a:lnTo>
                    <a:pt x="219" y="40"/>
                  </a:lnTo>
                  <a:lnTo>
                    <a:pt x="208" y="47"/>
                  </a:lnTo>
                  <a:lnTo>
                    <a:pt x="190" y="55"/>
                  </a:lnTo>
                  <a:lnTo>
                    <a:pt x="168" y="60"/>
                  </a:lnTo>
                  <a:lnTo>
                    <a:pt x="141" y="63"/>
                  </a:lnTo>
                  <a:lnTo>
                    <a:pt x="111" y="65"/>
                  </a:lnTo>
                  <a:lnTo>
                    <a:pt x="81" y="63"/>
                  </a:lnTo>
                  <a:lnTo>
                    <a:pt x="55" y="60"/>
                  </a:lnTo>
                  <a:lnTo>
                    <a:pt x="33" y="55"/>
                  </a:lnTo>
                  <a:lnTo>
                    <a:pt x="15" y="47"/>
                  </a:lnTo>
                  <a:lnTo>
                    <a:pt x="3" y="40"/>
                  </a:lnTo>
                  <a:lnTo>
                    <a:pt x="0" y="30"/>
                  </a:lnTo>
                  <a:lnTo>
                    <a:pt x="5" y="20"/>
                  </a:lnTo>
                  <a:lnTo>
                    <a:pt x="16" y="13"/>
                  </a:lnTo>
                  <a:lnTo>
                    <a:pt x="36" y="5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rgbClr val="808080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03647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E600"/>
                </a:buClr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  <p:sp>
          <p:nvSpPr>
            <p:cNvPr id="51" name="Freeform 1643">
              <a:extLst>
                <a:ext uri="{FF2B5EF4-FFF2-40B4-BE49-F238E27FC236}">
                  <a16:creationId xmlns="" xmlns:a16="http://schemas.microsoft.com/office/drawing/2014/main" id="{A88A3930-A7B0-49C3-BD28-C6179BD779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777889" y="5308960"/>
              <a:ext cx="97138" cy="27199"/>
            </a:xfrm>
            <a:custGeom>
              <a:avLst/>
              <a:gdLst>
                <a:gd name="T0" fmla="*/ 2147483647 w 77"/>
                <a:gd name="T1" fmla="*/ 0 h 22"/>
                <a:gd name="T2" fmla="*/ 2147483647 w 77"/>
                <a:gd name="T3" fmla="*/ 2147483647 h 22"/>
                <a:gd name="T4" fmla="*/ 2147483647 w 77"/>
                <a:gd name="T5" fmla="*/ 2147483647 h 22"/>
                <a:gd name="T6" fmla="*/ 2147483647 w 77"/>
                <a:gd name="T7" fmla="*/ 2147483647 h 22"/>
                <a:gd name="T8" fmla="*/ 2147483647 w 77"/>
                <a:gd name="T9" fmla="*/ 0 h 22"/>
                <a:gd name="T10" fmla="*/ 2147483647 w 77"/>
                <a:gd name="T11" fmla="*/ 2147483647 h 22"/>
                <a:gd name="T12" fmla="*/ 2147483647 w 77"/>
                <a:gd name="T13" fmla="*/ 2147483647 h 22"/>
                <a:gd name="T14" fmla="*/ 2147483647 w 77"/>
                <a:gd name="T15" fmla="*/ 2147483647 h 22"/>
                <a:gd name="T16" fmla="*/ 2147483647 w 77"/>
                <a:gd name="T17" fmla="*/ 2147483647 h 22"/>
                <a:gd name="T18" fmla="*/ 2147483647 w 77"/>
                <a:gd name="T19" fmla="*/ 2147483647 h 22"/>
                <a:gd name="T20" fmla="*/ 2147483647 w 77"/>
                <a:gd name="T21" fmla="*/ 2147483647 h 22"/>
                <a:gd name="T22" fmla="*/ 2147483647 w 77"/>
                <a:gd name="T23" fmla="*/ 2147483647 h 22"/>
                <a:gd name="T24" fmla="*/ 2147483647 w 77"/>
                <a:gd name="T25" fmla="*/ 2147483647 h 22"/>
                <a:gd name="T26" fmla="*/ 2147483647 w 77"/>
                <a:gd name="T27" fmla="*/ 2147483647 h 22"/>
                <a:gd name="T28" fmla="*/ 2147483647 w 77"/>
                <a:gd name="T29" fmla="*/ 2147483647 h 22"/>
                <a:gd name="T30" fmla="*/ 2147483647 w 77"/>
                <a:gd name="T31" fmla="*/ 2147483647 h 22"/>
                <a:gd name="T32" fmla="*/ 2147483647 w 77"/>
                <a:gd name="T33" fmla="*/ 2147483647 h 22"/>
                <a:gd name="T34" fmla="*/ 0 w 77"/>
                <a:gd name="T35" fmla="*/ 2147483647 h 22"/>
                <a:gd name="T36" fmla="*/ 0 w 77"/>
                <a:gd name="T37" fmla="*/ 2147483647 h 22"/>
                <a:gd name="T38" fmla="*/ 2147483647 w 77"/>
                <a:gd name="T39" fmla="*/ 2147483647 h 22"/>
                <a:gd name="T40" fmla="*/ 2147483647 w 77"/>
                <a:gd name="T41" fmla="*/ 2147483647 h 22"/>
                <a:gd name="T42" fmla="*/ 2147483647 w 77"/>
                <a:gd name="T43" fmla="*/ 2147483647 h 22"/>
                <a:gd name="T44" fmla="*/ 2147483647 w 77"/>
                <a:gd name="T45" fmla="*/ 0 h 2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77" h="22">
                  <a:moveTo>
                    <a:pt x="16" y="0"/>
                  </a:moveTo>
                  <a:lnTo>
                    <a:pt x="27" y="4"/>
                  </a:lnTo>
                  <a:lnTo>
                    <a:pt x="38" y="5"/>
                  </a:lnTo>
                  <a:lnTo>
                    <a:pt x="51" y="4"/>
                  </a:lnTo>
                  <a:lnTo>
                    <a:pt x="62" y="0"/>
                  </a:lnTo>
                  <a:lnTo>
                    <a:pt x="67" y="2"/>
                  </a:lnTo>
                  <a:lnTo>
                    <a:pt x="70" y="4"/>
                  </a:lnTo>
                  <a:lnTo>
                    <a:pt x="74" y="6"/>
                  </a:lnTo>
                  <a:lnTo>
                    <a:pt x="77" y="7"/>
                  </a:lnTo>
                  <a:lnTo>
                    <a:pt x="77" y="10"/>
                  </a:lnTo>
                  <a:lnTo>
                    <a:pt x="74" y="15"/>
                  </a:lnTo>
                  <a:lnTo>
                    <a:pt x="65" y="19"/>
                  </a:lnTo>
                  <a:lnTo>
                    <a:pt x="53" y="21"/>
                  </a:lnTo>
                  <a:lnTo>
                    <a:pt x="38" y="22"/>
                  </a:lnTo>
                  <a:lnTo>
                    <a:pt x="23" y="21"/>
                  </a:lnTo>
                  <a:lnTo>
                    <a:pt x="11" y="19"/>
                  </a:lnTo>
                  <a:lnTo>
                    <a:pt x="2" y="15"/>
                  </a:lnTo>
                  <a:lnTo>
                    <a:pt x="0" y="10"/>
                  </a:lnTo>
                  <a:lnTo>
                    <a:pt x="0" y="7"/>
                  </a:lnTo>
                  <a:lnTo>
                    <a:pt x="2" y="6"/>
                  </a:lnTo>
                  <a:lnTo>
                    <a:pt x="6" y="4"/>
                  </a:lnTo>
                  <a:lnTo>
                    <a:pt x="10" y="2"/>
                  </a:lnTo>
                  <a:lnTo>
                    <a:pt x="16" y="0"/>
                  </a:lnTo>
                  <a:close/>
                </a:path>
              </a:pathLst>
            </a:custGeom>
            <a:solidFill>
              <a:srgbClr val="808080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03647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E600"/>
                </a:buClr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  <p:sp>
          <p:nvSpPr>
            <p:cNvPr id="52" name="Freeform 1644">
              <a:extLst>
                <a:ext uri="{FF2B5EF4-FFF2-40B4-BE49-F238E27FC236}">
                  <a16:creationId xmlns="" xmlns:a16="http://schemas.microsoft.com/office/drawing/2014/main" id="{45287C47-AB67-426B-B531-8CDB024C00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8577" y="4792113"/>
              <a:ext cx="70911" cy="73825"/>
            </a:xfrm>
            <a:prstGeom prst="ellipse">
              <a:avLst/>
            </a:prstGeom>
            <a:solidFill>
              <a:srgbClr val="808080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>
              <a:lvl1pPr algn="ctr">
                <a:defRPr sz="16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algn="ctr">
                <a:defRPr sz="16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algn="ctr">
                <a:defRPr sz="16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algn="ctr">
                <a:defRPr sz="16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algn="ctr">
                <a:defRPr sz="16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ctr" defTabSz="6036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E600"/>
                </a:buClr>
                <a:buSzTx/>
                <a:buFontTx/>
                <a:buNone/>
                <a:tabLst/>
                <a:defRPr/>
              </a:pPr>
              <a:endParaRPr kumimoji="0" lang="en-US" altLang="de-DE" sz="9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  <p:sp>
          <p:nvSpPr>
            <p:cNvPr id="53" name="Freeform 1645">
              <a:extLst>
                <a:ext uri="{FF2B5EF4-FFF2-40B4-BE49-F238E27FC236}">
                  <a16:creationId xmlns="" xmlns:a16="http://schemas.microsoft.com/office/drawing/2014/main" id="{0A173C0F-48D0-4EBF-BE0B-7858B1B6CD2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25437" y="4896904"/>
              <a:ext cx="203990" cy="353583"/>
            </a:xfrm>
            <a:custGeom>
              <a:avLst/>
              <a:gdLst>
                <a:gd name="T0" fmla="*/ 2147483647 w 162"/>
                <a:gd name="T1" fmla="*/ 2147483647 h 281"/>
                <a:gd name="T2" fmla="*/ 2147483647 w 162"/>
                <a:gd name="T3" fmla="*/ 2147483647 h 281"/>
                <a:gd name="T4" fmla="*/ 2147483647 w 162"/>
                <a:gd name="T5" fmla="*/ 2147483647 h 281"/>
                <a:gd name="T6" fmla="*/ 2147483647 w 162"/>
                <a:gd name="T7" fmla="*/ 2147483647 h 281"/>
                <a:gd name="T8" fmla="*/ 2147483647 w 162"/>
                <a:gd name="T9" fmla="*/ 2147483647 h 281"/>
                <a:gd name="T10" fmla="*/ 2147483647 w 162"/>
                <a:gd name="T11" fmla="*/ 2147483647 h 281"/>
                <a:gd name="T12" fmla="*/ 2147483647 w 162"/>
                <a:gd name="T13" fmla="*/ 2147483647 h 281"/>
                <a:gd name="T14" fmla="*/ 2147483647 w 162"/>
                <a:gd name="T15" fmla="*/ 2147483647 h 281"/>
                <a:gd name="T16" fmla="*/ 2147483647 w 162"/>
                <a:gd name="T17" fmla="*/ 2147483647 h 281"/>
                <a:gd name="T18" fmla="*/ 2147483647 w 162"/>
                <a:gd name="T19" fmla="*/ 2147483647 h 281"/>
                <a:gd name="T20" fmla="*/ 2147483647 w 162"/>
                <a:gd name="T21" fmla="*/ 2147483647 h 281"/>
                <a:gd name="T22" fmla="*/ 2147483647 w 162"/>
                <a:gd name="T23" fmla="*/ 2147483647 h 281"/>
                <a:gd name="T24" fmla="*/ 2147483647 w 162"/>
                <a:gd name="T25" fmla="*/ 2147483647 h 281"/>
                <a:gd name="T26" fmla="*/ 2147483647 w 162"/>
                <a:gd name="T27" fmla="*/ 2147483647 h 281"/>
                <a:gd name="T28" fmla="*/ 2147483647 w 162"/>
                <a:gd name="T29" fmla="*/ 2147483647 h 281"/>
                <a:gd name="T30" fmla="*/ 2147483647 w 162"/>
                <a:gd name="T31" fmla="*/ 2147483647 h 281"/>
                <a:gd name="T32" fmla="*/ 2147483647 w 162"/>
                <a:gd name="T33" fmla="*/ 2147483647 h 281"/>
                <a:gd name="T34" fmla="*/ 2147483647 w 162"/>
                <a:gd name="T35" fmla="*/ 2147483647 h 281"/>
                <a:gd name="T36" fmla="*/ 2147483647 w 162"/>
                <a:gd name="T37" fmla="*/ 2147483647 h 281"/>
                <a:gd name="T38" fmla="*/ 2147483647 w 162"/>
                <a:gd name="T39" fmla="*/ 2147483647 h 281"/>
                <a:gd name="T40" fmla="*/ 2147483647 w 162"/>
                <a:gd name="T41" fmla="*/ 2147483647 h 281"/>
                <a:gd name="T42" fmla="*/ 2147483647 w 162"/>
                <a:gd name="T43" fmla="*/ 2147483647 h 281"/>
                <a:gd name="T44" fmla="*/ 2147483647 w 162"/>
                <a:gd name="T45" fmla="*/ 2147483647 h 281"/>
                <a:gd name="T46" fmla="*/ 2147483647 w 162"/>
                <a:gd name="T47" fmla="*/ 2147483647 h 281"/>
                <a:gd name="T48" fmla="*/ 2147483647 w 162"/>
                <a:gd name="T49" fmla="*/ 2147483647 h 281"/>
                <a:gd name="T50" fmla="*/ 2147483647 w 162"/>
                <a:gd name="T51" fmla="*/ 2147483647 h 281"/>
                <a:gd name="T52" fmla="*/ 2147483647 w 162"/>
                <a:gd name="T53" fmla="*/ 2147483647 h 281"/>
                <a:gd name="T54" fmla="*/ 0 w 162"/>
                <a:gd name="T55" fmla="*/ 2147483647 h 281"/>
                <a:gd name="T56" fmla="*/ 0 w 162"/>
                <a:gd name="T57" fmla="*/ 2147483647 h 281"/>
                <a:gd name="T58" fmla="*/ 2147483647 w 162"/>
                <a:gd name="T59" fmla="*/ 2147483647 h 281"/>
                <a:gd name="T60" fmla="*/ 2147483647 w 162"/>
                <a:gd name="T61" fmla="*/ 2147483647 h 281"/>
                <a:gd name="T62" fmla="*/ 2147483647 w 162"/>
                <a:gd name="T63" fmla="*/ 2147483647 h 281"/>
                <a:gd name="T64" fmla="*/ 2147483647 w 162"/>
                <a:gd name="T65" fmla="*/ 2147483647 h 281"/>
                <a:gd name="T66" fmla="*/ 2147483647 w 162"/>
                <a:gd name="T67" fmla="*/ 2147483647 h 281"/>
                <a:gd name="T68" fmla="*/ 2147483647 w 162"/>
                <a:gd name="T69" fmla="*/ 2147483647 h 281"/>
                <a:gd name="T70" fmla="*/ 2147483647 w 162"/>
                <a:gd name="T71" fmla="*/ 2147483647 h 281"/>
                <a:gd name="T72" fmla="*/ 2147483647 w 162"/>
                <a:gd name="T73" fmla="*/ 2147483647 h 281"/>
                <a:gd name="T74" fmla="*/ 2147483647 w 162"/>
                <a:gd name="T75" fmla="*/ 2147483647 h 281"/>
                <a:gd name="T76" fmla="*/ 2147483647 w 162"/>
                <a:gd name="T77" fmla="*/ 2147483647 h 281"/>
                <a:gd name="T78" fmla="*/ 2147483647 w 162"/>
                <a:gd name="T79" fmla="*/ 0 h 281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</a:gdLst>
              <a:ahLst/>
              <a:cxnLst>
                <a:cxn ang="T80">
                  <a:pos x="T0" y="T1"/>
                </a:cxn>
                <a:cxn ang="T81">
                  <a:pos x="T2" y="T3"/>
                </a:cxn>
                <a:cxn ang="T82">
                  <a:pos x="T4" y="T5"/>
                </a:cxn>
                <a:cxn ang="T83">
                  <a:pos x="T6" y="T7"/>
                </a:cxn>
                <a:cxn ang="T84">
                  <a:pos x="T8" y="T9"/>
                </a:cxn>
                <a:cxn ang="T85">
                  <a:pos x="T10" y="T11"/>
                </a:cxn>
                <a:cxn ang="T86">
                  <a:pos x="T12" y="T13"/>
                </a:cxn>
                <a:cxn ang="T87">
                  <a:pos x="T14" y="T15"/>
                </a:cxn>
                <a:cxn ang="T88">
                  <a:pos x="T16" y="T17"/>
                </a:cxn>
                <a:cxn ang="T89">
                  <a:pos x="T18" y="T19"/>
                </a:cxn>
                <a:cxn ang="T90">
                  <a:pos x="T20" y="T21"/>
                </a:cxn>
                <a:cxn ang="T91">
                  <a:pos x="T22" y="T23"/>
                </a:cxn>
                <a:cxn ang="T92">
                  <a:pos x="T24" y="T25"/>
                </a:cxn>
                <a:cxn ang="T93">
                  <a:pos x="T26" y="T27"/>
                </a:cxn>
                <a:cxn ang="T94">
                  <a:pos x="T28" y="T29"/>
                </a:cxn>
                <a:cxn ang="T95">
                  <a:pos x="T30" y="T31"/>
                </a:cxn>
                <a:cxn ang="T96">
                  <a:pos x="T32" y="T33"/>
                </a:cxn>
                <a:cxn ang="T97">
                  <a:pos x="T34" y="T35"/>
                </a:cxn>
                <a:cxn ang="T98">
                  <a:pos x="T36" y="T37"/>
                </a:cxn>
                <a:cxn ang="T99">
                  <a:pos x="T38" y="T39"/>
                </a:cxn>
                <a:cxn ang="T100">
                  <a:pos x="T40" y="T41"/>
                </a:cxn>
                <a:cxn ang="T101">
                  <a:pos x="T42" y="T43"/>
                </a:cxn>
                <a:cxn ang="T102">
                  <a:pos x="T44" y="T45"/>
                </a:cxn>
                <a:cxn ang="T103">
                  <a:pos x="T46" y="T47"/>
                </a:cxn>
                <a:cxn ang="T104">
                  <a:pos x="T48" y="T49"/>
                </a:cxn>
                <a:cxn ang="T105">
                  <a:pos x="T50" y="T51"/>
                </a:cxn>
                <a:cxn ang="T106">
                  <a:pos x="T52" y="T53"/>
                </a:cxn>
                <a:cxn ang="T107">
                  <a:pos x="T54" y="T55"/>
                </a:cxn>
                <a:cxn ang="T108">
                  <a:pos x="T56" y="T57"/>
                </a:cxn>
                <a:cxn ang="T109">
                  <a:pos x="T58" y="T59"/>
                </a:cxn>
                <a:cxn ang="T110">
                  <a:pos x="T60" y="T61"/>
                </a:cxn>
                <a:cxn ang="T111">
                  <a:pos x="T62" y="T63"/>
                </a:cxn>
                <a:cxn ang="T112">
                  <a:pos x="T64" y="T65"/>
                </a:cxn>
                <a:cxn ang="T113">
                  <a:pos x="T66" y="T67"/>
                </a:cxn>
                <a:cxn ang="T114">
                  <a:pos x="T68" y="T69"/>
                </a:cxn>
                <a:cxn ang="T115">
                  <a:pos x="T70" y="T71"/>
                </a:cxn>
                <a:cxn ang="T116">
                  <a:pos x="T72" y="T73"/>
                </a:cxn>
                <a:cxn ang="T117">
                  <a:pos x="T74" y="T75"/>
                </a:cxn>
                <a:cxn ang="T118">
                  <a:pos x="T76" y="T77"/>
                </a:cxn>
                <a:cxn ang="T119">
                  <a:pos x="T78" y="T79"/>
                </a:cxn>
              </a:cxnLst>
              <a:rect l="0" t="0" r="r" b="b"/>
              <a:pathLst>
                <a:path w="162" h="281">
                  <a:moveTo>
                    <a:pt x="109" y="0"/>
                  </a:moveTo>
                  <a:lnTo>
                    <a:pt x="111" y="1"/>
                  </a:lnTo>
                  <a:lnTo>
                    <a:pt x="116" y="5"/>
                  </a:lnTo>
                  <a:lnTo>
                    <a:pt x="122" y="9"/>
                  </a:lnTo>
                  <a:lnTo>
                    <a:pt x="129" y="14"/>
                  </a:lnTo>
                  <a:lnTo>
                    <a:pt x="131" y="17"/>
                  </a:lnTo>
                  <a:lnTo>
                    <a:pt x="161" y="108"/>
                  </a:lnTo>
                  <a:lnTo>
                    <a:pt x="162" y="111"/>
                  </a:lnTo>
                  <a:lnTo>
                    <a:pt x="161" y="116"/>
                  </a:lnTo>
                  <a:lnTo>
                    <a:pt x="159" y="120"/>
                  </a:lnTo>
                  <a:lnTo>
                    <a:pt x="156" y="123"/>
                  </a:lnTo>
                  <a:lnTo>
                    <a:pt x="152" y="125"/>
                  </a:lnTo>
                  <a:lnTo>
                    <a:pt x="148" y="125"/>
                  </a:lnTo>
                  <a:lnTo>
                    <a:pt x="143" y="125"/>
                  </a:lnTo>
                  <a:lnTo>
                    <a:pt x="140" y="123"/>
                  </a:lnTo>
                  <a:lnTo>
                    <a:pt x="137" y="120"/>
                  </a:lnTo>
                  <a:lnTo>
                    <a:pt x="135" y="116"/>
                  </a:lnTo>
                  <a:lnTo>
                    <a:pt x="122" y="77"/>
                  </a:lnTo>
                  <a:lnTo>
                    <a:pt x="122" y="262"/>
                  </a:lnTo>
                  <a:lnTo>
                    <a:pt x="121" y="267"/>
                  </a:lnTo>
                  <a:lnTo>
                    <a:pt x="120" y="271"/>
                  </a:lnTo>
                  <a:lnTo>
                    <a:pt x="116" y="276"/>
                  </a:lnTo>
                  <a:lnTo>
                    <a:pt x="112" y="279"/>
                  </a:lnTo>
                  <a:lnTo>
                    <a:pt x="109" y="281"/>
                  </a:lnTo>
                  <a:lnTo>
                    <a:pt x="104" y="281"/>
                  </a:lnTo>
                  <a:lnTo>
                    <a:pt x="99" y="281"/>
                  </a:lnTo>
                  <a:lnTo>
                    <a:pt x="95" y="279"/>
                  </a:lnTo>
                  <a:lnTo>
                    <a:pt x="91" y="276"/>
                  </a:lnTo>
                  <a:lnTo>
                    <a:pt x="89" y="271"/>
                  </a:lnTo>
                  <a:lnTo>
                    <a:pt x="86" y="267"/>
                  </a:lnTo>
                  <a:lnTo>
                    <a:pt x="86" y="262"/>
                  </a:lnTo>
                  <a:lnTo>
                    <a:pt x="86" y="157"/>
                  </a:lnTo>
                  <a:lnTo>
                    <a:pt x="74" y="157"/>
                  </a:lnTo>
                  <a:lnTo>
                    <a:pt x="74" y="262"/>
                  </a:lnTo>
                  <a:lnTo>
                    <a:pt x="74" y="267"/>
                  </a:lnTo>
                  <a:lnTo>
                    <a:pt x="72" y="272"/>
                  </a:lnTo>
                  <a:lnTo>
                    <a:pt x="69" y="276"/>
                  </a:lnTo>
                  <a:lnTo>
                    <a:pt x="65" y="279"/>
                  </a:lnTo>
                  <a:lnTo>
                    <a:pt x="62" y="281"/>
                  </a:lnTo>
                  <a:lnTo>
                    <a:pt x="57" y="281"/>
                  </a:lnTo>
                  <a:lnTo>
                    <a:pt x="52" y="281"/>
                  </a:lnTo>
                  <a:lnTo>
                    <a:pt x="48" y="279"/>
                  </a:lnTo>
                  <a:lnTo>
                    <a:pt x="44" y="276"/>
                  </a:lnTo>
                  <a:lnTo>
                    <a:pt x="42" y="272"/>
                  </a:lnTo>
                  <a:lnTo>
                    <a:pt x="39" y="267"/>
                  </a:lnTo>
                  <a:lnTo>
                    <a:pt x="39" y="262"/>
                  </a:lnTo>
                  <a:lnTo>
                    <a:pt x="39" y="75"/>
                  </a:lnTo>
                  <a:lnTo>
                    <a:pt x="26" y="115"/>
                  </a:lnTo>
                  <a:lnTo>
                    <a:pt x="24" y="119"/>
                  </a:lnTo>
                  <a:lnTo>
                    <a:pt x="21" y="121"/>
                  </a:lnTo>
                  <a:lnTo>
                    <a:pt x="17" y="124"/>
                  </a:lnTo>
                  <a:lnTo>
                    <a:pt x="13" y="124"/>
                  </a:lnTo>
                  <a:lnTo>
                    <a:pt x="8" y="124"/>
                  </a:lnTo>
                  <a:lnTo>
                    <a:pt x="5" y="121"/>
                  </a:lnTo>
                  <a:lnTo>
                    <a:pt x="2" y="119"/>
                  </a:lnTo>
                  <a:lnTo>
                    <a:pt x="0" y="115"/>
                  </a:lnTo>
                  <a:lnTo>
                    <a:pt x="0" y="110"/>
                  </a:lnTo>
                  <a:lnTo>
                    <a:pt x="0" y="106"/>
                  </a:lnTo>
                  <a:lnTo>
                    <a:pt x="29" y="16"/>
                  </a:lnTo>
                  <a:lnTo>
                    <a:pt x="33" y="12"/>
                  </a:lnTo>
                  <a:lnTo>
                    <a:pt x="38" y="9"/>
                  </a:lnTo>
                  <a:lnTo>
                    <a:pt x="44" y="5"/>
                  </a:lnTo>
                  <a:lnTo>
                    <a:pt x="49" y="2"/>
                  </a:lnTo>
                  <a:lnTo>
                    <a:pt x="52" y="1"/>
                  </a:lnTo>
                  <a:lnTo>
                    <a:pt x="72" y="41"/>
                  </a:lnTo>
                  <a:lnTo>
                    <a:pt x="77" y="25"/>
                  </a:lnTo>
                  <a:lnTo>
                    <a:pt x="74" y="23"/>
                  </a:lnTo>
                  <a:lnTo>
                    <a:pt x="73" y="21"/>
                  </a:lnTo>
                  <a:lnTo>
                    <a:pt x="73" y="19"/>
                  </a:lnTo>
                  <a:lnTo>
                    <a:pt x="74" y="16"/>
                  </a:lnTo>
                  <a:lnTo>
                    <a:pt x="77" y="14"/>
                  </a:lnTo>
                  <a:lnTo>
                    <a:pt x="80" y="12"/>
                  </a:lnTo>
                  <a:lnTo>
                    <a:pt x="83" y="14"/>
                  </a:lnTo>
                  <a:lnTo>
                    <a:pt x="85" y="16"/>
                  </a:lnTo>
                  <a:lnTo>
                    <a:pt x="86" y="19"/>
                  </a:lnTo>
                  <a:lnTo>
                    <a:pt x="86" y="21"/>
                  </a:lnTo>
                  <a:lnTo>
                    <a:pt x="84" y="23"/>
                  </a:lnTo>
                  <a:lnTo>
                    <a:pt x="83" y="25"/>
                  </a:lnTo>
                  <a:lnTo>
                    <a:pt x="89" y="42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808080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0">
                  <a:solidFill>
                    <a:srgbClr val="000000"/>
                  </a:solidFill>
                  <a:prstDash val="solid"/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03647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>
                  <a:srgbClr val="FFE600"/>
                </a:buClr>
                <a:buSzTx/>
                <a:buFontTx/>
                <a:buNone/>
                <a:tabLst/>
                <a:defRPr/>
              </a:pPr>
              <a:endParaRPr kumimoji="0" lang="en-US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</p:grpSp>
      <p:sp>
        <p:nvSpPr>
          <p:cNvPr id="54" name="Freeform 145">
            <a:extLst>
              <a:ext uri="{FF2B5EF4-FFF2-40B4-BE49-F238E27FC236}">
                <a16:creationId xmlns="" xmlns:a16="http://schemas.microsoft.com/office/drawing/2014/main" id="{8F5179E9-D184-4891-8DE2-7FF4186EBB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06217" y="4615521"/>
            <a:ext cx="666938" cy="624346"/>
          </a:xfrm>
          <a:custGeom>
            <a:avLst/>
            <a:gdLst>
              <a:gd name="T0" fmla="*/ 2147483647 w 929"/>
              <a:gd name="T1" fmla="*/ 2147483647 h 909"/>
              <a:gd name="T2" fmla="*/ 2147483647 w 929"/>
              <a:gd name="T3" fmla="*/ 2147483647 h 909"/>
              <a:gd name="T4" fmla="*/ 2147483647 w 929"/>
              <a:gd name="T5" fmla="*/ 2147483647 h 909"/>
              <a:gd name="T6" fmla="*/ 2147483647 w 929"/>
              <a:gd name="T7" fmla="*/ 2147483647 h 909"/>
              <a:gd name="T8" fmla="*/ 2147483647 w 929"/>
              <a:gd name="T9" fmla="*/ 2147483647 h 909"/>
              <a:gd name="T10" fmla="*/ 2147483647 w 929"/>
              <a:gd name="T11" fmla="*/ 2147483647 h 909"/>
              <a:gd name="T12" fmla="*/ 2147483647 w 929"/>
              <a:gd name="T13" fmla="*/ 2147483647 h 909"/>
              <a:gd name="T14" fmla="*/ 2147483647 w 929"/>
              <a:gd name="T15" fmla="*/ 2147483647 h 909"/>
              <a:gd name="T16" fmla="*/ 2147483647 w 929"/>
              <a:gd name="T17" fmla="*/ 2147483647 h 909"/>
              <a:gd name="T18" fmla="*/ 2147483647 w 929"/>
              <a:gd name="T19" fmla="*/ 2147483647 h 909"/>
              <a:gd name="T20" fmla="*/ 2147483647 w 929"/>
              <a:gd name="T21" fmla="*/ 2147483647 h 909"/>
              <a:gd name="T22" fmla="*/ 2147483647 w 929"/>
              <a:gd name="T23" fmla="*/ 2147483647 h 909"/>
              <a:gd name="T24" fmla="*/ 2147483647 w 929"/>
              <a:gd name="T25" fmla="*/ 2147483647 h 909"/>
              <a:gd name="T26" fmla="*/ 2147483647 w 929"/>
              <a:gd name="T27" fmla="*/ 0 h 909"/>
              <a:gd name="T28" fmla="*/ 2147483647 w 929"/>
              <a:gd name="T29" fmla="*/ 2147483647 h 909"/>
              <a:gd name="T30" fmla="*/ 2147483647 w 929"/>
              <a:gd name="T31" fmla="*/ 2147483647 h 909"/>
              <a:gd name="T32" fmla="*/ 2147483647 w 929"/>
              <a:gd name="T33" fmla="*/ 2147483647 h 909"/>
              <a:gd name="T34" fmla="*/ 2147483647 w 929"/>
              <a:gd name="T35" fmla="*/ 2147483647 h 909"/>
              <a:gd name="T36" fmla="*/ 2147483647 w 929"/>
              <a:gd name="T37" fmla="*/ 2147483647 h 909"/>
              <a:gd name="T38" fmla="*/ 2147483647 w 929"/>
              <a:gd name="T39" fmla="*/ 2147483647 h 909"/>
              <a:gd name="T40" fmla="*/ 2147483647 w 929"/>
              <a:gd name="T41" fmla="*/ 2147483647 h 909"/>
              <a:gd name="T42" fmla="*/ 2147483647 w 929"/>
              <a:gd name="T43" fmla="*/ 2147483647 h 909"/>
              <a:gd name="T44" fmla="*/ 2147483647 w 929"/>
              <a:gd name="T45" fmla="*/ 2147483647 h 909"/>
              <a:gd name="T46" fmla="*/ 2147483647 w 929"/>
              <a:gd name="T47" fmla="*/ 2147483647 h 909"/>
              <a:gd name="T48" fmla="*/ 2147483647 w 929"/>
              <a:gd name="T49" fmla="*/ 2147483647 h 909"/>
              <a:gd name="T50" fmla="*/ 2147483647 w 929"/>
              <a:gd name="T51" fmla="*/ 2147483647 h 909"/>
              <a:gd name="T52" fmla="*/ 2147483647 w 929"/>
              <a:gd name="T53" fmla="*/ 2147483647 h 909"/>
              <a:gd name="T54" fmla="*/ 2147483647 w 929"/>
              <a:gd name="T55" fmla="*/ 2147483647 h 909"/>
              <a:gd name="T56" fmla="*/ 2147483647 w 929"/>
              <a:gd name="T57" fmla="*/ 2147483647 h 909"/>
              <a:gd name="T58" fmla="*/ 2147483647 w 929"/>
              <a:gd name="T59" fmla="*/ 2147483647 h 909"/>
              <a:gd name="T60" fmla="*/ 2147483647 w 929"/>
              <a:gd name="T61" fmla="*/ 2147483647 h 909"/>
              <a:gd name="T62" fmla="*/ 2147483647 w 929"/>
              <a:gd name="T63" fmla="*/ 2147483647 h 909"/>
              <a:gd name="T64" fmla="*/ 2147483647 w 929"/>
              <a:gd name="T65" fmla="*/ 2147483647 h 909"/>
              <a:gd name="T66" fmla="*/ 2147483647 w 929"/>
              <a:gd name="T67" fmla="*/ 2147483647 h 909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</a:gdLst>
            <a:ahLst/>
            <a:cxnLst>
              <a:cxn ang="T68">
                <a:pos x="T0" y="T1"/>
              </a:cxn>
              <a:cxn ang="T69">
                <a:pos x="T2" y="T3"/>
              </a:cxn>
              <a:cxn ang="T70">
                <a:pos x="T4" y="T5"/>
              </a:cxn>
              <a:cxn ang="T71">
                <a:pos x="T6" y="T7"/>
              </a:cxn>
              <a:cxn ang="T72">
                <a:pos x="T8" y="T9"/>
              </a:cxn>
              <a:cxn ang="T73">
                <a:pos x="T10" y="T11"/>
              </a:cxn>
              <a:cxn ang="T74">
                <a:pos x="T12" y="T13"/>
              </a:cxn>
              <a:cxn ang="T75">
                <a:pos x="T14" y="T15"/>
              </a:cxn>
              <a:cxn ang="T76">
                <a:pos x="T16" y="T17"/>
              </a:cxn>
              <a:cxn ang="T77">
                <a:pos x="T18" y="T19"/>
              </a:cxn>
              <a:cxn ang="T78">
                <a:pos x="T20" y="T21"/>
              </a:cxn>
              <a:cxn ang="T79">
                <a:pos x="T22" y="T23"/>
              </a:cxn>
              <a:cxn ang="T80">
                <a:pos x="T24" y="T25"/>
              </a:cxn>
              <a:cxn ang="T81">
                <a:pos x="T26" y="T27"/>
              </a:cxn>
              <a:cxn ang="T82">
                <a:pos x="T28" y="T29"/>
              </a:cxn>
              <a:cxn ang="T83">
                <a:pos x="T30" y="T31"/>
              </a:cxn>
              <a:cxn ang="T84">
                <a:pos x="T32" y="T33"/>
              </a:cxn>
              <a:cxn ang="T85">
                <a:pos x="T34" y="T35"/>
              </a:cxn>
              <a:cxn ang="T86">
                <a:pos x="T36" y="T37"/>
              </a:cxn>
              <a:cxn ang="T87">
                <a:pos x="T38" y="T39"/>
              </a:cxn>
              <a:cxn ang="T88">
                <a:pos x="T40" y="T41"/>
              </a:cxn>
              <a:cxn ang="T89">
                <a:pos x="T42" y="T43"/>
              </a:cxn>
              <a:cxn ang="T90">
                <a:pos x="T44" y="T45"/>
              </a:cxn>
              <a:cxn ang="T91">
                <a:pos x="T46" y="T47"/>
              </a:cxn>
              <a:cxn ang="T92">
                <a:pos x="T48" y="T49"/>
              </a:cxn>
              <a:cxn ang="T93">
                <a:pos x="T50" y="T51"/>
              </a:cxn>
              <a:cxn ang="T94">
                <a:pos x="T52" y="T53"/>
              </a:cxn>
              <a:cxn ang="T95">
                <a:pos x="T54" y="T55"/>
              </a:cxn>
              <a:cxn ang="T96">
                <a:pos x="T56" y="T57"/>
              </a:cxn>
              <a:cxn ang="T97">
                <a:pos x="T58" y="T59"/>
              </a:cxn>
              <a:cxn ang="T98">
                <a:pos x="T60" y="T61"/>
              </a:cxn>
              <a:cxn ang="T99">
                <a:pos x="T62" y="T63"/>
              </a:cxn>
              <a:cxn ang="T100">
                <a:pos x="T64" y="T65"/>
              </a:cxn>
              <a:cxn ang="T101">
                <a:pos x="T66" y="T67"/>
              </a:cxn>
            </a:cxnLst>
            <a:rect l="0" t="0" r="r" b="b"/>
            <a:pathLst>
              <a:path w="929" h="909">
                <a:moveTo>
                  <a:pt x="869" y="620"/>
                </a:moveTo>
                <a:lnTo>
                  <a:pt x="869" y="620"/>
                </a:lnTo>
                <a:cubicBezTo>
                  <a:pt x="824" y="568"/>
                  <a:pt x="751" y="561"/>
                  <a:pt x="692" y="581"/>
                </a:cubicBezTo>
                <a:cubicBezTo>
                  <a:pt x="543" y="438"/>
                  <a:pt x="543" y="438"/>
                  <a:pt x="543" y="438"/>
                </a:cubicBezTo>
                <a:cubicBezTo>
                  <a:pt x="725" y="254"/>
                  <a:pt x="725" y="254"/>
                  <a:pt x="725" y="254"/>
                </a:cubicBezTo>
                <a:cubicBezTo>
                  <a:pt x="778" y="248"/>
                  <a:pt x="778" y="248"/>
                  <a:pt x="778" y="248"/>
                </a:cubicBezTo>
                <a:cubicBezTo>
                  <a:pt x="869" y="105"/>
                  <a:pt x="869" y="105"/>
                  <a:pt x="869" y="105"/>
                </a:cubicBezTo>
                <a:cubicBezTo>
                  <a:pt x="817" y="58"/>
                  <a:pt x="817" y="58"/>
                  <a:pt x="817" y="58"/>
                </a:cubicBezTo>
                <a:cubicBezTo>
                  <a:pt x="680" y="150"/>
                  <a:pt x="680" y="150"/>
                  <a:pt x="680" y="150"/>
                </a:cubicBezTo>
                <a:cubicBezTo>
                  <a:pt x="673" y="195"/>
                  <a:pt x="673" y="195"/>
                  <a:pt x="673" y="195"/>
                </a:cubicBezTo>
                <a:cubicBezTo>
                  <a:pt x="490" y="379"/>
                  <a:pt x="490" y="379"/>
                  <a:pt x="490" y="379"/>
                </a:cubicBezTo>
                <a:cubicBezTo>
                  <a:pt x="333" y="222"/>
                  <a:pt x="333" y="222"/>
                  <a:pt x="333" y="222"/>
                </a:cubicBezTo>
                <a:cubicBezTo>
                  <a:pt x="353" y="163"/>
                  <a:pt x="340" y="91"/>
                  <a:pt x="294" y="46"/>
                </a:cubicBezTo>
                <a:cubicBezTo>
                  <a:pt x="268" y="13"/>
                  <a:pt x="229" y="0"/>
                  <a:pt x="189" y="0"/>
                </a:cubicBezTo>
                <a:cubicBezTo>
                  <a:pt x="254" y="64"/>
                  <a:pt x="254" y="64"/>
                  <a:pt x="254" y="64"/>
                </a:cubicBezTo>
                <a:cubicBezTo>
                  <a:pt x="229" y="175"/>
                  <a:pt x="229" y="175"/>
                  <a:pt x="229" y="175"/>
                </a:cubicBezTo>
                <a:cubicBezTo>
                  <a:pt x="118" y="209"/>
                  <a:pt x="118" y="209"/>
                  <a:pt x="118" y="209"/>
                </a:cubicBezTo>
                <a:cubicBezTo>
                  <a:pt x="20" y="111"/>
                  <a:pt x="20" y="111"/>
                  <a:pt x="20" y="111"/>
                </a:cubicBezTo>
                <a:cubicBezTo>
                  <a:pt x="0" y="169"/>
                  <a:pt x="20" y="235"/>
                  <a:pt x="59" y="280"/>
                </a:cubicBezTo>
                <a:cubicBezTo>
                  <a:pt x="111" y="327"/>
                  <a:pt x="183" y="339"/>
                  <a:pt x="242" y="313"/>
                </a:cubicBezTo>
                <a:cubicBezTo>
                  <a:pt x="379" y="457"/>
                  <a:pt x="379" y="457"/>
                  <a:pt x="379" y="457"/>
                </a:cubicBezTo>
                <a:cubicBezTo>
                  <a:pt x="78" y="751"/>
                  <a:pt x="78" y="751"/>
                  <a:pt x="78" y="751"/>
                </a:cubicBezTo>
                <a:cubicBezTo>
                  <a:pt x="59" y="777"/>
                  <a:pt x="59" y="816"/>
                  <a:pt x="78" y="842"/>
                </a:cubicBezTo>
                <a:cubicBezTo>
                  <a:pt x="85" y="849"/>
                  <a:pt x="85" y="849"/>
                  <a:pt x="85" y="849"/>
                </a:cubicBezTo>
                <a:cubicBezTo>
                  <a:pt x="111" y="868"/>
                  <a:pt x="150" y="868"/>
                  <a:pt x="170" y="849"/>
                </a:cubicBezTo>
                <a:cubicBezTo>
                  <a:pt x="470" y="549"/>
                  <a:pt x="470" y="549"/>
                  <a:pt x="470" y="549"/>
                </a:cubicBezTo>
                <a:cubicBezTo>
                  <a:pt x="602" y="672"/>
                  <a:pt x="602" y="672"/>
                  <a:pt x="602" y="672"/>
                </a:cubicBezTo>
                <a:cubicBezTo>
                  <a:pt x="575" y="731"/>
                  <a:pt x="588" y="803"/>
                  <a:pt x="634" y="856"/>
                </a:cubicBezTo>
                <a:cubicBezTo>
                  <a:pt x="673" y="888"/>
                  <a:pt x="725" y="908"/>
                  <a:pt x="778" y="901"/>
                </a:cubicBezTo>
                <a:cubicBezTo>
                  <a:pt x="686" y="810"/>
                  <a:pt x="686" y="810"/>
                  <a:pt x="686" y="810"/>
                </a:cubicBezTo>
                <a:cubicBezTo>
                  <a:pt x="713" y="719"/>
                  <a:pt x="713" y="719"/>
                  <a:pt x="713" y="719"/>
                </a:cubicBezTo>
                <a:cubicBezTo>
                  <a:pt x="803" y="692"/>
                  <a:pt x="803" y="692"/>
                  <a:pt x="803" y="692"/>
                </a:cubicBezTo>
                <a:cubicBezTo>
                  <a:pt x="908" y="797"/>
                  <a:pt x="908" y="797"/>
                  <a:pt x="908" y="797"/>
                </a:cubicBezTo>
                <a:cubicBezTo>
                  <a:pt x="928" y="738"/>
                  <a:pt x="915" y="666"/>
                  <a:pt x="869" y="620"/>
                </a:cubicBezTo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marL="0" marR="0" lvl="0" indent="0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</p:txBody>
      </p:sp>
      <p:sp>
        <p:nvSpPr>
          <p:cNvPr id="55" name="Freeform 18">
            <a:extLst>
              <a:ext uri="{FF2B5EF4-FFF2-40B4-BE49-F238E27FC236}">
                <a16:creationId xmlns="" xmlns:a16="http://schemas.microsoft.com/office/drawing/2014/main" id="{1EBD0370-B127-47CD-87EA-46A010F43A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7091" y="5239867"/>
            <a:ext cx="851017" cy="804693"/>
          </a:xfrm>
          <a:custGeom>
            <a:avLst/>
            <a:gdLst>
              <a:gd name="T0" fmla="*/ 2147483647 w 2001"/>
              <a:gd name="T1" fmla="*/ 2147483647 h 2001"/>
              <a:gd name="T2" fmla="*/ 2147483647 w 2001"/>
              <a:gd name="T3" fmla="*/ 2147483647 h 2001"/>
              <a:gd name="T4" fmla="*/ 2147483647 w 2001"/>
              <a:gd name="T5" fmla="*/ 2147483647 h 2001"/>
              <a:gd name="T6" fmla="*/ 2147483647 w 2001"/>
              <a:gd name="T7" fmla="*/ 2147483647 h 2001"/>
              <a:gd name="T8" fmla="*/ 2147483647 w 2001"/>
              <a:gd name="T9" fmla="*/ 2147483647 h 2001"/>
              <a:gd name="T10" fmla="*/ 2147483647 w 2001"/>
              <a:gd name="T11" fmla="*/ 2147483647 h 2001"/>
              <a:gd name="T12" fmla="*/ 2147483647 w 2001"/>
              <a:gd name="T13" fmla="*/ 2147483647 h 2001"/>
              <a:gd name="T14" fmla="*/ 2147483647 w 2001"/>
              <a:gd name="T15" fmla="*/ 2147483647 h 2001"/>
              <a:gd name="T16" fmla="*/ 2147483647 w 2001"/>
              <a:gd name="T17" fmla="*/ 2147483647 h 2001"/>
              <a:gd name="T18" fmla="*/ 2147483647 w 2001"/>
              <a:gd name="T19" fmla="*/ 2147483647 h 2001"/>
              <a:gd name="T20" fmla="*/ 2147483647 w 2001"/>
              <a:gd name="T21" fmla="*/ 2147483647 h 2001"/>
              <a:gd name="T22" fmla="*/ 2147483647 w 2001"/>
              <a:gd name="T23" fmla="*/ 2147483647 h 2001"/>
              <a:gd name="T24" fmla="*/ 2147483647 w 2001"/>
              <a:gd name="T25" fmla="*/ 0 h 2001"/>
              <a:gd name="T26" fmla="*/ 0 w 2001"/>
              <a:gd name="T27" fmla="*/ 2147483647 h 2001"/>
              <a:gd name="T28" fmla="*/ 2147483647 w 2001"/>
              <a:gd name="T29" fmla="*/ 2147483647 h 2001"/>
              <a:gd name="T30" fmla="*/ 2147483647 w 2001"/>
              <a:gd name="T31" fmla="*/ 2147483647 h 2001"/>
              <a:gd name="T32" fmla="*/ 2147483647 w 2001"/>
              <a:gd name="T33" fmla="*/ 2147483647 h 2001"/>
              <a:gd name="T34" fmla="*/ 2147483647 w 2001"/>
              <a:gd name="T35" fmla="*/ 2147483647 h 2001"/>
              <a:gd name="T36" fmla="*/ 2147483647 w 2001"/>
              <a:gd name="T37" fmla="*/ 2147483647 h 2001"/>
              <a:gd name="T38" fmla="*/ 2147483647 w 2001"/>
              <a:gd name="T39" fmla="*/ 2147483647 h 2001"/>
              <a:gd name="T40" fmla="*/ 2147483647 w 2001"/>
              <a:gd name="T41" fmla="*/ 2147483647 h 2001"/>
              <a:gd name="T42" fmla="*/ 2147483647 w 2001"/>
              <a:gd name="T43" fmla="*/ 2147483647 h 2001"/>
              <a:gd name="T44" fmla="*/ 2147483647 w 2001"/>
              <a:gd name="T45" fmla="*/ 2147483647 h 2001"/>
              <a:gd name="T46" fmla="*/ 2147483647 w 2001"/>
              <a:gd name="T47" fmla="*/ 2147483647 h 2001"/>
              <a:gd name="T48" fmla="*/ 2147483647 w 2001"/>
              <a:gd name="T49" fmla="*/ 2147483647 h 2001"/>
              <a:gd name="T50" fmla="*/ 2147483647 w 2001"/>
              <a:gd name="T51" fmla="*/ 0 h 2001"/>
              <a:gd name="T52" fmla="*/ 2147483647 w 2001"/>
              <a:gd name="T53" fmla="*/ 2147483647 h 2001"/>
              <a:gd name="T54" fmla="*/ 2147483647 w 2001"/>
              <a:gd name="T55" fmla="*/ 2147483647 h 2001"/>
              <a:gd name="T56" fmla="*/ 2147483647 w 2001"/>
              <a:gd name="T57" fmla="*/ 2147483647 h 2001"/>
              <a:gd name="T58" fmla="*/ 2147483647 w 2001"/>
              <a:gd name="T59" fmla="*/ 2147483647 h 2001"/>
              <a:gd name="T60" fmla="*/ 2147483647 w 2001"/>
              <a:gd name="T61" fmla="*/ 2147483647 h 2001"/>
              <a:gd name="T62" fmla="*/ 2147483647 w 2001"/>
              <a:gd name="T63" fmla="*/ 2147483647 h 2001"/>
              <a:gd name="T64" fmla="*/ 2147483647 w 2001"/>
              <a:gd name="T65" fmla="*/ 2147483647 h 2001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</a:gdLst>
            <a:ahLst/>
            <a:cxnLst>
              <a:cxn ang="T66">
                <a:pos x="T0" y="T1"/>
              </a:cxn>
              <a:cxn ang="T67">
                <a:pos x="T2" y="T3"/>
              </a:cxn>
              <a:cxn ang="T68">
                <a:pos x="T4" y="T5"/>
              </a:cxn>
              <a:cxn ang="T69">
                <a:pos x="T6" y="T7"/>
              </a:cxn>
              <a:cxn ang="T70">
                <a:pos x="T8" y="T9"/>
              </a:cxn>
              <a:cxn ang="T71">
                <a:pos x="T10" y="T11"/>
              </a:cxn>
              <a:cxn ang="T72">
                <a:pos x="T12" y="T13"/>
              </a:cxn>
              <a:cxn ang="T73">
                <a:pos x="T14" y="T15"/>
              </a:cxn>
              <a:cxn ang="T74">
                <a:pos x="T16" y="T17"/>
              </a:cxn>
              <a:cxn ang="T75">
                <a:pos x="T18" y="T19"/>
              </a:cxn>
              <a:cxn ang="T76">
                <a:pos x="T20" y="T21"/>
              </a:cxn>
              <a:cxn ang="T77">
                <a:pos x="T22" y="T23"/>
              </a:cxn>
              <a:cxn ang="T78">
                <a:pos x="T24" y="T25"/>
              </a:cxn>
              <a:cxn ang="T79">
                <a:pos x="T26" y="T27"/>
              </a:cxn>
              <a:cxn ang="T80">
                <a:pos x="T28" y="T29"/>
              </a:cxn>
              <a:cxn ang="T81">
                <a:pos x="T30" y="T31"/>
              </a:cxn>
              <a:cxn ang="T82">
                <a:pos x="T32" y="T33"/>
              </a:cxn>
              <a:cxn ang="T83">
                <a:pos x="T34" y="T35"/>
              </a:cxn>
              <a:cxn ang="T84">
                <a:pos x="T36" y="T37"/>
              </a:cxn>
              <a:cxn ang="T85">
                <a:pos x="T38" y="T39"/>
              </a:cxn>
              <a:cxn ang="T86">
                <a:pos x="T40" y="T41"/>
              </a:cxn>
              <a:cxn ang="T87">
                <a:pos x="T42" y="T43"/>
              </a:cxn>
              <a:cxn ang="T88">
                <a:pos x="T44" y="T45"/>
              </a:cxn>
              <a:cxn ang="T89">
                <a:pos x="T46" y="T47"/>
              </a:cxn>
              <a:cxn ang="T90">
                <a:pos x="T48" y="T49"/>
              </a:cxn>
              <a:cxn ang="T91">
                <a:pos x="T50" y="T51"/>
              </a:cxn>
              <a:cxn ang="T92">
                <a:pos x="T52" y="T53"/>
              </a:cxn>
              <a:cxn ang="T93">
                <a:pos x="T54" y="T55"/>
              </a:cxn>
              <a:cxn ang="T94">
                <a:pos x="T56" y="T57"/>
              </a:cxn>
              <a:cxn ang="T95">
                <a:pos x="T58" y="T59"/>
              </a:cxn>
              <a:cxn ang="T96">
                <a:pos x="T60" y="T61"/>
              </a:cxn>
              <a:cxn ang="T97">
                <a:pos x="T62" y="T63"/>
              </a:cxn>
              <a:cxn ang="T98">
                <a:pos x="T64" y="T65"/>
              </a:cxn>
            </a:cxnLst>
            <a:rect l="0" t="0" r="r" b="b"/>
            <a:pathLst>
              <a:path w="2001" h="2001">
                <a:moveTo>
                  <a:pt x="791" y="875"/>
                </a:moveTo>
                <a:lnTo>
                  <a:pt x="791" y="875"/>
                </a:lnTo>
                <a:cubicBezTo>
                  <a:pt x="625" y="875"/>
                  <a:pt x="625" y="875"/>
                  <a:pt x="625" y="875"/>
                </a:cubicBezTo>
                <a:cubicBezTo>
                  <a:pt x="625" y="1000"/>
                  <a:pt x="625" y="1000"/>
                  <a:pt x="625" y="1000"/>
                </a:cubicBezTo>
                <a:cubicBezTo>
                  <a:pt x="791" y="1000"/>
                  <a:pt x="791" y="1000"/>
                  <a:pt x="791" y="1000"/>
                </a:cubicBezTo>
                <a:lnTo>
                  <a:pt x="791" y="875"/>
                </a:lnTo>
                <a:close/>
                <a:moveTo>
                  <a:pt x="1041" y="791"/>
                </a:moveTo>
                <a:lnTo>
                  <a:pt x="1041" y="791"/>
                </a:lnTo>
                <a:cubicBezTo>
                  <a:pt x="875" y="791"/>
                  <a:pt x="875" y="791"/>
                  <a:pt x="875" y="791"/>
                </a:cubicBezTo>
                <a:cubicBezTo>
                  <a:pt x="875" y="1000"/>
                  <a:pt x="875" y="1000"/>
                  <a:pt x="875" y="1000"/>
                </a:cubicBezTo>
                <a:cubicBezTo>
                  <a:pt x="1041" y="1000"/>
                  <a:pt x="1041" y="1000"/>
                  <a:pt x="1041" y="1000"/>
                </a:cubicBezTo>
                <a:lnTo>
                  <a:pt x="1041" y="791"/>
                </a:lnTo>
                <a:close/>
                <a:moveTo>
                  <a:pt x="1291" y="625"/>
                </a:moveTo>
                <a:lnTo>
                  <a:pt x="1291" y="625"/>
                </a:lnTo>
                <a:cubicBezTo>
                  <a:pt x="1125" y="625"/>
                  <a:pt x="1125" y="625"/>
                  <a:pt x="1125" y="625"/>
                </a:cubicBezTo>
                <a:cubicBezTo>
                  <a:pt x="1125" y="1000"/>
                  <a:pt x="1125" y="1000"/>
                  <a:pt x="1125" y="1000"/>
                </a:cubicBezTo>
                <a:cubicBezTo>
                  <a:pt x="1291" y="1000"/>
                  <a:pt x="1291" y="1000"/>
                  <a:pt x="1291" y="1000"/>
                </a:cubicBezTo>
                <a:lnTo>
                  <a:pt x="1291" y="625"/>
                </a:lnTo>
                <a:close/>
                <a:moveTo>
                  <a:pt x="1541" y="416"/>
                </a:moveTo>
                <a:lnTo>
                  <a:pt x="1541" y="416"/>
                </a:lnTo>
                <a:cubicBezTo>
                  <a:pt x="1375" y="416"/>
                  <a:pt x="1375" y="416"/>
                  <a:pt x="1375" y="416"/>
                </a:cubicBezTo>
                <a:cubicBezTo>
                  <a:pt x="1375" y="1000"/>
                  <a:pt x="1375" y="1000"/>
                  <a:pt x="1375" y="1000"/>
                </a:cubicBezTo>
                <a:cubicBezTo>
                  <a:pt x="1541" y="1000"/>
                  <a:pt x="1541" y="1000"/>
                  <a:pt x="1541" y="1000"/>
                </a:cubicBezTo>
                <a:lnTo>
                  <a:pt x="1541" y="416"/>
                </a:lnTo>
                <a:close/>
                <a:moveTo>
                  <a:pt x="1916" y="0"/>
                </a:moveTo>
                <a:lnTo>
                  <a:pt x="1916" y="0"/>
                </a:lnTo>
                <a:cubicBezTo>
                  <a:pt x="83" y="0"/>
                  <a:pt x="83" y="0"/>
                  <a:pt x="83" y="0"/>
                </a:cubicBezTo>
                <a:cubicBezTo>
                  <a:pt x="41" y="0"/>
                  <a:pt x="0" y="41"/>
                  <a:pt x="0" y="83"/>
                </a:cubicBezTo>
                <a:cubicBezTo>
                  <a:pt x="0" y="166"/>
                  <a:pt x="0" y="166"/>
                  <a:pt x="0" y="166"/>
                </a:cubicBezTo>
                <a:cubicBezTo>
                  <a:pt x="0" y="208"/>
                  <a:pt x="41" y="250"/>
                  <a:pt x="83" y="250"/>
                </a:cubicBezTo>
                <a:cubicBezTo>
                  <a:pt x="125" y="250"/>
                  <a:pt x="125" y="250"/>
                  <a:pt x="125" y="250"/>
                </a:cubicBezTo>
                <a:cubicBezTo>
                  <a:pt x="125" y="1333"/>
                  <a:pt x="125" y="1333"/>
                  <a:pt x="125" y="1333"/>
                </a:cubicBezTo>
                <a:cubicBezTo>
                  <a:pt x="125" y="1375"/>
                  <a:pt x="166" y="1416"/>
                  <a:pt x="208" y="1416"/>
                </a:cubicBezTo>
                <a:cubicBezTo>
                  <a:pt x="958" y="1416"/>
                  <a:pt x="958" y="1416"/>
                  <a:pt x="958" y="1416"/>
                </a:cubicBezTo>
                <a:cubicBezTo>
                  <a:pt x="958" y="1614"/>
                  <a:pt x="958" y="1614"/>
                  <a:pt x="958" y="1614"/>
                </a:cubicBezTo>
                <a:cubicBezTo>
                  <a:pt x="541" y="1864"/>
                  <a:pt x="541" y="1864"/>
                  <a:pt x="541" y="1864"/>
                </a:cubicBezTo>
                <a:cubicBezTo>
                  <a:pt x="583" y="1916"/>
                  <a:pt x="583" y="1916"/>
                  <a:pt x="583" y="1916"/>
                </a:cubicBezTo>
                <a:cubicBezTo>
                  <a:pt x="958" y="1687"/>
                  <a:pt x="958" y="1687"/>
                  <a:pt x="958" y="1687"/>
                </a:cubicBezTo>
                <a:cubicBezTo>
                  <a:pt x="958" y="2000"/>
                  <a:pt x="958" y="2000"/>
                  <a:pt x="958" y="2000"/>
                </a:cubicBezTo>
                <a:cubicBezTo>
                  <a:pt x="1041" y="2000"/>
                  <a:pt x="1041" y="2000"/>
                  <a:pt x="1041" y="2000"/>
                </a:cubicBezTo>
                <a:cubicBezTo>
                  <a:pt x="1041" y="1687"/>
                  <a:pt x="1041" y="1687"/>
                  <a:pt x="1041" y="1687"/>
                </a:cubicBezTo>
                <a:cubicBezTo>
                  <a:pt x="1416" y="1916"/>
                  <a:pt x="1416" y="1916"/>
                  <a:pt x="1416" y="1916"/>
                </a:cubicBezTo>
                <a:cubicBezTo>
                  <a:pt x="1458" y="1864"/>
                  <a:pt x="1458" y="1864"/>
                  <a:pt x="1458" y="1864"/>
                </a:cubicBezTo>
                <a:cubicBezTo>
                  <a:pt x="1041" y="1614"/>
                  <a:pt x="1041" y="1614"/>
                  <a:pt x="1041" y="1614"/>
                </a:cubicBezTo>
                <a:cubicBezTo>
                  <a:pt x="1041" y="1416"/>
                  <a:pt x="1041" y="1416"/>
                  <a:pt x="1041" y="1416"/>
                </a:cubicBezTo>
                <a:cubicBezTo>
                  <a:pt x="1791" y="1416"/>
                  <a:pt x="1791" y="1416"/>
                  <a:pt x="1791" y="1416"/>
                </a:cubicBezTo>
                <a:cubicBezTo>
                  <a:pt x="1833" y="1416"/>
                  <a:pt x="1875" y="1375"/>
                  <a:pt x="1875" y="1333"/>
                </a:cubicBezTo>
                <a:cubicBezTo>
                  <a:pt x="1875" y="250"/>
                  <a:pt x="1875" y="250"/>
                  <a:pt x="1875" y="250"/>
                </a:cubicBezTo>
                <a:cubicBezTo>
                  <a:pt x="1916" y="250"/>
                  <a:pt x="1916" y="250"/>
                  <a:pt x="1916" y="250"/>
                </a:cubicBezTo>
                <a:cubicBezTo>
                  <a:pt x="1958" y="250"/>
                  <a:pt x="2000" y="208"/>
                  <a:pt x="2000" y="166"/>
                </a:cubicBezTo>
                <a:cubicBezTo>
                  <a:pt x="2000" y="83"/>
                  <a:pt x="2000" y="83"/>
                  <a:pt x="2000" y="83"/>
                </a:cubicBezTo>
                <a:cubicBezTo>
                  <a:pt x="2000" y="41"/>
                  <a:pt x="1958" y="0"/>
                  <a:pt x="1916" y="0"/>
                </a:cubicBezTo>
                <a:close/>
                <a:moveTo>
                  <a:pt x="1791" y="1250"/>
                </a:moveTo>
                <a:lnTo>
                  <a:pt x="1791" y="1250"/>
                </a:lnTo>
                <a:cubicBezTo>
                  <a:pt x="208" y="1250"/>
                  <a:pt x="208" y="1250"/>
                  <a:pt x="208" y="1250"/>
                </a:cubicBezTo>
                <a:cubicBezTo>
                  <a:pt x="208" y="250"/>
                  <a:pt x="208" y="250"/>
                  <a:pt x="208" y="250"/>
                </a:cubicBezTo>
                <a:cubicBezTo>
                  <a:pt x="1791" y="250"/>
                  <a:pt x="1791" y="250"/>
                  <a:pt x="1791" y="250"/>
                </a:cubicBezTo>
                <a:lnTo>
                  <a:pt x="1791" y="1250"/>
                </a:lnTo>
                <a:close/>
                <a:moveTo>
                  <a:pt x="1541" y="1041"/>
                </a:moveTo>
                <a:lnTo>
                  <a:pt x="1541" y="1041"/>
                </a:lnTo>
                <a:cubicBezTo>
                  <a:pt x="541" y="1041"/>
                  <a:pt x="541" y="1041"/>
                  <a:pt x="541" y="1041"/>
                </a:cubicBezTo>
                <a:cubicBezTo>
                  <a:pt x="541" y="416"/>
                  <a:pt x="541" y="416"/>
                  <a:pt x="541" y="416"/>
                </a:cubicBezTo>
                <a:cubicBezTo>
                  <a:pt x="458" y="416"/>
                  <a:pt x="458" y="416"/>
                  <a:pt x="458" y="416"/>
                </a:cubicBezTo>
                <a:cubicBezTo>
                  <a:pt x="458" y="1125"/>
                  <a:pt x="458" y="1125"/>
                  <a:pt x="458" y="1125"/>
                </a:cubicBezTo>
                <a:cubicBezTo>
                  <a:pt x="1541" y="1125"/>
                  <a:pt x="1541" y="1125"/>
                  <a:pt x="1541" y="1125"/>
                </a:cubicBezTo>
                <a:lnTo>
                  <a:pt x="1541" y="104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/>
        </p:spPr>
        <p:txBody>
          <a:bodyPr wrap="none" anchor="ctr"/>
          <a:lstStyle/>
          <a:p>
            <a:pPr marL="0" marR="0" lvl="0" indent="0" algn="l" defTabSz="603647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="" xmlns:a16="http://schemas.microsoft.com/office/drawing/2014/main" id="{F95CCCED-2AC5-486F-8DC6-3E3AE12F0146}"/>
              </a:ext>
            </a:extLst>
          </p:cNvPr>
          <p:cNvSpPr/>
          <p:nvPr/>
        </p:nvSpPr>
        <p:spPr>
          <a:xfrm>
            <a:off x="9459821" y="1873717"/>
            <a:ext cx="1983410" cy="1008077"/>
          </a:xfrm>
          <a:prstGeom prst="rect">
            <a:avLst/>
          </a:prstGeom>
          <a:solidFill>
            <a:srgbClr val="808080"/>
          </a:solidFill>
          <a:ln w="9525" cap="flat" cmpd="sng" algn="ctr">
            <a:noFill/>
            <a:prstDash val="solid"/>
          </a:ln>
          <a:effectLst/>
        </p:spPr>
        <p:txBody>
          <a:bodyPr lIns="47531" tIns="47531" rIns="47531" bIns="47531" rtlCol="0" anchor="t" anchorCtr="0"/>
          <a:lstStyle/>
          <a:p>
            <a:pPr marL="0" marR="0" lvl="0" indent="0" algn="r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</p:txBody>
      </p:sp>
      <p:sp>
        <p:nvSpPr>
          <p:cNvPr id="57" name="Rectangle 57">
            <a:extLst>
              <a:ext uri="{FF2B5EF4-FFF2-40B4-BE49-F238E27FC236}">
                <a16:creationId xmlns="" xmlns:a16="http://schemas.microsoft.com/office/drawing/2014/main" id="{5AE1E06A-35E5-4D29-8C4D-BF490F573C78}"/>
              </a:ext>
            </a:extLst>
          </p:cNvPr>
          <p:cNvSpPr/>
          <p:nvPr/>
        </p:nvSpPr>
        <p:spPr>
          <a:xfrm>
            <a:off x="9459821" y="4523963"/>
            <a:ext cx="1983410" cy="1648818"/>
          </a:xfrm>
          <a:prstGeom prst="rect">
            <a:avLst/>
          </a:prstGeom>
          <a:solidFill>
            <a:schemeClr val="accent2"/>
          </a:solidFill>
          <a:ln w="9525" cap="flat" cmpd="sng" algn="ctr">
            <a:noFill/>
            <a:prstDash val="solid"/>
          </a:ln>
          <a:effectLst/>
        </p:spPr>
        <p:txBody>
          <a:bodyPr lIns="44815" tIns="0" rIns="44815" bIns="44815" rtlCol="0" anchor="t" anchorCtr="0"/>
          <a:lstStyle/>
          <a:p>
            <a:pPr marL="0" marR="0" lvl="0" indent="0" algn="r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algn="r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en-US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algn="r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en-US" sz="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algn="r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en-US" sz="4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algn="r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endParaRPr kumimoji="0" lang="en-US" sz="105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defTabSz="60364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tabLst/>
              <a:defRPr/>
            </a:pPr>
            <a:r>
              <a:rPr kumimoji="0" lang="ru-RU" sz="12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Сроки внедрения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/>
            </a:r>
            <a:b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</a:br>
            <a:r>
              <a:rPr kumimoji="0" lang="ru-RU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rPr>
              <a:t>Короткие проекты с быстрым возвратом инвестиций 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</p:txBody>
      </p:sp>
      <p:sp>
        <p:nvSpPr>
          <p:cNvPr id="58" name="Textfeld 1">
            <a:extLst>
              <a:ext uri="{FF2B5EF4-FFF2-40B4-BE49-F238E27FC236}">
                <a16:creationId xmlns="" xmlns:a16="http://schemas.microsoft.com/office/drawing/2014/main" id="{EFBCF918-81FD-4BCD-AD6C-88D95C254920}"/>
              </a:ext>
            </a:extLst>
          </p:cNvPr>
          <p:cNvSpPr txBox="1"/>
          <p:nvPr/>
        </p:nvSpPr>
        <p:spPr>
          <a:xfrm>
            <a:off x="9472167" y="1840331"/>
            <a:ext cx="1958717" cy="1061829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ctr" defTabSz="603647">
              <a:buClr>
                <a:srgbClr val="FFE600"/>
              </a:buClr>
              <a:buSzPct val="70000"/>
              <a:defRPr/>
            </a:pPr>
            <a:endParaRPr lang="ru-RU" sz="500" b="1" kern="0" dirty="0">
              <a:solidFill>
                <a:schemeClr val="tx2"/>
              </a:solidFill>
              <a:latin typeface="EYInterstate" panose="02000503020000020004" pitchFamily="2" charset="0"/>
            </a:endParaRPr>
          </a:p>
          <a:p>
            <a:pPr algn="ctr" defTabSz="603647">
              <a:buClr>
                <a:srgbClr val="FFE600"/>
              </a:buClr>
              <a:buSzPct val="70000"/>
              <a:defRPr/>
            </a:pPr>
            <a:r>
              <a:rPr lang="ru-RU" sz="1600" b="1" kern="0" dirty="0">
                <a:solidFill>
                  <a:schemeClr val="tx2"/>
                </a:solidFill>
                <a:latin typeface="EYInterstate" panose="02000503020000020004" pitchFamily="2" charset="0"/>
              </a:rPr>
              <a:t>Существенное сокращение </a:t>
            </a:r>
            <a:br>
              <a:rPr lang="ru-RU" sz="1600" b="1" kern="0" dirty="0">
                <a:solidFill>
                  <a:schemeClr val="tx2"/>
                </a:solidFill>
                <a:latin typeface="EYInterstate" panose="02000503020000020004" pitchFamily="2" charset="0"/>
              </a:rPr>
            </a:br>
            <a:r>
              <a:rPr lang="ru-RU" sz="1600" b="1" kern="0" dirty="0">
                <a:solidFill>
                  <a:schemeClr val="tx2"/>
                </a:solidFill>
                <a:latin typeface="EYInterstate" panose="02000503020000020004" pitchFamily="2" charset="0"/>
              </a:rPr>
              <a:t>затрат</a:t>
            </a:r>
            <a:endParaRPr kumimoji="0" lang="uk-UA" sz="1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  <a:p>
            <a:pPr marL="0" marR="0" lvl="0" indent="0" algn="ctr" defTabSz="603647" eaLnBrk="1" fontAlgn="auto" latinLnBrk="0" hangingPunct="1">
              <a:lnSpc>
                <a:spcPct val="100000"/>
              </a:lnSpc>
              <a:buClr>
                <a:srgbClr val="FFE600"/>
              </a:buClr>
              <a:buSzPct val="70000"/>
              <a:buFontTx/>
              <a:buNone/>
              <a:tabLst/>
              <a:defRPr/>
            </a:pPr>
            <a:endParaRPr kumimoji="0" lang="uk-UA" sz="1600" b="1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EYInterstate" panose="02000503020000020004" pitchFamily="2" charset="0"/>
            </a:endParaRPr>
          </a:p>
        </p:txBody>
      </p:sp>
      <p:grpSp>
        <p:nvGrpSpPr>
          <p:cNvPr id="59" name="Group 23">
            <a:extLst>
              <a:ext uri="{FF2B5EF4-FFF2-40B4-BE49-F238E27FC236}">
                <a16:creationId xmlns="" xmlns:a16="http://schemas.microsoft.com/office/drawing/2014/main" id="{D31933AA-1349-4ED4-BC3F-86F5A0FE784D}"/>
              </a:ext>
            </a:extLst>
          </p:cNvPr>
          <p:cNvGrpSpPr>
            <a:grpSpLocks/>
          </p:cNvGrpSpPr>
          <p:nvPr/>
        </p:nvGrpSpPr>
        <p:grpSpPr bwMode="auto">
          <a:xfrm>
            <a:off x="9946430" y="4640165"/>
            <a:ext cx="1174843" cy="648989"/>
            <a:chOff x="5259732" y="1501893"/>
            <a:chExt cx="1053152" cy="642415"/>
          </a:xfrm>
        </p:grpSpPr>
        <p:sp>
          <p:nvSpPr>
            <p:cNvPr id="60" name="Freeform 31">
              <a:extLst>
                <a:ext uri="{FF2B5EF4-FFF2-40B4-BE49-F238E27FC236}">
                  <a16:creationId xmlns="" xmlns:a16="http://schemas.microsoft.com/office/drawing/2014/main" id="{1C446C99-7ACF-4C45-A748-237802C3FC1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89681" y="1662712"/>
              <a:ext cx="226156" cy="222257"/>
            </a:xfrm>
            <a:custGeom>
              <a:avLst/>
              <a:gdLst>
                <a:gd name="T0" fmla="*/ 2147483647 w 88"/>
                <a:gd name="T1" fmla="*/ 2147483647 h 87"/>
                <a:gd name="T2" fmla="*/ 2147483647 w 88"/>
                <a:gd name="T3" fmla="*/ 2147483647 h 87"/>
                <a:gd name="T4" fmla="*/ 2147483647 w 88"/>
                <a:gd name="T5" fmla="*/ 2147483647 h 87"/>
                <a:gd name="T6" fmla="*/ 2147483647 w 88"/>
                <a:gd name="T7" fmla="*/ 2147483647 h 87"/>
                <a:gd name="T8" fmla="*/ 2147483647 w 88"/>
                <a:gd name="T9" fmla="*/ 2147483647 h 87"/>
                <a:gd name="T10" fmla="*/ 2147483647 w 88"/>
                <a:gd name="T11" fmla="*/ 2147483647 h 87"/>
                <a:gd name="T12" fmla="*/ 2147483647 w 88"/>
                <a:gd name="T13" fmla="*/ 2147483647 h 87"/>
                <a:gd name="T14" fmla="*/ 2147483647 w 88"/>
                <a:gd name="T15" fmla="*/ 2147483647 h 87"/>
                <a:gd name="T16" fmla="*/ 2147483647 w 88"/>
                <a:gd name="T17" fmla="*/ 2147483647 h 87"/>
                <a:gd name="T18" fmla="*/ 2147483647 w 88"/>
                <a:gd name="T19" fmla="*/ 2147483647 h 87"/>
                <a:gd name="T20" fmla="*/ 2147483647 w 88"/>
                <a:gd name="T21" fmla="*/ 2147483647 h 87"/>
                <a:gd name="T22" fmla="*/ 2147483647 w 88"/>
                <a:gd name="T23" fmla="*/ 2147483647 h 87"/>
                <a:gd name="T24" fmla="*/ 2147483647 w 88"/>
                <a:gd name="T25" fmla="*/ 2147483647 h 87"/>
                <a:gd name="T26" fmla="*/ 2147483647 w 88"/>
                <a:gd name="T27" fmla="*/ 2147483647 h 87"/>
                <a:gd name="T28" fmla="*/ 2147483647 w 88"/>
                <a:gd name="T29" fmla="*/ 2147483647 h 87"/>
                <a:gd name="T30" fmla="*/ 2147483647 w 88"/>
                <a:gd name="T31" fmla="*/ 2147483647 h 87"/>
                <a:gd name="T32" fmla="*/ 2147483647 w 88"/>
                <a:gd name="T33" fmla="*/ 2147483647 h 87"/>
                <a:gd name="T34" fmla="*/ 2147483647 w 88"/>
                <a:gd name="T35" fmla="*/ 2147483647 h 87"/>
                <a:gd name="T36" fmla="*/ 2147483647 w 88"/>
                <a:gd name="T37" fmla="*/ 2147483647 h 87"/>
                <a:gd name="T38" fmla="*/ 2147483647 w 88"/>
                <a:gd name="T39" fmla="*/ 2147483647 h 87"/>
                <a:gd name="T40" fmla="*/ 2147483647 w 88"/>
                <a:gd name="T41" fmla="*/ 2147483647 h 87"/>
                <a:gd name="T42" fmla="*/ 2147483647 w 88"/>
                <a:gd name="T43" fmla="*/ 2147483647 h 87"/>
                <a:gd name="T44" fmla="*/ 2147483647 w 88"/>
                <a:gd name="T45" fmla="*/ 2147483647 h 87"/>
                <a:gd name="T46" fmla="*/ 2147483647 w 88"/>
                <a:gd name="T47" fmla="*/ 2147483647 h 87"/>
                <a:gd name="T48" fmla="*/ 2147483647 w 88"/>
                <a:gd name="T49" fmla="*/ 2147483647 h 87"/>
                <a:gd name="T50" fmla="*/ 2147483647 w 88"/>
                <a:gd name="T51" fmla="*/ 2147483647 h 87"/>
                <a:gd name="T52" fmla="*/ 2147483647 w 88"/>
                <a:gd name="T53" fmla="*/ 2147483647 h 87"/>
                <a:gd name="T54" fmla="*/ 2147483647 w 88"/>
                <a:gd name="T55" fmla="*/ 2147483647 h 87"/>
                <a:gd name="T56" fmla="*/ 2147483647 w 88"/>
                <a:gd name="T57" fmla="*/ 2147483647 h 87"/>
                <a:gd name="T58" fmla="*/ 2147483647 w 88"/>
                <a:gd name="T59" fmla="*/ 2147483647 h 87"/>
                <a:gd name="T60" fmla="*/ 2147483647 w 88"/>
                <a:gd name="T61" fmla="*/ 2147483647 h 87"/>
                <a:gd name="T62" fmla="*/ 2147483647 w 88"/>
                <a:gd name="T63" fmla="*/ 2147483647 h 87"/>
                <a:gd name="T64" fmla="*/ 2147483647 w 88"/>
                <a:gd name="T65" fmla="*/ 2147483647 h 87"/>
                <a:gd name="T66" fmla="*/ 2147483647 w 88"/>
                <a:gd name="T67" fmla="*/ 2147483647 h 87"/>
                <a:gd name="T68" fmla="*/ 2147483647 w 88"/>
                <a:gd name="T69" fmla="*/ 2147483647 h 87"/>
                <a:gd name="T70" fmla="*/ 2147483647 w 88"/>
                <a:gd name="T71" fmla="*/ 2147483647 h 87"/>
                <a:gd name="T72" fmla="*/ 2147483647 w 88"/>
                <a:gd name="T73" fmla="*/ 2147483647 h 8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88" h="87">
                  <a:moveTo>
                    <a:pt x="40" y="5"/>
                  </a:moveTo>
                  <a:lnTo>
                    <a:pt x="40" y="15"/>
                  </a:lnTo>
                  <a:lnTo>
                    <a:pt x="35" y="16"/>
                  </a:lnTo>
                  <a:lnTo>
                    <a:pt x="30" y="19"/>
                  </a:lnTo>
                  <a:lnTo>
                    <a:pt x="26" y="22"/>
                  </a:lnTo>
                  <a:lnTo>
                    <a:pt x="25" y="26"/>
                  </a:lnTo>
                  <a:lnTo>
                    <a:pt x="24" y="31"/>
                  </a:lnTo>
                  <a:lnTo>
                    <a:pt x="25" y="35"/>
                  </a:lnTo>
                  <a:lnTo>
                    <a:pt x="26" y="39"/>
                  </a:lnTo>
                  <a:lnTo>
                    <a:pt x="30" y="44"/>
                  </a:lnTo>
                  <a:lnTo>
                    <a:pt x="35" y="46"/>
                  </a:lnTo>
                  <a:lnTo>
                    <a:pt x="41" y="48"/>
                  </a:lnTo>
                  <a:lnTo>
                    <a:pt x="45" y="50"/>
                  </a:lnTo>
                  <a:lnTo>
                    <a:pt x="48" y="52"/>
                  </a:lnTo>
                  <a:lnTo>
                    <a:pt x="51" y="54"/>
                  </a:lnTo>
                  <a:lnTo>
                    <a:pt x="51" y="56"/>
                  </a:lnTo>
                  <a:lnTo>
                    <a:pt x="50" y="59"/>
                  </a:lnTo>
                  <a:lnTo>
                    <a:pt x="48" y="61"/>
                  </a:lnTo>
                  <a:lnTo>
                    <a:pt x="45" y="61"/>
                  </a:lnTo>
                  <a:lnTo>
                    <a:pt x="41" y="63"/>
                  </a:lnTo>
                  <a:lnTo>
                    <a:pt x="36" y="61"/>
                  </a:lnTo>
                  <a:lnTo>
                    <a:pt x="30" y="60"/>
                  </a:lnTo>
                  <a:lnTo>
                    <a:pt x="26" y="59"/>
                  </a:lnTo>
                  <a:lnTo>
                    <a:pt x="24" y="70"/>
                  </a:lnTo>
                  <a:lnTo>
                    <a:pt x="28" y="71"/>
                  </a:lnTo>
                  <a:lnTo>
                    <a:pt x="33" y="72"/>
                  </a:lnTo>
                  <a:lnTo>
                    <a:pt x="39" y="74"/>
                  </a:lnTo>
                  <a:lnTo>
                    <a:pt x="39" y="82"/>
                  </a:lnTo>
                  <a:lnTo>
                    <a:pt x="48" y="82"/>
                  </a:lnTo>
                  <a:lnTo>
                    <a:pt x="48" y="72"/>
                  </a:lnTo>
                  <a:lnTo>
                    <a:pt x="55" y="71"/>
                  </a:lnTo>
                  <a:lnTo>
                    <a:pt x="59" y="68"/>
                  </a:lnTo>
                  <a:lnTo>
                    <a:pt x="62" y="64"/>
                  </a:lnTo>
                  <a:lnTo>
                    <a:pt x="65" y="60"/>
                  </a:lnTo>
                  <a:lnTo>
                    <a:pt x="65" y="54"/>
                  </a:lnTo>
                  <a:lnTo>
                    <a:pt x="65" y="50"/>
                  </a:lnTo>
                  <a:lnTo>
                    <a:pt x="63" y="46"/>
                  </a:lnTo>
                  <a:lnTo>
                    <a:pt x="61" y="44"/>
                  </a:lnTo>
                  <a:lnTo>
                    <a:pt x="55" y="39"/>
                  </a:lnTo>
                  <a:lnTo>
                    <a:pt x="50" y="37"/>
                  </a:lnTo>
                  <a:lnTo>
                    <a:pt x="44" y="35"/>
                  </a:lnTo>
                  <a:lnTo>
                    <a:pt x="41" y="34"/>
                  </a:lnTo>
                  <a:lnTo>
                    <a:pt x="39" y="31"/>
                  </a:lnTo>
                  <a:lnTo>
                    <a:pt x="39" y="30"/>
                  </a:lnTo>
                  <a:lnTo>
                    <a:pt x="39" y="27"/>
                  </a:lnTo>
                  <a:lnTo>
                    <a:pt x="40" y="26"/>
                  </a:lnTo>
                  <a:lnTo>
                    <a:pt x="43" y="24"/>
                  </a:lnTo>
                  <a:lnTo>
                    <a:pt x="47" y="24"/>
                  </a:lnTo>
                  <a:lnTo>
                    <a:pt x="51" y="24"/>
                  </a:lnTo>
                  <a:lnTo>
                    <a:pt x="55" y="26"/>
                  </a:lnTo>
                  <a:lnTo>
                    <a:pt x="58" y="26"/>
                  </a:lnTo>
                  <a:lnTo>
                    <a:pt x="61" y="27"/>
                  </a:lnTo>
                  <a:lnTo>
                    <a:pt x="63" y="16"/>
                  </a:lnTo>
                  <a:lnTo>
                    <a:pt x="59" y="15"/>
                  </a:lnTo>
                  <a:lnTo>
                    <a:pt x="55" y="14"/>
                  </a:lnTo>
                  <a:lnTo>
                    <a:pt x="50" y="14"/>
                  </a:lnTo>
                  <a:lnTo>
                    <a:pt x="50" y="5"/>
                  </a:lnTo>
                  <a:lnTo>
                    <a:pt x="40" y="5"/>
                  </a:lnTo>
                  <a:close/>
                  <a:moveTo>
                    <a:pt x="44" y="0"/>
                  </a:moveTo>
                  <a:lnTo>
                    <a:pt x="61" y="4"/>
                  </a:lnTo>
                  <a:lnTo>
                    <a:pt x="76" y="14"/>
                  </a:lnTo>
                  <a:lnTo>
                    <a:pt x="84" y="27"/>
                  </a:lnTo>
                  <a:lnTo>
                    <a:pt x="88" y="44"/>
                  </a:lnTo>
                  <a:lnTo>
                    <a:pt x="84" y="60"/>
                  </a:lnTo>
                  <a:lnTo>
                    <a:pt x="76" y="75"/>
                  </a:lnTo>
                  <a:lnTo>
                    <a:pt x="61" y="83"/>
                  </a:lnTo>
                  <a:lnTo>
                    <a:pt x="44" y="87"/>
                  </a:lnTo>
                  <a:lnTo>
                    <a:pt x="28" y="83"/>
                  </a:lnTo>
                  <a:lnTo>
                    <a:pt x="14" y="75"/>
                  </a:lnTo>
                  <a:lnTo>
                    <a:pt x="5" y="60"/>
                  </a:lnTo>
                  <a:lnTo>
                    <a:pt x="0" y="44"/>
                  </a:lnTo>
                  <a:lnTo>
                    <a:pt x="5" y="27"/>
                  </a:lnTo>
                  <a:lnTo>
                    <a:pt x="14" y="14"/>
                  </a:lnTo>
                  <a:lnTo>
                    <a:pt x="28" y="4"/>
                  </a:lnTo>
                  <a:lnTo>
                    <a:pt x="44" y="0"/>
                  </a:lnTo>
                  <a:close/>
                </a:path>
              </a:pathLst>
            </a:custGeom>
            <a:solidFill>
              <a:srgbClr val="808080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03647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  <p:sp>
          <p:nvSpPr>
            <p:cNvPr id="61" name="Freeform 32">
              <a:extLst>
                <a:ext uri="{FF2B5EF4-FFF2-40B4-BE49-F238E27FC236}">
                  <a16:creationId xmlns="" xmlns:a16="http://schemas.microsoft.com/office/drawing/2014/main" id="{FC8F24C5-1361-482F-967A-74624DFE5E4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259732" y="1633467"/>
              <a:ext cx="282695" cy="278797"/>
            </a:xfrm>
            <a:custGeom>
              <a:avLst/>
              <a:gdLst>
                <a:gd name="T0" fmla="*/ 2147483647 w 110"/>
                <a:gd name="T1" fmla="*/ 2147483647 h 109"/>
                <a:gd name="T2" fmla="*/ 2147483647 w 110"/>
                <a:gd name="T3" fmla="*/ 2147483647 h 109"/>
                <a:gd name="T4" fmla="*/ 2147483647 w 110"/>
                <a:gd name="T5" fmla="*/ 2147483647 h 109"/>
                <a:gd name="T6" fmla="*/ 2147483647 w 110"/>
                <a:gd name="T7" fmla="*/ 2147483647 h 109"/>
                <a:gd name="T8" fmla="*/ 2147483647 w 110"/>
                <a:gd name="T9" fmla="*/ 2147483647 h 109"/>
                <a:gd name="T10" fmla="*/ 2147483647 w 110"/>
                <a:gd name="T11" fmla="*/ 2147483647 h 109"/>
                <a:gd name="T12" fmla="*/ 2147483647 w 110"/>
                <a:gd name="T13" fmla="*/ 2147483647 h 109"/>
                <a:gd name="T14" fmla="*/ 2147483647 w 110"/>
                <a:gd name="T15" fmla="*/ 2147483647 h 109"/>
                <a:gd name="T16" fmla="*/ 2147483647 w 110"/>
                <a:gd name="T17" fmla="*/ 2147483647 h 109"/>
                <a:gd name="T18" fmla="*/ 2147483647 w 110"/>
                <a:gd name="T19" fmla="*/ 2147483647 h 109"/>
                <a:gd name="T20" fmla="*/ 2147483647 w 110"/>
                <a:gd name="T21" fmla="*/ 2147483647 h 109"/>
                <a:gd name="T22" fmla="*/ 2147483647 w 110"/>
                <a:gd name="T23" fmla="*/ 2147483647 h 109"/>
                <a:gd name="T24" fmla="*/ 2147483647 w 110"/>
                <a:gd name="T25" fmla="*/ 2147483647 h 109"/>
                <a:gd name="T26" fmla="*/ 2147483647 w 110"/>
                <a:gd name="T27" fmla="*/ 2147483647 h 109"/>
                <a:gd name="T28" fmla="*/ 2147483647 w 110"/>
                <a:gd name="T29" fmla="*/ 2147483647 h 109"/>
                <a:gd name="T30" fmla="*/ 2147483647 w 110"/>
                <a:gd name="T31" fmla="*/ 2147483647 h 109"/>
                <a:gd name="T32" fmla="*/ 2147483647 w 110"/>
                <a:gd name="T33" fmla="*/ 2147483647 h 109"/>
                <a:gd name="T34" fmla="*/ 2147483647 w 110"/>
                <a:gd name="T35" fmla="*/ 0 h 109"/>
                <a:gd name="T36" fmla="*/ 2147483647 w 110"/>
                <a:gd name="T37" fmla="*/ 2147483647 h 109"/>
                <a:gd name="T38" fmla="*/ 2147483647 w 110"/>
                <a:gd name="T39" fmla="*/ 2147483647 h 109"/>
                <a:gd name="T40" fmla="*/ 2147483647 w 110"/>
                <a:gd name="T41" fmla="*/ 2147483647 h 109"/>
                <a:gd name="T42" fmla="*/ 2147483647 w 110"/>
                <a:gd name="T43" fmla="*/ 2147483647 h 109"/>
                <a:gd name="T44" fmla="*/ 2147483647 w 110"/>
                <a:gd name="T45" fmla="*/ 2147483647 h 109"/>
                <a:gd name="T46" fmla="*/ 2147483647 w 110"/>
                <a:gd name="T47" fmla="*/ 2147483647 h 109"/>
                <a:gd name="T48" fmla="*/ 2147483647 w 110"/>
                <a:gd name="T49" fmla="*/ 2147483647 h 109"/>
                <a:gd name="T50" fmla="*/ 2147483647 w 110"/>
                <a:gd name="T51" fmla="*/ 2147483647 h 109"/>
                <a:gd name="T52" fmla="*/ 2147483647 w 110"/>
                <a:gd name="T53" fmla="*/ 2147483647 h 109"/>
                <a:gd name="T54" fmla="*/ 2147483647 w 110"/>
                <a:gd name="T55" fmla="*/ 2147483647 h 109"/>
                <a:gd name="T56" fmla="*/ 2147483647 w 110"/>
                <a:gd name="T57" fmla="*/ 2147483647 h 109"/>
                <a:gd name="T58" fmla="*/ 2147483647 w 110"/>
                <a:gd name="T59" fmla="*/ 2147483647 h 109"/>
                <a:gd name="T60" fmla="*/ 2147483647 w 110"/>
                <a:gd name="T61" fmla="*/ 2147483647 h 109"/>
                <a:gd name="T62" fmla="*/ 2147483647 w 110"/>
                <a:gd name="T63" fmla="*/ 2147483647 h 109"/>
                <a:gd name="T64" fmla="*/ 0 w 110"/>
                <a:gd name="T65" fmla="*/ 2147483647 h 109"/>
                <a:gd name="T66" fmla="*/ 2147483647 w 110"/>
                <a:gd name="T67" fmla="*/ 2147483647 h 109"/>
                <a:gd name="T68" fmla="*/ 2147483647 w 110"/>
                <a:gd name="T69" fmla="*/ 2147483647 h 109"/>
                <a:gd name="T70" fmla="*/ 2147483647 w 110"/>
                <a:gd name="T71" fmla="*/ 2147483647 h 109"/>
                <a:gd name="T72" fmla="*/ 2147483647 w 110"/>
                <a:gd name="T73" fmla="*/ 2147483647 h 109"/>
                <a:gd name="T74" fmla="*/ 2147483647 w 110"/>
                <a:gd name="T75" fmla="*/ 0 h 109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110" h="109">
                  <a:moveTo>
                    <a:pt x="55" y="7"/>
                  </a:moveTo>
                  <a:lnTo>
                    <a:pt x="37" y="11"/>
                  </a:lnTo>
                  <a:lnTo>
                    <a:pt x="21" y="20"/>
                  </a:lnTo>
                  <a:lnTo>
                    <a:pt x="11" y="37"/>
                  </a:lnTo>
                  <a:lnTo>
                    <a:pt x="7" y="55"/>
                  </a:lnTo>
                  <a:lnTo>
                    <a:pt x="11" y="74"/>
                  </a:lnTo>
                  <a:lnTo>
                    <a:pt x="21" y="89"/>
                  </a:lnTo>
                  <a:lnTo>
                    <a:pt x="37" y="98"/>
                  </a:lnTo>
                  <a:lnTo>
                    <a:pt x="55" y="102"/>
                  </a:lnTo>
                  <a:lnTo>
                    <a:pt x="74" y="98"/>
                  </a:lnTo>
                  <a:lnTo>
                    <a:pt x="89" y="89"/>
                  </a:lnTo>
                  <a:lnTo>
                    <a:pt x="99" y="74"/>
                  </a:lnTo>
                  <a:lnTo>
                    <a:pt x="103" y="55"/>
                  </a:lnTo>
                  <a:lnTo>
                    <a:pt x="99" y="37"/>
                  </a:lnTo>
                  <a:lnTo>
                    <a:pt x="89" y="20"/>
                  </a:lnTo>
                  <a:lnTo>
                    <a:pt x="74" y="11"/>
                  </a:lnTo>
                  <a:lnTo>
                    <a:pt x="55" y="7"/>
                  </a:lnTo>
                  <a:close/>
                  <a:moveTo>
                    <a:pt x="55" y="0"/>
                  </a:moveTo>
                  <a:lnTo>
                    <a:pt x="73" y="3"/>
                  </a:lnTo>
                  <a:lnTo>
                    <a:pt x="88" y="11"/>
                  </a:lnTo>
                  <a:lnTo>
                    <a:pt x="99" y="22"/>
                  </a:lnTo>
                  <a:lnTo>
                    <a:pt x="107" y="37"/>
                  </a:lnTo>
                  <a:lnTo>
                    <a:pt x="110" y="55"/>
                  </a:lnTo>
                  <a:lnTo>
                    <a:pt x="107" y="72"/>
                  </a:lnTo>
                  <a:lnTo>
                    <a:pt x="99" y="87"/>
                  </a:lnTo>
                  <a:lnTo>
                    <a:pt x="88" y="98"/>
                  </a:lnTo>
                  <a:lnTo>
                    <a:pt x="73" y="106"/>
                  </a:lnTo>
                  <a:lnTo>
                    <a:pt x="55" y="109"/>
                  </a:lnTo>
                  <a:lnTo>
                    <a:pt x="37" y="106"/>
                  </a:lnTo>
                  <a:lnTo>
                    <a:pt x="22" y="98"/>
                  </a:lnTo>
                  <a:lnTo>
                    <a:pt x="11" y="87"/>
                  </a:lnTo>
                  <a:lnTo>
                    <a:pt x="3" y="72"/>
                  </a:lnTo>
                  <a:lnTo>
                    <a:pt x="0" y="55"/>
                  </a:lnTo>
                  <a:lnTo>
                    <a:pt x="3" y="37"/>
                  </a:lnTo>
                  <a:lnTo>
                    <a:pt x="11" y="22"/>
                  </a:lnTo>
                  <a:lnTo>
                    <a:pt x="22" y="11"/>
                  </a:lnTo>
                  <a:lnTo>
                    <a:pt x="37" y="3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808080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03647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  <p:sp>
          <p:nvSpPr>
            <p:cNvPr id="62" name="Freeform 33">
              <a:extLst>
                <a:ext uri="{FF2B5EF4-FFF2-40B4-BE49-F238E27FC236}">
                  <a16:creationId xmlns="" xmlns:a16="http://schemas.microsoft.com/office/drawing/2014/main" id="{65EEC5B1-5718-4DC1-A769-85B9B09768E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93837" y="1768018"/>
              <a:ext cx="284645" cy="280746"/>
            </a:xfrm>
            <a:custGeom>
              <a:avLst/>
              <a:gdLst>
                <a:gd name="T0" fmla="*/ 2147483647 w 111"/>
                <a:gd name="T1" fmla="*/ 2147483647 h 110"/>
                <a:gd name="T2" fmla="*/ 2147483647 w 111"/>
                <a:gd name="T3" fmla="*/ 2147483647 h 110"/>
                <a:gd name="T4" fmla="*/ 2147483647 w 111"/>
                <a:gd name="T5" fmla="*/ 2147483647 h 110"/>
                <a:gd name="T6" fmla="*/ 2147483647 w 111"/>
                <a:gd name="T7" fmla="*/ 2147483647 h 110"/>
                <a:gd name="T8" fmla="*/ 2147483647 w 111"/>
                <a:gd name="T9" fmla="*/ 2147483647 h 110"/>
                <a:gd name="T10" fmla="*/ 2147483647 w 111"/>
                <a:gd name="T11" fmla="*/ 2147483647 h 110"/>
                <a:gd name="T12" fmla="*/ 2147483647 w 111"/>
                <a:gd name="T13" fmla="*/ 2147483647 h 110"/>
                <a:gd name="T14" fmla="*/ 2147483647 w 111"/>
                <a:gd name="T15" fmla="*/ 2147483647 h 110"/>
                <a:gd name="T16" fmla="*/ 2147483647 w 111"/>
                <a:gd name="T17" fmla="*/ 2147483647 h 110"/>
                <a:gd name="T18" fmla="*/ 2147483647 w 111"/>
                <a:gd name="T19" fmla="*/ 2147483647 h 110"/>
                <a:gd name="T20" fmla="*/ 2147483647 w 111"/>
                <a:gd name="T21" fmla="*/ 2147483647 h 110"/>
                <a:gd name="T22" fmla="*/ 2147483647 w 111"/>
                <a:gd name="T23" fmla="*/ 2147483647 h 110"/>
                <a:gd name="T24" fmla="*/ 2147483647 w 111"/>
                <a:gd name="T25" fmla="*/ 2147483647 h 110"/>
                <a:gd name="T26" fmla="*/ 2147483647 w 111"/>
                <a:gd name="T27" fmla="*/ 2147483647 h 110"/>
                <a:gd name="T28" fmla="*/ 2147483647 w 111"/>
                <a:gd name="T29" fmla="*/ 2147483647 h 110"/>
                <a:gd name="T30" fmla="*/ 2147483647 w 111"/>
                <a:gd name="T31" fmla="*/ 2147483647 h 110"/>
                <a:gd name="T32" fmla="*/ 2147483647 w 111"/>
                <a:gd name="T33" fmla="*/ 2147483647 h 110"/>
                <a:gd name="T34" fmla="*/ 2147483647 w 111"/>
                <a:gd name="T35" fmla="*/ 2147483647 h 110"/>
                <a:gd name="T36" fmla="*/ 2147483647 w 111"/>
                <a:gd name="T37" fmla="*/ 2147483647 h 110"/>
                <a:gd name="T38" fmla="*/ 2147483647 w 111"/>
                <a:gd name="T39" fmla="*/ 2147483647 h 110"/>
                <a:gd name="T40" fmla="*/ 2147483647 w 111"/>
                <a:gd name="T41" fmla="*/ 2147483647 h 110"/>
                <a:gd name="T42" fmla="*/ 2147483647 w 111"/>
                <a:gd name="T43" fmla="*/ 2147483647 h 110"/>
                <a:gd name="T44" fmla="*/ 2147483647 w 111"/>
                <a:gd name="T45" fmla="*/ 2147483647 h 110"/>
                <a:gd name="T46" fmla="*/ 2147483647 w 111"/>
                <a:gd name="T47" fmla="*/ 2147483647 h 110"/>
                <a:gd name="T48" fmla="*/ 2147483647 w 111"/>
                <a:gd name="T49" fmla="*/ 2147483647 h 110"/>
                <a:gd name="T50" fmla="*/ 2147483647 w 111"/>
                <a:gd name="T51" fmla="*/ 2147483647 h 110"/>
                <a:gd name="T52" fmla="*/ 2147483647 w 111"/>
                <a:gd name="T53" fmla="*/ 0 h 110"/>
                <a:gd name="T54" fmla="*/ 2147483647 w 111"/>
                <a:gd name="T55" fmla="*/ 2147483647 h 110"/>
                <a:gd name="T56" fmla="*/ 2147483647 w 111"/>
                <a:gd name="T57" fmla="*/ 2147483647 h 110"/>
                <a:gd name="T58" fmla="*/ 2147483647 w 111"/>
                <a:gd name="T59" fmla="*/ 2147483647 h 110"/>
                <a:gd name="T60" fmla="*/ 2147483647 w 111"/>
                <a:gd name="T61" fmla="*/ 2147483647 h 110"/>
                <a:gd name="T62" fmla="*/ 2147483647 w 111"/>
                <a:gd name="T63" fmla="*/ 2147483647 h 110"/>
                <a:gd name="T64" fmla="*/ 2147483647 w 111"/>
                <a:gd name="T65" fmla="*/ 2147483647 h 110"/>
                <a:gd name="T66" fmla="*/ 2147483647 w 111"/>
                <a:gd name="T67" fmla="*/ 2147483647 h 110"/>
                <a:gd name="T68" fmla="*/ 2147483647 w 111"/>
                <a:gd name="T69" fmla="*/ 2147483647 h 110"/>
                <a:gd name="T70" fmla="*/ 2147483647 w 111"/>
                <a:gd name="T71" fmla="*/ 2147483647 h 110"/>
                <a:gd name="T72" fmla="*/ 2147483647 w 111"/>
                <a:gd name="T73" fmla="*/ 0 h 110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11" h="110">
                  <a:moveTo>
                    <a:pt x="50" y="7"/>
                  </a:moveTo>
                  <a:lnTo>
                    <a:pt x="50" y="17"/>
                  </a:lnTo>
                  <a:lnTo>
                    <a:pt x="43" y="20"/>
                  </a:lnTo>
                  <a:lnTo>
                    <a:pt x="37" y="23"/>
                  </a:lnTo>
                  <a:lnTo>
                    <a:pt x="33" y="28"/>
                  </a:lnTo>
                  <a:lnTo>
                    <a:pt x="30" y="32"/>
                  </a:lnTo>
                  <a:lnTo>
                    <a:pt x="30" y="39"/>
                  </a:lnTo>
                  <a:lnTo>
                    <a:pt x="33" y="49"/>
                  </a:lnTo>
                  <a:lnTo>
                    <a:pt x="40" y="56"/>
                  </a:lnTo>
                  <a:lnTo>
                    <a:pt x="51" y="61"/>
                  </a:lnTo>
                  <a:lnTo>
                    <a:pt x="58" y="64"/>
                  </a:lnTo>
                  <a:lnTo>
                    <a:pt x="62" y="65"/>
                  </a:lnTo>
                  <a:lnTo>
                    <a:pt x="63" y="68"/>
                  </a:lnTo>
                  <a:lnTo>
                    <a:pt x="65" y="71"/>
                  </a:lnTo>
                  <a:lnTo>
                    <a:pt x="63" y="75"/>
                  </a:lnTo>
                  <a:lnTo>
                    <a:pt x="60" y="76"/>
                  </a:lnTo>
                  <a:lnTo>
                    <a:pt x="58" y="79"/>
                  </a:lnTo>
                  <a:lnTo>
                    <a:pt x="52" y="79"/>
                  </a:lnTo>
                  <a:lnTo>
                    <a:pt x="45" y="78"/>
                  </a:lnTo>
                  <a:lnTo>
                    <a:pt x="39" y="76"/>
                  </a:lnTo>
                  <a:lnTo>
                    <a:pt x="33" y="73"/>
                  </a:lnTo>
                  <a:lnTo>
                    <a:pt x="29" y="87"/>
                  </a:lnTo>
                  <a:lnTo>
                    <a:pt x="35" y="90"/>
                  </a:lnTo>
                  <a:lnTo>
                    <a:pt x="41" y="91"/>
                  </a:lnTo>
                  <a:lnTo>
                    <a:pt x="50" y="93"/>
                  </a:lnTo>
                  <a:lnTo>
                    <a:pt x="50" y="103"/>
                  </a:lnTo>
                  <a:lnTo>
                    <a:pt x="62" y="103"/>
                  </a:lnTo>
                  <a:lnTo>
                    <a:pt x="62" y="91"/>
                  </a:lnTo>
                  <a:lnTo>
                    <a:pt x="73" y="87"/>
                  </a:lnTo>
                  <a:lnTo>
                    <a:pt x="80" y="80"/>
                  </a:lnTo>
                  <a:lnTo>
                    <a:pt x="82" y="69"/>
                  </a:lnTo>
                  <a:lnTo>
                    <a:pt x="81" y="60"/>
                  </a:lnTo>
                  <a:lnTo>
                    <a:pt x="74" y="53"/>
                  </a:lnTo>
                  <a:lnTo>
                    <a:pt x="63" y="47"/>
                  </a:lnTo>
                  <a:lnTo>
                    <a:pt x="56" y="45"/>
                  </a:lnTo>
                  <a:lnTo>
                    <a:pt x="52" y="42"/>
                  </a:lnTo>
                  <a:lnTo>
                    <a:pt x="50" y="39"/>
                  </a:lnTo>
                  <a:lnTo>
                    <a:pt x="48" y="37"/>
                  </a:lnTo>
                  <a:lnTo>
                    <a:pt x="48" y="35"/>
                  </a:lnTo>
                  <a:lnTo>
                    <a:pt x="50" y="34"/>
                  </a:lnTo>
                  <a:lnTo>
                    <a:pt x="51" y="31"/>
                  </a:lnTo>
                  <a:lnTo>
                    <a:pt x="55" y="31"/>
                  </a:lnTo>
                  <a:lnTo>
                    <a:pt x="59" y="30"/>
                  </a:lnTo>
                  <a:lnTo>
                    <a:pt x="65" y="31"/>
                  </a:lnTo>
                  <a:lnTo>
                    <a:pt x="69" y="32"/>
                  </a:lnTo>
                  <a:lnTo>
                    <a:pt x="73" y="34"/>
                  </a:lnTo>
                  <a:lnTo>
                    <a:pt x="75" y="34"/>
                  </a:lnTo>
                  <a:lnTo>
                    <a:pt x="80" y="22"/>
                  </a:lnTo>
                  <a:lnTo>
                    <a:pt x="74" y="19"/>
                  </a:lnTo>
                  <a:lnTo>
                    <a:pt x="69" y="17"/>
                  </a:lnTo>
                  <a:lnTo>
                    <a:pt x="62" y="17"/>
                  </a:lnTo>
                  <a:lnTo>
                    <a:pt x="62" y="7"/>
                  </a:lnTo>
                  <a:lnTo>
                    <a:pt x="50" y="7"/>
                  </a:lnTo>
                  <a:close/>
                  <a:moveTo>
                    <a:pt x="56" y="0"/>
                  </a:moveTo>
                  <a:lnTo>
                    <a:pt x="73" y="2"/>
                  </a:lnTo>
                  <a:lnTo>
                    <a:pt x="88" y="11"/>
                  </a:lnTo>
                  <a:lnTo>
                    <a:pt x="100" y="23"/>
                  </a:lnTo>
                  <a:lnTo>
                    <a:pt x="108" y="38"/>
                  </a:lnTo>
                  <a:lnTo>
                    <a:pt x="111" y="56"/>
                  </a:lnTo>
                  <a:lnTo>
                    <a:pt x="108" y="72"/>
                  </a:lnTo>
                  <a:lnTo>
                    <a:pt x="100" y="87"/>
                  </a:lnTo>
                  <a:lnTo>
                    <a:pt x="88" y="99"/>
                  </a:lnTo>
                  <a:lnTo>
                    <a:pt x="73" y="108"/>
                  </a:lnTo>
                  <a:lnTo>
                    <a:pt x="56" y="110"/>
                  </a:lnTo>
                  <a:lnTo>
                    <a:pt x="39" y="108"/>
                  </a:lnTo>
                  <a:lnTo>
                    <a:pt x="24" y="99"/>
                  </a:lnTo>
                  <a:lnTo>
                    <a:pt x="11" y="87"/>
                  </a:lnTo>
                  <a:lnTo>
                    <a:pt x="3" y="72"/>
                  </a:lnTo>
                  <a:lnTo>
                    <a:pt x="0" y="56"/>
                  </a:lnTo>
                  <a:lnTo>
                    <a:pt x="3" y="38"/>
                  </a:lnTo>
                  <a:lnTo>
                    <a:pt x="11" y="23"/>
                  </a:lnTo>
                  <a:lnTo>
                    <a:pt x="24" y="11"/>
                  </a:lnTo>
                  <a:lnTo>
                    <a:pt x="39" y="2"/>
                  </a:lnTo>
                  <a:lnTo>
                    <a:pt x="56" y="0"/>
                  </a:lnTo>
                  <a:close/>
                </a:path>
              </a:pathLst>
            </a:custGeom>
            <a:solidFill>
              <a:srgbClr val="808080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03647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  <p:sp>
          <p:nvSpPr>
            <p:cNvPr id="87" name="Freeform 34">
              <a:extLst>
                <a:ext uri="{FF2B5EF4-FFF2-40B4-BE49-F238E27FC236}">
                  <a16:creationId xmlns="" xmlns:a16="http://schemas.microsoft.com/office/drawing/2014/main" id="{928C1C02-66FA-4026-BD05-14F67E4D9D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0430" y="1501893"/>
              <a:ext cx="626704" cy="642415"/>
            </a:xfrm>
            <a:custGeom>
              <a:avLst/>
              <a:gdLst>
                <a:gd name="T0" fmla="*/ 2147483647 w 272"/>
                <a:gd name="T1" fmla="*/ 0 h 290"/>
                <a:gd name="T2" fmla="*/ 2147483647 w 272"/>
                <a:gd name="T3" fmla="*/ 2147483647 h 290"/>
                <a:gd name="T4" fmla="*/ 2147483647 w 272"/>
                <a:gd name="T5" fmla="*/ 2147483647 h 290"/>
                <a:gd name="T6" fmla="*/ 2147483647 w 272"/>
                <a:gd name="T7" fmla="*/ 2147483647 h 290"/>
                <a:gd name="T8" fmla="*/ 2147483647 w 272"/>
                <a:gd name="T9" fmla="*/ 2147483647 h 290"/>
                <a:gd name="T10" fmla="*/ 2147483647 w 272"/>
                <a:gd name="T11" fmla="*/ 2147483647 h 290"/>
                <a:gd name="T12" fmla="*/ 2147483647 w 272"/>
                <a:gd name="T13" fmla="*/ 2147483647 h 290"/>
                <a:gd name="T14" fmla="*/ 2147483647 w 272"/>
                <a:gd name="T15" fmla="*/ 2147483647 h 290"/>
                <a:gd name="T16" fmla="*/ 2147483647 w 272"/>
                <a:gd name="T17" fmla="*/ 2147483647 h 290"/>
                <a:gd name="T18" fmla="*/ 2147483647 w 272"/>
                <a:gd name="T19" fmla="*/ 2147483647 h 290"/>
                <a:gd name="T20" fmla="*/ 2147483647 w 272"/>
                <a:gd name="T21" fmla="*/ 2147483647 h 290"/>
                <a:gd name="T22" fmla="*/ 2147483647 w 272"/>
                <a:gd name="T23" fmla="*/ 2147483647 h 290"/>
                <a:gd name="T24" fmla="*/ 2147483647 w 272"/>
                <a:gd name="T25" fmla="*/ 2147483647 h 290"/>
                <a:gd name="T26" fmla="*/ 2147483647 w 272"/>
                <a:gd name="T27" fmla="*/ 2147483647 h 290"/>
                <a:gd name="T28" fmla="*/ 2147483647 w 272"/>
                <a:gd name="T29" fmla="*/ 2147483647 h 290"/>
                <a:gd name="T30" fmla="*/ 2147483647 w 272"/>
                <a:gd name="T31" fmla="*/ 2147483647 h 290"/>
                <a:gd name="T32" fmla="*/ 2147483647 w 272"/>
                <a:gd name="T33" fmla="*/ 2147483647 h 290"/>
                <a:gd name="T34" fmla="*/ 2147483647 w 272"/>
                <a:gd name="T35" fmla="*/ 2147483647 h 290"/>
                <a:gd name="T36" fmla="*/ 2147483647 w 272"/>
                <a:gd name="T37" fmla="*/ 2147483647 h 290"/>
                <a:gd name="T38" fmla="*/ 2147483647 w 272"/>
                <a:gd name="T39" fmla="*/ 2147483647 h 290"/>
                <a:gd name="T40" fmla="*/ 2147483647 w 272"/>
                <a:gd name="T41" fmla="*/ 2147483647 h 290"/>
                <a:gd name="T42" fmla="*/ 2147483647 w 272"/>
                <a:gd name="T43" fmla="*/ 2147483647 h 290"/>
                <a:gd name="T44" fmla="*/ 2147483647 w 272"/>
                <a:gd name="T45" fmla="*/ 2147483647 h 290"/>
                <a:gd name="T46" fmla="*/ 2147483647 w 272"/>
                <a:gd name="T47" fmla="*/ 2147483647 h 290"/>
                <a:gd name="T48" fmla="*/ 0 w 272"/>
                <a:gd name="T49" fmla="*/ 2147483647 h 290"/>
                <a:gd name="T50" fmla="*/ 2147483647 w 272"/>
                <a:gd name="T51" fmla="*/ 2147483647 h 290"/>
                <a:gd name="T52" fmla="*/ 2147483647 w 272"/>
                <a:gd name="T53" fmla="*/ 2147483647 h 290"/>
                <a:gd name="T54" fmla="*/ 2147483647 w 272"/>
                <a:gd name="T55" fmla="*/ 2147483647 h 290"/>
                <a:gd name="T56" fmla="*/ 2147483647 w 272"/>
                <a:gd name="T57" fmla="*/ 2147483647 h 290"/>
                <a:gd name="T58" fmla="*/ 2147483647 w 272"/>
                <a:gd name="T59" fmla="*/ 2147483647 h 290"/>
                <a:gd name="T60" fmla="*/ 2147483647 w 272"/>
                <a:gd name="T61" fmla="*/ 2147483647 h 290"/>
                <a:gd name="T62" fmla="*/ 2147483647 w 272"/>
                <a:gd name="T63" fmla="*/ 2147483647 h 290"/>
                <a:gd name="T64" fmla="*/ 2147483647 w 272"/>
                <a:gd name="T65" fmla="*/ 2147483647 h 290"/>
                <a:gd name="T66" fmla="*/ 2147483647 w 272"/>
                <a:gd name="T67" fmla="*/ 0 h 29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72" h="290">
                  <a:moveTo>
                    <a:pt x="180" y="0"/>
                  </a:moveTo>
                  <a:lnTo>
                    <a:pt x="191" y="2"/>
                  </a:lnTo>
                  <a:lnTo>
                    <a:pt x="198" y="10"/>
                  </a:lnTo>
                  <a:lnTo>
                    <a:pt x="258" y="117"/>
                  </a:lnTo>
                  <a:lnTo>
                    <a:pt x="270" y="117"/>
                  </a:lnTo>
                  <a:lnTo>
                    <a:pt x="268" y="125"/>
                  </a:lnTo>
                  <a:lnTo>
                    <a:pt x="268" y="135"/>
                  </a:lnTo>
                  <a:lnTo>
                    <a:pt x="272" y="158"/>
                  </a:lnTo>
                  <a:lnTo>
                    <a:pt x="246" y="158"/>
                  </a:lnTo>
                  <a:lnTo>
                    <a:pt x="240" y="158"/>
                  </a:lnTo>
                  <a:lnTo>
                    <a:pt x="236" y="157"/>
                  </a:lnTo>
                  <a:lnTo>
                    <a:pt x="232" y="154"/>
                  </a:lnTo>
                  <a:lnTo>
                    <a:pt x="229" y="151"/>
                  </a:lnTo>
                  <a:lnTo>
                    <a:pt x="227" y="147"/>
                  </a:lnTo>
                  <a:lnTo>
                    <a:pt x="183" y="68"/>
                  </a:lnTo>
                  <a:lnTo>
                    <a:pt x="97" y="278"/>
                  </a:lnTo>
                  <a:lnTo>
                    <a:pt x="94" y="282"/>
                  </a:lnTo>
                  <a:lnTo>
                    <a:pt x="90" y="286"/>
                  </a:lnTo>
                  <a:lnTo>
                    <a:pt x="85" y="289"/>
                  </a:lnTo>
                  <a:lnTo>
                    <a:pt x="83" y="289"/>
                  </a:lnTo>
                  <a:lnTo>
                    <a:pt x="74" y="290"/>
                  </a:lnTo>
                  <a:lnTo>
                    <a:pt x="66" y="288"/>
                  </a:lnTo>
                  <a:lnTo>
                    <a:pt x="59" y="279"/>
                  </a:lnTo>
                  <a:lnTo>
                    <a:pt x="0" y="174"/>
                  </a:lnTo>
                  <a:lnTo>
                    <a:pt x="20" y="167"/>
                  </a:lnTo>
                  <a:lnTo>
                    <a:pt x="37" y="155"/>
                  </a:lnTo>
                  <a:lnTo>
                    <a:pt x="75" y="222"/>
                  </a:lnTo>
                  <a:lnTo>
                    <a:pt x="160" y="13"/>
                  </a:lnTo>
                  <a:lnTo>
                    <a:pt x="162" y="9"/>
                  </a:lnTo>
                  <a:lnTo>
                    <a:pt x="165" y="5"/>
                  </a:lnTo>
                  <a:lnTo>
                    <a:pt x="169" y="2"/>
                  </a:lnTo>
                  <a:lnTo>
                    <a:pt x="180" y="0"/>
                  </a:lnTo>
                  <a:close/>
                </a:path>
              </a:pathLst>
            </a:custGeom>
            <a:solidFill>
              <a:srgbClr val="808080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03647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  <p:sp>
          <p:nvSpPr>
            <p:cNvPr id="88" name="Freeform 35">
              <a:extLst>
                <a:ext uri="{FF2B5EF4-FFF2-40B4-BE49-F238E27FC236}">
                  <a16:creationId xmlns="" xmlns:a16="http://schemas.microsoft.com/office/drawing/2014/main" id="{D7BDFF41-BAF5-4A3E-B7EE-04436B4A32F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958053" y="1730974"/>
              <a:ext cx="354831" cy="356780"/>
            </a:xfrm>
            <a:custGeom>
              <a:avLst/>
              <a:gdLst>
                <a:gd name="T0" fmla="*/ 2147483647 w 139"/>
                <a:gd name="T1" fmla="*/ 2147483647 h 139"/>
                <a:gd name="T2" fmla="*/ 2147483647 w 139"/>
                <a:gd name="T3" fmla="*/ 2147483647 h 139"/>
                <a:gd name="T4" fmla="*/ 2147483647 w 139"/>
                <a:gd name="T5" fmla="*/ 2147483647 h 139"/>
                <a:gd name="T6" fmla="*/ 2147483647 w 139"/>
                <a:gd name="T7" fmla="*/ 2147483647 h 139"/>
                <a:gd name="T8" fmla="*/ 2147483647 w 139"/>
                <a:gd name="T9" fmla="*/ 2147483647 h 139"/>
                <a:gd name="T10" fmla="*/ 2147483647 w 139"/>
                <a:gd name="T11" fmla="*/ 2147483647 h 139"/>
                <a:gd name="T12" fmla="*/ 2147483647 w 139"/>
                <a:gd name="T13" fmla="*/ 2147483647 h 139"/>
                <a:gd name="T14" fmla="*/ 2147483647 w 139"/>
                <a:gd name="T15" fmla="*/ 2147483647 h 139"/>
                <a:gd name="T16" fmla="*/ 2147483647 w 139"/>
                <a:gd name="T17" fmla="*/ 2147483647 h 139"/>
                <a:gd name="T18" fmla="*/ 2147483647 w 139"/>
                <a:gd name="T19" fmla="*/ 2147483647 h 139"/>
                <a:gd name="T20" fmla="*/ 2147483647 w 139"/>
                <a:gd name="T21" fmla="*/ 2147483647 h 139"/>
                <a:gd name="T22" fmla="*/ 2147483647 w 139"/>
                <a:gd name="T23" fmla="*/ 2147483647 h 139"/>
                <a:gd name="T24" fmla="*/ 2147483647 w 139"/>
                <a:gd name="T25" fmla="*/ 2147483647 h 139"/>
                <a:gd name="T26" fmla="*/ 2147483647 w 139"/>
                <a:gd name="T27" fmla="*/ 2147483647 h 139"/>
                <a:gd name="T28" fmla="*/ 2147483647 w 139"/>
                <a:gd name="T29" fmla="*/ 2147483647 h 139"/>
                <a:gd name="T30" fmla="*/ 2147483647 w 139"/>
                <a:gd name="T31" fmla="*/ 2147483647 h 139"/>
                <a:gd name="T32" fmla="*/ 2147483647 w 139"/>
                <a:gd name="T33" fmla="*/ 2147483647 h 139"/>
                <a:gd name="T34" fmla="*/ 2147483647 w 139"/>
                <a:gd name="T35" fmla="*/ 2147483647 h 139"/>
                <a:gd name="T36" fmla="*/ 2147483647 w 139"/>
                <a:gd name="T37" fmla="*/ 2147483647 h 139"/>
                <a:gd name="T38" fmla="*/ 2147483647 w 139"/>
                <a:gd name="T39" fmla="*/ 2147483647 h 139"/>
                <a:gd name="T40" fmla="*/ 2147483647 w 139"/>
                <a:gd name="T41" fmla="*/ 2147483647 h 139"/>
                <a:gd name="T42" fmla="*/ 2147483647 w 139"/>
                <a:gd name="T43" fmla="*/ 0 h 139"/>
                <a:gd name="T44" fmla="*/ 2147483647 w 139"/>
                <a:gd name="T45" fmla="*/ 2147483647 h 139"/>
                <a:gd name="T46" fmla="*/ 2147483647 w 139"/>
                <a:gd name="T47" fmla="*/ 2147483647 h 139"/>
                <a:gd name="T48" fmla="*/ 2147483647 w 139"/>
                <a:gd name="T49" fmla="*/ 2147483647 h 139"/>
                <a:gd name="T50" fmla="*/ 2147483647 w 139"/>
                <a:gd name="T51" fmla="*/ 2147483647 h 139"/>
                <a:gd name="T52" fmla="*/ 2147483647 w 139"/>
                <a:gd name="T53" fmla="*/ 2147483647 h 139"/>
                <a:gd name="T54" fmla="*/ 2147483647 w 139"/>
                <a:gd name="T55" fmla="*/ 2147483647 h 139"/>
                <a:gd name="T56" fmla="*/ 2147483647 w 139"/>
                <a:gd name="T57" fmla="*/ 2147483647 h 139"/>
                <a:gd name="T58" fmla="*/ 2147483647 w 139"/>
                <a:gd name="T59" fmla="*/ 2147483647 h 139"/>
                <a:gd name="T60" fmla="*/ 2147483647 w 139"/>
                <a:gd name="T61" fmla="*/ 2147483647 h 139"/>
                <a:gd name="T62" fmla="*/ 2147483647 w 139"/>
                <a:gd name="T63" fmla="*/ 2147483647 h 139"/>
                <a:gd name="T64" fmla="*/ 2147483647 w 139"/>
                <a:gd name="T65" fmla="*/ 2147483647 h 139"/>
                <a:gd name="T66" fmla="*/ 2147483647 w 139"/>
                <a:gd name="T67" fmla="*/ 2147483647 h 139"/>
                <a:gd name="T68" fmla="*/ 2147483647 w 139"/>
                <a:gd name="T69" fmla="*/ 2147483647 h 139"/>
                <a:gd name="T70" fmla="*/ 2147483647 w 139"/>
                <a:gd name="T71" fmla="*/ 2147483647 h 139"/>
                <a:gd name="T72" fmla="*/ 0 w 139"/>
                <a:gd name="T73" fmla="*/ 2147483647 h 139"/>
                <a:gd name="T74" fmla="*/ 2147483647 w 139"/>
                <a:gd name="T75" fmla="*/ 2147483647 h 139"/>
                <a:gd name="T76" fmla="*/ 2147483647 w 139"/>
                <a:gd name="T77" fmla="*/ 2147483647 h 139"/>
                <a:gd name="T78" fmla="*/ 2147483647 w 139"/>
                <a:gd name="T79" fmla="*/ 2147483647 h 139"/>
                <a:gd name="T80" fmla="*/ 2147483647 w 139"/>
                <a:gd name="T81" fmla="*/ 2147483647 h 139"/>
                <a:gd name="T82" fmla="*/ 2147483647 w 139"/>
                <a:gd name="T83" fmla="*/ 0 h 139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39" h="139">
                  <a:moveTo>
                    <a:pt x="69" y="8"/>
                  </a:moveTo>
                  <a:lnTo>
                    <a:pt x="50" y="12"/>
                  </a:lnTo>
                  <a:lnTo>
                    <a:pt x="34" y="21"/>
                  </a:lnTo>
                  <a:lnTo>
                    <a:pt x="20" y="34"/>
                  </a:lnTo>
                  <a:lnTo>
                    <a:pt x="12" y="51"/>
                  </a:lnTo>
                  <a:lnTo>
                    <a:pt x="8" y="70"/>
                  </a:lnTo>
                  <a:lnTo>
                    <a:pt x="12" y="89"/>
                  </a:lnTo>
                  <a:lnTo>
                    <a:pt x="20" y="105"/>
                  </a:lnTo>
                  <a:lnTo>
                    <a:pt x="34" y="117"/>
                  </a:lnTo>
                  <a:lnTo>
                    <a:pt x="50" y="127"/>
                  </a:lnTo>
                  <a:lnTo>
                    <a:pt x="69" y="130"/>
                  </a:lnTo>
                  <a:lnTo>
                    <a:pt x="88" y="127"/>
                  </a:lnTo>
                  <a:lnTo>
                    <a:pt x="105" y="117"/>
                  </a:lnTo>
                  <a:lnTo>
                    <a:pt x="117" y="105"/>
                  </a:lnTo>
                  <a:lnTo>
                    <a:pt x="127" y="89"/>
                  </a:lnTo>
                  <a:lnTo>
                    <a:pt x="129" y="70"/>
                  </a:lnTo>
                  <a:lnTo>
                    <a:pt x="127" y="51"/>
                  </a:lnTo>
                  <a:lnTo>
                    <a:pt x="117" y="34"/>
                  </a:lnTo>
                  <a:lnTo>
                    <a:pt x="105" y="21"/>
                  </a:lnTo>
                  <a:lnTo>
                    <a:pt x="88" y="12"/>
                  </a:lnTo>
                  <a:lnTo>
                    <a:pt x="69" y="8"/>
                  </a:lnTo>
                  <a:close/>
                  <a:moveTo>
                    <a:pt x="69" y="0"/>
                  </a:moveTo>
                  <a:lnTo>
                    <a:pt x="91" y="3"/>
                  </a:lnTo>
                  <a:lnTo>
                    <a:pt x="110" y="14"/>
                  </a:lnTo>
                  <a:lnTo>
                    <a:pt x="125" y="29"/>
                  </a:lnTo>
                  <a:lnTo>
                    <a:pt x="135" y="48"/>
                  </a:lnTo>
                  <a:lnTo>
                    <a:pt x="139" y="70"/>
                  </a:lnTo>
                  <a:lnTo>
                    <a:pt x="135" y="92"/>
                  </a:lnTo>
                  <a:lnTo>
                    <a:pt x="125" y="111"/>
                  </a:lnTo>
                  <a:lnTo>
                    <a:pt x="110" y="126"/>
                  </a:lnTo>
                  <a:lnTo>
                    <a:pt x="91" y="135"/>
                  </a:lnTo>
                  <a:lnTo>
                    <a:pt x="69" y="139"/>
                  </a:lnTo>
                  <a:lnTo>
                    <a:pt x="48" y="135"/>
                  </a:lnTo>
                  <a:lnTo>
                    <a:pt x="28" y="126"/>
                  </a:lnTo>
                  <a:lnTo>
                    <a:pt x="13" y="111"/>
                  </a:lnTo>
                  <a:lnTo>
                    <a:pt x="2" y="92"/>
                  </a:lnTo>
                  <a:lnTo>
                    <a:pt x="0" y="70"/>
                  </a:lnTo>
                  <a:lnTo>
                    <a:pt x="2" y="48"/>
                  </a:lnTo>
                  <a:lnTo>
                    <a:pt x="13" y="29"/>
                  </a:lnTo>
                  <a:lnTo>
                    <a:pt x="28" y="14"/>
                  </a:lnTo>
                  <a:lnTo>
                    <a:pt x="48" y="3"/>
                  </a:lnTo>
                  <a:lnTo>
                    <a:pt x="69" y="0"/>
                  </a:lnTo>
                  <a:close/>
                </a:path>
              </a:pathLst>
            </a:custGeom>
            <a:solidFill>
              <a:srgbClr val="808080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603647" eaLnBrk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b="0" i="0" u="none" strike="noStrike" kern="0" cap="none" spc="0" normalizeH="0" baseline="0" noProof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="" xmlns:a16="http://schemas.microsoft.com/office/drawing/2014/main" id="{C2020087-B12D-4133-ADA4-0DC8407728F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511566" y="2763073"/>
            <a:ext cx="1395413" cy="1415226"/>
            <a:chOff x="1866" y="1666"/>
            <a:chExt cx="355" cy="422"/>
          </a:xfrm>
        </p:grpSpPr>
        <p:sp>
          <p:nvSpPr>
            <p:cNvPr id="90" name="AutoShape 52">
              <a:extLst>
                <a:ext uri="{FF2B5EF4-FFF2-40B4-BE49-F238E27FC236}">
                  <a16:creationId xmlns="" xmlns:a16="http://schemas.microsoft.com/office/drawing/2014/main" id="{570BDF71-D0AC-42C3-9E3A-E7DF53DCBD73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1866" y="1666"/>
              <a:ext cx="355" cy="42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6915" tIns="28457" rIns="56915" bIns="284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36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  <p:sp>
          <p:nvSpPr>
            <p:cNvPr id="91" name="Oval 54">
              <a:extLst>
                <a:ext uri="{FF2B5EF4-FFF2-40B4-BE49-F238E27FC236}">
                  <a16:creationId xmlns="" xmlns:a16="http://schemas.microsoft.com/office/drawing/2014/main" id="{BA61B9FE-3C85-49F0-A877-5DC1CE8F2D8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31" y="1757"/>
              <a:ext cx="26" cy="25"/>
            </a:xfrm>
            <a:prstGeom prst="ellipse">
              <a:avLst/>
            </a:pr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6915" tIns="28457" rIns="56915" bIns="284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36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  <p:sp>
          <p:nvSpPr>
            <p:cNvPr id="92" name="Rectangle 55">
              <a:extLst>
                <a:ext uri="{FF2B5EF4-FFF2-40B4-BE49-F238E27FC236}">
                  <a16:creationId xmlns="" xmlns:a16="http://schemas.microsoft.com/office/drawing/2014/main" id="{098CB23A-9B0B-4360-97FA-63E6F389FAD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" y="2003"/>
              <a:ext cx="29" cy="11"/>
            </a:xfrm>
            <a:prstGeom prst="rect">
              <a:avLst/>
            </a:prstGeom>
            <a:solidFill>
              <a:srgbClr val="808080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6915" tIns="28457" rIns="56915" bIns="284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36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  <p:sp>
          <p:nvSpPr>
            <p:cNvPr id="93" name="Rectangle 56">
              <a:extLst>
                <a:ext uri="{FF2B5EF4-FFF2-40B4-BE49-F238E27FC236}">
                  <a16:creationId xmlns="" xmlns:a16="http://schemas.microsoft.com/office/drawing/2014/main" id="{9DCE86E6-9D0B-41D9-B7C3-558212FC487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" y="2020"/>
              <a:ext cx="29" cy="11"/>
            </a:xfrm>
            <a:prstGeom prst="rect">
              <a:avLst/>
            </a:prstGeom>
            <a:solidFill>
              <a:srgbClr val="808080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6915" tIns="28457" rIns="56915" bIns="284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36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  <p:sp>
          <p:nvSpPr>
            <p:cNvPr id="94" name="Rectangle 57">
              <a:extLst>
                <a:ext uri="{FF2B5EF4-FFF2-40B4-BE49-F238E27FC236}">
                  <a16:creationId xmlns="" xmlns:a16="http://schemas.microsoft.com/office/drawing/2014/main" id="{EB91EE26-CC94-4196-A849-364993538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25" y="2035"/>
              <a:ext cx="29" cy="12"/>
            </a:xfrm>
            <a:prstGeom prst="rect">
              <a:avLst/>
            </a:prstGeom>
            <a:solidFill>
              <a:srgbClr val="808080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6915" tIns="28457" rIns="56915" bIns="284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36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  <p:sp>
          <p:nvSpPr>
            <p:cNvPr id="95" name="Freeform 58">
              <a:extLst>
                <a:ext uri="{FF2B5EF4-FFF2-40B4-BE49-F238E27FC236}">
                  <a16:creationId xmlns="" xmlns:a16="http://schemas.microsoft.com/office/drawing/2014/main" id="{B2B53E2D-A3AF-4554-8E84-0249A02534E1}"/>
                </a:ext>
              </a:extLst>
            </p:cNvPr>
            <p:cNvSpPr>
              <a:spLocks/>
            </p:cNvSpPr>
            <p:nvPr/>
          </p:nvSpPr>
          <p:spPr bwMode="auto">
            <a:xfrm>
              <a:off x="2009" y="2052"/>
              <a:ext cx="61" cy="36"/>
            </a:xfrm>
            <a:custGeom>
              <a:avLst/>
              <a:gdLst>
                <a:gd name="T0" fmla="*/ 267 w 363"/>
                <a:gd name="T1" fmla="*/ 51 h 211"/>
                <a:gd name="T2" fmla="*/ 267 w 363"/>
                <a:gd name="T3" fmla="*/ 0 h 211"/>
                <a:gd name="T4" fmla="*/ 95 w 363"/>
                <a:gd name="T5" fmla="*/ 0 h 211"/>
                <a:gd name="T6" fmla="*/ 95 w 363"/>
                <a:gd name="T7" fmla="*/ 51 h 211"/>
                <a:gd name="T8" fmla="*/ 0 w 363"/>
                <a:gd name="T9" fmla="*/ 211 h 211"/>
                <a:gd name="T10" fmla="*/ 363 w 363"/>
                <a:gd name="T11" fmla="*/ 211 h 211"/>
                <a:gd name="T12" fmla="*/ 267 w 363"/>
                <a:gd name="T13" fmla="*/ 5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">
                  <a:moveTo>
                    <a:pt x="267" y="51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95" y="0"/>
                    <a:pt x="95" y="0"/>
                    <a:pt x="95" y="0"/>
                  </a:cubicBezTo>
                  <a:cubicBezTo>
                    <a:pt x="95" y="51"/>
                    <a:pt x="95" y="51"/>
                    <a:pt x="95" y="51"/>
                  </a:cubicBezTo>
                  <a:cubicBezTo>
                    <a:pt x="38" y="82"/>
                    <a:pt x="0" y="142"/>
                    <a:pt x="0" y="211"/>
                  </a:cubicBezTo>
                  <a:cubicBezTo>
                    <a:pt x="271" y="211"/>
                    <a:pt x="178" y="211"/>
                    <a:pt x="363" y="211"/>
                  </a:cubicBezTo>
                  <a:cubicBezTo>
                    <a:pt x="363" y="142"/>
                    <a:pt x="324" y="82"/>
                    <a:pt x="267" y="51"/>
                  </a:cubicBezTo>
                  <a:close/>
                </a:path>
              </a:pathLst>
            </a:custGeom>
            <a:solidFill>
              <a:srgbClr val="808080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6915" tIns="28457" rIns="56915" bIns="284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36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  <p:sp>
          <p:nvSpPr>
            <p:cNvPr id="96" name="Rectangle 59">
              <a:extLst>
                <a:ext uri="{FF2B5EF4-FFF2-40B4-BE49-F238E27FC236}">
                  <a16:creationId xmlns="" xmlns:a16="http://schemas.microsoft.com/office/drawing/2014/main" id="{F503A245-3630-46EE-B615-C4F14FFF5C9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" y="2003"/>
              <a:ext cx="29" cy="11"/>
            </a:xfrm>
            <a:prstGeom prst="rect">
              <a:avLst/>
            </a:prstGeom>
            <a:solidFill>
              <a:srgbClr val="808080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6915" tIns="28457" rIns="56915" bIns="284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36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  <p:sp>
          <p:nvSpPr>
            <p:cNvPr id="97" name="Rectangle 60">
              <a:extLst>
                <a:ext uri="{FF2B5EF4-FFF2-40B4-BE49-F238E27FC236}">
                  <a16:creationId xmlns="" xmlns:a16="http://schemas.microsoft.com/office/drawing/2014/main" id="{17E71DA7-3E22-482E-9B95-5B9035A4C2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" y="2020"/>
              <a:ext cx="29" cy="11"/>
            </a:xfrm>
            <a:prstGeom prst="rect">
              <a:avLst/>
            </a:prstGeom>
            <a:solidFill>
              <a:srgbClr val="808080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6915" tIns="28457" rIns="56915" bIns="284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36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  <p:sp>
          <p:nvSpPr>
            <p:cNvPr id="98" name="Rectangle 61">
              <a:extLst>
                <a:ext uri="{FF2B5EF4-FFF2-40B4-BE49-F238E27FC236}">
                  <a16:creationId xmlns="" xmlns:a16="http://schemas.microsoft.com/office/drawing/2014/main" id="{85952D3B-94A3-432B-9ED2-9691B54462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92" y="2035"/>
              <a:ext cx="29" cy="12"/>
            </a:xfrm>
            <a:prstGeom prst="rect">
              <a:avLst/>
            </a:prstGeom>
            <a:solidFill>
              <a:srgbClr val="808080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56915" tIns="28457" rIns="56915" bIns="284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36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  <p:sp>
          <p:nvSpPr>
            <p:cNvPr id="99" name="Freeform 62">
              <a:extLst>
                <a:ext uri="{FF2B5EF4-FFF2-40B4-BE49-F238E27FC236}">
                  <a16:creationId xmlns="" xmlns:a16="http://schemas.microsoft.com/office/drawing/2014/main" id="{F79DBC00-6EF4-4487-8F34-761D4FD92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2076" y="2052"/>
              <a:ext cx="61" cy="36"/>
            </a:xfrm>
            <a:custGeom>
              <a:avLst/>
              <a:gdLst>
                <a:gd name="T0" fmla="*/ 267 w 363"/>
                <a:gd name="T1" fmla="*/ 51 h 211"/>
                <a:gd name="T2" fmla="*/ 267 w 363"/>
                <a:gd name="T3" fmla="*/ 0 h 211"/>
                <a:gd name="T4" fmla="*/ 96 w 363"/>
                <a:gd name="T5" fmla="*/ 0 h 211"/>
                <a:gd name="T6" fmla="*/ 96 w 363"/>
                <a:gd name="T7" fmla="*/ 51 h 211"/>
                <a:gd name="T8" fmla="*/ 0 w 363"/>
                <a:gd name="T9" fmla="*/ 211 h 211"/>
                <a:gd name="T10" fmla="*/ 363 w 363"/>
                <a:gd name="T11" fmla="*/ 211 h 211"/>
                <a:gd name="T12" fmla="*/ 267 w 363"/>
                <a:gd name="T13" fmla="*/ 51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211">
                  <a:moveTo>
                    <a:pt x="267" y="51"/>
                  </a:moveTo>
                  <a:cubicBezTo>
                    <a:pt x="267" y="0"/>
                    <a:pt x="267" y="0"/>
                    <a:pt x="267" y="0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51"/>
                    <a:pt x="96" y="51"/>
                    <a:pt x="96" y="51"/>
                  </a:cubicBezTo>
                  <a:cubicBezTo>
                    <a:pt x="39" y="82"/>
                    <a:pt x="0" y="142"/>
                    <a:pt x="0" y="211"/>
                  </a:cubicBezTo>
                  <a:cubicBezTo>
                    <a:pt x="271" y="211"/>
                    <a:pt x="178" y="211"/>
                    <a:pt x="363" y="211"/>
                  </a:cubicBezTo>
                  <a:cubicBezTo>
                    <a:pt x="363" y="142"/>
                    <a:pt x="324" y="82"/>
                    <a:pt x="267" y="51"/>
                  </a:cubicBezTo>
                  <a:close/>
                </a:path>
              </a:pathLst>
            </a:custGeom>
            <a:solidFill>
              <a:srgbClr val="808080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6915" tIns="28457" rIns="56915" bIns="284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36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  <p:sp>
          <p:nvSpPr>
            <p:cNvPr id="100" name="Oval 63">
              <a:extLst>
                <a:ext uri="{FF2B5EF4-FFF2-40B4-BE49-F238E27FC236}">
                  <a16:creationId xmlns="" xmlns:a16="http://schemas.microsoft.com/office/drawing/2014/main" id="{BDB058D0-4DF0-4D1E-9DA4-EE0C9D248AB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88" y="1757"/>
              <a:ext cx="26" cy="25"/>
            </a:xfrm>
            <a:prstGeom prst="ellipse">
              <a:avLst/>
            </a:prstGeom>
            <a:solidFill>
              <a:srgbClr val="FFE6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6915" tIns="28457" rIns="56915" bIns="284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36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  <p:sp>
          <p:nvSpPr>
            <p:cNvPr id="101" name="Freeform 64">
              <a:extLst>
                <a:ext uri="{FF2B5EF4-FFF2-40B4-BE49-F238E27FC236}">
                  <a16:creationId xmlns="" xmlns:a16="http://schemas.microsoft.com/office/drawing/2014/main" id="{615D3653-FAED-4E83-B531-387C7305FAF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866" y="1666"/>
              <a:ext cx="355" cy="332"/>
            </a:xfrm>
            <a:custGeom>
              <a:avLst/>
              <a:gdLst>
                <a:gd name="T0" fmla="*/ 1978 w 2092"/>
                <a:gd name="T1" fmla="*/ 1711 h 1960"/>
                <a:gd name="T2" fmla="*/ 1657 w 2092"/>
                <a:gd name="T3" fmla="*/ 1075 h 1960"/>
                <a:gd name="T4" fmla="*/ 1407 w 2092"/>
                <a:gd name="T5" fmla="*/ 1075 h 1960"/>
                <a:gd name="T6" fmla="*/ 1581 w 2092"/>
                <a:gd name="T7" fmla="*/ 917 h 1960"/>
                <a:gd name="T8" fmla="*/ 1370 w 2092"/>
                <a:gd name="T9" fmla="*/ 405 h 1960"/>
                <a:gd name="T10" fmla="*/ 1230 w 2092"/>
                <a:gd name="T11" fmla="*/ 299 h 1960"/>
                <a:gd name="T12" fmla="*/ 1259 w 2092"/>
                <a:gd name="T13" fmla="*/ 78 h 1960"/>
                <a:gd name="T14" fmla="*/ 1217 w 2092"/>
                <a:gd name="T15" fmla="*/ 0 h 1960"/>
                <a:gd name="T16" fmla="*/ 1175 w 2092"/>
                <a:gd name="T17" fmla="*/ 78 h 1960"/>
                <a:gd name="T18" fmla="*/ 1204 w 2092"/>
                <a:gd name="T19" fmla="*/ 299 h 1960"/>
                <a:gd name="T20" fmla="*/ 1064 w 2092"/>
                <a:gd name="T21" fmla="*/ 405 h 1960"/>
                <a:gd name="T22" fmla="*/ 854 w 2092"/>
                <a:gd name="T23" fmla="*/ 916 h 1960"/>
                <a:gd name="T24" fmla="*/ 1028 w 2092"/>
                <a:gd name="T25" fmla="*/ 1075 h 1960"/>
                <a:gd name="T26" fmla="*/ 584 w 2092"/>
                <a:gd name="T27" fmla="*/ 1311 h 1960"/>
                <a:gd name="T28" fmla="*/ 244 w 2092"/>
                <a:gd name="T29" fmla="*/ 878 h 1960"/>
                <a:gd name="T30" fmla="*/ 175 w 2092"/>
                <a:gd name="T31" fmla="*/ 1053 h 1960"/>
                <a:gd name="T32" fmla="*/ 0 w 2092"/>
                <a:gd name="T33" fmla="*/ 1122 h 1960"/>
                <a:gd name="T34" fmla="*/ 601 w 2092"/>
                <a:gd name="T35" fmla="*/ 1540 h 1960"/>
                <a:gd name="T36" fmla="*/ 776 w 2092"/>
                <a:gd name="T37" fmla="*/ 1841 h 1960"/>
                <a:gd name="T38" fmla="*/ 934 w 2092"/>
                <a:gd name="T39" fmla="*/ 1960 h 1960"/>
                <a:gd name="T40" fmla="*/ 1105 w 2092"/>
                <a:gd name="T41" fmla="*/ 1841 h 1960"/>
                <a:gd name="T42" fmla="*/ 1327 w 2092"/>
                <a:gd name="T43" fmla="*/ 1960 h 1960"/>
                <a:gd name="T44" fmla="*/ 1498 w 2092"/>
                <a:gd name="T45" fmla="*/ 1841 h 1960"/>
                <a:gd name="T46" fmla="*/ 1657 w 2092"/>
                <a:gd name="T47" fmla="*/ 1425 h 1960"/>
                <a:gd name="T48" fmla="*/ 1772 w 2092"/>
                <a:gd name="T49" fmla="*/ 1889 h 1960"/>
                <a:gd name="T50" fmla="*/ 1903 w 2092"/>
                <a:gd name="T51" fmla="*/ 1754 h 1960"/>
                <a:gd name="T52" fmla="*/ 2092 w 2092"/>
                <a:gd name="T53" fmla="*/ 1759 h 1960"/>
                <a:gd name="T54" fmla="*/ 1512 w 2092"/>
                <a:gd name="T55" fmla="*/ 611 h 1960"/>
                <a:gd name="T56" fmla="*/ 1257 w 2092"/>
                <a:gd name="T57" fmla="*/ 611 h 1960"/>
                <a:gd name="T58" fmla="*/ 1512 w 2092"/>
                <a:gd name="T59" fmla="*/ 611 h 1960"/>
                <a:gd name="T60" fmla="*/ 1049 w 2092"/>
                <a:gd name="T61" fmla="*/ 484 h 1960"/>
                <a:gd name="T62" fmla="*/ 1049 w 2092"/>
                <a:gd name="T63" fmla="*/ 739 h 1960"/>
                <a:gd name="T64" fmla="*/ 1290 w 2092"/>
                <a:gd name="T65" fmla="*/ 1669 h 1960"/>
                <a:gd name="T66" fmla="*/ 909 w 2092"/>
                <a:gd name="T67" fmla="*/ 1568 h 1960"/>
                <a:gd name="T68" fmla="*/ 1290 w 2092"/>
                <a:gd name="T69" fmla="*/ 1669 h 1960"/>
                <a:gd name="T70" fmla="*/ 909 w 2092"/>
                <a:gd name="T71" fmla="*/ 1509 h 1960"/>
                <a:gd name="T72" fmla="*/ 1290 w 2092"/>
                <a:gd name="T73" fmla="*/ 1407 h 1960"/>
                <a:gd name="T74" fmla="*/ 1290 w 2092"/>
                <a:gd name="T75" fmla="*/ 1345 h 1960"/>
                <a:gd name="T76" fmla="*/ 909 w 2092"/>
                <a:gd name="T77" fmla="*/ 1244 h 1960"/>
                <a:gd name="T78" fmla="*/ 1290 w 2092"/>
                <a:gd name="T79" fmla="*/ 1345 h 1960"/>
                <a:gd name="T80" fmla="*/ 1074 w 2092"/>
                <a:gd name="T81" fmla="*/ 841 h 1960"/>
                <a:gd name="T82" fmla="*/ 1217 w 2092"/>
                <a:gd name="T83" fmla="*/ 790 h 1960"/>
                <a:gd name="T84" fmla="*/ 1360 w 2092"/>
                <a:gd name="T85" fmla="*/ 841 h 1960"/>
                <a:gd name="T86" fmla="*/ 1531 w 2092"/>
                <a:gd name="T87" fmla="*/ 1669 h 1960"/>
                <a:gd name="T88" fmla="*/ 1347 w 2092"/>
                <a:gd name="T89" fmla="*/ 1568 h 1960"/>
                <a:gd name="T90" fmla="*/ 1531 w 2092"/>
                <a:gd name="T91" fmla="*/ 1669 h 1960"/>
                <a:gd name="T92" fmla="*/ 1347 w 2092"/>
                <a:gd name="T93" fmla="*/ 1509 h 1960"/>
                <a:gd name="T94" fmla="*/ 1531 w 2092"/>
                <a:gd name="T95" fmla="*/ 1407 h 1960"/>
                <a:gd name="T96" fmla="*/ 1531 w 2092"/>
                <a:gd name="T97" fmla="*/ 1345 h 1960"/>
                <a:gd name="T98" fmla="*/ 1347 w 2092"/>
                <a:gd name="T99" fmla="*/ 1244 h 1960"/>
                <a:gd name="T100" fmla="*/ 1531 w 2092"/>
                <a:gd name="T101" fmla="*/ 1345 h 19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2092" h="1960">
                  <a:moveTo>
                    <a:pt x="1978" y="1711"/>
                  </a:moveTo>
                  <a:cubicBezTo>
                    <a:pt x="1978" y="1711"/>
                    <a:pt x="1978" y="1711"/>
                    <a:pt x="1978" y="1711"/>
                  </a:cubicBezTo>
                  <a:cubicBezTo>
                    <a:pt x="1657" y="1075"/>
                    <a:pt x="1657" y="1075"/>
                    <a:pt x="1657" y="1075"/>
                  </a:cubicBezTo>
                  <a:cubicBezTo>
                    <a:pt x="1657" y="1075"/>
                    <a:pt x="1657" y="1075"/>
                    <a:pt x="1657" y="1075"/>
                  </a:cubicBezTo>
                  <a:cubicBezTo>
                    <a:pt x="1657" y="1075"/>
                    <a:pt x="1657" y="1075"/>
                    <a:pt x="1657" y="1075"/>
                  </a:cubicBezTo>
                  <a:cubicBezTo>
                    <a:pt x="1407" y="1075"/>
                    <a:pt x="1407" y="1075"/>
                    <a:pt x="1407" y="1075"/>
                  </a:cubicBezTo>
                  <a:cubicBezTo>
                    <a:pt x="1407" y="917"/>
                    <a:pt x="1407" y="917"/>
                    <a:pt x="1407" y="917"/>
                  </a:cubicBezTo>
                  <a:cubicBezTo>
                    <a:pt x="1581" y="917"/>
                    <a:pt x="1581" y="917"/>
                    <a:pt x="1581" y="917"/>
                  </a:cubicBezTo>
                  <a:cubicBezTo>
                    <a:pt x="1581" y="405"/>
                    <a:pt x="1581" y="405"/>
                    <a:pt x="1581" y="405"/>
                  </a:cubicBezTo>
                  <a:cubicBezTo>
                    <a:pt x="1370" y="405"/>
                    <a:pt x="1370" y="405"/>
                    <a:pt x="1370" y="405"/>
                  </a:cubicBezTo>
                  <a:cubicBezTo>
                    <a:pt x="1370" y="299"/>
                    <a:pt x="1370" y="299"/>
                    <a:pt x="1370" y="299"/>
                  </a:cubicBezTo>
                  <a:cubicBezTo>
                    <a:pt x="1230" y="299"/>
                    <a:pt x="1230" y="299"/>
                    <a:pt x="1230" y="299"/>
                  </a:cubicBezTo>
                  <a:cubicBezTo>
                    <a:pt x="1230" y="78"/>
                    <a:pt x="1230" y="78"/>
                    <a:pt x="1230" y="78"/>
                  </a:cubicBezTo>
                  <a:cubicBezTo>
                    <a:pt x="1259" y="78"/>
                    <a:pt x="1259" y="78"/>
                    <a:pt x="1259" y="78"/>
                  </a:cubicBezTo>
                  <a:cubicBezTo>
                    <a:pt x="1259" y="0"/>
                    <a:pt x="1259" y="0"/>
                    <a:pt x="1259" y="0"/>
                  </a:cubicBezTo>
                  <a:cubicBezTo>
                    <a:pt x="1217" y="0"/>
                    <a:pt x="1217" y="0"/>
                    <a:pt x="1217" y="0"/>
                  </a:cubicBezTo>
                  <a:cubicBezTo>
                    <a:pt x="1175" y="0"/>
                    <a:pt x="1175" y="0"/>
                    <a:pt x="1175" y="0"/>
                  </a:cubicBezTo>
                  <a:cubicBezTo>
                    <a:pt x="1175" y="78"/>
                    <a:pt x="1175" y="78"/>
                    <a:pt x="1175" y="78"/>
                  </a:cubicBezTo>
                  <a:cubicBezTo>
                    <a:pt x="1204" y="78"/>
                    <a:pt x="1204" y="78"/>
                    <a:pt x="1204" y="78"/>
                  </a:cubicBezTo>
                  <a:cubicBezTo>
                    <a:pt x="1204" y="299"/>
                    <a:pt x="1204" y="299"/>
                    <a:pt x="1204" y="299"/>
                  </a:cubicBezTo>
                  <a:cubicBezTo>
                    <a:pt x="1064" y="299"/>
                    <a:pt x="1064" y="299"/>
                    <a:pt x="1064" y="299"/>
                  </a:cubicBezTo>
                  <a:cubicBezTo>
                    <a:pt x="1064" y="405"/>
                    <a:pt x="1064" y="405"/>
                    <a:pt x="1064" y="405"/>
                  </a:cubicBezTo>
                  <a:cubicBezTo>
                    <a:pt x="854" y="405"/>
                    <a:pt x="854" y="405"/>
                    <a:pt x="854" y="405"/>
                  </a:cubicBezTo>
                  <a:cubicBezTo>
                    <a:pt x="854" y="916"/>
                    <a:pt x="854" y="916"/>
                    <a:pt x="854" y="916"/>
                  </a:cubicBezTo>
                  <a:cubicBezTo>
                    <a:pt x="1028" y="916"/>
                    <a:pt x="1028" y="916"/>
                    <a:pt x="1028" y="916"/>
                  </a:cubicBezTo>
                  <a:cubicBezTo>
                    <a:pt x="1028" y="1075"/>
                    <a:pt x="1028" y="1075"/>
                    <a:pt x="1028" y="1075"/>
                  </a:cubicBezTo>
                  <a:cubicBezTo>
                    <a:pt x="776" y="1075"/>
                    <a:pt x="776" y="1075"/>
                    <a:pt x="776" y="1075"/>
                  </a:cubicBezTo>
                  <a:cubicBezTo>
                    <a:pt x="584" y="1311"/>
                    <a:pt x="584" y="1311"/>
                    <a:pt x="584" y="1311"/>
                  </a:cubicBezTo>
                  <a:cubicBezTo>
                    <a:pt x="244" y="1003"/>
                    <a:pt x="244" y="1003"/>
                    <a:pt x="244" y="1003"/>
                  </a:cubicBezTo>
                  <a:cubicBezTo>
                    <a:pt x="244" y="878"/>
                    <a:pt x="244" y="878"/>
                    <a:pt x="244" y="878"/>
                  </a:cubicBezTo>
                  <a:cubicBezTo>
                    <a:pt x="175" y="878"/>
                    <a:pt x="175" y="878"/>
                    <a:pt x="175" y="878"/>
                  </a:cubicBezTo>
                  <a:cubicBezTo>
                    <a:pt x="175" y="1053"/>
                    <a:pt x="175" y="1053"/>
                    <a:pt x="175" y="1053"/>
                  </a:cubicBezTo>
                  <a:cubicBezTo>
                    <a:pt x="0" y="1053"/>
                    <a:pt x="0" y="1053"/>
                    <a:pt x="0" y="1053"/>
                  </a:cubicBezTo>
                  <a:cubicBezTo>
                    <a:pt x="0" y="1122"/>
                    <a:pt x="0" y="1122"/>
                    <a:pt x="0" y="1122"/>
                  </a:cubicBezTo>
                  <a:cubicBezTo>
                    <a:pt x="140" y="1122"/>
                    <a:pt x="140" y="1122"/>
                    <a:pt x="140" y="1122"/>
                  </a:cubicBezTo>
                  <a:cubicBezTo>
                    <a:pt x="601" y="1540"/>
                    <a:pt x="601" y="1540"/>
                    <a:pt x="601" y="1540"/>
                  </a:cubicBezTo>
                  <a:cubicBezTo>
                    <a:pt x="776" y="1326"/>
                    <a:pt x="776" y="1326"/>
                    <a:pt x="776" y="1326"/>
                  </a:cubicBezTo>
                  <a:cubicBezTo>
                    <a:pt x="776" y="1841"/>
                    <a:pt x="776" y="1841"/>
                    <a:pt x="776" y="1841"/>
                  </a:cubicBezTo>
                  <a:cubicBezTo>
                    <a:pt x="934" y="1841"/>
                    <a:pt x="934" y="1841"/>
                    <a:pt x="934" y="1841"/>
                  </a:cubicBezTo>
                  <a:cubicBezTo>
                    <a:pt x="934" y="1960"/>
                    <a:pt x="934" y="1960"/>
                    <a:pt x="934" y="1960"/>
                  </a:cubicBezTo>
                  <a:cubicBezTo>
                    <a:pt x="1105" y="1960"/>
                    <a:pt x="1105" y="1960"/>
                    <a:pt x="1105" y="1960"/>
                  </a:cubicBezTo>
                  <a:cubicBezTo>
                    <a:pt x="1105" y="1841"/>
                    <a:pt x="1105" y="1841"/>
                    <a:pt x="1105" y="1841"/>
                  </a:cubicBezTo>
                  <a:cubicBezTo>
                    <a:pt x="1327" y="1841"/>
                    <a:pt x="1327" y="1841"/>
                    <a:pt x="1327" y="1841"/>
                  </a:cubicBezTo>
                  <a:cubicBezTo>
                    <a:pt x="1327" y="1960"/>
                    <a:pt x="1327" y="1960"/>
                    <a:pt x="1327" y="1960"/>
                  </a:cubicBezTo>
                  <a:cubicBezTo>
                    <a:pt x="1498" y="1960"/>
                    <a:pt x="1498" y="1960"/>
                    <a:pt x="1498" y="1960"/>
                  </a:cubicBezTo>
                  <a:cubicBezTo>
                    <a:pt x="1498" y="1841"/>
                    <a:pt x="1498" y="1841"/>
                    <a:pt x="1498" y="1841"/>
                  </a:cubicBezTo>
                  <a:cubicBezTo>
                    <a:pt x="1657" y="1841"/>
                    <a:pt x="1657" y="1841"/>
                    <a:pt x="1657" y="1841"/>
                  </a:cubicBezTo>
                  <a:cubicBezTo>
                    <a:pt x="1657" y="1425"/>
                    <a:pt x="1657" y="1425"/>
                    <a:pt x="1657" y="1425"/>
                  </a:cubicBezTo>
                  <a:cubicBezTo>
                    <a:pt x="1826" y="1760"/>
                    <a:pt x="1826" y="1760"/>
                    <a:pt x="1826" y="1760"/>
                  </a:cubicBezTo>
                  <a:cubicBezTo>
                    <a:pt x="1772" y="1889"/>
                    <a:pt x="1772" y="1889"/>
                    <a:pt x="1772" y="1889"/>
                  </a:cubicBezTo>
                  <a:cubicBezTo>
                    <a:pt x="1835" y="1915"/>
                    <a:pt x="1835" y="1915"/>
                    <a:pt x="1835" y="1915"/>
                  </a:cubicBezTo>
                  <a:cubicBezTo>
                    <a:pt x="1903" y="1754"/>
                    <a:pt x="1903" y="1754"/>
                    <a:pt x="1903" y="1754"/>
                  </a:cubicBezTo>
                  <a:cubicBezTo>
                    <a:pt x="2065" y="1822"/>
                    <a:pt x="2065" y="1822"/>
                    <a:pt x="2065" y="1822"/>
                  </a:cubicBezTo>
                  <a:cubicBezTo>
                    <a:pt x="2092" y="1759"/>
                    <a:pt x="2092" y="1759"/>
                    <a:pt x="2092" y="1759"/>
                  </a:cubicBezTo>
                  <a:lnTo>
                    <a:pt x="1978" y="1711"/>
                  </a:lnTo>
                  <a:close/>
                  <a:moveTo>
                    <a:pt x="1512" y="611"/>
                  </a:moveTo>
                  <a:cubicBezTo>
                    <a:pt x="1512" y="682"/>
                    <a:pt x="1455" y="739"/>
                    <a:pt x="1385" y="739"/>
                  </a:cubicBezTo>
                  <a:cubicBezTo>
                    <a:pt x="1314" y="739"/>
                    <a:pt x="1257" y="682"/>
                    <a:pt x="1257" y="611"/>
                  </a:cubicBezTo>
                  <a:cubicBezTo>
                    <a:pt x="1257" y="541"/>
                    <a:pt x="1314" y="484"/>
                    <a:pt x="1385" y="484"/>
                  </a:cubicBezTo>
                  <a:cubicBezTo>
                    <a:pt x="1455" y="484"/>
                    <a:pt x="1512" y="541"/>
                    <a:pt x="1512" y="611"/>
                  </a:cubicBezTo>
                  <a:close/>
                  <a:moveTo>
                    <a:pt x="922" y="611"/>
                  </a:moveTo>
                  <a:cubicBezTo>
                    <a:pt x="922" y="541"/>
                    <a:pt x="979" y="484"/>
                    <a:pt x="1049" y="484"/>
                  </a:cubicBezTo>
                  <a:cubicBezTo>
                    <a:pt x="1120" y="484"/>
                    <a:pt x="1177" y="541"/>
                    <a:pt x="1177" y="611"/>
                  </a:cubicBezTo>
                  <a:cubicBezTo>
                    <a:pt x="1177" y="682"/>
                    <a:pt x="1120" y="739"/>
                    <a:pt x="1049" y="739"/>
                  </a:cubicBezTo>
                  <a:cubicBezTo>
                    <a:pt x="979" y="739"/>
                    <a:pt x="922" y="682"/>
                    <a:pt x="922" y="611"/>
                  </a:cubicBezTo>
                  <a:close/>
                  <a:moveTo>
                    <a:pt x="1290" y="1669"/>
                  </a:moveTo>
                  <a:cubicBezTo>
                    <a:pt x="909" y="1669"/>
                    <a:pt x="909" y="1669"/>
                    <a:pt x="909" y="1669"/>
                  </a:cubicBezTo>
                  <a:cubicBezTo>
                    <a:pt x="909" y="1568"/>
                    <a:pt x="909" y="1568"/>
                    <a:pt x="909" y="1568"/>
                  </a:cubicBezTo>
                  <a:cubicBezTo>
                    <a:pt x="1290" y="1568"/>
                    <a:pt x="1290" y="1568"/>
                    <a:pt x="1290" y="1568"/>
                  </a:cubicBezTo>
                  <a:lnTo>
                    <a:pt x="1290" y="1669"/>
                  </a:lnTo>
                  <a:close/>
                  <a:moveTo>
                    <a:pt x="1290" y="1509"/>
                  </a:moveTo>
                  <a:cubicBezTo>
                    <a:pt x="909" y="1509"/>
                    <a:pt x="909" y="1509"/>
                    <a:pt x="909" y="1509"/>
                  </a:cubicBezTo>
                  <a:cubicBezTo>
                    <a:pt x="909" y="1407"/>
                    <a:pt x="909" y="1407"/>
                    <a:pt x="909" y="1407"/>
                  </a:cubicBezTo>
                  <a:cubicBezTo>
                    <a:pt x="1290" y="1407"/>
                    <a:pt x="1290" y="1407"/>
                    <a:pt x="1290" y="1407"/>
                  </a:cubicBezTo>
                  <a:lnTo>
                    <a:pt x="1290" y="1509"/>
                  </a:lnTo>
                  <a:close/>
                  <a:moveTo>
                    <a:pt x="1290" y="1345"/>
                  </a:moveTo>
                  <a:cubicBezTo>
                    <a:pt x="909" y="1345"/>
                    <a:pt x="909" y="1345"/>
                    <a:pt x="909" y="1345"/>
                  </a:cubicBezTo>
                  <a:cubicBezTo>
                    <a:pt x="909" y="1244"/>
                    <a:pt x="909" y="1244"/>
                    <a:pt x="909" y="1244"/>
                  </a:cubicBezTo>
                  <a:cubicBezTo>
                    <a:pt x="1290" y="1244"/>
                    <a:pt x="1290" y="1244"/>
                    <a:pt x="1290" y="1244"/>
                  </a:cubicBezTo>
                  <a:lnTo>
                    <a:pt x="1290" y="1345"/>
                  </a:lnTo>
                  <a:close/>
                  <a:moveTo>
                    <a:pt x="1217" y="841"/>
                  </a:moveTo>
                  <a:cubicBezTo>
                    <a:pt x="1074" y="841"/>
                    <a:pt x="1074" y="841"/>
                    <a:pt x="1074" y="841"/>
                  </a:cubicBezTo>
                  <a:cubicBezTo>
                    <a:pt x="1074" y="790"/>
                    <a:pt x="1074" y="790"/>
                    <a:pt x="1074" y="790"/>
                  </a:cubicBezTo>
                  <a:cubicBezTo>
                    <a:pt x="1217" y="790"/>
                    <a:pt x="1217" y="790"/>
                    <a:pt x="1217" y="790"/>
                  </a:cubicBezTo>
                  <a:cubicBezTo>
                    <a:pt x="1360" y="790"/>
                    <a:pt x="1360" y="790"/>
                    <a:pt x="1360" y="790"/>
                  </a:cubicBezTo>
                  <a:cubicBezTo>
                    <a:pt x="1360" y="841"/>
                    <a:pt x="1360" y="841"/>
                    <a:pt x="1360" y="841"/>
                  </a:cubicBezTo>
                  <a:lnTo>
                    <a:pt x="1217" y="841"/>
                  </a:lnTo>
                  <a:close/>
                  <a:moveTo>
                    <a:pt x="1531" y="1669"/>
                  </a:moveTo>
                  <a:cubicBezTo>
                    <a:pt x="1347" y="1669"/>
                    <a:pt x="1347" y="1669"/>
                    <a:pt x="1347" y="1669"/>
                  </a:cubicBezTo>
                  <a:cubicBezTo>
                    <a:pt x="1347" y="1568"/>
                    <a:pt x="1347" y="1568"/>
                    <a:pt x="1347" y="1568"/>
                  </a:cubicBezTo>
                  <a:cubicBezTo>
                    <a:pt x="1531" y="1568"/>
                    <a:pt x="1531" y="1568"/>
                    <a:pt x="1531" y="1568"/>
                  </a:cubicBezTo>
                  <a:lnTo>
                    <a:pt x="1531" y="1669"/>
                  </a:lnTo>
                  <a:close/>
                  <a:moveTo>
                    <a:pt x="1531" y="1509"/>
                  </a:moveTo>
                  <a:cubicBezTo>
                    <a:pt x="1347" y="1509"/>
                    <a:pt x="1347" y="1509"/>
                    <a:pt x="1347" y="1509"/>
                  </a:cubicBezTo>
                  <a:cubicBezTo>
                    <a:pt x="1347" y="1407"/>
                    <a:pt x="1347" y="1407"/>
                    <a:pt x="1347" y="1407"/>
                  </a:cubicBezTo>
                  <a:cubicBezTo>
                    <a:pt x="1531" y="1407"/>
                    <a:pt x="1531" y="1407"/>
                    <a:pt x="1531" y="1407"/>
                  </a:cubicBezTo>
                  <a:lnTo>
                    <a:pt x="1531" y="1509"/>
                  </a:lnTo>
                  <a:close/>
                  <a:moveTo>
                    <a:pt x="1531" y="1345"/>
                  </a:moveTo>
                  <a:cubicBezTo>
                    <a:pt x="1347" y="1345"/>
                    <a:pt x="1347" y="1345"/>
                    <a:pt x="1347" y="1345"/>
                  </a:cubicBezTo>
                  <a:cubicBezTo>
                    <a:pt x="1347" y="1244"/>
                    <a:pt x="1347" y="1244"/>
                    <a:pt x="1347" y="1244"/>
                  </a:cubicBezTo>
                  <a:cubicBezTo>
                    <a:pt x="1531" y="1244"/>
                    <a:pt x="1531" y="1244"/>
                    <a:pt x="1531" y="1244"/>
                  </a:cubicBezTo>
                  <a:lnTo>
                    <a:pt x="1531" y="1345"/>
                  </a:lnTo>
                  <a:close/>
                </a:path>
              </a:pathLst>
            </a:custGeom>
            <a:solidFill>
              <a:srgbClr val="808080">
                <a:lumMod val="75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56915" tIns="28457" rIns="56915" bIns="28457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60364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100" b="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EYInterstate" panose="02000503020000020004" pitchFamily="2" charset="0"/>
              </a:endParaRPr>
            </a:p>
          </p:txBody>
        </p:sp>
      </p:grpSp>
      <p:sp>
        <p:nvSpPr>
          <p:cNvPr id="102" name="Rectangle 53">
            <a:extLst>
              <a:ext uri="{FF2B5EF4-FFF2-40B4-BE49-F238E27FC236}">
                <a16:creationId xmlns="" xmlns:a16="http://schemas.microsoft.com/office/drawing/2014/main" id="{DD166E29-7EEF-44E0-A037-F5449FA0D724}"/>
              </a:ext>
            </a:extLst>
          </p:cNvPr>
          <p:cNvSpPr/>
          <p:nvPr/>
        </p:nvSpPr>
        <p:spPr>
          <a:xfrm>
            <a:off x="9459819" y="2967921"/>
            <a:ext cx="1983414" cy="1469149"/>
          </a:xfrm>
          <a:prstGeom prst="rect">
            <a:avLst/>
          </a:prstGeom>
          <a:solidFill>
            <a:srgbClr val="F0F0F0"/>
          </a:solidFill>
          <a:ln w="9525" cap="flat" cmpd="sng" algn="ctr">
            <a:noFill/>
            <a:prstDash val="solid"/>
          </a:ln>
          <a:effectLst/>
        </p:spPr>
        <p:txBody>
          <a:bodyPr lIns="72000" tIns="0" rIns="72000" bIns="72000" rtlCol="0" anchor="t" anchorCtr="0"/>
          <a:lstStyle/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defRPr/>
            </a:pPr>
            <a:r>
              <a:rPr lang="ru-RU" sz="2800" b="1" kern="0" dirty="0">
                <a:solidFill>
                  <a:srgbClr val="646464">
                    <a:lumMod val="75000"/>
                  </a:srgbClr>
                </a:solidFill>
                <a:latin typeface="EYInterstate" panose="02000503020000020004" pitchFamily="2" charset="0"/>
              </a:rPr>
              <a:t>24х7</a:t>
            </a:r>
          </a:p>
          <a:p>
            <a:pPr algn="l" fontAlgn="auto">
              <a:spcBef>
                <a:spcPts val="0"/>
              </a:spcBef>
              <a:spcAft>
                <a:spcPts val="0"/>
              </a:spcAft>
              <a:buClr>
                <a:srgbClr val="FFE600"/>
              </a:buClr>
              <a:buSzTx/>
              <a:buFontTx/>
              <a:buNone/>
              <a:defRPr/>
            </a:pPr>
            <a:r>
              <a:rPr lang="ru-RU" sz="1600" b="1" kern="0" dirty="0">
                <a:solidFill>
                  <a:srgbClr val="646464">
                    <a:lumMod val="75000"/>
                  </a:srgbClr>
                </a:solidFill>
                <a:latin typeface="EYInterstate" panose="02000503020000020004" pitchFamily="2" charset="0"/>
              </a:rPr>
              <a:t>Режим работы</a:t>
            </a:r>
            <a:endParaRPr lang="en-US" sz="1600" b="1" kern="0" dirty="0">
              <a:solidFill>
                <a:srgbClr val="646464">
                  <a:lumMod val="75000"/>
                </a:srgbClr>
              </a:solidFill>
              <a:latin typeface="EYInterstate" panose="02000503020000020004" pitchFamily="2" charset="0"/>
            </a:endParaRPr>
          </a:p>
        </p:txBody>
      </p:sp>
      <p:sp>
        <p:nvSpPr>
          <p:cNvPr id="103" name="Freeform 1585">
            <a:extLst>
              <a:ext uri="{FF2B5EF4-FFF2-40B4-BE49-F238E27FC236}">
                <a16:creationId xmlns="" xmlns:a16="http://schemas.microsoft.com/office/drawing/2014/main" id="{BDC2F2AA-874D-49B8-8433-18F5E22DBCB8}"/>
              </a:ext>
            </a:extLst>
          </p:cNvPr>
          <p:cNvSpPr>
            <a:spLocks/>
          </p:cNvSpPr>
          <p:nvPr/>
        </p:nvSpPr>
        <p:spPr bwMode="auto">
          <a:xfrm>
            <a:off x="10669155" y="3871228"/>
            <a:ext cx="616321" cy="148622"/>
          </a:xfrm>
          <a:custGeom>
            <a:avLst/>
            <a:gdLst>
              <a:gd name="T0" fmla="*/ 0 w 154"/>
              <a:gd name="T1" fmla="*/ 0 h 69"/>
              <a:gd name="T2" fmla="*/ 2147483647 w 154"/>
              <a:gd name="T3" fmla="*/ 0 h 69"/>
              <a:gd name="T4" fmla="*/ 2147483647 w 154"/>
              <a:gd name="T5" fmla="*/ 2147483647 h 69"/>
              <a:gd name="T6" fmla="*/ 2147483647 w 154"/>
              <a:gd name="T7" fmla="*/ 2147483647 h 69"/>
              <a:gd name="T8" fmla="*/ 0 w 154"/>
              <a:gd name="T9" fmla="*/ 2147483647 h 69"/>
              <a:gd name="T10" fmla="*/ 0 w 154"/>
              <a:gd name="T11" fmla="*/ 0 h 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54" h="69">
                <a:moveTo>
                  <a:pt x="0" y="0"/>
                </a:moveTo>
                <a:lnTo>
                  <a:pt x="120" y="0"/>
                </a:lnTo>
                <a:lnTo>
                  <a:pt x="154" y="31"/>
                </a:lnTo>
                <a:lnTo>
                  <a:pt x="120" y="69"/>
                </a:lnTo>
                <a:lnTo>
                  <a:pt x="0" y="69"/>
                </a:lnTo>
                <a:lnTo>
                  <a:pt x="0" y="0"/>
                </a:lnTo>
                <a:close/>
              </a:path>
            </a:pathLst>
          </a:custGeom>
          <a:solidFill>
            <a:srgbClr val="FFD200"/>
          </a:solidFill>
          <a:ln>
            <a:noFill/>
          </a:ln>
          <a:extLst>
            <a:ext uri="{91240B29-F687-4F45-9708-019B960494DF}">
              <a14:hiddenLine xmlns:a14="http://schemas.microsoft.com/office/drawing/2010/main" w="0">
                <a:solidFill>
                  <a:srgbClr val="000000"/>
                </a:solidFill>
                <a:prstDash val="solid"/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EYInterstate" panose="02000503020000020004" pitchFamily="2" charset="0"/>
            </a:endParaRPr>
          </a:p>
        </p:txBody>
      </p:sp>
      <p:sp>
        <p:nvSpPr>
          <p:cNvPr id="104" name="Freeform 1584">
            <a:extLst>
              <a:ext uri="{FF2B5EF4-FFF2-40B4-BE49-F238E27FC236}">
                <a16:creationId xmlns="" xmlns:a16="http://schemas.microsoft.com/office/drawing/2014/main" id="{4733C38E-80B6-4918-B17C-DF4A57C13B5F}"/>
              </a:ext>
            </a:extLst>
          </p:cNvPr>
          <p:cNvSpPr>
            <a:spLocks/>
          </p:cNvSpPr>
          <p:nvPr/>
        </p:nvSpPr>
        <p:spPr bwMode="auto">
          <a:xfrm>
            <a:off x="9936489" y="3871218"/>
            <a:ext cx="718236" cy="148622"/>
          </a:xfrm>
          <a:custGeom>
            <a:avLst/>
            <a:gdLst>
              <a:gd name="T0" fmla="*/ 2147483647 w 101"/>
              <a:gd name="T1" fmla="*/ 0 h 69"/>
              <a:gd name="T2" fmla="*/ 2147483647 w 101"/>
              <a:gd name="T3" fmla="*/ 0 h 69"/>
              <a:gd name="T4" fmla="*/ 2147483647 w 101"/>
              <a:gd name="T5" fmla="*/ 2147483647 h 69"/>
              <a:gd name="T6" fmla="*/ 2147483647 w 101"/>
              <a:gd name="T7" fmla="*/ 2147483647 h 69"/>
              <a:gd name="T8" fmla="*/ 0 w 101"/>
              <a:gd name="T9" fmla="*/ 2147483647 h 69"/>
              <a:gd name="T10" fmla="*/ 2147483647 w 101"/>
              <a:gd name="T11" fmla="*/ 0 h 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1" h="69">
                <a:moveTo>
                  <a:pt x="21" y="0"/>
                </a:moveTo>
                <a:lnTo>
                  <a:pt x="101" y="0"/>
                </a:lnTo>
                <a:lnTo>
                  <a:pt x="101" y="69"/>
                </a:lnTo>
                <a:lnTo>
                  <a:pt x="21" y="69"/>
                </a:lnTo>
                <a:lnTo>
                  <a:pt x="0" y="31"/>
                </a:lnTo>
                <a:lnTo>
                  <a:pt x="21" y="0"/>
                </a:lnTo>
                <a:close/>
              </a:path>
            </a:pathLst>
          </a:custGeom>
          <a:solidFill>
            <a:srgbClr val="FFD200"/>
          </a:solidFill>
          <a:ln>
            <a:noFill/>
          </a:ln>
          <a:extLst/>
        </p:spPr>
        <p:txBody>
          <a:bodyPr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EYInterstate" panose="02000503020000020004" pitchFamily="2" charset="0"/>
            </a:endParaRPr>
          </a:p>
        </p:txBody>
      </p:sp>
      <p:sp>
        <p:nvSpPr>
          <p:cNvPr id="105" name="Freeform 1586">
            <a:extLst>
              <a:ext uri="{FF2B5EF4-FFF2-40B4-BE49-F238E27FC236}">
                <a16:creationId xmlns="" xmlns:a16="http://schemas.microsoft.com/office/drawing/2014/main" id="{230183B0-28DD-4961-A008-6C8C2AC7CD1A}"/>
              </a:ext>
            </a:extLst>
          </p:cNvPr>
          <p:cNvSpPr>
            <a:spLocks/>
          </p:cNvSpPr>
          <p:nvPr/>
        </p:nvSpPr>
        <p:spPr bwMode="auto">
          <a:xfrm rot="10800000">
            <a:off x="10553978" y="4056797"/>
            <a:ext cx="510001" cy="157540"/>
          </a:xfrm>
          <a:custGeom>
            <a:avLst/>
            <a:gdLst>
              <a:gd name="T0" fmla="*/ 0 w 161"/>
              <a:gd name="T1" fmla="*/ 0 h 69"/>
              <a:gd name="T2" fmla="*/ 2147483647 w 161"/>
              <a:gd name="T3" fmla="*/ 0 h 69"/>
              <a:gd name="T4" fmla="*/ 2147483647 w 161"/>
              <a:gd name="T5" fmla="*/ 2147483647 h 69"/>
              <a:gd name="T6" fmla="*/ 2147483647 w 161"/>
              <a:gd name="T7" fmla="*/ 2147483647 h 69"/>
              <a:gd name="T8" fmla="*/ 0 w 161"/>
              <a:gd name="T9" fmla="*/ 2147483647 h 69"/>
              <a:gd name="T10" fmla="*/ 0 w 161"/>
              <a:gd name="T11" fmla="*/ 0 h 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1" h="69">
                <a:moveTo>
                  <a:pt x="0" y="0"/>
                </a:moveTo>
                <a:lnTo>
                  <a:pt x="127" y="0"/>
                </a:lnTo>
                <a:lnTo>
                  <a:pt x="161" y="31"/>
                </a:lnTo>
                <a:lnTo>
                  <a:pt x="127" y="69"/>
                </a:lnTo>
                <a:lnTo>
                  <a:pt x="0" y="69"/>
                </a:lnTo>
                <a:lnTo>
                  <a:pt x="0" y="0"/>
                </a:lnTo>
                <a:close/>
              </a:path>
            </a:pathLst>
          </a:custGeom>
          <a:solidFill>
            <a:srgbClr val="646464">
              <a:lumMod val="75000"/>
            </a:srgbClr>
          </a:solidFill>
          <a:ln w="0">
            <a:solidFill>
              <a:schemeClr val="accent6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EYInterstate" panose="02000503020000020004" pitchFamily="2" charset="0"/>
            </a:endParaRPr>
          </a:p>
        </p:txBody>
      </p:sp>
      <p:sp>
        <p:nvSpPr>
          <p:cNvPr id="106" name="Freeform 1586">
            <a:extLst>
              <a:ext uri="{FF2B5EF4-FFF2-40B4-BE49-F238E27FC236}">
                <a16:creationId xmlns="" xmlns:a16="http://schemas.microsoft.com/office/drawing/2014/main" id="{E438974B-AD42-43B6-9BBF-E0AB601BD1F8}"/>
              </a:ext>
            </a:extLst>
          </p:cNvPr>
          <p:cNvSpPr>
            <a:spLocks/>
          </p:cNvSpPr>
          <p:nvPr/>
        </p:nvSpPr>
        <p:spPr bwMode="auto">
          <a:xfrm>
            <a:off x="10767186" y="4056796"/>
            <a:ext cx="494705" cy="157540"/>
          </a:xfrm>
          <a:custGeom>
            <a:avLst/>
            <a:gdLst>
              <a:gd name="T0" fmla="*/ 0 w 161"/>
              <a:gd name="T1" fmla="*/ 0 h 69"/>
              <a:gd name="T2" fmla="*/ 2147483647 w 161"/>
              <a:gd name="T3" fmla="*/ 0 h 69"/>
              <a:gd name="T4" fmla="*/ 2147483647 w 161"/>
              <a:gd name="T5" fmla="*/ 2147483647 h 69"/>
              <a:gd name="T6" fmla="*/ 2147483647 w 161"/>
              <a:gd name="T7" fmla="*/ 2147483647 h 69"/>
              <a:gd name="T8" fmla="*/ 0 w 161"/>
              <a:gd name="T9" fmla="*/ 2147483647 h 69"/>
              <a:gd name="T10" fmla="*/ 0 w 161"/>
              <a:gd name="T11" fmla="*/ 0 h 6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61" h="69">
                <a:moveTo>
                  <a:pt x="0" y="0"/>
                </a:moveTo>
                <a:lnTo>
                  <a:pt x="127" y="0"/>
                </a:lnTo>
                <a:lnTo>
                  <a:pt x="161" y="31"/>
                </a:lnTo>
                <a:lnTo>
                  <a:pt x="127" y="69"/>
                </a:lnTo>
                <a:lnTo>
                  <a:pt x="0" y="69"/>
                </a:lnTo>
                <a:lnTo>
                  <a:pt x="0" y="0"/>
                </a:lnTo>
                <a:close/>
              </a:path>
            </a:pathLst>
          </a:custGeom>
          <a:solidFill>
            <a:srgbClr val="646464">
              <a:lumMod val="75000"/>
            </a:srgbClr>
          </a:solidFill>
          <a:ln w="0">
            <a:solidFill>
              <a:schemeClr val="accent6"/>
            </a:solidFill>
            <a:prstDash val="solid"/>
            <a:round/>
            <a:headEnd/>
            <a:tailEnd/>
          </a:ln>
          <a:extLst/>
        </p:spPr>
        <p:txBody>
          <a:bodyPr/>
          <a:lstStyle/>
          <a:p>
            <a:pPr marL="0" marR="0" lvl="0" indent="0" algn="l" defTabSz="914400" eaLnBrk="0" fontAlgn="auto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600" b="0" i="0" u="none" strike="noStrike" kern="0" cap="none" spc="0" normalizeH="0" baseline="0" noProof="0">
              <a:ln>
                <a:noFill/>
              </a:ln>
              <a:solidFill>
                <a:srgbClr val="646464"/>
              </a:solidFill>
              <a:effectLst/>
              <a:uLnTx/>
              <a:uFillTx/>
              <a:latin typeface="EYInterstate" panose="02000503020000020004" pitchFamily="2" charset="0"/>
            </a:endParaRPr>
          </a:p>
        </p:txBody>
      </p:sp>
      <p:sp>
        <p:nvSpPr>
          <p:cNvPr id="63" name="Title 2">
            <a:extLst>
              <a:ext uri="{FF2B5EF4-FFF2-40B4-BE49-F238E27FC236}">
                <a16:creationId xmlns="" xmlns:a16="http://schemas.microsoft.com/office/drawing/2014/main" id="{86993EA2-CF83-44CA-BD94-7793885914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2975" y="472650"/>
            <a:ext cx="10978515" cy="860400"/>
          </a:xfrm>
        </p:spPr>
        <p:txBody>
          <a:bodyPr/>
          <a:lstStyle/>
          <a:p>
            <a:r>
              <a:rPr lang="ru-RU" sz="2800" dirty="0"/>
              <a:t>Автоматизация и роботизация. </a:t>
            </a:r>
            <a:br>
              <a:rPr lang="ru-RU" sz="2800" dirty="0"/>
            </a:br>
            <a:r>
              <a:rPr lang="ru-RU" sz="2800" dirty="0"/>
              <a:t>Введение</a:t>
            </a:r>
          </a:p>
        </p:txBody>
      </p:sp>
    </p:spTree>
    <p:extLst>
      <p:ext uri="{BB962C8B-B14F-4D97-AF65-F5344CB8AC3E}">
        <p14:creationId xmlns:p14="http://schemas.microsoft.com/office/powerpoint/2010/main" val="37077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214424" y="500312"/>
            <a:ext cx="10978515" cy="860400"/>
          </a:xfrm>
        </p:spPr>
        <p:txBody>
          <a:bodyPr/>
          <a:lstStyle/>
          <a:p>
            <a:r>
              <a:rPr lang="ru-RU" sz="2800" dirty="0"/>
              <a:t>Автоматизированный </a:t>
            </a:r>
            <a:br>
              <a:rPr lang="ru-RU" sz="2800" dirty="0"/>
            </a:br>
            <a:r>
              <a:rPr lang="ru-RU" sz="2800" dirty="0"/>
              <a:t>аудит будущего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1"/>
          </p:nvPr>
        </p:nvSpPr>
        <p:spPr>
          <a:xfrm>
            <a:off x="590550" y="1402515"/>
            <a:ext cx="7200000" cy="257499"/>
          </a:xfrm>
        </p:spPr>
        <p:txBody>
          <a:bodyPr/>
          <a:lstStyle/>
          <a:p>
            <a:r>
              <a:rPr lang="ru-RU" dirty="0">
                <a:solidFill>
                  <a:schemeClr val="tx2"/>
                </a:solidFill>
                <a:latin typeface="+mn-lt"/>
              </a:rPr>
              <a:t>Первые 24 часа глобального аудита будущего</a:t>
            </a:r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2676340" y="2787162"/>
            <a:ext cx="17585" cy="1389184"/>
          </a:xfrm>
          <a:prstGeom prst="line">
            <a:avLst/>
          </a:prstGeom>
          <a:ln w="952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V="1">
            <a:off x="3098372" y="4484077"/>
            <a:ext cx="1899138" cy="8792"/>
          </a:xfrm>
          <a:prstGeom prst="line">
            <a:avLst/>
          </a:prstGeom>
          <a:ln w="952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2685133" y="5020408"/>
            <a:ext cx="0" cy="1107830"/>
          </a:xfrm>
          <a:prstGeom prst="line">
            <a:avLst/>
          </a:prstGeom>
          <a:ln w="952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722503" y="4492869"/>
            <a:ext cx="1549392" cy="0"/>
          </a:xfrm>
          <a:prstGeom prst="line">
            <a:avLst/>
          </a:prstGeom>
          <a:ln w="9525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400237" y="2725156"/>
            <a:ext cx="2111399" cy="612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indent="-361950" algn="ctr" defTabSz="1043056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Arial" charset="0"/>
              <a:tabLst/>
            </a:pPr>
            <a:r>
              <a:rPr lang="ru-RU" sz="14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Количество компонентов, входящих в объем аудита </a:t>
            </a:r>
            <a:r>
              <a:rPr lang="ru-RU" sz="1400" dirty="0">
                <a:solidFill>
                  <a:schemeClr val="bg1"/>
                </a:solidFill>
              </a:rPr>
              <a:t>Группы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958974" y="2809895"/>
            <a:ext cx="1934309" cy="435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indent="-361950" algn="ctr" defTabSz="1043056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Arial" charset="0"/>
              <a:tabLst/>
            </a:pPr>
            <a:r>
              <a:rPr lang="ru-RU" sz="1400" dirty="0">
                <a:solidFill>
                  <a:schemeClr val="bg1"/>
                </a:solidFill>
                <a:latin typeface="+mn-lt"/>
              </a:rPr>
              <a:t>Объем обработанных данных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237" y="4614751"/>
            <a:ext cx="2269883" cy="57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indent="-361950" algn="ctr" defTabSz="1043056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Arial" charset="0"/>
              <a:tabLst/>
            </a:pPr>
            <a:r>
              <a:rPr lang="ru-RU" sz="14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Количество документов, предоставленных основной команде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45177" y="4655412"/>
            <a:ext cx="2417887" cy="289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indent="-361950" algn="ctr" defTabSz="1043056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Arial" charset="0"/>
              <a:tabLst/>
            </a:pPr>
            <a:r>
              <a:rPr lang="ru-RU" sz="14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Аналитики данных </a:t>
            </a:r>
            <a:r>
              <a:rPr lang="ru-RU" sz="1400" dirty="0">
                <a:solidFill>
                  <a:schemeClr val="bg1"/>
                </a:solidFill>
              </a:rPr>
              <a:t>и</a:t>
            </a:r>
            <a:r>
              <a:rPr lang="ru-RU" sz="1400" noProof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аудиторы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822203" y="3630951"/>
            <a:ext cx="673853" cy="44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61950" indent="-361950" algn="l" defTabSz="1043056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Arial" charset="0"/>
              <a:tabLst/>
            </a:pPr>
            <a:r>
              <a:rPr lang="ru-RU" sz="3600" dirty="0">
                <a:solidFill>
                  <a:schemeClr val="bg1"/>
                </a:solidFill>
                <a:latin typeface="+mn-lt"/>
              </a:rPr>
              <a:t>12</a:t>
            </a:r>
            <a:endParaRPr lang="ru-RU" sz="3600" noProof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32037" y="3588391"/>
            <a:ext cx="1691357" cy="61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61950" indent="-361950" algn="l" defTabSz="1043056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Arial" charset="0"/>
              <a:tabLst/>
            </a:pPr>
            <a:r>
              <a:rPr lang="ru-RU" sz="2400" dirty="0">
                <a:solidFill>
                  <a:schemeClr val="bg1"/>
                </a:solidFill>
                <a:latin typeface="+mn-lt"/>
              </a:rPr>
              <a:t>250 млн записей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1893827" y="5746576"/>
            <a:ext cx="570526" cy="4472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361950" indent="-361950" algn="l" defTabSz="1043056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Arial" charset="0"/>
              <a:tabLst/>
            </a:pPr>
            <a:r>
              <a:rPr lang="ru-RU" sz="3600" noProof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75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605678" y="1812869"/>
            <a:ext cx="2247648" cy="609974"/>
          </a:xfrm>
          <a:prstGeom prst="rect">
            <a:avLst/>
          </a:prstGeom>
          <a:noFill/>
          <a:ln w="12700">
            <a:solidFill>
              <a:schemeClr val="accent2"/>
            </a:solidFill>
            <a:prstDash val="dash"/>
            <a:miter lim="800000"/>
            <a:headEnd/>
            <a:tailEnd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61950" indent="-361950" algn="ctr" defTabSz="1043056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Arial" charset="0"/>
              <a:tabLst/>
            </a:pPr>
            <a:r>
              <a:rPr lang="ru-RU" sz="1000" b="1" noProof="0" dirty="0">
                <a:solidFill>
                  <a:schemeClr val="bg1"/>
                </a:solidFill>
                <a:latin typeface="+mn-lt"/>
              </a:rPr>
              <a:t>Понедельник </a:t>
            </a:r>
          </a:p>
          <a:p>
            <a:pPr marL="361950" indent="-361950" algn="ctr" defTabSz="1043056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Arial" charset="0"/>
              <a:tabLst/>
            </a:pPr>
            <a:r>
              <a:rPr lang="en-US" sz="1000" b="1" dirty="0">
                <a:solidFill>
                  <a:schemeClr val="bg1"/>
                </a:solidFill>
              </a:rPr>
              <a:t>14</a:t>
            </a:r>
            <a:r>
              <a:rPr lang="ru-RU" sz="1000" b="1" noProof="0" dirty="0">
                <a:solidFill>
                  <a:schemeClr val="bg1"/>
                </a:solidFill>
                <a:latin typeface="+mn-lt"/>
              </a:rPr>
              <a:t> января 17:00  </a:t>
            </a:r>
          </a:p>
          <a:p>
            <a:pPr marL="361950" indent="-361950" algn="ctr" defTabSz="1043056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Arial" charset="0"/>
              <a:tabLst/>
            </a:pPr>
            <a:r>
              <a:rPr lang="ru-RU" sz="1000" b="1" dirty="0">
                <a:solidFill>
                  <a:schemeClr val="accent2"/>
                </a:solidFill>
                <a:latin typeface="+mn-lt"/>
              </a:rPr>
              <a:t>Закрытие бухгалтерских счетов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8030804" y="1811390"/>
            <a:ext cx="1682347" cy="611453"/>
          </a:xfrm>
          <a:prstGeom prst="rect">
            <a:avLst/>
          </a:prstGeom>
          <a:noFill/>
          <a:ln w="12700">
            <a:solidFill>
              <a:schemeClr val="accent2"/>
            </a:solidFill>
            <a:prstDash val="dash"/>
            <a:miter lim="800000"/>
            <a:headEnd/>
            <a:tailEnd/>
          </a:ln>
          <a:effectLst/>
        </p:spPr>
        <p:txBody>
          <a:bodyPr vert="horz" wrap="non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361950" indent="-361950" algn="ctr" defTabSz="1043056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Arial" charset="0"/>
              <a:tabLst/>
            </a:pPr>
            <a:r>
              <a:rPr lang="ru-RU" sz="1000" b="1" noProof="0" dirty="0">
                <a:solidFill>
                  <a:schemeClr val="bg1"/>
                </a:solidFill>
                <a:latin typeface="+mn-lt"/>
              </a:rPr>
              <a:t>Вторник </a:t>
            </a:r>
          </a:p>
          <a:p>
            <a:pPr marL="361950" indent="-361950" algn="ctr" defTabSz="1043056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Arial" charset="0"/>
              <a:tabLst/>
            </a:pPr>
            <a:r>
              <a:rPr lang="en-US" sz="1000" b="1" noProof="0" dirty="0">
                <a:solidFill>
                  <a:schemeClr val="bg1"/>
                </a:solidFill>
                <a:latin typeface="+mn-lt"/>
              </a:rPr>
              <a:t>15</a:t>
            </a:r>
            <a:r>
              <a:rPr lang="ru-RU" sz="1000" b="1" noProof="0" dirty="0">
                <a:solidFill>
                  <a:schemeClr val="bg1"/>
                </a:solidFill>
                <a:latin typeface="+mn-lt"/>
              </a:rPr>
              <a:t> января 17:00  </a:t>
            </a:r>
          </a:p>
          <a:p>
            <a:pPr marL="361950" indent="-361950" algn="ctr" defTabSz="1043056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Arial" charset="0"/>
              <a:tabLst/>
            </a:pPr>
            <a:r>
              <a:rPr lang="ru-RU" sz="1000" b="1" dirty="0">
                <a:solidFill>
                  <a:schemeClr val="accent2"/>
                </a:solidFill>
                <a:latin typeface="+mn-lt"/>
              </a:rPr>
              <a:t>Вперед!</a:t>
            </a:r>
          </a:p>
        </p:txBody>
      </p:sp>
      <p:sp>
        <p:nvSpPr>
          <p:cNvPr id="29" name="TextBox 28"/>
          <p:cNvSpPr txBox="1">
            <a:spLocks/>
          </p:cNvSpPr>
          <p:nvPr/>
        </p:nvSpPr>
        <p:spPr>
          <a:xfrm>
            <a:off x="6155509" y="2496512"/>
            <a:ext cx="2613851" cy="898650"/>
          </a:xfrm>
          <a:prstGeom prst="rect">
            <a:avLst/>
          </a:prstGeom>
          <a:solidFill>
            <a:srgbClr val="40404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72000" defTabSz="1043056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Arial" charset="0"/>
              <a:tabLst/>
            </a:pPr>
            <a:r>
              <a:rPr lang="ru-RU" sz="1000" noProof="0" dirty="0">
                <a:solidFill>
                  <a:schemeClr val="bg1"/>
                </a:solidFill>
                <a:ea typeface="+mn-ea"/>
                <a:cs typeface="+mn-cs"/>
              </a:rPr>
              <a:t>Сбор, обработка и сверка операционных данных из нескольких систем для целей </a:t>
            </a:r>
            <a:r>
              <a:rPr lang="ru-RU" sz="1000" dirty="0">
                <a:solidFill>
                  <a:schemeClr val="bg1"/>
                </a:solidFill>
              </a:rPr>
              <a:t>аудита Группы</a:t>
            </a:r>
          </a:p>
        </p:txBody>
      </p:sp>
      <p:sp>
        <p:nvSpPr>
          <p:cNvPr id="30" name="TextBox 29"/>
          <p:cNvSpPr txBox="1">
            <a:spLocks/>
          </p:cNvSpPr>
          <p:nvPr/>
        </p:nvSpPr>
        <p:spPr>
          <a:xfrm>
            <a:off x="6155509" y="3482147"/>
            <a:ext cx="2613851" cy="798709"/>
          </a:xfrm>
          <a:prstGeom prst="rect">
            <a:avLst/>
          </a:prstGeom>
          <a:solidFill>
            <a:srgbClr val="40404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72000" defTabSz="1043056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Arial" charset="0"/>
              <a:tabLst/>
            </a:pPr>
            <a:r>
              <a:rPr lang="ru-RU" sz="1000" noProof="0" dirty="0">
                <a:solidFill>
                  <a:schemeClr val="bg1"/>
                </a:solidFill>
                <a:ea typeface="+mn-ea"/>
                <a:cs typeface="+mn-cs"/>
              </a:rPr>
              <a:t>Рабочие книги по выручке, содержащие стандартный анализ и интерактивные информационные панели, предоставляются всем командам компонентов</a:t>
            </a:r>
          </a:p>
        </p:txBody>
      </p:sp>
      <p:sp>
        <p:nvSpPr>
          <p:cNvPr id="31" name="TextBox 30"/>
          <p:cNvSpPr txBox="1">
            <a:spLocks/>
          </p:cNvSpPr>
          <p:nvPr/>
        </p:nvSpPr>
        <p:spPr>
          <a:xfrm>
            <a:off x="6155509" y="4367842"/>
            <a:ext cx="2613851" cy="798709"/>
          </a:xfrm>
          <a:prstGeom prst="rect">
            <a:avLst/>
          </a:prstGeom>
          <a:solidFill>
            <a:srgbClr val="40404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72000" defTabSz="1043056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Arial" charset="0"/>
              <a:tabLst/>
            </a:pPr>
            <a:r>
              <a:rPr lang="ru-RU" sz="1000" noProof="0" dirty="0">
                <a:solidFill>
                  <a:schemeClr val="bg1"/>
                </a:solidFill>
                <a:ea typeface="+mn-ea"/>
                <a:cs typeface="+mn-cs"/>
              </a:rPr>
              <a:t>Сводные </a:t>
            </a:r>
            <a:r>
              <a:rPr lang="ru-RU" sz="1000" noProof="0" dirty="0" err="1">
                <a:solidFill>
                  <a:schemeClr val="bg1"/>
                </a:solidFill>
                <a:ea typeface="+mn-ea"/>
                <a:cs typeface="+mn-cs"/>
              </a:rPr>
              <a:t>оборотно</a:t>
            </a:r>
            <a:r>
              <a:rPr lang="ru-RU" sz="1000" noProof="0" dirty="0">
                <a:solidFill>
                  <a:schemeClr val="bg1"/>
                </a:solidFill>
                <a:ea typeface="+mn-ea"/>
                <a:cs typeface="+mn-cs"/>
              </a:rPr>
              <a:t>-сальдовые ведомости с расшифровками статей для целей процедур предоставляются всем  командам компонентов</a:t>
            </a:r>
          </a:p>
        </p:txBody>
      </p:sp>
      <p:sp>
        <p:nvSpPr>
          <p:cNvPr id="32" name="TextBox 31"/>
          <p:cNvSpPr txBox="1">
            <a:spLocks/>
          </p:cNvSpPr>
          <p:nvPr/>
        </p:nvSpPr>
        <p:spPr>
          <a:xfrm>
            <a:off x="6155509" y="5253536"/>
            <a:ext cx="2613851" cy="1115367"/>
          </a:xfrm>
          <a:prstGeom prst="rect">
            <a:avLst/>
          </a:prstGeom>
          <a:solidFill>
            <a:srgbClr val="40404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72000" defTabSz="1043056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Arial" charset="0"/>
              <a:tabLst/>
            </a:pPr>
            <a:r>
              <a:rPr lang="ru-RU" sz="1000" noProof="0" dirty="0">
                <a:solidFill>
                  <a:schemeClr val="bg1"/>
                </a:solidFill>
                <a:ea typeface="+mn-ea"/>
                <a:cs typeface="+mn-cs"/>
              </a:rPr>
              <a:t>Сравнение результатов общей аналитической проверки, в том числе с предыдущим годом, выполненное компаниями Группы в отношении всех статей баланса и отчета о прибылях и убытках (за исключением эффекта от курсовых разниц), предоставляется основной команде</a:t>
            </a:r>
          </a:p>
        </p:txBody>
      </p:sp>
      <p:sp>
        <p:nvSpPr>
          <p:cNvPr id="33" name="TextBox 32"/>
          <p:cNvSpPr txBox="1">
            <a:spLocks/>
          </p:cNvSpPr>
          <p:nvPr/>
        </p:nvSpPr>
        <p:spPr>
          <a:xfrm>
            <a:off x="8973312" y="2496512"/>
            <a:ext cx="2613851" cy="898650"/>
          </a:xfrm>
          <a:prstGeom prst="rect">
            <a:avLst/>
          </a:prstGeom>
          <a:solidFill>
            <a:srgbClr val="40404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72000" defTabSz="1043056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Arial" charset="0"/>
              <a:tabLst/>
            </a:pPr>
            <a:r>
              <a:rPr lang="ru-RU" sz="1000" noProof="0" dirty="0">
                <a:solidFill>
                  <a:schemeClr val="bg1"/>
                </a:solidFill>
                <a:ea typeface="+mn-ea"/>
                <a:cs typeface="+mn-cs"/>
              </a:rPr>
              <a:t>Результаты анализа бухгалтерских проводок с учетом согласованных критериев риска и уровней существенности по всем </a:t>
            </a:r>
            <a:r>
              <a:rPr lang="ru-RU" sz="1000" dirty="0">
                <a:solidFill>
                  <a:schemeClr val="bg1"/>
                </a:solidFill>
              </a:rPr>
              <a:t>компаниям Группы предоставляются всем </a:t>
            </a:r>
            <a:r>
              <a:rPr lang="ru-RU" sz="1000" noProof="0" dirty="0">
                <a:solidFill>
                  <a:schemeClr val="bg1"/>
                </a:solidFill>
                <a:ea typeface="+mn-ea"/>
                <a:cs typeface="+mn-cs"/>
              </a:rPr>
              <a:t>командам компонентов</a:t>
            </a:r>
          </a:p>
        </p:txBody>
      </p:sp>
      <p:sp>
        <p:nvSpPr>
          <p:cNvPr id="34" name="TextBox 33"/>
          <p:cNvSpPr txBox="1">
            <a:spLocks/>
          </p:cNvSpPr>
          <p:nvPr/>
        </p:nvSpPr>
        <p:spPr>
          <a:xfrm>
            <a:off x="8973312" y="3482147"/>
            <a:ext cx="2613851" cy="798709"/>
          </a:xfrm>
          <a:prstGeom prst="rect">
            <a:avLst/>
          </a:prstGeom>
          <a:solidFill>
            <a:srgbClr val="40404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72000" defTabSz="1043056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Arial" charset="0"/>
              <a:tabLst/>
            </a:pPr>
            <a:r>
              <a:rPr lang="ru-RU" sz="1000" noProof="0">
                <a:solidFill>
                  <a:schemeClr val="bg1"/>
                </a:solidFill>
                <a:ea typeface="+mn-ea"/>
                <a:cs typeface="+mn-cs"/>
              </a:rPr>
              <a:t>Сверка информации, раскрываемой в консолидированной отчетности, предоставляется основной команде</a:t>
            </a:r>
            <a:endParaRPr lang="ru-RU" sz="1000" noProof="0" dirty="0">
              <a:solidFill>
                <a:schemeClr val="bg1"/>
              </a:solidFill>
              <a:ea typeface="+mn-ea"/>
              <a:cs typeface="+mn-cs"/>
            </a:endParaRPr>
          </a:p>
        </p:txBody>
      </p:sp>
      <p:sp>
        <p:nvSpPr>
          <p:cNvPr id="35" name="TextBox 34"/>
          <p:cNvSpPr txBox="1">
            <a:spLocks/>
          </p:cNvSpPr>
          <p:nvPr/>
        </p:nvSpPr>
        <p:spPr>
          <a:xfrm>
            <a:off x="8973312" y="4367842"/>
            <a:ext cx="2613851" cy="798709"/>
          </a:xfrm>
          <a:prstGeom prst="rect">
            <a:avLst/>
          </a:prstGeom>
          <a:solidFill>
            <a:srgbClr val="40404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72000" defTabSz="1043056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000" dirty="0">
                <a:solidFill>
                  <a:schemeClr val="bg1"/>
                </a:solidFill>
              </a:rPr>
              <a:t>Анализ объема аудита (периметра компонент) Группы, полностью обновленный, направлен основной</a:t>
            </a:r>
            <a:r>
              <a:rPr lang="en-US" sz="1000" dirty="0">
                <a:solidFill>
                  <a:schemeClr val="bg1"/>
                </a:solidFill>
              </a:rPr>
              <a:t> </a:t>
            </a:r>
            <a:r>
              <a:rPr lang="ru-RU" sz="1000" dirty="0">
                <a:solidFill>
                  <a:schemeClr val="bg1"/>
                </a:solidFill>
              </a:rPr>
              <a:t>команде, для подтверждения</a:t>
            </a:r>
          </a:p>
        </p:txBody>
      </p:sp>
      <p:sp>
        <p:nvSpPr>
          <p:cNvPr id="36" name="TextBox 35"/>
          <p:cNvSpPr txBox="1">
            <a:spLocks/>
          </p:cNvSpPr>
          <p:nvPr/>
        </p:nvSpPr>
        <p:spPr>
          <a:xfrm>
            <a:off x="8973312" y="5253536"/>
            <a:ext cx="2613851" cy="1115367"/>
          </a:xfrm>
          <a:prstGeom prst="rect">
            <a:avLst/>
          </a:prstGeom>
          <a:solidFill>
            <a:srgbClr val="404040"/>
          </a:solidFill>
          <a:ln w="9525">
            <a:solidFill>
              <a:schemeClr val="accent1"/>
            </a:solidFill>
            <a:miter lim="800000"/>
            <a:headEnd/>
            <a:tailEnd/>
          </a:ln>
          <a:effectLst/>
        </p:spPr>
        <p:txBody>
          <a:bodyPr vert="horz" wrap="square" lIns="0" tIns="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72000" defTabSz="1043056" rtl="0" eaLnBrk="1" fontAlgn="base" latinLnBrk="0" hangingPunct="1">
              <a:lnSpc>
                <a:spcPct val="85000"/>
              </a:lnSpc>
              <a:spcBef>
                <a:spcPts val="0"/>
              </a:spcBef>
              <a:spcAft>
                <a:spcPts val="600"/>
              </a:spcAft>
              <a:buClr>
                <a:schemeClr val="accent2"/>
              </a:buClr>
              <a:buSzPct val="80000"/>
              <a:buFont typeface="Arial" charset="0"/>
              <a:tabLst/>
            </a:pPr>
            <a:r>
              <a:rPr lang="ru-RU" sz="1000" dirty="0">
                <a:solidFill>
                  <a:schemeClr val="bg1"/>
                </a:solidFill>
              </a:rPr>
              <a:t>Распознавание информации из скан-копий в формате изображений, автоматизированный анализ основных первичных  документов и формирование структурированных рабочих бумаг для дальнейших процедур </a:t>
            </a:r>
          </a:p>
        </p:txBody>
      </p:sp>
      <p:sp>
        <p:nvSpPr>
          <p:cNvPr id="40" name="Rectangle 39"/>
          <p:cNvSpPr/>
          <p:nvPr/>
        </p:nvSpPr>
        <p:spPr>
          <a:xfrm>
            <a:off x="466548" y="57550"/>
            <a:ext cx="975391" cy="246184"/>
          </a:xfrm>
          <a:prstGeom prst="rect">
            <a:avLst/>
          </a:prstGeom>
          <a:solidFill>
            <a:srgbClr val="33333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2" name="Chevron 1"/>
          <p:cNvSpPr/>
          <p:nvPr/>
        </p:nvSpPr>
        <p:spPr>
          <a:xfrm>
            <a:off x="5258777" y="1846364"/>
            <a:ext cx="548173" cy="507239"/>
          </a:xfrm>
          <a:prstGeom prst="chevron">
            <a:avLst/>
          </a:prstGeom>
          <a:solidFill>
            <a:schemeClr val="accent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7" name="Chevron 36"/>
          <p:cNvSpPr/>
          <p:nvPr/>
        </p:nvSpPr>
        <p:spPr>
          <a:xfrm>
            <a:off x="5703000" y="1841391"/>
            <a:ext cx="548173" cy="507239"/>
          </a:xfrm>
          <a:prstGeom prst="chevron">
            <a:avLst/>
          </a:prstGeom>
          <a:solidFill>
            <a:srgbClr val="FFF27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8" name="Chevron 37"/>
          <p:cNvSpPr/>
          <p:nvPr/>
        </p:nvSpPr>
        <p:spPr>
          <a:xfrm>
            <a:off x="6155509" y="1836418"/>
            <a:ext cx="548173" cy="507239"/>
          </a:xfrm>
          <a:prstGeom prst="chevron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9" name="Freeform 38"/>
          <p:cNvSpPr>
            <a:spLocks noChangeAspect="1" noEditPoints="1"/>
          </p:cNvSpPr>
          <p:nvPr/>
        </p:nvSpPr>
        <p:spPr bwMode="auto">
          <a:xfrm>
            <a:off x="1081529" y="5239564"/>
            <a:ext cx="646825" cy="833880"/>
          </a:xfrm>
          <a:custGeom>
            <a:avLst/>
            <a:gdLst>
              <a:gd name="T0" fmla="*/ 2147483647 w 3704"/>
              <a:gd name="T1" fmla="*/ 2147483647 h 4763"/>
              <a:gd name="T2" fmla="*/ 2147483647 w 3704"/>
              <a:gd name="T3" fmla="*/ 2147483647 h 4763"/>
              <a:gd name="T4" fmla="*/ 2147483647 w 3704"/>
              <a:gd name="T5" fmla="*/ 2147483647 h 4763"/>
              <a:gd name="T6" fmla="*/ 2147483647 w 3704"/>
              <a:gd name="T7" fmla="*/ 2147483647 h 4763"/>
              <a:gd name="T8" fmla="*/ 2147483647 w 3704"/>
              <a:gd name="T9" fmla="*/ 2147483647 h 4763"/>
              <a:gd name="T10" fmla="*/ 2147483647 w 3704"/>
              <a:gd name="T11" fmla="*/ 2147483647 h 4763"/>
              <a:gd name="T12" fmla="*/ 2147483647 w 3704"/>
              <a:gd name="T13" fmla="*/ 2147483647 h 4763"/>
              <a:gd name="T14" fmla="*/ 2147483647 w 3704"/>
              <a:gd name="T15" fmla="*/ 2147483647 h 4763"/>
              <a:gd name="T16" fmla="*/ 2147483647 w 3704"/>
              <a:gd name="T17" fmla="*/ 2147483647 h 4763"/>
              <a:gd name="T18" fmla="*/ 2147483647 w 3704"/>
              <a:gd name="T19" fmla="*/ 2147483647 h 4763"/>
              <a:gd name="T20" fmla="*/ 2147483647 w 3704"/>
              <a:gd name="T21" fmla="*/ 2147483647 h 4763"/>
              <a:gd name="T22" fmla="*/ 2147483647 w 3704"/>
              <a:gd name="T23" fmla="*/ 2147483647 h 4763"/>
              <a:gd name="T24" fmla="*/ 2147483647 w 3704"/>
              <a:gd name="T25" fmla="*/ 2147483647 h 4763"/>
              <a:gd name="T26" fmla="*/ 2147483647 w 3704"/>
              <a:gd name="T27" fmla="*/ 2147483647 h 4763"/>
              <a:gd name="T28" fmla="*/ 2147483647 w 3704"/>
              <a:gd name="T29" fmla="*/ 2147483647 h 4763"/>
              <a:gd name="T30" fmla="*/ 2147483647 w 3704"/>
              <a:gd name="T31" fmla="*/ 2147483647 h 4763"/>
              <a:gd name="T32" fmla="*/ 2147483647 w 3704"/>
              <a:gd name="T33" fmla="*/ 2147483647 h 4763"/>
              <a:gd name="T34" fmla="*/ 2147483647 w 3704"/>
              <a:gd name="T35" fmla="*/ 2147483647 h 4763"/>
              <a:gd name="T36" fmla="*/ 2147483647 w 3704"/>
              <a:gd name="T37" fmla="*/ 2147483647 h 4763"/>
              <a:gd name="T38" fmla="*/ 2147483647 w 3704"/>
              <a:gd name="T39" fmla="*/ 2147483647 h 4763"/>
              <a:gd name="T40" fmla="*/ 2147483647 w 3704"/>
              <a:gd name="T41" fmla="*/ 2147483647 h 4763"/>
              <a:gd name="T42" fmla="*/ 2147483647 w 3704"/>
              <a:gd name="T43" fmla="*/ 2147483647 h 4763"/>
              <a:gd name="T44" fmla="*/ 2147483647 w 3704"/>
              <a:gd name="T45" fmla="*/ 2147483647 h 4763"/>
              <a:gd name="T46" fmla="*/ 2147483647 w 3704"/>
              <a:gd name="T47" fmla="*/ 2147483647 h 4763"/>
              <a:gd name="T48" fmla="*/ 2147483647 w 3704"/>
              <a:gd name="T49" fmla="*/ 2147483647 h 4763"/>
              <a:gd name="T50" fmla="*/ 2147483647 w 3704"/>
              <a:gd name="T51" fmla="*/ 2147483647 h 4763"/>
              <a:gd name="T52" fmla="*/ 0 w 3704"/>
              <a:gd name="T53" fmla="*/ 2147483647 h 4763"/>
              <a:gd name="T54" fmla="*/ 0 w 3704"/>
              <a:gd name="T55" fmla="*/ 2147483647 h 4763"/>
              <a:gd name="T56" fmla="*/ 2147483647 w 3704"/>
              <a:gd name="T57" fmla="*/ 2147483647 h 4763"/>
              <a:gd name="T58" fmla="*/ 2147483647 w 3704"/>
              <a:gd name="T59" fmla="*/ 2147483647 h 4763"/>
              <a:gd name="T60" fmla="*/ 2147483647 w 3704"/>
              <a:gd name="T61" fmla="*/ 2147483647 h 4763"/>
              <a:gd name="T62" fmla="*/ 2147483647 w 3704"/>
              <a:gd name="T63" fmla="*/ 2147483647 h 4763"/>
              <a:gd name="T64" fmla="*/ 2147483647 w 3704"/>
              <a:gd name="T65" fmla="*/ 2147483647 h 4763"/>
              <a:gd name="T66" fmla="*/ 2147483647 w 3704"/>
              <a:gd name="T67" fmla="*/ 2147483647 h 4763"/>
              <a:gd name="T68" fmla="*/ 2147483647 w 3704"/>
              <a:gd name="T69" fmla="*/ 2147483647 h 4763"/>
              <a:gd name="T70" fmla="*/ 2147483647 w 3704"/>
              <a:gd name="T71" fmla="*/ 2147483647 h 4763"/>
              <a:gd name="T72" fmla="*/ 2147483647 w 3704"/>
              <a:gd name="T73" fmla="*/ 2147483647 h 4763"/>
              <a:gd name="T74" fmla="*/ 2147483647 w 3704"/>
              <a:gd name="T75" fmla="*/ 2147483647 h 4763"/>
              <a:gd name="T76" fmla="*/ 2147483647 w 3704"/>
              <a:gd name="T77" fmla="*/ 2147483647 h 4763"/>
              <a:gd name="T78" fmla="*/ 2147483647 w 3704"/>
              <a:gd name="T79" fmla="*/ 2147483647 h 4763"/>
              <a:gd name="T80" fmla="*/ 2147483647 w 3704"/>
              <a:gd name="T81" fmla="*/ 2147483647 h 4763"/>
              <a:gd name="T82" fmla="*/ 2147483647 w 3704"/>
              <a:gd name="T83" fmla="*/ 2147483647 h 4763"/>
              <a:gd name="T84" fmla="*/ 2147483647 w 3704"/>
              <a:gd name="T85" fmla="*/ 2147483647 h 4763"/>
              <a:gd name="T86" fmla="*/ 2147483647 w 3704"/>
              <a:gd name="T87" fmla="*/ 2147483647 h 4763"/>
              <a:gd name="T88" fmla="*/ 2147483647 w 3704"/>
              <a:gd name="T89" fmla="*/ 2147483647 h 4763"/>
              <a:gd name="T90" fmla="*/ 2147483647 w 3704"/>
              <a:gd name="T91" fmla="*/ 2147483647 h 4763"/>
              <a:gd name="T92" fmla="*/ 2147483647 w 3704"/>
              <a:gd name="T93" fmla="*/ 2147483647 h 4763"/>
              <a:gd name="T94" fmla="*/ 2147483647 w 3704"/>
              <a:gd name="T95" fmla="*/ 2147483647 h 4763"/>
              <a:gd name="T96" fmla="*/ 2147483647 w 3704"/>
              <a:gd name="T97" fmla="*/ 2147483647 h 4763"/>
              <a:gd name="T98" fmla="*/ 2147483647 w 3704"/>
              <a:gd name="T99" fmla="*/ 2147483647 h 4763"/>
              <a:gd name="T100" fmla="*/ 2147483647 w 3704"/>
              <a:gd name="T101" fmla="*/ 0 h 4763"/>
              <a:gd name="T102" fmla="*/ 2147483647 w 3704"/>
              <a:gd name="T103" fmla="*/ 0 h 4763"/>
              <a:gd name="T104" fmla="*/ 2147483647 w 3704"/>
              <a:gd name="T105" fmla="*/ 2147483647 h 4763"/>
              <a:gd name="T106" fmla="*/ 2147483647 w 3704"/>
              <a:gd name="T107" fmla="*/ 2147483647 h 4763"/>
              <a:gd name="T108" fmla="*/ 2147483647 w 3704"/>
              <a:gd name="T109" fmla="*/ 2147483647 h 4763"/>
              <a:gd name="T110" fmla="*/ 2147483647 w 3704"/>
              <a:gd name="T111" fmla="*/ 2147483647 h 4763"/>
              <a:gd name="T112" fmla="*/ 2147483647 w 3704"/>
              <a:gd name="T113" fmla="*/ 2147483647 h 4763"/>
              <a:gd name="T114" fmla="*/ 2147483647 w 3704"/>
              <a:gd name="T115" fmla="*/ 2147483647 h 4763"/>
              <a:gd name="T116" fmla="*/ 2147483647 w 3704"/>
              <a:gd name="T117" fmla="*/ 2147483647 h 4763"/>
              <a:gd name="T118" fmla="*/ 2147483647 w 3704"/>
              <a:gd name="T119" fmla="*/ 2147483647 h 4763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w 3704"/>
              <a:gd name="T181" fmla="*/ 0 h 4763"/>
              <a:gd name="T182" fmla="*/ 3704 w 3704"/>
              <a:gd name="T183" fmla="*/ 4763 h 4763"/>
            </a:gdLst>
            <a:ahLst/>
            <a:cxnLst>
              <a:cxn ang="T120">
                <a:pos x="T0" y="T1"/>
              </a:cxn>
              <a:cxn ang="T121">
                <a:pos x="T2" y="T3"/>
              </a:cxn>
              <a:cxn ang="T122">
                <a:pos x="T4" y="T5"/>
              </a:cxn>
              <a:cxn ang="T123">
                <a:pos x="T6" y="T7"/>
              </a:cxn>
              <a:cxn ang="T124">
                <a:pos x="T8" y="T9"/>
              </a:cxn>
              <a:cxn ang="T125">
                <a:pos x="T10" y="T11"/>
              </a:cxn>
              <a:cxn ang="T126">
                <a:pos x="T12" y="T13"/>
              </a:cxn>
              <a:cxn ang="T127">
                <a:pos x="T14" y="T15"/>
              </a:cxn>
              <a:cxn ang="T128">
                <a:pos x="T16" y="T17"/>
              </a:cxn>
              <a:cxn ang="T129">
                <a:pos x="T18" y="T19"/>
              </a:cxn>
              <a:cxn ang="T130">
                <a:pos x="T20" y="T21"/>
              </a:cxn>
              <a:cxn ang="T131">
                <a:pos x="T22" y="T23"/>
              </a:cxn>
              <a:cxn ang="T132">
                <a:pos x="T24" y="T25"/>
              </a:cxn>
              <a:cxn ang="T133">
                <a:pos x="T26" y="T27"/>
              </a:cxn>
              <a:cxn ang="T134">
                <a:pos x="T28" y="T29"/>
              </a:cxn>
              <a:cxn ang="T135">
                <a:pos x="T30" y="T31"/>
              </a:cxn>
              <a:cxn ang="T136">
                <a:pos x="T32" y="T33"/>
              </a:cxn>
              <a:cxn ang="T137">
                <a:pos x="T34" y="T35"/>
              </a:cxn>
              <a:cxn ang="T138">
                <a:pos x="T36" y="T37"/>
              </a:cxn>
              <a:cxn ang="T139">
                <a:pos x="T38" y="T39"/>
              </a:cxn>
              <a:cxn ang="T140">
                <a:pos x="T40" y="T41"/>
              </a:cxn>
              <a:cxn ang="T141">
                <a:pos x="T42" y="T43"/>
              </a:cxn>
              <a:cxn ang="T142">
                <a:pos x="T44" y="T45"/>
              </a:cxn>
              <a:cxn ang="T143">
                <a:pos x="T46" y="T47"/>
              </a:cxn>
              <a:cxn ang="T144">
                <a:pos x="T48" y="T49"/>
              </a:cxn>
              <a:cxn ang="T145">
                <a:pos x="T50" y="T51"/>
              </a:cxn>
              <a:cxn ang="T146">
                <a:pos x="T52" y="T53"/>
              </a:cxn>
              <a:cxn ang="T147">
                <a:pos x="T54" y="T55"/>
              </a:cxn>
              <a:cxn ang="T148">
                <a:pos x="T56" y="T57"/>
              </a:cxn>
              <a:cxn ang="T149">
                <a:pos x="T58" y="T59"/>
              </a:cxn>
              <a:cxn ang="T150">
                <a:pos x="T60" y="T61"/>
              </a:cxn>
              <a:cxn ang="T151">
                <a:pos x="T62" y="T63"/>
              </a:cxn>
              <a:cxn ang="T152">
                <a:pos x="T64" y="T65"/>
              </a:cxn>
              <a:cxn ang="T153">
                <a:pos x="T66" y="T67"/>
              </a:cxn>
              <a:cxn ang="T154">
                <a:pos x="T68" y="T69"/>
              </a:cxn>
              <a:cxn ang="T155">
                <a:pos x="T70" y="T71"/>
              </a:cxn>
              <a:cxn ang="T156">
                <a:pos x="T72" y="T73"/>
              </a:cxn>
              <a:cxn ang="T157">
                <a:pos x="T74" y="T75"/>
              </a:cxn>
              <a:cxn ang="T158">
                <a:pos x="T76" y="T77"/>
              </a:cxn>
              <a:cxn ang="T159">
                <a:pos x="T78" y="T79"/>
              </a:cxn>
              <a:cxn ang="T160">
                <a:pos x="T80" y="T81"/>
              </a:cxn>
              <a:cxn ang="T161">
                <a:pos x="T82" y="T83"/>
              </a:cxn>
              <a:cxn ang="T162">
                <a:pos x="T84" y="T85"/>
              </a:cxn>
              <a:cxn ang="T163">
                <a:pos x="T86" y="T87"/>
              </a:cxn>
              <a:cxn ang="T164">
                <a:pos x="T88" y="T89"/>
              </a:cxn>
              <a:cxn ang="T165">
                <a:pos x="T90" y="T91"/>
              </a:cxn>
              <a:cxn ang="T166">
                <a:pos x="T92" y="T93"/>
              </a:cxn>
              <a:cxn ang="T167">
                <a:pos x="T94" y="T95"/>
              </a:cxn>
              <a:cxn ang="T168">
                <a:pos x="T96" y="T97"/>
              </a:cxn>
              <a:cxn ang="T169">
                <a:pos x="T98" y="T99"/>
              </a:cxn>
              <a:cxn ang="T170">
                <a:pos x="T100" y="T101"/>
              </a:cxn>
              <a:cxn ang="T171">
                <a:pos x="T102" y="T103"/>
              </a:cxn>
              <a:cxn ang="T172">
                <a:pos x="T104" y="T105"/>
              </a:cxn>
              <a:cxn ang="T173">
                <a:pos x="T106" y="T107"/>
              </a:cxn>
              <a:cxn ang="T174">
                <a:pos x="T108" y="T109"/>
              </a:cxn>
              <a:cxn ang="T175">
                <a:pos x="T110" y="T111"/>
              </a:cxn>
              <a:cxn ang="T176">
                <a:pos x="T112" y="T113"/>
              </a:cxn>
              <a:cxn ang="T177">
                <a:pos x="T114" y="T115"/>
              </a:cxn>
              <a:cxn ang="T178">
                <a:pos x="T116" y="T117"/>
              </a:cxn>
              <a:cxn ang="T179">
                <a:pos x="T118" y="T119"/>
              </a:cxn>
            </a:cxnLst>
            <a:rect l="T180" t="T181" r="T182" b="T183"/>
            <a:pathLst>
              <a:path w="3704" h="4763">
                <a:moveTo>
                  <a:pt x="577" y="554"/>
                </a:moveTo>
                <a:lnTo>
                  <a:pt x="577" y="337"/>
                </a:lnTo>
                <a:lnTo>
                  <a:pt x="3327" y="337"/>
                </a:lnTo>
                <a:lnTo>
                  <a:pt x="3327" y="4213"/>
                </a:lnTo>
                <a:lnTo>
                  <a:pt x="3074" y="4213"/>
                </a:lnTo>
                <a:lnTo>
                  <a:pt x="3074" y="4115"/>
                </a:lnTo>
                <a:lnTo>
                  <a:pt x="3229" y="4115"/>
                </a:lnTo>
                <a:lnTo>
                  <a:pt x="3229" y="435"/>
                </a:lnTo>
                <a:lnTo>
                  <a:pt x="675" y="435"/>
                </a:lnTo>
                <a:lnTo>
                  <a:pt x="675" y="554"/>
                </a:lnTo>
                <a:lnTo>
                  <a:pt x="577" y="554"/>
                </a:lnTo>
                <a:close/>
                <a:moveTo>
                  <a:pt x="528" y="3793"/>
                </a:moveTo>
                <a:lnTo>
                  <a:pt x="2020" y="3793"/>
                </a:lnTo>
                <a:lnTo>
                  <a:pt x="2020" y="3890"/>
                </a:lnTo>
                <a:lnTo>
                  <a:pt x="528" y="3890"/>
                </a:lnTo>
                <a:lnTo>
                  <a:pt x="528" y="3793"/>
                </a:lnTo>
                <a:close/>
                <a:moveTo>
                  <a:pt x="2685" y="1426"/>
                </a:moveTo>
                <a:lnTo>
                  <a:pt x="2198" y="945"/>
                </a:lnTo>
                <a:lnTo>
                  <a:pt x="2198" y="1426"/>
                </a:lnTo>
                <a:lnTo>
                  <a:pt x="2685" y="1426"/>
                </a:lnTo>
                <a:close/>
                <a:moveTo>
                  <a:pt x="195" y="849"/>
                </a:moveTo>
                <a:lnTo>
                  <a:pt x="195" y="4568"/>
                </a:lnTo>
                <a:lnTo>
                  <a:pt x="2768" y="4568"/>
                </a:lnTo>
                <a:lnTo>
                  <a:pt x="2769" y="1718"/>
                </a:lnTo>
                <a:lnTo>
                  <a:pt x="2964" y="1718"/>
                </a:lnTo>
                <a:lnTo>
                  <a:pt x="2962" y="4763"/>
                </a:lnTo>
                <a:lnTo>
                  <a:pt x="0" y="4763"/>
                </a:lnTo>
                <a:lnTo>
                  <a:pt x="0" y="654"/>
                </a:lnTo>
                <a:lnTo>
                  <a:pt x="2190" y="654"/>
                </a:lnTo>
                <a:lnTo>
                  <a:pt x="2965" y="1428"/>
                </a:lnTo>
                <a:lnTo>
                  <a:pt x="2964" y="1621"/>
                </a:lnTo>
                <a:lnTo>
                  <a:pt x="2003" y="1621"/>
                </a:lnTo>
                <a:lnTo>
                  <a:pt x="2003" y="849"/>
                </a:lnTo>
                <a:lnTo>
                  <a:pt x="195" y="849"/>
                </a:lnTo>
                <a:close/>
                <a:moveTo>
                  <a:pt x="528" y="2209"/>
                </a:moveTo>
                <a:lnTo>
                  <a:pt x="2434" y="2209"/>
                </a:lnTo>
                <a:lnTo>
                  <a:pt x="2434" y="2306"/>
                </a:lnTo>
                <a:lnTo>
                  <a:pt x="528" y="2306"/>
                </a:lnTo>
                <a:lnTo>
                  <a:pt x="528" y="2209"/>
                </a:lnTo>
                <a:close/>
                <a:moveTo>
                  <a:pt x="528" y="2737"/>
                </a:moveTo>
                <a:lnTo>
                  <a:pt x="2434" y="2737"/>
                </a:lnTo>
                <a:lnTo>
                  <a:pt x="2434" y="2834"/>
                </a:lnTo>
                <a:lnTo>
                  <a:pt x="528" y="2834"/>
                </a:lnTo>
                <a:lnTo>
                  <a:pt x="528" y="2737"/>
                </a:lnTo>
                <a:close/>
                <a:moveTo>
                  <a:pt x="528" y="3265"/>
                </a:moveTo>
                <a:lnTo>
                  <a:pt x="2434" y="3265"/>
                </a:lnTo>
                <a:lnTo>
                  <a:pt x="2434" y="3363"/>
                </a:lnTo>
                <a:lnTo>
                  <a:pt x="528" y="3363"/>
                </a:lnTo>
                <a:lnTo>
                  <a:pt x="528" y="3265"/>
                </a:lnTo>
                <a:close/>
                <a:moveTo>
                  <a:pt x="964" y="218"/>
                </a:moveTo>
                <a:lnTo>
                  <a:pt x="964" y="0"/>
                </a:lnTo>
                <a:lnTo>
                  <a:pt x="3704" y="0"/>
                </a:lnTo>
                <a:lnTo>
                  <a:pt x="3704" y="3896"/>
                </a:lnTo>
                <a:lnTo>
                  <a:pt x="3452" y="3896"/>
                </a:lnTo>
                <a:lnTo>
                  <a:pt x="3452" y="3799"/>
                </a:lnTo>
                <a:lnTo>
                  <a:pt x="3607" y="3799"/>
                </a:lnTo>
                <a:lnTo>
                  <a:pt x="3607" y="97"/>
                </a:lnTo>
                <a:lnTo>
                  <a:pt x="1062" y="97"/>
                </a:lnTo>
                <a:lnTo>
                  <a:pt x="1062" y="218"/>
                </a:lnTo>
                <a:lnTo>
                  <a:pt x="964" y="21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anchor="t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939" dirty="0">
              <a:solidFill>
                <a:srgbClr val="646464"/>
              </a:solidFill>
              <a:latin typeface="EYInterstate Light" panose="02000506000000020004" pitchFamily="2" charset="0"/>
            </a:endParaRPr>
          </a:p>
        </p:txBody>
      </p:sp>
      <p:sp>
        <p:nvSpPr>
          <p:cNvPr id="42" name="Freeform 34"/>
          <p:cNvSpPr>
            <a:spLocks noChangeAspect="1" noEditPoints="1"/>
          </p:cNvSpPr>
          <p:nvPr/>
        </p:nvSpPr>
        <p:spPr bwMode="auto">
          <a:xfrm>
            <a:off x="911004" y="3473850"/>
            <a:ext cx="850872" cy="761474"/>
          </a:xfrm>
          <a:custGeom>
            <a:avLst/>
            <a:gdLst>
              <a:gd name="T0" fmla="*/ 2147483647 w 5332"/>
              <a:gd name="T1" fmla="*/ 2147483647 h 4763"/>
              <a:gd name="T2" fmla="*/ 2147483647 w 5332"/>
              <a:gd name="T3" fmla="*/ 2147483647 h 4763"/>
              <a:gd name="T4" fmla="*/ 2147483647 w 5332"/>
              <a:gd name="T5" fmla="*/ 2147483647 h 4763"/>
              <a:gd name="T6" fmla="*/ 2147483647 w 5332"/>
              <a:gd name="T7" fmla="*/ 2147483647 h 4763"/>
              <a:gd name="T8" fmla="*/ 2147483647 w 5332"/>
              <a:gd name="T9" fmla="*/ 2147483647 h 4763"/>
              <a:gd name="T10" fmla="*/ 2147483647 w 5332"/>
              <a:gd name="T11" fmla="*/ 2147483647 h 4763"/>
              <a:gd name="T12" fmla="*/ 2147483647 w 5332"/>
              <a:gd name="T13" fmla="*/ 2147483647 h 4763"/>
              <a:gd name="T14" fmla="*/ 2147483647 w 5332"/>
              <a:gd name="T15" fmla="*/ 2147483647 h 4763"/>
              <a:gd name="T16" fmla="*/ 2147483647 w 5332"/>
              <a:gd name="T17" fmla="*/ 2147483647 h 4763"/>
              <a:gd name="T18" fmla="*/ 2147483647 w 5332"/>
              <a:gd name="T19" fmla="*/ 2147483647 h 4763"/>
              <a:gd name="T20" fmla="*/ 2147483647 w 5332"/>
              <a:gd name="T21" fmla="*/ 2147483647 h 4763"/>
              <a:gd name="T22" fmla="*/ 2147483647 w 5332"/>
              <a:gd name="T23" fmla="*/ 2147483647 h 4763"/>
              <a:gd name="T24" fmla="*/ 2147483647 w 5332"/>
              <a:gd name="T25" fmla="*/ 2147483647 h 4763"/>
              <a:gd name="T26" fmla="*/ 2147483647 w 5332"/>
              <a:gd name="T27" fmla="*/ 2147483647 h 4763"/>
              <a:gd name="T28" fmla="*/ 2147483647 w 5332"/>
              <a:gd name="T29" fmla="*/ 2147483647 h 4763"/>
              <a:gd name="T30" fmla="*/ 2147483647 w 5332"/>
              <a:gd name="T31" fmla="*/ 2147483647 h 4763"/>
              <a:gd name="T32" fmla="*/ 2147483647 w 5332"/>
              <a:gd name="T33" fmla="*/ 2147483647 h 4763"/>
              <a:gd name="T34" fmla="*/ 2147483647 w 5332"/>
              <a:gd name="T35" fmla="*/ 2147483647 h 4763"/>
              <a:gd name="T36" fmla="*/ 2147483647 w 5332"/>
              <a:gd name="T37" fmla="*/ 2147483647 h 4763"/>
              <a:gd name="T38" fmla="*/ 2147483647 w 5332"/>
              <a:gd name="T39" fmla="*/ 2147483647 h 4763"/>
              <a:gd name="T40" fmla="*/ 2147483647 w 5332"/>
              <a:gd name="T41" fmla="*/ 0 h 4763"/>
              <a:gd name="T42" fmla="*/ 2147483647 w 5332"/>
              <a:gd name="T43" fmla="*/ 2147483647 h 4763"/>
              <a:gd name="T44" fmla="*/ 2147483647 w 5332"/>
              <a:gd name="T45" fmla="*/ 2147483647 h 4763"/>
              <a:gd name="T46" fmla="*/ 2147483647 w 5332"/>
              <a:gd name="T47" fmla="*/ 2147483647 h 4763"/>
              <a:gd name="T48" fmla="*/ 2147483647 w 5332"/>
              <a:gd name="T49" fmla="*/ 2147483647 h 4763"/>
              <a:gd name="T50" fmla="*/ 2147483647 w 5332"/>
              <a:gd name="T51" fmla="*/ 2147483647 h 4763"/>
              <a:gd name="T52" fmla="*/ 2147483647 w 5332"/>
              <a:gd name="T53" fmla="*/ 2147483647 h 4763"/>
              <a:gd name="T54" fmla="*/ 2147483647 w 5332"/>
              <a:gd name="T55" fmla="*/ 2147483647 h 4763"/>
              <a:gd name="T56" fmla="*/ 2147483647 w 5332"/>
              <a:gd name="T57" fmla="*/ 2147483647 h 4763"/>
              <a:gd name="T58" fmla="*/ 0 w 5332"/>
              <a:gd name="T59" fmla="*/ 2147483647 h 4763"/>
              <a:gd name="T60" fmla="*/ 2147483647 w 5332"/>
              <a:gd name="T61" fmla="*/ 2147483647 h 4763"/>
              <a:gd name="T62" fmla="*/ 2147483647 w 5332"/>
              <a:gd name="T63" fmla="*/ 2147483647 h 4763"/>
              <a:gd name="T64" fmla="*/ 2147483647 w 5332"/>
              <a:gd name="T65" fmla="*/ 0 h 4763"/>
              <a:gd name="T66" fmla="*/ 2147483647 w 5332"/>
              <a:gd name="T67" fmla="*/ 2147483647 h 4763"/>
              <a:gd name="T68" fmla="*/ 2147483647 w 5332"/>
              <a:gd name="T69" fmla="*/ 2147483647 h 4763"/>
              <a:gd name="T70" fmla="*/ 2147483647 w 5332"/>
              <a:gd name="T71" fmla="*/ 2147483647 h 4763"/>
              <a:gd name="T72" fmla="*/ 2147483647 w 5332"/>
              <a:gd name="T73" fmla="*/ 2147483647 h 4763"/>
              <a:gd name="T74" fmla="*/ 2147483647 w 5332"/>
              <a:gd name="T75" fmla="*/ 2147483647 h 4763"/>
              <a:gd name="T76" fmla="*/ 2147483647 w 5332"/>
              <a:gd name="T77" fmla="*/ 2147483647 h 4763"/>
              <a:gd name="T78" fmla="*/ 2147483647 w 5332"/>
              <a:gd name="T79" fmla="*/ 2147483647 h 4763"/>
              <a:gd name="T80" fmla="*/ 2147483647 w 5332"/>
              <a:gd name="T81" fmla="*/ 2147483647 h 4763"/>
              <a:gd name="T82" fmla="*/ 2147483647 w 5332"/>
              <a:gd name="T83" fmla="*/ 2147483647 h 4763"/>
              <a:gd name="T84" fmla="*/ 2147483647 w 5332"/>
              <a:gd name="T85" fmla="*/ 2147483647 h 4763"/>
              <a:gd name="T86" fmla="*/ 2147483647 w 5332"/>
              <a:gd name="T87" fmla="*/ 2147483647 h 4763"/>
              <a:gd name="T88" fmla="*/ 2147483647 w 5332"/>
              <a:gd name="T89" fmla="*/ 2147483647 h 4763"/>
              <a:gd name="T90" fmla="*/ 2147483647 w 5332"/>
              <a:gd name="T91" fmla="*/ 2147483647 h 4763"/>
              <a:gd name="T92" fmla="*/ 2147483647 w 5332"/>
              <a:gd name="T93" fmla="*/ 2147483647 h 4763"/>
              <a:gd name="T94" fmla="*/ 2147483647 w 5332"/>
              <a:gd name="T95" fmla="*/ 2147483647 h 4763"/>
              <a:gd name="T96" fmla="*/ 2147483647 w 5332"/>
              <a:gd name="T97" fmla="*/ 2147483647 h 4763"/>
              <a:gd name="T98" fmla="*/ 2147483647 w 5332"/>
              <a:gd name="T99" fmla="*/ 2147483647 h 4763"/>
              <a:gd name="T100" fmla="*/ 2147483647 w 5332"/>
              <a:gd name="T101" fmla="*/ 2147483647 h 4763"/>
              <a:gd name="T102" fmla="*/ 2147483647 w 5332"/>
              <a:gd name="T103" fmla="*/ 2147483647 h 4763"/>
              <a:gd name="T104" fmla="*/ 2147483647 w 5332"/>
              <a:gd name="T105" fmla="*/ 2147483647 h 4763"/>
              <a:gd name="T106" fmla="*/ 2147483647 w 5332"/>
              <a:gd name="T107" fmla="*/ 2147483647 h 4763"/>
              <a:gd name="T108" fmla="*/ 2147483647 w 5332"/>
              <a:gd name="T109" fmla="*/ 2147483647 h 4763"/>
              <a:gd name="T110" fmla="*/ 2147483647 w 5332"/>
              <a:gd name="T111" fmla="*/ 2147483647 h 4763"/>
              <a:gd name="T112" fmla="*/ 2147483647 w 5332"/>
              <a:gd name="T113" fmla="*/ 2147483647 h 4763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w 5332"/>
              <a:gd name="T172" fmla="*/ 0 h 4763"/>
              <a:gd name="T173" fmla="*/ 5332 w 5332"/>
              <a:gd name="T174" fmla="*/ 4763 h 4763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T171" t="T172" r="T173" b="T174"/>
            <a:pathLst>
              <a:path w="5332" h="4763">
                <a:moveTo>
                  <a:pt x="2132" y="4305"/>
                </a:moveTo>
                <a:lnTo>
                  <a:pt x="2885" y="4305"/>
                </a:lnTo>
                <a:lnTo>
                  <a:pt x="2885" y="4413"/>
                </a:lnTo>
                <a:lnTo>
                  <a:pt x="2041" y="4413"/>
                </a:lnTo>
                <a:lnTo>
                  <a:pt x="1813" y="4548"/>
                </a:lnTo>
                <a:lnTo>
                  <a:pt x="3515" y="4548"/>
                </a:lnTo>
                <a:lnTo>
                  <a:pt x="3260" y="4394"/>
                </a:lnTo>
                <a:lnTo>
                  <a:pt x="3248" y="4386"/>
                </a:lnTo>
                <a:lnTo>
                  <a:pt x="3239" y="4379"/>
                </a:lnTo>
                <a:lnTo>
                  <a:pt x="3231" y="4371"/>
                </a:lnTo>
                <a:lnTo>
                  <a:pt x="3223" y="4365"/>
                </a:lnTo>
                <a:lnTo>
                  <a:pt x="3216" y="4356"/>
                </a:lnTo>
                <a:lnTo>
                  <a:pt x="3211" y="4347"/>
                </a:lnTo>
                <a:lnTo>
                  <a:pt x="3205" y="4339"/>
                </a:lnTo>
                <a:lnTo>
                  <a:pt x="3201" y="4331"/>
                </a:lnTo>
                <a:lnTo>
                  <a:pt x="3195" y="4312"/>
                </a:lnTo>
                <a:lnTo>
                  <a:pt x="3192" y="4292"/>
                </a:lnTo>
                <a:lnTo>
                  <a:pt x="3189" y="4271"/>
                </a:lnTo>
                <a:lnTo>
                  <a:pt x="3189" y="4246"/>
                </a:lnTo>
                <a:lnTo>
                  <a:pt x="3189" y="4063"/>
                </a:lnTo>
                <a:lnTo>
                  <a:pt x="3404" y="4063"/>
                </a:lnTo>
                <a:lnTo>
                  <a:pt x="3404" y="4175"/>
                </a:lnTo>
                <a:lnTo>
                  <a:pt x="3405" y="4197"/>
                </a:lnTo>
                <a:lnTo>
                  <a:pt x="3408" y="4213"/>
                </a:lnTo>
                <a:lnTo>
                  <a:pt x="3413" y="4228"/>
                </a:lnTo>
                <a:lnTo>
                  <a:pt x="3421" y="4238"/>
                </a:lnTo>
                <a:lnTo>
                  <a:pt x="3431" y="4249"/>
                </a:lnTo>
                <a:lnTo>
                  <a:pt x="3443" y="4259"/>
                </a:lnTo>
                <a:lnTo>
                  <a:pt x="3475" y="4277"/>
                </a:lnTo>
                <a:lnTo>
                  <a:pt x="3815" y="4480"/>
                </a:lnTo>
                <a:lnTo>
                  <a:pt x="3827" y="4487"/>
                </a:lnTo>
                <a:lnTo>
                  <a:pt x="3837" y="4495"/>
                </a:lnTo>
                <a:lnTo>
                  <a:pt x="3847" y="4503"/>
                </a:lnTo>
                <a:lnTo>
                  <a:pt x="3855" y="4512"/>
                </a:lnTo>
                <a:lnTo>
                  <a:pt x="3863" y="4523"/>
                </a:lnTo>
                <a:lnTo>
                  <a:pt x="3871" y="4532"/>
                </a:lnTo>
                <a:lnTo>
                  <a:pt x="3878" y="4544"/>
                </a:lnTo>
                <a:lnTo>
                  <a:pt x="3883" y="4555"/>
                </a:lnTo>
                <a:lnTo>
                  <a:pt x="3887" y="4566"/>
                </a:lnTo>
                <a:lnTo>
                  <a:pt x="3891" y="4578"/>
                </a:lnTo>
                <a:lnTo>
                  <a:pt x="3895" y="4590"/>
                </a:lnTo>
                <a:lnTo>
                  <a:pt x="3896" y="4602"/>
                </a:lnTo>
                <a:lnTo>
                  <a:pt x="3898" y="4614"/>
                </a:lnTo>
                <a:lnTo>
                  <a:pt x="3899" y="4625"/>
                </a:lnTo>
                <a:lnTo>
                  <a:pt x="3899" y="4637"/>
                </a:lnTo>
                <a:lnTo>
                  <a:pt x="3898" y="4649"/>
                </a:lnTo>
                <a:lnTo>
                  <a:pt x="3895" y="4661"/>
                </a:lnTo>
                <a:lnTo>
                  <a:pt x="3892" y="4672"/>
                </a:lnTo>
                <a:lnTo>
                  <a:pt x="3888" y="4682"/>
                </a:lnTo>
                <a:lnTo>
                  <a:pt x="3884" y="4693"/>
                </a:lnTo>
                <a:lnTo>
                  <a:pt x="3879" y="4703"/>
                </a:lnTo>
                <a:lnTo>
                  <a:pt x="3872" y="4712"/>
                </a:lnTo>
                <a:lnTo>
                  <a:pt x="3865" y="4721"/>
                </a:lnTo>
                <a:lnTo>
                  <a:pt x="3857" y="4729"/>
                </a:lnTo>
                <a:lnTo>
                  <a:pt x="3849" y="4736"/>
                </a:lnTo>
                <a:lnTo>
                  <a:pt x="3839" y="4743"/>
                </a:lnTo>
                <a:lnTo>
                  <a:pt x="3828" y="4750"/>
                </a:lnTo>
                <a:lnTo>
                  <a:pt x="3817" y="4754"/>
                </a:lnTo>
                <a:lnTo>
                  <a:pt x="3804" y="4758"/>
                </a:lnTo>
                <a:lnTo>
                  <a:pt x="3792" y="4760"/>
                </a:lnTo>
                <a:lnTo>
                  <a:pt x="3777" y="4763"/>
                </a:lnTo>
                <a:lnTo>
                  <a:pt x="3762" y="4763"/>
                </a:lnTo>
                <a:lnTo>
                  <a:pt x="1571" y="4763"/>
                </a:lnTo>
                <a:lnTo>
                  <a:pt x="1556" y="4763"/>
                </a:lnTo>
                <a:lnTo>
                  <a:pt x="1542" y="4760"/>
                </a:lnTo>
                <a:lnTo>
                  <a:pt x="1528" y="4758"/>
                </a:lnTo>
                <a:lnTo>
                  <a:pt x="1516" y="4754"/>
                </a:lnTo>
                <a:lnTo>
                  <a:pt x="1505" y="4750"/>
                </a:lnTo>
                <a:lnTo>
                  <a:pt x="1495" y="4743"/>
                </a:lnTo>
                <a:lnTo>
                  <a:pt x="1484" y="4736"/>
                </a:lnTo>
                <a:lnTo>
                  <a:pt x="1476" y="4729"/>
                </a:lnTo>
                <a:lnTo>
                  <a:pt x="1468" y="4721"/>
                </a:lnTo>
                <a:lnTo>
                  <a:pt x="1460" y="4712"/>
                </a:lnTo>
                <a:lnTo>
                  <a:pt x="1454" y="4703"/>
                </a:lnTo>
                <a:lnTo>
                  <a:pt x="1449" y="4693"/>
                </a:lnTo>
                <a:lnTo>
                  <a:pt x="1444" y="4682"/>
                </a:lnTo>
                <a:lnTo>
                  <a:pt x="1441" y="4672"/>
                </a:lnTo>
                <a:lnTo>
                  <a:pt x="1438" y="4660"/>
                </a:lnTo>
                <a:lnTo>
                  <a:pt x="1436" y="4649"/>
                </a:lnTo>
                <a:lnTo>
                  <a:pt x="1434" y="4637"/>
                </a:lnTo>
                <a:lnTo>
                  <a:pt x="1434" y="4625"/>
                </a:lnTo>
                <a:lnTo>
                  <a:pt x="1436" y="4613"/>
                </a:lnTo>
                <a:lnTo>
                  <a:pt x="1437" y="4601"/>
                </a:lnTo>
                <a:lnTo>
                  <a:pt x="1438" y="4590"/>
                </a:lnTo>
                <a:lnTo>
                  <a:pt x="1442" y="4578"/>
                </a:lnTo>
                <a:lnTo>
                  <a:pt x="1446" y="4566"/>
                </a:lnTo>
                <a:lnTo>
                  <a:pt x="1450" y="4555"/>
                </a:lnTo>
                <a:lnTo>
                  <a:pt x="1456" y="4543"/>
                </a:lnTo>
                <a:lnTo>
                  <a:pt x="1462" y="4532"/>
                </a:lnTo>
                <a:lnTo>
                  <a:pt x="1469" y="4523"/>
                </a:lnTo>
                <a:lnTo>
                  <a:pt x="1477" y="4512"/>
                </a:lnTo>
                <a:lnTo>
                  <a:pt x="1487" y="4503"/>
                </a:lnTo>
                <a:lnTo>
                  <a:pt x="1496" y="4495"/>
                </a:lnTo>
                <a:lnTo>
                  <a:pt x="1507" y="4487"/>
                </a:lnTo>
                <a:lnTo>
                  <a:pt x="1519" y="4480"/>
                </a:lnTo>
                <a:lnTo>
                  <a:pt x="1865" y="4277"/>
                </a:lnTo>
                <a:lnTo>
                  <a:pt x="1878" y="4268"/>
                </a:lnTo>
                <a:lnTo>
                  <a:pt x="1890" y="4256"/>
                </a:lnTo>
                <a:lnTo>
                  <a:pt x="1901" y="4242"/>
                </a:lnTo>
                <a:lnTo>
                  <a:pt x="1911" y="4228"/>
                </a:lnTo>
                <a:lnTo>
                  <a:pt x="1919" y="4212"/>
                </a:lnTo>
                <a:lnTo>
                  <a:pt x="1924" y="4194"/>
                </a:lnTo>
                <a:lnTo>
                  <a:pt x="1928" y="4177"/>
                </a:lnTo>
                <a:lnTo>
                  <a:pt x="1929" y="4158"/>
                </a:lnTo>
                <a:lnTo>
                  <a:pt x="1929" y="4063"/>
                </a:lnTo>
                <a:lnTo>
                  <a:pt x="2144" y="4063"/>
                </a:lnTo>
                <a:lnTo>
                  <a:pt x="2144" y="4198"/>
                </a:lnTo>
                <a:lnTo>
                  <a:pt x="2144" y="4226"/>
                </a:lnTo>
                <a:lnTo>
                  <a:pt x="2141" y="4257"/>
                </a:lnTo>
                <a:lnTo>
                  <a:pt x="2137" y="4285"/>
                </a:lnTo>
                <a:lnTo>
                  <a:pt x="2135" y="4296"/>
                </a:lnTo>
                <a:lnTo>
                  <a:pt x="2132" y="4305"/>
                </a:lnTo>
                <a:close/>
                <a:moveTo>
                  <a:pt x="5117" y="3741"/>
                </a:moveTo>
                <a:lnTo>
                  <a:pt x="5117" y="215"/>
                </a:lnTo>
                <a:lnTo>
                  <a:pt x="215" y="215"/>
                </a:lnTo>
                <a:lnTo>
                  <a:pt x="215" y="3741"/>
                </a:lnTo>
                <a:lnTo>
                  <a:pt x="5117" y="3741"/>
                </a:lnTo>
                <a:close/>
                <a:moveTo>
                  <a:pt x="182" y="0"/>
                </a:moveTo>
                <a:lnTo>
                  <a:pt x="5151" y="0"/>
                </a:lnTo>
                <a:lnTo>
                  <a:pt x="5167" y="1"/>
                </a:lnTo>
                <a:lnTo>
                  <a:pt x="5183" y="3"/>
                </a:lnTo>
                <a:lnTo>
                  <a:pt x="5199" y="7"/>
                </a:lnTo>
                <a:lnTo>
                  <a:pt x="5215" y="12"/>
                </a:lnTo>
                <a:lnTo>
                  <a:pt x="5231" y="19"/>
                </a:lnTo>
                <a:lnTo>
                  <a:pt x="5246" y="27"/>
                </a:lnTo>
                <a:lnTo>
                  <a:pt x="5261" y="36"/>
                </a:lnTo>
                <a:lnTo>
                  <a:pt x="5274" y="46"/>
                </a:lnTo>
                <a:lnTo>
                  <a:pt x="5286" y="58"/>
                </a:lnTo>
                <a:lnTo>
                  <a:pt x="5297" y="71"/>
                </a:lnTo>
                <a:lnTo>
                  <a:pt x="5308" y="86"/>
                </a:lnTo>
                <a:lnTo>
                  <a:pt x="5316" y="101"/>
                </a:lnTo>
                <a:lnTo>
                  <a:pt x="5323" y="117"/>
                </a:lnTo>
                <a:lnTo>
                  <a:pt x="5328" y="134"/>
                </a:lnTo>
                <a:lnTo>
                  <a:pt x="5331" y="153"/>
                </a:lnTo>
                <a:lnTo>
                  <a:pt x="5332" y="173"/>
                </a:lnTo>
                <a:lnTo>
                  <a:pt x="5332" y="3782"/>
                </a:lnTo>
                <a:lnTo>
                  <a:pt x="5331" y="3802"/>
                </a:lnTo>
                <a:lnTo>
                  <a:pt x="5328" y="3821"/>
                </a:lnTo>
                <a:lnTo>
                  <a:pt x="5323" y="3839"/>
                </a:lnTo>
                <a:lnTo>
                  <a:pt x="5316" y="3855"/>
                </a:lnTo>
                <a:lnTo>
                  <a:pt x="5308" y="3869"/>
                </a:lnTo>
                <a:lnTo>
                  <a:pt x="5297" y="3884"/>
                </a:lnTo>
                <a:lnTo>
                  <a:pt x="5286" y="3898"/>
                </a:lnTo>
                <a:lnTo>
                  <a:pt x="5274" y="3910"/>
                </a:lnTo>
                <a:lnTo>
                  <a:pt x="5261" y="3919"/>
                </a:lnTo>
                <a:lnTo>
                  <a:pt x="5246" y="3928"/>
                </a:lnTo>
                <a:lnTo>
                  <a:pt x="5231" y="3937"/>
                </a:lnTo>
                <a:lnTo>
                  <a:pt x="5215" y="3943"/>
                </a:lnTo>
                <a:lnTo>
                  <a:pt x="5199" y="3949"/>
                </a:lnTo>
                <a:lnTo>
                  <a:pt x="5183" y="3953"/>
                </a:lnTo>
                <a:lnTo>
                  <a:pt x="5167" y="3954"/>
                </a:lnTo>
                <a:lnTo>
                  <a:pt x="5151" y="3955"/>
                </a:lnTo>
                <a:lnTo>
                  <a:pt x="182" y="3955"/>
                </a:lnTo>
                <a:lnTo>
                  <a:pt x="165" y="3954"/>
                </a:lnTo>
                <a:lnTo>
                  <a:pt x="149" y="3953"/>
                </a:lnTo>
                <a:lnTo>
                  <a:pt x="133" y="3949"/>
                </a:lnTo>
                <a:lnTo>
                  <a:pt x="117" y="3943"/>
                </a:lnTo>
                <a:lnTo>
                  <a:pt x="101" y="3937"/>
                </a:lnTo>
                <a:lnTo>
                  <a:pt x="86" y="3928"/>
                </a:lnTo>
                <a:lnTo>
                  <a:pt x="72" y="3919"/>
                </a:lnTo>
                <a:lnTo>
                  <a:pt x="59" y="3910"/>
                </a:lnTo>
                <a:lnTo>
                  <a:pt x="46" y="3898"/>
                </a:lnTo>
                <a:lnTo>
                  <a:pt x="35" y="3884"/>
                </a:lnTo>
                <a:lnTo>
                  <a:pt x="25" y="3869"/>
                </a:lnTo>
                <a:lnTo>
                  <a:pt x="16" y="3855"/>
                </a:lnTo>
                <a:lnTo>
                  <a:pt x="9" y="3839"/>
                </a:lnTo>
                <a:lnTo>
                  <a:pt x="5" y="3821"/>
                </a:lnTo>
                <a:lnTo>
                  <a:pt x="1" y="3802"/>
                </a:lnTo>
                <a:lnTo>
                  <a:pt x="0" y="3782"/>
                </a:lnTo>
                <a:lnTo>
                  <a:pt x="0" y="173"/>
                </a:lnTo>
                <a:lnTo>
                  <a:pt x="1" y="153"/>
                </a:lnTo>
                <a:lnTo>
                  <a:pt x="5" y="134"/>
                </a:lnTo>
                <a:lnTo>
                  <a:pt x="9" y="117"/>
                </a:lnTo>
                <a:lnTo>
                  <a:pt x="16" y="101"/>
                </a:lnTo>
                <a:lnTo>
                  <a:pt x="25" y="86"/>
                </a:lnTo>
                <a:lnTo>
                  <a:pt x="35" y="71"/>
                </a:lnTo>
                <a:lnTo>
                  <a:pt x="46" y="58"/>
                </a:lnTo>
                <a:lnTo>
                  <a:pt x="59" y="46"/>
                </a:lnTo>
                <a:lnTo>
                  <a:pt x="72" y="36"/>
                </a:lnTo>
                <a:lnTo>
                  <a:pt x="86" y="27"/>
                </a:lnTo>
                <a:lnTo>
                  <a:pt x="101" y="19"/>
                </a:lnTo>
                <a:lnTo>
                  <a:pt x="117" y="12"/>
                </a:lnTo>
                <a:lnTo>
                  <a:pt x="133" y="7"/>
                </a:lnTo>
                <a:lnTo>
                  <a:pt x="149" y="3"/>
                </a:lnTo>
                <a:lnTo>
                  <a:pt x="165" y="1"/>
                </a:lnTo>
                <a:lnTo>
                  <a:pt x="182" y="0"/>
                </a:lnTo>
                <a:close/>
                <a:moveTo>
                  <a:pt x="824" y="2718"/>
                </a:moveTo>
                <a:lnTo>
                  <a:pt x="2848" y="694"/>
                </a:lnTo>
                <a:lnTo>
                  <a:pt x="2924" y="770"/>
                </a:lnTo>
                <a:lnTo>
                  <a:pt x="900" y="2793"/>
                </a:lnTo>
                <a:lnTo>
                  <a:pt x="824" y="2718"/>
                </a:lnTo>
                <a:close/>
                <a:moveTo>
                  <a:pt x="1299" y="2733"/>
                </a:moveTo>
                <a:lnTo>
                  <a:pt x="2184" y="1848"/>
                </a:lnTo>
                <a:lnTo>
                  <a:pt x="2259" y="1924"/>
                </a:lnTo>
                <a:lnTo>
                  <a:pt x="1375" y="2809"/>
                </a:lnTo>
                <a:lnTo>
                  <a:pt x="1299" y="2733"/>
                </a:lnTo>
                <a:close/>
                <a:moveTo>
                  <a:pt x="2666" y="3264"/>
                </a:moveTo>
                <a:lnTo>
                  <a:pt x="2666" y="3264"/>
                </a:lnTo>
                <a:lnTo>
                  <a:pt x="2686" y="3266"/>
                </a:lnTo>
                <a:lnTo>
                  <a:pt x="2705" y="3268"/>
                </a:lnTo>
                <a:lnTo>
                  <a:pt x="2722" y="3272"/>
                </a:lnTo>
                <a:lnTo>
                  <a:pt x="2740" y="3279"/>
                </a:lnTo>
                <a:lnTo>
                  <a:pt x="2756" y="3287"/>
                </a:lnTo>
                <a:lnTo>
                  <a:pt x="2772" y="3297"/>
                </a:lnTo>
                <a:lnTo>
                  <a:pt x="2787" y="3307"/>
                </a:lnTo>
                <a:lnTo>
                  <a:pt x="2800" y="3319"/>
                </a:lnTo>
                <a:lnTo>
                  <a:pt x="2812" y="3333"/>
                </a:lnTo>
                <a:lnTo>
                  <a:pt x="2823" y="3348"/>
                </a:lnTo>
                <a:lnTo>
                  <a:pt x="2832" y="3364"/>
                </a:lnTo>
                <a:lnTo>
                  <a:pt x="2840" y="3380"/>
                </a:lnTo>
                <a:lnTo>
                  <a:pt x="2847" y="3397"/>
                </a:lnTo>
                <a:lnTo>
                  <a:pt x="2852" y="3416"/>
                </a:lnTo>
                <a:lnTo>
                  <a:pt x="2855" y="3435"/>
                </a:lnTo>
                <a:lnTo>
                  <a:pt x="2855" y="3454"/>
                </a:lnTo>
                <a:lnTo>
                  <a:pt x="2855" y="3474"/>
                </a:lnTo>
                <a:lnTo>
                  <a:pt x="2852" y="3492"/>
                </a:lnTo>
                <a:lnTo>
                  <a:pt x="2847" y="3510"/>
                </a:lnTo>
                <a:lnTo>
                  <a:pt x="2840" y="3527"/>
                </a:lnTo>
                <a:lnTo>
                  <a:pt x="2832" y="3545"/>
                </a:lnTo>
                <a:lnTo>
                  <a:pt x="2823" y="3560"/>
                </a:lnTo>
                <a:lnTo>
                  <a:pt x="2812" y="3574"/>
                </a:lnTo>
                <a:lnTo>
                  <a:pt x="2800" y="3588"/>
                </a:lnTo>
                <a:lnTo>
                  <a:pt x="2787" y="3600"/>
                </a:lnTo>
                <a:lnTo>
                  <a:pt x="2772" y="3612"/>
                </a:lnTo>
                <a:lnTo>
                  <a:pt x="2756" y="3621"/>
                </a:lnTo>
                <a:lnTo>
                  <a:pt x="2740" y="3629"/>
                </a:lnTo>
                <a:lnTo>
                  <a:pt x="2722" y="3635"/>
                </a:lnTo>
                <a:lnTo>
                  <a:pt x="2705" y="3640"/>
                </a:lnTo>
                <a:lnTo>
                  <a:pt x="2686" y="3643"/>
                </a:lnTo>
                <a:lnTo>
                  <a:pt x="2666" y="3644"/>
                </a:lnTo>
                <a:lnTo>
                  <a:pt x="2647" y="3643"/>
                </a:lnTo>
                <a:lnTo>
                  <a:pt x="2628" y="3640"/>
                </a:lnTo>
                <a:lnTo>
                  <a:pt x="2610" y="3635"/>
                </a:lnTo>
                <a:lnTo>
                  <a:pt x="2592" y="3629"/>
                </a:lnTo>
                <a:lnTo>
                  <a:pt x="2576" y="3621"/>
                </a:lnTo>
                <a:lnTo>
                  <a:pt x="2560" y="3612"/>
                </a:lnTo>
                <a:lnTo>
                  <a:pt x="2545" y="3600"/>
                </a:lnTo>
                <a:lnTo>
                  <a:pt x="2532" y="3588"/>
                </a:lnTo>
                <a:lnTo>
                  <a:pt x="2520" y="3574"/>
                </a:lnTo>
                <a:lnTo>
                  <a:pt x="2509" y="3560"/>
                </a:lnTo>
                <a:lnTo>
                  <a:pt x="2500" y="3545"/>
                </a:lnTo>
                <a:lnTo>
                  <a:pt x="2492" y="3527"/>
                </a:lnTo>
                <a:lnTo>
                  <a:pt x="2485" y="3510"/>
                </a:lnTo>
                <a:lnTo>
                  <a:pt x="2481" y="3492"/>
                </a:lnTo>
                <a:lnTo>
                  <a:pt x="2478" y="3474"/>
                </a:lnTo>
                <a:lnTo>
                  <a:pt x="2477" y="3454"/>
                </a:lnTo>
                <a:lnTo>
                  <a:pt x="2478" y="3435"/>
                </a:lnTo>
                <a:lnTo>
                  <a:pt x="2481" y="3416"/>
                </a:lnTo>
                <a:lnTo>
                  <a:pt x="2485" y="3397"/>
                </a:lnTo>
                <a:lnTo>
                  <a:pt x="2492" y="3380"/>
                </a:lnTo>
                <a:lnTo>
                  <a:pt x="2500" y="3364"/>
                </a:lnTo>
                <a:lnTo>
                  <a:pt x="2509" y="3348"/>
                </a:lnTo>
                <a:lnTo>
                  <a:pt x="2520" y="3333"/>
                </a:lnTo>
                <a:lnTo>
                  <a:pt x="2532" y="3319"/>
                </a:lnTo>
                <a:lnTo>
                  <a:pt x="2545" y="3307"/>
                </a:lnTo>
                <a:lnTo>
                  <a:pt x="2560" y="3297"/>
                </a:lnTo>
                <a:lnTo>
                  <a:pt x="2576" y="3287"/>
                </a:lnTo>
                <a:lnTo>
                  <a:pt x="2592" y="3279"/>
                </a:lnTo>
                <a:lnTo>
                  <a:pt x="2610" y="3272"/>
                </a:lnTo>
                <a:lnTo>
                  <a:pt x="2628" y="3268"/>
                </a:lnTo>
                <a:lnTo>
                  <a:pt x="2647" y="3266"/>
                </a:lnTo>
                <a:lnTo>
                  <a:pt x="2666" y="3264"/>
                </a:lnTo>
                <a:close/>
                <a:moveTo>
                  <a:pt x="2666" y="3372"/>
                </a:moveTo>
                <a:lnTo>
                  <a:pt x="2666" y="3372"/>
                </a:lnTo>
                <a:lnTo>
                  <a:pt x="2658" y="3372"/>
                </a:lnTo>
                <a:lnTo>
                  <a:pt x="2650" y="3373"/>
                </a:lnTo>
                <a:lnTo>
                  <a:pt x="2642" y="3376"/>
                </a:lnTo>
                <a:lnTo>
                  <a:pt x="2634" y="3378"/>
                </a:lnTo>
                <a:lnTo>
                  <a:pt x="2620" y="3385"/>
                </a:lnTo>
                <a:lnTo>
                  <a:pt x="2608" y="3396"/>
                </a:lnTo>
                <a:lnTo>
                  <a:pt x="2598" y="3408"/>
                </a:lnTo>
                <a:lnTo>
                  <a:pt x="2591" y="3421"/>
                </a:lnTo>
                <a:lnTo>
                  <a:pt x="2588" y="3429"/>
                </a:lnTo>
                <a:lnTo>
                  <a:pt x="2585" y="3437"/>
                </a:lnTo>
                <a:lnTo>
                  <a:pt x="2584" y="3445"/>
                </a:lnTo>
                <a:lnTo>
                  <a:pt x="2584" y="3454"/>
                </a:lnTo>
                <a:lnTo>
                  <a:pt x="2584" y="3463"/>
                </a:lnTo>
                <a:lnTo>
                  <a:pt x="2585" y="3471"/>
                </a:lnTo>
                <a:lnTo>
                  <a:pt x="2588" y="3479"/>
                </a:lnTo>
                <a:lnTo>
                  <a:pt x="2591" y="3486"/>
                </a:lnTo>
                <a:lnTo>
                  <a:pt x="2598" y="3500"/>
                </a:lnTo>
                <a:lnTo>
                  <a:pt x="2608" y="3513"/>
                </a:lnTo>
                <a:lnTo>
                  <a:pt x="2620" y="3522"/>
                </a:lnTo>
                <a:lnTo>
                  <a:pt x="2634" y="3530"/>
                </a:lnTo>
                <a:lnTo>
                  <a:pt x="2642" y="3533"/>
                </a:lnTo>
                <a:lnTo>
                  <a:pt x="2650" y="3534"/>
                </a:lnTo>
                <a:lnTo>
                  <a:pt x="2658" y="3535"/>
                </a:lnTo>
                <a:lnTo>
                  <a:pt x="2666" y="3537"/>
                </a:lnTo>
                <a:lnTo>
                  <a:pt x="2674" y="3535"/>
                </a:lnTo>
                <a:lnTo>
                  <a:pt x="2682" y="3534"/>
                </a:lnTo>
                <a:lnTo>
                  <a:pt x="2690" y="3533"/>
                </a:lnTo>
                <a:lnTo>
                  <a:pt x="2698" y="3530"/>
                </a:lnTo>
                <a:lnTo>
                  <a:pt x="2712" y="3522"/>
                </a:lnTo>
                <a:lnTo>
                  <a:pt x="2724" y="3513"/>
                </a:lnTo>
                <a:lnTo>
                  <a:pt x="2734" y="3500"/>
                </a:lnTo>
                <a:lnTo>
                  <a:pt x="2742" y="3486"/>
                </a:lnTo>
                <a:lnTo>
                  <a:pt x="2745" y="3479"/>
                </a:lnTo>
                <a:lnTo>
                  <a:pt x="2747" y="3471"/>
                </a:lnTo>
                <a:lnTo>
                  <a:pt x="2748" y="3463"/>
                </a:lnTo>
                <a:lnTo>
                  <a:pt x="2748" y="3454"/>
                </a:lnTo>
                <a:lnTo>
                  <a:pt x="2748" y="3445"/>
                </a:lnTo>
                <a:lnTo>
                  <a:pt x="2747" y="3437"/>
                </a:lnTo>
                <a:lnTo>
                  <a:pt x="2745" y="3429"/>
                </a:lnTo>
                <a:lnTo>
                  <a:pt x="2742" y="3421"/>
                </a:lnTo>
                <a:lnTo>
                  <a:pt x="2734" y="3408"/>
                </a:lnTo>
                <a:lnTo>
                  <a:pt x="2724" y="3396"/>
                </a:lnTo>
                <a:lnTo>
                  <a:pt x="2712" y="3385"/>
                </a:lnTo>
                <a:lnTo>
                  <a:pt x="2698" y="3378"/>
                </a:lnTo>
                <a:lnTo>
                  <a:pt x="2690" y="3376"/>
                </a:lnTo>
                <a:lnTo>
                  <a:pt x="2682" y="3373"/>
                </a:lnTo>
                <a:lnTo>
                  <a:pt x="2674" y="3372"/>
                </a:lnTo>
                <a:lnTo>
                  <a:pt x="2666" y="3372"/>
                </a:lnTo>
                <a:close/>
                <a:moveTo>
                  <a:pt x="4599" y="498"/>
                </a:moveTo>
                <a:lnTo>
                  <a:pt x="518" y="498"/>
                </a:lnTo>
                <a:lnTo>
                  <a:pt x="518" y="3082"/>
                </a:lnTo>
                <a:lnTo>
                  <a:pt x="4814" y="3082"/>
                </a:lnTo>
                <a:lnTo>
                  <a:pt x="4814" y="390"/>
                </a:lnTo>
                <a:lnTo>
                  <a:pt x="4921" y="390"/>
                </a:lnTo>
                <a:lnTo>
                  <a:pt x="4921" y="3189"/>
                </a:lnTo>
                <a:lnTo>
                  <a:pt x="411" y="3189"/>
                </a:lnTo>
                <a:lnTo>
                  <a:pt x="411" y="390"/>
                </a:lnTo>
                <a:lnTo>
                  <a:pt x="4599" y="390"/>
                </a:lnTo>
                <a:lnTo>
                  <a:pt x="4599" y="498"/>
                </a:lnTo>
                <a:close/>
              </a:path>
            </a:pathLst>
          </a:cu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anchor="t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de-DE" sz="1939" dirty="0">
              <a:solidFill>
                <a:srgbClr val="646464"/>
              </a:solidFill>
              <a:latin typeface="EYInterstate Light" panose="02000506000000020004" pitchFamily="2" charset="0"/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3153339" y="3395162"/>
            <a:ext cx="978698" cy="880548"/>
            <a:chOff x="5343211" y="4431702"/>
            <a:chExt cx="554038" cy="498475"/>
          </a:xfrm>
          <a:solidFill>
            <a:schemeClr val="accent2"/>
          </a:solidFill>
        </p:grpSpPr>
        <p:sp>
          <p:nvSpPr>
            <p:cNvPr id="49" name="Freeform 452"/>
            <p:cNvSpPr>
              <a:spLocks/>
            </p:cNvSpPr>
            <p:nvPr/>
          </p:nvSpPr>
          <p:spPr bwMode="auto">
            <a:xfrm>
              <a:off x="5343211" y="4431702"/>
              <a:ext cx="554038" cy="369888"/>
            </a:xfrm>
            <a:custGeom>
              <a:avLst/>
              <a:gdLst>
                <a:gd name="T0" fmla="*/ 243 w 349"/>
                <a:gd name="T1" fmla="*/ 213 h 233"/>
                <a:gd name="T2" fmla="*/ 268 w 349"/>
                <a:gd name="T3" fmla="*/ 92 h 233"/>
                <a:gd name="T4" fmla="*/ 275 w 349"/>
                <a:gd name="T5" fmla="*/ 59 h 233"/>
                <a:gd name="T6" fmla="*/ 277 w 349"/>
                <a:gd name="T7" fmla="*/ 42 h 233"/>
                <a:gd name="T8" fmla="*/ 279 w 349"/>
                <a:gd name="T9" fmla="*/ 34 h 233"/>
                <a:gd name="T10" fmla="*/ 280 w 349"/>
                <a:gd name="T11" fmla="*/ 30 h 233"/>
                <a:gd name="T12" fmla="*/ 280 w 349"/>
                <a:gd name="T13" fmla="*/ 30 h 233"/>
                <a:gd name="T14" fmla="*/ 281 w 349"/>
                <a:gd name="T15" fmla="*/ 24 h 233"/>
                <a:gd name="T16" fmla="*/ 281 w 349"/>
                <a:gd name="T17" fmla="*/ 24 h 233"/>
                <a:gd name="T18" fmla="*/ 287 w 349"/>
                <a:gd name="T19" fmla="*/ 15 h 233"/>
                <a:gd name="T20" fmla="*/ 291 w 349"/>
                <a:gd name="T21" fmla="*/ 11 h 233"/>
                <a:gd name="T22" fmla="*/ 295 w 349"/>
                <a:gd name="T23" fmla="*/ 8 h 233"/>
                <a:gd name="T24" fmla="*/ 295 w 349"/>
                <a:gd name="T25" fmla="*/ 8 h 233"/>
                <a:gd name="T26" fmla="*/ 299 w 349"/>
                <a:gd name="T27" fmla="*/ 5 h 233"/>
                <a:gd name="T28" fmla="*/ 305 w 349"/>
                <a:gd name="T29" fmla="*/ 2 h 233"/>
                <a:gd name="T30" fmla="*/ 316 w 349"/>
                <a:gd name="T31" fmla="*/ 0 h 233"/>
                <a:gd name="T32" fmla="*/ 316 w 349"/>
                <a:gd name="T33" fmla="*/ 0 h 233"/>
                <a:gd name="T34" fmla="*/ 320 w 349"/>
                <a:gd name="T35" fmla="*/ 0 h 233"/>
                <a:gd name="T36" fmla="*/ 324 w 349"/>
                <a:gd name="T37" fmla="*/ 0 h 233"/>
                <a:gd name="T38" fmla="*/ 332 w 349"/>
                <a:gd name="T39" fmla="*/ 0 h 233"/>
                <a:gd name="T40" fmla="*/ 349 w 349"/>
                <a:gd name="T41" fmla="*/ 0 h 233"/>
                <a:gd name="T42" fmla="*/ 349 w 349"/>
                <a:gd name="T43" fmla="*/ 20 h 233"/>
                <a:gd name="T44" fmla="*/ 332 w 349"/>
                <a:gd name="T45" fmla="*/ 20 h 233"/>
                <a:gd name="T46" fmla="*/ 324 w 349"/>
                <a:gd name="T47" fmla="*/ 20 h 233"/>
                <a:gd name="T48" fmla="*/ 321 w 349"/>
                <a:gd name="T49" fmla="*/ 20 h 233"/>
                <a:gd name="T50" fmla="*/ 321 w 349"/>
                <a:gd name="T51" fmla="*/ 20 h 233"/>
                <a:gd name="T52" fmla="*/ 317 w 349"/>
                <a:gd name="T53" fmla="*/ 20 h 233"/>
                <a:gd name="T54" fmla="*/ 317 w 349"/>
                <a:gd name="T55" fmla="*/ 20 h 233"/>
                <a:gd name="T56" fmla="*/ 312 w 349"/>
                <a:gd name="T57" fmla="*/ 22 h 233"/>
                <a:gd name="T58" fmla="*/ 306 w 349"/>
                <a:gd name="T59" fmla="*/ 24 h 233"/>
                <a:gd name="T60" fmla="*/ 303 w 349"/>
                <a:gd name="T61" fmla="*/ 27 h 233"/>
                <a:gd name="T62" fmla="*/ 301 w 349"/>
                <a:gd name="T63" fmla="*/ 33 h 233"/>
                <a:gd name="T64" fmla="*/ 301 w 349"/>
                <a:gd name="T65" fmla="*/ 33 h 233"/>
                <a:gd name="T66" fmla="*/ 299 w 349"/>
                <a:gd name="T67" fmla="*/ 34 h 233"/>
                <a:gd name="T68" fmla="*/ 299 w 349"/>
                <a:gd name="T69" fmla="*/ 38 h 233"/>
                <a:gd name="T70" fmla="*/ 297 w 349"/>
                <a:gd name="T71" fmla="*/ 46 h 233"/>
                <a:gd name="T72" fmla="*/ 294 w 349"/>
                <a:gd name="T73" fmla="*/ 63 h 233"/>
                <a:gd name="T74" fmla="*/ 287 w 349"/>
                <a:gd name="T75" fmla="*/ 96 h 233"/>
                <a:gd name="T76" fmla="*/ 259 w 349"/>
                <a:gd name="T77" fmla="*/ 233 h 233"/>
                <a:gd name="T78" fmla="*/ 42 w 349"/>
                <a:gd name="T79" fmla="*/ 233 h 233"/>
                <a:gd name="T80" fmla="*/ 0 w 349"/>
                <a:gd name="T81" fmla="*/ 79 h 233"/>
                <a:gd name="T82" fmla="*/ 251 w 349"/>
                <a:gd name="T83" fmla="*/ 79 h 233"/>
                <a:gd name="T84" fmla="*/ 251 w 349"/>
                <a:gd name="T85" fmla="*/ 100 h 233"/>
                <a:gd name="T86" fmla="*/ 26 w 349"/>
                <a:gd name="T87" fmla="*/ 100 h 233"/>
                <a:gd name="T88" fmla="*/ 57 w 349"/>
                <a:gd name="T89" fmla="*/ 213 h 233"/>
                <a:gd name="T90" fmla="*/ 243 w 349"/>
                <a:gd name="T91" fmla="*/ 213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49" h="233">
                  <a:moveTo>
                    <a:pt x="243" y="213"/>
                  </a:moveTo>
                  <a:lnTo>
                    <a:pt x="268" y="92"/>
                  </a:lnTo>
                  <a:lnTo>
                    <a:pt x="275" y="59"/>
                  </a:lnTo>
                  <a:lnTo>
                    <a:pt x="277" y="42"/>
                  </a:lnTo>
                  <a:lnTo>
                    <a:pt x="279" y="34"/>
                  </a:lnTo>
                  <a:lnTo>
                    <a:pt x="280" y="30"/>
                  </a:lnTo>
                  <a:lnTo>
                    <a:pt x="280" y="30"/>
                  </a:lnTo>
                  <a:lnTo>
                    <a:pt x="281" y="24"/>
                  </a:lnTo>
                  <a:lnTo>
                    <a:pt x="281" y="24"/>
                  </a:lnTo>
                  <a:lnTo>
                    <a:pt x="287" y="15"/>
                  </a:lnTo>
                  <a:lnTo>
                    <a:pt x="291" y="11"/>
                  </a:lnTo>
                  <a:lnTo>
                    <a:pt x="295" y="8"/>
                  </a:lnTo>
                  <a:lnTo>
                    <a:pt x="295" y="8"/>
                  </a:lnTo>
                  <a:lnTo>
                    <a:pt x="299" y="5"/>
                  </a:lnTo>
                  <a:lnTo>
                    <a:pt x="305" y="2"/>
                  </a:lnTo>
                  <a:lnTo>
                    <a:pt x="316" y="0"/>
                  </a:lnTo>
                  <a:lnTo>
                    <a:pt x="316" y="0"/>
                  </a:lnTo>
                  <a:lnTo>
                    <a:pt x="320" y="0"/>
                  </a:lnTo>
                  <a:lnTo>
                    <a:pt x="324" y="0"/>
                  </a:lnTo>
                  <a:lnTo>
                    <a:pt x="332" y="0"/>
                  </a:lnTo>
                  <a:lnTo>
                    <a:pt x="349" y="0"/>
                  </a:lnTo>
                  <a:lnTo>
                    <a:pt x="349" y="20"/>
                  </a:lnTo>
                  <a:lnTo>
                    <a:pt x="332" y="20"/>
                  </a:lnTo>
                  <a:lnTo>
                    <a:pt x="324" y="20"/>
                  </a:lnTo>
                  <a:lnTo>
                    <a:pt x="321" y="20"/>
                  </a:lnTo>
                  <a:lnTo>
                    <a:pt x="321" y="20"/>
                  </a:lnTo>
                  <a:lnTo>
                    <a:pt x="317" y="20"/>
                  </a:lnTo>
                  <a:lnTo>
                    <a:pt x="317" y="20"/>
                  </a:lnTo>
                  <a:lnTo>
                    <a:pt x="312" y="22"/>
                  </a:lnTo>
                  <a:lnTo>
                    <a:pt x="306" y="24"/>
                  </a:lnTo>
                  <a:lnTo>
                    <a:pt x="303" y="27"/>
                  </a:lnTo>
                  <a:lnTo>
                    <a:pt x="301" y="33"/>
                  </a:lnTo>
                  <a:lnTo>
                    <a:pt x="301" y="33"/>
                  </a:lnTo>
                  <a:lnTo>
                    <a:pt x="299" y="34"/>
                  </a:lnTo>
                  <a:lnTo>
                    <a:pt x="299" y="38"/>
                  </a:lnTo>
                  <a:lnTo>
                    <a:pt x="297" y="46"/>
                  </a:lnTo>
                  <a:lnTo>
                    <a:pt x="294" y="63"/>
                  </a:lnTo>
                  <a:lnTo>
                    <a:pt x="287" y="96"/>
                  </a:lnTo>
                  <a:lnTo>
                    <a:pt x="259" y="233"/>
                  </a:lnTo>
                  <a:lnTo>
                    <a:pt x="42" y="233"/>
                  </a:lnTo>
                  <a:lnTo>
                    <a:pt x="0" y="79"/>
                  </a:lnTo>
                  <a:lnTo>
                    <a:pt x="251" y="79"/>
                  </a:lnTo>
                  <a:lnTo>
                    <a:pt x="251" y="100"/>
                  </a:lnTo>
                  <a:lnTo>
                    <a:pt x="26" y="100"/>
                  </a:lnTo>
                  <a:lnTo>
                    <a:pt x="57" y="213"/>
                  </a:lnTo>
                  <a:lnTo>
                    <a:pt x="243" y="21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</a:endParaRPr>
            </a:p>
          </p:txBody>
        </p:sp>
        <p:sp>
          <p:nvSpPr>
            <p:cNvPr id="50" name="Freeform 453"/>
            <p:cNvSpPr>
              <a:spLocks noEditPoints="1"/>
            </p:cNvSpPr>
            <p:nvPr/>
          </p:nvSpPr>
          <p:spPr bwMode="auto">
            <a:xfrm>
              <a:off x="5646424" y="4811114"/>
              <a:ext cx="117475" cy="119063"/>
            </a:xfrm>
            <a:custGeom>
              <a:avLst/>
              <a:gdLst>
                <a:gd name="T0" fmla="*/ 37 w 74"/>
                <a:gd name="T1" fmla="*/ 60 h 75"/>
                <a:gd name="T2" fmla="*/ 45 w 74"/>
                <a:gd name="T3" fmla="*/ 57 h 75"/>
                <a:gd name="T4" fmla="*/ 52 w 74"/>
                <a:gd name="T5" fmla="*/ 53 h 75"/>
                <a:gd name="T6" fmla="*/ 57 w 74"/>
                <a:gd name="T7" fmla="*/ 46 h 75"/>
                <a:gd name="T8" fmla="*/ 59 w 74"/>
                <a:gd name="T9" fmla="*/ 37 h 75"/>
                <a:gd name="T10" fmla="*/ 59 w 74"/>
                <a:gd name="T11" fmla="*/ 33 h 75"/>
                <a:gd name="T12" fmla="*/ 55 w 74"/>
                <a:gd name="T13" fmla="*/ 24 h 75"/>
                <a:gd name="T14" fmla="*/ 49 w 74"/>
                <a:gd name="T15" fmla="*/ 19 h 75"/>
                <a:gd name="T16" fmla="*/ 41 w 74"/>
                <a:gd name="T17" fmla="*/ 15 h 75"/>
                <a:gd name="T18" fmla="*/ 37 w 74"/>
                <a:gd name="T19" fmla="*/ 15 h 75"/>
                <a:gd name="T20" fmla="*/ 27 w 74"/>
                <a:gd name="T21" fmla="*/ 16 h 75"/>
                <a:gd name="T22" fmla="*/ 20 w 74"/>
                <a:gd name="T23" fmla="*/ 22 h 75"/>
                <a:gd name="T24" fmla="*/ 16 w 74"/>
                <a:gd name="T25" fmla="*/ 29 h 75"/>
                <a:gd name="T26" fmla="*/ 14 w 74"/>
                <a:gd name="T27" fmla="*/ 37 h 75"/>
                <a:gd name="T28" fmla="*/ 15 w 74"/>
                <a:gd name="T29" fmla="*/ 42 h 75"/>
                <a:gd name="T30" fmla="*/ 18 w 74"/>
                <a:gd name="T31" fmla="*/ 51 h 75"/>
                <a:gd name="T32" fmla="*/ 25 w 74"/>
                <a:gd name="T33" fmla="*/ 56 h 75"/>
                <a:gd name="T34" fmla="*/ 33 w 74"/>
                <a:gd name="T35" fmla="*/ 59 h 75"/>
                <a:gd name="T36" fmla="*/ 37 w 74"/>
                <a:gd name="T37" fmla="*/ 60 h 75"/>
                <a:gd name="T38" fmla="*/ 37 w 74"/>
                <a:gd name="T39" fmla="*/ 0 h 75"/>
                <a:gd name="T40" fmla="*/ 51 w 74"/>
                <a:gd name="T41" fmla="*/ 2 h 75"/>
                <a:gd name="T42" fmla="*/ 63 w 74"/>
                <a:gd name="T43" fmla="*/ 11 h 75"/>
                <a:gd name="T44" fmla="*/ 71 w 74"/>
                <a:gd name="T45" fmla="*/ 23 h 75"/>
                <a:gd name="T46" fmla="*/ 74 w 74"/>
                <a:gd name="T47" fmla="*/ 37 h 75"/>
                <a:gd name="T48" fmla="*/ 74 w 74"/>
                <a:gd name="T49" fmla="*/ 45 h 75"/>
                <a:gd name="T50" fmla="*/ 67 w 74"/>
                <a:gd name="T51" fmla="*/ 59 h 75"/>
                <a:gd name="T52" fmla="*/ 57 w 74"/>
                <a:gd name="T53" fmla="*/ 68 h 75"/>
                <a:gd name="T54" fmla="*/ 44 w 74"/>
                <a:gd name="T55" fmla="*/ 74 h 75"/>
                <a:gd name="T56" fmla="*/ 37 w 74"/>
                <a:gd name="T57" fmla="*/ 75 h 75"/>
                <a:gd name="T58" fmla="*/ 22 w 74"/>
                <a:gd name="T59" fmla="*/ 73 h 75"/>
                <a:gd name="T60" fmla="*/ 11 w 74"/>
                <a:gd name="T61" fmla="*/ 64 h 75"/>
                <a:gd name="T62" fmla="*/ 3 w 74"/>
                <a:gd name="T63" fmla="*/ 52 h 75"/>
                <a:gd name="T64" fmla="*/ 0 w 74"/>
                <a:gd name="T65" fmla="*/ 37 h 75"/>
                <a:gd name="T66" fmla="*/ 0 w 74"/>
                <a:gd name="T67" fmla="*/ 30 h 75"/>
                <a:gd name="T68" fmla="*/ 5 w 74"/>
                <a:gd name="T69" fmla="*/ 16 h 75"/>
                <a:gd name="T70" fmla="*/ 16 w 74"/>
                <a:gd name="T71" fmla="*/ 7 h 75"/>
                <a:gd name="T72" fmla="*/ 29 w 74"/>
                <a:gd name="T73" fmla="*/ 1 h 75"/>
                <a:gd name="T74" fmla="*/ 37 w 74"/>
                <a:gd name="T7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4" h="75">
                  <a:moveTo>
                    <a:pt x="37" y="60"/>
                  </a:moveTo>
                  <a:lnTo>
                    <a:pt x="37" y="60"/>
                  </a:lnTo>
                  <a:lnTo>
                    <a:pt x="41" y="59"/>
                  </a:lnTo>
                  <a:lnTo>
                    <a:pt x="45" y="57"/>
                  </a:lnTo>
                  <a:lnTo>
                    <a:pt x="49" y="56"/>
                  </a:lnTo>
                  <a:lnTo>
                    <a:pt x="52" y="53"/>
                  </a:lnTo>
                  <a:lnTo>
                    <a:pt x="55" y="51"/>
                  </a:lnTo>
                  <a:lnTo>
                    <a:pt x="57" y="46"/>
                  </a:lnTo>
                  <a:lnTo>
                    <a:pt x="59" y="42"/>
                  </a:lnTo>
                  <a:lnTo>
                    <a:pt x="59" y="37"/>
                  </a:lnTo>
                  <a:lnTo>
                    <a:pt x="59" y="37"/>
                  </a:lnTo>
                  <a:lnTo>
                    <a:pt x="59" y="33"/>
                  </a:lnTo>
                  <a:lnTo>
                    <a:pt x="57" y="29"/>
                  </a:lnTo>
                  <a:lnTo>
                    <a:pt x="55" y="24"/>
                  </a:lnTo>
                  <a:lnTo>
                    <a:pt x="52" y="22"/>
                  </a:lnTo>
                  <a:lnTo>
                    <a:pt x="49" y="19"/>
                  </a:lnTo>
                  <a:lnTo>
                    <a:pt x="45" y="16"/>
                  </a:lnTo>
                  <a:lnTo>
                    <a:pt x="41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3" y="15"/>
                  </a:lnTo>
                  <a:lnTo>
                    <a:pt x="27" y="16"/>
                  </a:lnTo>
                  <a:lnTo>
                    <a:pt x="25" y="19"/>
                  </a:lnTo>
                  <a:lnTo>
                    <a:pt x="20" y="22"/>
                  </a:lnTo>
                  <a:lnTo>
                    <a:pt x="18" y="24"/>
                  </a:lnTo>
                  <a:lnTo>
                    <a:pt x="16" y="29"/>
                  </a:lnTo>
                  <a:lnTo>
                    <a:pt x="15" y="33"/>
                  </a:lnTo>
                  <a:lnTo>
                    <a:pt x="14" y="37"/>
                  </a:lnTo>
                  <a:lnTo>
                    <a:pt x="14" y="37"/>
                  </a:lnTo>
                  <a:lnTo>
                    <a:pt x="15" y="42"/>
                  </a:lnTo>
                  <a:lnTo>
                    <a:pt x="16" y="46"/>
                  </a:lnTo>
                  <a:lnTo>
                    <a:pt x="18" y="51"/>
                  </a:lnTo>
                  <a:lnTo>
                    <a:pt x="20" y="53"/>
                  </a:lnTo>
                  <a:lnTo>
                    <a:pt x="25" y="56"/>
                  </a:lnTo>
                  <a:lnTo>
                    <a:pt x="27" y="57"/>
                  </a:lnTo>
                  <a:lnTo>
                    <a:pt x="33" y="59"/>
                  </a:lnTo>
                  <a:lnTo>
                    <a:pt x="37" y="60"/>
                  </a:lnTo>
                  <a:lnTo>
                    <a:pt x="37" y="60"/>
                  </a:lnTo>
                  <a:close/>
                  <a:moveTo>
                    <a:pt x="37" y="0"/>
                  </a:moveTo>
                  <a:lnTo>
                    <a:pt x="37" y="0"/>
                  </a:lnTo>
                  <a:lnTo>
                    <a:pt x="44" y="1"/>
                  </a:lnTo>
                  <a:lnTo>
                    <a:pt x="51" y="2"/>
                  </a:lnTo>
                  <a:lnTo>
                    <a:pt x="57" y="7"/>
                  </a:lnTo>
                  <a:lnTo>
                    <a:pt x="63" y="11"/>
                  </a:lnTo>
                  <a:lnTo>
                    <a:pt x="67" y="16"/>
                  </a:lnTo>
                  <a:lnTo>
                    <a:pt x="71" y="23"/>
                  </a:lnTo>
                  <a:lnTo>
                    <a:pt x="74" y="30"/>
                  </a:lnTo>
                  <a:lnTo>
                    <a:pt x="74" y="37"/>
                  </a:lnTo>
                  <a:lnTo>
                    <a:pt x="74" y="37"/>
                  </a:lnTo>
                  <a:lnTo>
                    <a:pt x="74" y="45"/>
                  </a:lnTo>
                  <a:lnTo>
                    <a:pt x="71" y="52"/>
                  </a:lnTo>
                  <a:lnTo>
                    <a:pt x="67" y="59"/>
                  </a:lnTo>
                  <a:lnTo>
                    <a:pt x="63" y="64"/>
                  </a:lnTo>
                  <a:lnTo>
                    <a:pt x="57" y="68"/>
                  </a:lnTo>
                  <a:lnTo>
                    <a:pt x="51" y="73"/>
                  </a:lnTo>
                  <a:lnTo>
                    <a:pt x="44" y="74"/>
                  </a:lnTo>
                  <a:lnTo>
                    <a:pt x="37" y="75"/>
                  </a:lnTo>
                  <a:lnTo>
                    <a:pt x="37" y="75"/>
                  </a:lnTo>
                  <a:lnTo>
                    <a:pt x="29" y="74"/>
                  </a:lnTo>
                  <a:lnTo>
                    <a:pt x="22" y="73"/>
                  </a:lnTo>
                  <a:lnTo>
                    <a:pt x="16" y="68"/>
                  </a:lnTo>
                  <a:lnTo>
                    <a:pt x="11" y="64"/>
                  </a:lnTo>
                  <a:lnTo>
                    <a:pt x="5" y="59"/>
                  </a:lnTo>
                  <a:lnTo>
                    <a:pt x="3" y="52"/>
                  </a:lnTo>
                  <a:lnTo>
                    <a:pt x="0" y="45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0" y="30"/>
                  </a:lnTo>
                  <a:lnTo>
                    <a:pt x="3" y="23"/>
                  </a:lnTo>
                  <a:lnTo>
                    <a:pt x="5" y="16"/>
                  </a:lnTo>
                  <a:lnTo>
                    <a:pt x="11" y="11"/>
                  </a:lnTo>
                  <a:lnTo>
                    <a:pt x="16" y="7"/>
                  </a:lnTo>
                  <a:lnTo>
                    <a:pt x="22" y="2"/>
                  </a:lnTo>
                  <a:lnTo>
                    <a:pt x="29" y="1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</a:endParaRPr>
            </a:p>
          </p:txBody>
        </p:sp>
        <p:sp>
          <p:nvSpPr>
            <p:cNvPr id="51" name="Freeform 454"/>
            <p:cNvSpPr>
              <a:spLocks/>
            </p:cNvSpPr>
            <p:nvPr/>
          </p:nvSpPr>
          <p:spPr bwMode="auto">
            <a:xfrm>
              <a:off x="5511486" y="4606327"/>
              <a:ext cx="141288" cy="141288"/>
            </a:xfrm>
            <a:custGeom>
              <a:avLst/>
              <a:gdLst>
                <a:gd name="T0" fmla="*/ 44 w 89"/>
                <a:gd name="T1" fmla="*/ 0 h 89"/>
                <a:gd name="T2" fmla="*/ 44 w 89"/>
                <a:gd name="T3" fmla="*/ 0 h 89"/>
                <a:gd name="T4" fmla="*/ 53 w 89"/>
                <a:gd name="T5" fmla="*/ 1 h 89"/>
                <a:gd name="T6" fmla="*/ 61 w 89"/>
                <a:gd name="T7" fmla="*/ 4 h 89"/>
                <a:gd name="T8" fmla="*/ 70 w 89"/>
                <a:gd name="T9" fmla="*/ 8 h 89"/>
                <a:gd name="T10" fmla="*/ 75 w 89"/>
                <a:gd name="T11" fmla="*/ 13 h 89"/>
                <a:gd name="T12" fmla="*/ 81 w 89"/>
                <a:gd name="T13" fmla="*/ 20 h 89"/>
                <a:gd name="T14" fmla="*/ 85 w 89"/>
                <a:gd name="T15" fmla="*/ 27 h 89"/>
                <a:gd name="T16" fmla="*/ 88 w 89"/>
                <a:gd name="T17" fmla="*/ 35 h 89"/>
                <a:gd name="T18" fmla="*/ 89 w 89"/>
                <a:gd name="T19" fmla="*/ 45 h 89"/>
                <a:gd name="T20" fmla="*/ 89 w 89"/>
                <a:gd name="T21" fmla="*/ 45 h 89"/>
                <a:gd name="T22" fmla="*/ 88 w 89"/>
                <a:gd name="T23" fmla="*/ 53 h 89"/>
                <a:gd name="T24" fmla="*/ 85 w 89"/>
                <a:gd name="T25" fmla="*/ 63 h 89"/>
                <a:gd name="T26" fmla="*/ 81 w 89"/>
                <a:gd name="T27" fmla="*/ 70 h 89"/>
                <a:gd name="T28" fmla="*/ 75 w 89"/>
                <a:gd name="T29" fmla="*/ 76 h 89"/>
                <a:gd name="T30" fmla="*/ 70 w 89"/>
                <a:gd name="T31" fmla="*/ 82 h 89"/>
                <a:gd name="T32" fmla="*/ 61 w 89"/>
                <a:gd name="T33" fmla="*/ 86 h 89"/>
                <a:gd name="T34" fmla="*/ 53 w 89"/>
                <a:gd name="T35" fmla="*/ 89 h 89"/>
                <a:gd name="T36" fmla="*/ 44 w 89"/>
                <a:gd name="T37" fmla="*/ 89 h 89"/>
                <a:gd name="T38" fmla="*/ 44 w 89"/>
                <a:gd name="T39" fmla="*/ 89 h 89"/>
                <a:gd name="T40" fmla="*/ 35 w 89"/>
                <a:gd name="T41" fmla="*/ 89 h 89"/>
                <a:gd name="T42" fmla="*/ 27 w 89"/>
                <a:gd name="T43" fmla="*/ 86 h 89"/>
                <a:gd name="T44" fmla="*/ 19 w 89"/>
                <a:gd name="T45" fmla="*/ 82 h 89"/>
                <a:gd name="T46" fmla="*/ 12 w 89"/>
                <a:gd name="T47" fmla="*/ 76 h 89"/>
                <a:gd name="T48" fmla="*/ 6 w 89"/>
                <a:gd name="T49" fmla="*/ 70 h 89"/>
                <a:gd name="T50" fmla="*/ 2 w 89"/>
                <a:gd name="T51" fmla="*/ 63 h 89"/>
                <a:gd name="T52" fmla="*/ 0 w 89"/>
                <a:gd name="T53" fmla="*/ 53 h 89"/>
                <a:gd name="T54" fmla="*/ 0 w 89"/>
                <a:gd name="T55" fmla="*/ 45 h 89"/>
                <a:gd name="T56" fmla="*/ 44 w 89"/>
                <a:gd name="T57" fmla="*/ 45 h 89"/>
                <a:gd name="T58" fmla="*/ 44 w 89"/>
                <a:gd name="T59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89" h="89">
                  <a:moveTo>
                    <a:pt x="44" y="0"/>
                  </a:moveTo>
                  <a:lnTo>
                    <a:pt x="44" y="0"/>
                  </a:lnTo>
                  <a:lnTo>
                    <a:pt x="53" y="1"/>
                  </a:lnTo>
                  <a:lnTo>
                    <a:pt x="61" y="4"/>
                  </a:lnTo>
                  <a:lnTo>
                    <a:pt x="70" y="8"/>
                  </a:lnTo>
                  <a:lnTo>
                    <a:pt x="75" y="13"/>
                  </a:lnTo>
                  <a:lnTo>
                    <a:pt x="81" y="20"/>
                  </a:lnTo>
                  <a:lnTo>
                    <a:pt x="85" y="27"/>
                  </a:lnTo>
                  <a:lnTo>
                    <a:pt x="88" y="35"/>
                  </a:lnTo>
                  <a:lnTo>
                    <a:pt x="89" y="45"/>
                  </a:lnTo>
                  <a:lnTo>
                    <a:pt x="89" y="45"/>
                  </a:lnTo>
                  <a:lnTo>
                    <a:pt x="88" y="53"/>
                  </a:lnTo>
                  <a:lnTo>
                    <a:pt x="85" y="63"/>
                  </a:lnTo>
                  <a:lnTo>
                    <a:pt x="81" y="70"/>
                  </a:lnTo>
                  <a:lnTo>
                    <a:pt x="75" y="76"/>
                  </a:lnTo>
                  <a:lnTo>
                    <a:pt x="70" y="82"/>
                  </a:lnTo>
                  <a:lnTo>
                    <a:pt x="61" y="86"/>
                  </a:lnTo>
                  <a:lnTo>
                    <a:pt x="53" y="89"/>
                  </a:lnTo>
                  <a:lnTo>
                    <a:pt x="44" y="89"/>
                  </a:lnTo>
                  <a:lnTo>
                    <a:pt x="44" y="89"/>
                  </a:lnTo>
                  <a:lnTo>
                    <a:pt x="35" y="89"/>
                  </a:lnTo>
                  <a:lnTo>
                    <a:pt x="27" y="86"/>
                  </a:lnTo>
                  <a:lnTo>
                    <a:pt x="19" y="82"/>
                  </a:lnTo>
                  <a:lnTo>
                    <a:pt x="12" y="76"/>
                  </a:lnTo>
                  <a:lnTo>
                    <a:pt x="6" y="70"/>
                  </a:lnTo>
                  <a:lnTo>
                    <a:pt x="2" y="63"/>
                  </a:lnTo>
                  <a:lnTo>
                    <a:pt x="0" y="53"/>
                  </a:lnTo>
                  <a:lnTo>
                    <a:pt x="0" y="45"/>
                  </a:lnTo>
                  <a:lnTo>
                    <a:pt x="44" y="45"/>
                  </a:lnTo>
                  <a:lnTo>
                    <a:pt x="4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</a:endParaRPr>
            </a:p>
          </p:txBody>
        </p:sp>
        <p:sp>
          <p:nvSpPr>
            <p:cNvPr id="52" name="Freeform 455"/>
            <p:cNvSpPr>
              <a:spLocks/>
            </p:cNvSpPr>
            <p:nvPr/>
          </p:nvSpPr>
          <p:spPr bwMode="auto">
            <a:xfrm>
              <a:off x="5514661" y="4609502"/>
              <a:ext cx="50800" cy="52388"/>
            </a:xfrm>
            <a:custGeom>
              <a:avLst/>
              <a:gdLst>
                <a:gd name="T0" fmla="*/ 32 w 32"/>
                <a:gd name="T1" fmla="*/ 33 h 33"/>
                <a:gd name="T2" fmla="*/ 0 w 32"/>
                <a:gd name="T3" fmla="*/ 33 h 33"/>
                <a:gd name="T4" fmla="*/ 0 w 32"/>
                <a:gd name="T5" fmla="*/ 33 h 33"/>
                <a:gd name="T6" fmla="*/ 0 w 32"/>
                <a:gd name="T7" fmla="*/ 26 h 33"/>
                <a:gd name="T8" fmla="*/ 2 w 32"/>
                <a:gd name="T9" fmla="*/ 19 h 33"/>
                <a:gd name="T10" fmla="*/ 6 w 32"/>
                <a:gd name="T11" fmla="*/ 14 h 33"/>
                <a:gd name="T12" fmla="*/ 10 w 32"/>
                <a:gd name="T13" fmla="*/ 10 h 33"/>
                <a:gd name="T14" fmla="*/ 14 w 32"/>
                <a:gd name="T15" fmla="*/ 6 h 33"/>
                <a:gd name="T16" fmla="*/ 20 w 32"/>
                <a:gd name="T17" fmla="*/ 3 h 33"/>
                <a:gd name="T18" fmla="*/ 25 w 32"/>
                <a:gd name="T19" fmla="*/ 0 h 33"/>
                <a:gd name="T20" fmla="*/ 32 w 32"/>
                <a:gd name="T21" fmla="*/ 0 h 33"/>
                <a:gd name="T22" fmla="*/ 32 w 32"/>
                <a:gd name="T23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32" h="33">
                  <a:moveTo>
                    <a:pt x="32" y="33"/>
                  </a:moveTo>
                  <a:lnTo>
                    <a:pt x="0" y="33"/>
                  </a:lnTo>
                  <a:lnTo>
                    <a:pt x="0" y="33"/>
                  </a:lnTo>
                  <a:lnTo>
                    <a:pt x="0" y="26"/>
                  </a:lnTo>
                  <a:lnTo>
                    <a:pt x="2" y="19"/>
                  </a:lnTo>
                  <a:lnTo>
                    <a:pt x="6" y="14"/>
                  </a:lnTo>
                  <a:lnTo>
                    <a:pt x="10" y="10"/>
                  </a:lnTo>
                  <a:lnTo>
                    <a:pt x="14" y="6"/>
                  </a:lnTo>
                  <a:lnTo>
                    <a:pt x="20" y="3"/>
                  </a:lnTo>
                  <a:lnTo>
                    <a:pt x="25" y="0"/>
                  </a:lnTo>
                  <a:lnTo>
                    <a:pt x="32" y="0"/>
                  </a:lnTo>
                  <a:lnTo>
                    <a:pt x="32" y="33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</a:endParaRPr>
            </a:p>
          </p:txBody>
        </p:sp>
        <p:sp>
          <p:nvSpPr>
            <p:cNvPr id="53" name="Freeform 456"/>
            <p:cNvSpPr>
              <a:spLocks noEditPoints="1"/>
            </p:cNvSpPr>
            <p:nvPr/>
          </p:nvSpPr>
          <p:spPr bwMode="auto">
            <a:xfrm>
              <a:off x="5408299" y="4811114"/>
              <a:ext cx="120650" cy="119063"/>
            </a:xfrm>
            <a:custGeom>
              <a:avLst/>
              <a:gdLst>
                <a:gd name="T0" fmla="*/ 37 w 76"/>
                <a:gd name="T1" fmla="*/ 60 h 75"/>
                <a:gd name="T2" fmla="*/ 47 w 76"/>
                <a:gd name="T3" fmla="*/ 57 h 75"/>
                <a:gd name="T4" fmla="*/ 54 w 76"/>
                <a:gd name="T5" fmla="*/ 53 h 75"/>
                <a:gd name="T6" fmla="*/ 59 w 76"/>
                <a:gd name="T7" fmla="*/ 46 h 75"/>
                <a:gd name="T8" fmla="*/ 60 w 76"/>
                <a:gd name="T9" fmla="*/ 37 h 75"/>
                <a:gd name="T10" fmla="*/ 59 w 76"/>
                <a:gd name="T11" fmla="*/ 33 h 75"/>
                <a:gd name="T12" fmla="*/ 56 w 76"/>
                <a:gd name="T13" fmla="*/ 24 h 75"/>
                <a:gd name="T14" fmla="*/ 51 w 76"/>
                <a:gd name="T15" fmla="*/ 19 h 75"/>
                <a:gd name="T16" fmla="*/ 43 w 76"/>
                <a:gd name="T17" fmla="*/ 15 h 75"/>
                <a:gd name="T18" fmla="*/ 37 w 76"/>
                <a:gd name="T19" fmla="*/ 15 h 75"/>
                <a:gd name="T20" fmla="*/ 29 w 76"/>
                <a:gd name="T21" fmla="*/ 16 h 75"/>
                <a:gd name="T22" fmla="*/ 22 w 76"/>
                <a:gd name="T23" fmla="*/ 22 h 75"/>
                <a:gd name="T24" fmla="*/ 16 w 76"/>
                <a:gd name="T25" fmla="*/ 29 h 75"/>
                <a:gd name="T26" fmla="*/ 15 w 76"/>
                <a:gd name="T27" fmla="*/ 37 h 75"/>
                <a:gd name="T28" fmla="*/ 16 w 76"/>
                <a:gd name="T29" fmla="*/ 42 h 75"/>
                <a:gd name="T30" fmla="*/ 19 w 76"/>
                <a:gd name="T31" fmla="*/ 51 h 75"/>
                <a:gd name="T32" fmla="*/ 25 w 76"/>
                <a:gd name="T33" fmla="*/ 56 h 75"/>
                <a:gd name="T34" fmla="*/ 33 w 76"/>
                <a:gd name="T35" fmla="*/ 59 h 75"/>
                <a:gd name="T36" fmla="*/ 37 w 76"/>
                <a:gd name="T37" fmla="*/ 60 h 75"/>
                <a:gd name="T38" fmla="*/ 37 w 76"/>
                <a:gd name="T39" fmla="*/ 0 h 75"/>
                <a:gd name="T40" fmla="*/ 52 w 76"/>
                <a:gd name="T41" fmla="*/ 2 h 75"/>
                <a:gd name="T42" fmla="*/ 65 w 76"/>
                <a:gd name="T43" fmla="*/ 11 h 75"/>
                <a:gd name="T44" fmla="*/ 73 w 76"/>
                <a:gd name="T45" fmla="*/ 23 h 75"/>
                <a:gd name="T46" fmla="*/ 76 w 76"/>
                <a:gd name="T47" fmla="*/ 37 h 75"/>
                <a:gd name="T48" fmla="*/ 74 w 76"/>
                <a:gd name="T49" fmla="*/ 45 h 75"/>
                <a:gd name="T50" fmla="*/ 69 w 76"/>
                <a:gd name="T51" fmla="*/ 59 h 75"/>
                <a:gd name="T52" fmla="*/ 59 w 76"/>
                <a:gd name="T53" fmla="*/ 68 h 75"/>
                <a:gd name="T54" fmla="*/ 45 w 76"/>
                <a:gd name="T55" fmla="*/ 74 h 75"/>
                <a:gd name="T56" fmla="*/ 37 w 76"/>
                <a:gd name="T57" fmla="*/ 75 h 75"/>
                <a:gd name="T58" fmla="*/ 23 w 76"/>
                <a:gd name="T59" fmla="*/ 73 h 75"/>
                <a:gd name="T60" fmla="*/ 11 w 76"/>
                <a:gd name="T61" fmla="*/ 64 h 75"/>
                <a:gd name="T62" fmla="*/ 3 w 76"/>
                <a:gd name="T63" fmla="*/ 52 h 75"/>
                <a:gd name="T64" fmla="*/ 0 w 76"/>
                <a:gd name="T65" fmla="*/ 37 h 75"/>
                <a:gd name="T66" fmla="*/ 1 w 76"/>
                <a:gd name="T67" fmla="*/ 30 h 75"/>
                <a:gd name="T68" fmla="*/ 7 w 76"/>
                <a:gd name="T69" fmla="*/ 16 h 75"/>
                <a:gd name="T70" fmla="*/ 16 w 76"/>
                <a:gd name="T71" fmla="*/ 7 h 75"/>
                <a:gd name="T72" fmla="*/ 30 w 76"/>
                <a:gd name="T73" fmla="*/ 1 h 75"/>
                <a:gd name="T74" fmla="*/ 37 w 76"/>
                <a:gd name="T75" fmla="*/ 0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76" h="75">
                  <a:moveTo>
                    <a:pt x="37" y="60"/>
                  </a:moveTo>
                  <a:lnTo>
                    <a:pt x="37" y="60"/>
                  </a:lnTo>
                  <a:lnTo>
                    <a:pt x="43" y="59"/>
                  </a:lnTo>
                  <a:lnTo>
                    <a:pt x="47" y="57"/>
                  </a:lnTo>
                  <a:lnTo>
                    <a:pt x="51" y="56"/>
                  </a:lnTo>
                  <a:lnTo>
                    <a:pt x="54" y="53"/>
                  </a:lnTo>
                  <a:lnTo>
                    <a:pt x="56" y="51"/>
                  </a:lnTo>
                  <a:lnTo>
                    <a:pt x="59" y="46"/>
                  </a:lnTo>
                  <a:lnTo>
                    <a:pt x="59" y="42"/>
                  </a:lnTo>
                  <a:lnTo>
                    <a:pt x="60" y="37"/>
                  </a:lnTo>
                  <a:lnTo>
                    <a:pt x="60" y="37"/>
                  </a:lnTo>
                  <a:lnTo>
                    <a:pt x="59" y="33"/>
                  </a:lnTo>
                  <a:lnTo>
                    <a:pt x="59" y="29"/>
                  </a:lnTo>
                  <a:lnTo>
                    <a:pt x="56" y="24"/>
                  </a:lnTo>
                  <a:lnTo>
                    <a:pt x="54" y="22"/>
                  </a:lnTo>
                  <a:lnTo>
                    <a:pt x="51" y="19"/>
                  </a:lnTo>
                  <a:lnTo>
                    <a:pt x="47" y="16"/>
                  </a:lnTo>
                  <a:lnTo>
                    <a:pt x="43" y="15"/>
                  </a:lnTo>
                  <a:lnTo>
                    <a:pt x="37" y="15"/>
                  </a:lnTo>
                  <a:lnTo>
                    <a:pt x="37" y="15"/>
                  </a:lnTo>
                  <a:lnTo>
                    <a:pt x="33" y="15"/>
                  </a:lnTo>
                  <a:lnTo>
                    <a:pt x="29" y="16"/>
                  </a:lnTo>
                  <a:lnTo>
                    <a:pt x="25" y="19"/>
                  </a:lnTo>
                  <a:lnTo>
                    <a:pt x="22" y="22"/>
                  </a:lnTo>
                  <a:lnTo>
                    <a:pt x="19" y="24"/>
                  </a:lnTo>
                  <a:lnTo>
                    <a:pt x="16" y="29"/>
                  </a:lnTo>
                  <a:lnTo>
                    <a:pt x="16" y="33"/>
                  </a:lnTo>
                  <a:lnTo>
                    <a:pt x="15" y="37"/>
                  </a:lnTo>
                  <a:lnTo>
                    <a:pt x="15" y="37"/>
                  </a:lnTo>
                  <a:lnTo>
                    <a:pt x="16" y="42"/>
                  </a:lnTo>
                  <a:lnTo>
                    <a:pt x="16" y="46"/>
                  </a:lnTo>
                  <a:lnTo>
                    <a:pt x="19" y="51"/>
                  </a:lnTo>
                  <a:lnTo>
                    <a:pt x="22" y="53"/>
                  </a:lnTo>
                  <a:lnTo>
                    <a:pt x="25" y="56"/>
                  </a:lnTo>
                  <a:lnTo>
                    <a:pt x="29" y="57"/>
                  </a:lnTo>
                  <a:lnTo>
                    <a:pt x="33" y="59"/>
                  </a:lnTo>
                  <a:lnTo>
                    <a:pt x="37" y="60"/>
                  </a:lnTo>
                  <a:lnTo>
                    <a:pt x="37" y="60"/>
                  </a:lnTo>
                  <a:close/>
                  <a:moveTo>
                    <a:pt x="37" y="0"/>
                  </a:moveTo>
                  <a:lnTo>
                    <a:pt x="37" y="0"/>
                  </a:lnTo>
                  <a:lnTo>
                    <a:pt x="45" y="1"/>
                  </a:lnTo>
                  <a:lnTo>
                    <a:pt x="52" y="2"/>
                  </a:lnTo>
                  <a:lnTo>
                    <a:pt x="59" y="7"/>
                  </a:lnTo>
                  <a:lnTo>
                    <a:pt x="65" y="11"/>
                  </a:lnTo>
                  <a:lnTo>
                    <a:pt x="69" y="16"/>
                  </a:lnTo>
                  <a:lnTo>
                    <a:pt x="73" y="23"/>
                  </a:lnTo>
                  <a:lnTo>
                    <a:pt x="74" y="30"/>
                  </a:lnTo>
                  <a:lnTo>
                    <a:pt x="76" y="37"/>
                  </a:lnTo>
                  <a:lnTo>
                    <a:pt x="76" y="37"/>
                  </a:lnTo>
                  <a:lnTo>
                    <a:pt x="74" y="45"/>
                  </a:lnTo>
                  <a:lnTo>
                    <a:pt x="73" y="52"/>
                  </a:lnTo>
                  <a:lnTo>
                    <a:pt x="69" y="59"/>
                  </a:lnTo>
                  <a:lnTo>
                    <a:pt x="65" y="64"/>
                  </a:lnTo>
                  <a:lnTo>
                    <a:pt x="59" y="68"/>
                  </a:lnTo>
                  <a:lnTo>
                    <a:pt x="52" y="73"/>
                  </a:lnTo>
                  <a:lnTo>
                    <a:pt x="45" y="74"/>
                  </a:lnTo>
                  <a:lnTo>
                    <a:pt x="37" y="75"/>
                  </a:lnTo>
                  <a:lnTo>
                    <a:pt x="37" y="75"/>
                  </a:lnTo>
                  <a:lnTo>
                    <a:pt x="30" y="74"/>
                  </a:lnTo>
                  <a:lnTo>
                    <a:pt x="23" y="73"/>
                  </a:lnTo>
                  <a:lnTo>
                    <a:pt x="16" y="68"/>
                  </a:lnTo>
                  <a:lnTo>
                    <a:pt x="11" y="64"/>
                  </a:lnTo>
                  <a:lnTo>
                    <a:pt x="7" y="59"/>
                  </a:lnTo>
                  <a:lnTo>
                    <a:pt x="3" y="52"/>
                  </a:lnTo>
                  <a:lnTo>
                    <a:pt x="1" y="45"/>
                  </a:lnTo>
                  <a:lnTo>
                    <a:pt x="0" y="37"/>
                  </a:lnTo>
                  <a:lnTo>
                    <a:pt x="0" y="37"/>
                  </a:lnTo>
                  <a:lnTo>
                    <a:pt x="1" y="30"/>
                  </a:lnTo>
                  <a:lnTo>
                    <a:pt x="3" y="23"/>
                  </a:lnTo>
                  <a:lnTo>
                    <a:pt x="7" y="16"/>
                  </a:lnTo>
                  <a:lnTo>
                    <a:pt x="11" y="11"/>
                  </a:lnTo>
                  <a:lnTo>
                    <a:pt x="16" y="7"/>
                  </a:lnTo>
                  <a:lnTo>
                    <a:pt x="23" y="2"/>
                  </a:lnTo>
                  <a:lnTo>
                    <a:pt x="30" y="1"/>
                  </a:lnTo>
                  <a:lnTo>
                    <a:pt x="37" y="0"/>
                  </a:lnTo>
                  <a:lnTo>
                    <a:pt x="37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052387" y="5211547"/>
            <a:ext cx="1721508" cy="612436"/>
            <a:chOff x="2735687" y="5308594"/>
            <a:chExt cx="1721508" cy="612436"/>
          </a:xfrm>
        </p:grpSpPr>
        <p:sp>
          <p:nvSpPr>
            <p:cNvPr id="59" name="Freeform 15"/>
            <p:cNvSpPr>
              <a:spLocks noEditPoints="1"/>
            </p:cNvSpPr>
            <p:nvPr/>
          </p:nvSpPr>
          <p:spPr bwMode="auto">
            <a:xfrm>
              <a:off x="2735687" y="5308594"/>
              <a:ext cx="527062" cy="612436"/>
            </a:xfrm>
            <a:custGeom>
              <a:avLst/>
              <a:gdLst>
                <a:gd name="T0" fmla="*/ 568 w 600"/>
                <a:gd name="T1" fmla="*/ 513 h 724"/>
                <a:gd name="T2" fmla="*/ 532 w 600"/>
                <a:gd name="T3" fmla="*/ 486 h 724"/>
                <a:gd name="T4" fmla="*/ 422 w 600"/>
                <a:gd name="T5" fmla="*/ 442 h 724"/>
                <a:gd name="T6" fmla="*/ 393 w 600"/>
                <a:gd name="T7" fmla="*/ 418 h 724"/>
                <a:gd name="T8" fmla="*/ 380 w 600"/>
                <a:gd name="T9" fmla="*/ 387 h 724"/>
                <a:gd name="T10" fmla="*/ 387 w 600"/>
                <a:gd name="T11" fmla="*/ 374 h 724"/>
                <a:gd name="T12" fmla="*/ 420 w 600"/>
                <a:gd name="T13" fmla="*/ 305 h 724"/>
                <a:gd name="T14" fmla="*/ 425 w 600"/>
                <a:gd name="T15" fmla="*/ 305 h 724"/>
                <a:gd name="T16" fmla="*/ 425 w 600"/>
                <a:gd name="T17" fmla="*/ 305 h 724"/>
                <a:gd name="T18" fmla="*/ 425 w 600"/>
                <a:gd name="T19" fmla="*/ 305 h 724"/>
                <a:gd name="T20" fmla="*/ 433 w 600"/>
                <a:gd name="T21" fmla="*/ 304 h 724"/>
                <a:gd name="T22" fmla="*/ 448 w 600"/>
                <a:gd name="T23" fmla="*/ 283 h 724"/>
                <a:gd name="T24" fmla="*/ 458 w 600"/>
                <a:gd name="T25" fmla="*/ 249 h 724"/>
                <a:gd name="T26" fmla="*/ 463 w 600"/>
                <a:gd name="T27" fmla="*/ 219 h 724"/>
                <a:gd name="T28" fmla="*/ 446 w 600"/>
                <a:gd name="T29" fmla="*/ 203 h 724"/>
                <a:gd name="T30" fmla="*/ 443 w 600"/>
                <a:gd name="T31" fmla="*/ 203 h 724"/>
                <a:gd name="T32" fmla="*/ 436 w 600"/>
                <a:gd name="T33" fmla="*/ 207 h 724"/>
                <a:gd name="T34" fmla="*/ 435 w 600"/>
                <a:gd name="T35" fmla="*/ 208 h 724"/>
                <a:gd name="T36" fmla="*/ 430 w 600"/>
                <a:gd name="T37" fmla="*/ 202 h 724"/>
                <a:gd name="T38" fmla="*/ 436 w 600"/>
                <a:gd name="T39" fmla="*/ 136 h 724"/>
                <a:gd name="T40" fmla="*/ 301 w 600"/>
                <a:gd name="T41" fmla="*/ 0 h 724"/>
                <a:gd name="T42" fmla="*/ 301 w 600"/>
                <a:gd name="T43" fmla="*/ 0 h 724"/>
                <a:gd name="T44" fmla="*/ 301 w 600"/>
                <a:gd name="T45" fmla="*/ 0 h 724"/>
                <a:gd name="T46" fmla="*/ 165 w 600"/>
                <a:gd name="T47" fmla="*/ 136 h 724"/>
                <a:gd name="T48" fmla="*/ 172 w 600"/>
                <a:gd name="T49" fmla="*/ 202 h 724"/>
                <a:gd name="T50" fmla="*/ 166 w 600"/>
                <a:gd name="T51" fmla="*/ 208 h 724"/>
                <a:gd name="T52" fmla="*/ 166 w 600"/>
                <a:gd name="T53" fmla="*/ 207 h 724"/>
                <a:gd name="T54" fmla="*/ 158 w 600"/>
                <a:gd name="T55" fmla="*/ 203 h 724"/>
                <a:gd name="T56" fmla="*/ 155 w 600"/>
                <a:gd name="T57" fmla="*/ 203 h 724"/>
                <a:gd name="T58" fmla="*/ 139 w 600"/>
                <a:gd name="T59" fmla="*/ 219 h 724"/>
                <a:gd name="T60" fmla="*/ 143 w 600"/>
                <a:gd name="T61" fmla="*/ 249 h 724"/>
                <a:gd name="T62" fmla="*/ 154 w 600"/>
                <a:gd name="T63" fmla="*/ 283 h 724"/>
                <a:gd name="T64" fmla="*/ 169 w 600"/>
                <a:gd name="T65" fmla="*/ 304 h 724"/>
                <a:gd name="T66" fmla="*/ 176 w 600"/>
                <a:gd name="T67" fmla="*/ 305 h 724"/>
                <a:gd name="T68" fmla="*/ 176 w 600"/>
                <a:gd name="T69" fmla="*/ 305 h 724"/>
                <a:gd name="T70" fmla="*/ 177 w 600"/>
                <a:gd name="T71" fmla="*/ 305 h 724"/>
                <a:gd name="T72" fmla="*/ 182 w 600"/>
                <a:gd name="T73" fmla="*/ 305 h 724"/>
                <a:gd name="T74" fmla="*/ 218 w 600"/>
                <a:gd name="T75" fmla="*/ 374 h 724"/>
                <a:gd name="T76" fmla="*/ 225 w 600"/>
                <a:gd name="T77" fmla="*/ 387 h 724"/>
                <a:gd name="T78" fmla="*/ 208 w 600"/>
                <a:gd name="T79" fmla="*/ 419 h 724"/>
                <a:gd name="T80" fmla="*/ 178 w 600"/>
                <a:gd name="T81" fmla="*/ 442 h 724"/>
                <a:gd name="T82" fmla="*/ 70 w 600"/>
                <a:gd name="T83" fmla="*/ 486 h 724"/>
                <a:gd name="T84" fmla="*/ 34 w 600"/>
                <a:gd name="T85" fmla="*/ 513 h 724"/>
                <a:gd name="T86" fmla="*/ 17 w 600"/>
                <a:gd name="T87" fmla="*/ 678 h 724"/>
                <a:gd name="T88" fmla="*/ 301 w 600"/>
                <a:gd name="T89" fmla="*/ 724 h 724"/>
                <a:gd name="T90" fmla="*/ 585 w 600"/>
                <a:gd name="T91" fmla="*/ 678 h 724"/>
                <a:gd name="T92" fmla="*/ 568 w 600"/>
                <a:gd name="T93" fmla="*/ 513 h 724"/>
                <a:gd name="T94" fmla="*/ 259 w 600"/>
                <a:gd name="T95" fmla="*/ 457 h 724"/>
                <a:gd name="T96" fmla="*/ 341 w 600"/>
                <a:gd name="T97" fmla="*/ 457 h 724"/>
                <a:gd name="T98" fmla="*/ 309 w 600"/>
                <a:gd name="T99" fmla="*/ 514 h 724"/>
                <a:gd name="T100" fmla="*/ 291 w 600"/>
                <a:gd name="T101" fmla="*/ 514 h 724"/>
                <a:gd name="T102" fmla="*/ 259 w 600"/>
                <a:gd name="T103" fmla="*/ 457 h 724"/>
                <a:gd name="T104" fmla="*/ 299 w 600"/>
                <a:gd name="T105" fmla="*/ 708 h 724"/>
                <a:gd name="T106" fmla="*/ 258 w 600"/>
                <a:gd name="T107" fmla="*/ 678 h 724"/>
                <a:gd name="T108" fmla="*/ 290 w 600"/>
                <a:gd name="T109" fmla="*/ 533 h 724"/>
                <a:gd name="T110" fmla="*/ 310 w 600"/>
                <a:gd name="T111" fmla="*/ 533 h 724"/>
                <a:gd name="T112" fmla="*/ 342 w 600"/>
                <a:gd name="T113" fmla="*/ 678 h 724"/>
                <a:gd name="T114" fmla="*/ 299 w 600"/>
                <a:gd name="T115" fmla="*/ 708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00" h="724">
                  <a:moveTo>
                    <a:pt x="568" y="513"/>
                  </a:moveTo>
                  <a:cubicBezTo>
                    <a:pt x="562" y="505"/>
                    <a:pt x="548" y="495"/>
                    <a:pt x="532" y="486"/>
                  </a:cubicBezTo>
                  <a:cubicBezTo>
                    <a:pt x="502" y="470"/>
                    <a:pt x="447" y="453"/>
                    <a:pt x="422" y="442"/>
                  </a:cubicBezTo>
                  <a:cubicBezTo>
                    <a:pt x="393" y="418"/>
                    <a:pt x="393" y="418"/>
                    <a:pt x="393" y="418"/>
                  </a:cubicBezTo>
                  <a:cubicBezTo>
                    <a:pt x="384" y="413"/>
                    <a:pt x="379" y="398"/>
                    <a:pt x="380" y="387"/>
                  </a:cubicBezTo>
                  <a:cubicBezTo>
                    <a:pt x="381" y="383"/>
                    <a:pt x="385" y="379"/>
                    <a:pt x="387" y="374"/>
                  </a:cubicBezTo>
                  <a:cubicBezTo>
                    <a:pt x="398" y="355"/>
                    <a:pt x="415" y="331"/>
                    <a:pt x="420" y="305"/>
                  </a:cubicBezTo>
                  <a:cubicBezTo>
                    <a:pt x="421" y="305"/>
                    <a:pt x="423" y="305"/>
                    <a:pt x="425" y="305"/>
                  </a:cubicBezTo>
                  <a:cubicBezTo>
                    <a:pt x="425" y="305"/>
                    <a:pt x="425" y="305"/>
                    <a:pt x="425" y="305"/>
                  </a:cubicBezTo>
                  <a:cubicBezTo>
                    <a:pt x="425" y="305"/>
                    <a:pt x="425" y="305"/>
                    <a:pt x="425" y="305"/>
                  </a:cubicBezTo>
                  <a:cubicBezTo>
                    <a:pt x="428" y="305"/>
                    <a:pt x="430" y="305"/>
                    <a:pt x="433" y="304"/>
                  </a:cubicBezTo>
                  <a:cubicBezTo>
                    <a:pt x="444" y="302"/>
                    <a:pt x="448" y="283"/>
                    <a:pt x="448" y="283"/>
                  </a:cubicBezTo>
                  <a:cubicBezTo>
                    <a:pt x="448" y="283"/>
                    <a:pt x="457" y="254"/>
                    <a:pt x="458" y="249"/>
                  </a:cubicBezTo>
                  <a:cubicBezTo>
                    <a:pt x="460" y="243"/>
                    <a:pt x="464" y="232"/>
                    <a:pt x="463" y="219"/>
                  </a:cubicBezTo>
                  <a:cubicBezTo>
                    <a:pt x="462" y="209"/>
                    <a:pt x="453" y="203"/>
                    <a:pt x="446" y="203"/>
                  </a:cubicBezTo>
                  <a:cubicBezTo>
                    <a:pt x="445" y="203"/>
                    <a:pt x="444" y="203"/>
                    <a:pt x="443" y="203"/>
                  </a:cubicBezTo>
                  <a:cubicBezTo>
                    <a:pt x="441" y="204"/>
                    <a:pt x="439" y="205"/>
                    <a:pt x="436" y="207"/>
                  </a:cubicBezTo>
                  <a:cubicBezTo>
                    <a:pt x="436" y="207"/>
                    <a:pt x="436" y="207"/>
                    <a:pt x="435" y="208"/>
                  </a:cubicBezTo>
                  <a:cubicBezTo>
                    <a:pt x="433" y="208"/>
                    <a:pt x="430" y="205"/>
                    <a:pt x="430" y="202"/>
                  </a:cubicBezTo>
                  <a:cubicBezTo>
                    <a:pt x="434" y="180"/>
                    <a:pt x="436" y="157"/>
                    <a:pt x="436" y="136"/>
                  </a:cubicBezTo>
                  <a:cubicBezTo>
                    <a:pt x="436" y="61"/>
                    <a:pt x="376" y="0"/>
                    <a:pt x="301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226" y="0"/>
                    <a:pt x="165" y="61"/>
                    <a:pt x="165" y="136"/>
                  </a:cubicBezTo>
                  <a:cubicBezTo>
                    <a:pt x="165" y="157"/>
                    <a:pt x="168" y="180"/>
                    <a:pt x="172" y="202"/>
                  </a:cubicBezTo>
                  <a:cubicBezTo>
                    <a:pt x="172" y="205"/>
                    <a:pt x="169" y="208"/>
                    <a:pt x="166" y="208"/>
                  </a:cubicBezTo>
                  <a:cubicBezTo>
                    <a:pt x="166" y="207"/>
                    <a:pt x="166" y="207"/>
                    <a:pt x="166" y="207"/>
                  </a:cubicBezTo>
                  <a:cubicBezTo>
                    <a:pt x="163" y="205"/>
                    <a:pt x="161" y="204"/>
                    <a:pt x="158" y="203"/>
                  </a:cubicBezTo>
                  <a:cubicBezTo>
                    <a:pt x="157" y="203"/>
                    <a:pt x="156" y="203"/>
                    <a:pt x="155" y="203"/>
                  </a:cubicBezTo>
                  <a:cubicBezTo>
                    <a:pt x="148" y="203"/>
                    <a:pt x="140" y="209"/>
                    <a:pt x="139" y="219"/>
                  </a:cubicBezTo>
                  <a:cubicBezTo>
                    <a:pt x="137" y="232"/>
                    <a:pt x="142" y="243"/>
                    <a:pt x="143" y="249"/>
                  </a:cubicBezTo>
                  <a:cubicBezTo>
                    <a:pt x="145" y="254"/>
                    <a:pt x="154" y="283"/>
                    <a:pt x="154" y="283"/>
                  </a:cubicBezTo>
                  <a:cubicBezTo>
                    <a:pt x="154" y="283"/>
                    <a:pt x="158" y="302"/>
                    <a:pt x="169" y="304"/>
                  </a:cubicBezTo>
                  <a:cubicBezTo>
                    <a:pt x="171" y="305"/>
                    <a:pt x="174" y="305"/>
                    <a:pt x="176" y="305"/>
                  </a:cubicBezTo>
                  <a:cubicBezTo>
                    <a:pt x="176" y="305"/>
                    <a:pt x="176" y="305"/>
                    <a:pt x="176" y="305"/>
                  </a:cubicBezTo>
                  <a:cubicBezTo>
                    <a:pt x="177" y="305"/>
                    <a:pt x="177" y="305"/>
                    <a:pt x="177" y="305"/>
                  </a:cubicBezTo>
                  <a:cubicBezTo>
                    <a:pt x="179" y="305"/>
                    <a:pt x="181" y="305"/>
                    <a:pt x="182" y="305"/>
                  </a:cubicBezTo>
                  <a:cubicBezTo>
                    <a:pt x="187" y="331"/>
                    <a:pt x="208" y="355"/>
                    <a:pt x="218" y="374"/>
                  </a:cubicBezTo>
                  <a:cubicBezTo>
                    <a:pt x="220" y="379"/>
                    <a:pt x="225" y="383"/>
                    <a:pt x="225" y="387"/>
                  </a:cubicBezTo>
                  <a:cubicBezTo>
                    <a:pt x="227" y="398"/>
                    <a:pt x="217" y="414"/>
                    <a:pt x="208" y="419"/>
                  </a:cubicBezTo>
                  <a:cubicBezTo>
                    <a:pt x="178" y="442"/>
                    <a:pt x="178" y="442"/>
                    <a:pt x="178" y="442"/>
                  </a:cubicBezTo>
                  <a:cubicBezTo>
                    <a:pt x="153" y="454"/>
                    <a:pt x="99" y="470"/>
                    <a:pt x="70" y="486"/>
                  </a:cubicBezTo>
                  <a:cubicBezTo>
                    <a:pt x="54" y="495"/>
                    <a:pt x="40" y="505"/>
                    <a:pt x="34" y="513"/>
                  </a:cubicBezTo>
                  <a:cubicBezTo>
                    <a:pt x="7" y="535"/>
                    <a:pt x="0" y="653"/>
                    <a:pt x="17" y="678"/>
                  </a:cubicBezTo>
                  <a:cubicBezTo>
                    <a:pt x="32" y="697"/>
                    <a:pt x="35" y="724"/>
                    <a:pt x="301" y="724"/>
                  </a:cubicBezTo>
                  <a:cubicBezTo>
                    <a:pt x="566" y="724"/>
                    <a:pt x="570" y="697"/>
                    <a:pt x="585" y="678"/>
                  </a:cubicBezTo>
                  <a:cubicBezTo>
                    <a:pt x="600" y="653"/>
                    <a:pt x="589" y="530"/>
                    <a:pt x="568" y="513"/>
                  </a:cubicBezTo>
                  <a:close/>
                  <a:moveTo>
                    <a:pt x="259" y="457"/>
                  </a:moveTo>
                  <a:cubicBezTo>
                    <a:pt x="341" y="457"/>
                    <a:pt x="341" y="457"/>
                    <a:pt x="341" y="457"/>
                  </a:cubicBezTo>
                  <a:cubicBezTo>
                    <a:pt x="309" y="514"/>
                    <a:pt x="309" y="514"/>
                    <a:pt x="309" y="514"/>
                  </a:cubicBezTo>
                  <a:cubicBezTo>
                    <a:pt x="291" y="514"/>
                    <a:pt x="291" y="514"/>
                    <a:pt x="291" y="514"/>
                  </a:cubicBezTo>
                  <a:lnTo>
                    <a:pt x="259" y="457"/>
                  </a:lnTo>
                  <a:close/>
                  <a:moveTo>
                    <a:pt x="299" y="708"/>
                  </a:moveTo>
                  <a:cubicBezTo>
                    <a:pt x="258" y="678"/>
                    <a:pt x="258" y="678"/>
                    <a:pt x="258" y="678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310" y="533"/>
                    <a:pt x="310" y="533"/>
                    <a:pt x="310" y="533"/>
                  </a:cubicBezTo>
                  <a:cubicBezTo>
                    <a:pt x="342" y="678"/>
                    <a:pt x="342" y="678"/>
                    <a:pt x="342" y="678"/>
                  </a:cubicBezTo>
                  <a:lnTo>
                    <a:pt x="299" y="7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</a:endParaRPr>
            </a:p>
          </p:txBody>
        </p:sp>
        <p:sp>
          <p:nvSpPr>
            <p:cNvPr id="60" name="Freeform 15"/>
            <p:cNvSpPr>
              <a:spLocks noEditPoints="1"/>
            </p:cNvSpPr>
            <p:nvPr/>
          </p:nvSpPr>
          <p:spPr bwMode="auto">
            <a:xfrm>
              <a:off x="3332910" y="5308594"/>
              <a:ext cx="527062" cy="612436"/>
            </a:xfrm>
            <a:custGeom>
              <a:avLst/>
              <a:gdLst>
                <a:gd name="T0" fmla="*/ 568 w 600"/>
                <a:gd name="T1" fmla="*/ 513 h 724"/>
                <a:gd name="T2" fmla="*/ 532 w 600"/>
                <a:gd name="T3" fmla="*/ 486 h 724"/>
                <a:gd name="T4" fmla="*/ 422 w 600"/>
                <a:gd name="T5" fmla="*/ 442 h 724"/>
                <a:gd name="T6" fmla="*/ 393 w 600"/>
                <a:gd name="T7" fmla="*/ 418 h 724"/>
                <a:gd name="T8" fmla="*/ 380 w 600"/>
                <a:gd name="T9" fmla="*/ 387 h 724"/>
                <a:gd name="T10" fmla="*/ 387 w 600"/>
                <a:gd name="T11" fmla="*/ 374 h 724"/>
                <a:gd name="T12" fmla="*/ 420 w 600"/>
                <a:gd name="T13" fmla="*/ 305 h 724"/>
                <a:gd name="T14" fmla="*/ 425 w 600"/>
                <a:gd name="T15" fmla="*/ 305 h 724"/>
                <a:gd name="T16" fmla="*/ 425 w 600"/>
                <a:gd name="T17" fmla="*/ 305 h 724"/>
                <a:gd name="T18" fmla="*/ 425 w 600"/>
                <a:gd name="T19" fmla="*/ 305 h 724"/>
                <a:gd name="T20" fmla="*/ 433 w 600"/>
                <a:gd name="T21" fmla="*/ 304 h 724"/>
                <a:gd name="T22" fmla="*/ 448 w 600"/>
                <a:gd name="T23" fmla="*/ 283 h 724"/>
                <a:gd name="T24" fmla="*/ 458 w 600"/>
                <a:gd name="T25" fmla="*/ 249 h 724"/>
                <a:gd name="T26" fmla="*/ 463 w 600"/>
                <a:gd name="T27" fmla="*/ 219 h 724"/>
                <a:gd name="T28" fmla="*/ 446 w 600"/>
                <a:gd name="T29" fmla="*/ 203 h 724"/>
                <a:gd name="T30" fmla="*/ 443 w 600"/>
                <a:gd name="T31" fmla="*/ 203 h 724"/>
                <a:gd name="T32" fmla="*/ 436 w 600"/>
                <a:gd name="T33" fmla="*/ 207 h 724"/>
                <a:gd name="T34" fmla="*/ 435 w 600"/>
                <a:gd name="T35" fmla="*/ 208 h 724"/>
                <a:gd name="T36" fmla="*/ 430 w 600"/>
                <a:gd name="T37" fmla="*/ 202 h 724"/>
                <a:gd name="T38" fmla="*/ 436 w 600"/>
                <a:gd name="T39" fmla="*/ 136 h 724"/>
                <a:gd name="T40" fmla="*/ 301 w 600"/>
                <a:gd name="T41" fmla="*/ 0 h 724"/>
                <a:gd name="T42" fmla="*/ 301 w 600"/>
                <a:gd name="T43" fmla="*/ 0 h 724"/>
                <a:gd name="T44" fmla="*/ 301 w 600"/>
                <a:gd name="T45" fmla="*/ 0 h 724"/>
                <a:gd name="T46" fmla="*/ 165 w 600"/>
                <a:gd name="T47" fmla="*/ 136 h 724"/>
                <a:gd name="T48" fmla="*/ 172 w 600"/>
                <a:gd name="T49" fmla="*/ 202 h 724"/>
                <a:gd name="T50" fmla="*/ 166 w 600"/>
                <a:gd name="T51" fmla="*/ 208 h 724"/>
                <a:gd name="T52" fmla="*/ 166 w 600"/>
                <a:gd name="T53" fmla="*/ 207 h 724"/>
                <a:gd name="T54" fmla="*/ 158 w 600"/>
                <a:gd name="T55" fmla="*/ 203 h 724"/>
                <a:gd name="T56" fmla="*/ 155 w 600"/>
                <a:gd name="T57" fmla="*/ 203 h 724"/>
                <a:gd name="T58" fmla="*/ 139 w 600"/>
                <a:gd name="T59" fmla="*/ 219 h 724"/>
                <a:gd name="T60" fmla="*/ 143 w 600"/>
                <a:gd name="T61" fmla="*/ 249 h 724"/>
                <a:gd name="T62" fmla="*/ 154 w 600"/>
                <a:gd name="T63" fmla="*/ 283 h 724"/>
                <a:gd name="T64" fmla="*/ 169 w 600"/>
                <a:gd name="T65" fmla="*/ 304 h 724"/>
                <a:gd name="T66" fmla="*/ 176 w 600"/>
                <a:gd name="T67" fmla="*/ 305 h 724"/>
                <a:gd name="T68" fmla="*/ 176 w 600"/>
                <a:gd name="T69" fmla="*/ 305 h 724"/>
                <a:gd name="T70" fmla="*/ 177 w 600"/>
                <a:gd name="T71" fmla="*/ 305 h 724"/>
                <a:gd name="T72" fmla="*/ 182 w 600"/>
                <a:gd name="T73" fmla="*/ 305 h 724"/>
                <a:gd name="T74" fmla="*/ 218 w 600"/>
                <a:gd name="T75" fmla="*/ 374 h 724"/>
                <a:gd name="T76" fmla="*/ 225 w 600"/>
                <a:gd name="T77" fmla="*/ 387 h 724"/>
                <a:gd name="T78" fmla="*/ 208 w 600"/>
                <a:gd name="T79" fmla="*/ 419 h 724"/>
                <a:gd name="T80" fmla="*/ 178 w 600"/>
                <a:gd name="T81" fmla="*/ 442 h 724"/>
                <a:gd name="T82" fmla="*/ 70 w 600"/>
                <a:gd name="T83" fmla="*/ 486 h 724"/>
                <a:gd name="T84" fmla="*/ 34 w 600"/>
                <a:gd name="T85" fmla="*/ 513 h 724"/>
                <a:gd name="T86" fmla="*/ 17 w 600"/>
                <a:gd name="T87" fmla="*/ 678 h 724"/>
                <a:gd name="T88" fmla="*/ 301 w 600"/>
                <a:gd name="T89" fmla="*/ 724 h 724"/>
                <a:gd name="T90" fmla="*/ 585 w 600"/>
                <a:gd name="T91" fmla="*/ 678 h 724"/>
                <a:gd name="T92" fmla="*/ 568 w 600"/>
                <a:gd name="T93" fmla="*/ 513 h 724"/>
                <a:gd name="T94" fmla="*/ 259 w 600"/>
                <a:gd name="T95" fmla="*/ 457 h 724"/>
                <a:gd name="T96" fmla="*/ 341 w 600"/>
                <a:gd name="T97" fmla="*/ 457 h 724"/>
                <a:gd name="T98" fmla="*/ 309 w 600"/>
                <a:gd name="T99" fmla="*/ 514 h 724"/>
                <a:gd name="T100" fmla="*/ 291 w 600"/>
                <a:gd name="T101" fmla="*/ 514 h 724"/>
                <a:gd name="T102" fmla="*/ 259 w 600"/>
                <a:gd name="T103" fmla="*/ 457 h 724"/>
                <a:gd name="T104" fmla="*/ 299 w 600"/>
                <a:gd name="T105" fmla="*/ 708 h 724"/>
                <a:gd name="T106" fmla="*/ 258 w 600"/>
                <a:gd name="T107" fmla="*/ 678 h 724"/>
                <a:gd name="T108" fmla="*/ 290 w 600"/>
                <a:gd name="T109" fmla="*/ 533 h 724"/>
                <a:gd name="T110" fmla="*/ 310 w 600"/>
                <a:gd name="T111" fmla="*/ 533 h 724"/>
                <a:gd name="T112" fmla="*/ 342 w 600"/>
                <a:gd name="T113" fmla="*/ 678 h 724"/>
                <a:gd name="T114" fmla="*/ 299 w 600"/>
                <a:gd name="T115" fmla="*/ 708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00" h="724">
                  <a:moveTo>
                    <a:pt x="568" y="513"/>
                  </a:moveTo>
                  <a:cubicBezTo>
                    <a:pt x="562" y="505"/>
                    <a:pt x="548" y="495"/>
                    <a:pt x="532" y="486"/>
                  </a:cubicBezTo>
                  <a:cubicBezTo>
                    <a:pt x="502" y="470"/>
                    <a:pt x="447" y="453"/>
                    <a:pt x="422" y="442"/>
                  </a:cubicBezTo>
                  <a:cubicBezTo>
                    <a:pt x="393" y="418"/>
                    <a:pt x="393" y="418"/>
                    <a:pt x="393" y="418"/>
                  </a:cubicBezTo>
                  <a:cubicBezTo>
                    <a:pt x="384" y="413"/>
                    <a:pt x="379" y="398"/>
                    <a:pt x="380" y="387"/>
                  </a:cubicBezTo>
                  <a:cubicBezTo>
                    <a:pt x="381" y="383"/>
                    <a:pt x="385" y="379"/>
                    <a:pt x="387" y="374"/>
                  </a:cubicBezTo>
                  <a:cubicBezTo>
                    <a:pt x="398" y="355"/>
                    <a:pt x="415" y="331"/>
                    <a:pt x="420" y="305"/>
                  </a:cubicBezTo>
                  <a:cubicBezTo>
                    <a:pt x="421" y="305"/>
                    <a:pt x="423" y="305"/>
                    <a:pt x="425" y="305"/>
                  </a:cubicBezTo>
                  <a:cubicBezTo>
                    <a:pt x="425" y="305"/>
                    <a:pt x="425" y="305"/>
                    <a:pt x="425" y="305"/>
                  </a:cubicBezTo>
                  <a:cubicBezTo>
                    <a:pt x="425" y="305"/>
                    <a:pt x="425" y="305"/>
                    <a:pt x="425" y="305"/>
                  </a:cubicBezTo>
                  <a:cubicBezTo>
                    <a:pt x="428" y="305"/>
                    <a:pt x="430" y="305"/>
                    <a:pt x="433" y="304"/>
                  </a:cubicBezTo>
                  <a:cubicBezTo>
                    <a:pt x="444" y="302"/>
                    <a:pt x="448" y="283"/>
                    <a:pt x="448" y="283"/>
                  </a:cubicBezTo>
                  <a:cubicBezTo>
                    <a:pt x="448" y="283"/>
                    <a:pt x="457" y="254"/>
                    <a:pt x="458" y="249"/>
                  </a:cubicBezTo>
                  <a:cubicBezTo>
                    <a:pt x="460" y="243"/>
                    <a:pt x="464" y="232"/>
                    <a:pt x="463" y="219"/>
                  </a:cubicBezTo>
                  <a:cubicBezTo>
                    <a:pt x="462" y="209"/>
                    <a:pt x="453" y="203"/>
                    <a:pt x="446" y="203"/>
                  </a:cubicBezTo>
                  <a:cubicBezTo>
                    <a:pt x="445" y="203"/>
                    <a:pt x="444" y="203"/>
                    <a:pt x="443" y="203"/>
                  </a:cubicBezTo>
                  <a:cubicBezTo>
                    <a:pt x="441" y="204"/>
                    <a:pt x="439" y="205"/>
                    <a:pt x="436" y="207"/>
                  </a:cubicBezTo>
                  <a:cubicBezTo>
                    <a:pt x="436" y="207"/>
                    <a:pt x="436" y="207"/>
                    <a:pt x="435" y="208"/>
                  </a:cubicBezTo>
                  <a:cubicBezTo>
                    <a:pt x="433" y="208"/>
                    <a:pt x="430" y="205"/>
                    <a:pt x="430" y="202"/>
                  </a:cubicBezTo>
                  <a:cubicBezTo>
                    <a:pt x="434" y="180"/>
                    <a:pt x="436" y="157"/>
                    <a:pt x="436" y="136"/>
                  </a:cubicBezTo>
                  <a:cubicBezTo>
                    <a:pt x="436" y="61"/>
                    <a:pt x="376" y="0"/>
                    <a:pt x="301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226" y="0"/>
                    <a:pt x="165" y="61"/>
                    <a:pt x="165" y="136"/>
                  </a:cubicBezTo>
                  <a:cubicBezTo>
                    <a:pt x="165" y="157"/>
                    <a:pt x="168" y="180"/>
                    <a:pt x="172" y="202"/>
                  </a:cubicBezTo>
                  <a:cubicBezTo>
                    <a:pt x="172" y="205"/>
                    <a:pt x="169" y="208"/>
                    <a:pt x="166" y="208"/>
                  </a:cubicBezTo>
                  <a:cubicBezTo>
                    <a:pt x="166" y="207"/>
                    <a:pt x="166" y="207"/>
                    <a:pt x="166" y="207"/>
                  </a:cubicBezTo>
                  <a:cubicBezTo>
                    <a:pt x="163" y="205"/>
                    <a:pt x="161" y="204"/>
                    <a:pt x="158" y="203"/>
                  </a:cubicBezTo>
                  <a:cubicBezTo>
                    <a:pt x="157" y="203"/>
                    <a:pt x="156" y="203"/>
                    <a:pt x="155" y="203"/>
                  </a:cubicBezTo>
                  <a:cubicBezTo>
                    <a:pt x="148" y="203"/>
                    <a:pt x="140" y="209"/>
                    <a:pt x="139" y="219"/>
                  </a:cubicBezTo>
                  <a:cubicBezTo>
                    <a:pt x="137" y="232"/>
                    <a:pt x="142" y="243"/>
                    <a:pt x="143" y="249"/>
                  </a:cubicBezTo>
                  <a:cubicBezTo>
                    <a:pt x="145" y="254"/>
                    <a:pt x="154" y="283"/>
                    <a:pt x="154" y="283"/>
                  </a:cubicBezTo>
                  <a:cubicBezTo>
                    <a:pt x="154" y="283"/>
                    <a:pt x="158" y="302"/>
                    <a:pt x="169" y="304"/>
                  </a:cubicBezTo>
                  <a:cubicBezTo>
                    <a:pt x="171" y="305"/>
                    <a:pt x="174" y="305"/>
                    <a:pt x="176" y="305"/>
                  </a:cubicBezTo>
                  <a:cubicBezTo>
                    <a:pt x="176" y="305"/>
                    <a:pt x="176" y="305"/>
                    <a:pt x="176" y="305"/>
                  </a:cubicBezTo>
                  <a:cubicBezTo>
                    <a:pt x="177" y="305"/>
                    <a:pt x="177" y="305"/>
                    <a:pt x="177" y="305"/>
                  </a:cubicBezTo>
                  <a:cubicBezTo>
                    <a:pt x="179" y="305"/>
                    <a:pt x="181" y="305"/>
                    <a:pt x="182" y="305"/>
                  </a:cubicBezTo>
                  <a:cubicBezTo>
                    <a:pt x="187" y="331"/>
                    <a:pt x="208" y="355"/>
                    <a:pt x="218" y="374"/>
                  </a:cubicBezTo>
                  <a:cubicBezTo>
                    <a:pt x="220" y="379"/>
                    <a:pt x="225" y="383"/>
                    <a:pt x="225" y="387"/>
                  </a:cubicBezTo>
                  <a:cubicBezTo>
                    <a:pt x="227" y="398"/>
                    <a:pt x="217" y="414"/>
                    <a:pt x="208" y="419"/>
                  </a:cubicBezTo>
                  <a:cubicBezTo>
                    <a:pt x="178" y="442"/>
                    <a:pt x="178" y="442"/>
                    <a:pt x="178" y="442"/>
                  </a:cubicBezTo>
                  <a:cubicBezTo>
                    <a:pt x="153" y="454"/>
                    <a:pt x="99" y="470"/>
                    <a:pt x="70" y="486"/>
                  </a:cubicBezTo>
                  <a:cubicBezTo>
                    <a:pt x="54" y="495"/>
                    <a:pt x="40" y="505"/>
                    <a:pt x="34" y="513"/>
                  </a:cubicBezTo>
                  <a:cubicBezTo>
                    <a:pt x="7" y="535"/>
                    <a:pt x="0" y="653"/>
                    <a:pt x="17" y="678"/>
                  </a:cubicBezTo>
                  <a:cubicBezTo>
                    <a:pt x="32" y="697"/>
                    <a:pt x="35" y="724"/>
                    <a:pt x="301" y="724"/>
                  </a:cubicBezTo>
                  <a:cubicBezTo>
                    <a:pt x="566" y="724"/>
                    <a:pt x="570" y="697"/>
                    <a:pt x="585" y="678"/>
                  </a:cubicBezTo>
                  <a:cubicBezTo>
                    <a:pt x="600" y="653"/>
                    <a:pt x="589" y="530"/>
                    <a:pt x="568" y="513"/>
                  </a:cubicBezTo>
                  <a:close/>
                  <a:moveTo>
                    <a:pt x="259" y="457"/>
                  </a:moveTo>
                  <a:cubicBezTo>
                    <a:pt x="341" y="457"/>
                    <a:pt x="341" y="457"/>
                    <a:pt x="341" y="457"/>
                  </a:cubicBezTo>
                  <a:cubicBezTo>
                    <a:pt x="309" y="514"/>
                    <a:pt x="309" y="514"/>
                    <a:pt x="309" y="514"/>
                  </a:cubicBezTo>
                  <a:cubicBezTo>
                    <a:pt x="291" y="514"/>
                    <a:pt x="291" y="514"/>
                    <a:pt x="291" y="514"/>
                  </a:cubicBezTo>
                  <a:lnTo>
                    <a:pt x="259" y="457"/>
                  </a:lnTo>
                  <a:close/>
                  <a:moveTo>
                    <a:pt x="299" y="708"/>
                  </a:moveTo>
                  <a:cubicBezTo>
                    <a:pt x="258" y="678"/>
                    <a:pt x="258" y="678"/>
                    <a:pt x="258" y="678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310" y="533"/>
                    <a:pt x="310" y="533"/>
                    <a:pt x="310" y="533"/>
                  </a:cubicBezTo>
                  <a:cubicBezTo>
                    <a:pt x="342" y="678"/>
                    <a:pt x="342" y="678"/>
                    <a:pt x="342" y="678"/>
                  </a:cubicBezTo>
                  <a:lnTo>
                    <a:pt x="299" y="7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</a:endParaRPr>
            </a:p>
          </p:txBody>
        </p:sp>
        <p:sp>
          <p:nvSpPr>
            <p:cNvPr id="43" name="Freeform 15"/>
            <p:cNvSpPr>
              <a:spLocks noEditPoints="1"/>
            </p:cNvSpPr>
            <p:nvPr/>
          </p:nvSpPr>
          <p:spPr bwMode="auto">
            <a:xfrm>
              <a:off x="3930133" y="5308594"/>
              <a:ext cx="527062" cy="612436"/>
            </a:xfrm>
            <a:custGeom>
              <a:avLst/>
              <a:gdLst>
                <a:gd name="T0" fmla="*/ 568 w 600"/>
                <a:gd name="T1" fmla="*/ 513 h 724"/>
                <a:gd name="T2" fmla="*/ 532 w 600"/>
                <a:gd name="T3" fmla="*/ 486 h 724"/>
                <a:gd name="T4" fmla="*/ 422 w 600"/>
                <a:gd name="T5" fmla="*/ 442 h 724"/>
                <a:gd name="T6" fmla="*/ 393 w 600"/>
                <a:gd name="T7" fmla="*/ 418 h 724"/>
                <a:gd name="T8" fmla="*/ 380 w 600"/>
                <a:gd name="T9" fmla="*/ 387 h 724"/>
                <a:gd name="T10" fmla="*/ 387 w 600"/>
                <a:gd name="T11" fmla="*/ 374 h 724"/>
                <a:gd name="T12" fmla="*/ 420 w 600"/>
                <a:gd name="T13" fmla="*/ 305 h 724"/>
                <a:gd name="T14" fmla="*/ 425 w 600"/>
                <a:gd name="T15" fmla="*/ 305 h 724"/>
                <a:gd name="T16" fmla="*/ 425 w 600"/>
                <a:gd name="T17" fmla="*/ 305 h 724"/>
                <a:gd name="T18" fmla="*/ 425 w 600"/>
                <a:gd name="T19" fmla="*/ 305 h 724"/>
                <a:gd name="T20" fmla="*/ 433 w 600"/>
                <a:gd name="T21" fmla="*/ 304 h 724"/>
                <a:gd name="T22" fmla="*/ 448 w 600"/>
                <a:gd name="T23" fmla="*/ 283 h 724"/>
                <a:gd name="T24" fmla="*/ 458 w 600"/>
                <a:gd name="T25" fmla="*/ 249 h 724"/>
                <a:gd name="T26" fmla="*/ 463 w 600"/>
                <a:gd name="T27" fmla="*/ 219 h 724"/>
                <a:gd name="T28" fmla="*/ 446 w 600"/>
                <a:gd name="T29" fmla="*/ 203 h 724"/>
                <a:gd name="T30" fmla="*/ 443 w 600"/>
                <a:gd name="T31" fmla="*/ 203 h 724"/>
                <a:gd name="T32" fmla="*/ 436 w 600"/>
                <a:gd name="T33" fmla="*/ 207 h 724"/>
                <a:gd name="T34" fmla="*/ 435 w 600"/>
                <a:gd name="T35" fmla="*/ 208 h 724"/>
                <a:gd name="T36" fmla="*/ 430 w 600"/>
                <a:gd name="T37" fmla="*/ 202 h 724"/>
                <a:gd name="T38" fmla="*/ 436 w 600"/>
                <a:gd name="T39" fmla="*/ 136 h 724"/>
                <a:gd name="T40" fmla="*/ 301 w 600"/>
                <a:gd name="T41" fmla="*/ 0 h 724"/>
                <a:gd name="T42" fmla="*/ 301 w 600"/>
                <a:gd name="T43" fmla="*/ 0 h 724"/>
                <a:gd name="T44" fmla="*/ 301 w 600"/>
                <a:gd name="T45" fmla="*/ 0 h 724"/>
                <a:gd name="T46" fmla="*/ 165 w 600"/>
                <a:gd name="T47" fmla="*/ 136 h 724"/>
                <a:gd name="T48" fmla="*/ 172 w 600"/>
                <a:gd name="T49" fmla="*/ 202 h 724"/>
                <a:gd name="T50" fmla="*/ 166 w 600"/>
                <a:gd name="T51" fmla="*/ 208 h 724"/>
                <a:gd name="T52" fmla="*/ 166 w 600"/>
                <a:gd name="T53" fmla="*/ 207 h 724"/>
                <a:gd name="T54" fmla="*/ 158 w 600"/>
                <a:gd name="T55" fmla="*/ 203 h 724"/>
                <a:gd name="T56" fmla="*/ 155 w 600"/>
                <a:gd name="T57" fmla="*/ 203 h 724"/>
                <a:gd name="T58" fmla="*/ 139 w 600"/>
                <a:gd name="T59" fmla="*/ 219 h 724"/>
                <a:gd name="T60" fmla="*/ 143 w 600"/>
                <a:gd name="T61" fmla="*/ 249 h 724"/>
                <a:gd name="T62" fmla="*/ 154 w 600"/>
                <a:gd name="T63" fmla="*/ 283 h 724"/>
                <a:gd name="T64" fmla="*/ 169 w 600"/>
                <a:gd name="T65" fmla="*/ 304 h 724"/>
                <a:gd name="T66" fmla="*/ 176 w 600"/>
                <a:gd name="T67" fmla="*/ 305 h 724"/>
                <a:gd name="T68" fmla="*/ 176 w 600"/>
                <a:gd name="T69" fmla="*/ 305 h 724"/>
                <a:gd name="T70" fmla="*/ 177 w 600"/>
                <a:gd name="T71" fmla="*/ 305 h 724"/>
                <a:gd name="T72" fmla="*/ 182 w 600"/>
                <a:gd name="T73" fmla="*/ 305 h 724"/>
                <a:gd name="T74" fmla="*/ 218 w 600"/>
                <a:gd name="T75" fmla="*/ 374 h 724"/>
                <a:gd name="T76" fmla="*/ 225 w 600"/>
                <a:gd name="T77" fmla="*/ 387 h 724"/>
                <a:gd name="T78" fmla="*/ 208 w 600"/>
                <a:gd name="T79" fmla="*/ 419 h 724"/>
                <a:gd name="T80" fmla="*/ 178 w 600"/>
                <a:gd name="T81" fmla="*/ 442 h 724"/>
                <a:gd name="T82" fmla="*/ 70 w 600"/>
                <a:gd name="T83" fmla="*/ 486 h 724"/>
                <a:gd name="T84" fmla="*/ 34 w 600"/>
                <a:gd name="T85" fmla="*/ 513 h 724"/>
                <a:gd name="T86" fmla="*/ 17 w 600"/>
                <a:gd name="T87" fmla="*/ 678 h 724"/>
                <a:gd name="T88" fmla="*/ 301 w 600"/>
                <a:gd name="T89" fmla="*/ 724 h 724"/>
                <a:gd name="T90" fmla="*/ 585 w 600"/>
                <a:gd name="T91" fmla="*/ 678 h 724"/>
                <a:gd name="T92" fmla="*/ 568 w 600"/>
                <a:gd name="T93" fmla="*/ 513 h 724"/>
                <a:gd name="T94" fmla="*/ 259 w 600"/>
                <a:gd name="T95" fmla="*/ 457 h 724"/>
                <a:gd name="T96" fmla="*/ 341 w 600"/>
                <a:gd name="T97" fmla="*/ 457 h 724"/>
                <a:gd name="T98" fmla="*/ 309 w 600"/>
                <a:gd name="T99" fmla="*/ 514 h 724"/>
                <a:gd name="T100" fmla="*/ 291 w 600"/>
                <a:gd name="T101" fmla="*/ 514 h 724"/>
                <a:gd name="T102" fmla="*/ 259 w 600"/>
                <a:gd name="T103" fmla="*/ 457 h 724"/>
                <a:gd name="T104" fmla="*/ 299 w 600"/>
                <a:gd name="T105" fmla="*/ 708 h 724"/>
                <a:gd name="T106" fmla="*/ 258 w 600"/>
                <a:gd name="T107" fmla="*/ 678 h 724"/>
                <a:gd name="T108" fmla="*/ 290 w 600"/>
                <a:gd name="T109" fmla="*/ 533 h 724"/>
                <a:gd name="T110" fmla="*/ 310 w 600"/>
                <a:gd name="T111" fmla="*/ 533 h 724"/>
                <a:gd name="T112" fmla="*/ 342 w 600"/>
                <a:gd name="T113" fmla="*/ 678 h 724"/>
                <a:gd name="T114" fmla="*/ 299 w 600"/>
                <a:gd name="T115" fmla="*/ 708 h 7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600" h="724">
                  <a:moveTo>
                    <a:pt x="568" y="513"/>
                  </a:moveTo>
                  <a:cubicBezTo>
                    <a:pt x="562" y="505"/>
                    <a:pt x="548" y="495"/>
                    <a:pt x="532" y="486"/>
                  </a:cubicBezTo>
                  <a:cubicBezTo>
                    <a:pt x="502" y="470"/>
                    <a:pt x="447" y="453"/>
                    <a:pt x="422" y="442"/>
                  </a:cubicBezTo>
                  <a:cubicBezTo>
                    <a:pt x="393" y="418"/>
                    <a:pt x="393" y="418"/>
                    <a:pt x="393" y="418"/>
                  </a:cubicBezTo>
                  <a:cubicBezTo>
                    <a:pt x="384" y="413"/>
                    <a:pt x="379" y="398"/>
                    <a:pt x="380" y="387"/>
                  </a:cubicBezTo>
                  <a:cubicBezTo>
                    <a:pt x="381" y="383"/>
                    <a:pt x="385" y="379"/>
                    <a:pt x="387" y="374"/>
                  </a:cubicBezTo>
                  <a:cubicBezTo>
                    <a:pt x="398" y="355"/>
                    <a:pt x="415" y="331"/>
                    <a:pt x="420" y="305"/>
                  </a:cubicBezTo>
                  <a:cubicBezTo>
                    <a:pt x="421" y="305"/>
                    <a:pt x="423" y="305"/>
                    <a:pt x="425" y="305"/>
                  </a:cubicBezTo>
                  <a:cubicBezTo>
                    <a:pt x="425" y="305"/>
                    <a:pt x="425" y="305"/>
                    <a:pt x="425" y="305"/>
                  </a:cubicBezTo>
                  <a:cubicBezTo>
                    <a:pt x="425" y="305"/>
                    <a:pt x="425" y="305"/>
                    <a:pt x="425" y="305"/>
                  </a:cubicBezTo>
                  <a:cubicBezTo>
                    <a:pt x="428" y="305"/>
                    <a:pt x="430" y="305"/>
                    <a:pt x="433" y="304"/>
                  </a:cubicBezTo>
                  <a:cubicBezTo>
                    <a:pt x="444" y="302"/>
                    <a:pt x="448" y="283"/>
                    <a:pt x="448" y="283"/>
                  </a:cubicBezTo>
                  <a:cubicBezTo>
                    <a:pt x="448" y="283"/>
                    <a:pt x="457" y="254"/>
                    <a:pt x="458" y="249"/>
                  </a:cubicBezTo>
                  <a:cubicBezTo>
                    <a:pt x="460" y="243"/>
                    <a:pt x="464" y="232"/>
                    <a:pt x="463" y="219"/>
                  </a:cubicBezTo>
                  <a:cubicBezTo>
                    <a:pt x="462" y="209"/>
                    <a:pt x="453" y="203"/>
                    <a:pt x="446" y="203"/>
                  </a:cubicBezTo>
                  <a:cubicBezTo>
                    <a:pt x="445" y="203"/>
                    <a:pt x="444" y="203"/>
                    <a:pt x="443" y="203"/>
                  </a:cubicBezTo>
                  <a:cubicBezTo>
                    <a:pt x="441" y="204"/>
                    <a:pt x="439" y="205"/>
                    <a:pt x="436" y="207"/>
                  </a:cubicBezTo>
                  <a:cubicBezTo>
                    <a:pt x="436" y="207"/>
                    <a:pt x="436" y="207"/>
                    <a:pt x="435" y="208"/>
                  </a:cubicBezTo>
                  <a:cubicBezTo>
                    <a:pt x="433" y="208"/>
                    <a:pt x="430" y="205"/>
                    <a:pt x="430" y="202"/>
                  </a:cubicBezTo>
                  <a:cubicBezTo>
                    <a:pt x="434" y="180"/>
                    <a:pt x="436" y="157"/>
                    <a:pt x="436" y="136"/>
                  </a:cubicBezTo>
                  <a:cubicBezTo>
                    <a:pt x="436" y="61"/>
                    <a:pt x="376" y="0"/>
                    <a:pt x="301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301" y="0"/>
                    <a:pt x="301" y="0"/>
                    <a:pt x="301" y="0"/>
                  </a:cubicBezTo>
                  <a:cubicBezTo>
                    <a:pt x="226" y="0"/>
                    <a:pt x="165" y="61"/>
                    <a:pt x="165" y="136"/>
                  </a:cubicBezTo>
                  <a:cubicBezTo>
                    <a:pt x="165" y="157"/>
                    <a:pt x="168" y="180"/>
                    <a:pt x="172" y="202"/>
                  </a:cubicBezTo>
                  <a:cubicBezTo>
                    <a:pt x="172" y="205"/>
                    <a:pt x="169" y="208"/>
                    <a:pt x="166" y="208"/>
                  </a:cubicBezTo>
                  <a:cubicBezTo>
                    <a:pt x="166" y="207"/>
                    <a:pt x="166" y="207"/>
                    <a:pt x="166" y="207"/>
                  </a:cubicBezTo>
                  <a:cubicBezTo>
                    <a:pt x="163" y="205"/>
                    <a:pt x="161" y="204"/>
                    <a:pt x="158" y="203"/>
                  </a:cubicBezTo>
                  <a:cubicBezTo>
                    <a:pt x="157" y="203"/>
                    <a:pt x="156" y="203"/>
                    <a:pt x="155" y="203"/>
                  </a:cubicBezTo>
                  <a:cubicBezTo>
                    <a:pt x="148" y="203"/>
                    <a:pt x="140" y="209"/>
                    <a:pt x="139" y="219"/>
                  </a:cubicBezTo>
                  <a:cubicBezTo>
                    <a:pt x="137" y="232"/>
                    <a:pt x="142" y="243"/>
                    <a:pt x="143" y="249"/>
                  </a:cubicBezTo>
                  <a:cubicBezTo>
                    <a:pt x="145" y="254"/>
                    <a:pt x="154" y="283"/>
                    <a:pt x="154" y="283"/>
                  </a:cubicBezTo>
                  <a:cubicBezTo>
                    <a:pt x="154" y="283"/>
                    <a:pt x="158" y="302"/>
                    <a:pt x="169" y="304"/>
                  </a:cubicBezTo>
                  <a:cubicBezTo>
                    <a:pt x="171" y="305"/>
                    <a:pt x="174" y="305"/>
                    <a:pt x="176" y="305"/>
                  </a:cubicBezTo>
                  <a:cubicBezTo>
                    <a:pt x="176" y="305"/>
                    <a:pt x="176" y="305"/>
                    <a:pt x="176" y="305"/>
                  </a:cubicBezTo>
                  <a:cubicBezTo>
                    <a:pt x="177" y="305"/>
                    <a:pt x="177" y="305"/>
                    <a:pt x="177" y="305"/>
                  </a:cubicBezTo>
                  <a:cubicBezTo>
                    <a:pt x="179" y="305"/>
                    <a:pt x="181" y="305"/>
                    <a:pt x="182" y="305"/>
                  </a:cubicBezTo>
                  <a:cubicBezTo>
                    <a:pt x="187" y="331"/>
                    <a:pt x="208" y="355"/>
                    <a:pt x="218" y="374"/>
                  </a:cubicBezTo>
                  <a:cubicBezTo>
                    <a:pt x="220" y="379"/>
                    <a:pt x="225" y="383"/>
                    <a:pt x="225" y="387"/>
                  </a:cubicBezTo>
                  <a:cubicBezTo>
                    <a:pt x="227" y="398"/>
                    <a:pt x="217" y="414"/>
                    <a:pt x="208" y="419"/>
                  </a:cubicBezTo>
                  <a:cubicBezTo>
                    <a:pt x="178" y="442"/>
                    <a:pt x="178" y="442"/>
                    <a:pt x="178" y="442"/>
                  </a:cubicBezTo>
                  <a:cubicBezTo>
                    <a:pt x="153" y="454"/>
                    <a:pt x="99" y="470"/>
                    <a:pt x="70" y="486"/>
                  </a:cubicBezTo>
                  <a:cubicBezTo>
                    <a:pt x="54" y="495"/>
                    <a:pt x="40" y="505"/>
                    <a:pt x="34" y="513"/>
                  </a:cubicBezTo>
                  <a:cubicBezTo>
                    <a:pt x="7" y="535"/>
                    <a:pt x="0" y="653"/>
                    <a:pt x="17" y="678"/>
                  </a:cubicBezTo>
                  <a:cubicBezTo>
                    <a:pt x="32" y="697"/>
                    <a:pt x="35" y="724"/>
                    <a:pt x="301" y="724"/>
                  </a:cubicBezTo>
                  <a:cubicBezTo>
                    <a:pt x="566" y="724"/>
                    <a:pt x="570" y="697"/>
                    <a:pt x="585" y="678"/>
                  </a:cubicBezTo>
                  <a:cubicBezTo>
                    <a:pt x="600" y="653"/>
                    <a:pt x="589" y="530"/>
                    <a:pt x="568" y="513"/>
                  </a:cubicBezTo>
                  <a:close/>
                  <a:moveTo>
                    <a:pt x="259" y="457"/>
                  </a:moveTo>
                  <a:cubicBezTo>
                    <a:pt x="341" y="457"/>
                    <a:pt x="341" y="457"/>
                    <a:pt x="341" y="457"/>
                  </a:cubicBezTo>
                  <a:cubicBezTo>
                    <a:pt x="309" y="514"/>
                    <a:pt x="309" y="514"/>
                    <a:pt x="309" y="514"/>
                  </a:cubicBezTo>
                  <a:cubicBezTo>
                    <a:pt x="291" y="514"/>
                    <a:pt x="291" y="514"/>
                    <a:pt x="291" y="514"/>
                  </a:cubicBezTo>
                  <a:lnTo>
                    <a:pt x="259" y="457"/>
                  </a:lnTo>
                  <a:close/>
                  <a:moveTo>
                    <a:pt x="299" y="708"/>
                  </a:moveTo>
                  <a:cubicBezTo>
                    <a:pt x="258" y="678"/>
                    <a:pt x="258" y="678"/>
                    <a:pt x="258" y="678"/>
                  </a:cubicBezTo>
                  <a:cubicBezTo>
                    <a:pt x="290" y="533"/>
                    <a:pt x="290" y="533"/>
                    <a:pt x="290" y="533"/>
                  </a:cubicBezTo>
                  <a:cubicBezTo>
                    <a:pt x="310" y="533"/>
                    <a:pt x="310" y="533"/>
                    <a:pt x="310" y="533"/>
                  </a:cubicBezTo>
                  <a:cubicBezTo>
                    <a:pt x="342" y="678"/>
                    <a:pt x="342" y="678"/>
                    <a:pt x="342" y="678"/>
                  </a:cubicBezTo>
                  <a:lnTo>
                    <a:pt x="299" y="708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78191" tIns="39095" rIns="78191" bIns="39095" numCol="1" anchor="t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IE" sz="1368">
                <a:solidFill>
                  <a:srgbClr val="64646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86983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63173" y="391466"/>
            <a:ext cx="10978515" cy="871726"/>
          </a:xfrm>
        </p:spPr>
        <p:txBody>
          <a:bodyPr wrap="square" anchor="t">
            <a:noAutofit/>
          </a:bodyPr>
          <a:lstStyle/>
          <a:p>
            <a:pPr marL="457200" lvl="1">
              <a:spcBef>
                <a:spcPts val="300"/>
              </a:spcBef>
              <a:spcAft>
                <a:spcPts val="300"/>
              </a:spcAft>
              <a:buClr>
                <a:schemeClr val="accent2"/>
              </a:buClr>
              <a:buSzPct val="75000"/>
            </a:pPr>
            <a:r>
              <a:rPr lang="ru-RU" sz="2800" b="1" kern="1200" dirty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rPr>
              <a:t>Сбор данных и</a:t>
            </a:r>
            <a:r>
              <a:rPr lang="en-US" sz="2800" b="1" kern="1200" dirty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rPr>
              <a:t>/</a:t>
            </a:r>
            <a:r>
              <a:rPr lang="ru-RU" sz="2800" b="1" kern="1200" dirty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rPr>
              <a:t>или их </a:t>
            </a:r>
            <a:br>
              <a:rPr lang="ru-RU" sz="2800" b="1" kern="1200" dirty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rPr>
            </a:br>
            <a:r>
              <a:rPr lang="ru-RU" sz="2800" b="1" kern="1200" dirty="0">
                <a:solidFill>
                  <a:schemeClr val="tx1"/>
                </a:solidFill>
                <a:latin typeface="+mn-lt"/>
                <a:ea typeface="+mj-ea"/>
                <a:cs typeface="Arial" pitchFamily="34" charset="0"/>
              </a:rPr>
              <a:t>форматирование: выгрузка данных</a:t>
            </a:r>
          </a:p>
        </p:txBody>
      </p:sp>
      <p:sp>
        <p:nvSpPr>
          <p:cNvPr id="62" name="Rectangle 61"/>
          <p:cNvSpPr/>
          <p:nvPr/>
        </p:nvSpPr>
        <p:spPr>
          <a:xfrm>
            <a:off x="1249946" y="4989675"/>
            <a:ext cx="265749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n w="12700">
                  <a:noFill/>
                </a:ln>
                <a:solidFill>
                  <a:schemeClr val="tx2"/>
                </a:solidFill>
                <a:latin typeface="EYInterstate Light" panose="02000506000000020004" pitchFamily="2" charset="0"/>
              </a:rPr>
              <a:t>Нужные для анализа данные</a:t>
            </a:r>
          </a:p>
        </p:txBody>
      </p:sp>
      <p:sp>
        <p:nvSpPr>
          <p:cNvPr id="26" name="Rectangle 38">
            <a:extLst>
              <a:ext uri="{FF2B5EF4-FFF2-40B4-BE49-F238E27FC236}">
                <a16:creationId xmlns="" xmlns:a16="http://schemas.microsoft.com/office/drawing/2014/main" id="{7371AAFF-C140-4318-BED2-BA6706D8CB87}"/>
              </a:ext>
            </a:extLst>
          </p:cNvPr>
          <p:cNvSpPr/>
          <p:nvPr/>
        </p:nvSpPr>
        <p:spPr>
          <a:xfrm>
            <a:off x="519081" y="1874439"/>
            <a:ext cx="11191138" cy="4395637"/>
          </a:xfrm>
          <a:prstGeom prst="rect">
            <a:avLst/>
          </a:prstGeom>
          <a:solidFill>
            <a:schemeClr val="accent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t" anchorCtr="0"/>
          <a:lstStyle/>
          <a:p>
            <a:endParaRPr lang="ru-RU" sz="1200" dirty="0">
              <a:solidFill>
                <a:schemeClr val="accent6"/>
              </a:solidFill>
            </a:endParaRPr>
          </a:p>
        </p:txBody>
      </p:sp>
      <p:sp>
        <p:nvSpPr>
          <p:cNvPr id="28" name="Rectangle 39">
            <a:extLst>
              <a:ext uri="{FF2B5EF4-FFF2-40B4-BE49-F238E27FC236}">
                <a16:creationId xmlns="" xmlns:a16="http://schemas.microsoft.com/office/drawing/2014/main" id="{897ECA44-DA32-4415-BFFA-E0E9508470E4}"/>
              </a:ext>
            </a:extLst>
          </p:cNvPr>
          <p:cNvSpPr/>
          <p:nvPr/>
        </p:nvSpPr>
        <p:spPr>
          <a:xfrm>
            <a:off x="610454" y="1908134"/>
            <a:ext cx="267081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chemeClr val="tx2"/>
                </a:solidFill>
                <a:latin typeface="EYInterstate Light" panose="02000506000000020004" pitchFamily="2" charset="0"/>
              </a:rPr>
              <a:t>Пример программного робота, который выполняет и повторяет набор активностей в соответствии с расписанием или очередью</a:t>
            </a:r>
            <a:r>
              <a:rPr lang="en-US" sz="1600" dirty="0">
                <a:solidFill>
                  <a:schemeClr val="tx2"/>
                </a:solidFill>
                <a:latin typeface="EYInterstate Light" panose="02000506000000020004" pitchFamily="2" charset="0"/>
              </a:rPr>
              <a:t> </a:t>
            </a:r>
            <a:r>
              <a:rPr lang="ru-RU" sz="1600" dirty="0">
                <a:solidFill>
                  <a:schemeClr val="tx2"/>
                </a:solidFill>
                <a:latin typeface="EYInterstate Light" panose="02000506000000020004" pitchFamily="2" charset="0"/>
              </a:rPr>
              <a:t>– робот по выгрузке базы данных из системы «1С»:</a:t>
            </a:r>
          </a:p>
        </p:txBody>
      </p:sp>
      <p:pic>
        <p:nvPicPr>
          <p:cNvPr id="30" name="Picture 2" descr="image002">
            <a:extLst>
              <a:ext uri="{FF2B5EF4-FFF2-40B4-BE49-F238E27FC236}">
                <a16:creationId xmlns="" xmlns:a16="http://schemas.microsoft.com/office/drawing/2014/main" id="{F8D0E94F-958D-46E7-9B9F-F8EE0065E7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07" y="4419083"/>
            <a:ext cx="1098053" cy="1516131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Picture 40">
            <a:extLst>
              <a:ext uri="{FF2B5EF4-FFF2-40B4-BE49-F238E27FC236}">
                <a16:creationId xmlns="" xmlns:a16="http://schemas.microsoft.com/office/drawing/2014/main" id="{117B00BA-7249-415A-AB74-5679307B30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027" t="21928" r="39824" b="32774"/>
          <a:stretch/>
        </p:blipFill>
        <p:spPr>
          <a:xfrm>
            <a:off x="3159809" y="1962945"/>
            <a:ext cx="3780297" cy="3129160"/>
          </a:xfrm>
          <a:prstGeom prst="rect">
            <a:avLst/>
          </a:prstGeom>
        </p:spPr>
      </p:pic>
      <p:pic>
        <p:nvPicPr>
          <p:cNvPr id="4" name="Ускоренное видео - Робот по выгрузке проводок из 1С">
            <a:hlinkClick r:id="" action="ppaction://media"/>
            <a:extLst>
              <a:ext uri="{FF2B5EF4-FFF2-40B4-BE49-F238E27FC236}">
                <a16:creationId xmlns="" xmlns:a16="http://schemas.microsoft.com/office/drawing/2014/main" id="{2EB05543-CBD9-4EA5-9B40-0AACC36C5E5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83193" y="3044334"/>
            <a:ext cx="3947362" cy="246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1497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2017-06-08_10-44-17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t="9026"/>
          <a:stretch/>
        </p:blipFill>
        <p:spPr>
          <a:xfrm>
            <a:off x="8965830" y="2967244"/>
            <a:ext cx="1907711" cy="12653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6281" y="2971497"/>
            <a:ext cx="2539841" cy="1260407"/>
          </a:xfrm>
          <a:prstGeom prst="rect">
            <a:avLst/>
          </a:prstGeom>
        </p:spPr>
      </p:pic>
      <p:sp>
        <p:nvSpPr>
          <p:cNvPr id="13" name="Isosceles Triangle 12"/>
          <p:cNvSpPr/>
          <p:nvPr/>
        </p:nvSpPr>
        <p:spPr>
          <a:xfrm rot="5400000">
            <a:off x="3849516" y="3166904"/>
            <a:ext cx="976449" cy="356040"/>
          </a:xfrm>
          <a:prstGeom prst="triangle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4" name="Isosceles Triangle 13"/>
          <p:cNvSpPr/>
          <p:nvPr/>
        </p:nvSpPr>
        <p:spPr>
          <a:xfrm rot="5400000">
            <a:off x="7675989" y="3166287"/>
            <a:ext cx="976448" cy="356040"/>
          </a:xfrm>
          <a:prstGeom prst="triangle">
            <a:avLst/>
          </a:prstGeom>
          <a:solidFill>
            <a:schemeClr val="accent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endParaRPr lang="ru-RU" sz="900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>
            <a:spLocks/>
          </p:cNvSpPr>
          <p:nvPr/>
        </p:nvSpPr>
        <p:spPr>
          <a:xfrm>
            <a:off x="604120" y="1756041"/>
            <a:ext cx="3302750" cy="120821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4" tIns="34272" rIns="68544" bIns="3427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endParaRPr lang="en-US" sz="1300" dirty="0"/>
          </a:p>
          <a:p>
            <a:pPr algn="l"/>
            <a:r>
              <a:rPr lang="ru-RU" sz="1100" dirty="0"/>
              <a:t>В рамках любого бизнес-процесса Компания использует ИТ-систему для регистрации различного рода событий, напр., запросов на покупку, согласование, корректировку, отклонение, утверждение, акцепт счетов и оплату. Выглядит это следующим </a:t>
            </a:r>
            <a:r>
              <a:rPr lang="ru-RU" sz="1050" dirty="0"/>
              <a:t>образом: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16" name="TextBox 15"/>
          <p:cNvSpPr txBox="1">
            <a:spLocks/>
          </p:cNvSpPr>
          <p:nvPr/>
        </p:nvSpPr>
        <p:spPr>
          <a:xfrm>
            <a:off x="8268311" y="1757307"/>
            <a:ext cx="3302750" cy="120821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4" tIns="34272" rIns="68544" bIns="3427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>
              <a:spcAft>
                <a:spcPts val="600"/>
              </a:spcAft>
              <a:defRPr sz="1400">
                <a:latin typeface="EYInterstate Light" panose="02000506000000020004" pitchFamily="2" charset="0"/>
              </a:defRPr>
            </a:lvl1pPr>
          </a:lstStyle>
          <a:p>
            <a:r>
              <a:rPr lang="ru-RU" sz="1100" dirty="0">
                <a:latin typeface="+mn-lt"/>
              </a:rPr>
              <a:t>Средства интеллектуального анализа позволяют выявлять нестандартные и необычные события, факты несоблюдения нормативных требований, недостатки системы контроля, случаи неэффективности, узкие места, возможности для экономии и т.д.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74934" y="2971386"/>
            <a:ext cx="1869797" cy="1261181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10629686" y="3527584"/>
            <a:ext cx="704621" cy="238403"/>
          </a:xfrm>
          <a:prstGeom prst="round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/>
            <a:r>
              <a:rPr lang="ru-RU" sz="900" b="1" dirty="0">
                <a:solidFill>
                  <a:schemeClr val="tx1"/>
                </a:solidFill>
              </a:rPr>
              <a:t>ВИДЕО</a:t>
            </a:r>
          </a:p>
        </p:txBody>
      </p:sp>
      <p:sp>
        <p:nvSpPr>
          <p:cNvPr id="17" name="Title 2"/>
          <p:cNvSpPr txBox="1">
            <a:spLocks/>
          </p:cNvSpPr>
          <p:nvPr/>
        </p:nvSpPr>
        <p:spPr>
          <a:xfrm>
            <a:off x="2016089" y="4351967"/>
            <a:ext cx="8387486" cy="30346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1" kern="120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ru-RU" sz="1200" dirty="0"/>
              <a:t>Средства интеллектуального анализа позволяют </a:t>
            </a:r>
            <a:r>
              <a:rPr lang="ru-RU" sz="1200" dirty="0">
                <a:solidFill>
                  <a:schemeClr val="accent2"/>
                </a:solidFill>
              </a:rPr>
              <a:t>наблюдать за процессом в режиме реального времени</a:t>
            </a:r>
            <a:r>
              <a:rPr lang="ru-RU" sz="1200" dirty="0"/>
              <a:t>, а не только отслеживать стандартные/наиболее частотные операции/события: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43814" y="4903733"/>
            <a:ext cx="1495242" cy="144462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9"/>
          <a:srcRect l="-1" t="3153" r="1369" b="9952"/>
          <a:stretch/>
        </p:blipFill>
        <p:spPr>
          <a:xfrm>
            <a:off x="8755521" y="4881526"/>
            <a:ext cx="2406523" cy="1460468"/>
          </a:xfrm>
          <a:prstGeom prst="rect">
            <a:avLst/>
          </a:prstGeom>
        </p:spPr>
      </p:pic>
      <p:sp>
        <p:nvSpPr>
          <p:cNvPr id="21" name="Oval 20"/>
          <p:cNvSpPr>
            <a:spLocks/>
          </p:cNvSpPr>
          <p:nvPr/>
        </p:nvSpPr>
        <p:spPr>
          <a:xfrm>
            <a:off x="1096384" y="4799513"/>
            <a:ext cx="1393996" cy="445185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199" b="1" dirty="0">
                <a:solidFill>
                  <a:schemeClr val="tx1"/>
                </a:solidFill>
              </a:rPr>
              <a:t> </a:t>
            </a:r>
            <a:r>
              <a:rPr lang="ru-RU" sz="1050" b="1" dirty="0">
                <a:solidFill>
                  <a:schemeClr val="accent2"/>
                </a:solidFill>
              </a:rPr>
              <a:t>Основные 20% операций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43652" y="4936234"/>
            <a:ext cx="852894" cy="1414612"/>
          </a:xfrm>
          <a:prstGeom prst="rect">
            <a:avLst/>
          </a:prstGeom>
        </p:spPr>
      </p:pic>
      <p:sp>
        <p:nvSpPr>
          <p:cNvPr id="26" name="Oval 25"/>
          <p:cNvSpPr>
            <a:spLocks/>
          </p:cNvSpPr>
          <p:nvPr/>
        </p:nvSpPr>
        <p:spPr>
          <a:xfrm>
            <a:off x="3770858" y="4807142"/>
            <a:ext cx="1298644" cy="445185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000" b="1" dirty="0">
                <a:solidFill>
                  <a:schemeClr val="accent2"/>
                </a:solidFill>
              </a:rPr>
              <a:t>Основные 40%</a:t>
            </a:r>
          </a:p>
        </p:txBody>
      </p:sp>
      <p:sp>
        <p:nvSpPr>
          <p:cNvPr id="28" name="Oval 27"/>
          <p:cNvSpPr>
            <a:spLocks/>
          </p:cNvSpPr>
          <p:nvPr/>
        </p:nvSpPr>
        <p:spPr>
          <a:xfrm>
            <a:off x="6913368" y="4787789"/>
            <a:ext cx="1298644" cy="445185"/>
          </a:xfrm>
          <a:prstGeom prst="ellipse">
            <a:avLst/>
          </a:prstGeom>
          <a:solidFill>
            <a:schemeClr val="tx2"/>
          </a:solidFill>
          <a:ln w="28575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ru-RU" sz="1000" b="1" dirty="0">
                <a:solidFill>
                  <a:schemeClr val="accent2"/>
                </a:solidFill>
              </a:rPr>
              <a:t>100%</a:t>
            </a:r>
          </a:p>
        </p:txBody>
      </p:sp>
      <p:sp>
        <p:nvSpPr>
          <p:cNvPr id="4" name="Rectangle 3"/>
          <p:cNvSpPr/>
          <p:nvPr/>
        </p:nvSpPr>
        <p:spPr>
          <a:xfrm>
            <a:off x="965514" y="5349569"/>
            <a:ext cx="178712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Стандартный процесс</a:t>
            </a:r>
          </a:p>
        </p:txBody>
      </p:sp>
      <p:sp>
        <p:nvSpPr>
          <p:cNvPr id="30" name="Rectangle 29"/>
          <p:cNvSpPr/>
          <p:nvPr/>
        </p:nvSpPr>
        <p:spPr>
          <a:xfrm>
            <a:off x="3942800" y="5298558"/>
            <a:ext cx="1365147" cy="102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Стандартный процесс + наиболее типичные</a:t>
            </a:r>
          </a:p>
          <a:p>
            <a:r>
              <a:rPr lang="ru-RU" sz="1100" dirty="0">
                <a:solidFill>
                  <a:schemeClr val="bg1"/>
                </a:solidFill>
              </a:rPr>
              <a:t>отклонения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796790" y="5232974"/>
            <a:ext cx="1900997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chemeClr val="bg1"/>
                </a:solidFill>
              </a:rPr>
              <a:t>Позволяет увидеть любое отклонение/любую аномалию, а также очень редкие события, которые в противном случае остались бы незамеченными</a:t>
            </a:r>
          </a:p>
        </p:txBody>
      </p:sp>
      <p:sp>
        <p:nvSpPr>
          <p:cNvPr id="15" name="TextBox 14"/>
          <p:cNvSpPr txBox="1">
            <a:spLocks/>
          </p:cNvSpPr>
          <p:nvPr/>
        </p:nvSpPr>
        <p:spPr>
          <a:xfrm>
            <a:off x="4436216" y="1763168"/>
            <a:ext cx="3302750" cy="1208218"/>
          </a:xfrm>
          <a:prstGeom prst="rect">
            <a:avLst/>
          </a:prstGeom>
          <a:solidFill>
            <a:schemeClr val="tx2"/>
          </a:solidFill>
          <a:ln w="9525">
            <a:solidFill>
              <a:schemeClr val="tx1"/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44" tIns="34272" rIns="68544" bIns="34272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algn="ctr">
              <a:defRPr sz="12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>
              <a:spcAft>
                <a:spcPts val="450"/>
              </a:spcAft>
            </a:pPr>
            <a:r>
              <a:rPr lang="ru-RU" sz="1100" dirty="0"/>
              <a:t>Средства интеллектуального анализа извлекают все эти записи из существующих ИТ-систем Компании, загружают их в специальный инструмент и визуально отображают процесс следующим образом:</a:t>
            </a:r>
          </a:p>
        </p:txBody>
      </p:sp>
      <p:sp>
        <p:nvSpPr>
          <p:cNvPr id="24" name="Title 2">
            <a:extLst>
              <a:ext uri="{FF2B5EF4-FFF2-40B4-BE49-F238E27FC236}">
                <a16:creationId xmlns="" xmlns:a16="http://schemas.microsoft.com/office/drawing/2014/main" id="{8E5BE5A2-A1F7-47E5-A7A8-EEBBB3627C29}"/>
              </a:ext>
            </a:extLst>
          </p:cNvPr>
          <p:cNvSpPr txBox="1">
            <a:spLocks/>
          </p:cNvSpPr>
          <p:nvPr/>
        </p:nvSpPr>
        <p:spPr>
          <a:xfrm>
            <a:off x="1053002" y="478355"/>
            <a:ext cx="10978515" cy="860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1" kern="1200" baseline="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ru-RU" sz="2800" dirty="0"/>
              <a:t>Понимание и анализ </a:t>
            </a:r>
          </a:p>
          <a:p>
            <a:r>
              <a:rPr lang="ru-RU" sz="2800" dirty="0"/>
              <a:t>бизнес-процессов: закупки</a:t>
            </a:r>
          </a:p>
        </p:txBody>
      </p:sp>
    </p:spTree>
    <p:extLst>
      <p:ext uri="{BB962C8B-B14F-4D97-AF65-F5344CB8AC3E}">
        <p14:creationId xmlns:p14="http://schemas.microsoft.com/office/powerpoint/2010/main" val="230080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 fullScrn="1"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2">
            <a:extLst>
              <a:ext uri="{FF2B5EF4-FFF2-40B4-BE49-F238E27FC236}">
                <a16:creationId xmlns="" xmlns:a16="http://schemas.microsoft.com/office/drawing/2014/main" id="{1ACD760F-EC8E-44D5-BADF-400070519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002" y="478355"/>
            <a:ext cx="10978515" cy="860400"/>
          </a:xfrm>
        </p:spPr>
        <p:txBody>
          <a:bodyPr wrap="square" anchor="t">
            <a:noAutofit/>
          </a:bodyPr>
          <a:lstStyle/>
          <a:p>
            <a:r>
              <a:rPr lang="ru-RU" sz="2800" dirty="0"/>
              <a:t>Анализ больших данных для </a:t>
            </a:r>
            <a:br>
              <a:rPr lang="ru-RU" sz="2800" dirty="0"/>
            </a:br>
            <a:r>
              <a:rPr lang="ru-RU" sz="2800" dirty="0"/>
              <a:t>каждого существенного счета </a:t>
            </a:r>
            <a:r>
              <a:rPr lang="en-US" sz="2800" dirty="0">
                <a:solidFill>
                  <a:schemeClr val="tx1"/>
                </a:solidFill>
              </a:rPr>
              <a:t>(1/</a:t>
            </a:r>
            <a:r>
              <a:rPr lang="ru-RU" sz="2800" dirty="0">
                <a:solidFill>
                  <a:schemeClr val="tx1"/>
                </a:solidFill>
              </a:rPr>
              <a:t>4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  <a:endParaRPr lang="ru-RU" sz="28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2D316AC7-A091-43B5-B321-65D5837B5B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002" y="1736265"/>
            <a:ext cx="9742817" cy="470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8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279CD504-E9EB-4B19-9C4B-094EB63079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002" y="1740138"/>
            <a:ext cx="9782146" cy="4702856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="" xmlns:a16="http://schemas.microsoft.com/office/drawing/2014/main" id="{2DAFD220-3DAA-4D8F-A2BA-E15D841E75E0}"/>
              </a:ext>
            </a:extLst>
          </p:cNvPr>
          <p:cNvSpPr txBox="1">
            <a:spLocks/>
          </p:cNvSpPr>
          <p:nvPr/>
        </p:nvSpPr>
        <p:spPr>
          <a:xfrm>
            <a:off x="1053002" y="478355"/>
            <a:ext cx="10978515" cy="860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1" kern="1200" baseline="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ru-RU" sz="2800" dirty="0"/>
              <a:t>Анализ больших данных для </a:t>
            </a:r>
            <a:br>
              <a:rPr lang="ru-RU" sz="2800" dirty="0"/>
            </a:br>
            <a:r>
              <a:rPr lang="ru-RU" sz="2800" dirty="0"/>
              <a:t>каждого существенного счета </a:t>
            </a:r>
            <a:r>
              <a:rPr lang="en-US" sz="2800" dirty="0">
                <a:solidFill>
                  <a:schemeClr val="tx1"/>
                </a:solidFill>
              </a:rPr>
              <a:t>(</a:t>
            </a:r>
            <a:r>
              <a:rPr lang="ru-RU" sz="2800" dirty="0">
                <a:solidFill>
                  <a:schemeClr val="tx1"/>
                </a:solidFill>
              </a:rPr>
              <a:t>2</a:t>
            </a:r>
            <a:r>
              <a:rPr lang="en-US" sz="2800" dirty="0">
                <a:solidFill>
                  <a:schemeClr val="tx1"/>
                </a:solidFill>
              </a:rPr>
              <a:t>/</a:t>
            </a:r>
            <a:r>
              <a:rPr lang="ru-RU" sz="2800" dirty="0">
                <a:solidFill>
                  <a:schemeClr val="tx1"/>
                </a:solidFill>
              </a:rPr>
              <a:t>4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231429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43819997-A008-4863-988A-B69E2F9D1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6219" y="1769652"/>
            <a:ext cx="9168166" cy="4631148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="" xmlns:a16="http://schemas.microsoft.com/office/drawing/2014/main" id="{827C28DA-4880-464C-9F7E-D7342C5668B5}"/>
              </a:ext>
            </a:extLst>
          </p:cNvPr>
          <p:cNvSpPr txBox="1">
            <a:spLocks/>
          </p:cNvSpPr>
          <p:nvPr/>
        </p:nvSpPr>
        <p:spPr>
          <a:xfrm>
            <a:off x="1053002" y="478355"/>
            <a:ext cx="10978515" cy="860400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3000" b="1" kern="1200" baseline="0">
                <a:solidFill>
                  <a:schemeClr val="bg1"/>
                </a:solidFill>
                <a:latin typeface="+mn-lt"/>
                <a:ea typeface="+mj-ea"/>
                <a:cs typeface="Arial" pitchFamily="34" charset="0"/>
              </a:defRPr>
            </a:lvl1pPr>
          </a:lstStyle>
          <a:p>
            <a:r>
              <a:rPr lang="ru-RU" sz="2800" dirty="0"/>
              <a:t>Анализ больших данных для </a:t>
            </a:r>
            <a:br>
              <a:rPr lang="ru-RU" sz="2800" dirty="0"/>
            </a:br>
            <a:r>
              <a:rPr lang="ru-RU" sz="2800" dirty="0"/>
              <a:t>каждого существенного счета </a:t>
            </a:r>
            <a:r>
              <a:rPr lang="en-US" sz="2800" dirty="0">
                <a:solidFill>
                  <a:schemeClr val="tx1"/>
                </a:solidFill>
              </a:rPr>
              <a:t>(</a:t>
            </a:r>
            <a:r>
              <a:rPr lang="ru-RU" sz="2800" dirty="0">
                <a:solidFill>
                  <a:schemeClr val="tx1"/>
                </a:solidFill>
              </a:rPr>
              <a:t>3</a:t>
            </a:r>
            <a:r>
              <a:rPr lang="en-US" sz="2800" dirty="0">
                <a:solidFill>
                  <a:schemeClr val="tx1"/>
                </a:solidFill>
              </a:rPr>
              <a:t>/</a:t>
            </a:r>
            <a:r>
              <a:rPr lang="ru-RU" sz="2800" dirty="0">
                <a:solidFill>
                  <a:schemeClr val="tx1"/>
                </a:solidFill>
              </a:rPr>
              <a:t>4</a:t>
            </a:r>
            <a:r>
              <a:rPr lang="en-US" sz="2800" dirty="0">
                <a:solidFill>
                  <a:schemeClr val="tx1"/>
                </a:solidFill>
              </a:rPr>
              <a:t>)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27991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EY widescreen presentation 2015 v1">
  <a:themeElements>
    <a:clrScheme name="Custom 2">
      <a:dk1>
        <a:srgbClr val="000000"/>
      </a:dk1>
      <a:lt1>
        <a:srgbClr val="646464"/>
      </a:lt1>
      <a:dk2>
        <a:srgbClr val="FFFFFF"/>
      </a:dk2>
      <a:lt2>
        <a:srgbClr val="646464"/>
      </a:lt2>
      <a:accent1>
        <a:srgbClr val="808080"/>
      </a:accent1>
      <a:accent2>
        <a:srgbClr val="FFE600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EY_Hando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  <a:extLst>
    <a:ext uri="{05A4C25C-085E-4340-85A3-A5531E510DB2}">
      <thm15:themeFamily xmlns="" xmlns:thm15="http://schemas.microsoft.com/office/thememl/2012/main" name="EY widescreen presentation 2015 v1 RUS.potx" id="{BAA7DBB5-4E1A-4406-A1A8-75E575CC1F1E}" vid="{919F41F0-8FB4-4A99-A3F3-4D358647D75C}"/>
    </a:ext>
  </a:extLst>
</a:theme>
</file>

<file path=ppt/theme/theme2.xml><?xml version="1.0" encoding="utf-8"?>
<a:theme xmlns:a="http://schemas.openxmlformats.org/drawingml/2006/main" name="EY light projection">
  <a:themeElements>
    <a:clrScheme name="Custom 1">
      <a:dk1>
        <a:srgbClr val="000000"/>
      </a:dk1>
      <a:lt1>
        <a:srgbClr val="646464"/>
      </a:lt1>
      <a:dk2>
        <a:srgbClr val="FFFFFF"/>
      </a:dk2>
      <a:lt2>
        <a:srgbClr val="646464"/>
      </a:lt2>
      <a:accent1>
        <a:srgbClr val="808080"/>
      </a:accent1>
      <a:accent2>
        <a:srgbClr val="FFD200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EY_Hando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  <a:extLst>
    <a:ext uri="{05A4C25C-085E-4340-85A3-A5531E510DB2}">
      <thm15:themeFamily xmlns="" xmlns:thm15="http://schemas.microsoft.com/office/thememl/2012/main" name="EY widescreen presentation 2015 v1 RUS.potx" id="{BAA7DBB5-4E1A-4406-A1A8-75E575CC1F1E}" vid="{0F0DD796-22F6-442B-9A5D-34AB0A9FCA90}"/>
    </a:ext>
  </a:extLst>
</a:theme>
</file>

<file path=ppt/theme/theme3.xml><?xml version="1.0" encoding="utf-8"?>
<a:theme xmlns:a="http://schemas.openxmlformats.org/drawingml/2006/main" name="EY dark print">
  <a:themeElements>
    <a:clrScheme name="Custom 2">
      <a:dk1>
        <a:srgbClr val="FFFFFF"/>
      </a:dk1>
      <a:lt1>
        <a:srgbClr val="FFFFFF"/>
      </a:lt1>
      <a:dk2>
        <a:srgbClr val="333333"/>
      </a:dk2>
      <a:lt2>
        <a:srgbClr val="FFE600"/>
      </a:lt2>
      <a:accent1>
        <a:srgbClr val="808080"/>
      </a:accent1>
      <a:accent2>
        <a:srgbClr val="FFE600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EY_Hando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  <a:extLst>
    <a:ext uri="{05A4C25C-085E-4340-85A3-A5531E510DB2}">
      <thm15:themeFamily xmlns="" xmlns:thm15="http://schemas.microsoft.com/office/thememl/2012/main" name="EY widescreen presentation 2015 v1 RUS.potx" id="{BAA7DBB5-4E1A-4406-A1A8-75E575CC1F1E}" vid="{43229197-8971-45D3-A408-34A9B7651FEF}"/>
    </a:ext>
  </a:extLst>
</a:theme>
</file>

<file path=ppt/theme/theme4.xml><?xml version="1.0" encoding="utf-8"?>
<a:theme xmlns:a="http://schemas.openxmlformats.org/drawingml/2006/main" name="EY dark projection">
  <a:themeElements>
    <a:clrScheme name="Custom 4">
      <a:dk1>
        <a:srgbClr val="FFFFFF"/>
      </a:dk1>
      <a:lt1>
        <a:srgbClr val="FFFFFF"/>
      </a:lt1>
      <a:dk2>
        <a:srgbClr val="333333"/>
      </a:dk2>
      <a:lt2>
        <a:srgbClr val="FFD200"/>
      </a:lt2>
      <a:accent1>
        <a:srgbClr val="808080"/>
      </a:accent1>
      <a:accent2>
        <a:srgbClr val="FFD200"/>
      </a:accent2>
      <a:accent3>
        <a:srgbClr val="999999"/>
      </a:accent3>
      <a:accent4>
        <a:srgbClr val="F0F0F0"/>
      </a:accent4>
      <a:accent5>
        <a:srgbClr val="00A3AE"/>
      </a:accent5>
      <a:accent6>
        <a:srgbClr val="C0C0C0"/>
      </a:accent6>
      <a:hlink>
        <a:srgbClr val="336699"/>
      </a:hlink>
      <a:folHlink>
        <a:srgbClr val="91278F"/>
      </a:folHlink>
    </a:clrScheme>
    <a:fontScheme name="EY_Hando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  <a:ln w="9525">
          <a:solidFill>
            <a:schemeClr val="accent1"/>
          </a:solidFill>
        </a:ln>
      </a:spPr>
      <a:bodyPr rtlCol="0" anchor="t" anchorCtr="0"/>
      <a:lstStyle>
        <a:defPPr algn="ctr">
          <a:defRPr sz="1200" dirty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>
          <a:solidFill>
            <a:schemeClr val="accent1"/>
          </a:solidFill>
          <a:tailEnd type="none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36576" rIns="0" bIns="0" rtlCol="0">
        <a:spAutoFit/>
      </a:bodyPr>
      <a:lstStyle>
        <a:defPPr marL="356616" indent="-356616">
          <a:lnSpc>
            <a:spcPct val="85000"/>
          </a:lnSpc>
          <a:spcAft>
            <a:spcPts val="600"/>
          </a:spcAft>
          <a:buClr>
            <a:schemeClr val="accent2"/>
          </a:buClr>
          <a:buSzPct val="70000"/>
          <a:buFont typeface="Arial" pitchFamily="34" charset="0"/>
          <a:buChar char="►"/>
          <a:defRPr sz="1200" dirty="0" err="1" smtClean="0">
            <a:solidFill>
              <a:schemeClr val="bg1"/>
            </a:solidFill>
          </a:defRPr>
        </a:defPPr>
      </a:lstStyle>
    </a:txDef>
  </a:objectDefaults>
  <a:extraClrSchemeLst/>
  <a:custClrLst>
    <a:custClr name="EY Special Use Red">
      <a:srgbClr val="F04C3E"/>
    </a:custClr>
    <a:custClr name="EY Special Use Blue 50%">
      <a:srgbClr val="7FD1D6"/>
    </a:custClr>
    <a:custClr name="EY Special Use Purple">
      <a:srgbClr val="91278F"/>
    </a:custClr>
    <a:custClr name="EY Special Use Purple 50%">
      <a:srgbClr val="C893C7"/>
    </a:custClr>
    <a:custClr name="EY Special Use Green">
      <a:srgbClr val="2C973E"/>
    </a:custClr>
    <a:custClr name="EY Special Use Green 50%">
      <a:srgbClr val="95CB89"/>
    </a:custClr>
    <a:custClr name="EY Yellow 50%">
      <a:srgbClr val="FFF27F"/>
    </a:custClr>
    <a:custClr name="EY Special Use Lilac">
      <a:srgbClr val="AC98DB"/>
    </a:custClr>
    <a:custClr name="EY Special Use Lilac 50%">
      <a:srgbClr val="D8D2E0"/>
    </a:custClr>
    <a:custClr name="EY Link Blue">
      <a:srgbClr val="336699"/>
    </a:custClr>
  </a:custClrLst>
  <a:extLst>
    <a:ext uri="{05A4C25C-085E-4340-85A3-A5531E510DB2}">
      <thm15:themeFamily xmlns="" xmlns:thm15="http://schemas.microsoft.com/office/thememl/2012/main" name="EY widescreen presentation 2015 v1 RUS.potx" id="{BAA7DBB5-4E1A-4406-A1A8-75E575CC1F1E}" vid="{A7BDE285-0D8B-4303-AA6F-BEF1F12CF64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EY widescreen presentation 2015 v1 RUS</Template>
  <TotalTime>0</TotalTime>
  <Words>1170</Words>
  <Application>Microsoft Office PowerPoint</Application>
  <PresentationFormat>Произвольный</PresentationFormat>
  <Paragraphs>185</Paragraphs>
  <Slides>18</Slides>
  <Notes>9</Notes>
  <HiddenSlides>0</HiddenSlides>
  <MMClips>2</MMClips>
  <ScaleCrop>false</ScaleCrop>
  <HeadingPairs>
    <vt:vector size="6" baseType="variant">
      <vt:variant>
        <vt:lpstr>Тема</vt:lpstr>
      </vt:variant>
      <vt:variant>
        <vt:i4>4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18</vt:i4>
      </vt:variant>
    </vt:vector>
  </HeadingPairs>
  <TitlesOfParts>
    <vt:vector size="24" baseType="lpstr">
      <vt:lpstr>EY widescreen presentation 2015 v1</vt:lpstr>
      <vt:lpstr>EY light projection</vt:lpstr>
      <vt:lpstr>EY dark print</vt:lpstr>
      <vt:lpstr>EY dark projection</vt:lpstr>
      <vt:lpstr>Document</vt:lpstr>
      <vt:lpstr>Worksheet</vt:lpstr>
      <vt:lpstr>Автоматизация в аудите:  примеры «Эрнст энд Янг» </vt:lpstr>
      <vt:lpstr>Автоматизация в аудите  </vt:lpstr>
      <vt:lpstr>Автоматизация и роботизация.  Введение</vt:lpstr>
      <vt:lpstr>Автоматизированный  аудит будущего</vt:lpstr>
      <vt:lpstr>Сбор данных и/или их  форматирование: выгрузка данных</vt:lpstr>
      <vt:lpstr>Презентация PowerPoint</vt:lpstr>
      <vt:lpstr>Анализ больших данных для  каждого существенного счета (1/4)</vt:lpstr>
      <vt:lpstr>Презентация PowerPoint</vt:lpstr>
      <vt:lpstr>Презентация PowerPoint</vt:lpstr>
      <vt:lpstr>Презентация PowerPoint</vt:lpstr>
      <vt:lpstr>Автоматизация подготовки  предварительных рабочих бумаг</vt:lpstr>
      <vt:lpstr>Презентация PowerPoint</vt:lpstr>
      <vt:lpstr>Презентация PowerPoint</vt:lpstr>
      <vt:lpstr>Автоматизация  административных задач и процессов (1/3)</vt:lpstr>
      <vt:lpstr>Автоматизация  административных задач и процессов (2/3)</vt:lpstr>
      <vt:lpstr>Автоматизация  административных задач и процессов (2/3)</vt:lpstr>
      <vt:lpstr>Автоматизация  административных задач и процессов (3/3)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2018-11-22T06:30:08Z</dcterms:created>
  <dcterms:modified xsi:type="dcterms:W3CDTF">2019-08-06T13:33:48Z</dcterms:modified>
</cp:coreProperties>
</file>