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8"/>
  </p:notesMasterIdLst>
  <p:sldIdLst>
    <p:sldId id="263" r:id="rId2"/>
    <p:sldId id="290" r:id="rId3"/>
    <p:sldId id="285" r:id="rId4"/>
    <p:sldId id="287" r:id="rId5"/>
    <p:sldId id="288" r:id="rId6"/>
    <p:sldId id="289" r:id="rId7"/>
  </p:sldIdLst>
  <p:sldSz cx="9144000" cy="5143500" type="screen16x9"/>
  <p:notesSz cx="6858000" cy="9144000"/>
  <p:embeddedFontLst>
    <p:embeddedFont>
      <p:font typeface="Anton" charset="0"/>
      <p:regular r:id="rId9"/>
    </p:embeddedFont>
    <p:embeddedFont>
      <p:font typeface="Lato" charset="0"/>
      <p:regular r:id="rId10"/>
      <p:bold r:id="rId11"/>
      <p:italic r:id="rId12"/>
      <p:boldItalic r:id="rId13"/>
    </p:embeddedFont>
    <p:embeddedFont>
      <p:font typeface="Roboto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3DE08F3-0D7E-49A8-8706-036133364471}">
          <p14:sldIdLst>
            <p14:sldId id="263"/>
            <p14:sldId id="290"/>
            <p14:sldId id="285"/>
            <p14:sldId id="287"/>
            <p14:sldId id="288"/>
            <p14:sldId id="289"/>
          </p14:sldIdLst>
        </p14:section>
        <p14:section name="Раздел без заголовка" id="{73B2B2F0-10CE-4DDB-B246-92E6687A2D64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E6007E"/>
    <a:srgbClr val="F4951B"/>
    <a:srgbClr val="C6EAFA"/>
    <a:srgbClr val="FFCC66"/>
    <a:srgbClr val="662483"/>
    <a:srgbClr val="B8E08C"/>
    <a:srgbClr val="FFFF66"/>
    <a:srgbClr val="91E52B"/>
    <a:srgbClr val="F3F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21BD24BD-FB8D-44CE-A669-AED3EC8C11A7}">
  <a:tblStyle styleId="{21BD24BD-FB8D-44CE-A669-AED3EC8C11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2093" autoAdjust="0"/>
  </p:normalViewPr>
  <p:slideViewPr>
    <p:cSldViewPr snapToGrid="0">
      <p:cViewPr varScale="1">
        <p:scale>
          <a:sx n="139" d="100"/>
          <a:sy n="139" d="100"/>
        </p:scale>
        <p:origin x="-124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49043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g8c143df83b_0_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2" name="Google Shape;702;g8c143df83b_0_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9c5ac269ff_0_3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9c5ac269ff_0_3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198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9c5ac269ff_0_3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9c5ac269ff_0_3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2826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9c5ac269ff_0_3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9c5ac269ff_0_3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9866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9c5ac269ff_0_3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9c5ac269ff_0_3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6642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9c5ac269ff_0_3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9c5ac269ff_0_3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350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2518702" y="-1920309"/>
            <a:ext cx="2381729" cy="2405580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10800000" flipH="1">
            <a:off x="4433134" y="4705992"/>
            <a:ext cx="914402" cy="923533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662404" y="-1765772"/>
            <a:ext cx="2743252" cy="277973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 flipH="1">
            <a:off x="2917838" y="89715"/>
            <a:ext cx="380861" cy="395560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713225" y="1294950"/>
            <a:ext cx="3218700" cy="25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13225" y="3682025"/>
            <a:ext cx="2670300" cy="9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3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513313" y="3378425"/>
            <a:ext cx="824184" cy="830490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-1545654" y="-2244222"/>
            <a:ext cx="2888850" cy="2922221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3104851" y="4933472"/>
            <a:ext cx="1176961" cy="830518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5"/>
          <p:cNvSpPr/>
          <p:nvPr/>
        </p:nvSpPr>
        <p:spPr>
          <a:xfrm>
            <a:off x="4724402" y="678000"/>
            <a:ext cx="433605" cy="454284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713225" y="521225"/>
            <a:ext cx="2606100" cy="12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1"/>
          </p:nvPr>
        </p:nvSpPr>
        <p:spPr>
          <a:xfrm>
            <a:off x="713225" y="2537023"/>
            <a:ext cx="26874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2"/>
          </p:nvPr>
        </p:nvSpPr>
        <p:spPr>
          <a:xfrm>
            <a:off x="713225" y="3849624"/>
            <a:ext cx="26874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3"/>
          </p:nvPr>
        </p:nvSpPr>
        <p:spPr>
          <a:xfrm>
            <a:off x="713225" y="2295144"/>
            <a:ext cx="2039100" cy="3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4"/>
          </p:nvPr>
        </p:nvSpPr>
        <p:spPr>
          <a:xfrm>
            <a:off x="713225" y="3602736"/>
            <a:ext cx="2039100" cy="3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/>
          <p:nvPr/>
        </p:nvSpPr>
        <p:spPr>
          <a:xfrm>
            <a:off x="2047175" y="-809150"/>
            <a:ext cx="1072190" cy="1080385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9"/>
          <p:cNvSpPr/>
          <p:nvPr/>
        </p:nvSpPr>
        <p:spPr>
          <a:xfrm>
            <a:off x="-617475" y="2742675"/>
            <a:ext cx="978302" cy="985813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9"/>
          <p:cNvSpPr/>
          <p:nvPr/>
        </p:nvSpPr>
        <p:spPr>
          <a:xfrm>
            <a:off x="4334763" y="-2148462"/>
            <a:ext cx="2687786" cy="271883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-333359" y="4519959"/>
            <a:ext cx="4910588" cy="4949104"/>
          </a:xfrm>
          <a:custGeom>
            <a:avLst/>
            <a:gdLst/>
            <a:ahLst/>
            <a:cxnLst/>
            <a:rect l="l" t="t" r="r" b="b"/>
            <a:pathLst>
              <a:path w="130949" h="130972" extrusionOk="0">
                <a:moveTo>
                  <a:pt x="65623" y="0"/>
                </a:moveTo>
                <a:cubicBezTo>
                  <a:pt x="29376" y="0"/>
                  <a:pt x="0" y="29399"/>
                  <a:pt x="0" y="65349"/>
                </a:cubicBezTo>
                <a:cubicBezTo>
                  <a:pt x="0" y="101573"/>
                  <a:pt x="29376" y="130972"/>
                  <a:pt x="65623" y="130972"/>
                </a:cubicBezTo>
                <a:cubicBezTo>
                  <a:pt x="101573" y="130972"/>
                  <a:pt x="130949" y="101573"/>
                  <a:pt x="130949" y="65349"/>
                </a:cubicBezTo>
                <a:cubicBezTo>
                  <a:pt x="130949" y="29399"/>
                  <a:pt x="101573" y="0"/>
                  <a:pt x="65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4669391" y="65429"/>
            <a:ext cx="363788" cy="377837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9"/>
          <p:cNvSpPr/>
          <p:nvPr/>
        </p:nvSpPr>
        <p:spPr>
          <a:xfrm>
            <a:off x="656179" y="4394419"/>
            <a:ext cx="1390988" cy="981568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9"/>
          <p:cNvSpPr/>
          <p:nvPr/>
        </p:nvSpPr>
        <p:spPr>
          <a:xfrm flipH="1">
            <a:off x="8626345" y="4519950"/>
            <a:ext cx="363780" cy="36656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hasCustomPrompt="1"/>
          </p:nvPr>
        </p:nvSpPr>
        <p:spPr>
          <a:xfrm flipH="1">
            <a:off x="5155675" y="539500"/>
            <a:ext cx="3256800" cy="7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400"/>
              <a:buNone/>
              <a:defRPr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2"/>
          </p:nvPr>
        </p:nvSpPr>
        <p:spPr>
          <a:xfrm flipH="1">
            <a:off x="5155675" y="1207000"/>
            <a:ext cx="3256800" cy="13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ubTitle" idx="1"/>
          </p:nvPr>
        </p:nvSpPr>
        <p:spPr>
          <a:xfrm flipH="1">
            <a:off x="5155675" y="2939900"/>
            <a:ext cx="3256800" cy="16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IG_NUMBER_1">
    <p:bg>
      <p:bgPr>
        <a:solidFill>
          <a:schemeClr val="accent3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3" name="Google Shape;183;p20"/>
          <p:cNvSpPr/>
          <p:nvPr/>
        </p:nvSpPr>
        <p:spPr>
          <a:xfrm>
            <a:off x="8145026" y="3143755"/>
            <a:ext cx="2418308" cy="2389120"/>
          </a:xfrm>
          <a:custGeom>
            <a:avLst/>
            <a:gdLst/>
            <a:ahLst/>
            <a:cxnLst/>
            <a:rect l="l" t="t" r="r" b="b"/>
            <a:pathLst>
              <a:path w="182033" h="182306" extrusionOk="0">
                <a:moveTo>
                  <a:pt x="91028" y="1"/>
                </a:moveTo>
                <a:cubicBezTo>
                  <a:pt x="40812" y="1"/>
                  <a:pt x="0" y="40789"/>
                  <a:pt x="0" y="91005"/>
                </a:cubicBezTo>
                <a:cubicBezTo>
                  <a:pt x="0" y="141517"/>
                  <a:pt x="40812" y="182306"/>
                  <a:pt x="91028" y="182306"/>
                </a:cubicBezTo>
                <a:cubicBezTo>
                  <a:pt x="141243" y="182306"/>
                  <a:pt x="182032" y="141517"/>
                  <a:pt x="182032" y="91005"/>
                </a:cubicBezTo>
                <a:cubicBezTo>
                  <a:pt x="182032" y="40789"/>
                  <a:pt x="141243" y="1"/>
                  <a:pt x="9102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0"/>
          <p:cNvSpPr/>
          <p:nvPr/>
        </p:nvSpPr>
        <p:spPr>
          <a:xfrm>
            <a:off x="6753177" y="-1043245"/>
            <a:ext cx="1391846" cy="1402483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0"/>
          <p:cNvSpPr/>
          <p:nvPr/>
        </p:nvSpPr>
        <p:spPr>
          <a:xfrm>
            <a:off x="1014725" y="4264926"/>
            <a:ext cx="1560090" cy="1572144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0"/>
          <p:cNvSpPr/>
          <p:nvPr/>
        </p:nvSpPr>
        <p:spPr>
          <a:xfrm>
            <a:off x="-930925" y="-751201"/>
            <a:ext cx="2628083" cy="265851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0"/>
          <p:cNvSpPr/>
          <p:nvPr/>
        </p:nvSpPr>
        <p:spPr>
          <a:xfrm>
            <a:off x="759097" y="4766061"/>
            <a:ext cx="548689" cy="569893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0"/>
          <p:cNvSpPr/>
          <p:nvPr/>
        </p:nvSpPr>
        <p:spPr>
          <a:xfrm>
            <a:off x="8472438" y="2571757"/>
            <a:ext cx="1243003" cy="1226408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0"/>
          <p:cNvSpPr/>
          <p:nvPr/>
        </p:nvSpPr>
        <p:spPr>
          <a:xfrm>
            <a:off x="1307775" y="-438175"/>
            <a:ext cx="797257" cy="747693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7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/>
          <p:nvPr/>
        </p:nvSpPr>
        <p:spPr>
          <a:xfrm flipH="1">
            <a:off x="6015285" y="-809150"/>
            <a:ext cx="1072190" cy="1080385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1"/>
          <p:cNvSpPr/>
          <p:nvPr/>
        </p:nvSpPr>
        <p:spPr>
          <a:xfrm flipH="1">
            <a:off x="8773823" y="2742675"/>
            <a:ext cx="978302" cy="985813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1"/>
          <p:cNvSpPr/>
          <p:nvPr/>
        </p:nvSpPr>
        <p:spPr>
          <a:xfrm flipH="1">
            <a:off x="2112101" y="-2148462"/>
            <a:ext cx="2687786" cy="271883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1"/>
          <p:cNvSpPr/>
          <p:nvPr/>
        </p:nvSpPr>
        <p:spPr>
          <a:xfrm flipH="1">
            <a:off x="4101471" y="65429"/>
            <a:ext cx="363788" cy="377837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1"/>
          <p:cNvSpPr/>
          <p:nvPr/>
        </p:nvSpPr>
        <p:spPr>
          <a:xfrm flipH="1">
            <a:off x="7087484" y="4394419"/>
            <a:ext cx="1390988" cy="981568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1"/>
          <p:cNvSpPr/>
          <p:nvPr/>
        </p:nvSpPr>
        <p:spPr>
          <a:xfrm>
            <a:off x="144525" y="4519950"/>
            <a:ext cx="363780" cy="36656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1"/>
          <p:cNvSpPr/>
          <p:nvPr/>
        </p:nvSpPr>
        <p:spPr>
          <a:xfrm flipH="1">
            <a:off x="-709365" y="3314050"/>
            <a:ext cx="1072190" cy="1080385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212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nton"/>
              <a:buNone/>
              <a:defRPr sz="44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59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●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○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■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●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○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■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●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○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Lato"/>
              <a:buChar char="■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5" r:id="rId3"/>
    <p:sldLayoutId id="2147483658" r:id="rId4"/>
    <p:sldLayoutId id="2147483666" r:id="rId5"/>
    <p:sldLayoutId id="214748366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07;p34"/>
          <p:cNvSpPr txBox="1">
            <a:spLocks noGrp="1"/>
          </p:cNvSpPr>
          <p:nvPr>
            <p:ph type="subTitle" idx="2"/>
          </p:nvPr>
        </p:nvSpPr>
        <p:spPr>
          <a:xfrm>
            <a:off x="0" y="4772028"/>
            <a:ext cx="1819966" cy="371472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Москва, 2020 год</a:t>
            </a:r>
            <a:endParaRPr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313543" y="4519764"/>
            <a:ext cx="57435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61738" y="926584"/>
            <a:ext cx="8133346" cy="2800767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Миграция данных в ПУОТ: </a:t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передачи данных на миграцию до предоставления протокола миграции</a:t>
            </a:r>
            <a:endParaRPr lang="ru-RU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24083" y="4224966"/>
            <a:ext cx="5119917" cy="307777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отдела организации интеграционного взаимодействия </a:t>
            </a:r>
            <a:endParaRPr lang="ru-RU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13751" y="4506786"/>
            <a:ext cx="3157538" cy="276999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Логинова Елена Александровна</a:t>
            </a:r>
            <a:endParaRPr lang="ru-RU" sz="1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3353" cy="79839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5" name="Google Shape;306;p20"/>
          <p:cNvSpPr/>
          <p:nvPr/>
        </p:nvSpPr>
        <p:spPr>
          <a:xfrm>
            <a:off x="813849" y="2253374"/>
            <a:ext cx="2106875" cy="21715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Mercury</a:t>
            </a:r>
            <a:endParaRPr sz="1600" b="1" dirty="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707;p34"/>
          <p:cNvSpPr txBox="1">
            <a:spLocks noGrp="1"/>
          </p:cNvSpPr>
          <p:nvPr>
            <p:ph type="subTitle" idx="4294967295"/>
          </p:nvPr>
        </p:nvSpPr>
        <p:spPr>
          <a:xfrm>
            <a:off x="7195664" y="4256668"/>
            <a:ext cx="1928373" cy="856067"/>
          </a:xfrm>
          <a:prstGeom prst="rect">
            <a:avLst/>
          </a:prstGeom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r">
              <a:buNone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1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Google Shape;229;p25"/>
          <p:cNvSpPr txBox="1">
            <a:spLocks/>
          </p:cNvSpPr>
          <p:nvPr/>
        </p:nvSpPr>
        <p:spPr>
          <a:xfrm>
            <a:off x="2330971" y="2608083"/>
            <a:ext cx="2613232" cy="42254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nton"/>
              <a:buNone/>
              <a:defRPr sz="5500" b="0" i="0" u="none" strike="noStrike" cap="none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(см </a:t>
            </a:r>
            <a:r>
              <a:rPr lang="ru-RU" sz="1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</a:t>
            </a:r>
            <a:r>
              <a:rPr lang="ru-RU" sz="1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16)</a:t>
            </a:r>
            <a:endParaRPr lang="en-US" sz="1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Google Shape;231;p25"/>
          <p:cNvGrpSpPr/>
          <p:nvPr/>
        </p:nvGrpSpPr>
        <p:grpSpPr>
          <a:xfrm>
            <a:off x="184673" y="4171549"/>
            <a:ext cx="291981" cy="848139"/>
            <a:chOff x="2844599" y="4119821"/>
            <a:chExt cx="341711" cy="1022787"/>
          </a:xfrm>
        </p:grpSpPr>
        <p:sp>
          <p:nvSpPr>
            <p:cNvPr id="38" name="Google Shape;232;p25"/>
            <p:cNvSpPr/>
            <p:nvPr/>
          </p:nvSpPr>
          <p:spPr>
            <a:xfrm>
              <a:off x="2844599" y="4119821"/>
              <a:ext cx="341711" cy="1022787"/>
            </a:xfrm>
            <a:custGeom>
              <a:avLst/>
              <a:gdLst/>
              <a:ahLst/>
              <a:cxnLst/>
              <a:rect l="l" t="t" r="r" b="b"/>
              <a:pathLst>
                <a:path w="15012" h="44933" extrusionOk="0">
                  <a:moveTo>
                    <a:pt x="1" y="0"/>
                  </a:moveTo>
                  <a:lnTo>
                    <a:pt x="1" y="44933"/>
                  </a:lnTo>
                  <a:lnTo>
                    <a:pt x="15011" y="44933"/>
                  </a:lnTo>
                  <a:lnTo>
                    <a:pt x="1501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33;p25"/>
            <p:cNvSpPr/>
            <p:nvPr/>
          </p:nvSpPr>
          <p:spPr>
            <a:xfrm>
              <a:off x="2844599" y="4119821"/>
              <a:ext cx="341711" cy="858784"/>
            </a:xfrm>
            <a:custGeom>
              <a:avLst/>
              <a:gdLst/>
              <a:ahLst/>
              <a:cxnLst/>
              <a:rect l="l" t="t" r="r" b="b"/>
              <a:pathLst>
                <a:path w="15012" h="37728" extrusionOk="0">
                  <a:moveTo>
                    <a:pt x="1" y="0"/>
                  </a:moveTo>
                  <a:lnTo>
                    <a:pt x="1" y="37727"/>
                  </a:lnTo>
                  <a:cubicBezTo>
                    <a:pt x="4771" y="35192"/>
                    <a:pt x="9808" y="33191"/>
                    <a:pt x="15011" y="31757"/>
                  </a:cubicBezTo>
                  <a:lnTo>
                    <a:pt x="150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34;p25"/>
            <p:cNvSpPr/>
            <p:nvPr/>
          </p:nvSpPr>
          <p:spPr>
            <a:xfrm>
              <a:off x="2844599" y="4843418"/>
              <a:ext cx="341711" cy="299190"/>
            </a:xfrm>
            <a:custGeom>
              <a:avLst/>
              <a:gdLst/>
              <a:ahLst/>
              <a:cxnLst/>
              <a:rect l="l" t="t" r="r" b="b"/>
              <a:pathLst>
                <a:path w="15012" h="13144" extrusionOk="0">
                  <a:moveTo>
                    <a:pt x="15011" y="1"/>
                  </a:moveTo>
                  <a:cubicBezTo>
                    <a:pt x="9808" y="1435"/>
                    <a:pt x="4771" y="3403"/>
                    <a:pt x="1" y="5972"/>
                  </a:cubicBezTo>
                  <a:lnTo>
                    <a:pt x="1" y="13144"/>
                  </a:lnTo>
                  <a:lnTo>
                    <a:pt x="15011" y="13144"/>
                  </a:lnTo>
                  <a:lnTo>
                    <a:pt x="15011" y="1"/>
                  </a:lnTo>
                  <a:close/>
                </a:path>
              </a:pathLst>
            </a:custGeom>
            <a:solidFill>
              <a:srgbClr val="3C44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235;p25"/>
          <p:cNvGrpSpPr/>
          <p:nvPr/>
        </p:nvGrpSpPr>
        <p:grpSpPr>
          <a:xfrm>
            <a:off x="645839" y="4097879"/>
            <a:ext cx="291981" cy="921810"/>
            <a:chOff x="3357120" y="4030979"/>
            <a:chExt cx="341711" cy="1111629"/>
          </a:xfrm>
        </p:grpSpPr>
        <p:sp>
          <p:nvSpPr>
            <p:cNvPr id="42" name="Google Shape;236;p25"/>
            <p:cNvSpPr/>
            <p:nvPr/>
          </p:nvSpPr>
          <p:spPr>
            <a:xfrm>
              <a:off x="3357120" y="4030979"/>
              <a:ext cx="341711" cy="1111629"/>
            </a:xfrm>
            <a:custGeom>
              <a:avLst/>
              <a:gdLst/>
              <a:ahLst/>
              <a:cxnLst/>
              <a:rect l="l" t="t" r="r" b="b"/>
              <a:pathLst>
                <a:path w="15012" h="48836" extrusionOk="0">
                  <a:moveTo>
                    <a:pt x="1" y="1"/>
                  </a:moveTo>
                  <a:lnTo>
                    <a:pt x="1" y="48836"/>
                  </a:lnTo>
                  <a:lnTo>
                    <a:pt x="15011" y="48836"/>
                  </a:lnTo>
                  <a:lnTo>
                    <a:pt x="150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37;p25"/>
            <p:cNvSpPr/>
            <p:nvPr/>
          </p:nvSpPr>
          <p:spPr>
            <a:xfrm>
              <a:off x="3357120" y="4778886"/>
              <a:ext cx="341711" cy="363722"/>
            </a:xfrm>
            <a:custGeom>
              <a:avLst/>
              <a:gdLst/>
              <a:ahLst/>
              <a:cxnLst/>
              <a:rect l="l" t="t" r="r" b="b"/>
              <a:pathLst>
                <a:path w="15012" h="15979" extrusionOk="0">
                  <a:moveTo>
                    <a:pt x="14144" y="0"/>
                  </a:moveTo>
                  <a:cubicBezTo>
                    <a:pt x="9374" y="0"/>
                    <a:pt x="4671" y="401"/>
                    <a:pt x="1" y="1168"/>
                  </a:cubicBezTo>
                  <a:lnTo>
                    <a:pt x="1" y="15979"/>
                  </a:lnTo>
                  <a:lnTo>
                    <a:pt x="15011" y="15979"/>
                  </a:lnTo>
                  <a:lnTo>
                    <a:pt x="150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238;p25"/>
          <p:cNvGrpSpPr/>
          <p:nvPr/>
        </p:nvGrpSpPr>
        <p:grpSpPr>
          <a:xfrm>
            <a:off x="1107005" y="3883810"/>
            <a:ext cx="291981" cy="1135879"/>
            <a:chOff x="3869640" y="3772829"/>
            <a:chExt cx="341711" cy="1369779"/>
          </a:xfrm>
        </p:grpSpPr>
        <p:sp>
          <p:nvSpPr>
            <p:cNvPr id="45" name="Google Shape;239;p25"/>
            <p:cNvSpPr/>
            <p:nvPr/>
          </p:nvSpPr>
          <p:spPr>
            <a:xfrm>
              <a:off x="3869640" y="3772829"/>
              <a:ext cx="341711" cy="1369779"/>
            </a:xfrm>
            <a:custGeom>
              <a:avLst/>
              <a:gdLst/>
              <a:ahLst/>
              <a:cxnLst/>
              <a:rect l="l" t="t" r="r" b="b"/>
              <a:pathLst>
                <a:path w="15012" h="60177" extrusionOk="0">
                  <a:moveTo>
                    <a:pt x="1" y="0"/>
                  </a:moveTo>
                  <a:lnTo>
                    <a:pt x="1" y="60177"/>
                  </a:lnTo>
                  <a:lnTo>
                    <a:pt x="15011" y="60177"/>
                  </a:lnTo>
                  <a:lnTo>
                    <a:pt x="1501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40;p25"/>
            <p:cNvSpPr/>
            <p:nvPr/>
          </p:nvSpPr>
          <p:spPr>
            <a:xfrm>
              <a:off x="3869640" y="3772829"/>
              <a:ext cx="341711" cy="1037970"/>
            </a:xfrm>
            <a:custGeom>
              <a:avLst/>
              <a:gdLst/>
              <a:ahLst/>
              <a:cxnLst/>
              <a:rect l="l" t="t" r="r" b="b"/>
              <a:pathLst>
                <a:path w="15012" h="45600" extrusionOk="0">
                  <a:moveTo>
                    <a:pt x="1" y="0"/>
                  </a:moveTo>
                  <a:lnTo>
                    <a:pt x="1" y="44432"/>
                  </a:lnTo>
                  <a:cubicBezTo>
                    <a:pt x="5538" y="44665"/>
                    <a:pt x="10441" y="45132"/>
                    <a:pt x="15011" y="45599"/>
                  </a:cubicBezTo>
                  <a:lnTo>
                    <a:pt x="150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41;p25"/>
            <p:cNvSpPr/>
            <p:nvPr/>
          </p:nvSpPr>
          <p:spPr>
            <a:xfrm>
              <a:off x="3869640" y="4784190"/>
              <a:ext cx="341711" cy="358418"/>
            </a:xfrm>
            <a:custGeom>
              <a:avLst/>
              <a:gdLst/>
              <a:ahLst/>
              <a:cxnLst/>
              <a:rect l="l" t="t" r="r" b="b"/>
              <a:pathLst>
                <a:path w="15012" h="15746" extrusionOk="0">
                  <a:moveTo>
                    <a:pt x="1" y="1"/>
                  </a:moveTo>
                  <a:lnTo>
                    <a:pt x="1" y="15746"/>
                  </a:lnTo>
                  <a:lnTo>
                    <a:pt x="15011" y="15746"/>
                  </a:lnTo>
                  <a:lnTo>
                    <a:pt x="15011" y="1168"/>
                  </a:lnTo>
                  <a:cubicBezTo>
                    <a:pt x="10441" y="701"/>
                    <a:pt x="5538" y="234"/>
                    <a:pt x="1" y="1"/>
                  </a:cubicBezTo>
                  <a:close/>
                </a:path>
              </a:pathLst>
            </a:custGeom>
            <a:solidFill>
              <a:srgbClr val="3C44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242;p25"/>
          <p:cNvGrpSpPr/>
          <p:nvPr/>
        </p:nvGrpSpPr>
        <p:grpSpPr>
          <a:xfrm>
            <a:off x="1568171" y="3996518"/>
            <a:ext cx="291981" cy="1023172"/>
            <a:chOff x="4382161" y="3908744"/>
            <a:chExt cx="341711" cy="1233864"/>
          </a:xfrm>
        </p:grpSpPr>
        <p:sp>
          <p:nvSpPr>
            <p:cNvPr id="49" name="Google Shape;243;p25"/>
            <p:cNvSpPr/>
            <p:nvPr/>
          </p:nvSpPr>
          <p:spPr>
            <a:xfrm>
              <a:off x="4382161" y="3908744"/>
              <a:ext cx="341711" cy="1233864"/>
            </a:xfrm>
            <a:custGeom>
              <a:avLst/>
              <a:gdLst/>
              <a:ahLst/>
              <a:cxnLst/>
              <a:rect l="l" t="t" r="r" b="b"/>
              <a:pathLst>
                <a:path w="15012" h="54206" extrusionOk="0">
                  <a:moveTo>
                    <a:pt x="1" y="0"/>
                  </a:moveTo>
                  <a:lnTo>
                    <a:pt x="1" y="54206"/>
                  </a:lnTo>
                  <a:lnTo>
                    <a:pt x="15011" y="54206"/>
                  </a:lnTo>
                  <a:lnTo>
                    <a:pt x="150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44;p25"/>
            <p:cNvSpPr/>
            <p:nvPr/>
          </p:nvSpPr>
          <p:spPr>
            <a:xfrm>
              <a:off x="4382161" y="4827484"/>
              <a:ext cx="341711" cy="315124"/>
            </a:xfrm>
            <a:custGeom>
              <a:avLst/>
              <a:gdLst/>
              <a:ahLst/>
              <a:cxnLst/>
              <a:rect l="l" t="t" r="r" b="b"/>
              <a:pathLst>
                <a:path w="15012" h="13844" extrusionOk="0">
                  <a:moveTo>
                    <a:pt x="1" y="0"/>
                  </a:moveTo>
                  <a:lnTo>
                    <a:pt x="1" y="13844"/>
                  </a:lnTo>
                  <a:lnTo>
                    <a:pt x="15011" y="13844"/>
                  </a:lnTo>
                  <a:lnTo>
                    <a:pt x="15011" y="634"/>
                  </a:lnTo>
                  <a:cubicBezTo>
                    <a:pt x="14044" y="668"/>
                    <a:pt x="13143" y="668"/>
                    <a:pt x="12176" y="668"/>
                  </a:cubicBezTo>
                  <a:cubicBezTo>
                    <a:pt x="8107" y="668"/>
                    <a:pt x="4037" y="467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245;p25"/>
          <p:cNvGrpSpPr/>
          <p:nvPr/>
        </p:nvGrpSpPr>
        <p:grpSpPr>
          <a:xfrm>
            <a:off x="2029337" y="3398347"/>
            <a:ext cx="291981" cy="1621341"/>
            <a:chOff x="4894681" y="3187400"/>
            <a:chExt cx="341711" cy="1955208"/>
          </a:xfrm>
        </p:grpSpPr>
        <p:sp>
          <p:nvSpPr>
            <p:cNvPr id="54" name="Google Shape;246;p25"/>
            <p:cNvSpPr/>
            <p:nvPr/>
          </p:nvSpPr>
          <p:spPr>
            <a:xfrm>
              <a:off x="4894681" y="3187400"/>
              <a:ext cx="341711" cy="1955208"/>
            </a:xfrm>
            <a:custGeom>
              <a:avLst/>
              <a:gdLst/>
              <a:ahLst/>
              <a:cxnLst/>
              <a:rect l="l" t="t" r="r" b="b"/>
              <a:pathLst>
                <a:path w="15012" h="85896" extrusionOk="0">
                  <a:moveTo>
                    <a:pt x="1" y="1"/>
                  </a:moveTo>
                  <a:lnTo>
                    <a:pt x="1" y="85896"/>
                  </a:lnTo>
                  <a:lnTo>
                    <a:pt x="15012" y="85896"/>
                  </a:lnTo>
                  <a:lnTo>
                    <a:pt x="15012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47;p25"/>
            <p:cNvSpPr/>
            <p:nvPr/>
          </p:nvSpPr>
          <p:spPr>
            <a:xfrm>
              <a:off x="4894681" y="3187400"/>
              <a:ext cx="341711" cy="1639332"/>
            </a:xfrm>
            <a:custGeom>
              <a:avLst/>
              <a:gdLst/>
              <a:ahLst/>
              <a:cxnLst/>
              <a:rect l="l" t="t" r="r" b="b"/>
              <a:pathLst>
                <a:path w="15012" h="72019" extrusionOk="0">
                  <a:moveTo>
                    <a:pt x="1" y="1"/>
                  </a:moveTo>
                  <a:lnTo>
                    <a:pt x="1" y="72019"/>
                  </a:lnTo>
                  <a:cubicBezTo>
                    <a:pt x="5138" y="71218"/>
                    <a:pt x="10141" y="69917"/>
                    <a:pt x="15012" y="68150"/>
                  </a:cubicBezTo>
                  <a:lnTo>
                    <a:pt x="150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48;p25"/>
            <p:cNvSpPr/>
            <p:nvPr/>
          </p:nvSpPr>
          <p:spPr>
            <a:xfrm>
              <a:off x="4894681" y="4738642"/>
              <a:ext cx="341711" cy="403966"/>
            </a:xfrm>
            <a:custGeom>
              <a:avLst/>
              <a:gdLst/>
              <a:ahLst/>
              <a:cxnLst/>
              <a:rect l="l" t="t" r="r" b="b"/>
              <a:pathLst>
                <a:path w="15012" h="17747" extrusionOk="0">
                  <a:moveTo>
                    <a:pt x="15012" y="1"/>
                  </a:moveTo>
                  <a:cubicBezTo>
                    <a:pt x="10141" y="1768"/>
                    <a:pt x="5138" y="3069"/>
                    <a:pt x="1" y="3870"/>
                  </a:cubicBezTo>
                  <a:lnTo>
                    <a:pt x="1" y="17747"/>
                  </a:lnTo>
                  <a:lnTo>
                    <a:pt x="15012" y="17747"/>
                  </a:lnTo>
                  <a:lnTo>
                    <a:pt x="15012" y="1"/>
                  </a:lnTo>
                  <a:close/>
                </a:path>
              </a:pathLst>
            </a:custGeom>
            <a:solidFill>
              <a:srgbClr val="3C44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249;p25"/>
          <p:cNvGrpSpPr/>
          <p:nvPr/>
        </p:nvGrpSpPr>
        <p:grpSpPr>
          <a:xfrm>
            <a:off x="2985832" y="3099335"/>
            <a:ext cx="291981" cy="1921029"/>
            <a:chOff x="5957690" y="2826751"/>
            <a:chExt cx="341711" cy="2316608"/>
          </a:xfrm>
        </p:grpSpPr>
        <p:sp>
          <p:nvSpPr>
            <p:cNvPr id="60" name="Google Shape;250;p25"/>
            <p:cNvSpPr/>
            <p:nvPr/>
          </p:nvSpPr>
          <p:spPr>
            <a:xfrm>
              <a:off x="5957690" y="2826751"/>
              <a:ext cx="341711" cy="2315857"/>
            </a:xfrm>
            <a:custGeom>
              <a:avLst/>
              <a:gdLst/>
              <a:ahLst/>
              <a:cxnLst/>
              <a:rect l="l" t="t" r="r" b="b"/>
              <a:pathLst>
                <a:path w="15012" h="101740" extrusionOk="0">
                  <a:moveTo>
                    <a:pt x="1" y="0"/>
                  </a:moveTo>
                  <a:lnTo>
                    <a:pt x="1" y="101740"/>
                  </a:lnTo>
                  <a:lnTo>
                    <a:pt x="15012" y="101740"/>
                  </a:lnTo>
                  <a:lnTo>
                    <a:pt x="15012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51;p25"/>
            <p:cNvSpPr/>
            <p:nvPr/>
          </p:nvSpPr>
          <p:spPr>
            <a:xfrm>
              <a:off x="5957690" y="2826751"/>
              <a:ext cx="341711" cy="1632504"/>
            </a:xfrm>
            <a:custGeom>
              <a:avLst/>
              <a:gdLst/>
              <a:ahLst/>
              <a:cxnLst/>
              <a:rect l="l" t="t" r="r" b="b"/>
              <a:pathLst>
                <a:path w="15012" h="71719" extrusionOk="0">
                  <a:moveTo>
                    <a:pt x="1" y="0"/>
                  </a:moveTo>
                  <a:lnTo>
                    <a:pt x="1" y="71718"/>
                  </a:lnTo>
                  <a:cubicBezTo>
                    <a:pt x="5138" y="70918"/>
                    <a:pt x="10141" y="69650"/>
                    <a:pt x="15012" y="67849"/>
                  </a:cubicBezTo>
                  <a:lnTo>
                    <a:pt x="150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52;p25"/>
            <p:cNvSpPr/>
            <p:nvPr/>
          </p:nvSpPr>
          <p:spPr>
            <a:xfrm>
              <a:off x="5957690" y="4371915"/>
              <a:ext cx="341711" cy="771444"/>
            </a:xfrm>
            <a:custGeom>
              <a:avLst/>
              <a:gdLst/>
              <a:ahLst/>
              <a:cxnLst/>
              <a:rect l="l" t="t" r="r" b="b"/>
              <a:pathLst>
                <a:path w="15012" h="33891" extrusionOk="0">
                  <a:moveTo>
                    <a:pt x="15012" y="0"/>
                  </a:moveTo>
                  <a:cubicBezTo>
                    <a:pt x="10141" y="1801"/>
                    <a:pt x="5138" y="3102"/>
                    <a:pt x="1" y="3869"/>
                  </a:cubicBezTo>
                  <a:lnTo>
                    <a:pt x="1" y="33891"/>
                  </a:lnTo>
                  <a:lnTo>
                    <a:pt x="15012" y="33891"/>
                  </a:lnTo>
                  <a:lnTo>
                    <a:pt x="15012" y="0"/>
                  </a:lnTo>
                  <a:close/>
                </a:path>
              </a:pathLst>
            </a:custGeom>
            <a:solidFill>
              <a:srgbClr val="3C44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" name="Google Shape;253;p25"/>
          <p:cNvGrpSpPr/>
          <p:nvPr/>
        </p:nvGrpSpPr>
        <p:grpSpPr>
          <a:xfrm>
            <a:off x="2490502" y="3169160"/>
            <a:ext cx="291981" cy="1850530"/>
            <a:chOff x="5407202" y="2911018"/>
            <a:chExt cx="341711" cy="2231590"/>
          </a:xfrm>
        </p:grpSpPr>
        <p:sp>
          <p:nvSpPr>
            <p:cNvPr id="64" name="Google Shape;254;p25"/>
            <p:cNvSpPr/>
            <p:nvPr/>
          </p:nvSpPr>
          <p:spPr>
            <a:xfrm>
              <a:off x="5407202" y="2911018"/>
              <a:ext cx="341711" cy="2231590"/>
            </a:xfrm>
            <a:custGeom>
              <a:avLst/>
              <a:gdLst/>
              <a:ahLst/>
              <a:cxnLst/>
              <a:rect l="l" t="t" r="r" b="b"/>
              <a:pathLst>
                <a:path w="15012" h="98038" extrusionOk="0">
                  <a:moveTo>
                    <a:pt x="1" y="1"/>
                  </a:moveTo>
                  <a:lnTo>
                    <a:pt x="1" y="98038"/>
                  </a:lnTo>
                  <a:lnTo>
                    <a:pt x="15012" y="98038"/>
                  </a:lnTo>
                  <a:lnTo>
                    <a:pt x="1501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55;p25"/>
            <p:cNvSpPr/>
            <p:nvPr/>
          </p:nvSpPr>
          <p:spPr>
            <a:xfrm>
              <a:off x="5407202" y="4534394"/>
              <a:ext cx="341711" cy="608214"/>
            </a:xfrm>
            <a:custGeom>
              <a:avLst/>
              <a:gdLst/>
              <a:ahLst/>
              <a:cxnLst/>
              <a:rect l="l" t="t" r="r" b="b"/>
              <a:pathLst>
                <a:path w="15012" h="26720" extrusionOk="0">
                  <a:moveTo>
                    <a:pt x="15012" y="0"/>
                  </a:moveTo>
                  <a:cubicBezTo>
                    <a:pt x="10208" y="2035"/>
                    <a:pt x="5138" y="4070"/>
                    <a:pt x="1" y="6138"/>
                  </a:cubicBezTo>
                  <a:lnTo>
                    <a:pt x="1" y="26720"/>
                  </a:lnTo>
                  <a:lnTo>
                    <a:pt x="15012" y="26720"/>
                  </a:lnTo>
                  <a:lnTo>
                    <a:pt x="150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" name="Google Shape;256;p25"/>
          <p:cNvGrpSpPr/>
          <p:nvPr/>
        </p:nvGrpSpPr>
        <p:grpSpPr>
          <a:xfrm>
            <a:off x="357355" y="2269889"/>
            <a:ext cx="1106853" cy="1771025"/>
            <a:chOff x="2931165" y="1990207"/>
            <a:chExt cx="1295368" cy="2135714"/>
          </a:xfrm>
        </p:grpSpPr>
        <p:sp>
          <p:nvSpPr>
            <p:cNvPr id="84" name="Google Shape;257;p25"/>
            <p:cNvSpPr/>
            <p:nvPr/>
          </p:nvSpPr>
          <p:spPr>
            <a:xfrm>
              <a:off x="3570473" y="2568579"/>
              <a:ext cx="526975" cy="352773"/>
            </a:xfrm>
            <a:custGeom>
              <a:avLst/>
              <a:gdLst/>
              <a:ahLst/>
              <a:cxnLst/>
              <a:rect l="l" t="t" r="r" b="b"/>
              <a:pathLst>
                <a:path w="23151" h="15498" extrusionOk="0">
                  <a:moveTo>
                    <a:pt x="4104" y="1"/>
                  </a:moveTo>
                  <a:cubicBezTo>
                    <a:pt x="1" y="3537"/>
                    <a:pt x="902" y="10842"/>
                    <a:pt x="902" y="10842"/>
                  </a:cubicBezTo>
                  <a:cubicBezTo>
                    <a:pt x="902" y="10842"/>
                    <a:pt x="7668" y="15498"/>
                    <a:pt x="9494" y="15498"/>
                  </a:cubicBezTo>
                  <a:cubicBezTo>
                    <a:pt x="9561" y="15498"/>
                    <a:pt x="9621" y="15491"/>
                    <a:pt x="9675" y="15478"/>
                  </a:cubicBezTo>
                  <a:cubicBezTo>
                    <a:pt x="11176" y="15045"/>
                    <a:pt x="23151" y="11009"/>
                    <a:pt x="23151" y="11009"/>
                  </a:cubicBezTo>
                  <a:lnTo>
                    <a:pt x="23151" y="8440"/>
                  </a:lnTo>
                  <a:lnTo>
                    <a:pt x="10508" y="9608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58;p25"/>
            <p:cNvSpPr/>
            <p:nvPr/>
          </p:nvSpPr>
          <p:spPr>
            <a:xfrm>
              <a:off x="3568197" y="2563639"/>
              <a:ext cx="535328" cy="361833"/>
            </a:xfrm>
            <a:custGeom>
              <a:avLst/>
              <a:gdLst/>
              <a:ahLst/>
              <a:cxnLst/>
              <a:rect l="l" t="t" r="r" b="b"/>
              <a:pathLst>
                <a:path w="23518" h="15896" extrusionOk="0">
                  <a:moveTo>
                    <a:pt x="4104" y="518"/>
                  </a:moveTo>
                  <a:lnTo>
                    <a:pt x="10408" y="9891"/>
                  </a:lnTo>
                  <a:cubicBezTo>
                    <a:pt x="10442" y="9925"/>
                    <a:pt x="10542" y="9991"/>
                    <a:pt x="10608" y="9991"/>
                  </a:cubicBezTo>
                  <a:lnTo>
                    <a:pt x="23051" y="8824"/>
                  </a:lnTo>
                  <a:lnTo>
                    <a:pt x="23051" y="11025"/>
                  </a:lnTo>
                  <a:cubicBezTo>
                    <a:pt x="21683" y="11426"/>
                    <a:pt x="11109" y="15028"/>
                    <a:pt x="9741" y="15395"/>
                  </a:cubicBezTo>
                  <a:cubicBezTo>
                    <a:pt x="9692" y="15410"/>
                    <a:pt x="9633" y="15417"/>
                    <a:pt x="9567" y="15417"/>
                  </a:cubicBezTo>
                  <a:cubicBezTo>
                    <a:pt x="8286" y="15417"/>
                    <a:pt x="3960" y="12761"/>
                    <a:pt x="1202" y="10859"/>
                  </a:cubicBezTo>
                  <a:cubicBezTo>
                    <a:pt x="1102" y="10025"/>
                    <a:pt x="668" y="3820"/>
                    <a:pt x="4104" y="518"/>
                  </a:cubicBezTo>
                  <a:close/>
                  <a:moveTo>
                    <a:pt x="4221" y="1"/>
                  </a:moveTo>
                  <a:cubicBezTo>
                    <a:pt x="4171" y="1"/>
                    <a:pt x="4120" y="18"/>
                    <a:pt x="4070" y="51"/>
                  </a:cubicBezTo>
                  <a:cubicBezTo>
                    <a:pt x="1" y="3653"/>
                    <a:pt x="768" y="10725"/>
                    <a:pt x="835" y="11025"/>
                  </a:cubicBezTo>
                  <a:cubicBezTo>
                    <a:pt x="835" y="11059"/>
                    <a:pt x="868" y="11092"/>
                    <a:pt x="902" y="11159"/>
                  </a:cubicBezTo>
                  <a:cubicBezTo>
                    <a:pt x="1669" y="11659"/>
                    <a:pt x="7773" y="15862"/>
                    <a:pt x="9674" y="15862"/>
                  </a:cubicBezTo>
                  <a:cubicBezTo>
                    <a:pt x="9708" y="15862"/>
                    <a:pt x="9775" y="15862"/>
                    <a:pt x="9908" y="15896"/>
                  </a:cubicBezTo>
                  <a:cubicBezTo>
                    <a:pt x="11376" y="15462"/>
                    <a:pt x="22884" y="11592"/>
                    <a:pt x="23384" y="11426"/>
                  </a:cubicBezTo>
                  <a:cubicBezTo>
                    <a:pt x="23451" y="11392"/>
                    <a:pt x="23518" y="11292"/>
                    <a:pt x="23518" y="11226"/>
                  </a:cubicBezTo>
                  <a:lnTo>
                    <a:pt x="23518" y="8624"/>
                  </a:lnTo>
                  <a:cubicBezTo>
                    <a:pt x="23518" y="8557"/>
                    <a:pt x="23451" y="8524"/>
                    <a:pt x="23418" y="8457"/>
                  </a:cubicBezTo>
                  <a:cubicBezTo>
                    <a:pt x="23384" y="8424"/>
                    <a:pt x="23284" y="8424"/>
                    <a:pt x="23251" y="8424"/>
                  </a:cubicBezTo>
                  <a:lnTo>
                    <a:pt x="10709" y="9591"/>
                  </a:lnTo>
                  <a:lnTo>
                    <a:pt x="4371" y="84"/>
                  </a:lnTo>
                  <a:lnTo>
                    <a:pt x="4371" y="51"/>
                  </a:lnTo>
                  <a:cubicBezTo>
                    <a:pt x="4321" y="18"/>
                    <a:pt x="4271" y="1"/>
                    <a:pt x="422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59;p25"/>
            <p:cNvSpPr/>
            <p:nvPr/>
          </p:nvSpPr>
          <p:spPr>
            <a:xfrm>
              <a:off x="4052628" y="2758395"/>
              <a:ext cx="16730" cy="68379"/>
            </a:xfrm>
            <a:custGeom>
              <a:avLst/>
              <a:gdLst/>
              <a:ahLst/>
              <a:cxnLst/>
              <a:rect l="l" t="t" r="r" b="b"/>
              <a:pathLst>
                <a:path w="735" h="3004" extrusionOk="0">
                  <a:moveTo>
                    <a:pt x="168" y="1"/>
                  </a:moveTo>
                  <a:cubicBezTo>
                    <a:pt x="101" y="34"/>
                    <a:pt x="1" y="134"/>
                    <a:pt x="1" y="268"/>
                  </a:cubicBezTo>
                  <a:lnTo>
                    <a:pt x="301" y="2836"/>
                  </a:lnTo>
                  <a:cubicBezTo>
                    <a:pt x="301" y="2936"/>
                    <a:pt x="401" y="3003"/>
                    <a:pt x="501" y="3003"/>
                  </a:cubicBezTo>
                  <a:cubicBezTo>
                    <a:pt x="635" y="3003"/>
                    <a:pt x="735" y="2936"/>
                    <a:pt x="735" y="2770"/>
                  </a:cubicBezTo>
                  <a:lnTo>
                    <a:pt x="434" y="168"/>
                  </a:lnTo>
                  <a:cubicBezTo>
                    <a:pt x="401" y="101"/>
                    <a:pt x="301" y="1"/>
                    <a:pt x="1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60;p25"/>
            <p:cNvSpPr/>
            <p:nvPr/>
          </p:nvSpPr>
          <p:spPr>
            <a:xfrm>
              <a:off x="4097425" y="2720450"/>
              <a:ext cx="110125" cy="97196"/>
            </a:xfrm>
            <a:custGeom>
              <a:avLst/>
              <a:gdLst/>
              <a:ahLst/>
              <a:cxnLst/>
              <a:rect l="l" t="t" r="r" b="b"/>
              <a:pathLst>
                <a:path w="4838" h="4270" extrusionOk="0">
                  <a:moveTo>
                    <a:pt x="4637" y="0"/>
                  </a:moveTo>
                  <a:lnTo>
                    <a:pt x="1102" y="200"/>
                  </a:lnTo>
                  <a:lnTo>
                    <a:pt x="1" y="1701"/>
                  </a:lnTo>
                  <a:lnTo>
                    <a:pt x="1" y="4270"/>
                  </a:lnTo>
                  <a:cubicBezTo>
                    <a:pt x="1" y="4270"/>
                    <a:pt x="3837" y="3970"/>
                    <a:pt x="4337" y="3469"/>
                  </a:cubicBezTo>
                  <a:cubicBezTo>
                    <a:pt x="4838" y="2969"/>
                    <a:pt x="4637" y="0"/>
                    <a:pt x="46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61;p25"/>
            <p:cNvSpPr/>
            <p:nvPr/>
          </p:nvSpPr>
          <p:spPr>
            <a:xfrm>
              <a:off x="4092872" y="2716649"/>
              <a:ext cx="118479" cy="106324"/>
            </a:xfrm>
            <a:custGeom>
              <a:avLst/>
              <a:gdLst/>
              <a:ahLst/>
              <a:cxnLst/>
              <a:rect l="l" t="t" r="r" b="b"/>
              <a:pathLst>
                <a:path w="5205" h="4671" extrusionOk="0">
                  <a:moveTo>
                    <a:pt x="4671" y="467"/>
                  </a:moveTo>
                  <a:lnTo>
                    <a:pt x="4671" y="467"/>
                  </a:lnTo>
                  <a:cubicBezTo>
                    <a:pt x="4737" y="1635"/>
                    <a:pt x="4704" y="3269"/>
                    <a:pt x="4404" y="3536"/>
                  </a:cubicBezTo>
                  <a:cubicBezTo>
                    <a:pt x="4137" y="3836"/>
                    <a:pt x="1969" y="4137"/>
                    <a:pt x="401" y="4270"/>
                  </a:cubicBezTo>
                  <a:lnTo>
                    <a:pt x="401" y="1968"/>
                  </a:lnTo>
                  <a:lnTo>
                    <a:pt x="1402" y="634"/>
                  </a:lnTo>
                  <a:lnTo>
                    <a:pt x="4671" y="467"/>
                  </a:lnTo>
                  <a:close/>
                  <a:moveTo>
                    <a:pt x="4837" y="0"/>
                  </a:moveTo>
                  <a:lnTo>
                    <a:pt x="1302" y="200"/>
                  </a:lnTo>
                  <a:cubicBezTo>
                    <a:pt x="1202" y="200"/>
                    <a:pt x="1168" y="267"/>
                    <a:pt x="1135" y="301"/>
                  </a:cubicBezTo>
                  <a:lnTo>
                    <a:pt x="34" y="1768"/>
                  </a:lnTo>
                  <a:cubicBezTo>
                    <a:pt x="1" y="1802"/>
                    <a:pt x="1" y="1835"/>
                    <a:pt x="1" y="1868"/>
                  </a:cubicBezTo>
                  <a:lnTo>
                    <a:pt x="1" y="4470"/>
                  </a:lnTo>
                  <a:cubicBezTo>
                    <a:pt x="1" y="4537"/>
                    <a:pt x="34" y="4604"/>
                    <a:pt x="67" y="4637"/>
                  </a:cubicBezTo>
                  <a:cubicBezTo>
                    <a:pt x="134" y="4670"/>
                    <a:pt x="167" y="4670"/>
                    <a:pt x="201" y="4670"/>
                  </a:cubicBezTo>
                  <a:cubicBezTo>
                    <a:pt x="868" y="4637"/>
                    <a:pt x="4170" y="4337"/>
                    <a:pt x="4671" y="3836"/>
                  </a:cubicBezTo>
                  <a:cubicBezTo>
                    <a:pt x="5204" y="3303"/>
                    <a:pt x="5071" y="701"/>
                    <a:pt x="5038" y="200"/>
                  </a:cubicBezTo>
                  <a:cubicBezTo>
                    <a:pt x="5038" y="100"/>
                    <a:pt x="4971" y="0"/>
                    <a:pt x="483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62;p25"/>
            <p:cNvSpPr/>
            <p:nvPr/>
          </p:nvSpPr>
          <p:spPr>
            <a:xfrm>
              <a:off x="4156653" y="2705108"/>
              <a:ext cx="66853" cy="96672"/>
            </a:xfrm>
            <a:custGeom>
              <a:avLst/>
              <a:gdLst/>
              <a:ahLst/>
              <a:cxnLst/>
              <a:rect l="l" t="t" r="r" b="b"/>
              <a:pathLst>
                <a:path w="2937" h="4247" extrusionOk="0">
                  <a:moveTo>
                    <a:pt x="2244" y="1"/>
                  </a:moveTo>
                  <a:cubicBezTo>
                    <a:pt x="1586" y="1"/>
                    <a:pt x="501" y="441"/>
                    <a:pt x="501" y="441"/>
                  </a:cubicBezTo>
                  <a:cubicBezTo>
                    <a:pt x="501" y="441"/>
                    <a:pt x="1" y="4243"/>
                    <a:pt x="501" y="4243"/>
                  </a:cubicBezTo>
                  <a:cubicBezTo>
                    <a:pt x="595" y="4243"/>
                    <a:pt x="730" y="4247"/>
                    <a:pt x="887" y="4247"/>
                  </a:cubicBezTo>
                  <a:cubicBezTo>
                    <a:pt x="1568" y="4247"/>
                    <a:pt x="2669" y="4181"/>
                    <a:pt x="2669" y="3476"/>
                  </a:cubicBezTo>
                  <a:cubicBezTo>
                    <a:pt x="2669" y="2575"/>
                    <a:pt x="2936" y="74"/>
                    <a:pt x="2369" y="7"/>
                  </a:cubicBezTo>
                  <a:cubicBezTo>
                    <a:pt x="2329" y="3"/>
                    <a:pt x="2287" y="1"/>
                    <a:pt x="2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63;p25"/>
            <p:cNvSpPr/>
            <p:nvPr/>
          </p:nvSpPr>
          <p:spPr>
            <a:xfrm>
              <a:off x="4153625" y="2700374"/>
              <a:ext cx="72908" cy="106642"/>
            </a:xfrm>
            <a:custGeom>
              <a:avLst/>
              <a:gdLst/>
              <a:ahLst/>
              <a:cxnLst/>
              <a:rect l="l" t="t" r="r" b="b"/>
              <a:pathLst>
                <a:path w="3203" h="4685" extrusionOk="0">
                  <a:moveTo>
                    <a:pt x="2469" y="415"/>
                  </a:moveTo>
                  <a:cubicBezTo>
                    <a:pt x="2669" y="415"/>
                    <a:pt x="2702" y="1249"/>
                    <a:pt x="2635" y="2884"/>
                  </a:cubicBezTo>
                  <a:cubicBezTo>
                    <a:pt x="2569" y="3217"/>
                    <a:pt x="2569" y="3484"/>
                    <a:pt x="2569" y="3684"/>
                  </a:cubicBezTo>
                  <a:cubicBezTo>
                    <a:pt x="2569" y="3751"/>
                    <a:pt x="2535" y="3851"/>
                    <a:pt x="2469" y="3918"/>
                  </a:cubicBezTo>
                  <a:cubicBezTo>
                    <a:pt x="2135" y="4251"/>
                    <a:pt x="1168" y="4251"/>
                    <a:pt x="734" y="4251"/>
                  </a:cubicBezTo>
                  <a:lnTo>
                    <a:pt x="667" y="4251"/>
                  </a:lnTo>
                  <a:cubicBezTo>
                    <a:pt x="501" y="3918"/>
                    <a:pt x="634" y="2250"/>
                    <a:pt x="801" y="749"/>
                  </a:cubicBezTo>
                  <a:cubicBezTo>
                    <a:pt x="1335" y="549"/>
                    <a:pt x="1868" y="415"/>
                    <a:pt x="2469" y="415"/>
                  </a:cubicBezTo>
                  <a:close/>
                  <a:moveTo>
                    <a:pt x="2329" y="1"/>
                  </a:moveTo>
                  <a:cubicBezTo>
                    <a:pt x="1647" y="1"/>
                    <a:pt x="655" y="385"/>
                    <a:pt x="534" y="415"/>
                  </a:cubicBezTo>
                  <a:cubicBezTo>
                    <a:pt x="501" y="482"/>
                    <a:pt x="401" y="515"/>
                    <a:pt x="401" y="582"/>
                  </a:cubicBezTo>
                  <a:cubicBezTo>
                    <a:pt x="234" y="1649"/>
                    <a:pt x="0" y="4151"/>
                    <a:pt x="367" y="4551"/>
                  </a:cubicBezTo>
                  <a:cubicBezTo>
                    <a:pt x="467" y="4651"/>
                    <a:pt x="534" y="4685"/>
                    <a:pt x="634" y="4685"/>
                  </a:cubicBezTo>
                  <a:lnTo>
                    <a:pt x="1001" y="4685"/>
                  </a:lnTo>
                  <a:cubicBezTo>
                    <a:pt x="1535" y="4685"/>
                    <a:pt x="2369" y="4651"/>
                    <a:pt x="2736" y="4251"/>
                  </a:cubicBezTo>
                  <a:cubicBezTo>
                    <a:pt x="2902" y="4084"/>
                    <a:pt x="3002" y="3884"/>
                    <a:pt x="3002" y="3684"/>
                  </a:cubicBezTo>
                  <a:cubicBezTo>
                    <a:pt x="3002" y="3517"/>
                    <a:pt x="3036" y="3217"/>
                    <a:pt x="3036" y="2917"/>
                  </a:cubicBezTo>
                  <a:cubicBezTo>
                    <a:pt x="3136" y="1249"/>
                    <a:pt x="3203" y="82"/>
                    <a:pt x="2535" y="15"/>
                  </a:cubicBezTo>
                  <a:cubicBezTo>
                    <a:pt x="2471" y="5"/>
                    <a:pt x="2402" y="1"/>
                    <a:pt x="23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64;p25"/>
            <p:cNvSpPr/>
            <p:nvPr/>
          </p:nvSpPr>
          <p:spPr>
            <a:xfrm>
              <a:off x="4107304" y="2704881"/>
              <a:ext cx="73682" cy="66740"/>
            </a:xfrm>
            <a:custGeom>
              <a:avLst/>
              <a:gdLst/>
              <a:ahLst/>
              <a:cxnLst/>
              <a:rect l="l" t="t" r="r" b="b"/>
              <a:pathLst>
                <a:path w="3237" h="2932" extrusionOk="0">
                  <a:moveTo>
                    <a:pt x="1657" y="0"/>
                  </a:moveTo>
                  <a:cubicBezTo>
                    <a:pt x="1559" y="0"/>
                    <a:pt x="1461" y="6"/>
                    <a:pt x="1368" y="17"/>
                  </a:cubicBezTo>
                  <a:cubicBezTo>
                    <a:pt x="768" y="84"/>
                    <a:pt x="0" y="1685"/>
                    <a:pt x="0" y="1685"/>
                  </a:cubicBezTo>
                  <a:lnTo>
                    <a:pt x="701" y="2886"/>
                  </a:lnTo>
                  <a:cubicBezTo>
                    <a:pt x="1101" y="2819"/>
                    <a:pt x="1502" y="2485"/>
                    <a:pt x="1568" y="2018"/>
                  </a:cubicBezTo>
                  <a:lnTo>
                    <a:pt x="1768" y="2385"/>
                  </a:lnTo>
                  <a:cubicBezTo>
                    <a:pt x="1768" y="2385"/>
                    <a:pt x="1992" y="2932"/>
                    <a:pt x="2439" y="2932"/>
                  </a:cubicBezTo>
                  <a:cubicBezTo>
                    <a:pt x="2510" y="2932"/>
                    <a:pt x="2587" y="2918"/>
                    <a:pt x="2669" y="2886"/>
                  </a:cubicBezTo>
                  <a:cubicBezTo>
                    <a:pt x="3236" y="2686"/>
                    <a:pt x="2669" y="784"/>
                    <a:pt x="2669" y="451"/>
                  </a:cubicBezTo>
                  <a:cubicBezTo>
                    <a:pt x="2669" y="144"/>
                    <a:pt x="2157" y="0"/>
                    <a:pt x="16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65;p25"/>
            <p:cNvSpPr/>
            <p:nvPr/>
          </p:nvSpPr>
          <p:spPr>
            <a:xfrm>
              <a:off x="4103502" y="2699828"/>
              <a:ext cx="80511" cy="76823"/>
            </a:xfrm>
            <a:custGeom>
              <a:avLst/>
              <a:gdLst/>
              <a:ahLst/>
              <a:cxnLst/>
              <a:rect l="l" t="t" r="r" b="b"/>
              <a:pathLst>
                <a:path w="3537" h="3375" extrusionOk="0">
                  <a:moveTo>
                    <a:pt x="1939" y="0"/>
                  </a:moveTo>
                  <a:cubicBezTo>
                    <a:pt x="1815" y="0"/>
                    <a:pt x="1691" y="13"/>
                    <a:pt x="1568" y="39"/>
                  </a:cubicBezTo>
                  <a:cubicBezTo>
                    <a:pt x="901" y="172"/>
                    <a:pt x="167" y="1540"/>
                    <a:pt x="34" y="1840"/>
                  </a:cubicBezTo>
                  <a:cubicBezTo>
                    <a:pt x="1" y="1940"/>
                    <a:pt x="34" y="2074"/>
                    <a:pt x="101" y="2107"/>
                  </a:cubicBezTo>
                  <a:cubicBezTo>
                    <a:pt x="141" y="2137"/>
                    <a:pt x="182" y="2149"/>
                    <a:pt x="220" y="2149"/>
                  </a:cubicBezTo>
                  <a:cubicBezTo>
                    <a:pt x="306" y="2149"/>
                    <a:pt x="378" y="2087"/>
                    <a:pt x="401" y="2040"/>
                  </a:cubicBezTo>
                  <a:cubicBezTo>
                    <a:pt x="735" y="1406"/>
                    <a:pt x="1335" y="506"/>
                    <a:pt x="1669" y="439"/>
                  </a:cubicBezTo>
                  <a:cubicBezTo>
                    <a:pt x="1758" y="423"/>
                    <a:pt x="1847" y="415"/>
                    <a:pt x="1935" y="415"/>
                  </a:cubicBezTo>
                  <a:cubicBezTo>
                    <a:pt x="2210" y="415"/>
                    <a:pt x="2475" y="496"/>
                    <a:pt x="2703" y="673"/>
                  </a:cubicBezTo>
                  <a:cubicBezTo>
                    <a:pt x="2703" y="839"/>
                    <a:pt x="2736" y="1006"/>
                    <a:pt x="2769" y="1173"/>
                  </a:cubicBezTo>
                  <a:cubicBezTo>
                    <a:pt x="3036" y="2574"/>
                    <a:pt x="2936" y="2908"/>
                    <a:pt x="2836" y="2941"/>
                  </a:cubicBezTo>
                  <a:cubicBezTo>
                    <a:pt x="2786" y="2957"/>
                    <a:pt x="2740" y="2965"/>
                    <a:pt x="2696" y="2965"/>
                  </a:cubicBezTo>
                  <a:cubicBezTo>
                    <a:pt x="2389" y="2965"/>
                    <a:pt x="2231" y="2603"/>
                    <a:pt x="2202" y="2574"/>
                  </a:cubicBezTo>
                  <a:lnTo>
                    <a:pt x="2002" y="2174"/>
                  </a:lnTo>
                  <a:cubicBezTo>
                    <a:pt x="1935" y="2074"/>
                    <a:pt x="1902" y="2040"/>
                    <a:pt x="1835" y="2040"/>
                  </a:cubicBezTo>
                  <a:cubicBezTo>
                    <a:pt x="1812" y="2035"/>
                    <a:pt x="1790" y="2032"/>
                    <a:pt x="1767" y="2032"/>
                  </a:cubicBezTo>
                  <a:cubicBezTo>
                    <a:pt x="1660" y="2032"/>
                    <a:pt x="1568" y="2096"/>
                    <a:pt x="1568" y="2207"/>
                  </a:cubicBezTo>
                  <a:cubicBezTo>
                    <a:pt x="1502" y="2541"/>
                    <a:pt x="1202" y="2841"/>
                    <a:pt x="835" y="2908"/>
                  </a:cubicBezTo>
                  <a:cubicBezTo>
                    <a:pt x="701" y="2908"/>
                    <a:pt x="601" y="3041"/>
                    <a:pt x="668" y="3174"/>
                  </a:cubicBezTo>
                  <a:cubicBezTo>
                    <a:pt x="668" y="3261"/>
                    <a:pt x="743" y="3348"/>
                    <a:pt x="850" y="3348"/>
                  </a:cubicBezTo>
                  <a:cubicBezTo>
                    <a:pt x="866" y="3348"/>
                    <a:pt x="883" y="3346"/>
                    <a:pt x="901" y="3341"/>
                  </a:cubicBezTo>
                  <a:cubicBezTo>
                    <a:pt x="1235" y="3241"/>
                    <a:pt x="1535" y="3041"/>
                    <a:pt x="1735" y="2741"/>
                  </a:cubicBezTo>
                  <a:cubicBezTo>
                    <a:pt x="1902" y="3074"/>
                    <a:pt x="2236" y="3341"/>
                    <a:pt x="2603" y="3375"/>
                  </a:cubicBezTo>
                  <a:cubicBezTo>
                    <a:pt x="2703" y="3375"/>
                    <a:pt x="2769" y="3341"/>
                    <a:pt x="2936" y="3274"/>
                  </a:cubicBezTo>
                  <a:cubicBezTo>
                    <a:pt x="3537" y="3108"/>
                    <a:pt x="3370" y="2107"/>
                    <a:pt x="3170" y="1040"/>
                  </a:cubicBezTo>
                  <a:cubicBezTo>
                    <a:pt x="3103" y="873"/>
                    <a:pt x="3070" y="673"/>
                    <a:pt x="3070" y="606"/>
                  </a:cubicBezTo>
                  <a:cubicBezTo>
                    <a:pt x="3070" y="506"/>
                    <a:pt x="3036" y="372"/>
                    <a:pt x="2903" y="272"/>
                  </a:cubicBezTo>
                  <a:cubicBezTo>
                    <a:pt x="2632" y="100"/>
                    <a:pt x="2288" y="0"/>
                    <a:pt x="193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66;p25"/>
            <p:cNvSpPr/>
            <p:nvPr/>
          </p:nvSpPr>
          <p:spPr>
            <a:xfrm>
              <a:off x="3029112" y="3010171"/>
              <a:ext cx="493559" cy="929712"/>
            </a:xfrm>
            <a:custGeom>
              <a:avLst/>
              <a:gdLst/>
              <a:ahLst/>
              <a:cxnLst/>
              <a:rect l="l" t="t" r="r" b="b"/>
              <a:pathLst>
                <a:path w="21683" h="40844" extrusionOk="0">
                  <a:moveTo>
                    <a:pt x="14628" y="1"/>
                  </a:moveTo>
                  <a:cubicBezTo>
                    <a:pt x="12813" y="1"/>
                    <a:pt x="11019" y="789"/>
                    <a:pt x="10007" y="2950"/>
                  </a:cubicBezTo>
                  <a:lnTo>
                    <a:pt x="10274" y="20563"/>
                  </a:lnTo>
                  <a:lnTo>
                    <a:pt x="0" y="39610"/>
                  </a:lnTo>
                  <a:lnTo>
                    <a:pt x="1868" y="40844"/>
                  </a:lnTo>
                  <a:cubicBezTo>
                    <a:pt x="1868" y="40844"/>
                    <a:pt x="16545" y="24932"/>
                    <a:pt x="17079" y="23465"/>
                  </a:cubicBezTo>
                  <a:cubicBezTo>
                    <a:pt x="17580" y="21997"/>
                    <a:pt x="20615" y="8888"/>
                    <a:pt x="20615" y="8888"/>
                  </a:cubicBezTo>
                  <a:cubicBezTo>
                    <a:pt x="20615" y="8888"/>
                    <a:pt x="21682" y="4584"/>
                    <a:pt x="19881" y="2316"/>
                  </a:cubicBezTo>
                  <a:cubicBezTo>
                    <a:pt x="18926" y="1090"/>
                    <a:pt x="16762" y="1"/>
                    <a:pt x="1462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67;p25"/>
            <p:cNvSpPr/>
            <p:nvPr/>
          </p:nvSpPr>
          <p:spPr>
            <a:xfrm>
              <a:off x="3023035" y="3004936"/>
              <a:ext cx="504189" cy="941025"/>
            </a:xfrm>
            <a:custGeom>
              <a:avLst/>
              <a:gdLst/>
              <a:ahLst/>
              <a:cxnLst/>
              <a:rect l="l" t="t" r="r" b="b"/>
              <a:pathLst>
                <a:path w="22150" h="41341" extrusionOk="0">
                  <a:moveTo>
                    <a:pt x="14930" y="441"/>
                  </a:moveTo>
                  <a:cubicBezTo>
                    <a:pt x="17008" y="441"/>
                    <a:pt x="19140" y="1533"/>
                    <a:pt x="20015" y="2680"/>
                  </a:cubicBezTo>
                  <a:cubicBezTo>
                    <a:pt x="21716" y="4848"/>
                    <a:pt x="20715" y="9017"/>
                    <a:pt x="20715" y="9051"/>
                  </a:cubicBezTo>
                  <a:cubicBezTo>
                    <a:pt x="20682" y="9184"/>
                    <a:pt x="17680" y="22194"/>
                    <a:pt x="17179" y="23595"/>
                  </a:cubicBezTo>
                  <a:cubicBezTo>
                    <a:pt x="16779" y="24795"/>
                    <a:pt x="6305" y="36337"/>
                    <a:pt x="2135" y="40840"/>
                  </a:cubicBezTo>
                  <a:lnTo>
                    <a:pt x="534" y="39806"/>
                  </a:lnTo>
                  <a:lnTo>
                    <a:pt x="10708" y="20859"/>
                  </a:lnTo>
                  <a:lnTo>
                    <a:pt x="10775" y="20759"/>
                  </a:lnTo>
                  <a:lnTo>
                    <a:pt x="10475" y="3213"/>
                  </a:lnTo>
                  <a:cubicBezTo>
                    <a:pt x="11142" y="1679"/>
                    <a:pt x="12609" y="645"/>
                    <a:pt x="14277" y="478"/>
                  </a:cubicBezTo>
                  <a:cubicBezTo>
                    <a:pt x="14493" y="453"/>
                    <a:pt x="14711" y="441"/>
                    <a:pt x="14930" y="441"/>
                  </a:cubicBezTo>
                  <a:close/>
                  <a:moveTo>
                    <a:pt x="14907" y="1"/>
                  </a:moveTo>
                  <a:cubicBezTo>
                    <a:pt x="14664" y="1"/>
                    <a:pt x="14420" y="15"/>
                    <a:pt x="14177" y="44"/>
                  </a:cubicBezTo>
                  <a:cubicBezTo>
                    <a:pt x="12343" y="211"/>
                    <a:pt x="10775" y="1379"/>
                    <a:pt x="10041" y="3080"/>
                  </a:cubicBezTo>
                  <a:lnTo>
                    <a:pt x="10041" y="3180"/>
                  </a:lnTo>
                  <a:lnTo>
                    <a:pt x="10341" y="20726"/>
                  </a:lnTo>
                  <a:lnTo>
                    <a:pt x="34" y="39739"/>
                  </a:lnTo>
                  <a:cubicBezTo>
                    <a:pt x="0" y="39873"/>
                    <a:pt x="34" y="39940"/>
                    <a:pt x="134" y="40040"/>
                  </a:cubicBezTo>
                  <a:lnTo>
                    <a:pt x="2002" y="41274"/>
                  </a:lnTo>
                  <a:cubicBezTo>
                    <a:pt x="2035" y="41341"/>
                    <a:pt x="2102" y="41341"/>
                    <a:pt x="2135" y="41341"/>
                  </a:cubicBezTo>
                  <a:cubicBezTo>
                    <a:pt x="2202" y="41341"/>
                    <a:pt x="2269" y="41307"/>
                    <a:pt x="2269" y="41241"/>
                  </a:cubicBezTo>
                  <a:cubicBezTo>
                    <a:pt x="2836" y="40573"/>
                    <a:pt x="17013" y="25229"/>
                    <a:pt x="17513" y="23761"/>
                  </a:cubicBezTo>
                  <a:cubicBezTo>
                    <a:pt x="18013" y="22360"/>
                    <a:pt x="20949" y="9718"/>
                    <a:pt x="21049" y="9184"/>
                  </a:cubicBezTo>
                  <a:cubicBezTo>
                    <a:pt x="21149" y="8984"/>
                    <a:pt x="22150" y="4748"/>
                    <a:pt x="20315" y="2413"/>
                  </a:cubicBezTo>
                  <a:cubicBezTo>
                    <a:pt x="19322" y="1180"/>
                    <a:pt x="17137" y="1"/>
                    <a:pt x="1490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68;p25"/>
            <p:cNvSpPr/>
            <p:nvPr/>
          </p:nvSpPr>
          <p:spPr>
            <a:xfrm>
              <a:off x="2934193" y="3913296"/>
              <a:ext cx="182259" cy="208072"/>
            </a:xfrm>
            <a:custGeom>
              <a:avLst/>
              <a:gdLst/>
              <a:ahLst/>
              <a:cxnLst/>
              <a:rect l="l" t="t" r="r" b="b"/>
              <a:pathLst>
                <a:path w="8007" h="9141" extrusionOk="0">
                  <a:moveTo>
                    <a:pt x="4170" y="0"/>
                  </a:moveTo>
                  <a:cubicBezTo>
                    <a:pt x="4170" y="0"/>
                    <a:pt x="1235" y="1568"/>
                    <a:pt x="601" y="2602"/>
                  </a:cubicBezTo>
                  <a:cubicBezTo>
                    <a:pt x="1" y="3636"/>
                    <a:pt x="1935" y="4670"/>
                    <a:pt x="2703" y="5504"/>
                  </a:cubicBezTo>
                  <a:cubicBezTo>
                    <a:pt x="3436" y="6338"/>
                    <a:pt x="4237" y="8139"/>
                    <a:pt x="4771" y="8640"/>
                  </a:cubicBezTo>
                  <a:cubicBezTo>
                    <a:pt x="5338" y="9140"/>
                    <a:pt x="6539" y="9140"/>
                    <a:pt x="7072" y="9140"/>
                  </a:cubicBezTo>
                  <a:cubicBezTo>
                    <a:pt x="7606" y="9140"/>
                    <a:pt x="8006" y="8807"/>
                    <a:pt x="7706" y="8306"/>
                  </a:cubicBezTo>
                  <a:cubicBezTo>
                    <a:pt x="7406" y="7806"/>
                    <a:pt x="6605" y="5437"/>
                    <a:pt x="6372" y="4904"/>
                  </a:cubicBezTo>
                  <a:cubicBezTo>
                    <a:pt x="6105" y="4337"/>
                    <a:pt x="6038" y="1201"/>
                    <a:pt x="6038" y="1201"/>
                  </a:cubicBezTo>
                  <a:lnTo>
                    <a:pt x="41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69;p25"/>
            <p:cNvSpPr/>
            <p:nvPr/>
          </p:nvSpPr>
          <p:spPr>
            <a:xfrm>
              <a:off x="2931165" y="3907401"/>
              <a:ext cx="185287" cy="218520"/>
            </a:xfrm>
            <a:custGeom>
              <a:avLst/>
              <a:gdLst/>
              <a:ahLst/>
              <a:cxnLst/>
              <a:rect l="l" t="t" r="r" b="b"/>
              <a:pathLst>
                <a:path w="8140" h="9600" extrusionOk="0">
                  <a:moveTo>
                    <a:pt x="4303" y="493"/>
                  </a:moveTo>
                  <a:lnTo>
                    <a:pt x="5971" y="1560"/>
                  </a:lnTo>
                  <a:cubicBezTo>
                    <a:pt x="6005" y="2194"/>
                    <a:pt x="6071" y="4696"/>
                    <a:pt x="6305" y="5196"/>
                  </a:cubicBezTo>
                  <a:cubicBezTo>
                    <a:pt x="6371" y="5330"/>
                    <a:pt x="6472" y="5596"/>
                    <a:pt x="6572" y="5930"/>
                  </a:cubicBezTo>
                  <a:cubicBezTo>
                    <a:pt x="6872" y="6864"/>
                    <a:pt x="7239" y="7765"/>
                    <a:pt x="7672" y="8665"/>
                  </a:cubicBezTo>
                  <a:cubicBezTo>
                    <a:pt x="7706" y="8732"/>
                    <a:pt x="7739" y="8865"/>
                    <a:pt x="7706" y="8999"/>
                  </a:cubicBezTo>
                  <a:cubicBezTo>
                    <a:pt x="7572" y="9166"/>
                    <a:pt x="7406" y="9199"/>
                    <a:pt x="7205" y="9199"/>
                  </a:cubicBezTo>
                  <a:cubicBezTo>
                    <a:pt x="6738" y="9199"/>
                    <a:pt x="5538" y="9199"/>
                    <a:pt x="5071" y="8732"/>
                  </a:cubicBezTo>
                  <a:cubicBezTo>
                    <a:pt x="4737" y="8265"/>
                    <a:pt x="4403" y="7831"/>
                    <a:pt x="4170" y="7364"/>
                  </a:cubicBezTo>
                  <a:cubicBezTo>
                    <a:pt x="3836" y="6731"/>
                    <a:pt x="3469" y="6164"/>
                    <a:pt x="3002" y="5596"/>
                  </a:cubicBezTo>
                  <a:cubicBezTo>
                    <a:pt x="2736" y="5363"/>
                    <a:pt x="2469" y="5096"/>
                    <a:pt x="2168" y="4863"/>
                  </a:cubicBezTo>
                  <a:cubicBezTo>
                    <a:pt x="1234" y="4062"/>
                    <a:pt x="634" y="3495"/>
                    <a:pt x="968" y="2928"/>
                  </a:cubicBezTo>
                  <a:cubicBezTo>
                    <a:pt x="1468" y="2061"/>
                    <a:pt x="3736" y="760"/>
                    <a:pt x="4303" y="493"/>
                  </a:cubicBezTo>
                  <a:close/>
                  <a:moveTo>
                    <a:pt x="4282" y="1"/>
                  </a:moveTo>
                  <a:cubicBezTo>
                    <a:pt x="4245" y="1"/>
                    <a:pt x="4203" y="9"/>
                    <a:pt x="4170" y="26"/>
                  </a:cubicBezTo>
                  <a:cubicBezTo>
                    <a:pt x="4036" y="59"/>
                    <a:pt x="1201" y="1594"/>
                    <a:pt x="534" y="2694"/>
                  </a:cubicBezTo>
                  <a:cubicBezTo>
                    <a:pt x="0" y="3595"/>
                    <a:pt x="1034" y="4462"/>
                    <a:pt x="1868" y="5163"/>
                  </a:cubicBezTo>
                  <a:cubicBezTo>
                    <a:pt x="2168" y="5363"/>
                    <a:pt x="2402" y="5596"/>
                    <a:pt x="2669" y="5863"/>
                  </a:cubicBezTo>
                  <a:cubicBezTo>
                    <a:pt x="3069" y="6397"/>
                    <a:pt x="3469" y="6997"/>
                    <a:pt x="3803" y="7565"/>
                  </a:cubicBezTo>
                  <a:cubicBezTo>
                    <a:pt x="4036" y="8098"/>
                    <a:pt x="4370" y="8565"/>
                    <a:pt x="4737" y="9032"/>
                  </a:cubicBezTo>
                  <a:cubicBezTo>
                    <a:pt x="5337" y="9599"/>
                    <a:pt x="6672" y="9599"/>
                    <a:pt x="7205" y="9599"/>
                  </a:cubicBezTo>
                  <a:cubicBezTo>
                    <a:pt x="7572" y="9599"/>
                    <a:pt x="7906" y="9433"/>
                    <a:pt x="8006" y="9199"/>
                  </a:cubicBezTo>
                  <a:cubicBezTo>
                    <a:pt x="8139" y="8932"/>
                    <a:pt x="8139" y="8665"/>
                    <a:pt x="7973" y="8432"/>
                  </a:cubicBezTo>
                  <a:cubicBezTo>
                    <a:pt x="7572" y="7565"/>
                    <a:pt x="7205" y="6697"/>
                    <a:pt x="6905" y="5830"/>
                  </a:cubicBezTo>
                  <a:cubicBezTo>
                    <a:pt x="6805" y="5430"/>
                    <a:pt x="6672" y="5196"/>
                    <a:pt x="6638" y="5029"/>
                  </a:cubicBezTo>
                  <a:cubicBezTo>
                    <a:pt x="6505" y="4662"/>
                    <a:pt x="6371" y="2694"/>
                    <a:pt x="6338" y="1427"/>
                  </a:cubicBezTo>
                  <a:cubicBezTo>
                    <a:pt x="6338" y="1360"/>
                    <a:pt x="6271" y="1327"/>
                    <a:pt x="6238" y="1260"/>
                  </a:cubicBezTo>
                  <a:lnTo>
                    <a:pt x="4370" y="26"/>
                  </a:lnTo>
                  <a:cubicBezTo>
                    <a:pt x="4353" y="9"/>
                    <a:pt x="4320" y="1"/>
                    <a:pt x="428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70;p25"/>
            <p:cNvSpPr/>
            <p:nvPr/>
          </p:nvSpPr>
          <p:spPr>
            <a:xfrm>
              <a:off x="2934193" y="3958844"/>
              <a:ext cx="182259" cy="162524"/>
            </a:xfrm>
            <a:custGeom>
              <a:avLst/>
              <a:gdLst/>
              <a:ahLst/>
              <a:cxnLst/>
              <a:rect l="l" t="t" r="r" b="b"/>
              <a:pathLst>
                <a:path w="8007" h="7140" extrusionOk="0">
                  <a:moveTo>
                    <a:pt x="1101" y="1"/>
                  </a:moveTo>
                  <a:cubicBezTo>
                    <a:pt x="901" y="167"/>
                    <a:pt x="735" y="401"/>
                    <a:pt x="601" y="601"/>
                  </a:cubicBezTo>
                  <a:cubicBezTo>
                    <a:pt x="1" y="1635"/>
                    <a:pt x="1935" y="2669"/>
                    <a:pt x="2703" y="3503"/>
                  </a:cubicBezTo>
                  <a:cubicBezTo>
                    <a:pt x="3436" y="4337"/>
                    <a:pt x="4270" y="6105"/>
                    <a:pt x="4771" y="6639"/>
                  </a:cubicBezTo>
                  <a:cubicBezTo>
                    <a:pt x="5215" y="7113"/>
                    <a:pt x="6266" y="7140"/>
                    <a:pt x="6869" y="7140"/>
                  </a:cubicBezTo>
                  <a:cubicBezTo>
                    <a:pt x="6945" y="7140"/>
                    <a:pt x="7013" y="7139"/>
                    <a:pt x="7072" y="7139"/>
                  </a:cubicBezTo>
                  <a:cubicBezTo>
                    <a:pt x="7606" y="7139"/>
                    <a:pt x="8006" y="6806"/>
                    <a:pt x="7706" y="6305"/>
                  </a:cubicBezTo>
                  <a:cubicBezTo>
                    <a:pt x="4771" y="6172"/>
                    <a:pt x="4270" y="4070"/>
                    <a:pt x="3036" y="2603"/>
                  </a:cubicBezTo>
                  <a:cubicBezTo>
                    <a:pt x="2369" y="1769"/>
                    <a:pt x="1702" y="868"/>
                    <a:pt x="110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71;p25"/>
            <p:cNvSpPr/>
            <p:nvPr/>
          </p:nvSpPr>
          <p:spPr>
            <a:xfrm>
              <a:off x="3232609" y="2903438"/>
              <a:ext cx="603639" cy="991648"/>
            </a:xfrm>
            <a:custGeom>
              <a:avLst/>
              <a:gdLst/>
              <a:ahLst/>
              <a:cxnLst/>
              <a:rect l="l" t="t" r="r" b="b"/>
              <a:pathLst>
                <a:path w="26519" h="43565" extrusionOk="0">
                  <a:moveTo>
                    <a:pt x="2001" y="0"/>
                  </a:moveTo>
                  <a:cubicBezTo>
                    <a:pt x="2001" y="0"/>
                    <a:pt x="1935" y="234"/>
                    <a:pt x="1835" y="501"/>
                  </a:cubicBezTo>
                  <a:cubicBezTo>
                    <a:pt x="1334" y="2035"/>
                    <a:pt x="0" y="6605"/>
                    <a:pt x="434" y="8339"/>
                  </a:cubicBezTo>
                  <a:cubicBezTo>
                    <a:pt x="934" y="10441"/>
                    <a:pt x="5404" y="14978"/>
                    <a:pt x="7806" y="17413"/>
                  </a:cubicBezTo>
                  <a:cubicBezTo>
                    <a:pt x="10107" y="19648"/>
                    <a:pt x="17312" y="23050"/>
                    <a:pt x="17312" y="23050"/>
                  </a:cubicBezTo>
                  <a:cubicBezTo>
                    <a:pt x="17312" y="23050"/>
                    <a:pt x="14177" y="31389"/>
                    <a:pt x="13476" y="33357"/>
                  </a:cubicBezTo>
                  <a:cubicBezTo>
                    <a:pt x="12742" y="35359"/>
                    <a:pt x="10141" y="42330"/>
                    <a:pt x="10141" y="42330"/>
                  </a:cubicBezTo>
                  <a:lnTo>
                    <a:pt x="12242" y="43565"/>
                  </a:lnTo>
                  <a:cubicBezTo>
                    <a:pt x="12242" y="43565"/>
                    <a:pt x="20915" y="31556"/>
                    <a:pt x="22650" y="29188"/>
                  </a:cubicBezTo>
                  <a:cubicBezTo>
                    <a:pt x="24417" y="26786"/>
                    <a:pt x="26519" y="23284"/>
                    <a:pt x="25919" y="22183"/>
                  </a:cubicBezTo>
                  <a:cubicBezTo>
                    <a:pt x="20248" y="12509"/>
                    <a:pt x="13476" y="7305"/>
                    <a:pt x="13476" y="7305"/>
                  </a:cubicBezTo>
                  <a:lnTo>
                    <a:pt x="14177" y="4470"/>
                  </a:lnTo>
                  <a:lnTo>
                    <a:pt x="200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72;p25"/>
            <p:cNvSpPr/>
            <p:nvPr/>
          </p:nvSpPr>
          <p:spPr>
            <a:xfrm>
              <a:off x="3228034" y="2898317"/>
              <a:ext cx="618093" cy="1002096"/>
            </a:xfrm>
            <a:custGeom>
              <a:avLst/>
              <a:gdLst/>
              <a:ahLst/>
              <a:cxnLst/>
              <a:rect l="l" t="t" r="r" b="b"/>
              <a:pathLst>
                <a:path w="27154" h="44024" extrusionOk="0">
                  <a:moveTo>
                    <a:pt x="2336" y="525"/>
                  </a:moveTo>
                  <a:lnTo>
                    <a:pt x="14078" y="4862"/>
                  </a:lnTo>
                  <a:lnTo>
                    <a:pt x="13444" y="7497"/>
                  </a:lnTo>
                  <a:cubicBezTo>
                    <a:pt x="13444" y="7564"/>
                    <a:pt x="13444" y="7664"/>
                    <a:pt x="13511" y="7697"/>
                  </a:cubicBezTo>
                  <a:cubicBezTo>
                    <a:pt x="13544" y="7731"/>
                    <a:pt x="20249" y="13034"/>
                    <a:pt x="25853" y="22541"/>
                  </a:cubicBezTo>
                  <a:cubicBezTo>
                    <a:pt x="26386" y="23408"/>
                    <a:pt x="24652" y="26577"/>
                    <a:pt x="22650" y="29279"/>
                  </a:cubicBezTo>
                  <a:cubicBezTo>
                    <a:pt x="21016" y="31514"/>
                    <a:pt x="13377" y="42088"/>
                    <a:pt x="12343" y="43523"/>
                  </a:cubicBezTo>
                  <a:lnTo>
                    <a:pt x="10608" y="42455"/>
                  </a:lnTo>
                  <a:cubicBezTo>
                    <a:pt x="10975" y="41421"/>
                    <a:pt x="13210" y="35484"/>
                    <a:pt x="13944" y="33682"/>
                  </a:cubicBezTo>
                  <a:cubicBezTo>
                    <a:pt x="14645" y="31714"/>
                    <a:pt x="17714" y="23475"/>
                    <a:pt x="17780" y="23375"/>
                  </a:cubicBezTo>
                  <a:cubicBezTo>
                    <a:pt x="17814" y="23275"/>
                    <a:pt x="17714" y="23175"/>
                    <a:pt x="17647" y="23142"/>
                  </a:cubicBezTo>
                  <a:cubicBezTo>
                    <a:pt x="17547" y="23075"/>
                    <a:pt x="10442" y="19706"/>
                    <a:pt x="8207" y="17504"/>
                  </a:cubicBezTo>
                  <a:cubicBezTo>
                    <a:pt x="6372" y="15636"/>
                    <a:pt x="1435" y="10666"/>
                    <a:pt x="868" y="8531"/>
                  </a:cubicBezTo>
                  <a:cubicBezTo>
                    <a:pt x="468" y="6830"/>
                    <a:pt x="1836" y="2193"/>
                    <a:pt x="2269" y="826"/>
                  </a:cubicBezTo>
                  <a:cubicBezTo>
                    <a:pt x="2303" y="726"/>
                    <a:pt x="2303" y="625"/>
                    <a:pt x="2336" y="525"/>
                  </a:cubicBezTo>
                  <a:close/>
                  <a:moveTo>
                    <a:pt x="2207" y="0"/>
                  </a:moveTo>
                  <a:cubicBezTo>
                    <a:pt x="2177" y="0"/>
                    <a:pt x="2152" y="8"/>
                    <a:pt x="2136" y="25"/>
                  </a:cubicBezTo>
                  <a:cubicBezTo>
                    <a:pt x="2036" y="58"/>
                    <a:pt x="2002" y="92"/>
                    <a:pt x="2002" y="158"/>
                  </a:cubicBezTo>
                  <a:lnTo>
                    <a:pt x="1836" y="692"/>
                  </a:lnTo>
                  <a:cubicBezTo>
                    <a:pt x="1235" y="2493"/>
                    <a:pt x="1" y="6863"/>
                    <a:pt x="401" y="8598"/>
                  </a:cubicBezTo>
                  <a:cubicBezTo>
                    <a:pt x="902" y="10599"/>
                    <a:pt x="4671" y="14535"/>
                    <a:pt x="7873" y="17738"/>
                  </a:cubicBezTo>
                  <a:cubicBezTo>
                    <a:pt x="10008" y="19873"/>
                    <a:pt x="16146" y="22841"/>
                    <a:pt x="17247" y="23375"/>
                  </a:cubicBezTo>
                  <a:cubicBezTo>
                    <a:pt x="16813" y="24576"/>
                    <a:pt x="14144" y="31714"/>
                    <a:pt x="13477" y="33516"/>
                  </a:cubicBezTo>
                  <a:cubicBezTo>
                    <a:pt x="12777" y="35450"/>
                    <a:pt x="10141" y="42455"/>
                    <a:pt x="10141" y="42455"/>
                  </a:cubicBezTo>
                  <a:cubicBezTo>
                    <a:pt x="10075" y="42555"/>
                    <a:pt x="10141" y="42689"/>
                    <a:pt x="10208" y="42722"/>
                  </a:cubicBezTo>
                  <a:lnTo>
                    <a:pt x="12310" y="43990"/>
                  </a:lnTo>
                  <a:cubicBezTo>
                    <a:pt x="12343" y="44023"/>
                    <a:pt x="12376" y="44023"/>
                    <a:pt x="12410" y="44023"/>
                  </a:cubicBezTo>
                  <a:cubicBezTo>
                    <a:pt x="12476" y="44023"/>
                    <a:pt x="12543" y="44023"/>
                    <a:pt x="12610" y="43923"/>
                  </a:cubicBezTo>
                  <a:cubicBezTo>
                    <a:pt x="12677" y="43790"/>
                    <a:pt x="21283" y="31915"/>
                    <a:pt x="23017" y="29546"/>
                  </a:cubicBezTo>
                  <a:cubicBezTo>
                    <a:pt x="23718" y="28579"/>
                    <a:pt x="27154" y="23842"/>
                    <a:pt x="26286" y="22341"/>
                  </a:cubicBezTo>
                  <a:cubicBezTo>
                    <a:pt x="23017" y="16704"/>
                    <a:pt x="18848" y="11700"/>
                    <a:pt x="13944" y="7430"/>
                  </a:cubicBezTo>
                  <a:lnTo>
                    <a:pt x="14645" y="4762"/>
                  </a:lnTo>
                  <a:cubicBezTo>
                    <a:pt x="14678" y="4695"/>
                    <a:pt x="14578" y="4562"/>
                    <a:pt x="14511" y="4528"/>
                  </a:cubicBezTo>
                  <a:lnTo>
                    <a:pt x="2303" y="25"/>
                  </a:lnTo>
                  <a:cubicBezTo>
                    <a:pt x="2269" y="8"/>
                    <a:pt x="2236" y="0"/>
                    <a:pt x="220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73;p25"/>
            <p:cNvSpPr/>
            <p:nvPr/>
          </p:nvSpPr>
          <p:spPr>
            <a:xfrm>
              <a:off x="3373076" y="2996059"/>
              <a:ext cx="142766" cy="53947"/>
            </a:xfrm>
            <a:custGeom>
              <a:avLst/>
              <a:gdLst/>
              <a:ahLst/>
              <a:cxnLst/>
              <a:rect l="l" t="t" r="r" b="b"/>
              <a:pathLst>
                <a:path w="6272" h="2370" extrusionOk="0">
                  <a:moveTo>
                    <a:pt x="2235" y="1"/>
                  </a:moveTo>
                  <a:cubicBezTo>
                    <a:pt x="1501" y="168"/>
                    <a:pt x="834" y="334"/>
                    <a:pt x="167" y="534"/>
                  </a:cubicBezTo>
                  <a:cubicBezTo>
                    <a:pt x="67" y="601"/>
                    <a:pt x="0" y="701"/>
                    <a:pt x="67" y="835"/>
                  </a:cubicBezTo>
                  <a:cubicBezTo>
                    <a:pt x="91" y="907"/>
                    <a:pt x="132" y="962"/>
                    <a:pt x="203" y="962"/>
                  </a:cubicBezTo>
                  <a:cubicBezTo>
                    <a:pt x="231" y="962"/>
                    <a:pt x="263" y="953"/>
                    <a:pt x="300" y="935"/>
                  </a:cubicBezTo>
                  <a:cubicBezTo>
                    <a:pt x="934" y="735"/>
                    <a:pt x="1601" y="568"/>
                    <a:pt x="2235" y="434"/>
                  </a:cubicBezTo>
                  <a:cubicBezTo>
                    <a:pt x="2602" y="668"/>
                    <a:pt x="4503" y="1569"/>
                    <a:pt x="5938" y="2336"/>
                  </a:cubicBezTo>
                  <a:lnTo>
                    <a:pt x="6004" y="2369"/>
                  </a:lnTo>
                  <a:cubicBezTo>
                    <a:pt x="6038" y="2369"/>
                    <a:pt x="6138" y="2336"/>
                    <a:pt x="6238" y="2202"/>
                  </a:cubicBezTo>
                  <a:cubicBezTo>
                    <a:pt x="6271" y="2069"/>
                    <a:pt x="6238" y="1935"/>
                    <a:pt x="6138" y="1902"/>
                  </a:cubicBezTo>
                  <a:cubicBezTo>
                    <a:pt x="4570" y="1068"/>
                    <a:pt x="2402" y="1"/>
                    <a:pt x="23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74;p25"/>
            <p:cNvSpPr/>
            <p:nvPr/>
          </p:nvSpPr>
          <p:spPr>
            <a:xfrm>
              <a:off x="3334335" y="2985770"/>
              <a:ext cx="98744" cy="19439"/>
            </a:xfrm>
            <a:custGeom>
              <a:avLst/>
              <a:gdLst/>
              <a:ahLst/>
              <a:cxnLst/>
              <a:rect l="l" t="t" r="r" b="b"/>
              <a:pathLst>
                <a:path w="4338" h="854" extrusionOk="0">
                  <a:moveTo>
                    <a:pt x="3392" y="0"/>
                  </a:moveTo>
                  <a:cubicBezTo>
                    <a:pt x="2307" y="0"/>
                    <a:pt x="1226" y="127"/>
                    <a:pt x="168" y="453"/>
                  </a:cubicBezTo>
                  <a:cubicBezTo>
                    <a:pt x="34" y="486"/>
                    <a:pt x="1" y="553"/>
                    <a:pt x="1" y="686"/>
                  </a:cubicBezTo>
                  <a:cubicBezTo>
                    <a:pt x="34" y="820"/>
                    <a:pt x="134" y="853"/>
                    <a:pt x="268" y="853"/>
                  </a:cubicBezTo>
                  <a:lnTo>
                    <a:pt x="334" y="853"/>
                  </a:lnTo>
                  <a:cubicBezTo>
                    <a:pt x="1302" y="584"/>
                    <a:pt x="2334" y="424"/>
                    <a:pt x="3378" y="424"/>
                  </a:cubicBezTo>
                  <a:cubicBezTo>
                    <a:pt x="3631" y="424"/>
                    <a:pt x="3884" y="433"/>
                    <a:pt x="4137" y="453"/>
                  </a:cubicBezTo>
                  <a:cubicBezTo>
                    <a:pt x="4271" y="453"/>
                    <a:pt x="4337" y="353"/>
                    <a:pt x="4337" y="219"/>
                  </a:cubicBezTo>
                  <a:cubicBezTo>
                    <a:pt x="4337" y="119"/>
                    <a:pt x="4271" y="19"/>
                    <a:pt x="4137" y="19"/>
                  </a:cubicBezTo>
                  <a:cubicBezTo>
                    <a:pt x="3889" y="7"/>
                    <a:pt x="3640" y="0"/>
                    <a:pt x="33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75;p25"/>
            <p:cNvSpPr/>
            <p:nvPr/>
          </p:nvSpPr>
          <p:spPr>
            <a:xfrm>
              <a:off x="3390535" y="3866224"/>
              <a:ext cx="220204" cy="157198"/>
            </a:xfrm>
            <a:custGeom>
              <a:avLst/>
              <a:gdLst/>
              <a:ahLst/>
              <a:cxnLst/>
              <a:rect l="l" t="t" r="r" b="b"/>
              <a:pathLst>
                <a:path w="9674" h="6906" extrusionOk="0">
                  <a:moveTo>
                    <a:pt x="3203" y="0"/>
                  </a:moveTo>
                  <a:cubicBezTo>
                    <a:pt x="3203" y="0"/>
                    <a:pt x="167" y="1868"/>
                    <a:pt x="67" y="2835"/>
                  </a:cubicBezTo>
                  <a:cubicBezTo>
                    <a:pt x="0" y="3803"/>
                    <a:pt x="501" y="4070"/>
                    <a:pt x="1735" y="4837"/>
                  </a:cubicBezTo>
                  <a:cubicBezTo>
                    <a:pt x="3002" y="5571"/>
                    <a:pt x="4370" y="6905"/>
                    <a:pt x="4870" y="6905"/>
                  </a:cubicBezTo>
                  <a:lnTo>
                    <a:pt x="9040" y="6905"/>
                  </a:lnTo>
                  <a:cubicBezTo>
                    <a:pt x="9040" y="6905"/>
                    <a:pt x="9674" y="6838"/>
                    <a:pt x="9674" y="6405"/>
                  </a:cubicBezTo>
                  <a:cubicBezTo>
                    <a:pt x="9674" y="6004"/>
                    <a:pt x="6738" y="4537"/>
                    <a:pt x="6738" y="4537"/>
                  </a:cubicBezTo>
                  <a:lnTo>
                    <a:pt x="5271" y="1301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76;p25"/>
            <p:cNvSpPr/>
            <p:nvPr/>
          </p:nvSpPr>
          <p:spPr>
            <a:xfrm>
              <a:off x="3385209" y="3862604"/>
              <a:ext cx="230106" cy="166121"/>
            </a:xfrm>
            <a:custGeom>
              <a:avLst/>
              <a:gdLst/>
              <a:ahLst/>
              <a:cxnLst/>
              <a:rect l="l" t="t" r="r" b="b"/>
              <a:pathLst>
                <a:path w="10109" h="7298" extrusionOk="0">
                  <a:moveTo>
                    <a:pt x="3437" y="459"/>
                  </a:moveTo>
                  <a:lnTo>
                    <a:pt x="5405" y="1660"/>
                  </a:lnTo>
                  <a:lnTo>
                    <a:pt x="6806" y="4829"/>
                  </a:lnTo>
                  <a:cubicBezTo>
                    <a:pt x="6806" y="4862"/>
                    <a:pt x="6872" y="4862"/>
                    <a:pt x="6906" y="4896"/>
                  </a:cubicBezTo>
                  <a:cubicBezTo>
                    <a:pt x="8140" y="5530"/>
                    <a:pt x="9608" y="6364"/>
                    <a:pt x="9708" y="6564"/>
                  </a:cubicBezTo>
                  <a:cubicBezTo>
                    <a:pt x="9708" y="6831"/>
                    <a:pt x="9274" y="6897"/>
                    <a:pt x="9274" y="6897"/>
                  </a:cubicBezTo>
                  <a:lnTo>
                    <a:pt x="5104" y="6897"/>
                  </a:lnTo>
                  <a:cubicBezTo>
                    <a:pt x="4904" y="6897"/>
                    <a:pt x="4271" y="6397"/>
                    <a:pt x="3737" y="5997"/>
                  </a:cubicBezTo>
                  <a:cubicBezTo>
                    <a:pt x="3236" y="5563"/>
                    <a:pt x="2703" y="5163"/>
                    <a:pt x="2102" y="4829"/>
                  </a:cubicBezTo>
                  <a:cubicBezTo>
                    <a:pt x="801" y="4062"/>
                    <a:pt x="434" y="3828"/>
                    <a:pt x="501" y="3028"/>
                  </a:cubicBezTo>
                  <a:cubicBezTo>
                    <a:pt x="568" y="2461"/>
                    <a:pt x="2302" y="1160"/>
                    <a:pt x="3437" y="459"/>
                  </a:cubicBezTo>
                  <a:close/>
                  <a:moveTo>
                    <a:pt x="3466" y="1"/>
                  </a:moveTo>
                  <a:cubicBezTo>
                    <a:pt x="3428" y="1"/>
                    <a:pt x="3387" y="9"/>
                    <a:pt x="3337" y="26"/>
                  </a:cubicBezTo>
                  <a:cubicBezTo>
                    <a:pt x="3070" y="226"/>
                    <a:pt x="268" y="1994"/>
                    <a:pt x="134" y="2994"/>
                  </a:cubicBezTo>
                  <a:cubicBezTo>
                    <a:pt x="1" y="4062"/>
                    <a:pt x="635" y="4395"/>
                    <a:pt x="1902" y="5163"/>
                  </a:cubicBezTo>
                  <a:cubicBezTo>
                    <a:pt x="2436" y="5496"/>
                    <a:pt x="2970" y="5863"/>
                    <a:pt x="3470" y="6297"/>
                  </a:cubicBezTo>
                  <a:cubicBezTo>
                    <a:pt x="4271" y="6897"/>
                    <a:pt x="4771" y="7298"/>
                    <a:pt x="5104" y="7298"/>
                  </a:cubicBezTo>
                  <a:lnTo>
                    <a:pt x="9307" y="7298"/>
                  </a:lnTo>
                  <a:cubicBezTo>
                    <a:pt x="9608" y="7231"/>
                    <a:pt x="10108" y="7031"/>
                    <a:pt x="10108" y="6564"/>
                  </a:cubicBezTo>
                  <a:cubicBezTo>
                    <a:pt x="10108" y="6197"/>
                    <a:pt x="9107" y="5530"/>
                    <a:pt x="7139" y="4529"/>
                  </a:cubicBezTo>
                  <a:lnTo>
                    <a:pt x="5738" y="1360"/>
                  </a:lnTo>
                  <a:cubicBezTo>
                    <a:pt x="5738" y="1327"/>
                    <a:pt x="5672" y="1293"/>
                    <a:pt x="5638" y="1293"/>
                  </a:cubicBezTo>
                  <a:lnTo>
                    <a:pt x="3570" y="26"/>
                  </a:lnTo>
                  <a:cubicBezTo>
                    <a:pt x="3537" y="9"/>
                    <a:pt x="3503" y="1"/>
                    <a:pt x="346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77;p25"/>
            <p:cNvSpPr/>
            <p:nvPr/>
          </p:nvSpPr>
          <p:spPr>
            <a:xfrm>
              <a:off x="3390535" y="3918600"/>
              <a:ext cx="220204" cy="104821"/>
            </a:xfrm>
            <a:custGeom>
              <a:avLst/>
              <a:gdLst/>
              <a:ahLst/>
              <a:cxnLst/>
              <a:rect l="l" t="t" r="r" b="b"/>
              <a:pathLst>
                <a:path w="9674" h="4605" extrusionOk="0">
                  <a:moveTo>
                    <a:pt x="367" y="1"/>
                  </a:moveTo>
                  <a:cubicBezTo>
                    <a:pt x="234" y="134"/>
                    <a:pt x="134" y="334"/>
                    <a:pt x="67" y="534"/>
                  </a:cubicBezTo>
                  <a:cubicBezTo>
                    <a:pt x="0" y="1435"/>
                    <a:pt x="501" y="1769"/>
                    <a:pt x="1735" y="2536"/>
                  </a:cubicBezTo>
                  <a:cubicBezTo>
                    <a:pt x="3002" y="3270"/>
                    <a:pt x="4337" y="4604"/>
                    <a:pt x="4870" y="4604"/>
                  </a:cubicBezTo>
                  <a:lnTo>
                    <a:pt x="9040" y="4604"/>
                  </a:lnTo>
                  <a:cubicBezTo>
                    <a:pt x="9040" y="4604"/>
                    <a:pt x="9674" y="4537"/>
                    <a:pt x="9674" y="4104"/>
                  </a:cubicBezTo>
                  <a:lnTo>
                    <a:pt x="9674" y="4070"/>
                  </a:lnTo>
                  <a:cubicBezTo>
                    <a:pt x="8440" y="4004"/>
                    <a:pt x="7205" y="3870"/>
                    <a:pt x="6038" y="3603"/>
                  </a:cubicBezTo>
                  <a:cubicBezTo>
                    <a:pt x="3536" y="3103"/>
                    <a:pt x="4403" y="2769"/>
                    <a:pt x="3036" y="1535"/>
                  </a:cubicBezTo>
                  <a:cubicBezTo>
                    <a:pt x="2235" y="835"/>
                    <a:pt x="1335" y="334"/>
                    <a:pt x="36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78;p25"/>
            <p:cNvSpPr/>
            <p:nvPr/>
          </p:nvSpPr>
          <p:spPr>
            <a:xfrm>
              <a:off x="3254620" y="2374142"/>
              <a:ext cx="489007" cy="639399"/>
            </a:xfrm>
            <a:custGeom>
              <a:avLst/>
              <a:gdLst/>
              <a:ahLst/>
              <a:cxnLst/>
              <a:rect l="l" t="t" r="r" b="b"/>
              <a:pathLst>
                <a:path w="21483" h="28090" extrusionOk="0">
                  <a:moveTo>
                    <a:pt x="14294" y="0"/>
                  </a:moveTo>
                  <a:cubicBezTo>
                    <a:pt x="14255" y="0"/>
                    <a:pt x="14216" y="1"/>
                    <a:pt x="14177" y="3"/>
                  </a:cubicBezTo>
                  <a:cubicBezTo>
                    <a:pt x="12209" y="370"/>
                    <a:pt x="10374" y="1237"/>
                    <a:pt x="8873" y="2572"/>
                  </a:cubicBezTo>
                  <a:cubicBezTo>
                    <a:pt x="6672" y="4707"/>
                    <a:pt x="5204" y="7742"/>
                    <a:pt x="5104" y="9143"/>
                  </a:cubicBezTo>
                  <a:cubicBezTo>
                    <a:pt x="4971" y="10544"/>
                    <a:pt x="3036" y="17316"/>
                    <a:pt x="2335" y="18683"/>
                  </a:cubicBezTo>
                  <a:cubicBezTo>
                    <a:pt x="1635" y="20051"/>
                    <a:pt x="0" y="22486"/>
                    <a:pt x="1034" y="23820"/>
                  </a:cubicBezTo>
                  <a:cubicBezTo>
                    <a:pt x="1602" y="24487"/>
                    <a:pt x="12443" y="28090"/>
                    <a:pt x="13477" y="28090"/>
                  </a:cubicBezTo>
                  <a:cubicBezTo>
                    <a:pt x="14544" y="28090"/>
                    <a:pt x="14878" y="27089"/>
                    <a:pt x="15011" y="26522"/>
                  </a:cubicBezTo>
                  <a:cubicBezTo>
                    <a:pt x="15145" y="25922"/>
                    <a:pt x="16479" y="20418"/>
                    <a:pt x="17546" y="18416"/>
                  </a:cubicBezTo>
                  <a:cubicBezTo>
                    <a:pt x="18647" y="16415"/>
                    <a:pt x="21015" y="15081"/>
                    <a:pt x="21316" y="10411"/>
                  </a:cubicBezTo>
                  <a:cubicBezTo>
                    <a:pt x="21482" y="7675"/>
                    <a:pt x="20815" y="4907"/>
                    <a:pt x="19348" y="2538"/>
                  </a:cubicBezTo>
                  <a:cubicBezTo>
                    <a:pt x="19446" y="2538"/>
                    <a:pt x="16364" y="0"/>
                    <a:pt x="14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79;p25"/>
            <p:cNvSpPr/>
            <p:nvPr/>
          </p:nvSpPr>
          <p:spPr>
            <a:xfrm>
              <a:off x="3252344" y="2370340"/>
              <a:ext cx="496587" cy="649278"/>
            </a:xfrm>
            <a:custGeom>
              <a:avLst/>
              <a:gdLst/>
              <a:ahLst/>
              <a:cxnLst/>
              <a:rect l="l" t="t" r="r" b="b"/>
              <a:pathLst>
                <a:path w="21816" h="28524" extrusionOk="0">
                  <a:moveTo>
                    <a:pt x="14393" y="369"/>
                  </a:moveTo>
                  <a:cubicBezTo>
                    <a:pt x="16293" y="369"/>
                    <a:pt x="19084" y="2609"/>
                    <a:pt x="19314" y="2839"/>
                  </a:cubicBezTo>
                  <a:cubicBezTo>
                    <a:pt x="20715" y="5174"/>
                    <a:pt x="21382" y="7876"/>
                    <a:pt x="21182" y="10578"/>
                  </a:cubicBezTo>
                  <a:cubicBezTo>
                    <a:pt x="21015" y="13880"/>
                    <a:pt x="19781" y="15515"/>
                    <a:pt x="18647" y="16882"/>
                  </a:cubicBezTo>
                  <a:cubicBezTo>
                    <a:pt x="18180" y="17383"/>
                    <a:pt x="17813" y="17950"/>
                    <a:pt x="17479" y="18550"/>
                  </a:cubicBezTo>
                  <a:cubicBezTo>
                    <a:pt x="16445" y="20518"/>
                    <a:pt x="15144" y="25822"/>
                    <a:pt x="14944" y="26689"/>
                  </a:cubicBezTo>
                  <a:cubicBezTo>
                    <a:pt x="14744" y="27657"/>
                    <a:pt x="14277" y="28090"/>
                    <a:pt x="13610" y="28090"/>
                  </a:cubicBezTo>
                  <a:cubicBezTo>
                    <a:pt x="12476" y="28090"/>
                    <a:pt x="1802" y="24421"/>
                    <a:pt x="1368" y="23887"/>
                  </a:cubicBezTo>
                  <a:cubicBezTo>
                    <a:pt x="534" y="22853"/>
                    <a:pt x="1535" y="20985"/>
                    <a:pt x="2269" y="19651"/>
                  </a:cubicBezTo>
                  <a:cubicBezTo>
                    <a:pt x="2435" y="19384"/>
                    <a:pt x="2569" y="19184"/>
                    <a:pt x="2636" y="18984"/>
                  </a:cubicBezTo>
                  <a:cubicBezTo>
                    <a:pt x="3369" y="17549"/>
                    <a:pt x="5271" y="10744"/>
                    <a:pt x="5404" y="9343"/>
                  </a:cubicBezTo>
                  <a:cubicBezTo>
                    <a:pt x="5538" y="8043"/>
                    <a:pt x="6905" y="5074"/>
                    <a:pt x="9140" y="2905"/>
                  </a:cubicBezTo>
                  <a:cubicBezTo>
                    <a:pt x="11242" y="904"/>
                    <a:pt x="14110" y="404"/>
                    <a:pt x="14311" y="370"/>
                  </a:cubicBezTo>
                  <a:cubicBezTo>
                    <a:pt x="14338" y="369"/>
                    <a:pt x="14365" y="369"/>
                    <a:pt x="14393" y="369"/>
                  </a:cubicBezTo>
                  <a:close/>
                  <a:moveTo>
                    <a:pt x="14400" y="1"/>
                  </a:moveTo>
                  <a:cubicBezTo>
                    <a:pt x="14359" y="1"/>
                    <a:pt x="14318" y="2"/>
                    <a:pt x="14277" y="3"/>
                  </a:cubicBezTo>
                  <a:lnTo>
                    <a:pt x="14244" y="3"/>
                  </a:lnTo>
                  <a:cubicBezTo>
                    <a:pt x="12242" y="370"/>
                    <a:pt x="10341" y="1304"/>
                    <a:pt x="8840" y="2672"/>
                  </a:cubicBezTo>
                  <a:cubicBezTo>
                    <a:pt x="6738" y="4707"/>
                    <a:pt x="5104" y="7809"/>
                    <a:pt x="4971" y="9343"/>
                  </a:cubicBezTo>
                  <a:cubicBezTo>
                    <a:pt x="4870" y="10678"/>
                    <a:pt x="2969" y="17416"/>
                    <a:pt x="2269" y="18817"/>
                  </a:cubicBezTo>
                  <a:cubicBezTo>
                    <a:pt x="2135" y="19017"/>
                    <a:pt x="2002" y="19217"/>
                    <a:pt x="1902" y="19484"/>
                  </a:cubicBezTo>
                  <a:cubicBezTo>
                    <a:pt x="1101" y="20918"/>
                    <a:pt x="0" y="22886"/>
                    <a:pt x="1034" y="24187"/>
                  </a:cubicBezTo>
                  <a:cubicBezTo>
                    <a:pt x="1635" y="24921"/>
                    <a:pt x="12576" y="28524"/>
                    <a:pt x="13610" y="28524"/>
                  </a:cubicBezTo>
                  <a:cubicBezTo>
                    <a:pt x="14544" y="28524"/>
                    <a:pt x="15111" y="27923"/>
                    <a:pt x="15311" y="26756"/>
                  </a:cubicBezTo>
                  <a:cubicBezTo>
                    <a:pt x="15478" y="25889"/>
                    <a:pt x="16779" y="20618"/>
                    <a:pt x="17813" y="18717"/>
                  </a:cubicBezTo>
                  <a:cubicBezTo>
                    <a:pt x="18147" y="18183"/>
                    <a:pt x="18514" y="17616"/>
                    <a:pt x="18947" y="17116"/>
                  </a:cubicBezTo>
                  <a:cubicBezTo>
                    <a:pt x="20081" y="15748"/>
                    <a:pt x="21416" y="14047"/>
                    <a:pt x="21616" y="10611"/>
                  </a:cubicBezTo>
                  <a:cubicBezTo>
                    <a:pt x="21816" y="7842"/>
                    <a:pt x="21115" y="5040"/>
                    <a:pt x="19648" y="2605"/>
                  </a:cubicBezTo>
                  <a:lnTo>
                    <a:pt x="19614" y="2572"/>
                  </a:lnTo>
                  <a:cubicBezTo>
                    <a:pt x="19483" y="2474"/>
                    <a:pt x="16528" y="1"/>
                    <a:pt x="1440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80;p25"/>
            <p:cNvSpPr/>
            <p:nvPr/>
          </p:nvSpPr>
          <p:spPr>
            <a:xfrm>
              <a:off x="3520373" y="2625531"/>
              <a:ext cx="156424" cy="19007"/>
            </a:xfrm>
            <a:custGeom>
              <a:avLst/>
              <a:gdLst/>
              <a:ahLst/>
              <a:cxnLst/>
              <a:rect l="l" t="t" r="r" b="b"/>
              <a:pathLst>
                <a:path w="6872" h="835" extrusionOk="0">
                  <a:moveTo>
                    <a:pt x="234" y="0"/>
                  </a:moveTo>
                  <a:cubicBezTo>
                    <a:pt x="134" y="0"/>
                    <a:pt x="34" y="34"/>
                    <a:pt x="0" y="167"/>
                  </a:cubicBezTo>
                  <a:cubicBezTo>
                    <a:pt x="0" y="301"/>
                    <a:pt x="34" y="367"/>
                    <a:pt x="167" y="434"/>
                  </a:cubicBezTo>
                  <a:cubicBezTo>
                    <a:pt x="1335" y="701"/>
                    <a:pt x="2502" y="834"/>
                    <a:pt x="3703" y="834"/>
                  </a:cubicBezTo>
                  <a:cubicBezTo>
                    <a:pt x="4704" y="834"/>
                    <a:pt x="5704" y="768"/>
                    <a:pt x="6672" y="501"/>
                  </a:cubicBezTo>
                  <a:cubicBezTo>
                    <a:pt x="6805" y="467"/>
                    <a:pt x="6872" y="367"/>
                    <a:pt x="6839" y="267"/>
                  </a:cubicBezTo>
                  <a:cubicBezTo>
                    <a:pt x="6813" y="163"/>
                    <a:pt x="6746" y="79"/>
                    <a:pt x="6654" y="79"/>
                  </a:cubicBezTo>
                  <a:cubicBezTo>
                    <a:pt x="6629" y="79"/>
                    <a:pt x="6601" y="86"/>
                    <a:pt x="6572" y="101"/>
                  </a:cubicBezTo>
                  <a:cubicBezTo>
                    <a:pt x="5617" y="285"/>
                    <a:pt x="4641" y="378"/>
                    <a:pt x="3661" y="378"/>
                  </a:cubicBezTo>
                  <a:cubicBezTo>
                    <a:pt x="2516" y="378"/>
                    <a:pt x="1365" y="252"/>
                    <a:pt x="2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81;p25"/>
            <p:cNvSpPr/>
            <p:nvPr/>
          </p:nvSpPr>
          <p:spPr>
            <a:xfrm>
              <a:off x="3482405" y="2631039"/>
              <a:ext cx="151120" cy="55267"/>
            </a:xfrm>
            <a:custGeom>
              <a:avLst/>
              <a:gdLst/>
              <a:ahLst/>
              <a:cxnLst/>
              <a:rect l="l" t="t" r="r" b="b"/>
              <a:pathLst>
                <a:path w="6639" h="2428" extrusionOk="0">
                  <a:moveTo>
                    <a:pt x="242" y="0"/>
                  </a:moveTo>
                  <a:cubicBezTo>
                    <a:pt x="178" y="0"/>
                    <a:pt x="121" y="45"/>
                    <a:pt x="101" y="125"/>
                  </a:cubicBezTo>
                  <a:cubicBezTo>
                    <a:pt x="1" y="259"/>
                    <a:pt x="34" y="392"/>
                    <a:pt x="167" y="426"/>
                  </a:cubicBezTo>
                  <a:cubicBezTo>
                    <a:pt x="2102" y="1460"/>
                    <a:pt x="4170" y="2194"/>
                    <a:pt x="6338" y="2427"/>
                  </a:cubicBezTo>
                  <a:cubicBezTo>
                    <a:pt x="6472" y="2427"/>
                    <a:pt x="6605" y="2360"/>
                    <a:pt x="6639" y="2227"/>
                  </a:cubicBezTo>
                  <a:cubicBezTo>
                    <a:pt x="6639" y="2093"/>
                    <a:pt x="6539" y="2027"/>
                    <a:pt x="6438" y="2027"/>
                  </a:cubicBezTo>
                  <a:cubicBezTo>
                    <a:pt x="3370" y="1760"/>
                    <a:pt x="468" y="92"/>
                    <a:pt x="401" y="92"/>
                  </a:cubicBezTo>
                  <a:lnTo>
                    <a:pt x="367" y="59"/>
                  </a:lnTo>
                  <a:cubicBezTo>
                    <a:pt x="328" y="19"/>
                    <a:pt x="283" y="0"/>
                    <a:pt x="24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82;p25"/>
            <p:cNvSpPr/>
            <p:nvPr/>
          </p:nvSpPr>
          <p:spPr>
            <a:xfrm>
              <a:off x="3592507" y="2749996"/>
              <a:ext cx="48621" cy="35009"/>
            </a:xfrm>
            <a:custGeom>
              <a:avLst/>
              <a:gdLst/>
              <a:ahLst/>
              <a:cxnLst/>
              <a:rect l="l" t="t" r="r" b="b"/>
              <a:pathLst>
                <a:path w="2136" h="1538" extrusionOk="0">
                  <a:moveTo>
                    <a:pt x="1866" y="0"/>
                  </a:moveTo>
                  <a:cubicBezTo>
                    <a:pt x="1829" y="0"/>
                    <a:pt x="1794" y="11"/>
                    <a:pt x="1768" y="36"/>
                  </a:cubicBezTo>
                  <a:cubicBezTo>
                    <a:pt x="1235" y="470"/>
                    <a:pt x="701" y="837"/>
                    <a:pt x="134" y="1171"/>
                  </a:cubicBezTo>
                  <a:cubicBezTo>
                    <a:pt x="0" y="1237"/>
                    <a:pt x="0" y="1371"/>
                    <a:pt x="34" y="1471"/>
                  </a:cubicBezTo>
                  <a:cubicBezTo>
                    <a:pt x="100" y="1504"/>
                    <a:pt x="134" y="1537"/>
                    <a:pt x="200" y="1537"/>
                  </a:cubicBezTo>
                  <a:cubicBezTo>
                    <a:pt x="267" y="1537"/>
                    <a:pt x="301" y="1537"/>
                    <a:pt x="334" y="1504"/>
                  </a:cubicBezTo>
                  <a:cubicBezTo>
                    <a:pt x="934" y="1171"/>
                    <a:pt x="1468" y="804"/>
                    <a:pt x="2002" y="370"/>
                  </a:cubicBezTo>
                  <a:cubicBezTo>
                    <a:pt x="2068" y="303"/>
                    <a:pt x="2135" y="170"/>
                    <a:pt x="2035" y="70"/>
                  </a:cubicBezTo>
                  <a:cubicBezTo>
                    <a:pt x="1994" y="29"/>
                    <a:pt x="1927" y="0"/>
                    <a:pt x="186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83;p25"/>
            <p:cNvSpPr/>
            <p:nvPr/>
          </p:nvSpPr>
          <p:spPr>
            <a:xfrm>
              <a:off x="3350291" y="2796090"/>
              <a:ext cx="216426" cy="92188"/>
            </a:xfrm>
            <a:custGeom>
              <a:avLst/>
              <a:gdLst/>
              <a:ahLst/>
              <a:cxnLst/>
              <a:rect l="l" t="t" r="r" b="b"/>
              <a:pathLst>
                <a:path w="9508" h="4050" extrusionOk="0">
                  <a:moveTo>
                    <a:pt x="9258" y="0"/>
                  </a:moveTo>
                  <a:cubicBezTo>
                    <a:pt x="9228" y="0"/>
                    <a:pt x="9199" y="4"/>
                    <a:pt x="9174" y="13"/>
                  </a:cubicBezTo>
                  <a:cubicBezTo>
                    <a:pt x="6305" y="1481"/>
                    <a:pt x="3269" y="2681"/>
                    <a:pt x="167" y="3649"/>
                  </a:cubicBezTo>
                  <a:cubicBezTo>
                    <a:pt x="67" y="3682"/>
                    <a:pt x="0" y="3782"/>
                    <a:pt x="0" y="3882"/>
                  </a:cubicBezTo>
                  <a:cubicBezTo>
                    <a:pt x="67" y="4016"/>
                    <a:pt x="134" y="4049"/>
                    <a:pt x="267" y="4049"/>
                  </a:cubicBezTo>
                  <a:lnTo>
                    <a:pt x="301" y="4049"/>
                  </a:lnTo>
                  <a:cubicBezTo>
                    <a:pt x="3436" y="3115"/>
                    <a:pt x="6472" y="1847"/>
                    <a:pt x="9407" y="380"/>
                  </a:cubicBezTo>
                  <a:cubicBezTo>
                    <a:pt x="9474" y="313"/>
                    <a:pt x="9507" y="180"/>
                    <a:pt x="9474" y="113"/>
                  </a:cubicBezTo>
                  <a:cubicBezTo>
                    <a:pt x="9449" y="38"/>
                    <a:pt x="9349" y="0"/>
                    <a:pt x="925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84;p25"/>
            <p:cNvSpPr/>
            <p:nvPr/>
          </p:nvSpPr>
          <p:spPr>
            <a:xfrm>
              <a:off x="3306246" y="2888096"/>
              <a:ext cx="24333" cy="14591"/>
            </a:xfrm>
            <a:custGeom>
              <a:avLst/>
              <a:gdLst/>
              <a:ahLst/>
              <a:cxnLst/>
              <a:rect l="l" t="t" r="r" b="b"/>
              <a:pathLst>
                <a:path w="1069" h="641" extrusionOk="0">
                  <a:moveTo>
                    <a:pt x="821" y="0"/>
                  </a:moveTo>
                  <a:cubicBezTo>
                    <a:pt x="804" y="0"/>
                    <a:pt x="786" y="3"/>
                    <a:pt x="768" y="7"/>
                  </a:cubicBezTo>
                  <a:cubicBezTo>
                    <a:pt x="401" y="140"/>
                    <a:pt x="167" y="174"/>
                    <a:pt x="167" y="174"/>
                  </a:cubicBezTo>
                  <a:cubicBezTo>
                    <a:pt x="67" y="241"/>
                    <a:pt x="1" y="307"/>
                    <a:pt x="34" y="441"/>
                  </a:cubicBezTo>
                  <a:cubicBezTo>
                    <a:pt x="67" y="574"/>
                    <a:pt x="167" y="607"/>
                    <a:pt x="234" y="607"/>
                  </a:cubicBezTo>
                  <a:lnTo>
                    <a:pt x="201" y="641"/>
                  </a:lnTo>
                  <a:lnTo>
                    <a:pt x="868" y="441"/>
                  </a:lnTo>
                  <a:cubicBezTo>
                    <a:pt x="1001" y="441"/>
                    <a:pt x="1068" y="307"/>
                    <a:pt x="1035" y="174"/>
                  </a:cubicBezTo>
                  <a:cubicBezTo>
                    <a:pt x="1035" y="87"/>
                    <a:pt x="935" y="0"/>
                    <a:pt x="82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85;p25"/>
            <p:cNvSpPr/>
            <p:nvPr/>
          </p:nvSpPr>
          <p:spPr>
            <a:xfrm>
              <a:off x="3348766" y="2852268"/>
              <a:ext cx="152645" cy="72453"/>
            </a:xfrm>
            <a:custGeom>
              <a:avLst/>
              <a:gdLst/>
              <a:ahLst/>
              <a:cxnLst/>
              <a:rect l="l" t="t" r="r" b="b"/>
              <a:pathLst>
                <a:path w="6706" h="3183" extrusionOk="0">
                  <a:moveTo>
                    <a:pt x="6452" y="0"/>
                  </a:moveTo>
                  <a:cubicBezTo>
                    <a:pt x="6426" y="0"/>
                    <a:pt x="6399" y="4"/>
                    <a:pt x="6372" y="13"/>
                  </a:cubicBezTo>
                  <a:cubicBezTo>
                    <a:pt x="4370" y="1047"/>
                    <a:pt x="2302" y="1981"/>
                    <a:pt x="167" y="2749"/>
                  </a:cubicBezTo>
                  <a:cubicBezTo>
                    <a:pt x="34" y="2815"/>
                    <a:pt x="1" y="2882"/>
                    <a:pt x="1" y="3015"/>
                  </a:cubicBezTo>
                  <a:cubicBezTo>
                    <a:pt x="34" y="3149"/>
                    <a:pt x="134" y="3182"/>
                    <a:pt x="234" y="3182"/>
                  </a:cubicBezTo>
                  <a:lnTo>
                    <a:pt x="334" y="3182"/>
                  </a:lnTo>
                  <a:cubicBezTo>
                    <a:pt x="2469" y="2348"/>
                    <a:pt x="4537" y="1414"/>
                    <a:pt x="6572" y="380"/>
                  </a:cubicBezTo>
                  <a:cubicBezTo>
                    <a:pt x="6672" y="313"/>
                    <a:pt x="6705" y="180"/>
                    <a:pt x="6672" y="80"/>
                  </a:cubicBezTo>
                  <a:cubicBezTo>
                    <a:pt x="6599" y="31"/>
                    <a:pt x="6526" y="0"/>
                    <a:pt x="645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86;p25"/>
            <p:cNvSpPr/>
            <p:nvPr/>
          </p:nvSpPr>
          <p:spPr>
            <a:xfrm>
              <a:off x="3136164" y="2249289"/>
              <a:ext cx="726670" cy="297506"/>
            </a:xfrm>
            <a:custGeom>
              <a:avLst/>
              <a:gdLst/>
              <a:ahLst/>
              <a:cxnLst/>
              <a:rect l="l" t="t" r="r" b="b"/>
              <a:pathLst>
                <a:path w="31924" h="13070" extrusionOk="0">
                  <a:moveTo>
                    <a:pt x="5040" y="0"/>
                  </a:moveTo>
                  <a:cubicBezTo>
                    <a:pt x="2883" y="0"/>
                    <a:pt x="1" y="451"/>
                    <a:pt x="1" y="451"/>
                  </a:cubicBezTo>
                  <a:lnTo>
                    <a:pt x="3403" y="2686"/>
                  </a:lnTo>
                  <a:cubicBezTo>
                    <a:pt x="3403" y="2686"/>
                    <a:pt x="8974" y="4020"/>
                    <a:pt x="11042" y="4020"/>
                  </a:cubicBezTo>
                  <a:cubicBezTo>
                    <a:pt x="12443" y="4020"/>
                    <a:pt x="13696" y="3620"/>
                    <a:pt x="15215" y="3620"/>
                  </a:cubicBezTo>
                  <a:cubicBezTo>
                    <a:pt x="15975" y="3620"/>
                    <a:pt x="16802" y="3720"/>
                    <a:pt x="17747" y="4020"/>
                  </a:cubicBezTo>
                  <a:cubicBezTo>
                    <a:pt x="20582" y="4888"/>
                    <a:pt x="24185" y="5822"/>
                    <a:pt x="26420" y="6856"/>
                  </a:cubicBezTo>
                  <a:cubicBezTo>
                    <a:pt x="28688" y="7890"/>
                    <a:pt x="30489" y="8490"/>
                    <a:pt x="30489" y="9858"/>
                  </a:cubicBezTo>
                  <a:cubicBezTo>
                    <a:pt x="30489" y="11192"/>
                    <a:pt x="28087" y="12393"/>
                    <a:pt x="27654" y="12393"/>
                  </a:cubicBezTo>
                  <a:cubicBezTo>
                    <a:pt x="27187" y="12393"/>
                    <a:pt x="26153" y="8824"/>
                    <a:pt x="24985" y="8524"/>
                  </a:cubicBezTo>
                  <a:cubicBezTo>
                    <a:pt x="24984" y="8524"/>
                    <a:pt x="24981" y="8525"/>
                    <a:pt x="24978" y="8525"/>
                  </a:cubicBezTo>
                  <a:cubicBezTo>
                    <a:pt x="24921" y="8525"/>
                    <a:pt x="24596" y="8388"/>
                    <a:pt x="24314" y="8388"/>
                  </a:cubicBezTo>
                  <a:cubicBezTo>
                    <a:pt x="23975" y="8388"/>
                    <a:pt x="23698" y="8586"/>
                    <a:pt x="24018" y="9458"/>
                  </a:cubicBezTo>
                  <a:cubicBezTo>
                    <a:pt x="24018" y="9458"/>
                    <a:pt x="25219" y="12727"/>
                    <a:pt x="26086" y="13027"/>
                  </a:cubicBezTo>
                  <a:cubicBezTo>
                    <a:pt x="26171" y="13055"/>
                    <a:pt x="26284" y="13069"/>
                    <a:pt x="26420" y="13069"/>
                  </a:cubicBezTo>
                  <a:cubicBezTo>
                    <a:pt x="27718" y="13069"/>
                    <a:pt x="31067" y="11807"/>
                    <a:pt x="31490" y="10025"/>
                  </a:cubicBezTo>
                  <a:cubicBezTo>
                    <a:pt x="31923" y="8123"/>
                    <a:pt x="25652" y="4954"/>
                    <a:pt x="24018" y="4187"/>
                  </a:cubicBezTo>
                  <a:cubicBezTo>
                    <a:pt x="22383" y="3453"/>
                    <a:pt x="17146" y="3153"/>
                    <a:pt x="14177" y="2686"/>
                  </a:cubicBezTo>
                  <a:cubicBezTo>
                    <a:pt x="11175" y="2219"/>
                    <a:pt x="8507" y="618"/>
                    <a:pt x="6705" y="151"/>
                  </a:cubicBezTo>
                  <a:cubicBezTo>
                    <a:pt x="6285" y="42"/>
                    <a:pt x="5696" y="0"/>
                    <a:pt x="504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87;p25"/>
            <p:cNvSpPr/>
            <p:nvPr/>
          </p:nvSpPr>
          <p:spPr>
            <a:xfrm>
              <a:off x="3132363" y="2246148"/>
              <a:ext cx="739576" cy="305746"/>
            </a:xfrm>
            <a:custGeom>
              <a:avLst/>
              <a:gdLst/>
              <a:ahLst/>
              <a:cxnLst/>
              <a:rect l="l" t="t" r="r" b="b"/>
              <a:pathLst>
                <a:path w="32491" h="13432" extrusionOk="0">
                  <a:moveTo>
                    <a:pt x="5265" y="427"/>
                  </a:moveTo>
                  <a:cubicBezTo>
                    <a:pt x="5873" y="427"/>
                    <a:pt x="6416" y="463"/>
                    <a:pt x="6806" y="556"/>
                  </a:cubicBezTo>
                  <a:cubicBezTo>
                    <a:pt x="7573" y="789"/>
                    <a:pt x="8407" y="1123"/>
                    <a:pt x="9174" y="1457"/>
                  </a:cubicBezTo>
                  <a:cubicBezTo>
                    <a:pt x="10775" y="2190"/>
                    <a:pt x="12543" y="2791"/>
                    <a:pt x="14311" y="3124"/>
                  </a:cubicBezTo>
                  <a:cubicBezTo>
                    <a:pt x="15245" y="3291"/>
                    <a:pt x="16413" y="3391"/>
                    <a:pt x="17680" y="3525"/>
                  </a:cubicBezTo>
                  <a:cubicBezTo>
                    <a:pt x="20182" y="3825"/>
                    <a:pt x="23017" y="4125"/>
                    <a:pt x="24085" y="4625"/>
                  </a:cubicBezTo>
                  <a:cubicBezTo>
                    <a:pt x="27087" y="5993"/>
                    <a:pt x="31757" y="8695"/>
                    <a:pt x="31423" y="10196"/>
                  </a:cubicBezTo>
                  <a:cubicBezTo>
                    <a:pt x="31290" y="10830"/>
                    <a:pt x="30656" y="11497"/>
                    <a:pt x="29622" y="12098"/>
                  </a:cubicBezTo>
                  <a:cubicBezTo>
                    <a:pt x="29255" y="12298"/>
                    <a:pt x="28888" y="12464"/>
                    <a:pt x="28455" y="12631"/>
                  </a:cubicBezTo>
                  <a:cubicBezTo>
                    <a:pt x="29389" y="12198"/>
                    <a:pt x="30790" y="11197"/>
                    <a:pt x="30790" y="10096"/>
                  </a:cubicBezTo>
                  <a:cubicBezTo>
                    <a:pt x="30790" y="8795"/>
                    <a:pt x="29389" y="8161"/>
                    <a:pt x="27554" y="7327"/>
                  </a:cubicBezTo>
                  <a:lnTo>
                    <a:pt x="26687" y="6927"/>
                  </a:lnTo>
                  <a:cubicBezTo>
                    <a:pt x="25052" y="6160"/>
                    <a:pt x="22750" y="5459"/>
                    <a:pt x="20549" y="4826"/>
                  </a:cubicBezTo>
                  <a:cubicBezTo>
                    <a:pt x="19682" y="4525"/>
                    <a:pt x="18781" y="4292"/>
                    <a:pt x="17947" y="4025"/>
                  </a:cubicBezTo>
                  <a:cubicBezTo>
                    <a:pt x="17113" y="3758"/>
                    <a:pt x="16246" y="3625"/>
                    <a:pt x="15379" y="3625"/>
                  </a:cubicBezTo>
                  <a:cubicBezTo>
                    <a:pt x="14645" y="3625"/>
                    <a:pt x="13877" y="3691"/>
                    <a:pt x="13110" y="3825"/>
                  </a:cubicBezTo>
                  <a:cubicBezTo>
                    <a:pt x="12510" y="3958"/>
                    <a:pt x="11843" y="4025"/>
                    <a:pt x="11176" y="4025"/>
                  </a:cubicBezTo>
                  <a:cubicBezTo>
                    <a:pt x="9207" y="4025"/>
                    <a:pt x="4070" y="2824"/>
                    <a:pt x="3637" y="2691"/>
                  </a:cubicBezTo>
                  <a:lnTo>
                    <a:pt x="701" y="789"/>
                  </a:lnTo>
                  <a:cubicBezTo>
                    <a:pt x="1664" y="669"/>
                    <a:pt x="3687" y="427"/>
                    <a:pt x="5265" y="427"/>
                  </a:cubicBezTo>
                  <a:close/>
                  <a:moveTo>
                    <a:pt x="24423" y="8710"/>
                  </a:moveTo>
                  <a:cubicBezTo>
                    <a:pt x="24564" y="8710"/>
                    <a:pt x="24857" y="8808"/>
                    <a:pt x="25019" y="8862"/>
                  </a:cubicBezTo>
                  <a:lnTo>
                    <a:pt x="25052" y="8862"/>
                  </a:lnTo>
                  <a:cubicBezTo>
                    <a:pt x="25686" y="8995"/>
                    <a:pt x="26353" y="10396"/>
                    <a:pt x="26820" y="11364"/>
                  </a:cubicBezTo>
                  <a:cubicBezTo>
                    <a:pt x="27254" y="12331"/>
                    <a:pt x="27487" y="12765"/>
                    <a:pt x="27754" y="12765"/>
                  </a:cubicBezTo>
                  <a:lnTo>
                    <a:pt x="27854" y="12765"/>
                  </a:lnTo>
                  <a:cubicBezTo>
                    <a:pt x="27488" y="12922"/>
                    <a:pt x="27080" y="12976"/>
                    <a:pt x="26680" y="12976"/>
                  </a:cubicBezTo>
                  <a:cubicBezTo>
                    <a:pt x="26570" y="12976"/>
                    <a:pt x="26461" y="12972"/>
                    <a:pt x="26353" y="12965"/>
                  </a:cubicBezTo>
                  <a:cubicBezTo>
                    <a:pt x="25753" y="12765"/>
                    <a:pt x="24852" y="10763"/>
                    <a:pt x="24385" y="9496"/>
                  </a:cubicBezTo>
                  <a:cubicBezTo>
                    <a:pt x="24185" y="8962"/>
                    <a:pt x="24252" y="8795"/>
                    <a:pt x="24352" y="8728"/>
                  </a:cubicBezTo>
                  <a:cubicBezTo>
                    <a:pt x="24364" y="8716"/>
                    <a:pt x="24389" y="8710"/>
                    <a:pt x="24423" y="8710"/>
                  </a:cubicBezTo>
                  <a:close/>
                  <a:moveTo>
                    <a:pt x="5295" y="1"/>
                  </a:moveTo>
                  <a:cubicBezTo>
                    <a:pt x="3164" y="1"/>
                    <a:pt x="353" y="430"/>
                    <a:pt x="201" y="456"/>
                  </a:cubicBezTo>
                  <a:cubicBezTo>
                    <a:pt x="168" y="456"/>
                    <a:pt x="101" y="489"/>
                    <a:pt x="68" y="523"/>
                  </a:cubicBezTo>
                  <a:cubicBezTo>
                    <a:pt x="1" y="623"/>
                    <a:pt x="34" y="756"/>
                    <a:pt x="101" y="823"/>
                  </a:cubicBezTo>
                  <a:lnTo>
                    <a:pt x="3537" y="3058"/>
                  </a:lnTo>
                  <a:lnTo>
                    <a:pt x="3570" y="3124"/>
                  </a:lnTo>
                  <a:cubicBezTo>
                    <a:pt x="3770" y="3158"/>
                    <a:pt x="9174" y="4459"/>
                    <a:pt x="11242" y="4459"/>
                  </a:cubicBezTo>
                  <a:cubicBezTo>
                    <a:pt x="11976" y="4392"/>
                    <a:pt x="12643" y="4359"/>
                    <a:pt x="13277" y="4225"/>
                  </a:cubicBezTo>
                  <a:cubicBezTo>
                    <a:pt x="13959" y="4123"/>
                    <a:pt x="14666" y="4021"/>
                    <a:pt x="15444" y="4021"/>
                  </a:cubicBezTo>
                  <a:cubicBezTo>
                    <a:pt x="16190" y="4021"/>
                    <a:pt x="17000" y="4115"/>
                    <a:pt x="17914" y="4392"/>
                  </a:cubicBezTo>
                  <a:cubicBezTo>
                    <a:pt x="18748" y="4692"/>
                    <a:pt x="19615" y="4959"/>
                    <a:pt x="20516" y="5193"/>
                  </a:cubicBezTo>
                  <a:cubicBezTo>
                    <a:pt x="22550" y="5760"/>
                    <a:pt x="24585" y="6393"/>
                    <a:pt x="26553" y="7227"/>
                  </a:cubicBezTo>
                  <a:cubicBezTo>
                    <a:pt x="26853" y="7427"/>
                    <a:pt x="27120" y="7528"/>
                    <a:pt x="27420" y="7661"/>
                  </a:cubicBezTo>
                  <a:cubicBezTo>
                    <a:pt x="29188" y="8462"/>
                    <a:pt x="30423" y="8995"/>
                    <a:pt x="30423" y="10029"/>
                  </a:cubicBezTo>
                  <a:cubicBezTo>
                    <a:pt x="30423" y="11197"/>
                    <a:pt x="28254" y="12331"/>
                    <a:pt x="27854" y="12364"/>
                  </a:cubicBezTo>
                  <a:cubicBezTo>
                    <a:pt x="27587" y="12031"/>
                    <a:pt x="27387" y="11664"/>
                    <a:pt x="27220" y="11230"/>
                  </a:cubicBezTo>
                  <a:cubicBezTo>
                    <a:pt x="26620" y="10129"/>
                    <a:pt x="25953" y="8695"/>
                    <a:pt x="25186" y="8495"/>
                  </a:cubicBezTo>
                  <a:cubicBezTo>
                    <a:pt x="25076" y="8451"/>
                    <a:pt x="24767" y="8322"/>
                    <a:pt x="24473" y="8322"/>
                  </a:cubicBezTo>
                  <a:cubicBezTo>
                    <a:pt x="24318" y="8322"/>
                    <a:pt x="24167" y="8358"/>
                    <a:pt x="24051" y="8462"/>
                  </a:cubicBezTo>
                  <a:cubicBezTo>
                    <a:pt x="23785" y="8662"/>
                    <a:pt x="23785" y="9095"/>
                    <a:pt x="24018" y="9662"/>
                  </a:cubicBezTo>
                  <a:cubicBezTo>
                    <a:pt x="24118" y="9996"/>
                    <a:pt x="25252" y="13032"/>
                    <a:pt x="26220" y="13365"/>
                  </a:cubicBezTo>
                  <a:cubicBezTo>
                    <a:pt x="26353" y="13432"/>
                    <a:pt x="26453" y="13432"/>
                    <a:pt x="26587" y="13432"/>
                  </a:cubicBezTo>
                  <a:cubicBezTo>
                    <a:pt x="27721" y="13332"/>
                    <a:pt x="28855" y="12965"/>
                    <a:pt x="29922" y="12464"/>
                  </a:cubicBezTo>
                  <a:cubicBezTo>
                    <a:pt x="30723" y="11997"/>
                    <a:pt x="31724" y="11264"/>
                    <a:pt x="31924" y="10296"/>
                  </a:cubicBezTo>
                  <a:cubicBezTo>
                    <a:pt x="32491" y="7995"/>
                    <a:pt x="25186" y="4625"/>
                    <a:pt x="24352" y="4259"/>
                  </a:cubicBezTo>
                  <a:cubicBezTo>
                    <a:pt x="23217" y="3691"/>
                    <a:pt x="20482" y="3425"/>
                    <a:pt x="17814" y="3124"/>
                  </a:cubicBezTo>
                  <a:cubicBezTo>
                    <a:pt x="16579" y="2958"/>
                    <a:pt x="15412" y="2824"/>
                    <a:pt x="14478" y="2691"/>
                  </a:cubicBezTo>
                  <a:cubicBezTo>
                    <a:pt x="12743" y="2357"/>
                    <a:pt x="11042" y="1823"/>
                    <a:pt x="9441" y="1090"/>
                  </a:cubicBezTo>
                  <a:cubicBezTo>
                    <a:pt x="8674" y="689"/>
                    <a:pt x="7840" y="422"/>
                    <a:pt x="7006" y="156"/>
                  </a:cubicBezTo>
                  <a:cubicBezTo>
                    <a:pt x="6573" y="44"/>
                    <a:pt x="5968" y="1"/>
                    <a:pt x="529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88;p25"/>
            <p:cNvSpPr/>
            <p:nvPr/>
          </p:nvSpPr>
          <p:spPr>
            <a:xfrm>
              <a:off x="3563644" y="2062204"/>
              <a:ext cx="295389" cy="369731"/>
            </a:xfrm>
            <a:custGeom>
              <a:avLst/>
              <a:gdLst/>
              <a:ahLst/>
              <a:cxnLst/>
              <a:rect l="l" t="t" r="r" b="b"/>
              <a:pathLst>
                <a:path w="12977" h="16243" extrusionOk="0">
                  <a:moveTo>
                    <a:pt x="5652" y="0"/>
                  </a:moveTo>
                  <a:cubicBezTo>
                    <a:pt x="5570" y="0"/>
                    <a:pt x="5498" y="10"/>
                    <a:pt x="5438" y="31"/>
                  </a:cubicBezTo>
                  <a:cubicBezTo>
                    <a:pt x="4637" y="264"/>
                    <a:pt x="3770" y="2099"/>
                    <a:pt x="3236" y="2899"/>
                  </a:cubicBezTo>
                  <a:cubicBezTo>
                    <a:pt x="2703" y="3700"/>
                    <a:pt x="935" y="3934"/>
                    <a:pt x="468" y="6035"/>
                  </a:cubicBezTo>
                  <a:cubicBezTo>
                    <a:pt x="1" y="8103"/>
                    <a:pt x="2236" y="9371"/>
                    <a:pt x="2236" y="9371"/>
                  </a:cubicBezTo>
                  <a:lnTo>
                    <a:pt x="2636" y="10171"/>
                  </a:lnTo>
                  <a:lnTo>
                    <a:pt x="1402" y="12907"/>
                  </a:lnTo>
                  <a:lnTo>
                    <a:pt x="5838" y="16242"/>
                  </a:lnTo>
                  <a:lnTo>
                    <a:pt x="7873" y="12506"/>
                  </a:lnTo>
                  <a:cubicBezTo>
                    <a:pt x="7873" y="12506"/>
                    <a:pt x="8772" y="12662"/>
                    <a:pt x="9537" y="12662"/>
                  </a:cubicBezTo>
                  <a:cubicBezTo>
                    <a:pt x="9835" y="12662"/>
                    <a:pt x="10112" y="12638"/>
                    <a:pt x="10308" y="12573"/>
                  </a:cubicBezTo>
                  <a:cubicBezTo>
                    <a:pt x="11042" y="12273"/>
                    <a:pt x="11442" y="12106"/>
                    <a:pt x="11442" y="11372"/>
                  </a:cubicBezTo>
                  <a:lnTo>
                    <a:pt x="11442" y="7603"/>
                  </a:lnTo>
                  <a:cubicBezTo>
                    <a:pt x="11442" y="7603"/>
                    <a:pt x="12977" y="6702"/>
                    <a:pt x="12977" y="6269"/>
                  </a:cubicBezTo>
                  <a:cubicBezTo>
                    <a:pt x="12977" y="5868"/>
                    <a:pt x="10642" y="4834"/>
                    <a:pt x="10642" y="4601"/>
                  </a:cubicBezTo>
                  <a:cubicBezTo>
                    <a:pt x="10642" y="4401"/>
                    <a:pt x="10575" y="4000"/>
                    <a:pt x="10575" y="3600"/>
                  </a:cubicBezTo>
                  <a:cubicBezTo>
                    <a:pt x="10575" y="3233"/>
                    <a:pt x="8907" y="1332"/>
                    <a:pt x="8907" y="1332"/>
                  </a:cubicBezTo>
                  <a:cubicBezTo>
                    <a:pt x="8907" y="1332"/>
                    <a:pt x="6612" y="0"/>
                    <a:pt x="5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89;p25"/>
            <p:cNvSpPr/>
            <p:nvPr/>
          </p:nvSpPr>
          <p:spPr>
            <a:xfrm>
              <a:off x="3559092" y="2057356"/>
              <a:ext cx="303743" cy="379132"/>
            </a:xfrm>
            <a:custGeom>
              <a:avLst/>
              <a:gdLst/>
              <a:ahLst/>
              <a:cxnLst/>
              <a:rect l="l" t="t" r="r" b="b"/>
              <a:pathLst>
                <a:path w="13344" h="16656" extrusionOk="0">
                  <a:moveTo>
                    <a:pt x="5794" y="324"/>
                  </a:moveTo>
                  <a:cubicBezTo>
                    <a:pt x="6459" y="324"/>
                    <a:pt x="8022" y="1125"/>
                    <a:pt x="8940" y="1645"/>
                  </a:cubicBezTo>
                  <a:cubicBezTo>
                    <a:pt x="9507" y="2312"/>
                    <a:pt x="10041" y="3012"/>
                    <a:pt x="10508" y="3780"/>
                  </a:cubicBezTo>
                  <a:cubicBezTo>
                    <a:pt x="10508" y="3946"/>
                    <a:pt x="10508" y="4247"/>
                    <a:pt x="10541" y="4413"/>
                  </a:cubicBezTo>
                  <a:cubicBezTo>
                    <a:pt x="10608" y="4580"/>
                    <a:pt x="10608" y="4680"/>
                    <a:pt x="10608" y="4780"/>
                  </a:cubicBezTo>
                  <a:cubicBezTo>
                    <a:pt x="10608" y="4947"/>
                    <a:pt x="10808" y="5081"/>
                    <a:pt x="11609" y="5514"/>
                  </a:cubicBezTo>
                  <a:cubicBezTo>
                    <a:pt x="12109" y="5781"/>
                    <a:pt x="12543" y="6115"/>
                    <a:pt x="12977" y="6448"/>
                  </a:cubicBezTo>
                  <a:cubicBezTo>
                    <a:pt x="12943" y="6615"/>
                    <a:pt x="12276" y="7149"/>
                    <a:pt x="11509" y="7616"/>
                  </a:cubicBezTo>
                  <a:cubicBezTo>
                    <a:pt x="11475" y="7649"/>
                    <a:pt x="11442" y="7682"/>
                    <a:pt x="11442" y="7782"/>
                  </a:cubicBezTo>
                  <a:lnTo>
                    <a:pt x="11442" y="11518"/>
                  </a:lnTo>
                  <a:cubicBezTo>
                    <a:pt x="11442" y="12119"/>
                    <a:pt x="11142" y="12286"/>
                    <a:pt x="10441" y="12519"/>
                  </a:cubicBezTo>
                  <a:cubicBezTo>
                    <a:pt x="10250" y="12594"/>
                    <a:pt x="9983" y="12621"/>
                    <a:pt x="9696" y="12621"/>
                  </a:cubicBezTo>
                  <a:cubicBezTo>
                    <a:pt x="9081" y="12621"/>
                    <a:pt x="8368" y="12498"/>
                    <a:pt x="8073" y="12452"/>
                  </a:cubicBezTo>
                  <a:cubicBezTo>
                    <a:pt x="7973" y="12452"/>
                    <a:pt x="7906" y="12486"/>
                    <a:pt x="7840" y="12586"/>
                  </a:cubicBezTo>
                  <a:lnTo>
                    <a:pt x="5972" y="16122"/>
                  </a:lnTo>
                  <a:lnTo>
                    <a:pt x="1802" y="13020"/>
                  </a:lnTo>
                  <a:lnTo>
                    <a:pt x="2969" y="10418"/>
                  </a:lnTo>
                  <a:cubicBezTo>
                    <a:pt x="3003" y="10351"/>
                    <a:pt x="3003" y="10284"/>
                    <a:pt x="2969" y="10251"/>
                  </a:cubicBezTo>
                  <a:lnTo>
                    <a:pt x="2536" y="9450"/>
                  </a:lnTo>
                  <a:lnTo>
                    <a:pt x="2469" y="9350"/>
                  </a:lnTo>
                  <a:cubicBezTo>
                    <a:pt x="2469" y="9317"/>
                    <a:pt x="434" y="8149"/>
                    <a:pt x="835" y="6248"/>
                  </a:cubicBezTo>
                  <a:cubicBezTo>
                    <a:pt x="1135" y="4947"/>
                    <a:pt x="1935" y="4413"/>
                    <a:pt x="2636" y="3946"/>
                  </a:cubicBezTo>
                  <a:cubicBezTo>
                    <a:pt x="3003" y="3746"/>
                    <a:pt x="3303" y="3479"/>
                    <a:pt x="3536" y="3146"/>
                  </a:cubicBezTo>
                  <a:cubicBezTo>
                    <a:pt x="3670" y="2946"/>
                    <a:pt x="3803" y="2679"/>
                    <a:pt x="3970" y="2445"/>
                  </a:cubicBezTo>
                  <a:cubicBezTo>
                    <a:pt x="4437" y="1645"/>
                    <a:pt x="5138" y="511"/>
                    <a:pt x="5638" y="344"/>
                  </a:cubicBezTo>
                  <a:cubicBezTo>
                    <a:pt x="5682" y="330"/>
                    <a:pt x="5735" y="324"/>
                    <a:pt x="5794" y="324"/>
                  </a:cubicBezTo>
                  <a:close/>
                  <a:moveTo>
                    <a:pt x="5789" y="1"/>
                  </a:moveTo>
                  <a:cubicBezTo>
                    <a:pt x="5682" y="1"/>
                    <a:pt x="5586" y="14"/>
                    <a:pt x="5505" y="44"/>
                  </a:cubicBezTo>
                  <a:cubicBezTo>
                    <a:pt x="4837" y="244"/>
                    <a:pt x="4170" y="1378"/>
                    <a:pt x="3637" y="2279"/>
                  </a:cubicBezTo>
                  <a:cubicBezTo>
                    <a:pt x="3470" y="2545"/>
                    <a:pt x="3336" y="2779"/>
                    <a:pt x="3236" y="2946"/>
                  </a:cubicBezTo>
                  <a:cubicBezTo>
                    <a:pt x="3003" y="3246"/>
                    <a:pt x="2703" y="3446"/>
                    <a:pt x="2436" y="3613"/>
                  </a:cubicBezTo>
                  <a:cubicBezTo>
                    <a:pt x="1735" y="4080"/>
                    <a:pt x="801" y="4714"/>
                    <a:pt x="468" y="6148"/>
                  </a:cubicBezTo>
                  <a:cubicBezTo>
                    <a:pt x="1" y="8149"/>
                    <a:pt x="1902" y="9484"/>
                    <a:pt x="2269" y="9717"/>
                  </a:cubicBezTo>
                  <a:lnTo>
                    <a:pt x="2602" y="10384"/>
                  </a:lnTo>
                  <a:lnTo>
                    <a:pt x="1402" y="13053"/>
                  </a:lnTo>
                  <a:cubicBezTo>
                    <a:pt x="1335" y="13120"/>
                    <a:pt x="1402" y="13253"/>
                    <a:pt x="1468" y="13286"/>
                  </a:cubicBezTo>
                  <a:lnTo>
                    <a:pt x="5938" y="16622"/>
                  </a:lnTo>
                  <a:cubicBezTo>
                    <a:pt x="5972" y="16655"/>
                    <a:pt x="6005" y="16655"/>
                    <a:pt x="6072" y="16655"/>
                  </a:cubicBezTo>
                  <a:lnTo>
                    <a:pt x="6038" y="16622"/>
                  </a:lnTo>
                  <a:cubicBezTo>
                    <a:pt x="6105" y="16622"/>
                    <a:pt x="6138" y="16589"/>
                    <a:pt x="6172" y="16555"/>
                  </a:cubicBezTo>
                  <a:lnTo>
                    <a:pt x="8106" y="12919"/>
                  </a:lnTo>
                  <a:cubicBezTo>
                    <a:pt x="8411" y="12963"/>
                    <a:pt x="9058" y="13078"/>
                    <a:pt x="9656" y="13078"/>
                  </a:cubicBezTo>
                  <a:cubicBezTo>
                    <a:pt x="9973" y="13078"/>
                    <a:pt x="10277" y="13045"/>
                    <a:pt x="10508" y="12953"/>
                  </a:cubicBezTo>
                  <a:cubicBezTo>
                    <a:pt x="11309" y="12719"/>
                    <a:pt x="11809" y="12452"/>
                    <a:pt x="11809" y="11585"/>
                  </a:cubicBezTo>
                  <a:lnTo>
                    <a:pt x="11809" y="7949"/>
                  </a:lnTo>
                  <a:cubicBezTo>
                    <a:pt x="12443" y="7582"/>
                    <a:pt x="13343" y="6915"/>
                    <a:pt x="13343" y="6482"/>
                  </a:cubicBezTo>
                  <a:cubicBezTo>
                    <a:pt x="13343" y="6215"/>
                    <a:pt x="12843" y="5881"/>
                    <a:pt x="11776" y="5247"/>
                  </a:cubicBezTo>
                  <a:cubicBezTo>
                    <a:pt x="11475" y="5114"/>
                    <a:pt x="11209" y="4947"/>
                    <a:pt x="10975" y="4780"/>
                  </a:cubicBezTo>
                  <a:cubicBezTo>
                    <a:pt x="10942" y="4714"/>
                    <a:pt x="10942" y="4580"/>
                    <a:pt x="10942" y="4447"/>
                  </a:cubicBezTo>
                  <a:cubicBezTo>
                    <a:pt x="10942" y="4280"/>
                    <a:pt x="10875" y="4046"/>
                    <a:pt x="10875" y="3880"/>
                  </a:cubicBezTo>
                  <a:cubicBezTo>
                    <a:pt x="10875" y="3479"/>
                    <a:pt x="9808" y="2212"/>
                    <a:pt x="9174" y="1445"/>
                  </a:cubicBezTo>
                  <a:lnTo>
                    <a:pt x="9140" y="1411"/>
                  </a:lnTo>
                  <a:cubicBezTo>
                    <a:pt x="8719" y="1140"/>
                    <a:pt x="6778" y="1"/>
                    <a:pt x="578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90;p25"/>
            <p:cNvSpPr/>
            <p:nvPr/>
          </p:nvSpPr>
          <p:spPr>
            <a:xfrm>
              <a:off x="3474051" y="1994053"/>
              <a:ext cx="305245" cy="291815"/>
            </a:xfrm>
            <a:custGeom>
              <a:avLst/>
              <a:gdLst/>
              <a:ahLst/>
              <a:cxnLst/>
              <a:rect l="l" t="t" r="r" b="b"/>
              <a:pathLst>
                <a:path w="13410" h="12820" extrusionOk="0">
                  <a:moveTo>
                    <a:pt x="9703" y="1"/>
                  </a:moveTo>
                  <a:cubicBezTo>
                    <a:pt x="9351" y="1"/>
                    <a:pt x="9072" y="74"/>
                    <a:pt x="8940" y="223"/>
                  </a:cubicBezTo>
                  <a:cubicBezTo>
                    <a:pt x="8607" y="523"/>
                    <a:pt x="8607" y="1023"/>
                    <a:pt x="8874" y="1357"/>
                  </a:cubicBezTo>
                  <a:cubicBezTo>
                    <a:pt x="8874" y="1357"/>
                    <a:pt x="7554" y="1120"/>
                    <a:pt x="6576" y="1120"/>
                  </a:cubicBezTo>
                  <a:cubicBezTo>
                    <a:pt x="6086" y="1120"/>
                    <a:pt x="5682" y="1179"/>
                    <a:pt x="5571" y="1357"/>
                  </a:cubicBezTo>
                  <a:cubicBezTo>
                    <a:pt x="5238" y="1891"/>
                    <a:pt x="5571" y="2157"/>
                    <a:pt x="5571" y="2157"/>
                  </a:cubicBezTo>
                  <a:cubicBezTo>
                    <a:pt x="5571" y="2157"/>
                    <a:pt x="5433" y="2130"/>
                    <a:pt x="5200" y="2130"/>
                  </a:cubicBezTo>
                  <a:cubicBezTo>
                    <a:pt x="4476" y="2130"/>
                    <a:pt x="2838" y="2397"/>
                    <a:pt x="1602" y="4593"/>
                  </a:cubicBezTo>
                  <a:cubicBezTo>
                    <a:pt x="1" y="7528"/>
                    <a:pt x="2069" y="10697"/>
                    <a:pt x="3236" y="11531"/>
                  </a:cubicBezTo>
                  <a:cubicBezTo>
                    <a:pt x="4153" y="12186"/>
                    <a:pt x="5419" y="12820"/>
                    <a:pt x="6551" y="12820"/>
                  </a:cubicBezTo>
                  <a:cubicBezTo>
                    <a:pt x="6860" y="12820"/>
                    <a:pt x="7160" y="12772"/>
                    <a:pt x="7439" y="12665"/>
                  </a:cubicBezTo>
                  <a:cubicBezTo>
                    <a:pt x="8774" y="12165"/>
                    <a:pt x="6805" y="10563"/>
                    <a:pt x="6672" y="9763"/>
                  </a:cubicBezTo>
                  <a:cubicBezTo>
                    <a:pt x="6611" y="9314"/>
                    <a:pt x="7135" y="9227"/>
                    <a:pt x="7552" y="9227"/>
                  </a:cubicBezTo>
                  <a:cubicBezTo>
                    <a:pt x="7818" y="9227"/>
                    <a:pt x="8040" y="9263"/>
                    <a:pt x="8040" y="9263"/>
                  </a:cubicBezTo>
                  <a:cubicBezTo>
                    <a:pt x="8073" y="9529"/>
                    <a:pt x="8340" y="9730"/>
                    <a:pt x="8573" y="9730"/>
                  </a:cubicBezTo>
                  <a:cubicBezTo>
                    <a:pt x="8600" y="9731"/>
                    <a:pt x="8626" y="9732"/>
                    <a:pt x="8652" y="9732"/>
                  </a:cubicBezTo>
                  <a:cubicBezTo>
                    <a:pt x="9088" y="9732"/>
                    <a:pt x="9476" y="9470"/>
                    <a:pt x="9507" y="9029"/>
                  </a:cubicBezTo>
                  <a:cubicBezTo>
                    <a:pt x="9507" y="8595"/>
                    <a:pt x="8940" y="7761"/>
                    <a:pt x="9374" y="7495"/>
                  </a:cubicBezTo>
                  <a:cubicBezTo>
                    <a:pt x="9774" y="7194"/>
                    <a:pt x="10508" y="7161"/>
                    <a:pt x="10375" y="6394"/>
                  </a:cubicBezTo>
                  <a:cubicBezTo>
                    <a:pt x="10241" y="5660"/>
                    <a:pt x="9507" y="5860"/>
                    <a:pt x="9607" y="5060"/>
                  </a:cubicBezTo>
                  <a:cubicBezTo>
                    <a:pt x="9711" y="4438"/>
                    <a:pt x="11221" y="4299"/>
                    <a:pt x="12188" y="4299"/>
                  </a:cubicBezTo>
                  <a:cubicBezTo>
                    <a:pt x="12467" y="4299"/>
                    <a:pt x="12701" y="4311"/>
                    <a:pt x="12843" y="4326"/>
                  </a:cubicBezTo>
                  <a:cubicBezTo>
                    <a:pt x="12857" y="4327"/>
                    <a:pt x="12871" y="4328"/>
                    <a:pt x="12884" y="4328"/>
                  </a:cubicBezTo>
                  <a:cubicBezTo>
                    <a:pt x="13410" y="4328"/>
                    <a:pt x="13394" y="3056"/>
                    <a:pt x="12743" y="1657"/>
                  </a:cubicBezTo>
                  <a:cubicBezTo>
                    <a:pt x="12251" y="575"/>
                    <a:pt x="10690" y="1"/>
                    <a:pt x="970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91;p25"/>
            <p:cNvSpPr/>
            <p:nvPr/>
          </p:nvSpPr>
          <p:spPr>
            <a:xfrm>
              <a:off x="3470249" y="1990207"/>
              <a:ext cx="313622" cy="300488"/>
            </a:xfrm>
            <a:custGeom>
              <a:avLst/>
              <a:gdLst/>
              <a:ahLst/>
              <a:cxnLst/>
              <a:rect l="l" t="t" r="r" b="b"/>
              <a:pathLst>
                <a:path w="13778" h="13201" extrusionOk="0">
                  <a:moveTo>
                    <a:pt x="9904" y="399"/>
                  </a:moveTo>
                  <a:cubicBezTo>
                    <a:pt x="10034" y="399"/>
                    <a:pt x="10181" y="407"/>
                    <a:pt x="10342" y="425"/>
                  </a:cubicBezTo>
                  <a:cubicBezTo>
                    <a:pt x="11209" y="559"/>
                    <a:pt x="12343" y="1092"/>
                    <a:pt x="12710" y="1926"/>
                  </a:cubicBezTo>
                  <a:cubicBezTo>
                    <a:pt x="13310" y="3160"/>
                    <a:pt x="13310" y="4028"/>
                    <a:pt x="13110" y="4261"/>
                  </a:cubicBezTo>
                  <a:cubicBezTo>
                    <a:pt x="13077" y="4295"/>
                    <a:pt x="13043" y="4295"/>
                    <a:pt x="13010" y="4295"/>
                  </a:cubicBezTo>
                  <a:cubicBezTo>
                    <a:pt x="13010" y="4295"/>
                    <a:pt x="12746" y="4275"/>
                    <a:pt x="12364" y="4275"/>
                  </a:cubicBezTo>
                  <a:cubicBezTo>
                    <a:pt x="11409" y="4275"/>
                    <a:pt x="9717" y="4395"/>
                    <a:pt x="9574" y="5229"/>
                  </a:cubicBezTo>
                  <a:cubicBezTo>
                    <a:pt x="9508" y="5595"/>
                    <a:pt x="9674" y="5962"/>
                    <a:pt x="10008" y="6163"/>
                  </a:cubicBezTo>
                  <a:cubicBezTo>
                    <a:pt x="10175" y="6229"/>
                    <a:pt x="10308" y="6396"/>
                    <a:pt x="10342" y="6596"/>
                  </a:cubicBezTo>
                  <a:cubicBezTo>
                    <a:pt x="10408" y="6963"/>
                    <a:pt x="10208" y="7097"/>
                    <a:pt x="9774" y="7263"/>
                  </a:cubicBezTo>
                  <a:cubicBezTo>
                    <a:pt x="9674" y="7363"/>
                    <a:pt x="9541" y="7397"/>
                    <a:pt x="9408" y="7463"/>
                  </a:cubicBezTo>
                  <a:cubicBezTo>
                    <a:pt x="9007" y="7730"/>
                    <a:pt x="9207" y="8264"/>
                    <a:pt x="9341" y="8731"/>
                  </a:cubicBezTo>
                  <a:cubicBezTo>
                    <a:pt x="9408" y="8864"/>
                    <a:pt x="9408" y="9031"/>
                    <a:pt x="9474" y="9198"/>
                  </a:cubicBezTo>
                  <a:cubicBezTo>
                    <a:pt x="9408" y="9365"/>
                    <a:pt x="9374" y="9498"/>
                    <a:pt x="9241" y="9565"/>
                  </a:cubicBezTo>
                  <a:cubicBezTo>
                    <a:pt x="9141" y="9698"/>
                    <a:pt x="8907" y="9732"/>
                    <a:pt x="8740" y="9732"/>
                  </a:cubicBezTo>
                  <a:cubicBezTo>
                    <a:pt x="8574" y="9732"/>
                    <a:pt x="8407" y="9598"/>
                    <a:pt x="8373" y="9432"/>
                  </a:cubicBezTo>
                  <a:cubicBezTo>
                    <a:pt x="8373" y="9365"/>
                    <a:pt x="8273" y="9265"/>
                    <a:pt x="8207" y="9265"/>
                  </a:cubicBezTo>
                  <a:cubicBezTo>
                    <a:pt x="8161" y="9265"/>
                    <a:pt x="7943" y="9230"/>
                    <a:pt x="7682" y="9230"/>
                  </a:cubicBezTo>
                  <a:cubicBezTo>
                    <a:pt x="7368" y="9230"/>
                    <a:pt x="6991" y="9280"/>
                    <a:pt x="6772" y="9498"/>
                  </a:cubicBezTo>
                  <a:cubicBezTo>
                    <a:pt x="6606" y="9665"/>
                    <a:pt x="6572" y="9865"/>
                    <a:pt x="6606" y="10065"/>
                  </a:cubicBezTo>
                  <a:cubicBezTo>
                    <a:pt x="6739" y="10432"/>
                    <a:pt x="6972" y="10799"/>
                    <a:pt x="7239" y="11166"/>
                  </a:cubicBezTo>
                  <a:cubicBezTo>
                    <a:pt x="7573" y="11600"/>
                    <a:pt x="7940" y="12167"/>
                    <a:pt x="7873" y="12434"/>
                  </a:cubicBezTo>
                  <a:cubicBezTo>
                    <a:pt x="7873" y="12467"/>
                    <a:pt x="7840" y="12600"/>
                    <a:pt x="7573" y="12701"/>
                  </a:cubicBezTo>
                  <a:cubicBezTo>
                    <a:pt x="7346" y="12778"/>
                    <a:pt x="7098" y="12813"/>
                    <a:pt x="6837" y="12813"/>
                  </a:cubicBezTo>
                  <a:cubicBezTo>
                    <a:pt x="5756" y="12813"/>
                    <a:pt x="4457" y="12211"/>
                    <a:pt x="3570" y="11566"/>
                  </a:cubicBezTo>
                  <a:cubicBezTo>
                    <a:pt x="2503" y="10766"/>
                    <a:pt x="501" y="7764"/>
                    <a:pt x="2036" y="4928"/>
                  </a:cubicBezTo>
                  <a:cubicBezTo>
                    <a:pt x="3203" y="2760"/>
                    <a:pt x="4738" y="2527"/>
                    <a:pt x="5405" y="2527"/>
                  </a:cubicBezTo>
                  <a:cubicBezTo>
                    <a:pt x="5538" y="2527"/>
                    <a:pt x="5638" y="2527"/>
                    <a:pt x="5705" y="2593"/>
                  </a:cubicBezTo>
                  <a:cubicBezTo>
                    <a:pt x="5772" y="2593"/>
                    <a:pt x="5872" y="2560"/>
                    <a:pt x="5905" y="2460"/>
                  </a:cubicBezTo>
                  <a:cubicBezTo>
                    <a:pt x="5938" y="2393"/>
                    <a:pt x="5938" y="2260"/>
                    <a:pt x="5872" y="2226"/>
                  </a:cubicBezTo>
                  <a:cubicBezTo>
                    <a:pt x="5872" y="2226"/>
                    <a:pt x="5672" y="2060"/>
                    <a:pt x="5905" y="1693"/>
                  </a:cubicBezTo>
                  <a:cubicBezTo>
                    <a:pt x="5975" y="1581"/>
                    <a:pt x="6268" y="1533"/>
                    <a:pt x="6696" y="1533"/>
                  </a:cubicBezTo>
                  <a:cubicBezTo>
                    <a:pt x="7287" y="1533"/>
                    <a:pt x="8136" y="1624"/>
                    <a:pt x="9007" y="1759"/>
                  </a:cubicBezTo>
                  <a:cubicBezTo>
                    <a:pt x="9025" y="1768"/>
                    <a:pt x="9045" y="1772"/>
                    <a:pt x="9066" y="1772"/>
                  </a:cubicBezTo>
                  <a:cubicBezTo>
                    <a:pt x="9123" y="1772"/>
                    <a:pt x="9183" y="1742"/>
                    <a:pt x="9207" y="1693"/>
                  </a:cubicBezTo>
                  <a:cubicBezTo>
                    <a:pt x="9241" y="1593"/>
                    <a:pt x="9207" y="1526"/>
                    <a:pt x="9174" y="1426"/>
                  </a:cubicBezTo>
                  <a:cubicBezTo>
                    <a:pt x="8974" y="1159"/>
                    <a:pt x="9007" y="759"/>
                    <a:pt x="9241" y="559"/>
                  </a:cubicBezTo>
                  <a:cubicBezTo>
                    <a:pt x="9314" y="461"/>
                    <a:pt x="9548" y="399"/>
                    <a:pt x="9904" y="399"/>
                  </a:cubicBezTo>
                  <a:close/>
                  <a:moveTo>
                    <a:pt x="9896" y="0"/>
                  </a:moveTo>
                  <a:cubicBezTo>
                    <a:pt x="9489" y="0"/>
                    <a:pt x="9173" y="112"/>
                    <a:pt x="9007" y="325"/>
                  </a:cubicBezTo>
                  <a:cubicBezTo>
                    <a:pt x="8707" y="559"/>
                    <a:pt x="8640" y="925"/>
                    <a:pt x="8707" y="1326"/>
                  </a:cubicBezTo>
                  <a:cubicBezTo>
                    <a:pt x="8190" y="1242"/>
                    <a:pt x="7498" y="1159"/>
                    <a:pt x="6893" y="1159"/>
                  </a:cubicBezTo>
                  <a:cubicBezTo>
                    <a:pt x="6289" y="1159"/>
                    <a:pt x="5772" y="1242"/>
                    <a:pt x="5605" y="1493"/>
                  </a:cubicBezTo>
                  <a:cubicBezTo>
                    <a:pt x="5505" y="1659"/>
                    <a:pt x="5405" y="1893"/>
                    <a:pt x="5438" y="2160"/>
                  </a:cubicBezTo>
                  <a:cubicBezTo>
                    <a:pt x="4671" y="2160"/>
                    <a:pt x="2903" y="2393"/>
                    <a:pt x="1669" y="4728"/>
                  </a:cubicBezTo>
                  <a:cubicBezTo>
                    <a:pt x="1" y="7830"/>
                    <a:pt x="2169" y="11066"/>
                    <a:pt x="3337" y="11900"/>
                  </a:cubicBezTo>
                  <a:cubicBezTo>
                    <a:pt x="3837" y="12234"/>
                    <a:pt x="5338" y="13201"/>
                    <a:pt x="6772" y="13201"/>
                  </a:cubicBezTo>
                  <a:cubicBezTo>
                    <a:pt x="7139" y="13201"/>
                    <a:pt x="7406" y="13168"/>
                    <a:pt x="7673" y="13067"/>
                  </a:cubicBezTo>
                  <a:cubicBezTo>
                    <a:pt x="7973" y="13034"/>
                    <a:pt x="8173" y="12834"/>
                    <a:pt x="8240" y="12567"/>
                  </a:cubicBezTo>
                  <a:cubicBezTo>
                    <a:pt x="8407" y="12067"/>
                    <a:pt x="8007" y="11500"/>
                    <a:pt x="7573" y="10899"/>
                  </a:cubicBezTo>
                  <a:cubicBezTo>
                    <a:pt x="7339" y="10666"/>
                    <a:pt x="7173" y="10332"/>
                    <a:pt x="7039" y="9999"/>
                  </a:cubicBezTo>
                  <a:cubicBezTo>
                    <a:pt x="7006" y="9899"/>
                    <a:pt x="7039" y="9832"/>
                    <a:pt x="7073" y="9765"/>
                  </a:cubicBezTo>
                  <a:cubicBezTo>
                    <a:pt x="7260" y="9661"/>
                    <a:pt x="7448" y="9609"/>
                    <a:pt x="7644" y="9609"/>
                  </a:cubicBezTo>
                  <a:cubicBezTo>
                    <a:pt x="7761" y="9609"/>
                    <a:pt x="7881" y="9628"/>
                    <a:pt x="8007" y="9665"/>
                  </a:cubicBezTo>
                  <a:cubicBezTo>
                    <a:pt x="8107" y="9932"/>
                    <a:pt x="8373" y="10099"/>
                    <a:pt x="8674" y="10132"/>
                  </a:cubicBezTo>
                  <a:cubicBezTo>
                    <a:pt x="8729" y="10146"/>
                    <a:pt x="8788" y="10153"/>
                    <a:pt x="8848" y="10153"/>
                  </a:cubicBezTo>
                  <a:cubicBezTo>
                    <a:pt x="9075" y="10153"/>
                    <a:pt x="9323" y="10057"/>
                    <a:pt x="9508" y="9899"/>
                  </a:cubicBezTo>
                  <a:cubicBezTo>
                    <a:pt x="9708" y="9732"/>
                    <a:pt x="9841" y="9498"/>
                    <a:pt x="9841" y="9231"/>
                  </a:cubicBezTo>
                  <a:cubicBezTo>
                    <a:pt x="9841" y="9031"/>
                    <a:pt x="9774" y="8864"/>
                    <a:pt x="9708" y="8664"/>
                  </a:cubicBezTo>
                  <a:cubicBezTo>
                    <a:pt x="9608" y="8397"/>
                    <a:pt x="9508" y="7964"/>
                    <a:pt x="9608" y="7897"/>
                  </a:cubicBezTo>
                  <a:cubicBezTo>
                    <a:pt x="9741" y="7797"/>
                    <a:pt x="9841" y="7764"/>
                    <a:pt x="9941" y="7730"/>
                  </a:cubicBezTo>
                  <a:cubicBezTo>
                    <a:pt x="10342" y="7564"/>
                    <a:pt x="10875" y="7330"/>
                    <a:pt x="10742" y="6596"/>
                  </a:cubicBezTo>
                  <a:cubicBezTo>
                    <a:pt x="10708" y="6263"/>
                    <a:pt x="10508" y="6029"/>
                    <a:pt x="10241" y="5862"/>
                  </a:cubicBezTo>
                  <a:cubicBezTo>
                    <a:pt x="10041" y="5696"/>
                    <a:pt x="9975" y="5662"/>
                    <a:pt x="10008" y="5329"/>
                  </a:cubicBezTo>
                  <a:cubicBezTo>
                    <a:pt x="10061" y="4874"/>
                    <a:pt x="11404" y="4698"/>
                    <a:pt x="12363" y="4698"/>
                  </a:cubicBezTo>
                  <a:cubicBezTo>
                    <a:pt x="12599" y="4698"/>
                    <a:pt x="12812" y="4708"/>
                    <a:pt x="12977" y="4728"/>
                  </a:cubicBezTo>
                  <a:cubicBezTo>
                    <a:pt x="13010" y="4734"/>
                    <a:pt x="13043" y="4737"/>
                    <a:pt x="13074" y="4737"/>
                  </a:cubicBezTo>
                  <a:cubicBezTo>
                    <a:pt x="13232" y="4737"/>
                    <a:pt x="13366" y="4667"/>
                    <a:pt x="13477" y="4528"/>
                  </a:cubicBezTo>
                  <a:cubicBezTo>
                    <a:pt x="13777" y="4061"/>
                    <a:pt x="13677" y="2994"/>
                    <a:pt x="13110" y="1759"/>
                  </a:cubicBezTo>
                  <a:cubicBezTo>
                    <a:pt x="12710" y="825"/>
                    <a:pt x="11442" y="225"/>
                    <a:pt x="10442" y="58"/>
                  </a:cubicBezTo>
                  <a:cubicBezTo>
                    <a:pt x="10247" y="19"/>
                    <a:pt x="10064" y="0"/>
                    <a:pt x="989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92;p25"/>
            <p:cNvSpPr/>
            <p:nvPr/>
          </p:nvSpPr>
          <p:spPr>
            <a:xfrm>
              <a:off x="3601566" y="2187193"/>
              <a:ext cx="78280" cy="91551"/>
            </a:xfrm>
            <a:custGeom>
              <a:avLst/>
              <a:gdLst/>
              <a:ahLst/>
              <a:cxnLst/>
              <a:rect l="l" t="t" r="r" b="b"/>
              <a:pathLst>
                <a:path w="3439" h="4022" extrusionOk="0">
                  <a:moveTo>
                    <a:pt x="1481" y="0"/>
                  </a:moveTo>
                  <a:cubicBezTo>
                    <a:pt x="541" y="0"/>
                    <a:pt x="0" y="1136"/>
                    <a:pt x="570" y="2212"/>
                  </a:cubicBezTo>
                  <a:cubicBezTo>
                    <a:pt x="1103" y="3279"/>
                    <a:pt x="2288" y="4022"/>
                    <a:pt x="2731" y="4022"/>
                  </a:cubicBezTo>
                  <a:cubicBezTo>
                    <a:pt x="2758" y="4022"/>
                    <a:pt x="2783" y="4019"/>
                    <a:pt x="2805" y="4013"/>
                  </a:cubicBezTo>
                  <a:cubicBezTo>
                    <a:pt x="3238" y="3880"/>
                    <a:pt x="3438" y="3113"/>
                    <a:pt x="3438" y="3113"/>
                  </a:cubicBezTo>
                  <a:lnTo>
                    <a:pt x="3105" y="1578"/>
                  </a:lnTo>
                  <a:cubicBezTo>
                    <a:pt x="3105" y="1578"/>
                    <a:pt x="2671" y="110"/>
                    <a:pt x="1637" y="10"/>
                  </a:cubicBezTo>
                  <a:cubicBezTo>
                    <a:pt x="1584" y="3"/>
                    <a:pt x="1532" y="0"/>
                    <a:pt x="1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93;p25"/>
            <p:cNvSpPr/>
            <p:nvPr/>
          </p:nvSpPr>
          <p:spPr>
            <a:xfrm>
              <a:off x="3600861" y="2181821"/>
              <a:ext cx="82013" cy="101293"/>
            </a:xfrm>
            <a:custGeom>
              <a:avLst/>
              <a:gdLst/>
              <a:ahLst/>
              <a:cxnLst/>
              <a:rect l="l" t="t" r="r" b="b"/>
              <a:pathLst>
                <a:path w="3603" h="4450" extrusionOk="0">
                  <a:moveTo>
                    <a:pt x="1448" y="0"/>
                  </a:moveTo>
                  <a:cubicBezTo>
                    <a:pt x="1020" y="0"/>
                    <a:pt x="634" y="201"/>
                    <a:pt x="401" y="580"/>
                  </a:cubicBezTo>
                  <a:cubicBezTo>
                    <a:pt x="0" y="1180"/>
                    <a:pt x="0" y="1948"/>
                    <a:pt x="401" y="2515"/>
                  </a:cubicBezTo>
                  <a:cubicBezTo>
                    <a:pt x="968" y="3615"/>
                    <a:pt x="2135" y="4449"/>
                    <a:pt x="2769" y="4449"/>
                  </a:cubicBezTo>
                  <a:cubicBezTo>
                    <a:pt x="2802" y="4449"/>
                    <a:pt x="2902" y="4449"/>
                    <a:pt x="2836" y="4349"/>
                  </a:cubicBezTo>
                  <a:cubicBezTo>
                    <a:pt x="3336" y="4182"/>
                    <a:pt x="3569" y="3449"/>
                    <a:pt x="3603" y="3349"/>
                  </a:cubicBezTo>
                  <a:cubicBezTo>
                    <a:pt x="3603" y="3282"/>
                    <a:pt x="3569" y="3148"/>
                    <a:pt x="3436" y="3115"/>
                  </a:cubicBezTo>
                  <a:cubicBezTo>
                    <a:pt x="3336" y="3115"/>
                    <a:pt x="3236" y="3148"/>
                    <a:pt x="3169" y="3282"/>
                  </a:cubicBezTo>
                  <a:cubicBezTo>
                    <a:pt x="3136" y="3482"/>
                    <a:pt x="2969" y="3882"/>
                    <a:pt x="2736" y="3982"/>
                  </a:cubicBezTo>
                  <a:cubicBezTo>
                    <a:pt x="2724" y="3985"/>
                    <a:pt x="2710" y="3987"/>
                    <a:pt x="2695" y="3987"/>
                  </a:cubicBezTo>
                  <a:cubicBezTo>
                    <a:pt x="2367" y="3987"/>
                    <a:pt x="1276" y="3302"/>
                    <a:pt x="734" y="2281"/>
                  </a:cubicBezTo>
                  <a:cubicBezTo>
                    <a:pt x="434" y="1814"/>
                    <a:pt x="434" y="1214"/>
                    <a:pt x="734" y="780"/>
                  </a:cubicBezTo>
                  <a:cubicBezTo>
                    <a:pt x="914" y="510"/>
                    <a:pt x="1202" y="375"/>
                    <a:pt x="1501" y="375"/>
                  </a:cubicBezTo>
                  <a:cubicBezTo>
                    <a:pt x="1535" y="375"/>
                    <a:pt x="1568" y="376"/>
                    <a:pt x="1601" y="380"/>
                  </a:cubicBezTo>
                  <a:cubicBezTo>
                    <a:pt x="2502" y="513"/>
                    <a:pt x="2902" y="1847"/>
                    <a:pt x="2902" y="1847"/>
                  </a:cubicBezTo>
                  <a:cubicBezTo>
                    <a:pt x="2902" y="1958"/>
                    <a:pt x="2971" y="2023"/>
                    <a:pt x="3070" y="2023"/>
                  </a:cubicBezTo>
                  <a:cubicBezTo>
                    <a:pt x="3091" y="2023"/>
                    <a:pt x="3113" y="2020"/>
                    <a:pt x="3136" y="2014"/>
                  </a:cubicBezTo>
                  <a:cubicBezTo>
                    <a:pt x="3269" y="2014"/>
                    <a:pt x="3336" y="1914"/>
                    <a:pt x="3303" y="1781"/>
                  </a:cubicBezTo>
                  <a:cubicBezTo>
                    <a:pt x="3269" y="1714"/>
                    <a:pt x="2836" y="180"/>
                    <a:pt x="1635" y="13"/>
                  </a:cubicBezTo>
                  <a:cubicBezTo>
                    <a:pt x="1572" y="4"/>
                    <a:pt x="1509" y="0"/>
                    <a:pt x="144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94;p25"/>
            <p:cNvSpPr/>
            <p:nvPr/>
          </p:nvSpPr>
          <p:spPr>
            <a:xfrm>
              <a:off x="3566694" y="2331690"/>
              <a:ext cx="158700" cy="157949"/>
            </a:xfrm>
            <a:custGeom>
              <a:avLst/>
              <a:gdLst/>
              <a:ahLst/>
              <a:cxnLst/>
              <a:rect l="l" t="t" r="r" b="b"/>
              <a:pathLst>
                <a:path w="6972" h="6939" extrusionOk="0">
                  <a:moveTo>
                    <a:pt x="867" y="0"/>
                  </a:moveTo>
                  <a:lnTo>
                    <a:pt x="0" y="1601"/>
                  </a:lnTo>
                  <a:lnTo>
                    <a:pt x="6638" y="6938"/>
                  </a:lnTo>
                  <a:lnTo>
                    <a:pt x="6972" y="4003"/>
                  </a:lnTo>
                  <a:lnTo>
                    <a:pt x="8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95;p25"/>
            <p:cNvSpPr/>
            <p:nvPr/>
          </p:nvSpPr>
          <p:spPr>
            <a:xfrm>
              <a:off x="3562142" y="2327251"/>
              <a:ext cx="167805" cy="167691"/>
            </a:xfrm>
            <a:custGeom>
              <a:avLst/>
              <a:gdLst/>
              <a:ahLst/>
              <a:cxnLst/>
              <a:rect l="l" t="t" r="r" b="b"/>
              <a:pathLst>
                <a:path w="7372" h="7367" extrusionOk="0">
                  <a:moveTo>
                    <a:pt x="1168" y="529"/>
                  </a:moveTo>
                  <a:lnTo>
                    <a:pt x="6972" y="4298"/>
                  </a:lnTo>
                  <a:lnTo>
                    <a:pt x="6671" y="6733"/>
                  </a:lnTo>
                  <a:lnTo>
                    <a:pt x="500" y="1730"/>
                  </a:lnTo>
                  <a:lnTo>
                    <a:pt x="1168" y="529"/>
                  </a:lnTo>
                  <a:close/>
                  <a:moveTo>
                    <a:pt x="1092" y="1"/>
                  </a:moveTo>
                  <a:cubicBezTo>
                    <a:pt x="1012" y="1"/>
                    <a:pt x="948" y="48"/>
                    <a:pt x="901" y="95"/>
                  </a:cubicBezTo>
                  <a:lnTo>
                    <a:pt x="33" y="1730"/>
                  </a:lnTo>
                  <a:cubicBezTo>
                    <a:pt x="0" y="1796"/>
                    <a:pt x="0" y="1896"/>
                    <a:pt x="67" y="1963"/>
                  </a:cubicBezTo>
                  <a:lnTo>
                    <a:pt x="6705" y="7300"/>
                  </a:lnTo>
                  <a:cubicBezTo>
                    <a:pt x="6772" y="7367"/>
                    <a:pt x="6805" y="7367"/>
                    <a:pt x="6838" y="7367"/>
                  </a:cubicBezTo>
                  <a:lnTo>
                    <a:pt x="6905" y="7300"/>
                  </a:lnTo>
                  <a:cubicBezTo>
                    <a:pt x="7005" y="7267"/>
                    <a:pt x="7038" y="7234"/>
                    <a:pt x="7038" y="7133"/>
                  </a:cubicBezTo>
                  <a:lnTo>
                    <a:pt x="7372" y="4231"/>
                  </a:lnTo>
                  <a:cubicBezTo>
                    <a:pt x="7372" y="4131"/>
                    <a:pt x="7372" y="4065"/>
                    <a:pt x="7305" y="4031"/>
                  </a:cubicBezTo>
                  <a:lnTo>
                    <a:pt x="1201" y="28"/>
                  </a:lnTo>
                  <a:cubicBezTo>
                    <a:pt x="1162" y="9"/>
                    <a:pt x="1126" y="1"/>
                    <a:pt x="109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96;p25"/>
            <p:cNvSpPr/>
            <p:nvPr/>
          </p:nvSpPr>
          <p:spPr>
            <a:xfrm>
              <a:off x="3064804" y="2428863"/>
              <a:ext cx="603662" cy="514068"/>
            </a:xfrm>
            <a:custGeom>
              <a:avLst/>
              <a:gdLst/>
              <a:ahLst/>
              <a:cxnLst/>
              <a:rect l="l" t="t" r="r" b="b"/>
              <a:pathLst>
                <a:path w="26520" h="22584" extrusionOk="0">
                  <a:moveTo>
                    <a:pt x="20782" y="1"/>
                  </a:moveTo>
                  <a:lnTo>
                    <a:pt x="18013" y="1402"/>
                  </a:lnTo>
                  <a:cubicBezTo>
                    <a:pt x="17446" y="1669"/>
                    <a:pt x="5271" y="5138"/>
                    <a:pt x="4770" y="5838"/>
                  </a:cubicBezTo>
                  <a:cubicBezTo>
                    <a:pt x="4270" y="6572"/>
                    <a:pt x="0" y="21783"/>
                    <a:pt x="0" y="21783"/>
                  </a:cubicBezTo>
                  <a:lnTo>
                    <a:pt x="2769" y="22584"/>
                  </a:lnTo>
                  <a:lnTo>
                    <a:pt x="8640" y="11609"/>
                  </a:lnTo>
                  <a:cubicBezTo>
                    <a:pt x="8640" y="11609"/>
                    <a:pt x="23484" y="8440"/>
                    <a:pt x="24351" y="8140"/>
                  </a:cubicBezTo>
                  <a:cubicBezTo>
                    <a:pt x="25218" y="7840"/>
                    <a:pt x="26319" y="6572"/>
                    <a:pt x="26519" y="5405"/>
                  </a:cubicBezTo>
                  <a:lnTo>
                    <a:pt x="207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97;p25"/>
            <p:cNvSpPr/>
            <p:nvPr/>
          </p:nvSpPr>
          <p:spPr>
            <a:xfrm>
              <a:off x="3059477" y="2424014"/>
              <a:ext cx="613540" cy="522718"/>
            </a:xfrm>
            <a:custGeom>
              <a:avLst/>
              <a:gdLst/>
              <a:ahLst/>
              <a:cxnLst/>
              <a:rect l="l" t="t" r="r" b="b"/>
              <a:pathLst>
                <a:path w="26954" h="22964" extrusionOk="0">
                  <a:moveTo>
                    <a:pt x="20914" y="1"/>
                  </a:moveTo>
                  <a:cubicBezTo>
                    <a:pt x="20889" y="1"/>
                    <a:pt x="20867" y="5"/>
                    <a:pt x="20849" y="14"/>
                  </a:cubicBezTo>
                  <a:lnTo>
                    <a:pt x="18080" y="1381"/>
                  </a:lnTo>
                  <a:cubicBezTo>
                    <a:pt x="17913" y="1481"/>
                    <a:pt x="16512" y="1948"/>
                    <a:pt x="14845" y="2449"/>
                  </a:cubicBezTo>
                  <a:cubicBezTo>
                    <a:pt x="8407" y="4384"/>
                    <a:pt x="5104" y="5484"/>
                    <a:pt x="4771" y="5951"/>
                  </a:cubicBezTo>
                  <a:cubicBezTo>
                    <a:pt x="4337" y="6652"/>
                    <a:pt x="434" y="20362"/>
                    <a:pt x="34" y="21896"/>
                  </a:cubicBezTo>
                  <a:cubicBezTo>
                    <a:pt x="1" y="22030"/>
                    <a:pt x="34" y="22130"/>
                    <a:pt x="167" y="22163"/>
                  </a:cubicBezTo>
                  <a:lnTo>
                    <a:pt x="2936" y="22964"/>
                  </a:lnTo>
                  <a:lnTo>
                    <a:pt x="3003" y="22964"/>
                  </a:lnTo>
                  <a:cubicBezTo>
                    <a:pt x="3069" y="22964"/>
                    <a:pt x="3103" y="22897"/>
                    <a:pt x="3103" y="22830"/>
                  </a:cubicBezTo>
                  <a:lnTo>
                    <a:pt x="9007" y="11956"/>
                  </a:lnTo>
                  <a:cubicBezTo>
                    <a:pt x="10375" y="11655"/>
                    <a:pt x="23751" y="8753"/>
                    <a:pt x="24618" y="8487"/>
                  </a:cubicBezTo>
                  <a:cubicBezTo>
                    <a:pt x="25619" y="8153"/>
                    <a:pt x="26720" y="6785"/>
                    <a:pt x="26920" y="5551"/>
                  </a:cubicBezTo>
                  <a:cubicBezTo>
                    <a:pt x="26953" y="5451"/>
                    <a:pt x="26886" y="5318"/>
                    <a:pt x="26753" y="5318"/>
                  </a:cubicBezTo>
                  <a:cubicBezTo>
                    <a:pt x="26686" y="5318"/>
                    <a:pt x="26553" y="5351"/>
                    <a:pt x="26553" y="5484"/>
                  </a:cubicBezTo>
                  <a:cubicBezTo>
                    <a:pt x="26353" y="6585"/>
                    <a:pt x="25285" y="7819"/>
                    <a:pt x="24518" y="8053"/>
                  </a:cubicBezTo>
                  <a:cubicBezTo>
                    <a:pt x="23684" y="8353"/>
                    <a:pt x="9007" y="11489"/>
                    <a:pt x="8840" y="11522"/>
                  </a:cubicBezTo>
                  <a:cubicBezTo>
                    <a:pt x="8774" y="11522"/>
                    <a:pt x="8740" y="11555"/>
                    <a:pt x="8707" y="11589"/>
                  </a:cubicBezTo>
                  <a:lnTo>
                    <a:pt x="2869" y="22430"/>
                  </a:lnTo>
                  <a:lnTo>
                    <a:pt x="434" y="21796"/>
                  </a:lnTo>
                  <a:cubicBezTo>
                    <a:pt x="2169" y="15692"/>
                    <a:pt x="4737" y="6585"/>
                    <a:pt x="5104" y="6152"/>
                  </a:cubicBezTo>
                  <a:cubicBezTo>
                    <a:pt x="5505" y="5685"/>
                    <a:pt x="11676" y="3817"/>
                    <a:pt x="14945" y="2816"/>
                  </a:cubicBezTo>
                  <a:cubicBezTo>
                    <a:pt x="17046" y="2182"/>
                    <a:pt x="18080" y="1848"/>
                    <a:pt x="18280" y="1748"/>
                  </a:cubicBezTo>
                  <a:lnTo>
                    <a:pt x="21049" y="381"/>
                  </a:lnTo>
                  <a:cubicBezTo>
                    <a:pt x="21116" y="314"/>
                    <a:pt x="21182" y="181"/>
                    <a:pt x="21116" y="80"/>
                  </a:cubicBezTo>
                  <a:cubicBezTo>
                    <a:pt x="21067" y="32"/>
                    <a:pt x="20982" y="1"/>
                    <a:pt x="2091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98;p25"/>
            <p:cNvSpPr/>
            <p:nvPr/>
          </p:nvSpPr>
          <p:spPr>
            <a:xfrm>
              <a:off x="3026062" y="2923924"/>
              <a:ext cx="117728" cy="150210"/>
            </a:xfrm>
            <a:custGeom>
              <a:avLst/>
              <a:gdLst/>
              <a:ahLst/>
              <a:cxnLst/>
              <a:rect l="l" t="t" r="r" b="b"/>
              <a:pathLst>
                <a:path w="5172" h="6599" extrusionOk="0">
                  <a:moveTo>
                    <a:pt x="1702" y="1"/>
                  </a:moveTo>
                  <a:cubicBezTo>
                    <a:pt x="1702" y="1"/>
                    <a:pt x="1" y="3670"/>
                    <a:pt x="201" y="4537"/>
                  </a:cubicBezTo>
                  <a:cubicBezTo>
                    <a:pt x="374" y="5289"/>
                    <a:pt x="1375" y="5339"/>
                    <a:pt x="1638" y="5339"/>
                  </a:cubicBezTo>
                  <a:cubicBezTo>
                    <a:pt x="1679" y="5339"/>
                    <a:pt x="1702" y="5338"/>
                    <a:pt x="1702" y="5338"/>
                  </a:cubicBezTo>
                  <a:cubicBezTo>
                    <a:pt x="1836" y="5705"/>
                    <a:pt x="2002" y="6072"/>
                    <a:pt x="2202" y="6405"/>
                  </a:cubicBezTo>
                  <a:cubicBezTo>
                    <a:pt x="2303" y="6550"/>
                    <a:pt x="2488" y="6598"/>
                    <a:pt x="2690" y="6598"/>
                  </a:cubicBezTo>
                  <a:cubicBezTo>
                    <a:pt x="3096" y="6598"/>
                    <a:pt x="3570" y="6405"/>
                    <a:pt x="3570" y="6405"/>
                  </a:cubicBezTo>
                  <a:lnTo>
                    <a:pt x="4171" y="5538"/>
                  </a:lnTo>
                  <a:cubicBezTo>
                    <a:pt x="4171" y="5538"/>
                    <a:pt x="5171" y="4738"/>
                    <a:pt x="5171" y="4437"/>
                  </a:cubicBezTo>
                  <a:cubicBezTo>
                    <a:pt x="5171" y="4170"/>
                    <a:pt x="4471" y="768"/>
                    <a:pt x="4471" y="768"/>
                  </a:cubicBezTo>
                  <a:lnTo>
                    <a:pt x="17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99;p25"/>
            <p:cNvSpPr/>
            <p:nvPr/>
          </p:nvSpPr>
          <p:spPr>
            <a:xfrm>
              <a:off x="3022283" y="2918621"/>
              <a:ext cx="126810" cy="159861"/>
            </a:xfrm>
            <a:custGeom>
              <a:avLst/>
              <a:gdLst/>
              <a:ahLst/>
              <a:cxnLst/>
              <a:rect l="l" t="t" r="r" b="b"/>
              <a:pathLst>
                <a:path w="5571" h="7023" extrusionOk="0">
                  <a:moveTo>
                    <a:pt x="2002" y="467"/>
                  </a:moveTo>
                  <a:lnTo>
                    <a:pt x="4470" y="1168"/>
                  </a:lnTo>
                  <a:cubicBezTo>
                    <a:pt x="4703" y="2502"/>
                    <a:pt x="5104" y="4470"/>
                    <a:pt x="5104" y="4670"/>
                  </a:cubicBezTo>
                  <a:cubicBezTo>
                    <a:pt x="4870" y="5004"/>
                    <a:pt x="4570" y="5337"/>
                    <a:pt x="4203" y="5604"/>
                  </a:cubicBezTo>
                  <a:lnTo>
                    <a:pt x="4170" y="5638"/>
                  </a:lnTo>
                  <a:lnTo>
                    <a:pt x="3636" y="6472"/>
                  </a:lnTo>
                  <a:cubicBezTo>
                    <a:pt x="3404" y="6549"/>
                    <a:pt x="3116" y="6604"/>
                    <a:pt x="2889" y="6604"/>
                  </a:cubicBezTo>
                  <a:cubicBezTo>
                    <a:pt x="2724" y="6604"/>
                    <a:pt x="2591" y="6575"/>
                    <a:pt x="2535" y="6505"/>
                  </a:cubicBezTo>
                  <a:cubicBezTo>
                    <a:pt x="2335" y="6238"/>
                    <a:pt x="2168" y="5905"/>
                    <a:pt x="2068" y="5504"/>
                  </a:cubicBezTo>
                  <a:cubicBezTo>
                    <a:pt x="2035" y="5404"/>
                    <a:pt x="1968" y="5337"/>
                    <a:pt x="1868" y="5337"/>
                  </a:cubicBezTo>
                  <a:cubicBezTo>
                    <a:pt x="1861" y="5337"/>
                    <a:pt x="1801" y="5342"/>
                    <a:pt x="1710" y="5342"/>
                  </a:cubicBezTo>
                  <a:cubicBezTo>
                    <a:pt x="1393" y="5342"/>
                    <a:pt x="704" y="5282"/>
                    <a:pt x="601" y="4737"/>
                  </a:cubicBezTo>
                  <a:cubicBezTo>
                    <a:pt x="434" y="4137"/>
                    <a:pt x="1368" y="1902"/>
                    <a:pt x="2002" y="467"/>
                  </a:cubicBezTo>
                  <a:close/>
                  <a:moveTo>
                    <a:pt x="1968" y="0"/>
                  </a:moveTo>
                  <a:cubicBezTo>
                    <a:pt x="1868" y="0"/>
                    <a:pt x="1735" y="67"/>
                    <a:pt x="1701" y="134"/>
                  </a:cubicBezTo>
                  <a:cubicBezTo>
                    <a:pt x="1535" y="501"/>
                    <a:pt x="0" y="3903"/>
                    <a:pt x="200" y="4804"/>
                  </a:cubicBezTo>
                  <a:cubicBezTo>
                    <a:pt x="400" y="5638"/>
                    <a:pt x="1368" y="5771"/>
                    <a:pt x="1735" y="5771"/>
                  </a:cubicBezTo>
                  <a:cubicBezTo>
                    <a:pt x="1835" y="6138"/>
                    <a:pt x="2002" y="6472"/>
                    <a:pt x="2202" y="6772"/>
                  </a:cubicBezTo>
                  <a:cubicBezTo>
                    <a:pt x="2338" y="6909"/>
                    <a:pt x="2542" y="7023"/>
                    <a:pt x="2740" y="7023"/>
                  </a:cubicBezTo>
                  <a:cubicBezTo>
                    <a:pt x="2784" y="7023"/>
                    <a:pt x="2827" y="7017"/>
                    <a:pt x="2869" y="7005"/>
                  </a:cubicBezTo>
                  <a:cubicBezTo>
                    <a:pt x="3169" y="7005"/>
                    <a:pt x="3503" y="6972"/>
                    <a:pt x="3870" y="6905"/>
                  </a:cubicBezTo>
                  <a:cubicBezTo>
                    <a:pt x="3903" y="6905"/>
                    <a:pt x="3903" y="6839"/>
                    <a:pt x="3936" y="6805"/>
                  </a:cubicBezTo>
                  <a:lnTo>
                    <a:pt x="4537" y="5938"/>
                  </a:lnTo>
                  <a:cubicBezTo>
                    <a:pt x="4970" y="5604"/>
                    <a:pt x="5571" y="5004"/>
                    <a:pt x="5571" y="4670"/>
                  </a:cubicBezTo>
                  <a:cubicBezTo>
                    <a:pt x="5571" y="4337"/>
                    <a:pt x="5004" y="1568"/>
                    <a:pt x="4870" y="968"/>
                  </a:cubicBezTo>
                  <a:cubicBezTo>
                    <a:pt x="4837" y="901"/>
                    <a:pt x="4770" y="834"/>
                    <a:pt x="4703" y="801"/>
                  </a:cubicBezTo>
                  <a:lnTo>
                    <a:pt x="196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00;p25"/>
            <p:cNvSpPr/>
            <p:nvPr/>
          </p:nvSpPr>
          <p:spPr>
            <a:xfrm>
              <a:off x="3071633" y="2875053"/>
              <a:ext cx="81262" cy="28908"/>
            </a:xfrm>
            <a:custGeom>
              <a:avLst/>
              <a:gdLst/>
              <a:ahLst/>
              <a:cxnLst/>
              <a:rect l="l" t="t" r="r" b="b"/>
              <a:pathLst>
                <a:path w="3570" h="1270" extrusionOk="0">
                  <a:moveTo>
                    <a:pt x="212" y="1"/>
                  </a:moveTo>
                  <a:cubicBezTo>
                    <a:pt x="124" y="1"/>
                    <a:pt x="59" y="44"/>
                    <a:pt x="34" y="146"/>
                  </a:cubicBezTo>
                  <a:cubicBezTo>
                    <a:pt x="0" y="213"/>
                    <a:pt x="34" y="347"/>
                    <a:pt x="167" y="380"/>
                  </a:cubicBezTo>
                  <a:lnTo>
                    <a:pt x="3203" y="1247"/>
                  </a:lnTo>
                  <a:lnTo>
                    <a:pt x="3236" y="1247"/>
                  </a:lnTo>
                  <a:cubicBezTo>
                    <a:pt x="3267" y="1263"/>
                    <a:pt x="3296" y="1269"/>
                    <a:pt x="3324" y="1269"/>
                  </a:cubicBezTo>
                  <a:cubicBezTo>
                    <a:pt x="3414" y="1269"/>
                    <a:pt x="3485" y="1198"/>
                    <a:pt x="3536" y="1147"/>
                  </a:cubicBezTo>
                  <a:cubicBezTo>
                    <a:pt x="3570" y="1014"/>
                    <a:pt x="3503" y="880"/>
                    <a:pt x="3369" y="880"/>
                  </a:cubicBezTo>
                  <a:lnTo>
                    <a:pt x="301" y="13"/>
                  </a:lnTo>
                  <a:cubicBezTo>
                    <a:pt x="269" y="5"/>
                    <a:pt x="239" y="1"/>
                    <a:pt x="21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9" name="Google Shape;229;p25"/>
          <p:cNvSpPr txBox="1">
            <a:spLocks/>
          </p:cNvSpPr>
          <p:nvPr/>
        </p:nvSpPr>
        <p:spPr>
          <a:xfrm>
            <a:off x="518501" y="739297"/>
            <a:ext cx="2613321" cy="13007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nton"/>
              <a:buNone/>
              <a:defRPr sz="5500" b="0" i="0" u="none" strike="noStrike" cap="none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Arial"/>
              <a:buNone/>
              <a:defRPr sz="5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 ФОИВ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 пакет</a:t>
            </a:r>
          </a:p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(см Методика п. 5)</a:t>
            </a:r>
            <a:endParaRPr lang="en-US" sz="1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7" name="Google Shape;675;p31"/>
          <p:cNvGrpSpPr/>
          <p:nvPr/>
        </p:nvGrpSpPr>
        <p:grpSpPr>
          <a:xfrm>
            <a:off x="2469255" y="1657922"/>
            <a:ext cx="1470464" cy="1047338"/>
            <a:chOff x="4506667" y="2017474"/>
            <a:chExt cx="322660" cy="448522"/>
          </a:xfrm>
        </p:grpSpPr>
        <p:sp>
          <p:nvSpPr>
            <p:cNvPr id="218" name="Google Shape;676;p31"/>
            <p:cNvSpPr/>
            <p:nvPr/>
          </p:nvSpPr>
          <p:spPr>
            <a:xfrm>
              <a:off x="4506667" y="2017474"/>
              <a:ext cx="322660" cy="448522"/>
            </a:xfrm>
            <a:custGeom>
              <a:avLst/>
              <a:gdLst/>
              <a:ahLst/>
              <a:cxnLst/>
              <a:rect l="l" t="t" r="r" b="b"/>
              <a:pathLst>
                <a:path w="15479" h="21517" extrusionOk="0">
                  <a:moveTo>
                    <a:pt x="1" y="1"/>
                  </a:moveTo>
                  <a:lnTo>
                    <a:pt x="1" y="21516"/>
                  </a:lnTo>
                  <a:lnTo>
                    <a:pt x="15478" y="21516"/>
                  </a:lnTo>
                  <a:lnTo>
                    <a:pt x="15478" y="4471"/>
                  </a:lnTo>
                  <a:lnTo>
                    <a:pt x="10975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19" name="Google Shape;677;p31"/>
            <p:cNvSpPr/>
            <p:nvPr/>
          </p:nvSpPr>
          <p:spPr>
            <a:xfrm>
              <a:off x="4735442" y="2017474"/>
              <a:ext cx="93885" cy="91113"/>
            </a:xfrm>
            <a:custGeom>
              <a:avLst/>
              <a:gdLst/>
              <a:ahLst/>
              <a:cxnLst/>
              <a:rect l="l" t="t" r="r" b="b"/>
              <a:pathLst>
                <a:path w="4504" h="4371" extrusionOk="0">
                  <a:moveTo>
                    <a:pt x="0" y="1"/>
                  </a:moveTo>
                  <a:lnTo>
                    <a:pt x="0" y="4371"/>
                  </a:lnTo>
                  <a:lnTo>
                    <a:pt x="4503" y="43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20" name="Google Shape;678;p31"/>
            <p:cNvSpPr/>
            <p:nvPr/>
          </p:nvSpPr>
          <p:spPr>
            <a:xfrm>
              <a:off x="4556028" y="2168371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0"/>
                  </a:moveTo>
                  <a:lnTo>
                    <a:pt x="1070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21" name="Google Shape;679;p31"/>
            <p:cNvSpPr/>
            <p:nvPr/>
          </p:nvSpPr>
          <p:spPr>
            <a:xfrm>
              <a:off x="4556028" y="2228864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0"/>
                  </a:moveTo>
                  <a:lnTo>
                    <a:pt x="1070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22" name="Google Shape;680;p31"/>
            <p:cNvSpPr/>
            <p:nvPr/>
          </p:nvSpPr>
          <p:spPr>
            <a:xfrm>
              <a:off x="4556028" y="2290044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1"/>
                  </a:moveTo>
                  <a:lnTo>
                    <a:pt x="10709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23" name="Google Shape;681;p31"/>
            <p:cNvSpPr/>
            <p:nvPr/>
          </p:nvSpPr>
          <p:spPr>
            <a:xfrm>
              <a:off x="4556028" y="2350536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1"/>
                  </a:moveTo>
                  <a:lnTo>
                    <a:pt x="10709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</p:grpSp>
      <p:sp>
        <p:nvSpPr>
          <p:cNvPr id="86" name="Google Shape;306;p20"/>
          <p:cNvSpPr/>
          <p:nvPr/>
        </p:nvSpPr>
        <p:spPr>
          <a:xfrm>
            <a:off x="5708411" y="2110886"/>
            <a:ext cx="2673900" cy="2739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Mercury</a:t>
            </a:r>
            <a:endParaRPr sz="1600" b="1" dirty="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88" name="Google Shape;989;p36"/>
          <p:cNvGrpSpPr/>
          <p:nvPr/>
        </p:nvGrpSpPr>
        <p:grpSpPr>
          <a:xfrm>
            <a:off x="5134068" y="262997"/>
            <a:ext cx="3428579" cy="2071202"/>
            <a:chOff x="3125675" y="1957775"/>
            <a:chExt cx="1904125" cy="1400825"/>
          </a:xfrm>
        </p:grpSpPr>
        <p:sp>
          <p:nvSpPr>
            <p:cNvPr id="89" name="Google Shape;990;p36"/>
            <p:cNvSpPr/>
            <p:nvPr/>
          </p:nvSpPr>
          <p:spPr>
            <a:xfrm>
              <a:off x="4426525" y="1971550"/>
              <a:ext cx="231825" cy="340800"/>
            </a:xfrm>
            <a:custGeom>
              <a:avLst/>
              <a:gdLst/>
              <a:ahLst/>
              <a:cxnLst/>
              <a:rect l="l" t="t" r="r" b="b"/>
              <a:pathLst>
                <a:path w="9273" h="13632" extrusionOk="0">
                  <a:moveTo>
                    <a:pt x="1374" y="0"/>
                  </a:moveTo>
                  <a:cubicBezTo>
                    <a:pt x="1126" y="0"/>
                    <a:pt x="1406" y="490"/>
                    <a:pt x="1438" y="618"/>
                  </a:cubicBezTo>
                  <a:cubicBezTo>
                    <a:pt x="1557" y="939"/>
                    <a:pt x="1699" y="1142"/>
                    <a:pt x="1890" y="1689"/>
                  </a:cubicBezTo>
                  <a:cubicBezTo>
                    <a:pt x="1883" y="1694"/>
                    <a:pt x="1876" y="1696"/>
                    <a:pt x="1868" y="1696"/>
                  </a:cubicBezTo>
                  <a:cubicBezTo>
                    <a:pt x="1681" y="1696"/>
                    <a:pt x="1076" y="576"/>
                    <a:pt x="985" y="427"/>
                  </a:cubicBezTo>
                  <a:cubicBezTo>
                    <a:pt x="937" y="368"/>
                    <a:pt x="878" y="284"/>
                    <a:pt x="795" y="261"/>
                  </a:cubicBezTo>
                  <a:cubicBezTo>
                    <a:pt x="788" y="260"/>
                    <a:pt x="781" y="260"/>
                    <a:pt x="775" y="260"/>
                  </a:cubicBezTo>
                  <a:cubicBezTo>
                    <a:pt x="463" y="260"/>
                    <a:pt x="795" y="823"/>
                    <a:pt x="830" y="939"/>
                  </a:cubicBezTo>
                  <a:cubicBezTo>
                    <a:pt x="985" y="1320"/>
                    <a:pt x="1164" y="1689"/>
                    <a:pt x="1307" y="2070"/>
                  </a:cubicBezTo>
                  <a:cubicBezTo>
                    <a:pt x="1116" y="1796"/>
                    <a:pt x="890" y="1356"/>
                    <a:pt x="711" y="1082"/>
                  </a:cubicBezTo>
                  <a:lnTo>
                    <a:pt x="497" y="725"/>
                  </a:lnTo>
                  <a:cubicBezTo>
                    <a:pt x="454" y="685"/>
                    <a:pt x="409" y="667"/>
                    <a:pt x="370" y="667"/>
                  </a:cubicBezTo>
                  <a:cubicBezTo>
                    <a:pt x="280" y="667"/>
                    <a:pt x="217" y="762"/>
                    <a:pt x="259" y="903"/>
                  </a:cubicBezTo>
                  <a:cubicBezTo>
                    <a:pt x="342" y="1118"/>
                    <a:pt x="449" y="1320"/>
                    <a:pt x="568" y="1535"/>
                  </a:cubicBezTo>
                  <a:cubicBezTo>
                    <a:pt x="723" y="1844"/>
                    <a:pt x="878" y="2011"/>
                    <a:pt x="1021" y="2320"/>
                  </a:cubicBezTo>
                  <a:cubicBezTo>
                    <a:pt x="866" y="2094"/>
                    <a:pt x="723" y="1987"/>
                    <a:pt x="568" y="1773"/>
                  </a:cubicBezTo>
                  <a:cubicBezTo>
                    <a:pt x="509" y="1677"/>
                    <a:pt x="390" y="1487"/>
                    <a:pt x="283" y="1439"/>
                  </a:cubicBezTo>
                  <a:cubicBezTo>
                    <a:pt x="253" y="1428"/>
                    <a:pt x="230" y="1422"/>
                    <a:pt x="211" y="1422"/>
                  </a:cubicBezTo>
                  <a:cubicBezTo>
                    <a:pt x="1" y="1422"/>
                    <a:pt x="408" y="2103"/>
                    <a:pt x="473" y="2201"/>
                  </a:cubicBezTo>
                  <a:cubicBezTo>
                    <a:pt x="699" y="2511"/>
                    <a:pt x="878" y="2880"/>
                    <a:pt x="1116" y="3178"/>
                  </a:cubicBezTo>
                  <a:cubicBezTo>
                    <a:pt x="1140" y="3225"/>
                    <a:pt x="1580" y="3678"/>
                    <a:pt x="1580" y="3678"/>
                  </a:cubicBezTo>
                  <a:lnTo>
                    <a:pt x="2354" y="4713"/>
                  </a:lnTo>
                  <a:lnTo>
                    <a:pt x="2378" y="4702"/>
                  </a:lnTo>
                  <a:cubicBezTo>
                    <a:pt x="2676" y="5559"/>
                    <a:pt x="3807" y="8774"/>
                    <a:pt x="4497" y="10309"/>
                  </a:cubicBezTo>
                  <a:cubicBezTo>
                    <a:pt x="5283" y="12095"/>
                    <a:pt x="6819" y="13357"/>
                    <a:pt x="7272" y="13500"/>
                  </a:cubicBezTo>
                  <a:cubicBezTo>
                    <a:pt x="7653" y="13584"/>
                    <a:pt x="8022" y="13631"/>
                    <a:pt x="8403" y="13631"/>
                  </a:cubicBezTo>
                  <a:lnTo>
                    <a:pt x="9272" y="11560"/>
                  </a:lnTo>
                  <a:cubicBezTo>
                    <a:pt x="9272" y="11559"/>
                    <a:pt x="9271" y="11559"/>
                    <a:pt x="9269" y="11559"/>
                  </a:cubicBezTo>
                  <a:cubicBezTo>
                    <a:pt x="9241" y="11559"/>
                    <a:pt x="8966" y="11601"/>
                    <a:pt x="8660" y="11601"/>
                  </a:cubicBezTo>
                  <a:cubicBezTo>
                    <a:pt x="8396" y="11601"/>
                    <a:pt x="8109" y="11570"/>
                    <a:pt x="7938" y="11452"/>
                  </a:cubicBezTo>
                  <a:cubicBezTo>
                    <a:pt x="7010" y="9940"/>
                    <a:pt x="3295" y="4118"/>
                    <a:pt x="3295" y="4118"/>
                  </a:cubicBezTo>
                  <a:lnTo>
                    <a:pt x="3926" y="1142"/>
                  </a:lnTo>
                  <a:cubicBezTo>
                    <a:pt x="3938" y="1034"/>
                    <a:pt x="3890" y="939"/>
                    <a:pt x="3783" y="915"/>
                  </a:cubicBezTo>
                  <a:cubicBezTo>
                    <a:pt x="3773" y="914"/>
                    <a:pt x="3764" y="914"/>
                    <a:pt x="3754" y="914"/>
                  </a:cubicBezTo>
                  <a:cubicBezTo>
                    <a:pt x="3671" y="914"/>
                    <a:pt x="3601" y="960"/>
                    <a:pt x="3569" y="1034"/>
                  </a:cubicBezTo>
                  <a:lnTo>
                    <a:pt x="3092" y="2130"/>
                  </a:lnTo>
                  <a:lnTo>
                    <a:pt x="2450" y="1320"/>
                  </a:lnTo>
                  <a:cubicBezTo>
                    <a:pt x="2295" y="1094"/>
                    <a:pt x="1711" y="106"/>
                    <a:pt x="1485" y="22"/>
                  </a:cubicBezTo>
                  <a:cubicBezTo>
                    <a:pt x="1440" y="7"/>
                    <a:pt x="1403" y="0"/>
                    <a:pt x="13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91;p36"/>
            <p:cNvSpPr/>
            <p:nvPr/>
          </p:nvSpPr>
          <p:spPr>
            <a:xfrm>
              <a:off x="4425850" y="1969175"/>
              <a:ext cx="236650" cy="345850"/>
            </a:xfrm>
            <a:custGeom>
              <a:avLst/>
              <a:gdLst/>
              <a:ahLst/>
              <a:cxnLst/>
              <a:rect l="l" t="t" r="r" b="b"/>
              <a:pathLst>
                <a:path w="9466" h="13834" extrusionOk="0">
                  <a:moveTo>
                    <a:pt x="1429" y="201"/>
                  </a:moveTo>
                  <a:cubicBezTo>
                    <a:pt x="1453" y="201"/>
                    <a:pt x="1476" y="201"/>
                    <a:pt x="1500" y="213"/>
                  </a:cubicBezTo>
                  <a:cubicBezTo>
                    <a:pt x="1631" y="260"/>
                    <a:pt x="2024" y="856"/>
                    <a:pt x="2203" y="1129"/>
                  </a:cubicBezTo>
                  <a:cubicBezTo>
                    <a:pt x="2310" y="1296"/>
                    <a:pt x="2381" y="1415"/>
                    <a:pt x="2429" y="1475"/>
                  </a:cubicBezTo>
                  <a:lnTo>
                    <a:pt x="3048" y="2284"/>
                  </a:lnTo>
                  <a:cubicBezTo>
                    <a:pt x="3060" y="2308"/>
                    <a:pt x="3108" y="2320"/>
                    <a:pt x="3143" y="2320"/>
                  </a:cubicBezTo>
                  <a:cubicBezTo>
                    <a:pt x="3179" y="2320"/>
                    <a:pt x="3215" y="2296"/>
                    <a:pt x="3227" y="2261"/>
                  </a:cubicBezTo>
                  <a:lnTo>
                    <a:pt x="3703" y="1177"/>
                  </a:lnTo>
                  <a:cubicBezTo>
                    <a:pt x="3715" y="1153"/>
                    <a:pt x="3762" y="1129"/>
                    <a:pt x="3798" y="1129"/>
                  </a:cubicBezTo>
                  <a:cubicBezTo>
                    <a:pt x="3822" y="1129"/>
                    <a:pt x="3834" y="1141"/>
                    <a:pt x="3858" y="1165"/>
                  </a:cubicBezTo>
                  <a:cubicBezTo>
                    <a:pt x="3870" y="1177"/>
                    <a:pt x="3870" y="1201"/>
                    <a:pt x="3870" y="1225"/>
                  </a:cubicBezTo>
                  <a:lnTo>
                    <a:pt x="3227" y="4201"/>
                  </a:lnTo>
                  <a:cubicBezTo>
                    <a:pt x="3227" y="4225"/>
                    <a:pt x="3227" y="4249"/>
                    <a:pt x="3239" y="4273"/>
                  </a:cubicBezTo>
                  <a:cubicBezTo>
                    <a:pt x="3286" y="4320"/>
                    <a:pt x="6977" y="10107"/>
                    <a:pt x="7882" y="11595"/>
                  </a:cubicBezTo>
                  <a:lnTo>
                    <a:pt x="7918" y="11619"/>
                  </a:lnTo>
                  <a:cubicBezTo>
                    <a:pt x="8111" y="11758"/>
                    <a:pt x="8440" y="11792"/>
                    <a:pt x="8735" y="11792"/>
                  </a:cubicBezTo>
                  <a:cubicBezTo>
                    <a:pt x="8894" y="11792"/>
                    <a:pt x="9043" y="11782"/>
                    <a:pt x="9156" y="11774"/>
                  </a:cubicBezTo>
                  <a:lnTo>
                    <a:pt x="9156" y="11774"/>
                  </a:lnTo>
                  <a:lnTo>
                    <a:pt x="8394" y="13607"/>
                  </a:lnTo>
                  <a:cubicBezTo>
                    <a:pt x="8049" y="13595"/>
                    <a:pt x="7703" y="13548"/>
                    <a:pt x="7370" y="13476"/>
                  </a:cubicBezTo>
                  <a:cubicBezTo>
                    <a:pt x="6918" y="13333"/>
                    <a:pt x="5417" y="12083"/>
                    <a:pt x="4643" y="10345"/>
                  </a:cubicBezTo>
                  <a:cubicBezTo>
                    <a:pt x="3953" y="8821"/>
                    <a:pt x="2858" y="5666"/>
                    <a:pt x="2524" y="4749"/>
                  </a:cubicBezTo>
                  <a:cubicBezTo>
                    <a:pt x="2524" y="4725"/>
                    <a:pt x="2500" y="4701"/>
                    <a:pt x="2453" y="4689"/>
                  </a:cubicBezTo>
                  <a:lnTo>
                    <a:pt x="1738" y="3773"/>
                  </a:lnTo>
                  <a:cubicBezTo>
                    <a:pt x="1715" y="3701"/>
                    <a:pt x="1607" y="3606"/>
                    <a:pt x="1500" y="3499"/>
                  </a:cubicBezTo>
                  <a:cubicBezTo>
                    <a:pt x="1393" y="3392"/>
                    <a:pt x="1298" y="3284"/>
                    <a:pt x="1274" y="3261"/>
                  </a:cubicBezTo>
                  <a:cubicBezTo>
                    <a:pt x="1143" y="3082"/>
                    <a:pt x="1024" y="2903"/>
                    <a:pt x="917" y="2713"/>
                  </a:cubicBezTo>
                  <a:cubicBezTo>
                    <a:pt x="845" y="2558"/>
                    <a:pt x="762" y="2415"/>
                    <a:pt x="655" y="2284"/>
                  </a:cubicBezTo>
                  <a:cubicBezTo>
                    <a:pt x="536" y="2082"/>
                    <a:pt x="429" y="1891"/>
                    <a:pt x="357" y="1689"/>
                  </a:cubicBezTo>
                  <a:lnTo>
                    <a:pt x="357" y="1689"/>
                  </a:lnTo>
                  <a:cubicBezTo>
                    <a:pt x="417" y="1737"/>
                    <a:pt x="476" y="1820"/>
                    <a:pt x="524" y="1891"/>
                  </a:cubicBezTo>
                  <a:cubicBezTo>
                    <a:pt x="536" y="1915"/>
                    <a:pt x="548" y="1951"/>
                    <a:pt x="560" y="1963"/>
                  </a:cubicBezTo>
                  <a:cubicBezTo>
                    <a:pt x="655" y="2070"/>
                    <a:pt x="726" y="2177"/>
                    <a:pt x="798" y="2249"/>
                  </a:cubicBezTo>
                  <a:cubicBezTo>
                    <a:pt x="869" y="2320"/>
                    <a:pt x="953" y="2415"/>
                    <a:pt x="1024" y="2511"/>
                  </a:cubicBezTo>
                  <a:cubicBezTo>
                    <a:pt x="1040" y="2542"/>
                    <a:pt x="1082" y="2558"/>
                    <a:pt x="1119" y="2558"/>
                  </a:cubicBezTo>
                  <a:cubicBezTo>
                    <a:pt x="1138" y="2558"/>
                    <a:pt x="1155" y="2554"/>
                    <a:pt x="1167" y="2546"/>
                  </a:cubicBezTo>
                  <a:cubicBezTo>
                    <a:pt x="1214" y="2511"/>
                    <a:pt x="1238" y="2439"/>
                    <a:pt x="1203" y="2392"/>
                  </a:cubicBezTo>
                  <a:cubicBezTo>
                    <a:pt x="1119" y="2237"/>
                    <a:pt x="1036" y="2118"/>
                    <a:pt x="964" y="1999"/>
                  </a:cubicBezTo>
                  <a:cubicBezTo>
                    <a:pt x="893" y="1880"/>
                    <a:pt x="822" y="1760"/>
                    <a:pt x="738" y="1606"/>
                  </a:cubicBezTo>
                  <a:cubicBezTo>
                    <a:pt x="714" y="1546"/>
                    <a:pt x="679" y="1499"/>
                    <a:pt x="655" y="1439"/>
                  </a:cubicBezTo>
                  <a:cubicBezTo>
                    <a:pt x="560" y="1308"/>
                    <a:pt x="488" y="1165"/>
                    <a:pt x="429" y="998"/>
                  </a:cubicBezTo>
                  <a:cubicBezTo>
                    <a:pt x="405" y="939"/>
                    <a:pt x="417" y="891"/>
                    <a:pt x="429" y="891"/>
                  </a:cubicBezTo>
                  <a:cubicBezTo>
                    <a:pt x="441" y="891"/>
                    <a:pt x="464" y="891"/>
                    <a:pt x="488" y="927"/>
                  </a:cubicBezTo>
                  <a:cubicBezTo>
                    <a:pt x="536" y="987"/>
                    <a:pt x="583" y="1046"/>
                    <a:pt x="607" y="1118"/>
                  </a:cubicBezTo>
                  <a:cubicBezTo>
                    <a:pt x="643" y="1165"/>
                    <a:pt x="667" y="1225"/>
                    <a:pt x="703" y="1260"/>
                  </a:cubicBezTo>
                  <a:cubicBezTo>
                    <a:pt x="786" y="1379"/>
                    <a:pt x="893" y="1558"/>
                    <a:pt x="1000" y="1737"/>
                  </a:cubicBezTo>
                  <a:cubicBezTo>
                    <a:pt x="1095" y="1915"/>
                    <a:pt x="1203" y="2118"/>
                    <a:pt x="1310" y="2249"/>
                  </a:cubicBezTo>
                  <a:cubicBezTo>
                    <a:pt x="1324" y="2277"/>
                    <a:pt x="1352" y="2293"/>
                    <a:pt x="1382" y="2293"/>
                  </a:cubicBezTo>
                  <a:cubicBezTo>
                    <a:pt x="1401" y="2293"/>
                    <a:pt x="1422" y="2287"/>
                    <a:pt x="1441" y="2272"/>
                  </a:cubicBezTo>
                  <a:cubicBezTo>
                    <a:pt x="1488" y="2249"/>
                    <a:pt x="1500" y="2189"/>
                    <a:pt x="1488" y="2141"/>
                  </a:cubicBezTo>
                  <a:cubicBezTo>
                    <a:pt x="1417" y="1963"/>
                    <a:pt x="1345" y="1784"/>
                    <a:pt x="1262" y="1594"/>
                  </a:cubicBezTo>
                  <a:cubicBezTo>
                    <a:pt x="1191" y="1403"/>
                    <a:pt x="1095" y="1201"/>
                    <a:pt x="1024" y="1010"/>
                  </a:cubicBezTo>
                  <a:cubicBezTo>
                    <a:pt x="1012" y="987"/>
                    <a:pt x="1000" y="951"/>
                    <a:pt x="976" y="903"/>
                  </a:cubicBezTo>
                  <a:cubicBezTo>
                    <a:pt x="833" y="606"/>
                    <a:pt x="822" y="510"/>
                    <a:pt x="833" y="475"/>
                  </a:cubicBezTo>
                  <a:lnTo>
                    <a:pt x="857" y="475"/>
                  </a:lnTo>
                  <a:cubicBezTo>
                    <a:pt x="893" y="475"/>
                    <a:pt x="917" y="534"/>
                    <a:pt x="953" y="570"/>
                  </a:cubicBezTo>
                  <a:lnTo>
                    <a:pt x="964" y="594"/>
                  </a:lnTo>
                  <a:cubicBezTo>
                    <a:pt x="988" y="629"/>
                    <a:pt x="1048" y="748"/>
                    <a:pt x="1131" y="868"/>
                  </a:cubicBezTo>
                  <a:cubicBezTo>
                    <a:pt x="1536" y="1534"/>
                    <a:pt x="1750" y="1868"/>
                    <a:pt x="1905" y="1891"/>
                  </a:cubicBezTo>
                  <a:cubicBezTo>
                    <a:pt x="1929" y="1891"/>
                    <a:pt x="1976" y="1891"/>
                    <a:pt x="2012" y="1868"/>
                  </a:cubicBezTo>
                  <a:cubicBezTo>
                    <a:pt x="2036" y="1832"/>
                    <a:pt x="2048" y="1784"/>
                    <a:pt x="2036" y="1737"/>
                  </a:cubicBezTo>
                  <a:cubicBezTo>
                    <a:pt x="1917" y="1463"/>
                    <a:pt x="1834" y="1272"/>
                    <a:pt x="1750" y="1094"/>
                  </a:cubicBezTo>
                  <a:cubicBezTo>
                    <a:pt x="1691" y="951"/>
                    <a:pt x="1631" y="808"/>
                    <a:pt x="1595" y="677"/>
                  </a:cubicBezTo>
                  <a:cubicBezTo>
                    <a:pt x="1595" y="641"/>
                    <a:pt x="1572" y="594"/>
                    <a:pt x="1548" y="546"/>
                  </a:cubicBezTo>
                  <a:cubicBezTo>
                    <a:pt x="1488" y="439"/>
                    <a:pt x="1453" y="320"/>
                    <a:pt x="1429" y="201"/>
                  </a:cubicBezTo>
                  <a:close/>
                  <a:moveTo>
                    <a:pt x="1412" y="1"/>
                  </a:moveTo>
                  <a:cubicBezTo>
                    <a:pt x="1354" y="1"/>
                    <a:pt x="1307" y="19"/>
                    <a:pt x="1274" y="58"/>
                  </a:cubicBezTo>
                  <a:cubicBezTo>
                    <a:pt x="1155" y="177"/>
                    <a:pt x="1250" y="391"/>
                    <a:pt x="1369" y="641"/>
                  </a:cubicBezTo>
                  <a:cubicBezTo>
                    <a:pt x="1381" y="689"/>
                    <a:pt x="1417" y="713"/>
                    <a:pt x="1417" y="748"/>
                  </a:cubicBezTo>
                  <a:cubicBezTo>
                    <a:pt x="1476" y="891"/>
                    <a:pt x="1536" y="1010"/>
                    <a:pt x="1595" y="1165"/>
                  </a:cubicBezTo>
                  <a:lnTo>
                    <a:pt x="1631" y="1260"/>
                  </a:lnTo>
                  <a:cubicBezTo>
                    <a:pt x="1512" y="1070"/>
                    <a:pt x="1381" y="844"/>
                    <a:pt x="1310" y="725"/>
                  </a:cubicBezTo>
                  <a:cubicBezTo>
                    <a:pt x="1214" y="582"/>
                    <a:pt x="1155" y="487"/>
                    <a:pt x="1131" y="451"/>
                  </a:cubicBezTo>
                  <a:lnTo>
                    <a:pt x="1119" y="415"/>
                  </a:lnTo>
                  <a:cubicBezTo>
                    <a:pt x="1072" y="332"/>
                    <a:pt x="976" y="248"/>
                    <a:pt x="881" y="237"/>
                  </a:cubicBezTo>
                  <a:cubicBezTo>
                    <a:pt x="866" y="235"/>
                    <a:pt x="851" y="234"/>
                    <a:pt x="837" y="234"/>
                  </a:cubicBezTo>
                  <a:cubicBezTo>
                    <a:pt x="760" y="234"/>
                    <a:pt x="695" y="262"/>
                    <a:pt x="655" y="332"/>
                  </a:cubicBezTo>
                  <a:cubicBezTo>
                    <a:pt x="560" y="451"/>
                    <a:pt x="643" y="653"/>
                    <a:pt x="738" y="879"/>
                  </a:cubicBezTo>
                  <a:cubicBezTo>
                    <a:pt x="714" y="832"/>
                    <a:pt x="679" y="796"/>
                    <a:pt x="643" y="748"/>
                  </a:cubicBezTo>
                  <a:cubicBezTo>
                    <a:pt x="590" y="688"/>
                    <a:pt x="518" y="656"/>
                    <a:pt x="445" y="656"/>
                  </a:cubicBezTo>
                  <a:cubicBezTo>
                    <a:pt x="403" y="656"/>
                    <a:pt x="361" y="667"/>
                    <a:pt x="322" y="689"/>
                  </a:cubicBezTo>
                  <a:cubicBezTo>
                    <a:pt x="226" y="760"/>
                    <a:pt x="179" y="915"/>
                    <a:pt x="226" y="1034"/>
                  </a:cubicBezTo>
                  <a:cubicBezTo>
                    <a:pt x="274" y="1177"/>
                    <a:pt x="345" y="1308"/>
                    <a:pt x="417" y="1451"/>
                  </a:cubicBezTo>
                  <a:lnTo>
                    <a:pt x="405" y="1451"/>
                  </a:lnTo>
                  <a:cubicBezTo>
                    <a:pt x="351" y="1429"/>
                    <a:pt x="308" y="1420"/>
                    <a:pt x="273" y="1420"/>
                  </a:cubicBezTo>
                  <a:cubicBezTo>
                    <a:pt x="215" y="1420"/>
                    <a:pt x="182" y="1445"/>
                    <a:pt x="167" y="1475"/>
                  </a:cubicBezTo>
                  <a:cubicBezTo>
                    <a:pt x="0" y="1665"/>
                    <a:pt x="464" y="2356"/>
                    <a:pt x="464" y="2356"/>
                  </a:cubicBezTo>
                  <a:cubicBezTo>
                    <a:pt x="560" y="2487"/>
                    <a:pt x="643" y="2642"/>
                    <a:pt x="726" y="2773"/>
                  </a:cubicBezTo>
                  <a:cubicBezTo>
                    <a:pt x="845" y="2963"/>
                    <a:pt x="964" y="3154"/>
                    <a:pt x="1095" y="3332"/>
                  </a:cubicBezTo>
                  <a:cubicBezTo>
                    <a:pt x="1131" y="3368"/>
                    <a:pt x="1191" y="3427"/>
                    <a:pt x="1334" y="3594"/>
                  </a:cubicBezTo>
                  <a:cubicBezTo>
                    <a:pt x="1429" y="3677"/>
                    <a:pt x="1536" y="3796"/>
                    <a:pt x="1560" y="3832"/>
                  </a:cubicBezTo>
                  <a:lnTo>
                    <a:pt x="2334" y="4868"/>
                  </a:lnTo>
                  <a:cubicBezTo>
                    <a:pt x="2334" y="4880"/>
                    <a:pt x="2346" y="4904"/>
                    <a:pt x="2369" y="4904"/>
                  </a:cubicBezTo>
                  <a:cubicBezTo>
                    <a:pt x="2703" y="5928"/>
                    <a:pt x="3774" y="8964"/>
                    <a:pt x="4453" y="10452"/>
                  </a:cubicBezTo>
                  <a:cubicBezTo>
                    <a:pt x="5251" y="12286"/>
                    <a:pt x="6810" y="13560"/>
                    <a:pt x="7287" y="13691"/>
                  </a:cubicBezTo>
                  <a:cubicBezTo>
                    <a:pt x="7680" y="13786"/>
                    <a:pt x="8061" y="13833"/>
                    <a:pt x="8453" y="13833"/>
                  </a:cubicBezTo>
                  <a:cubicBezTo>
                    <a:pt x="8489" y="13833"/>
                    <a:pt x="8525" y="13810"/>
                    <a:pt x="8584" y="13798"/>
                  </a:cubicBezTo>
                  <a:lnTo>
                    <a:pt x="9454" y="11726"/>
                  </a:lnTo>
                  <a:cubicBezTo>
                    <a:pt x="9466" y="11702"/>
                    <a:pt x="9466" y="11655"/>
                    <a:pt x="9430" y="11631"/>
                  </a:cubicBezTo>
                  <a:cubicBezTo>
                    <a:pt x="9406" y="11595"/>
                    <a:pt x="9370" y="11583"/>
                    <a:pt x="9335" y="11583"/>
                  </a:cubicBezTo>
                  <a:cubicBezTo>
                    <a:pt x="9207" y="11606"/>
                    <a:pt x="8972" y="11632"/>
                    <a:pt x="8731" y="11632"/>
                  </a:cubicBezTo>
                  <a:cubicBezTo>
                    <a:pt x="8476" y="11632"/>
                    <a:pt x="8213" y="11603"/>
                    <a:pt x="8061" y="11512"/>
                  </a:cubicBezTo>
                  <a:cubicBezTo>
                    <a:pt x="7168" y="10047"/>
                    <a:pt x="3762" y="4725"/>
                    <a:pt x="3453" y="4225"/>
                  </a:cubicBezTo>
                  <a:lnTo>
                    <a:pt x="4096" y="1284"/>
                  </a:lnTo>
                  <a:cubicBezTo>
                    <a:pt x="4108" y="1213"/>
                    <a:pt x="4072" y="1118"/>
                    <a:pt x="4036" y="1058"/>
                  </a:cubicBezTo>
                  <a:cubicBezTo>
                    <a:pt x="4001" y="1010"/>
                    <a:pt x="3953" y="987"/>
                    <a:pt x="3917" y="975"/>
                  </a:cubicBezTo>
                  <a:cubicBezTo>
                    <a:pt x="3877" y="959"/>
                    <a:pt x="3835" y="952"/>
                    <a:pt x="3794" y="952"/>
                  </a:cubicBezTo>
                  <a:cubicBezTo>
                    <a:pt x="3678" y="952"/>
                    <a:pt x="3568" y="1012"/>
                    <a:pt x="3524" y="1118"/>
                  </a:cubicBezTo>
                  <a:lnTo>
                    <a:pt x="3108" y="2034"/>
                  </a:lnTo>
                  <a:lnTo>
                    <a:pt x="2584" y="1368"/>
                  </a:lnTo>
                  <a:cubicBezTo>
                    <a:pt x="2548" y="1308"/>
                    <a:pt x="2465" y="1177"/>
                    <a:pt x="2381" y="1046"/>
                  </a:cubicBezTo>
                  <a:cubicBezTo>
                    <a:pt x="2036" y="510"/>
                    <a:pt x="1750" y="94"/>
                    <a:pt x="1572" y="34"/>
                  </a:cubicBezTo>
                  <a:cubicBezTo>
                    <a:pt x="1513" y="13"/>
                    <a:pt x="1459" y="1"/>
                    <a:pt x="141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92;p36"/>
            <p:cNvSpPr/>
            <p:nvPr/>
          </p:nvSpPr>
          <p:spPr>
            <a:xfrm>
              <a:off x="4478525" y="2021875"/>
              <a:ext cx="28300" cy="39375"/>
            </a:xfrm>
            <a:custGeom>
              <a:avLst/>
              <a:gdLst/>
              <a:ahLst/>
              <a:cxnLst/>
              <a:rect l="l" t="t" r="r" b="b"/>
              <a:pathLst>
                <a:path w="1132" h="1575" extrusionOk="0">
                  <a:moveTo>
                    <a:pt x="1034" y="1"/>
                  </a:moveTo>
                  <a:cubicBezTo>
                    <a:pt x="1019" y="1"/>
                    <a:pt x="1004" y="4"/>
                    <a:pt x="989" y="10"/>
                  </a:cubicBezTo>
                  <a:cubicBezTo>
                    <a:pt x="917" y="33"/>
                    <a:pt x="298" y="248"/>
                    <a:pt x="155" y="629"/>
                  </a:cubicBezTo>
                  <a:cubicBezTo>
                    <a:pt x="0" y="1022"/>
                    <a:pt x="346" y="1510"/>
                    <a:pt x="358" y="1522"/>
                  </a:cubicBezTo>
                  <a:cubicBezTo>
                    <a:pt x="393" y="1557"/>
                    <a:pt x="417" y="1569"/>
                    <a:pt x="453" y="1569"/>
                  </a:cubicBezTo>
                  <a:cubicBezTo>
                    <a:pt x="456" y="1573"/>
                    <a:pt x="462" y="1574"/>
                    <a:pt x="468" y="1574"/>
                  </a:cubicBezTo>
                  <a:cubicBezTo>
                    <a:pt x="484" y="1574"/>
                    <a:pt x="504" y="1566"/>
                    <a:pt x="512" y="1557"/>
                  </a:cubicBezTo>
                  <a:cubicBezTo>
                    <a:pt x="572" y="1510"/>
                    <a:pt x="572" y="1450"/>
                    <a:pt x="536" y="1403"/>
                  </a:cubicBezTo>
                  <a:cubicBezTo>
                    <a:pt x="453" y="1284"/>
                    <a:pt x="262" y="938"/>
                    <a:pt x="346" y="700"/>
                  </a:cubicBezTo>
                  <a:cubicBezTo>
                    <a:pt x="429" y="462"/>
                    <a:pt x="893" y="260"/>
                    <a:pt x="1060" y="200"/>
                  </a:cubicBezTo>
                  <a:cubicBezTo>
                    <a:pt x="1108" y="188"/>
                    <a:pt x="1132" y="129"/>
                    <a:pt x="1120" y="69"/>
                  </a:cubicBezTo>
                  <a:cubicBezTo>
                    <a:pt x="1111" y="25"/>
                    <a:pt x="1076" y="1"/>
                    <a:pt x="1034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93;p36"/>
            <p:cNvSpPr/>
            <p:nvPr/>
          </p:nvSpPr>
          <p:spPr>
            <a:xfrm>
              <a:off x="4452025" y="2013375"/>
              <a:ext cx="30400" cy="26625"/>
            </a:xfrm>
            <a:custGeom>
              <a:avLst/>
              <a:gdLst/>
              <a:ahLst/>
              <a:cxnLst/>
              <a:rect l="l" t="t" r="r" b="b"/>
              <a:pathLst>
                <a:path w="1216" h="1065" extrusionOk="0">
                  <a:moveTo>
                    <a:pt x="1099" y="1"/>
                  </a:moveTo>
                  <a:cubicBezTo>
                    <a:pt x="1078" y="1"/>
                    <a:pt x="1056" y="6"/>
                    <a:pt x="1037" y="16"/>
                  </a:cubicBezTo>
                  <a:lnTo>
                    <a:pt x="37" y="885"/>
                  </a:lnTo>
                  <a:cubicBezTo>
                    <a:pt x="25" y="897"/>
                    <a:pt x="1" y="933"/>
                    <a:pt x="1" y="957"/>
                  </a:cubicBezTo>
                  <a:cubicBezTo>
                    <a:pt x="1" y="1016"/>
                    <a:pt x="48" y="1064"/>
                    <a:pt x="108" y="1064"/>
                  </a:cubicBezTo>
                  <a:cubicBezTo>
                    <a:pt x="144" y="1064"/>
                    <a:pt x="156" y="1064"/>
                    <a:pt x="167" y="1052"/>
                  </a:cubicBezTo>
                  <a:lnTo>
                    <a:pt x="1168" y="183"/>
                  </a:lnTo>
                  <a:cubicBezTo>
                    <a:pt x="1215" y="135"/>
                    <a:pt x="1215" y="76"/>
                    <a:pt x="1180" y="40"/>
                  </a:cubicBezTo>
                  <a:cubicBezTo>
                    <a:pt x="1159" y="12"/>
                    <a:pt x="1129" y="1"/>
                    <a:pt x="1099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994;p36"/>
            <p:cNvSpPr/>
            <p:nvPr/>
          </p:nvSpPr>
          <p:spPr>
            <a:xfrm>
              <a:off x="4631825" y="2231950"/>
              <a:ext cx="198850" cy="92025"/>
            </a:xfrm>
            <a:custGeom>
              <a:avLst/>
              <a:gdLst/>
              <a:ahLst/>
              <a:cxnLst/>
              <a:rect l="l" t="t" r="r" b="b"/>
              <a:pathLst>
                <a:path w="7954" h="3681" extrusionOk="0">
                  <a:moveTo>
                    <a:pt x="6822" y="1"/>
                  </a:moveTo>
                  <a:cubicBezTo>
                    <a:pt x="5894" y="1"/>
                    <a:pt x="393" y="822"/>
                    <a:pt x="393" y="822"/>
                  </a:cubicBezTo>
                  <a:lnTo>
                    <a:pt x="0" y="3632"/>
                  </a:lnTo>
                  <a:cubicBezTo>
                    <a:pt x="0" y="3632"/>
                    <a:pt x="1596" y="3681"/>
                    <a:pt x="3096" y="3681"/>
                  </a:cubicBezTo>
                  <a:cubicBezTo>
                    <a:pt x="4050" y="3681"/>
                    <a:pt x="4966" y="3661"/>
                    <a:pt x="5406" y="3596"/>
                  </a:cubicBezTo>
                  <a:cubicBezTo>
                    <a:pt x="6049" y="3525"/>
                    <a:pt x="6644" y="3275"/>
                    <a:pt x="7144" y="2870"/>
                  </a:cubicBezTo>
                  <a:lnTo>
                    <a:pt x="7954" y="1025"/>
                  </a:lnTo>
                  <a:cubicBezTo>
                    <a:pt x="7954" y="1025"/>
                    <a:pt x="7739" y="1"/>
                    <a:pt x="68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995;p36"/>
            <p:cNvSpPr/>
            <p:nvPr/>
          </p:nvSpPr>
          <p:spPr>
            <a:xfrm>
              <a:off x="4629725" y="2228675"/>
              <a:ext cx="204225" cy="97425"/>
            </a:xfrm>
            <a:custGeom>
              <a:avLst/>
              <a:gdLst/>
              <a:ahLst/>
              <a:cxnLst/>
              <a:rect l="l" t="t" r="r" b="b"/>
              <a:pathLst>
                <a:path w="8169" h="3897" extrusionOk="0">
                  <a:moveTo>
                    <a:pt x="6918" y="1"/>
                  </a:moveTo>
                  <a:cubicBezTo>
                    <a:pt x="5978" y="1"/>
                    <a:pt x="691" y="786"/>
                    <a:pt x="477" y="810"/>
                  </a:cubicBezTo>
                  <a:cubicBezTo>
                    <a:pt x="429" y="810"/>
                    <a:pt x="382" y="858"/>
                    <a:pt x="382" y="905"/>
                  </a:cubicBezTo>
                  <a:lnTo>
                    <a:pt x="1" y="3715"/>
                  </a:lnTo>
                  <a:cubicBezTo>
                    <a:pt x="1" y="3751"/>
                    <a:pt x="13" y="3775"/>
                    <a:pt x="25" y="3787"/>
                  </a:cubicBezTo>
                  <a:cubicBezTo>
                    <a:pt x="37" y="3823"/>
                    <a:pt x="72" y="3834"/>
                    <a:pt x="108" y="3834"/>
                  </a:cubicBezTo>
                  <a:cubicBezTo>
                    <a:pt x="203" y="3846"/>
                    <a:pt x="1858" y="3894"/>
                    <a:pt x="3346" y="3894"/>
                  </a:cubicBezTo>
                  <a:cubicBezTo>
                    <a:pt x="3457" y="3896"/>
                    <a:pt x="3568" y="3897"/>
                    <a:pt x="3678" y="3897"/>
                  </a:cubicBezTo>
                  <a:cubicBezTo>
                    <a:pt x="4283" y="3897"/>
                    <a:pt x="4893" y="3867"/>
                    <a:pt x="5537" y="3787"/>
                  </a:cubicBezTo>
                  <a:cubicBezTo>
                    <a:pt x="6192" y="3715"/>
                    <a:pt x="6811" y="3453"/>
                    <a:pt x="7323" y="3037"/>
                  </a:cubicBezTo>
                  <a:cubicBezTo>
                    <a:pt x="7359" y="3001"/>
                    <a:pt x="7359" y="2941"/>
                    <a:pt x="7323" y="2894"/>
                  </a:cubicBezTo>
                  <a:cubicBezTo>
                    <a:pt x="7299" y="2876"/>
                    <a:pt x="7273" y="2867"/>
                    <a:pt x="7246" y="2867"/>
                  </a:cubicBezTo>
                  <a:cubicBezTo>
                    <a:pt x="7219" y="2867"/>
                    <a:pt x="7192" y="2876"/>
                    <a:pt x="7168" y="2894"/>
                  </a:cubicBezTo>
                  <a:cubicBezTo>
                    <a:pt x="6680" y="3287"/>
                    <a:pt x="6097" y="3525"/>
                    <a:pt x="5490" y="3596"/>
                  </a:cubicBezTo>
                  <a:cubicBezTo>
                    <a:pt x="5079" y="3660"/>
                    <a:pt x="4235" y="3679"/>
                    <a:pt x="3333" y="3679"/>
                  </a:cubicBezTo>
                  <a:cubicBezTo>
                    <a:pt x="2036" y="3679"/>
                    <a:pt x="622" y="3639"/>
                    <a:pt x="215" y="3632"/>
                  </a:cubicBezTo>
                  <a:lnTo>
                    <a:pt x="572" y="989"/>
                  </a:lnTo>
                  <a:cubicBezTo>
                    <a:pt x="1245" y="894"/>
                    <a:pt x="6017" y="191"/>
                    <a:pt x="6897" y="191"/>
                  </a:cubicBezTo>
                  <a:cubicBezTo>
                    <a:pt x="6905" y="191"/>
                    <a:pt x="6912" y="191"/>
                    <a:pt x="6918" y="191"/>
                  </a:cubicBezTo>
                  <a:cubicBezTo>
                    <a:pt x="7740" y="203"/>
                    <a:pt x="7942" y="1108"/>
                    <a:pt x="7942" y="1156"/>
                  </a:cubicBezTo>
                  <a:cubicBezTo>
                    <a:pt x="7942" y="1209"/>
                    <a:pt x="7990" y="1253"/>
                    <a:pt x="8043" y="1253"/>
                  </a:cubicBezTo>
                  <a:cubicBezTo>
                    <a:pt x="8049" y="1253"/>
                    <a:pt x="8055" y="1252"/>
                    <a:pt x="8061" y="1251"/>
                  </a:cubicBezTo>
                  <a:cubicBezTo>
                    <a:pt x="8121" y="1251"/>
                    <a:pt x="8169" y="1191"/>
                    <a:pt x="8157" y="1132"/>
                  </a:cubicBezTo>
                  <a:cubicBezTo>
                    <a:pt x="8133" y="1108"/>
                    <a:pt x="7895" y="1"/>
                    <a:pt x="6918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996;p36"/>
            <p:cNvSpPr/>
            <p:nvPr/>
          </p:nvSpPr>
          <p:spPr>
            <a:xfrm>
              <a:off x="4730650" y="2809400"/>
              <a:ext cx="299150" cy="507475"/>
            </a:xfrm>
            <a:custGeom>
              <a:avLst/>
              <a:gdLst/>
              <a:ahLst/>
              <a:cxnLst/>
              <a:rect l="l" t="t" r="r" b="b"/>
              <a:pathLst>
                <a:path w="11966" h="20299" extrusionOk="0">
                  <a:moveTo>
                    <a:pt x="381" y="1"/>
                  </a:moveTo>
                  <a:cubicBezTo>
                    <a:pt x="381" y="1"/>
                    <a:pt x="0" y="2168"/>
                    <a:pt x="238" y="4037"/>
                  </a:cubicBezTo>
                  <a:cubicBezTo>
                    <a:pt x="464" y="5894"/>
                    <a:pt x="4739" y="11300"/>
                    <a:pt x="6513" y="13621"/>
                  </a:cubicBezTo>
                  <a:cubicBezTo>
                    <a:pt x="8299" y="15943"/>
                    <a:pt x="8596" y="17300"/>
                    <a:pt x="8596" y="17300"/>
                  </a:cubicBezTo>
                  <a:cubicBezTo>
                    <a:pt x="8596" y="17300"/>
                    <a:pt x="8930" y="18539"/>
                    <a:pt x="7918" y="19003"/>
                  </a:cubicBezTo>
                  <a:cubicBezTo>
                    <a:pt x="6906" y="19467"/>
                    <a:pt x="6203" y="19944"/>
                    <a:pt x="6751" y="20158"/>
                  </a:cubicBezTo>
                  <a:cubicBezTo>
                    <a:pt x="6986" y="20263"/>
                    <a:pt x="7339" y="20298"/>
                    <a:pt x="7700" y="20298"/>
                  </a:cubicBezTo>
                  <a:cubicBezTo>
                    <a:pt x="8161" y="20298"/>
                    <a:pt x="8634" y="20240"/>
                    <a:pt x="8894" y="20194"/>
                  </a:cubicBezTo>
                  <a:cubicBezTo>
                    <a:pt x="9358" y="20110"/>
                    <a:pt x="10573" y="19158"/>
                    <a:pt x="11263" y="18908"/>
                  </a:cubicBezTo>
                  <a:cubicBezTo>
                    <a:pt x="11966" y="18670"/>
                    <a:pt x="11752" y="18015"/>
                    <a:pt x="11371" y="17562"/>
                  </a:cubicBezTo>
                  <a:cubicBezTo>
                    <a:pt x="10978" y="17098"/>
                    <a:pt x="10299" y="16622"/>
                    <a:pt x="9763" y="15681"/>
                  </a:cubicBezTo>
                  <a:cubicBezTo>
                    <a:pt x="8704" y="13752"/>
                    <a:pt x="7822" y="11740"/>
                    <a:pt x="7108" y="9657"/>
                  </a:cubicBezTo>
                  <a:cubicBezTo>
                    <a:pt x="6096" y="6799"/>
                    <a:pt x="3822" y="4263"/>
                    <a:pt x="3822" y="4263"/>
                  </a:cubicBezTo>
                  <a:lnTo>
                    <a:pt x="5024" y="132"/>
                  </a:lnTo>
                  <a:lnTo>
                    <a:pt x="3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997;p36"/>
            <p:cNvSpPr/>
            <p:nvPr/>
          </p:nvSpPr>
          <p:spPr>
            <a:xfrm>
              <a:off x="4728250" y="2806725"/>
              <a:ext cx="299175" cy="512925"/>
            </a:xfrm>
            <a:custGeom>
              <a:avLst/>
              <a:gdLst/>
              <a:ahLst/>
              <a:cxnLst/>
              <a:rect l="l" t="t" r="r" b="b"/>
              <a:pathLst>
                <a:path w="11967" h="20517" extrusionOk="0">
                  <a:moveTo>
                    <a:pt x="560" y="215"/>
                  </a:moveTo>
                  <a:lnTo>
                    <a:pt x="4990" y="334"/>
                  </a:lnTo>
                  <a:lnTo>
                    <a:pt x="3823" y="4334"/>
                  </a:lnTo>
                  <a:cubicBezTo>
                    <a:pt x="3823" y="4382"/>
                    <a:pt x="3823" y="4406"/>
                    <a:pt x="3858" y="4442"/>
                  </a:cubicBezTo>
                  <a:cubicBezTo>
                    <a:pt x="3882" y="4465"/>
                    <a:pt x="6144" y="6978"/>
                    <a:pt x="7133" y="9799"/>
                  </a:cubicBezTo>
                  <a:cubicBezTo>
                    <a:pt x="7847" y="11883"/>
                    <a:pt x="8716" y="13907"/>
                    <a:pt x="9776" y="15836"/>
                  </a:cubicBezTo>
                  <a:cubicBezTo>
                    <a:pt x="10085" y="16372"/>
                    <a:pt x="10490" y="16848"/>
                    <a:pt x="10955" y="17265"/>
                  </a:cubicBezTo>
                  <a:cubicBezTo>
                    <a:pt x="11097" y="17395"/>
                    <a:pt x="11252" y="17550"/>
                    <a:pt x="11383" y="17717"/>
                  </a:cubicBezTo>
                  <a:cubicBezTo>
                    <a:pt x="11633" y="18027"/>
                    <a:pt x="11752" y="18348"/>
                    <a:pt x="11693" y="18574"/>
                  </a:cubicBezTo>
                  <a:cubicBezTo>
                    <a:pt x="11633" y="18741"/>
                    <a:pt x="11502" y="18860"/>
                    <a:pt x="11324" y="18908"/>
                  </a:cubicBezTo>
                  <a:cubicBezTo>
                    <a:pt x="10883" y="19098"/>
                    <a:pt x="10443" y="19324"/>
                    <a:pt x="10050" y="19598"/>
                  </a:cubicBezTo>
                  <a:cubicBezTo>
                    <a:pt x="9633" y="19872"/>
                    <a:pt x="9181" y="20158"/>
                    <a:pt x="8978" y="20182"/>
                  </a:cubicBezTo>
                  <a:cubicBezTo>
                    <a:pt x="8698" y="20234"/>
                    <a:pt x="8249" y="20282"/>
                    <a:pt x="7819" y="20282"/>
                  </a:cubicBezTo>
                  <a:cubicBezTo>
                    <a:pt x="7463" y="20282"/>
                    <a:pt x="7121" y="20249"/>
                    <a:pt x="6895" y="20158"/>
                  </a:cubicBezTo>
                  <a:cubicBezTo>
                    <a:pt x="6847" y="20134"/>
                    <a:pt x="6775" y="20110"/>
                    <a:pt x="6775" y="20051"/>
                  </a:cubicBezTo>
                  <a:cubicBezTo>
                    <a:pt x="6775" y="19991"/>
                    <a:pt x="6859" y="19741"/>
                    <a:pt x="8061" y="19181"/>
                  </a:cubicBezTo>
                  <a:cubicBezTo>
                    <a:pt x="9157" y="18693"/>
                    <a:pt x="8811" y="17384"/>
                    <a:pt x="8811" y="17372"/>
                  </a:cubicBezTo>
                  <a:cubicBezTo>
                    <a:pt x="8800" y="17324"/>
                    <a:pt x="8466" y="15955"/>
                    <a:pt x="6692" y="13645"/>
                  </a:cubicBezTo>
                  <a:lnTo>
                    <a:pt x="6204" y="13014"/>
                  </a:lnTo>
                  <a:cubicBezTo>
                    <a:pt x="4251" y="10490"/>
                    <a:pt x="644" y="5787"/>
                    <a:pt x="429" y="4120"/>
                  </a:cubicBezTo>
                  <a:cubicBezTo>
                    <a:pt x="227" y="2513"/>
                    <a:pt x="489" y="632"/>
                    <a:pt x="560" y="215"/>
                  </a:cubicBezTo>
                  <a:close/>
                  <a:moveTo>
                    <a:pt x="489" y="0"/>
                  </a:moveTo>
                  <a:cubicBezTo>
                    <a:pt x="453" y="0"/>
                    <a:pt x="406" y="48"/>
                    <a:pt x="382" y="96"/>
                  </a:cubicBezTo>
                  <a:cubicBezTo>
                    <a:pt x="370" y="108"/>
                    <a:pt x="1" y="2310"/>
                    <a:pt x="227" y="4156"/>
                  </a:cubicBezTo>
                  <a:cubicBezTo>
                    <a:pt x="429" y="5894"/>
                    <a:pt x="4085" y="10609"/>
                    <a:pt x="6025" y="13145"/>
                  </a:cubicBezTo>
                  <a:cubicBezTo>
                    <a:pt x="6204" y="13371"/>
                    <a:pt x="6371" y="13585"/>
                    <a:pt x="6514" y="13788"/>
                  </a:cubicBezTo>
                  <a:cubicBezTo>
                    <a:pt x="8264" y="16050"/>
                    <a:pt x="8585" y="17407"/>
                    <a:pt x="8585" y="17431"/>
                  </a:cubicBezTo>
                  <a:cubicBezTo>
                    <a:pt x="8585" y="17443"/>
                    <a:pt x="8883" y="18586"/>
                    <a:pt x="7966" y="19003"/>
                  </a:cubicBezTo>
                  <a:cubicBezTo>
                    <a:pt x="6680" y="19586"/>
                    <a:pt x="6549" y="19884"/>
                    <a:pt x="6549" y="20062"/>
                  </a:cubicBezTo>
                  <a:cubicBezTo>
                    <a:pt x="6549" y="20193"/>
                    <a:pt x="6644" y="20289"/>
                    <a:pt x="6799" y="20360"/>
                  </a:cubicBezTo>
                  <a:cubicBezTo>
                    <a:pt x="7078" y="20467"/>
                    <a:pt x="7386" y="20517"/>
                    <a:pt x="7688" y="20517"/>
                  </a:cubicBezTo>
                  <a:cubicBezTo>
                    <a:pt x="7721" y="20517"/>
                    <a:pt x="7754" y="20516"/>
                    <a:pt x="7787" y="20515"/>
                  </a:cubicBezTo>
                  <a:cubicBezTo>
                    <a:pt x="8204" y="20491"/>
                    <a:pt x="8597" y="20467"/>
                    <a:pt x="8990" y="20408"/>
                  </a:cubicBezTo>
                  <a:cubicBezTo>
                    <a:pt x="9264" y="20360"/>
                    <a:pt x="9681" y="20098"/>
                    <a:pt x="10157" y="19801"/>
                  </a:cubicBezTo>
                  <a:cubicBezTo>
                    <a:pt x="10538" y="19539"/>
                    <a:pt x="10955" y="19300"/>
                    <a:pt x="11383" y="19122"/>
                  </a:cubicBezTo>
                  <a:cubicBezTo>
                    <a:pt x="11621" y="19062"/>
                    <a:pt x="11824" y="18908"/>
                    <a:pt x="11895" y="18669"/>
                  </a:cubicBezTo>
                  <a:cubicBezTo>
                    <a:pt x="11967" y="18372"/>
                    <a:pt x="11848" y="17979"/>
                    <a:pt x="11538" y="17610"/>
                  </a:cubicBezTo>
                  <a:cubicBezTo>
                    <a:pt x="11395" y="17443"/>
                    <a:pt x="11252" y="17276"/>
                    <a:pt x="11086" y="17134"/>
                  </a:cubicBezTo>
                  <a:cubicBezTo>
                    <a:pt x="10645" y="16729"/>
                    <a:pt x="10252" y="16264"/>
                    <a:pt x="9943" y="15752"/>
                  </a:cubicBezTo>
                  <a:cubicBezTo>
                    <a:pt x="8895" y="13812"/>
                    <a:pt x="8026" y="11800"/>
                    <a:pt x="7311" y="9740"/>
                  </a:cubicBezTo>
                  <a:cubicBezTo>
                    <a:pt x="6383" y="7097"/>
                    <a:pt x="4347" y="4703"/>
                    <a:pt x="4037" y="4358"/>
                  </a:cubicBezTo>
                  <a:lnTo>
                    <a:pt x="5228" y="286"/>
                  </a:lnTo>
                  <a:cubicBezTo>
                    <a:pt x="5240" y="251"/>
                    <a:pt x="5228" y="227"/>
                    <a:pt x="5216" y="191"/>
                  </a:cubicBezTo>
                  <a:cubicBezTo>
                    <a:pt x="5192" y="167"/>
                    <a:pt x="5168" y="155"/>
                    <a:pt x="5132" y="155"/>
                  </a:cubicBezTo>
                  <a:lnTo>
                    <a:pt x="489" y="0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998;p36"/>
            <p:cNvSpPr/>
            <p:nvPr/>
          </p:nvSpPr>
          <p:spPr>
            <a:xfrm>
              <a:off x="4886325" y="3246075"/>
              <a:ext cx="143475" cy="70525"/>
            </a:xfrm>
            <a:custGeom>
              <a:avLst/>
              <a:gdLst/>
              <a:ahLst/>
              <a:cxnLst/>
              <a:rect l="l" t="t" r="r" b="b"/>
              <a:pathLst>
                <a:path w="5739" h="2821" extrusionOk="0">
                  <a:moveTo>
                    <a:pt x="5060" y="0"/>
                  </a:moveTo>
                  <a:cubicBezTo>
                    <a:pt x="4489" y="405"/>
                    <a:pt x="3870" y="750"/>
                    <a:pt x="3239" y="1024"/>
                  </a:cubicBezTo>
                  <a:lnTo>
                    <a:pt x="2500" y="429"/>
                  </a:lnTo>
                  <a:lnTo>
                    <a:pt x="2429" y="429"/>
                  </a:lnTo>
                  <a:cubicBezTo>
                    <a:pt x="2417" y="893"/>
                    <a:pt x="2131" y="1310"/>
                    <a:pt x="1715" y="1524"/>
                  </a:cubicBezTo>
                  <a:cubicBezTo>
                    <a:pt x="702" y="1988"/>
                    <a:pt x="0" y="2453"/>
                    <a:pt x="560" y="2679"/>
                  </a:cubicBezTo>
                  <a:cubicBezTo>
                    <a:pt x="799" y="2785"/>
                    <a:pt x="1158" y="2820"/>
                    <a:pt x="1525" y="2820"/>
                  </a:cubicBezTo>
                  <a:cubicBezTo>
                    <a:pt x="1980" y="2820"/>
                    <a:pt x="2446" y="2766"/>
                    <a:pt x="2703" y="2727"/>
                  </a:cubicBezTo>
                  <a:cubicBezTo>
                    <a:pt x="3155" y="2655"/>
                    <a:pt x="4382" y="1679"/>
                    <a:pt x="5060" y="1441"/>
                  </a:cubicBezTo>
                  <a:cubicBezTo>
                    <a:pt x="5739" y="1215"/>
                    <a:pt x="5525" y="560"/>
                    <a:pt x="5155" y="95"/>
                  </a:cubicBezTo>
                  <a:lnTo>
                    <a:pt x="5060" y="0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99;p36"/>
            <p:cNvSpPr/>
            <p:nvPr/>
          </p:nvSpPr>
          <p:spPr>
            <a:xfrm>
              <a:off x="4891975" y="3244250"/>
              <a:ext cx="135450" cy="75400"/>
            </a:xfrm>
            <a:custGeom>
              <a:avLst/>
              <a:gdLst/>
              <a:ahLst/>
              <a:cxnLst/>
              <a:rect l="l" t="t" r="r" b="b"/>
              <a:pathLst>
                <a:path w="5418" h="3016" extrusionOk="0">
                  <a:moveTo>
                    <a:pt x="4810" y="180"/>
                  </a:moveTo>
                  <a:cubicBezTo>
                    <a:pt x="4810" y="192"/>
                    <a:pt x="4822" y="192"/>
                    <a:pt x="4822" y="204"/>
                  </a:cubicBezTo>
                  <a:cubicBezTo>
                    <a:pt x="5072" y="526"/>
                    <a:pt x="5191" y="847"/>
                    <a:pt x="5132" y="1073"/>
                  </a:cubicBezTo>
                  <a:cubicBezTo>
                    <a:pt x="5072" y="1240"/>
                    <a:pt x="4941" y="1359"/>
                    <a:pt x="4763" y="1395"/>
                  </a:cubicBezTo>
                  <a:cubicBezTo>
                    <a:pt x="4310" y="1597"/>
                    <a:pt x="3882" y="1823"/>
                    <a:pt x="3477" y="2097"/>
                  </a:cubicBezTo>
                  <a:cubicBezTo>
                    <a:pt x="3060" y="2371"/>
                    <a:pt x="2620" y="2657"/>
                    <a:pt x="2405" y="2681"/>
                  </a:cubicBezTo>
                  <a:cubicBezTo>
                    <a:pt x="2126" y="2727"/>
                    <a:pt x="1668" y="2777"/>
                    <a:pt x="1229" y="2777"/>
                  </a:cubicBezTo>
                  <a:cubicBezTo>
                    <a:pt x="882" y="2777"/>
                    <a:pt x="548" y="2746"/>
                    <a:pt x="322" y="2657"/>
                  </a:cubicBezTo>
                  <a:cubicBezTo>
                    <a:pt x="286" y="2633"/>
                    <a:pt x="203" y="2609"/>
                    <a:pt x="203" y="2550"/>
                  </a:cubicBezTo>
                  <a:cubicBezTo>
                    <a:pt x="203" y="2490"/>
                    <a:pt x="298" y="2240"/>
                    <a:pt x="1500" y="1680"/>
                  </a:cubicBezTo>
                  <a:cubicBezTo>
                    <a:pt x="1941" y="1502"/>
                    <a:pt x="2215" y="1121"/>
                    <a:pt x="2274" y="656"/>
                  </a:cubicBezTo>
                  <a:lnTo>
                    <a:pt x="2917" y="1157"/>
                  </a:lnTo>
                  <a:cubicBezTo>
                    <a:pt x="2932" y="1179"/>
                    <a:pt x="2957" y="1187"/>
                    <a:pt x="2982" y="1187"/>
                  </a:cubicBezTo>
                  <a:cubicBezTo>
                    <a:pt x="2997" y="1187"/>
                    <a:pt x="3011" y="1185"/>
                    <a:pt x="3024" y="1180"/>
                  </a:cubicBezTo>
                  <a:cubicBezTo>
                    <a:pt x="3644" y="895"/>
                    <a:pt x="4239" y="561"/>
                    <a:pt x="4810" y="180"/>
                  </a:cubicBezTo>
                  <a:close/>
                  <a:moveTo>
                    <a:pt x="4820" y="1"/>
                  </a:moveTo>
                  <a:cubicBezTo>
                    <a:pt x="4801" y="1"/>
                    <a:pt x="4781" y="4"/>
                    <a:pt x="4763" y="14"/>
                  </a:cubicBezTo>
                  <a:cubicBezTo>
                    <a:pt x="4191" y="406"/>
                    <a:pt x="3620" y="728"/>
                    <a:pt x="2989" y="1014"/>
                  </a:cubicBezTo>
                  <a:lnTo>
                    <a:pt x="2310" y="454"/>
                  </a:lnTo>
                  <a:cubicBezTo>
                    <a:pt x="2298" y="418"/>
                    <a:pt x="2262" y="418"/>
                    <a:pt x="2239" y="418"/>
                  </a:cubicBezTo>
                  <a:lnTo>
                    <a:pt x="2155" y="418"/>
                  </a:lnTo>
                  <a:cubicBezTo>
                    <a:pt x="2120" y="418"/>
                    <a:pt x="2072" y="466"/>
                    <a:pt x="2072" y="502"/>
                  </a:cubicBezTo>
                  <a:cubicBezTo>
                    <a:pt x="2072" y="942"/>
                    <a:pt x="1798" y="1323"/>
                    <a:pt x="1417" y="1502"/>
                  </a:cubicBezTo>
                  <a:cubicBezTo>
                    <a:pt x="131" y="2085"/>
                    <a:pt x="0" y="2383"/>
                    <a:pt x="0" y="2561"/>
                  </a:cubicBezTo>
                  <a:cubicBezTo>
                    <a:pt x="0" y="2692"/>
                    <a:pt x="95" y="2788"/>
                    <a:pt x="250" y="2859"/>
                  </a:cubicBezTo>
                  <a:cubicBezTo>
                    <a:pt x="529" y="2966"/>
                    <a:pt x="837" y="3016"/>
                    <a:pt x="1139" y="3016"/>
                  </a:cubicBezTo>
                  <a:cubicBezTo>
                    <a:pt x="1172" y="3016"/>
                    <a:pt x="1205" y="3015"/>
                    <a:pt x="1238" y="3014"/>
                  </a:cubicBezTo>
                  <a:cubicBezTo>
                    <a:pt x="1655" y="3014"/>
                    <a:pt x="2048" y="2966"/>
                    <a:pt x="2441" y="2931"/>
                  </a:cubicBezTo>
                  <a:cubicBezTo>
                    <a:pt x="2715" y="2895"/>
                    <a:pt x="3132" y="2621"/>
                    <a:pt x="3608" y="2323"/>
                  </a:cubicBezTo>
                  <a:cubicBezTo>
                    <a:pt x="3989" y="2073"/>
                    <a:pt x="4406" y="1835"/>
                    <a:pt x="4834" y="1657"/>
                  </a:cubicBezTo>
                  <a:cubicBezTo>
                    <a:pt x="5072" y="1597"/>
                    <a:pt x="5275" y="1430"/>
                    <a:pt x="5346" y="1192"/>
                  </a:cubicBezTo>
                  <a:cubicBezTo>
                    <a:pt x="5418" y="895"/>
                    <a:pt x="5299" y="502"/>
                    <a:pt x="4989" y="133"/>
                  </a:cubicBezTo>
                  <a:cubicBezTo>
                    <a:pt x="4977" y="109"/>
                    <a:pt x="4953" y="97"/>
                    <a:pt x="4929" y="61"/>
                  </a:cubicBezTo>
                  <a:lnTo>
                    <a:pt x="4894" y="25"/>
                  </a:lnTo>
                  <a:cubicBezTo>
                    <a:pt x="4879" y="11"/>
                    <a:pt x="4851" y="1"/>
                    <a:pt x="4820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000;p36"/>
            <p:cNvSpPr/>
            <p:nvPr/>
          </p:nvSpPr>
          <p:spPr>
            <a:xfrm>
              <a:off x="4709200" y="2748375"/>
              <a:ext cx="162250" cy="598325"/>
            </a:xfrm>
            <a:custGeom>
              <a:avLst/>
              <a:gdLst/>
              <a:ahLst/>
              <a:cxnLst/>
              <a:rect l="l" t="t" r="r" b="b"/>
              <a:pathLst>
                <a:path w="6490" h="23933" extrusionOk="0">
                  <a:moveTo>
                    <a:pt x="4192" y="1"/>
                  </a:moveTo>
                  <a:lnTo>
                    <a:pt x="120" y="25"/>
                  </a:lnTo>
                  <a:cubicBezTo>
                    <a:pt x="120" y="25"/>
                    <a:pt x="25" y="5502"/>
                    <a:pt x="715" y="7204"/>
                  </a:cubicBezTo>
                  <a:cubicBezTo>
                    <a:pt x="1418" y="8895"/>
                    <a:pt x="2680" y="12407"/>
                    <a:pt x="3108" y="14669"/>
                  </a:cubicBezTo>
                  <a:cubicBezTo>
                    <a:pt x="3525" y="16872"/>
                    <a:pt x="3787" y="19122"/>
                    <a:pt x="3858" y="21373"/>
                  </a:cubicBezTo>
                  <a:cubicBezTo>
                    <a:pt x="3858" y="21373"/>
                    <a:pt x="1608" y="22932"/>
                    <a:pt x="810" y="23230"/>
                  </a:cubicBezTo>
                  <a:cubicBezTo>
                    <a:pt x="1" y="23528"/>
                    <a:pt x="596" y="23932"/>
                    <a:pt x="1406" y="23932"/>
                  </a:cubicBezTo>
                  <a:cubicBezTo>
                    <a:pt x="2477" y="23920"/>
                    <a:pt x="3549" y="23861"/>
                    <a:pt x="4597" y="23718"/>
                  </a:cubicBezTo>
                  <a:cubicBezTo>
                    <a:pt x="4811" y="23694"/>
                    <a:pt x="5001" y="23659"/>
                    <a:pt x="5156" y="23647"/>
                  </a:cubicBezTo>
                  <a:cubicBezTo>
                    <a:pt x="5394" y="23635"/>
                    <a:pt x="5573" y="23420"/>
                    <a:pt x="5537" y="23182"/>
                  </a:cubicBezTo>
                  <a:lnTo>
                    <a:pt x="5537" y="23170"/>
                  </a:lnTo>
                  <a:cubicBezTo>
                    <a:pt x="5478" y="22694"/>
                    <a:pt x="5097" y="22015"/>
                    <a:pt x="5097" y="21515"/>
                  </a:cubicBezTo>
                  <a:cubicBezTo>
                    <a:pt x="5097" y="20718"/>
                    <a:pt x="5716" y="17432"/>
                    <a:pt x="6109" y="14312"/>
                  </a:cubicBezTo>
                  <a:cubicBezTo>
                    <a:pt x="6490" y="11205"/>
                    <a:pt x="4335" y="8942"/>
                    <a:pt x="3930" y="6335"/>
                  </a:cubicBezTo>
                  <a:cubicBezTo>
                    <a:pt x="3525" y="3739"/>
                    <a:pt x="4192" y="1"/>
                    <a:pt x="41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001;p36"/>
            <p:cNvSpPr/>
            <p:nvPr/>
          </p:nvSpPr>
          <p:spPr>
            <a:xfrm>
              <a:off x="4707425" y="2746000"/>
              <a:ext cx="163725" cy="603975"/>
            </a:xfrm>
            <a:custGeom>
              <a:avLst/>
              <a:gdLst/>
              <a:ahLst/>
              <a:cxnLst/>
              <a:rect l="l" t="t" r="r" b="b"/>
              <a:pathLst>
                <a:path w="6549" h="24159" extrusionOk="0">
                  <a:moveTo>
                    <a:pt x="4144" y="167"/>
                  </a:moveTo>
                  <a:lnTo>
                    <a:pt x="4144" y="167"/>
                  </a:lnTo>
                  <a:cubicBezTo>
                    <a:pt x="4037" y="834"/>
                    <a:pt x="3560" y="4084"/>
                    <a:pt x="3918" y="6418"/>
                  </a:cubicBezTo>
                  <a:cubicBezTo>
                    <a:pt x="4084" y="7466"/>
                    <a:pt x="4501" y="8430"/>
                    <a:pt x="4953" y="9442"/>
                  </a:cubicBezTo>
                  <a:cubicBezTo>
                    <a:pt x="5632" y="10954"/>
                    <a:pt x="6323" y="12526"/>
                    <a:pt x="6084" y="14371"/>
                  </a:cubicBezTo>
                  <a:cubicBezTo>
                    <a:pt x="5906" y="15764"/>
                    <a:pt x="5692" y="17181"/>
                    <a:pt x="5489" y="18420"/>
                  </a:cubicBezTo>
                  <a:cubicBezTo>
                    <a:pt x="5275" y="19932"/>
                    <a:pt x="5072" y="21134"/>
                    <a:pt x="5072" y="21587"/>
                  </a:cubicBezTo>
                  <a:cubicBezTo>
                    <a:pt x="5108" y="21932"/>
                    <a:pt x="5191" y="22253"/>
                    <a:pt x="5334" y="22563"/>
                  </a:cubicBezTo>
                  <a:cubicBezTo>
                    <a:pt x="5418" y="22789"/>
                    <a:pt x="5489" y="23027"/>
                    <a:pt x="5537" y="23265"/>
                  </a:cubicBezTo>
                  <a:lnTo>
                    <a:pt x="5537" y="23277"/>
                  </a:lnTo>
                  <a:cubicBezTo>
                    <a:pt x="5549" y="23456"/>
                    <a:pt x="5418" y="23623"/>
                    <a:pt x="5239" y="23634"/>
                  </a:cubicBezTo>
                  <a:cubicBezTo>
                    <a:pt x="5061" y="23658"/>
                    <a:pt x="4870" y="23682"/>
                    <a:pt x="4680" y="23718"/>
                  </a:cubicBezTo>
                  <a:cubicBezTo>
                    <a:pt x="3620" y="23849"/>
                    <a:pt x="2560" y="23908"/>
                    <a:pt x="1489" y="23920"/>
                  </a:cubicBezTo>
                  <a:cubicBezTo>
                    <a:pt x="989" y="23920"/>
                    <a:pt x="631" y="23777"/>
                    <a:pt x="608" y="23658"/>
                  </a:cubicBezTo>
                  <a:cubicBezTo>
                    <a:pt x="608" y="23623"/>
                    <a:pt x="655" y="23539"/>
                    <a:pt x="929" y="23432"/>
                  </a:cubicBezTo>
                  <a:cubicBezTo>
                    <a:pt x="1715" y="23134"/>
                    <a:pt x="3906" y="21610"/>
                    <a:pt x="3989" y="21551"/>
                  </a:cubicBezTo>
                  <a:cubicBezTo>
                    <a:pt x="4025" y="21527"/>
                    <a:pt x="4037" y="21491"/>
                    <a:pt x="4037" y="21468"/>
                  </a:cubicBezTo>
                  <a:cubicBezTo>
                    <a:pt x="3965" y="19217"/>
                    <a:pt x="3703" y="16967"/>
                    <a:pt x="3286" y="14752"/>
                  </a:cubicBezTo>
                  <a:cubicBezTo>
                    <a:pt x="2870" y="12490"/>
                    <a:pt x="1620" y="9037"/>
                    <a:pt x="893" y="7252"/>
                  </a:cubicBezTo>
                  <a:cubicBezTo>
                    <a:pt x="250" y="5739"/>
                    <a:pt x="286" y="989"/>
                    <a:pt x="298" y="227"/>
                  </a:cubicBezTo>
                  <a:lnTo>
                    <a:pt x="4144" y="167"/>
                  </a:lnTo>
                  <a:close/>
                  <a:moveTo>
                    <a:pt x="4275" y="1"/>
                  </a:moveTo>
                  <a:lnTo>
                    <a:pt x="191" y="24"/>
                  </a:lnTo>
                  <a:cubicBezTo>
                    <a:pt x="131" y="24"/>
                    <a:pt x="96" y="60"/>
                    <a:pt x="96" y="120"/>
                  </a:cubicBezTo>
                  <a:cubicBezTo>
                    <a:pt x="72" y="346"/>
                    <a:pt x="0" y="5644"/>
                    <a:pt x="703" y="7335"/>
                  </a:cubicBezTo>
                  <a:cubicBezTo>
                    <a:pt x="1381" y="9037"/>
                    <a:pt x="2667" y="12562"/>
                    <a:pt x="3084" y="14800"/>
                  </a:cubicBezTo>
                  <a:cubicBezTo>
                    <a:pt x="3501" y="16991"/>
                    <a:pt x="3739" y="19205"/>
                    <a:pt x="3822" y="21420"/>
                  </a:cubicBezTo>
                  <a:cubicBezTo>
                    <a:pt x="3513" y="21646"/>
                    <a:pt x="1560" y="22980"/>
                    <a:pt x="846" y="23253"/>
                  </a:cubicBezTo>
                  <a:cubicBezTo>
                    <a:pt x="429" y="23420"/>
                    <a:pt x="369" y="23599"/>
                    <a:pt x="405" y="23718"/>
                  </a:cubicBezTo>
                  <a:cubicBezTo>
                    <a:pt x="465" y="24015"/>
                    <a:pt x="1000" y="24158"/>
                    <a:pt x="1489" y="24158"/>
                  </a:cubicBezTo>
                  <a:cubicBezTo>
                    <a:pt x="2572" y="24146"/>
                    <a:pt x="3667" y="24087"/>
                    <a:pt x="4739" y="23956"/>
                  </a:cubicBezTo>
                  <a:cubicBezTo>
                    <a:pt x="4930" y="23920"/>
                    <a:pt x="5108" y="23896"/>
                    <a:pt x="5287" y="23873"/>
                  </a:cubicBezTo>
                  <a:lnTo>
                    <a:pt x="5299" y="23873"/>
                  </a:lnTo>
                  <a:cubicBezTo>
                    <a:pt x="5584" y="23849"/>
                    <a:pt x="5787" y="23575"/>
                    <a:pt x="5763" y="23277"/>
                  </a:cubicBezTo>
                  <a:cubicBezTo>
                    <a:pt x="5715" y="23027"/>
                    <a:pt x="5644" y="22777"/>
                    <a:pt x="5537" y="22539"/>
                  </a:cubicBezTo>
                  <a:cubicBezTo>
                    <a:pt x="5406" y="22253"/>
                    <a:pt x="5334" y="21944"/>
                    <a:pt x="5299" y="21634"/>
                  </a:cubicBezTo>
                  <a:cubicBezTo>
                    <a:pt x="5299" y="21194"/>
                    <a:pt x="5477" y="20003"/>
                    <a:pt x="5715" y="18491"/>
                  </a:cubicBezTo>
                  <a:cubicBezTo>
                    <a:pt x="5906" y="17253"/>
                    <a:pt x="6132" y="15836"/>
                    <a:pt x="6311" y="14443"/>
                  </a:cubicBezTo>
                  <a:cubicBezTo>
                    <a:pt x="6549" y="12538"/>
                    <a:pt x="5846" y="10942"/>
                    <a:pt x="5168" y="9407"/>
                  </a:cubicBezTo>
                  <a:cubicBezTo>
                    <a:pt x="4715" y="8395"/>
                    <a:pt x="4287" y="7442"/>
                    <a:pt x="4144" y="6430"/>
                  </a:cubicBezTo>
                  <a:cubicBezTo>
                    <a:pt x="3739" y="3870"/>
                    <a:pt x="4382" y="167"/>
                    <a:pt x="4382" y="120"/>
                  </a:cubicBezTo>
                  <a:cubicBezTo>
                    <a:pt x="4382" y="96"/>
                    <a:pt x="4358" y="60"/>
                    <a:pt x="4346" y="36"/>
                  </a:cubicBezTo>
                  <a:cubicBezTo>
                    <a:pt x="4334" y="24"/>
                    <a:pt x="4299" y="1"/>
                    <a:pt x="427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002;p36"/>
            <p:cNvSpPr/>
            <p:nvPr/>
          </p:nvSpPr>
          <p:spPr>
            <a:xfrm>
              <a:off x="4709500" y="3296675"/>
              <a:ext cx="139625" cy="50325"/>
            </a:xfrm>
            <a:custGeom>
              <a:avLst/>
              <a:gdLst/>
              <a:ahLst/>
              <a:cxnLst/>
              <a:rect l="l" t="t" r="r" b="b"/>
              <a:pathLst>
                <a:path w="5585" h="2013" extrusionOk="0">
                  <a:moveTo>
                    <a:pt x="3037" y="0"/>
                  </a:moveTo>
                  <a:cubicBezTo>
                    <a:pt x="2311" y="476"/>
                    <a:pt x="1298" y="1131"/>
                    <a:pt x="810" y="1310"/>
                  </a:cubicBezTo>
                  <a:cubicBezTo>
                    <a:pt x="1" y="1607"/>
                    <a:pt x="596" y="2012"/>
                    <a:pt x="1406" y="2012"/>
                  </a:cubicBezTo>
                  <a:cubicBezTo>
                    <a:pt x="2477" y="2000"/>
                    <a:pt x="3549" y="1941"/>
                    <a:pt x="4608" y="1810"/>
                  </a:cubicBezTo>
                  <a:cubicBezTo>
                    <a:pt x="4835" y="1786"/>
                    <a:pt x="5025" y="1762"/>
                    <a:pt x="5168" y="1750"/>
                  </a:cubicBezTo>
                  <a:cubicBezTo>
                    <a:pt x="5406" y="1727"/>
                    <a:pt x="5585" y="1524"/>
                    <a:pt x="5561" y="1286"/>
                  </a:cubicBezTo>
                  <a:lnTo>
                    <a:pt x="5561" y="1274"/>
                  </a:lnTo>
                  <a:cubicBezTo>
                    <a:pt x="5513" y="929"/>
                    <a:pt x="5323" y="512"/>
                    <a:pt x="5204" y="107"/>
                  </a:cubicBezTo>
                  <a:lnTo>
                    <a:pt x="3680" y="417"/>
                  </a:lnTo>
                  <a:lnTo>
                    <a:pt x="3037" y="0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003;p36"/>
            <p:cNvSpPr/>
            <p:nvPr/>
          </p:nvSpPr>
          <p:spPr>
            <a:xfrm>
              <a:off x="4716650" y="3294650"/>
              <a:ext cx="135150" cy="55325"/>
            </a:xfrm>
            <a:custGeom>
              <a:avLst/>
              <a:gdLst/>
              <a:ahLst/>
              <a:cxnLst/>
              <a:rect l="l" t="t" r="r" b="b"/>
              <a:pathLst>
                <a:path w="5406" h="2213" extrusionOk="0">
                  <a:moveTo>
                    <a:pt x="2763" y="224"/>
                  </a:moveTo>
                  <a:lnTo>
                    <a:pt x="3358" y="557"/>
                  </a:lnTo>
                  <a:cubicBezTo>
                    <a:pt x="3370" y="581"/>
                    <a:pt x="3394" y="581"/>
                    <a:pt x="3429" y="581"/>
                  </a:cubicBezTo>
                  <a:lnTo>
                    <a:pt x="4858" y="284"/>
                  </a:lnTo>
                  <a:cubicBezTo>
                    <a:pt x="4882" y="391"/>
                    <a:pt x="4930" y="522"/>
                    <a:pt x="4977" y="641"/>
                  </a:cubicBezTo>
                  <a:cubicBezTo>
                    <a:pt x="5061" y="855"/>
                    <a:pt x="5144" y="1093"/>
                    <a:pt x="5180" y="1331"/>
                  </a:cubicBezTo>
                  <a:lnTo>
                    <a:pt x="5180" y="1355"/>
                  </a:lnTo>
                  <a:cubicBezTo>
                    <a:pt x="5203" y="1534"/>
                    <a:pt x="5061" y="1688"/>
                    <a:pt x="4882" y="1712"/>
                  </a:cubicBezTo>
                  <a:cubicBezTo>
                    <a:pt x="4703" y="1724"/>
                    <a:pt x="4513" y="1748"/>
                    <a:pt x="4322" y="1784"/>
                  </a:cubicBezTo>
                  <a:cubicBezTo>
                    <a:pt x="3263" y="1915"/>
                    <a:pt x="2203" y="1974"/>
                    <a:pt x="1132" y="1986"/>
                  </a:cubicBezTo>
                  <a:cubicBezTo>
                    <a:pt x="631" y="1986"/>
                    <a:pt x="274" y="1843"/>
                    <a:pt x="262" y="1724"/>
                  </a:cubicBezTo>
                  <a:cubicBezTo>
                    <a:pt x="262" y="1688"/>
                    <a:pt x="298" y="1605"/>
                    <a:pt x="572" y="1498"/>
                  </a:cubicBezTo>
                  <a:cubicBezTo>
                    <a:pt x="1048" y="1319"/>
                    <a:pt x="2013" y="712"/>
                    <a:pt x="2763" y="224"/>
                  </a:cubicBezTo>
                  <a:close/>
                  <a:moveTo>
                    <a:pt x="2739" y="1"/>
                  </a:moveTo>
                  <a:cubicBezTo>
                    <a:pt x="2718" y="1"/>
                    <a:pt x="2697" y="4"/>
                    <a:pt x="2679" y="10"/>
                  </a:cubicBezTo>
                  <a:cubicBezTo>
                    <a:pt x="1941" y="498"/>
                    <a:pt x="953" y="1129"/>
                    <a:pt x="477" y="1307"/>
                  </a:cubicBezTo>
                  <a:cubicBezTo>
                    <a:pt x="60" y="1474"/>
                    <a:pt x="0" y="1653"/>
                    <a:pt x="36" y="1772"/>
                  </a:cubicBezTo>
                  <a:cubicBezTo>
                    <a:pt x="96" y="2069"/>
                    <a:pt x="631" y="2212"/>
                    <a:pt x="1120" y="2212"/>
                  </a:cubicBezTo>
                  <a:cubicBezTo>
                    <a:pt x="2203" y="2200"/>
                    <a:pt x="3275" y="2141"/>
                    <a:pt x="4346" y="2022"/>
                  </a:cubicBezTo>
                  <a:cubicBezTo>
                    <a:pt x="4549" y="1986"/>
                    <a:pt x="4727" y="1962"/>
                    <a:pt x="4906" y="1939"/>
                  </a:cubicBezTo>
                  <a:lnTo>
                    <a:pt x="4918" y="1939"/>
                  </a:lnTo>
                  <a:cubicBezTo>
                    <a:pt x="5192" y="1915"/>
                    <a:pt x="5406" y="1641"/>
                    <a:pt x="5382" y="1343"/>
                  </a:cubicBezTo>
                  <a:cubicBezTo>
                    <a:pt x="5334" y="1093"/>
                    <a:pt x="5263" y="843"/>
                    <a:pt x="5156" y="605"/>
                  </a:cubicBezTo>
                  <a:cubicBezTo>
                    <a:pt x="5108" y="450"/>
                    <a:pt x="5049" y="319"/>
                    <a:pt x="5001" y="176"/>
                  </a:cubicBezTo>
                  <a:cubicBezTo>
                    <a:pt x="4991" y="125"/>
                    <a:pt x="4953" y="91"/>
                    <a:pt x="4904" y="91"/>
                  </a:cubicBezTo>
                  <a:cubicBezTo>
                    <a:pt x="4897" y="91"/>
                    <a:pt x="4890" y="92"/>
                    <a:pt x="4882" y="93"/>
                  </a:cubicBezTo>
                  <a:lnTo>
                    <a:pt x="3406" y="391"/>
                  </a:lnTo>
                  <a:lnTo>
                    <a:pt x="2798" y="10"/>
                  </a:lnTo>
                  <a:cubicBezTo>
                    <a:pt x="2781" y="4"/>
                    <a:pt x="2760" y="1"/>
                    <a:pt x="2739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004;p36"/>
            <p:cNvSpPr/>
            <p:nvPr/>
          </p:nvSpPr>
          <p:spPr>
            <a:xfrm>
              <a:off x="4570200" y="2478950"/>
              <a:ext cx="390550" cy="405775"/>
            </a:xfrm>
            <a:custGeom>
              <a:avLst/>
              <a:gdLst/>
              <a:ahLst/>
              <a:cxnLst/>
              <a:rect l="l" t="t" r="r" b="b"/>
              <a:pathLst>
                <a:path w="15622" h="16231" extrusionOk="0">
                  <a:moveTo>
                    <a:pt x="8918" y="0"/>
                  </a:moveTo>
                  <a:cubicBezTo>
                    <a:pt x="7775" y="0"/>
                    <a:pt x="6006" y="91"/>
                    <a:pt x="5239" y="610"/>
                  </a:cubicBezTo>
                  <a:cubicBezTo>
                    <a:pt x="5239" y="610"/>
                    <a:pt x="3572" y="2229"/>
                    <a:pt x="1929" y="5920"/>
                  </a:cubicBezTo>
                  <a:cubicBezTo>
                    <a:pt x="298" y="9611"/>
                    <a:pt x="1" y="14766"/>
                    <a:pt x="1" y="14766"/>
                  </a:cubicBezTo>
                  <a:cubicBezTo>
                    <a:pt x="1" y="14766"/>
                    <a:pt x="2804" y="16230"/>
                    <a:pt x="7198" y="16230"/>
                  </a:cubicBezTo>
                  <a:cubicBezTo>
                    <a:pt x="7509" y="16230"/>
                    <a:pt x="7829" y="16223"/>
                    <a:pt x="8156" y="16207"/>
                  </a:cubicBezTo>
                  <a:cubicBezTo>
                    <a:pt x="13097" y="15969"/>
                    <a:pt x="15622" y="13516"/>
                    <a:pt x="15622" y="13516"/>
                  </a:cubicBezTo>
                  <a:cubicBezTo>
                    <a:pt x="15622" y="13516"/>
                    <a:pt x="14121" y="6337"/>
                    <a:pt x="11800" y="2765"/>
                  </a:cubicBezTo>
                  <a:cubicBezTo>
                    <a:pt x="10442" y="705"/>
                    <a:pt x="9966" y="27"/>
                    <a:pt x="9966" y="27"/>
                  </a:cubicBezTo>
                  <a:cubicBezTo>
                    <a:pt x="9966" y="27"/>
                    <a:pt x="9533" y="0"/>
                    <a:pt x="8918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005;p36"/>
            <p:cNvSpPr/>
            <p:nvPr/>
          </p:nvSpPr>
          <p:spPr>
            <a:xfrm>
              <a:off x="4567225" y="2476775"/>
              <a:ext cx="395900" cy="410650"/>
            </a:xfrm>
            <a:custGeom>
              <a:avLst/>
              <a:gdLst/>
              <a:ahLst/>
              <a:cxnLst/>
              <a:rect l="l" t="t" r="r" b="b"/>
              <a:pathLst>
                <a:path w="15836" h="16426" extrusionOk="0">
                  <a:moveTo>
                    <a:pt x="8824" y="199"/>
                  </a:moveTo>
                  <a:cubicBezTo>
                    <a:pt x="9416" y="199"/>
                    <a:pt x="9881" y="224"/>
                    <a:pt x="10026" y="233"/>
                  </a:cubicBezTo>
                  <a:cubicBezTo>
                    <a:pt x="10145" y="411"/>
                    <a:pt x="10669" y="1161"/>
                    <a:pt x="11835" y="2923"/>
                  </a:cubicBezTo>
                  <a:cubicBezTo>
                    <a:pt x="14002" y="6257"/>
                    <a:pt x="15479" y="12889"/>
                    <a:pt x="15622" y="13568"/>
                  </a:cubicBezTo>
                  <a:cubicBezTo>
                    <a:pt x="15264" y="13889"/>
                    <a:pt x="12740" y="15985"/>
                    <a:pt x="8263" y="16187"/>
                  </a:cubicBezTo>
                  <a:cubicBezTo>
                    <a:pt x="7947" y="16202"/>
                    <a:pt x="7638" y="16209"/>
                    <a:pt x="7335" y="16209"/>
                  </a:cubicBezTo>
                  <a:cubicBezTo>
                    <a:pt x="3352" y="16209"/>
                    <a:pt x="647" y="14981"/>
                    <a:pt x="227" y="14782"/>
                  </a:cubicBezTo>
                  <a:cubicBezTo>
                    <a:pt x="262" y="14163"/>
                    <a:pt x="643" y="9448"/>
                    <a:pt x="2156" y="6019"/>
                  </a:cubicBezTo>
                  <a:cubicBezTo>
                    <a:pt x="3715" y="2507"/>
                    <a:pt x="5311" y="876"/>
                    <a:pt x="5430" y="756"/>
                  </a:cubicBezTo>
                  <a:cubicBezTo>
                    <a:pt x="6138" y="289"/>
                    <a:pt x="7706" y="199"/>
                    <a:pt x="8824" y="199"/>
                  </a:cubicBezTo>
                  <a:close/>
                  <a:moveTo>
                    <a:pt x="8778" y="0"/>
                  </a:moveTo>
                  <a:cubicBezTo>
                    <a:pt x="7633" y="0"/>
                    <a:pt x="6028" y="100"/>
                    <a:pt x="5275" y="602"/>
                  </a:cubicBezTo>
                  <a:lnTo>
                    <a:pt x="5263" y="626"/>
                  </a:lnTo>
                  <a:cubicBezTo>
                    <a:pt x="5251" y="637"/>
                    <a:pt x="3572" y="2304"/>
                    <a:pt x="1941" y="5960"/>
                  </a:cubicBezTo>
                  <a:cubicBezTo>
                    <a:pt x="322" y="9627"/>
                    <a:pt x="1" y="14794"/>
                    <a:pt x="1" y="14830"/>
                  </a:cubicBezTo>
                  <a:cubicBezTo>
                    <a:pt x="1" y="14877"/>
                    <a:pt x="24" y="14925"/>
                    <a:pt x="60" y="14937"/>
                  </a:cubicBezTo>
                  <a:cubicBezTo>
                    <a:pt x="84" y="14961"/>
                    <a:pt x="2941" y="16425"/>
                    <a:pt x="7347" y="16425"/>
                  </a:cubicBezTo>
                  <a:cubicBezTo>
                    <a:pt x="7644" y="16425"/>
                    <a:pt x="7966" y="16413"/>
                    <a:pt x="8240" y="16413"/>
                  </a:cubicBezTo>
                  <a:cubicBezTo>
                    <a:pt x="13169" y="16175"/>
                    <a:pt x="15752" y="13722"/>
                    <a:pt x="15788" y="13687"/>
                  </a:cubicBezTo>
                  <a:cubicBezTo>
                    <a:pt x="15812" y="13675"/>
                    <a:pt x="15836" y="13627"/>
                    <a:pt x="15812" y="13603"/>
                  </a:cubicBezTo>
                  <a:cubicBezTo>
                    <a:pt x="15800" y="13520"/>
                    <a:pt x="14300" y="6364"/>
                    <a:pt x="11978" y="2828"/>
                  </a:cubicBezTo>
                  <a:cubicBezTo>
                    <a:pt x="10633" y="768"/>
                    <a:pt x="10133" y="90"/>
                    <a:pt x="10133" y="90"/>
                  </a:cubicBezTo>
                  <a:cubicBezTo>
                    <a:pt x="10121" y="54"/>
                    <a:pt x="10085" y="42"/>
                    <a:pt x="10061" y="42"/>
                  </a:cubicBezTo>
                  <a:cubicBezTo>
                    <a:pt x="10007" y="38"/>
                    <a:pt x="9479" y="0"/>
                    <a:pt x="8778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006;p36"/>
            <p:cNvSpPr/>
            <p:nvPr/>
          </p:nvSpPr>
          <p:spPr>
            <a:xfrm>
              <a:off x="4687775" y="2500025"/>
              <a:ext cx="30975" cy="84975"/>
            </a:xfrm>
            <a:custGeom>
              <a:avLst/>
              <a:gdLst/>
              <a:ahLst/>
              <a:cxnLst/>
              <a:rect l="l" t="t" r="r" b="b"/>
              <a:pathLst>
                <a:path w="1239" h="3399" extrusionOk="0">
                  <a:moveTo>
                    <a:pt x="1146" y="1"/>
                  </a:moveTo>
                  <a:cubicBezTo>
                    <a:pt x="1111" y="1"/>
                    <a:pt x="1081" y="16"/>
                    <a:pt x="1072" y="53"/>
                  </a:cubicBezTo>
                  <a:cubicBezTo>
                    <a:pt x="584" y="1089"/>
                    <a:pt x="227" y="2172"/>
                    <a:pt x="12" y="3315"/>
                  </a:cubicBezTo>
                  <a:cubicBezTo>
                    <a:pt x="1" y="3351"/>
                    <a:pt x="24" y="3398"/>
                    <a:pt x="84" y="3398"/>
                  </a:cubicBezTo>
                  <a:cubicBezTo>
                    <a:pt x="132" y="3398"/>
                    <a:pt x="167" y="3375"/>
                    <a:pt x="167" y="3339"/>
                  </a:cubicBezTo>
                  <a:cubicBezTo>
                    <a:pt x="358" y="2220"/>
                    <a:pt x="715" y="1136"/>
                    <a:pt x="1203" y="124"/>
                  </a:cubicBezTo>
                  <a:cubicBezTo>
                    <a:pt x="1215" y="124"/>
                    <a:pt x="1215" y="112"/>
                    <a:pt x="1215" y="112"/>
                  </a:cubicBezTo>
                  <a:cubicBezTo>
                    <a:pt x="1239" y="65"/>
                    <a:pt x="1215" y="17"/>
                    <a:pt x="1179" y="5"/>
                  </a:cubicBezTo>
                  <a:cubicBezTo>
                    <a:pt x="1168" y="2"/>
                    <a:pt x="1157" y="1"/>
                    <a:pt x="11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007;p36"/>
            <p:cNvSpPr/>
            <p:nvPr/>
          </p:nvSpPr>
          <p:spPr>
            <a:xfrm>
              <a:off x="4750275" y="2487450"/>
              <a:ext cx="25625" cy="153800"/>
            </a:xfrm>
            <a:custGeom>
              <a:avLst/>
              <a:gdLst/>
              <a:ahLst/>
              <a:cxnLst/>
              <a:rect l="l" t="t" r="r" b="b"/>
              <a:pathLst>
                <a:path w="1025" h="6152" extrusionOk="0">
                  <a:moveTo>
                    <a:pt x="82" y="0"/>
                  </a:moveTo>
                  <a:cubicBezTo>
                    <a:pt x="73" y="0"/>
                    <a:pt x="66" y="2"/>
                    <a:pt x="60" y="8"/>
                  </a:cubicBezTo>
                  <a:cubicBezTo>
                    <a:pt x="25" y="20"/>
                    <a:pt x="1" y="68"/>
                    <a:pt x="13" y="103"/>
                  </a:cubicBezTo>
                  <a:cubicBezTo>
                    <a:pt x="596" y="2044"/>
                    <a:pt x="882" y="4056"/>
                    <a:pt x="846" y="6080"/>
                  </a:cubicBezTo>
                  <a:cubicBezTo>
                    <a:pt x="846" y="6116"/>
                    <a:pt x="882" y="6152"/>
                    <a:pt x="918" y="6152"/>
                  </a:cubicBezTo>
                  <a:cubicBezTo>
                    <a:pt x="965" y="6152"/>
                    <a:pt x="1001" y="6104"/>
                    <a:pt x="1001" y="6080"/>
                  </a:cubicBezTo>
                  <a:cubicBezTo>
                    <a:pt x="1025" y="4032"/>
                    <a:pt x="739" y="1996"/>
                    <a:pt x="168" y="44"/>
                  </a:cubicBezTo>
                  <a:cubicBezTo>
                    <a:pt x="149" y="25"/>
                    <a:pt x="110" y="0"/>
                    <a:pt x="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008;p36"/>
            <p:cNvSpPr/>
            <p:nvPr/>
          </p:nvSpPr>
          <p:spPr>
            <a:xfrm>
              <a:off x="4776175" y="2468450"/>
              <a:ext cx="59850" cy="86175"/>
            </a:xfrm>
            <a:custGeom>
              <a:avLst/>
              <a:gdLst/>
              <a:ahLst/>
              <a:cxnLst/>
              <a:rect l="l" t="t" r="r" b="b"/>
              <a:pathLst>
                <a:path w="2394" h="3447" extrusionOk="0">
                  <a:moveTo>
                    <a:pt x="84" y="0"/>
                  </a:moveTo>
                  <a:cubicBezTo>
                    <a:pt x="66" y="0"/>
                    <a:pt x="48" y="6"/>
                    <a:pt x="36" y="18"/>
                  </a:cubicBezTo>
                  <a:cubicBezTo>
                    <a:pt x="1" y="54"/>
                    <a:pt x="1" y="89"/>
                    <a:pt x="36" y="125"/>
                  </a:cubicBezTo>
                  <a:cubicBezTo>
                    <a:pt x="989" y="1042"/>
                    <a:pt x="1727" y="2161"/>
                    <a:pt x="2251" y="3387"/>
                  </a:cubicBezTo>
                  <a:cubicBezTo>
                    <a:pt x="2263" y="3411"/>
                    <a:pt x="2299" y="3423"/>
                    <a:pt x="2322" y="3423"/>
                  </a:cubicBezTo>
                  <a:lnTo>
                    <a:pt x="2334" y="3447"/>
                  </a:lnTo>
                  <a:cubicBezTo>
                    <a:pt x="2382" y="3423"/>
                    <a:pt x="2394" y="3387"/>
                    <a:pt x="2382" y="3340"/>
                  </a:cubicBezTo>
                  <a:cubicBezTo>
                    <a:pt x="1846" y="2102"/>
                    <a:pt x="1096" y="970"/>
                    <a:pt x="132" y="18"/>
                  </a:cubicBezTo>
                  <a:cubicBezTo>
                    <a:pt x="120" y="6"/>
                    <a:pt x="102" y="0"/>
                    <a:pt x="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009;p36"/>
            <p:cNvSpPr/>
            <p:nvPr/>
          </p:nvSpPr>
          <p:spPr>
            <a:xfrm>
              <a:off x="4693900" y="2206750"/>
              <a:ext cx="214475" cy="304275"/>
            </a:xfrm>
            <a:custGeom>
              <a:avLst/>
              <a:gdLst/>
              <a:ahLst/>
              <a:cxnLst/>
              <a:rect l="l" t="t" r="r" b="b"/>
              <a:pathLst>
                <a:path w="8579" h="12171" extrusionOk="0">
                  <a:moveTo>
                    <a:pt x="6623" y="1"/>
                  </a:moveTo>
                  <a:cubicBezTo>
                    <a:pt x="6475" y="1"/>
                    <a:pt x="6310" y="50"/>
                    <a:pt x="6125" y="163"/>
                  </a:cubicBezTo>
                  <a:cubicBezTo>
                    <a:pt x="6125" y="163"/>
                    <a:pt x="4685" y="1187"/>
                    <a:pt x="3089" y="2271"/>
                  </a:cubicBezTo>
                  <a:cubicBezTo>
                    <a:pt x="1494" y="3354"/>
                    <a:pt x="1030" y="3866"/>
                    <a:pt x="970" y="4842"/>
                  </a:cubicBezTo>
                  <a:cubicBezTo>
                    <a:pt x="934" y="5831"/>
                    <a:pt x="1232" y="7366"/>
                    <a:pt x="1018" y="7819"/>
                  </a:cubicBezTo>
                  <a:cubicBezTo>
                    <a:pt x="803" y="8283"/>
                    <a:pt x="268" y="10462"/>
                    <a:pt x="77" y="11605"/>
                  </a:cubicBezTo>
                  <a:cubicBezTo>
                    <a:pt x="1" y="12017"/>
                    <a:pt x="1354" y="12170"/>
                    <a:pt x="2687" y="12170"/>
                  </a:cubicBezTo>
                  <a:cubicBezTo>
                    <a:pt x="3432" y="12170"/>
                    <a:pt x="4171" y="12122"/>
                    <a:pt x="4649" y="12046"/>
                  </a:cubicBezTo>
                  <a:cubicBezTo>
                    <a:pt x="5006" y="11986"/>
                    <a:pt x="5304" y="11724"/>
                    <a:pt x="5363" y="11355"/>
                  </a:cubicBezTo>
                  <a:cubicBezTo>
                    <a:pt x="5590" y="10236"/>
                    <a:pt x="6221" y="7390"/>
                    <a:pt x="7233" y="5914"/>
                  </a:cubicBezTo>
                  <a:cubicBezTo>
                    <a:pt x="8578" y="3973"/>
                    <a:pt x="8221" y="2033"/>
                    <a:pt x="7804" y="1259"/>
                  </a:cubicBezTo>
                  <a:cubicBezTo>
                    <a:pt x="7487" y="652"/>
                    <a:pt x="7162" y="1"/>
                    <a:pt x="66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010;p36"/>
            <p:cNvSpPr/>
            <p:nvPr/>
          </p:nvSpPr>
          <p:spPr>
            <a:xfrm>
              <a:off x="4692825" y="2204125"/>
              <a:ext cx="218825" cy="309125"/>
            </a:xfrm>
            <a:custGeom>
              <a:avLst/>
              <a:gdLst/>
              <a:ahLst/>
              <a:cxnLst/>
              <a:rect l="l" t="t" r="r" b="b"/>
              <a:pathLst>
                <a:path w="8753" h="12365" extrusionOk="0">
                  <a:moveTo>
                    <a:pt x="6632" y="219"/>
                  </a:moveTo>
                  <a:cubicBezTo>
                    <a:pt x="6692" y="219"/>
                    <a:pt x="6752" y="227"/>
                    <a:pt x="6811" y="244"/>
                  </a:cubicBezTo>
                  <a:cubicBezTo>
                    <a:pt x="7192" y="352"/>
                    <a:pt x="7466" y="875"/>
                    <a:pt x="7728" y="1364"/>
                  </a:cubicBezTo>
                  <a:lnTo>
                    <a:pt x="7764" y="1423"/>
                  </a:lnTo>
                  <a:cubicBezTo>
                    <a:pt x="8145" y="2149"/>
                    <a:pt x="8514" y="4031"/>
                    <a:pt x="7192" y="5971"/>
                  </a:cubicBezTo>
                  <a:cubicBezTo>
                    <a:pt x="6168" y="7460"/>
                    <a:pt x="5525" y="10293"/>
                    <a:pt x="5299" y="11436"/>
                  </a:cubicBezTo>
                  <a:cubicBezTo>
                    <a:pt x="5228" y="11746"/>
                    <a:pt x="4978" y="12008"/>
                    <a:pt x="4668" y="12043"/>
                  </a:cubicBezTo>
                  <a:cubicBezTo>
                    <a:pt x="4160" y="12121"/>
                    <a:pt x="3454" y="12163"/>
                    <a:pt x="2752" y="12163"/>
                  </a:cubicBezTo>
                  <a:cubicBezTo>
                    <a:pt x="1615" y="12163"/>
                    <a:pt x="490" y="12051"/>
                    <a:pt x="239" y="11793"/>
                  </a:cubicBezTo>
                  <a:cubicBezTo>
                    <a:pt x="227" y="11782"/>
                    <a:pt x="215" y="11746"/>
                    <a:pt x="215" y="11722"/>
                  </a:cubicBezTo>
                  <a:cubicBezTo>
                    <a:pt x="418" y="10555"/>
                    <a:pt x="942" y="8424"/>
                    <a:pt x="1156" y="7972"/>
                  </a:cubicBezTo>
                  <a:cubicBezTo>
                    <a:pt x="1275" y="7686"/>
                    <a:pt x="1227" y="7079"/>
                    <a:pt x="1168" y="6364"/>
                  </a:cubicBezTo>
                  <a:cubicBezTo>
                    <a:pt x="1120" y="5888"/>
                    <a:pt x="1084" y="5424"/>
                    <a:pt x="1108" y="4947"/>
                  </a:cubicBezTo>
                  <a:cubicBezTo>
                    <a:pt x="1168" y="4043"/>
                    <a:pt x="1573" y="3554"/>
                    <a:pt x="3168" y="2471"/>
                  </a:cubicBezTo>
                  <a:cubicBezTo>
                    <a:pt x="4728" y="1423"/>
                    <a:pt x="6121" y="411"/>
                    <a:pt x="6216" y="352"/>
                  </a:cubicBezTo>
                  <a:cubicBezTo>
                    <a:pt x="6342" y="267"/>
                    <a:pt x="6487" y="219"/>
                    <a:pt x="6632" y="219"/>
                  </a:cubicBezTo>
                  <a:close/>
                  <a:moveTo>
                    <a:pt x="6676" y="1"/>
                  </a:moveTo>
                  <a:cubicBezTo>
                    <a:pt x="6477" y="1"/>
                    <a:pt x="6279" y="56"/>
                    <a:pt x="6109" y="173"/>
                  </a:cubicBezTo>
                  <a:cubicBezTo>
                    <a:pt x="6097" y="185"/>
                    <a:pt x="4632" y="1233"/>
                    <a:pt x="3073" y="2280"/>
                  </a:cubicBezTo>
                  <a:cubicBezTo>
                    <a:pt x="1489" y="3340"/>
                    <a:pt x="977" y="3876"/>
                    <a:pt x="918" y="4935"/>
                  </a:cubicBezTo>
                  <a:cubicBezTo>
                    <a:pt x="894" y="5412"/>
                    <a:pt x="930" y="5900"/>
                    <a:pt x="977" y="6376"/>
                  </a:cubicBezTo>
                  <a:cubicBezTo>
                    <a:pt x="1037" y="6983"/>
                    <a:pt x="1073" y="7638"/>
                    <a:pt x="977" y="7876"/>
                  </a:cubicBezTo>
                  <a:cubicBezTo>
                    <a:pt x="763" y="8341"/>
                    <a:pt x="227" y="10508"/>
                    <a:pt x="25" y="11674"/>
                  </a:cubicBezTo>
                  <a:cubicBezTo>
                    <a:pt x="1" y="11782"/>
                    <a:pt x="37" y="11889"/>
                    <a:pt x="108" y="11948"/>
                  </a:cubicBezTo>
                  <a:cubicBezTo>
                    <a:pt x="418" y="12258"/>
                    <a:pt x="1608" y="12365"/>
                    <a:pt x="2739" y="12365"/>
                  </a:cubicBezTo>
                  <a:cubicBezTo>
                    <a:pt x="3394" y="12365"/>
                    <a:pt x="4049" y="12329"/>
                    <a:pt x="4692" y="12222"/>
                  </a:cubicBezTo>
                  <a:cubicBezTo>
                    <a:pt x="5097" y="12163"/>
                    <a:pt x="5418" y="11853"/>
                    <a:pt x="5502" y="11448"/>
                  </a:cubicBezTo>
                  <a:cubicBezTo>
                    <a:pt x="5716" y="10317"/>
                    <a:pt x="6359" y="7519"/>
                    <a:pt x="7359" y="6067"/>
                  </a:cubicBezTo>
                  <a:cubicBezTo>
                    <a:pt x="8752" y="4043"/>
                    <a:pt x="8359" y="2066"/>
                    <a:pt x="7942" y="1304"/>
                  </a:cubicBezTo>
                  <a:lnTo>
                    <a:pt x="7907" y="1245"/>
                  </a:lnTo>
                  <a:cubicBezTo>
                    <a:pt x="7621" y="709"/>
                    <a:pt x="7323" y="161"/>
                    <a:pt x="6871" y="18"/>
                  </a:cubicBezTo>
                  <a:cubicBezTo>
                    <a:pt x="6806" y="6"/>
                    <a:pt x="6741" y="1"/>
                    <a:pt x="6676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011;p36"/>
            <p:cNvSpPr/>
            <p:nvPr/>
          </p:nvSpPr>
          <p:spPr>
            <a:xfrm>
              <a:off x="4697000" y="1960450"/>
              <a:ext cx="245900" cy="201850"/>
            </a:xfrm>
            <a:custGeom>
              <a:avLst/>
              <a:gdLst/>
              <a:ahLst/>
              <a:cxnLst/>
              <a:rect l="l" t="t" r="r" b="b"/>
              <a:pathLst>
                <a:path w="9836" h="8074" extrusionOk="0">
                  <a:moveTo>
                    <a:pt x="3149" y="0"/>
                  </a:moveTo>
                  <a:cubicBezTo>
                    <a:pt x="3069" y="0"/>
                    <a:pt x="3025" y="2"/>
                    <a:pt x="3025" y="2"/>
                  </a:cubicBezTo>
                  <a:cubicBezTo>
                    <a:pt x="3025" y="2"/>
                    <a:pt x="1132" y="264"/>
                    <a:pt x="1060" y="1074"/>
                  </a:cubicBezTo>
                  <a:cubicBezTo>
                    <a:pt x="989" y="1895"/>
                    <a:pt x="2037" y="2062"/>
                    <a:pt x="1894" y="2383"/>
                  </a:cubicBezTo>
                  <a:cubicBezTo>
                    <a:pt x="1727" y="2717"/>
                    <a:pt x="167" y="2479"/>
                    <a:pt x="96" y="3538"/>
                  </a:cubicBezTo>
                  <a:cubicBezTo>
                    <a:pt x="1" y="4610"/>
                    <a:pt x="3192" y="7610"/>
                    <a:pt x="4001" y="7682"/>
                  </a:cubicBezTo>
                  <a:cubicBezTo>
                    <a:pt x="4558" y="7746"/>
                    <a:pt x="5268" y="8073"/>
                    <a:pt x="6076" y="8073"/>
                  </a:cubicBezTo>
                  <a:cubicBezTo>
                    <a:pt x="6460" y="8073"/>
                    <a:pt x="6866" y="8000"/>
                    <a:pt x="7287" y="7789"/>
                  </a:cubicBezTo>
                  <a:cubicBezTo>
                    <a:pt x="8597" y="7134"/>
                    <a:pt x="9835" y="4919"/>
                    <a:pt x="8275" y="2383"/>
                  </a:cubicBezTo>
                  <a:cubicBezTo>
                    <a:pt x="6896" y="123"/>
                    <a:pt x="3805" y="0"/>
                    <a:pt x="3149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012;p36"/>
            <p:cNvSpPr/>
            <p:nvPr/>
          </p:nvSpPr>
          <p:spPr>
            <a:xfrm>
              <a:off x="4694325" y="1957775"/>
              <a:ext cx="233675" cy="207225"/>
            </a:xfrm>
            <a:custGeom>
              <a:avLst/>
              <a:gdLst/>
              <a:ahLst/>
              <a:cxnLst/>
              <a:rect l="l" t="t" r="r" b="b"/>
              <a:pathLst>
                <a:path w="9347" h="8289" extrusionOk="0">
                  <a:moveTo>
                    <a:pt x="3299" y="213"/>
                  </a:moveTo>
                  <a:cubicBezTo>
                    <a:pt x="4018" y="213"/>
                    <a:pt x="6968" y="370"/>
                    <a:pt x="8299" y="2574"/>
                  </a:cubicBezTo>
                  <a:cubicBezTo>
                    <a:pt x="9156" y="3967"/>
                    <a:pt x="9085" y="5134"/>
                    <a:pt x="8871" y="5872"/>
                  </a:cubicBezTo>
                  <a:cubicBezTo>
                    <a:pt x="8656" y="6705"/>
                    <a:pt x="8097" y="7408"/>
                    <a:pt x="7359" y="7824"/>
                  </a:cubicBezTo>
                  <a:cubicBezTo>
                    <a:pt x="6953" y="8027"/>
                    <a:pt x="6566" y="8098"/>
                    <a:pt x="6198" y="8098"/>
                  </a:cubicBezTo>
                  <a:cubicBezTo>
                    <a:pt x="5723" y="8098"/>
                    <a:pt x="5280" y="7979"/>
                    <a:pt x="4870" y="7872"/>
                  </a:cubicBezTo>
                  <a:cubicBezTo>
                    <a:pt x="4632" y="7801"/>
                    <a:pt x="4382" y="7741"/>
                    <a:pt x="4132" y="7705"/>
                  </a:cubicBezTo>
                  <a:cubicBezTo>
                    <a:pt x="3382" y="7634"/>
                    <a:pt x="227" y="4669"/>
                    <a:pt x="298" y="3657"/>
                  </a:cubicBezTo>
                  <a:cubicBezTo>
                    <a:pt x="346" y="3038"/>
                    <a:pt x="977" y="2919"/>
                    <a:pt x="1465" y="2812"/>
                  </a:cubicBezTo>
                  <a:cubicBezTo>
                    <a:pt x="1763" y="2752"/>
                    <a:pt x="2013" y="2705"/>
                    <a:pt x="2084" y="2538"/>
                  </a:cubicBezTo>
                  <a:cubicBezTo>
                    <a:pt x="2191" y="2324"/>
                    <a:pt x="1989" y="2169"/>
                    <a:pt x="1786" y="2026"/>
                  </a:cubicBezTo>
                  <a:cubicBezTo>
                    <a:pt x="1524" y="1824"/>
                    <a:pt x="1227" y="1609"/>
                    <a:pt x="1274" y="1193"/>
                  </a:cubicBezTo>
                  <a:cubicBezTo>
                    <a:pt x="1322" y="597"/>
                    <a:pt x="2632" y="276"/>
                    <a:pt x="3144" y="216"/>
                  </a:cubicBezTo>
                  <a:cubicBezTo>
                    <a:pt x="3160" y="215"/>
                    <a:pt x="3214" y="213"/>
                    <a:pt x="3299" y="213"/>
                  </a:cubicBezTo>
                  <a:close/>
                  <a:moveTo>
                    <a:pt x="3236" y="0"/>
                  </a:moveTo>
                  <a:cubicBezTo>
                    <a:pt x="3164" y="0"/>
                    <a:pt x="3124" y="2"/>
                    <a:pt x="3120" y="2"/>
                  </a:cubicBezTo>
                  <a:cubicBezTo>
                    <a:pt x="3037" y="14"/>
                    <a:pt x="1155" y="264"/>
                    <a:pt x="1060" y="1157"/>
                  </a:cubicBezTo>
                  <a:cubicBezTo>
                    <a:pt x="1001" y="1693"/>
                    <a:pt x="1394" y="1978"/>
                    <a:pt x="1655" y="2181"/>
                  </a:cubicBezTo>
                  <a:cubicBezTo>
                    <a:pt x="1822" y="2300"/>
                    <a:pt x="1929" y="2359"/>
                    <a:pt x="1894" y="2443"/>
                  </a:cubicBezTo>
                  <a:cubicBezTo>
                    <a:pt x="1870" y="2514"/>
                    <a:pt x="1632" y="2562"/>
                    <a:pt x="1417" y="2597"/>
                  </a:cubicBezTo>
                  <a:cubicBezTo>
                    <a:pt x="929" y="2705"/>
                    <a:pt x="155" y="2859"/>
                    <a:pt x="96" y="3633"/>
                  </a:cubicBezTo>
                  <a:cubicBezTo>
                    <a:pt x="0" y="4800"/>
                    <a:pt x="3251" y="7812"/>
                    <a:pt x="4096" y="7896"/>
                  </a:cubicBezTo>
                  <a:cubicBezTo>
                    <a:pt x="4334" y="7931"/>
                    <a:pt x="4572" y="7979"/>
                    <a:pt x="4811" y="8051"/>
                  </a:cubicBezTo>
                  <a:cubicBezTo>
                    <a:pt x="5263" y="8193"/>
                    <a:pt x="5715" y="8277"/>
                    <a:pt x="6192" y="8289"/>
                  </a:cubicBezTo>
                  <a:cubicBezTo>
                    <a:pt x="6632" y="8289"/>
                    <a:pt x="7061" y="8170"/>
                    <a:pt x="7430" y="7979"/>
                  </a:cubicBezTo>
                  <a:cubicBezTo>
                    <a:pt x="8216" y="7527"/>
                    <a:pt x="8811" y="6788"/>
                    <a:pt x="9049" y="5907"/>
                  </a:cubicBezTo>
                  <a:cubicBezTo>
                    <a:pt x="9287" y="5134"/>
                    <a:pt x="9347" y="3883"/>
                    <a:pt x="8454" y="2419"/>
                  </a:cubicBezTo>
                  <a:cubicBezTo>
                    <a:pt x="7040" y="116"/>
                    <a:pt x="3882" y="0"/>
                    <a:pt x="3236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013;p36"/>
            <p:cNvSpPr/>
            <p:nvPr/>
          </p:nvSpPr>
          <p:spPr>
            <a:xfrm>
              <a:off x="4770825" y="1984350"/>
              <a:ext cx="140825" cy="153875"/>
            </a:xfrm>
            <a:custGeom>
              <a:avLst/>
              <a:gdLst/>
              <a:ahLst/>
              <a:cxnLst/>
              <a:rect l="l" t="t" r="r" b="b"/>
              <a:pathLst>
                <a:path w="5633" h="6155" extrusionOk="0">
                  <a:moveTo>
                    <a:pt x="627" y="1"/>
                  </a:moveTo>
                  <a:cubicBezTo>
                    <a:pt x="617" y="1"/>
                    <a:pt x="606" y="4"/>
                    <a:pt x="596" y="11"/>
                  </a:cubicBezTo>
                  <a:cubicBezTo>
                    <a:pt x="322" y="82"/>
                    <a:pt x="143" y="320"/>
                    <a:pt x="131" y="582"/>
                  </a:cubicBezTo>
                  <a:cubicBezTo>
                    <a:pt x="0" y="1654"/>
                    <a:pt x="2620" y="3416"/>
                    <a:pt x="4465" y="4071"/>
                  </a:cubicBezTo>
                  <a:cubicBezTo>
                    <a:pt x="5084" y="4297"/>
                    <a:pt x="5406" y="4594"/>
                    <a:pt x="5442" y="4928"/>
                  </a:cubicBezTo>
                  <a:cubicBezTo>
                    <a:pt x="5489" y="5404"/>
                    <a:pt x="4965" y="5856"/>
                    <a:pt x="4715" y="5999"/>
                  </a:cubicBezTo>
                  <a:cubicBezTo>
                    <a:pt x="4668" y="6023"/>
                    <a:pt x="4668" y="6083"/>
                    <a:pt x="4680" y="6106"/>
                  </a:cubicBezTo>
                  <a:cubicBezTo>
                    <a:pt x="4680" y="6142"/>
                    <a:pt x="4715" y="6154"/>
                    <a:pt x="4739" y="6154"/>
                  </a:cubicBezTo>
                  <a:cubicBezTo>
                    <a:pt x="4763" y="6154"/>
                    <a:pt x="4775" y="6154"/>
                    <a:pt x="4787" y="6142"/>
                  </a:cubicBezTo>
                  <a:cubicBezTo>
                    <a:pt x="5120" y="5940"/>
                    <a:pt x="5632" y="5440"/>
                    <a:pt x="5596" y="4916"/>
                  </a:cubicBezTo>
                  <a:cubicBezTo>
                    <a:pt x="5549" y="4499"/>
                    <a:pt x="5192" y="4154"/>
                    <a:pt x="4501" y="3916"/>
                  </a:cubicBezTo>
                  <a:cubicBezTo>
                    <a:pt x="2536" y="3225"/>
                    <a:pt x="155" y="1523"/>
                    <a:pt x="274" y="606"/>
                  </a:cubicBezTo>
                  <a:cubicBezTo>
                    <a:pt x="298" y="391"/>
                    <a:pt x="429" y="213"/>
                    <a:pt x="631" y="153"/>
                  </a:cubicBezTo>
                  <a:lnTo>
                    <a:pt x="655" y="153"/>
                  </a:lnTo>
                  <a:cubicBezTo>
                    <a:pt x="691" y="141"/>
                    <a:pt x="715" y="94"/>
                    <a:pt x="691" y="46"/>
                  </a:cubicBezTo>
                  <a:cubicBezTo>
                    <a:pt x="682" y="20"/>
                    <a:pt x="655" y="1"/>
                    <a:pt x="6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014;p36"/>
            <p:cNvSpPr/>
            <p:nvPr/>
          </p:nvSpPr>
          <p:spPr>
            <a:xfrm>
              <a:off x="4800875" y="1985125"/>
              <a:ext cx="17300" cy="7825"/>
            </a:xfrm>
            <a:custGeom>
              <a:avLst/>
              <a:gdLst/>
              <a:ahLst/>
              <a:cxnLst/>
              <a:rect l="l" t="t" r="r" b="b"/>
              <a:pathLst>
                <a:path w="692" h="313" extrusionOk="0">
                  <a:moveTo>
                    <a:pt x="78" y="0"/>
                  </a:moveTo>
                  <a:cubicBezTo>
                    <a:pt x="49" y="0"/>
                    <a:pt x="23" y="23"/>
                    <a:pt x="13" y="63"/>
                  </a:cubicBezTo>
                  <a:cubicBezTo>
                    <a:pt x="1" y="110"/>
                    <a:pt x="25" y="134"/>
                    <a:pt x="72" y="158"/>
                  </a:cubicBezTo>
                  <a:cubicBezTo>
                    <a:pt x="239" y="194"/>
                    <a:pt x="418" y="241"/>
                    <a:pt x="584" y="313"/>
                  </a:cubicBezTo>
                  <a:lnTo>
                    <a:pt x="608" y="313"/>
                  </a:lnTo>
                  <a:cubicBezTo>
                    <a:pt x="632" y="313"/>
                    <a:pt x="668" y="301"/>
                    <a:pt x="680" y="289"/>
                  </a:cubicBezTo>
                  <a:cubicBezTo>
                    <a:pt x="691" y="241"/>
                    <a:pt x="680" y="194"/>
                    <a:pt x="632" y="182"/>
                  </a:cubicBezTo>
                  <a:cubicBezTo>
                    <a:pt x="477" y="110"/>
                    <a:pt x="275" y="51"/>
                    <a:pt x="96" y="3"/>
                  </a:cubicBezTo>
                  <a:cubicBezTo>
                    <a:pt x="90" y="1"/>
                    <a:pt x="84" y="0"/>
                    <a:pt x="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015;p36"/>
            <p:cNvSpPr/>
            <p:nvPr/>
          </p:nvSpPr>
          <p:spPr>
            <a:xfrm>
              <a:off x="4794050" y="2118850"/>
              <a:ext cx="53000" cy="134250"/>
            </a:xfrm>
            <a:custGeom>
              <a:avLst/>
              <a:gdLst/>
              <a:ahLst/>
              <a:cxnLst/>
              <a:rect l="l" t="t" r="r" b="b"/>
              <a:pathLst>
                <a:path w="2120" h="5370" extrusionOk="0">
                  <a:moveTo>
                    <a:pt x="1607" y="0"/>
                  </a:moveTo>
                  <a:lnTo>
                    <a:pt x="107" y="2381"/>
                  </a:lnTo>
                  <a:cubicBezTo>
                    <a:pt x="286" y="2917"/>
                    <a:pt x="381" y="3465"/>
                    <a:pt x="357" y="4036"/>
                  </a:cubicBezTo>
                  <a:cubicBezTo>
                    <a:pt x="333" y="4489"/>
                    <a:pt x="214" y="4953"/>
                    <a:pt x="0" y="5370"/>
                  </a:cubicBezTo>
                  <a:lnTo>
                    <a:pt x="2119" y="3679"/>
                  </a:lnTo>
                  <a:cubicBezTo>
                    <a:pt x="2119" y="3679"/>
                    <a:pt x="2072" y="3108"/>
                    <a:pt x="1965" y="2191"/>
                  </a:cubicBezTo>
                  <a:cubicBezTo>
                    <a:pt x="1869" y="1262"/>
                    <a:pt x="1607" y="0"/>
                    <a:pt x="1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016;p36"/>
            <p:cNvSpPr/>
            <p:nvPr/>
          </p:nvSpPr>
          <p:spPr>
            <a:xfrm>
              <a:off x="4791650" y="2116075"/>
              <a:ext cx="57775" cy="139725"/>
            </a:xfrm>
            <a:custGeom>
              <a:avLst/>
              <a:gdLst/>
              <a:ahLst/>
              <a:cxnLst/>
              <a:rect l="l" t="t" r="r" b="b"/>
              <a:pathLst>
                <a:path w="2311" h="5589" extrusionOk="0">
                  <a:moveTo>
                    <a:pt x="1644" y="397"/>
                  </a:moveTo>
                  <a:cubicBezTo>
                    <a:pt x="1727" y="814"/>
                    <a:pt x="1870" y="1659"/>
                    <a:pt x="1942" y="2314"/>
                  </a:cubicBezTo>
                  <a:cubicBezTo>
                    <a:pt x="2037" y="3052"/>
                    <a:pt x="2084" y="3576"/>
                    <a:pt x="2096" y="3743"/>
                  </a:cubicBezTo>
                  <a:lnTo>
                    <a:pt x="358" y="5136"/>
                  </a:lnTo>
                  <a:cubicBezTo>
                    <a:pt x="477" y="4814"/>
                    <a:pt x="537" y="4481"/>
                    <a:pt x="560" y="4147"/>
                  </a:cubicBezTo>
                  <a:cubicBezTo>
                    <a:pt x="560" y="3588"/>
                    <a:pt x="489" y="3040"/>
                    <a:pt x="310" y="2504"/>
                  </a:cubicBezTo>
                  <a:lnTo>
                    <a:pt x="1644" y="397"/>
                  </a:lnTo>
                  <a:close/>
                  <a:moveTo>
                    <a:pt x="1695" y="1"/>
                  </a:moveTo>
                  <a:cubicBezTo>
                    <a:pt x="1664" y="1"/>
                    <a:pt x="1630" y="22"/>
                    <a:pt x="1620" y="52"/>
                  </a:cubicBezTo>
                  <a:lnTo>
                    <a:pt x="108" y="2433"/>
                  </a:lnTo>
                  <a:cubicBezTo>
                    <a:pt x="96" y="2457"/>
                    <a:pt x="84" y="2492"/>
                    <a:pt x="96" y="2516"/>
                  </a:cubicBezTo>
                  <a:cubicBezTo>
                    <a:pt x="275" y="3040"/>
                    <a:pt x="370" y="3576"/>
                    <a:pt x="346" y="4124"/>
                  </a:cubicBezTo>
                  <a:cubicBezTo>
                    <a:pt x="322" y="4576"/>
                    <a:pt x="203" y="5017"/>
                    <a:pt x="13" y="5421"/>
                  </a:cubicBezTo>
                  <a:cubicBezTo>
                    <a:pt x="1" y="5469"/>
                    <a:pt x="1" y="5529"/>
                    <a:pt x="37" y="5552"/>
                  </a:cubicBezTo>
                  <a:cubicBezTo>
                    <a:pt x="60" y="5576"/>
                    <a:pt x="72" y="5588"/>
                    <a:pt x="96" y="5588"/>
                  </a:cubicBezTo>
                  <a:cubicBezTo>
                    <a:pt x="108" y="5588"/>
                    <a:pt x="144" y="5576"/>
                    <a:pt x="168" y="5552"/>
                  </a:cubicBezTo>
                  <a:lnTo>
                    <a:pt x="2287" y="3862"/>
                  </a:lnTo>
                  <a:cubicBezTo>
                    <a:pt x="2299" y="3850"/>
                    <a:pt x="2311" y="3802"/>
                    <a:pt x="2311" y="3766"/>
                  </a:cubicBezTo>
                  <a:cubicBezTo>
                    <a:pt x="2311" y="3766"/>
                    <a:pt x="2275" y="3207"/>
                    <a:pt x="2168" y="2278"/>
                  </a:cubicBezTo>
                  <a:cubicBezTo>
                    <a:pt x="2061" y="1361"/>
                    <a:pt x="1811" y="111"/>
                    <a:pt x="1811" y="99"/>
                  </a:cubicBezTo>
                  <a:cubicBezTo>
                    <a:pt x="1799" y="52"/>
                    <a:pt x="1763" y="16"/>
                    <a:pt x="1715" y="4"/>
                  </a:cubicBezTo>
                  <a:cubicBezTo>
                    <a:pt x="1709" y="2"/>
                    <a:pt x="1702" y="1"/>
                    <a:pt x="169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017;p36"/>
            <p:cNvSpPr/>
            <p:nvPr/>
          </p:nvSpPr>
          <p:spPr>
            <a:xfrm>
              <a:off x="4717250" y="2028050"/>
              <a:ext cx="117000" cy="164000"/>
            </a:xfrm>
            <a:custGeom>
              <a:avLst/>
              <a:gdLst/>
              <a:ahLst/>
              <a:cxnLst/>
              <a:rect l="l" t="t" r="r" b="b"/>
              <a:pathLst>
                <a:path w="4680" h="6560" extrusionOk="0">
                  <a:moveTo>
                    <a:pt x="2512" y="1"/>
                  </a:moveTo>
                  <a:cubicBezTo>
                    <a:pt x="2512" y="1"/>
                    <a:pt x="1429" y="560"/>
                    <a:pt x="1131" y="1382"/>
                  </a:cubicBezTo>
                  <a:cubicBezTo>
                    <a:pt x="810" y="2203"/>
                    <a:pt x="977" y="2763"/>
                    <a:pt x="715" y="3239"/>
                  </a:cubicBezTo>
                  <a:cubicBezTo>
                    <a:pt x="453" y="3716"/>
                    <a:pt x="0" y="3763"/>
                    <a:pt x="298" y="3954"/>
                  </a:cubicBezTo>
                  <a:cubicBezTo>
                    <a:pt x="607" y="4168"/>
                    <a:pt x="1012" y="4418"/>
                    <a:pt x="1012" y="4418"/>
                  </a:cubicBezTo>
                  <a:cubicBezTo>
                    <a:pt x="1012" y="4418"/>
                    <a:pt x="1215" y="6073"/>
                    <a:pt x="1369" y="6371"/>
                  </a:cubicBezTo>
                  <a:cubicBezTo>
                    <a:pt x="1434" y="6506"/>
                    <a:pt x="1577" y="6560"/>
                    <a:pt x="1777" y="6560"/>
                  </a:cubicBezTo>
                  <a:cubicBezTo>
                    <a:pt x="2017" y="6560"/>
                    <a:pt x="2339" y="6481"/>
                    <a:pt x="2703" y="6371"/>
                  </a:cubicBezTo>
                  <a:cubicBezTo>
                    <a:pt x="3370" y="6156"/>
                    <a:pt x="4358" y="5430"/>
                    <a:pt x="4501" y="5180"/>
                  </a:cubicBezTo>
                  <a:cubicBezTo>
                    <a:pt x="4656" y="4930"/>
                    <a:pt x="4679" y="3918"/>
                    <a:pt x="4679" y="3918"/>
                  </a:cubicBezTo>
                  <a:cubicBezTo>
                    <a:pt x="4679" y="3918"/>
                    <a:pt x="2155" y="2263"/>
                    <a:pt x="25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018;p36"/>
            <p:cNvSpPr/>
            <p:nvPr/>
          </p:nvSpPr>
          <p:spPr>
            <a:xfrm>
              <a:off x="4719625" y="2025825"/>
              <a:ext cx="118500" cy="169425"/>
            </a:xfrm>
            <a:custGeom>
              <a:avLst/>
              <a:gdLst/>
              <a:ahLst/>
              <a:cxnLst/>
              <a:rect l="l" t="t" r="r" b="b"/>
              <a:pathLst>
                <a:path w="4740" h="6777" extrusionOk="0">
                  <a:moveTo>
                    <a:pt x="2298" y="280"/>
                  </a:moveTo>
                  <a:lnTo>
                    <a:pt x="2298" y="280"/>
                  </a:lnTo>
                  <a:cubicBezTo>
                    <a:pt x="2120" y="2340"/>
                    <a:pt x="4156" y="3828"/>
                    <a:pt x="4513" y="4066"/>
                  </a:cubicBezTo>
                  <a:cubicBezTo>
                    <a:pt x="4501" y="4447"/>
                    <a:pt x="4453" y="5055"/>
                    <a:pt x="4346" y="5221"/>
                  </a:cubicBezTo>
                  <a:cubicBezTo>
                    <a:pt x="4215" y="5460"/>
                    <a:pt x="3251" y="6162"/>
                    <a:pt x="2608" y="6364"/>
                  </a:cubicBezTo>
                  <a:cubicBezTo>
                    <a:pt x="2272" y="6472"/>
                    <a:pt x="1945" y="6557"/>
                    <a:pt x="1711" y="6557"/>
                  </a:cubicBezTo>
                  <a:cubicBezTo>
                    <a:pt x="1555" y="6557"/>
                    <a:pt x="1441" y="6519"/>
                    <a:pt x="1394" y="6424"/>
                  </a:cubicBezTo>
                  <a:cubicBezTo>
                    <a:pt x="1274" y="6186"/>
                    <a:pt x="1096" y="4959"/>
                    <a:pt x="1036" y="4507"/>
                  </a:cubicBezTo>
                  <a:cubicBezTo>
                    <a:pt x="1036" y="4483"/>
                    <a:pt x="1013" y="4447"/>
                    <a:pt x="989" y="4436"/>
                  </a:cubicBezTo>
                  <a:cubicBezTo>
                    <a:pt x="989" y="4436"/>
                    <a:pt x="584" y="4186"/>
                    <a:pt x="274" y="3971"/>
                  </a:cubicBezTo>
                  <a:cubicBezTo>
                    <a:pt x="227" y="3947"/>
                    <a:pt x="215" y="3924"/>
                    <a:pt x="215" y="3924"/>
                  </a:cubicBezTo>
                  <a:lnTo>
                    <a:pt x="322" y="3828"/>
                  </a:lnTo>
                  <a:cubicBezTo>
                    <a:pt x="477" y="3709"/>
                    <a:pt x="596" y="3555"/>
                    <a:pt x="703" y="3388"/>
                  </a:cubicBezTo>
                  <a:cubicBezTo>
                    <a:pt x="834" y="3126"/>
                    <a:pt x="893" y="2840"/>
                    <a:pt x="917" y="2554"/>
                  </a:cubicBezTo>
                  <a:cubicBezTo>
                    <a:pt x="941" y="2197"/>
                    <a:pt x="1013" y="1864"/>
                    <a:pt x="1132" y="1519"/>
                  </a:cubicBezTo>
                  <a:cubicBezTo>
                    <a:pt x="1358" y="935"/>
                    <a:pt x="1989" y="471"/>
                    <a:pt x="2298" y="280"/>
                  </a:cubicBezTo>
                  <a:close/>
                  <a:moveTo>
                    <a:pt x="2452" y="1"/>
                  </a:moveTo>
                  <a:cubicBezTo>
                    <a:pt x="2432" y="1"/>
                    <a:pt x="2412" y="6"/>
                    <a:pt x="2394" y="18"/>
                  </a:cubicBezTo>
                  <a:cubicBezTo>
                    <a:pt x="2334" y="42"/>
                    <a:pt x="1263" y="614"/>
                    <a:pt x="953" y="1459"/>
                  </a:cubicBezTo>
                  <a:cubicBezTo>
                    <a:pt x="822" y="1816"/>
                    <a:pt x="751" y="2185"/>
                    <a:pt x="715" y="2554"/>
                  </a:cubicBezTo>
                  <a:cubicBezTo>
                    <a:pt x="703" y="2828"/>
                    <a:pt x="643" y="3066"/>
                    <a:pt x="536" y="3304"/>
                  </a:cubicBezTo>
                  <a:cubicBezTo>
                    <a:pt x="453" y="3435"/>
                    <a:pt x="334" y="3566"/>
                    <a:pt x="203" y="3674"/>
                  </a:cubicBezTo>
                  <a:cubicBezTo>
                    <a:pt x="84" y="3769"/>
                    <a:pt x="1" y="3828"/>
                    <a:pt x="1" y="3947"/>
                  </a:cubicBezTo>
                  <a:cubicBezTo>
                    <a:pt x="12" y="4031"/>
                    <a:pt x="84" y="4102"/>
                    <a:pt x="155" y="4150"/>
                  </a:cubicBezTo>
                  <a:cubicBezTo>
                    <a:pt x="405" y="4317"/>
                    <a:pt x="715" y="4507"/>
                    <a:pt x="834" y="4578"/>
                  </a:cubicBezTo>
                  <a:cubicBezTo>
                    <a:pt x="870" y="4900"/>
                    <a:pt x="1048" y="6222"/>
                    <a:pt x="1191" y="6519"/>
                  </a:cubicBezTo>
                  <a:cubicBezTo>
                    <a:pt x="1284" y="6675"/>
                    <a:pt x="1441" y="6776"/>
                    <a:pt x="1621" y="6776"/>
                  </a:cubicBezTo>
                  <a:cubicBezTo>
                    <a:pt x="1648" y="6776"/>
                    <a:pt x="1675" y="6774"/>
                    <a:pt x="1703" y="6769"/>
                  </a:cubicBezTo>
                  <a:cubicBezTo>
                    <a:pt x="2025" y="6745"/>
                    <a:pt x="2346" y="6662"/>
                    <a:pt x="2679" y="6579"/>
                  </a:cubicBezTo>
                  <a:cubicBezTo>
                    <a:pt x="3370" y="6364"/>
                    <a:pt x="4382" y="5614"/>
                    <a:pt x="4549" y="5340"/>
                  </a:cubicBezTo>
                  <a:cubicBezTo>
                    <a:pt x="4703" y="5055"/>
                    <a:pt x="4739" y="4126"/>
                    <a:pt x="4739" y="4019"/>
                  </a:cubicBezTo>
                  <a:cubicBezTo>
                    <a:pt x="4739" y="3983"/>
                    <a:pt x="4727" y="3947"/>
                    <a:pt x="4692" y="3924"/>
                  </a:cubicBezTo>
                  <a:cubicBezTo>
                    <a:pt x="4680" y="3912"/>
                    <a:pt x="2203" y="2292"/>
                    <a:pt x="2548" y="114"/>
                  </a:cubicBezTo>
                  <a:cubicBezTo>
                    <a:pt x="2548" y="78"/>
                    <a:pt x="2537" y="42"/>
                    <a:pt x="2501" y="18"/>
                  </a:cubicBezTo>
                  <a:cubicBezTo>
                    <a:pt x="2489" y="6"/>
                    <a:pt x="2471" y="1"/>
                    <a:pt x="245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019;p36"/>
            <p:cNvSpPr/>
            <p:nvPr/>
          </p:nvSpPr>
          <p:spPr>
            <a:xfrm>
              <a:off x="4780050" y="2192950"/>
              <a:ext cx="92600" cy="85750"/>
            </a:xfrm>
            <a:custGeom>
              <a:avLst/>
              <a:gdLst/>
              <a:ahLst/>
              <a:cxnLst/>
              <a:rect l="l" t="t" r="r" b="b"/>
              <a:pathLst>
                <a:path w="3704" h="3430" extrusionOk="0">
                  <a:moveTo>
                    <a:pt x="2870" y="1"/>
                  </a:moveTo>
                  <a:lnTo>
                    <a:pt x="501" y="2096"/>
                  </a:lnTo>
                  <a:lnTo>
                    <a:pt x="0" y="3430"/>
                  </a:lnTo>
                  <a:lnTo>
                    <a:pt x="3703" y="715"/>
                  </a:lnTo>
                  <a:lnTo>
                    <a:pt x="28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020;p36"/>
            <p:cNvSpPr/>
            <p:nvPr/>
          </p:nvSpPr>
          <p:spPr>
            <a:xfrm>
              <a:off x="4777375" y="2190125"/>
              <a:ext cx="98250" cy="91250"/>
            </a:xfrm>
            <a:custGeom>
              <a:avLst/>
              <a:gdLst/>
              <a:ahLst/>
              <a:cxnLst/>
              <a:rect l="l" t="t" r="r" b="b"/>
              <a:pathLst>
                <a:path w="3930" h="3650" extrusionOk="0">
                  <a:moveTo>
                    <a:pt x="2977" y="233"/>
                  </a:moveTo>
                  <a:lnTo>
                    <a:pt x="3632" y="804"/>
                  </a:lnTo>
                  <a:lnTo>
                    <a:pt x="334" y="3245"/>
                  </a:lnTo>
                  <a:lnTo>
                    <a:pt x="334" y="3245"/>
                  </a:lnTo>
                  <a:lnTo>
                    <a:pt x="703" y="2269"/>
                  </a:lnTo>
                  <a:lnTo>
                    <a:pt x="2977" y="233"/>
                  </a:lnTo>
                  <a:close/>
                  <a:moveTo>
                    <a:pt x="3005" y="1"/>
                  </a:moveTo>
                  <a:cubicBezTo>
                    <a:pt x="2980" y="1"/>
                    <a:pt x="2953" y="7"/>
                    <a:pt x="2929" y="19"/>
                  </a:cubicBezTo>
                  <a:lnTo>
                    <a:pt x="572" y="2138"/>
                  </a:lnTo>
                  <a:cubicBezTo>
                    <a:pt x="548" y="2150"/>
                    <a:pt x="536" y="2162"/>
                    <a:pt x="536" y="2174"/>
                  </a:cubicBezTo>
                  <a:lnTo>
                    <a:pt x="12" y="3519"/>
                  </a:lnTo>
                  <a:cubicBezTo>
                    <a:pt x="0" y="3567"/>
                    <a:pt x="0" y="3602"/>
                    <a:pt x="48" y="3638"/>
                  </a:cubicBezTo>
                  <a:cubicBezTo>
                    <a:pt x="60" y="3650"/>
                    <a:pt x="72" y="3650"/>
                    <a:pt x="107" y="3650"/>
                  </a:cubicBezTo>
                  <a:cubicBezTo>
                    <a:pt x="119" y="3650"/>
                    <a:pt x="155" y="3638"/>
                    <a:pt x="179" y="3626"/>
                  </a:cubicBezTo>
                  <a:lnTo>
                    <a:pt x="3882" y="900"/>
                  </a:lnTo>
                  <a:cubicBezTo>
                    <a:pt x="3917" y="888"/>
                    <a:pt x="3929" y="852"/>
                    <a:pt x="3929" y="828"/>
                  </a:cubicBezTo>
                  <a:cubicBezTo>
                    <a:pt x="3929" y="781"/>
                    <a:pt x="3929" y="745"/>
                    <a:pt x="3906" y="733"/>
                  </a:cubicBezTo>
                  <a:lnTo>
                    <a:pt x="3072" y="19"/>
                  </a:lnTo>
                  <a:cubicBezTo>
                    <a:pt x="3054" y="7"/>
                    <a:pt x="3030" y="1"/>
                    <a:pt x="300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021;p36"/>
            <p:cNvSpPr/>
            <p:nvPr/>
          </p:nvSpPr>
          <p:spPr>
            <a:xfrm>
              <a:off x="3582275" y="2332250"/>
              <a:ext cx="466750" cy="184275"/>
            </a:xfrm>
            <a:custGeom>
              <a:avLst/>
              <a:gdLst/>
              <a:ahLst/>
              <a:cxnLst/>
              <a:rect l="l" t="t" r="r" b="b"/>
              <a:pathLst>
                <a:path w="18670" h="7371" extrusionOk="0">
                  <a:moveTo>
                    <a:pt x="1477" y="382"/>
                  </a:moveTo>
                  <a:lnTo>
                    <a:pt x="4073" y="4382"/>
                  </a:lnTo>
                  <a:cubicBezTo>
                    <a:pt x="4096" y="4406"/>
                    <a:pt x="4120" y="4430"/>
                    <a:pt x="4156" y="4430"/>
                  </a:cubicBezTo>
                  <a:cubicBezTo>
                    <a:pt x="4497" y="4452"/>
                    <a:pt x="4839" y="4463"/>
                    <a:pt x="5181" y="4463"/>
                  </a:cubicBezTo>
                  <a:cubicBezTo>
                    <a:pt x="5773" y="4463"/>
                    <a:pt x="6366" y="4431"/>
                    <a:pt x="6954" y="4371"/>
                  </a:cubicBezTo>
                  <a:cubicBezTo>
                    <a:pt x="8395" y="4204"/>
                    <a:pt x="13693" y="4109"/>
                    <a:pt x="13752" y="4109"/>
                  </a:cubicBezTo>
                  <a:cubicBezTo>
                    <a:pt x="13776" y="4097"/>
                    <a:pt x="13812" y="4097"/>
                    <a:pt x="13824" y="4073"/>
                  </a:cubicBezTo>
                  <a:lnTo>
                    <a:pt x="15860" y="1632"/>
                  </a:lnTo>
                  <a:cubicBezTo>
                    <a:pt x="15896" y="1608"/>
                    <a:pt x="15907" y="1596"/>
                    <a:pt x="15943" y="1596"/>
                  </a:cubicBezTo>
                  <a:cubicBezTo>
                    <a:pt x="15967" y="1596"/>
                    <a:pt x="16003" y="1608"/>
                    <a:pt x="16015" y="1632"/>
                  </a:cubicBezTo>
                  <a:cubicBezTo>
                    <a:pt x="16038" y="1656"/>
                    <a:pt x="16038" y="1704"/>
                    <a:pt x="16027" y="1727"/>
                  </a:cubicBezTo>
                  <a:lnTo>
                    <a:pt x="15431" y="2823"/>
                  </a:lnTo>
                  <a:cubicBezTo>
                    <a:pt x="15419" y="2835"/>
                    <a:pt x="15419" y="2847"/>
                    <a:pt x="15419" y="2858"/>
                  </a:cubicBezTo>
                  <a:cubicBezTo>
                    <a:pt x="15419" y="2918"/>
                    <a:pt x="15467" y="2966"/>
                    <a:pt x="15526" y="2966"/>
                  </a:cubicBezTo>
                  <a:lnTo>
                    <a:pt x="16598" y="2966"/>
                  </a:lnTo>
                  <a:cubicBezTo>
                    <a:pt x="16681" y="2966"/>
                    <a:pt x="16824" y="2954"/>
                    <a:pt x="17015" y="2942"/>
                  </a:cubicBezTo>
                  <a:cubicBezTo>
                    <a:pt x="17253" y="2910"/>
                    <a:pt x="17660" y="2873"/>
                    <a:pt x="17941" y="2873"/>
                  </a:cubicBezTo>
                  <a:cubicBezTo>
                    <a:pt x="18081" y="2873"/>
                    <a:pt x="18190" y="2882"/>
                    <a:pt x="18229" y="2906"/>
                  </a:cubicBezTo>
                  <a:cubicBezTo>
                    <a:pt x="18265" y="2918"/>
                    <a:pt x="18277" y="2954"/>
                    <a:pt x="18313" y="2966"/>
                  </a:cubicBezTo>
                  <a:cubicBezTo>
                    <a:pt x="18182" y="3025"/>
                    <a:pt x="18051" y="3073"/>
                    <a:pt x="17920" y="3097"/>
                  </a:cubicBezTo>
                  <a:cubicBezTo>
                    <a:pt x="17872" y="3097"/>
                    <a:pt x="17824" y="3120"/>
                    <a:pt x="17789" y="3132"/>
                  </a:cubicBezTo>
                  <a:cubicBezTo>
                    <a:pt x="17634" y="3180"/>
                    <a:pt x="17491" y="3216"/>
                    <a:pt x="17336" y="3251"/>
                  </a:cubicBezTo>
                  <a:cubicBezTo>
                    <a:pt x="17146" y="3311"/>
                    <a:pt x="16920" y="3359"/>
                    <a:pt x="16610" y="3454"/>
                  </a:cubicBezTo>
                  <a:cubicBezTo>
                    <a:pt x="16562" y="3478"/>
                    <a:pt x="16539" y="3513"/>
                    <a:pt x="16539" y="3561"/>
                  </a:cubicBezTo>
                  <a:cubicBezTo>
                    <a:pt x="16539" y="3609"/>
                    <a:pt x="16550" y="3632"/>
                    <a:pt x="16586" y="3668"/>
                  </a:cubicBezTo>
                  <a:cubicBezTo>
                    <a:pt x="16636" y="3713"/>
                    <a:pt x="16734" y="3733"/>
                    <a:pt x="16892" y="3733"/>
                  </a:cubicBezTo>
                  <a:cubicBezTo>
                    <a:pt x="17112" y="3733"/>
                    <a:pt x="17447" y="3695"/>
                    <a:pt x="17932" y="3632"/>
                  </a:cubicBezTo>
                  <a:cubicBezTo>
                    <a:pt x="18086" y="3609"/>
                    <a:pt x="18217" y="3597"/>
                    <a:pt x="18265" y="3597"/>
                  </a:cubicBezTo>
                  <a:lnTo>
                    <a:pt x="18289" y="3597"/>
                  </a:lnTo>
                  <a:cubicBezTo>
                    <a:pt x="18316" y="3597"/>
                    <a:pt x="18351" y="3589"/>
                    <a:pt x="18380" y="3589"/>
                  </a:cubicBezTo>
                  <a:cubicBezTo>
                    <a:pt x="18402" y="3589"/>
                    <a:pt x="18421" y="3593"/>
                    <a:pt x="18432" y="3609"/>
                  </a:cubicBezTo>
                  <a:cubicBezTo>
                    <a:pt x="18444" y="3609"/>
                    <a:pt x="18455" y="3620"/>
                    <a:pt x="18455" y="3632"/>
                  </a:cubicBezTo>
                  <a:cubicBezTo>
                    <a:pt x="18444" y="3668"/>
                    <a:pt x="18348" y="3728"/>
                    <a:pt x="17991" y="3799"/>
                  </a:cubicBezTo>
                  <a:cubicBezTo>
                    <a:pt x="17955" y="3811"/>
                    <a:pt x="17920" y="3835"/>
                    <a:pt x="17896" y="3835"/>
                  </a:cubicBezTo>
                  <a:cubicBezTo>
                    <a:pt x="17682" y="3894"/>
                    <a:pt x="17443" y="3954"/>
                    <a:pt x="17253" y="4013"/>
                  </a:cubicBezTo>
                  <a:cubicBezTo>
                    <a:pt x="17062" y="4049"/>
                    <a:pt x="16860" y="4109"/>
                    <a:pt x="16658" y="4168"/>
                  </a:cubicBezTo>
                  <a:cubicBezTo>
                    <a:pt x="16598" y="4192"/>
                    <a:pt x="16562" y="4251"/>
                    <a:pt x="16586" y="4287"/>
                  </a:cubicBezTo>
                  <a:cubicBezTo>
                    <a:pt x="16586" y="4347"/>
                    <a:pt x="16622" y="4382"/>
                    <a:pt x="16681" y="4382"/>
                  </a:cubicBezTo>
                  <a:cubicBezTo>
                    <a:pt x="16884" y="4371"/>
                    <a:pt x="17098" y="4335"/>
                    <a:pt x="17312" y="4311"/>
                  </a:cubicBezTo>
                  <a:cubicBezTo>
                    <a:pt x="17503" y="4263"/>
                    <a:pt x="17693" y="4251"/>
                    <a:pt x="17896" y="4228"/>
                  </a:cubicBezTo>
                  <a:cubicBezTo>
                    <a:pt x="17967" y="4216"/>
                    <a:pt x="18027" y="4216"/>
                    <a:pt x="18086" y="4204"/>
                  </a:cubicBezTo>
                  <a:cubicBezTo>
                    <a:pt x="18158" y="4192"/>
                    <a:pt x="18253" y="4192"/>
                    <a:pt x="18324" y="4192"/>
                  </a:cubicBezTo>
                  <a:cubicBezTo>
                    <a:pt x="18372" y="4192"/>
                    <a:pt x="18384" y="4204"/>
                    <a:pt x="18384" y="4216"/>
                  </a:cubicBezTo>
                  <a:cubicBezTo>
                    <a:pt x="18384" y="4228"/>
                    <a:pt x="18348" y="4263"/>
                    <a:pt x="18289" y="4287"/>
                  </a:cubicBezTo>
                  <a:cubicBezTo>
                    <a:pt x="18110" y="4347"/>
                    <a:pt x="17955" y="4394"/>
                    <a:pt x="17777" y="4406"/>
                  </a:cubicBezTo>
                  <a:lnTo>
                    <a:pt x="17598" y="4442"/>
                  </a:lnTo>
                  <a:cubicBezTo>
                    <a:pt x="17431" y="4466"/>
                    <a:pt x="17265" y="4490"/>
                    <a:pt x="17134" y="4502"/>
                  </a:cubicBezTo>
                  <a:cubicBezTo>
                    <a:pt x="16991" y="4513"/>
                    <a:pt x="16836" y="4525"/>
                    <a:pt x="16658" y="4561"/>
                  </a:cubicBezTo>
                  <a:cubicBezTo>
                    <a:pt x="16598" y="4573"/>
                    <a:pt x="16562" y="4621"/>
                    <a:pt x="16562" y="4680"/>
                  </a:cubicBezTo>
                  <a:cubicBezTo>
                    <a:pt x="16562" y="4728"/>
                    <a:pt x="16610" y="4763"/>
                    <a:pt x="16669" y="4763"/>
                  </a:cubicBezTo>
                  <a:cubicBezTo>
                    <a:pt x="16800" y="4763"/>
                    <a:pt x="16908" y="4787"/>
                    <a:pt x="17027" y="4787"/>
                  </a:cubicBezTo>
                  <a:lnTo>
                    <a:pt x="17503" y="4787"/>
                  </a:lnTo>
                  <a:cubicBezTo>
                    <a:pt x="17556" y="4775"/>
                    <a:pt x="17604" y="4769"/>
                    <a:pt x="17652" y="4769"/>
                  </a:cubicBezTo>
                  <a:cubicBezTo>
                    <a:pt x="17699" y="4769"/>
                    <a:pt x="17747" y="4775"/>
                    <a:pt x="17801" y="4787"/>
                  </a:cubicBezTo>
                  <a:cubicBezTo>
                    <a:pt x="17574" y="4859"/>
                    <a:pt x="17360" y="4906"/>
                    <a:pt x="17122" y="4918"/>
                  </a:cubicBezTo>
                  <a:cubicBezTo>
                    <a:pt x="16931" y="4930"/>
                    <a:pt x="16765" y="4942"/>
                    <a:pt x="16586" y="4978"/>
                  </a:cubicBezTo>
                  <a:cubicBezTo>
                    <a:pt x="16360" y="5002"/>
                    <a:pt x="16122" y="5037"/>
                    <a:pt x="15896" y="5037"/>
                  </a:cubicBezTo>
                  <a:cubicBezTo>
                    <a:pt x="15872" y="5037"/>
                    <a:pt x="15693" y="5025"/>
                    <a:pt x="15550" y="5002"/>
                  </a:cubicBezTo>
                  <a:cubicBezTo>
                    <a:pt x="15360" y="4978"/>
                    <a:pt x="15241" y="4978"/>
                    <a:pt x="15181" y="4978"/>
                  </a:cubicBezTo>
                  <a:lnTo>
                    <a:pt x="13883" y="5002"/>
                  </a:lnTo>
                  <a:cubicBezTo>
                    <a:pt x="13883" y="5002"/>
                    <a:pt x="13872" y="4990"/>
                    <a:pt x="13860" y="4990"/>
                  </a:cubicBezTo>
                  <a:cubicBezTo>
                    <a:pt x="13849" y="4988"/>
                    <a:pt x="13839" y="4987"/>
                    <a:pt x="13829" y="4987"/>
                  </a:cubicBezTo>
                  <a:cubicBezTo>
                    <a:pt x="13781" y="4987"/>
                    <a:pt x="13736" y="5010"/>
                    <a:pt x="13717" y="5049"/>
                  </a:cubicBezTo>
                  <a:cubicBezTo>
                    <a:pt x="13550" y="5180"/>
                    <a:pt x="12205" y="5621"/>
                    <a:pt x="9740" y="6311"/>
                  </a:cubicBezTo>
                  <a:lnTo>
                    <a:pt x="9383" y="6418"/>
                  </a:lnTo>
                  <a:cubicBezTo>
                    <a:pt x="7922" y="6851"/>
                    <a:pt x="6605" y="7151"/>
                    <a:pt x="5269" y="7151"/>
                  </a:cubicBezTo>
                  <a:cubicBezTo>
                    <a:pt x="4765" y="7151"/>
                    <a:pt x="4258" y="7108"/>
                    <a:pt x="3739" y="7014"/>
                  </a:cubicBezTo>
                  <a:cubicBezTo>
                    <a:pt x="3144" y="6907"/>
                    <a:pt x="1060" y="4871"/>
                    <a:pt x="227" y="4037"/>
                  </a:cubicBezTo>
                  <a:lnTo>
                    <a:pt x="1477" y="382"/>
                  </a:lnTo>
                  <a:close/>
                  <a:moveTo>
                    <a:pt x="1418" y="1"/>
                  </a:moveTo>
                  <a:cubicBezTo>
                    <a:pt x="1370" y="25"/>
                    <a:pt x="1334" y="37"/>
                    <a:pt x="1322" y="84"/>
                  </a:cubicBezTo>
                  <a:lnTo>
                    <a:pt x="1" y="4037"/>
                  </a:lnTo>
                  <a:cubicBezTo>
                    <a:pt x="1" y="4073"/>
                    <a:pt x="1" y="4109"/>
                    <a:pt x="25" y="4144"/>
                  </a:cubicBezTo>
                  <a:cubicBezTo>
                    <a:pt x="156" y="4275"/>
                    <a:pt x="2918" y="7085"/>
                    <a:pt x="3704" y="7240"/>
                  </a:cubicBezTo>
                  <a:cubicBezTo>
                    <a:pt x="4227" y="7323"/>
                    <a:pt x="4763" y="7371"/>
                    <a:pt x="5287" y="7371"/>
                  </a:cubicBezTo>
                  <a:cubicBezTo>
                    <a:pt x="6621" y="7371"/>
                    <a:pt x="7978" y="7073"/>
                    <a:pt x="9419" y="6645"/>
                  </a:cubicBezTo>
                  <a:cubicBezTo>
                    <a:pt x="9466" y="6633"/>
                    <a:pt x="9597" y="6585"/>
                    <a:pt x="9776" y="6537"/>
                  </a:cubicBezTo>
                  <a:cubicBezTo>
                    <a:pt x="12729" y="5704"/>
                    <a:pt x="13574" y="5394"/>
                    <a:pt x="13812" y="5240"/>
                  </a:cubicBezTo>
                  <a:lnTo>
                    <a:pt x="15169" y="5216"/>
                  </a:lnTo>
                  <a:lnTo>
                    <a:pt x="15515" y="5240"/>
                  </a:lnTo>
                  <a:cubicBezTo>
                    <a:pt x="15729" y="5264"/>
                    <a:pt x="15836" y="5275"/>
                    <a:pt x="15872" y="5275"/>
                  </a:cubicBezTo>
                  <a:cubicBezTo>
                    <a:pt x="16098" y="5275"/>
                    <a:pt x="16336" y="5240"/>
                    <a:pt x="16586" y="5216"/>
                  </a:cubicBezTo>
                  <a:cubicBezTo>
                    <a:pt x="16765" y="5180"/>
                    <a:pt x="16931" y="5156"/>
                    <a:pt x="17098" y="5156"/>
                  </a:cubicBezTo>
                  <a:cubicBezTo>
                    <a:pt x="17122" y="5156"/>
                    <a:pt x="17967" y="5097"/>
                    <a:pt x="18027" y="4847"/>
                  </a:cubicBezTo>
                  <a:cubicBezTo>
                    <a:pt x="18039" y="4787"/>
                    <a:pt x="18027" y="4704"/>
                    <a:pt x="17908" y="4632"/>
                  </a:cubicBezTo>
                  <a:lnTo>
                    <a:pt x="17872" y="4621"/>
                  </a:lnTo>
                  <a:cubicBezTo>
                    <a:pt x="18039" y="4585"/>
                    <a:pt x="18205" y="4561"/>
                    <a:pt x="18348" y="4502"/>
                  </a:cubicBezTo>
                  <a:cubicBezTo>
                    <a:pt x="18491" y="4454"/>
                    <a:pt x="18574" y="4335"/>
                    <a:pt x="18563" y="4204"/>
                  </a:cubicBezTo>
                  <a:cubicBezTo>
                    <a:pt x="18527" y="4085"/>
                    <a:pt x="18420" y="3990"/>
                    <a:pt x="18313" y="3990"/>
                  </a:cubicBezTo>
                  <a:cubicBezTo>
                    <a:pt x="18284" y="3986"/>
                    <a:pt x="18255" y="3985"/>
                    <a:pt x="18227" y="3985"/>
                  </a:cubicBezTo>
                  <a:cubicBezTo>
                    <a:pt x="18153" y="3985"/>
                    <a:pt x="18081" y="3995"/>
                    <a:pt x="18022" y="4011"/>
                  </a:cubicBezTo>
                  <a:lnTo>
                    <a:pt x="18022" y="4011"/>
                  </a:lnTo>
                  <a:cubicBezTo>
                    <a:pt x="18317" y="3929"/>
                    <a:pt x="18575" y="3869"/>
                    <a:pt x="18634" y="3692"/>
                  </a:cubicBezTo>
                  <a:cubicBezTo>
                    <a:pt x="18670" y="3609"/>
                    <a:pt x="18634" y="3513"/>
                    <a:pt x="18574" y="3454"/>
                  </a:cubicBezTo>
                  <a:cubicBezTo>
                    <a:pt x="18515" y="3394"/>
                    <a:pt x="18421" y="3368"/>
                    <a:pt x="18330" y="3368"/>
                  </a:cubicBezTo>
                  <a:cubicBezTo>
                    <a:pt x="18312" y="3368"/>
                    <a:pt x="18294" y="3369"/>
                    <a:pt x="18277" y="3370"/>
                  </a:cubicBezTo>
                  <a:lnTo>
                    <a:pt x="18253" y="3370"/>
                  </a:lnTo>
                  <a:cubicBezTo>
                    <a:pt x="18205" y="3370"/>
                    <a:pt x="18098" y="3382"/>
                    <a:pt x="17908" y="3418"/>
                  </a:cubicBezTo>
                  <a:cubicBezTo>
                    <a:pt x="17741" y="3430"/>
                    <a:pt x="17443" y="3478"/>
                    <a:pt x="17181" y="3489"/>
                  </a:cubicBezTo>
                  <a:lnTo>
                    <a:pt x="17372" y="3442"/>
                  </a:lnTo>
                  <a:cubicBezTo>
                    <a:pt x="17515" y="3418"/>
                    <a:pt x="17682" y="3370"/>
                    <a:pt x="17836" y="3323"/>
                  </a:cubicBezTo>
                  <a:lnTo>
                    <a:pt x="17955" y="3299"/>
                  </a:lnTo>
                  <a:cubicBezTo>
                    <a:pt x="18217" y="3239"/>
                    <a:pt x="18455" y="3144"/>
                    <a:pt x="18491" y="3001"/>
                  </a:cubicBezTo>
                  <a:cubicBezTo>
                    <a:pt x="18515" y="2847"/>
                    <a:pt x="18372" y="2763"/>
                    <a:pt x="18324" y="2727"/>
                  </a:cubicBezTo>
                  <a:cubicBezTo>
                    <a:pt x="18249" y="2674"/>
                    <a:pt x="18101" y="2654"/>
                    <a:pt x="17900" y="2654"/>
                  </a:cubicBezTo>
                  <a:cubicBezTo>
                    <a:pt x="17657" y="2654"/>
                    <a:pt x="17338" y="2683"/>
                    <a:pt x="16979" y="2716"/>
                  </a:cubicBezTo>
                  <a:cubicBezTo>
                    <a:pt x="16800" y="2727"/>
                    <a:pt x="16658" y="2739"/>
                    <a:pt x="16586" y="2739"/>
                  </a:cubicBezTo>
                  <a:lnTo>
                    <a:pt x="15693" y="2739"/>
                  </a:lnTo>
                  <a:lnTo>
                    <a:pt x="16193" y="1811"/>
                  </a:lnTo>
                  <a:cubicBezTo>
                    <a:pt x="16253" y="1704"/>
                    <a:pt x="16241" y="1549"/>
                    <a:pt x="16146" y="1465"/>
                  </a:cubicBezTo>
                  <a:cubicBezTo>
                    <a:pt x="16086" y="1394"/>
                    <a:pt x="16015" y="1358"/>
                    <a:pt x="15931" y="1358"/>
                  </a:cubicBezTo>
                  <a:cubicBezTo>
                    <a:pt x="15848" y="1370"/>
                    <a:pt x="15765" y="1406"/>
                    <a:pt x="15705" y="1465"/>
                  </a:cubicBezTo>
                  <a:lnTo>
                    <a:pt x="13693" y="3870"/>
                  </a:lnTo>
                  <a:cubicBezTo>
                    <a:pt x="13157" y="3894"/>
                    <a:pt x="8287" y="3966"/>
                    <a:pt x="6918" y="4132"/>
                  </a:cubicBezTo>
                  <a:cubicBezTo>
                    <a:pt x="6353" y="4193"/>
                    <a:pt x="5783" y="4224"/>
                    <a:pt x="5211" y="4224"/>
                  </a:cubicBezTo>
                  <a:cubicBezTo>
                    <a:pt x="4879" y="4224"/>
                    <a:pt x="4547" y="4214"/>
                    <a:pt x="4216" y="4192"/>
                  </a:cubicBezTo>
                  <a:lnTo>
                    <a:pt x="1513" y="49"/>
                  </a:lnTo>
                  <a:cubicBezTo>
                    <a:pt x="1489" y="25"/>
                    <a:pt x="1453" y="1"/>
                    <a:pt x="1418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022;p36"/>
            <p:cNvSpPr/>
            <p:nvPr/>
          </p:nvSpPr>
          <p:spPr>
            <a:xfrm>
              <a:off x="3941850" y="2401025"/>
              <a:ext cx="33075" cy="40800"/>
            </a:xfrm>
            <a:custGeom>
              <a:avLst/>
              <a:gdLst/>
              <a:ahLst/>
              <a:cxnLst/>
              <a:rect l="l" t="t" r="r" b="b"/>
              <a:pathLst>
                <a:path w="1323" h="1632" extrusionOk="0">
                  <a:moveTo>
                    <a:pt x="1108" y="0"/>
                  </a:moveTo>
                  <a:cubicBezTo>
                    <a:pt x="1048" y="24"/>
                    <a:pt x="1024" y="72"/>
                    <a:pt x="1024" y="131"/>
                  </a:cubicBezTo>
                  <a:cubicBezTo>
                    <a:pt x="1024" y="131"/>
                    <a:pt x="1108" y="917"/>
                    <a:pt x="1108" y="1179"/>
                  </a:cubicBezTo>
                  <a:cubicBezTo>
                    <a:pt x="1096" y="1262"/>
                    <a:pt x="655" y="1393"/>
                    <a:pt x="96" y="1417"/>
                  </a:cubicBezTo>
                  <a:cubicBezTo>
                    <a:pt x="36" y="1417"/>
                    <a:pt x="0" y="1465"/>
                    <a:pt x="0" y="1524"/>
                  </a:cubicBezTo>
                  <a:cubicBezTo>
                    <a:pt x="0" y="1584"/>
                    <a:pt x="36" y="1631"/>
                    <a:pt x="96" y="1631"/>
                  </a:cubicBezTo>
                  <a:cubicBezTo>
                    <a:pt x="489" y="1620"/>
                    <a:pt x="1322" y="1524"/>
                    <a:pt x="1322" y="1179"/>
                  </a:cubicBezTo>
                  <a:cubicBezTo>
                    <a:pt x="1322" y="893"/>
                    <a:pt x="1227" y="131"/>
                    <a:pt x="1227" y="96"/>
                  </a:cubicBezTo>
                  <a:cubicBezTo>
                    <a:pt x="1215" y="36"/>
                    <a:pt x="1167" y="0"/>
                    <a:pt x="1108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023;p36"/>
            <p:cNvSpPr/>
            <p:nvPr/>
          </p:nvSpPr>
          <p:spPr>
            <a:xfrm>
              <a:off x="3585250" y="2334950"/>
              <a:ext cx="343525" cy="178750"/>
            </a:xfrm>
            <a:custGeom>
              <a:avLst/>
              <a:gdLst/>
              <a:ahLst/>
              <a:cxnLst/>
              <a:rect l="l" t="t" r="r" b="b"/>
              <a:pathLst>
                <a:path w="13741" h="7150" extrusionOk="0">
                  <a:moveTo>
                    <a:pt x="1310" y="0"/>
                  </a:moveTo>
                  <a:lnTo>
                    <a:pt x="1" y="3965"/>
                  </a:lnTo>
                  <a:cubicBezTo>
                    <a:pt x="1" y="3965"/>
                    <a:pt x="2846" y="6882"/>
                    <a:pt x="3620" y="7013"/>
                  </a:cubicBezTo>
                  <a:cubicBezTo>
                    <a:pt x="4148" y="7108"/>
                    <a:pt x="4664" y="7150"/>
                    <a:pt x="5171" y="7150"/>
                  </a:cubicBezTo>
                  <a:cubicBezTo>
                    <a:pt x="6576" y="7150"/>
                    <a:pt x="7924" y="6829"/>
                    <a:pt x="9323" y="6418"/>
                  </a:cubicBezTo>
                  <a:cubicBezTo>
                    <a:pt x="9562" y="6346"/>
                    <a:pt x="11455" y="5822"/>
                    <a:pt x="12693" y="5417"/>
                  </a:cubicBezTo>
                  <a:lnTo>
                    <a:pt x="13693" y="5036"/>
                  </a:lnTo>
                  <a:cubicBezTo>
                    <a:pt x="13729" y="5013"/>
                    <a:pt x="13741" y="5001"/>
                    <a:pt x="13741" y="4989"/>
                  </a:cubicBezTo>
                  <a:lnTo>
                    <a:pt x="13645" y="3882"/>
                  </a:lnTo>
                  <a:cubicBezTo>
                    <a:pt x="13645" y="3882"/>
                    <a:pt x="8288" y="3965"/>
                    <a:pt x="6847" y="4143"/>
                  </a:cubicBezTo>
                  <a:cubicBezTo>
                    <a:pt x="6273" y="4194"/>
                    <a:pt x="5703" y="4227"/>
                    <a:pt x="5138" y="4227"/>
                  </a:cubicBezTo>
                  <a:cubicBezTo>
                    <a:pt x="4765" y="4227"/>
                    <a:pt x="4394" y="4212"/>
                    <a:pt x="4025" y="4179"/>
                  </a:cubicBezTo>
                  <a:lnTo>
                    <a:pt x="13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024;p36"/>
            <p:cNvSpPr/>
            <p:nvPr/>
          </p:nvSpPr>
          <p:spPr>
            <a:xfrm>
              <a:off x="3582275" y="2332250"/>
              <a:ext cx="348300" cy="184275"/>
            </a:xfrm>
            <a:custGeom>
              <a:avLst/>
              <a:gdLst/>
              <a:ahLst/>
              <a:cxnLst/>
              <a:rect l="l" t="t" r="r" b="b"/>
              <a:pathLst>
                <a:path w="13932" h="7371" extrusionOk="0">
                  <a:moveTo>
                    <a:pt x="1465" y="346"/>
                  </a:moveTo>
                  <a:lnTo>
                    <a:pt x="4061" y="4347"/>
                  </a:lnTo>
                  <a:cubicBezTo>
                    <a:pt x="4085" y="4382"/>
                    <a:pt x="4108" y="4394"/>
                    <a:pt x="4144" y="4394"/>
                  </a:cubicBezTo>
                  <a:cubicBezTo>
                    <a:pt x="4507" y="4418"/>
                    <a:pt x="4872" y="4430"/>
                    <a:pt x="5238" y="4430"/>
                  </a:cubicBezTo>
                  <a:cubicBezTo>
                    <a:pt x="5807" y="4430"/>
                    <a:pt x="6377" y="4400"/>
                    <a:pt x="6942" y="4335"/>
                  </a:cubicBezTo>
                  <a:cubicBezTo>
                    <a:pt x="8264" y="4168"/>
                    <a:pt x="12907" y="4097"/>
                    <a:pt x="13633" y="4085"/>
                  </a:cubicBezTo>
                  <a:lnTo>
                    <a:pt x="13705" y="5049"/>
                  </a:lnTo>
                  <a:lnTo>
                    <a:pt x="12752" y="5418"/>
                  </a:lnTo>
                  <a:cubicBezTo>
                    <a:pt x="11800" y="5740"/>
                    <a:pt x="10419" y="6121"/>
                    <a:pt x="9752" y="6311"/>
                  </a:cubicBezTo>
                  <a:lnTo>
                    <a:pt x="9383" y="6418"/>
                  </a:lnTo>
                  <a:cubicBezTo>
                    <a:pt x="7922" y="6851"/>
                    <a:pt x="6605" y="7151"/>
                    <a:pt x="5269" y="7151"/>
                  </a:cubicBezTo>
                  <a:cubicBezTo>
                    <a:pt x="4765" y="7151"/>
                    <a:pt x="4258" y="7108"/>
                    <a:pt x="3739" y="7014"/>
                  </a:cubicBezTo>
                  <a:cubicBezTo>
                    <a:pt x="3144" y="6907"/>
                    <a:pt x="1060" y="4871"/>
                    <a:pt x="227" y="4037"/>
                  </a:cubicBezTo>
                  <a:lnTo>
                    <a:pt x="1465" y="346"/>
                  </a:lnTo>
                  <a:close/>
                  <a:moveTo>
                    <a:pt x="1418" y="1"/>
                  </a:moveTo>
                  <a:cubicBezTo>
                    <a:pt x="1370" y="25"/>
                    <a:pt x="1334" y="37"/>
                    <a:pt x="1322" y="84"/>
                  </a:cubicBezTo>
                  <a:lnTo>
                    <a:pt x="1" y="4037"/>
                  </a:lnTo>
                  <a:cubicBezTo>
                    <a:pt x="1" y="4073"/>
                    <a:pt x="1" y="4109"/>
                    <a:pt x="25" y="4144"/>
                  </a:cubicBezTo>
                  <a:cubicBezTo>
                    <a:pt x="156" y="4275"/>
                    <a:pt x="2918" y="7085"/>
                    <a:pt x="3704" y="7240"/>
                  </a:cubicBezTo>
                  <a:cubicBezTo>
                    <a:pt x="4227" y="7323"/>
                    <a:pt x="4763" y="7371"/>
                    <a:pt x="5287" y="7371"/>
                  </a:cubicBezTo>
                  <a:cubicBezTo>
                    <a:pt x="6621" y="7371"/>
                    <a:pt x="7978" y="7073"/>
                    <a:pt x="9454" y="6633"/>
                  </a:cubicBezTo>
                  <a:cubicBezTo>
                    <a:pt x="9502" y="6609"/>
                    <a:pt x="9633" y="6573"/>
                    <a:pt x="9811" y="6526"/>
                  </a:cubicBezTo>
                  <a:cubicBezTo>
                    <a:pt x="10478" y="6335"/>
                    <a:pt x="11859" y="5930"/>
                    <a:pt x="12836" y="5621"/>
                  </a:cubicBezTo>
                  <a:lnTo>
                    <a:pt x="13824" y="5216"/>
                  </a:lnTo>
                  <a:lnTo>
                    <a:pt x="13848" y="5204"/>
                  </a:lnTo>
                  <a:cubicBezTo>
                    <a:pt x="13907" y="5168"/>
                    <a:pt x="13931" y="5121"/>
                    <a:pt x="13931" y="5061"/>
                  </a:cubicBezTo>
                  <a:lnTo>
                    <a:pt x="13848" y="3966"/>
                  </a:lnTo>
                  <a:cubicBezTo>
                    <a:pt x="13848" y="3918"/>
                    <a:pt x="13800" y="3870"/>
                    <a:pt x="13741" y="3870"/>
                  </a:cubicBezTo>
                  <a:cubicBezTo>
                    <a:pt x="13693" y="3870"/>
                    <a:pt x="8371" y="3966"/>
                    <a:pt x="6918" y="4132"/>
                  </a:cubicBezTo>
                  <a:cubicBezTo>
                    <a:pt x="6353" y="4193"/>
                    <a:pt x="5783" y="4224"/>
                    <a:pt x="5211" y="4224"/>
                  </a:cubicBezTo>
                  <a:cubicBezTo>
                    <a:pt x="4879" y="4224"/>
                    <a:pt x="4547" y="4214"/>
                    <a:pt x="4216" y="4192"/>
                  </a:cubicBezTo>
                  <a:lnTo>
                    <a:pt x="1513" y="49"/>
                  </a:lnTo>
                  <a:cubicBezTo>
                    <a:pt x="1489" y="25"/>
                    <a:pt x="1453" y="1"/>
                    <a:pt x="1418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025;p36"/>
            <p:cNvSpPr/>
            <p:nvPr/>
          </p:nvSpPr>
          <p:spPr>
            <a:xfrm>
              <a:off x="3619500" y="2406675"/>
              <a:ext cx="150025" cy="99750"/>
            </a:xfrm>
            <a:custGeom>
              <a:avLst/>
              <a:gdLst/>
              <a:ahLst/>
              <a:cxnLst/>
              <a:rect l="l" t="t" r="r" b="b"/>
              <a:pathLst>
                <a:path w="6001" h="3990" extrusionOk="0">
                  <a:moveTo>
                    <a:pt x="286" y="1"/>
                  </a:moveTo>
                  <a:lnTo>
                    <a:pt x="0" y="1108"/>
                  </a:lnTo>
                  <a:cubicBezTo>
                    <a:pt x="0" y="1108"/>
                    <a:pt x="1500" y="3310"/>
                    <a:pt x="2000" y="3656"/>
                  </a:cubicBezTo>
                  <a:cubicBezTo>
                    <a:pt x="2488" y="3989"/>
                    <a:pt x="5370" y="3989"/>
                    <a:pt x="5370" y="3989"/>
                  </a:cubicBezTo>
                  <a:lnTo>
                    <a:pt x="6001" y="2346"/>
                  </a:lnTo>
                  <a:cubicBezTo>
                    <a:pt x="6001" y="2346"/>
                    <a:pt x="2143" y="2263"/>
                    <a:pt x="1726" y="2132"/>
                  </a:cubicBezTo>
                  <a:cubicBezTo>
                    <a:pt x="1310" y="2001"/>
                    <a:pt x="1726" y="2132"/>
                    <a:pt x="2143" y="1870"/>
                  </a:cubicBezTo>
                  <a:cubicBezTo>
                    <a:pt x="2560" y="1596"/>
                    <a:pt x="286" y="1"/>
                    <a:pt x="286" y="1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026;p36"/>
            <p:cNvSpPr/>
            <p:nvPr/>
          </p:nvSpPr>
          <p:spPr>
            <a:xfrm>
              <a:off x="3619500" y="2406675"/>
              <a:ext cx="150025" cy="99750"/>
            </a:xfrm>
            <a:custGeom>
              <a:avLst/>
              <a:gdLst/>
              <a:ahLst/>
              <a:cxnLst/>
              <a:rect l="l" t="t" r="r" b="b"/>
              <a:pathLst>
                <a:path w="6001" h="3990" extrusionOk="0">
                  <a:moveTo>
                    <a:pt x="286" y="1"/>
                  </a:moveTo>
                  <a:lnTo>
                    <a:pt x="0" y="1108"/>
                  </a:lnTo>
                  <a:cubicBezTo>
                    <a:pt x="0" y="1108"/>
                    <a:pt x="1500" y="3310"/>
                    <a:pt x="2000" y="3656"/>
                  </a:cubicBezTo>
                  <a:cubicBezTo>
                    <a:pt x="2488" y="3989"/>
                    <a:pt x="5370" y="3989"/>
                    <a:pt x="5370" y="3989"/>
                  </a:cubicBezTo>
                  <a:lnTo>
                    <a:pt x="6001" y="2346"/>
                  </a:lnTo>
                  <a:cubicBezTo>
                    <a:pt x="6001" y="2346"/>
                    <a:pt x="2143" y="2263"/>
                    <a:pt x="1726" y="2132"/>
                  </a:cubicBezTo>
                  <a:cubicBezTo>
                    <a:pt x="1310" y="2001"/>
                    <a:pt x="1726" y="2132"/>
                    <a:pt x="2143" y="1870"/>
                  </a:cubicBezTo>
                  <a:cubicBezTo>
                    <a:pt x="2560" y="1596"/>
                    <a:pt x="286" y="1"/>
                    <a:pt x="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027;p36"/>
            <p:cNvSpPr/>
            <p:nvPr/>
          </p:nvSpPr>
          <p:spPr>
            <a:xfrm>
              <a:off x="3756100" y="2012275"/>
              <a:ext cx="784650" cy="918000"/>
            </a:xfrm>
            <a:custGeom>
              <a:avLst/>
              <a:gdLst/>
              <a:ahLst/>
              <a:cxnLst/>
              <a:rect l="l" t="t" r="r" b="b"/>
              <a:pathLst>
                <a:path w="31386" h="36720" extrusionOk="0">
                  <a:moveTo>
                    <a:pt x="1715" y="1"/>
                  </a:moveTo>
                  <a:cubicBezTo>
                    <a:pt x="763" y="1"/>
                    <a:pt x="1" y="763"/>
                    <a:pt x="1" y="1715"/>
                  </a:cubicBezTo>
                  <a:lnTo>
                    <a:pt x="1" y="35005"/>
                  </a:lnTo>
                  <a:cubicBezTo>
                    <a:pt x="1" y="35946"/>
                    <a:pt x="763" y="36720"/>
                    <a:pt x="1715" y="36720"/>
                  </a:cubicBezTo>
                  <a:lnTo>
                    <a:pt x="29671" y="36720"/>
                  </a:lnTo>
                  <a:cubicBezTo>
                    <a:pt x="30612" y="36720"/>
                    <a:pt x="31386" y="35958"/>
                    <a:pt x="31386" y="35005"/>
                  </a:cubicBezTo>
                  <a:lnTo>
                    <a:pt x="31386" y="1715"/>
                  </a:lnTo>
                  <a:cubicBezTo>
                    <a:pt x="31386" y="775"/>
                    <a:pt x="30624" y="1"/>
                    <a:pt x="29671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028;p36"/>
            <p:cNvSpPr/>
            <p:nvPr/>
          </p:nvSpPr>
          <p:spPr>
            <a:xfrm>
              <a:off x="3753425" y="2009900"/>
              <a:ext cx="790000" cy="923050"/>
            </a:xfrm>
            <a:custGeom>
              <a:avLst/>
              <a:gdLst/>
              <a:ahLst/>
              <a:cxnLst/>
              <a:rect l="l" t="t" r="r" b="b"/>
              <a:pathLst>
                <a:path w="31600" h="36922" extrusionOk="0">
                  <a:moveTo>
                    <a:pt x="29778" y="203"/>
                  </a:moveTo>
                  <a:cubicBezTo>
                    <a:pt x="30671" y="203"/>
                    <a:pt x="31386" y="917"/>
                    <a:pt x="31386" y="1810"/>
                  </a:cubicBezTo>
                  <a:lnTo>
                    <a:pt x="31386" y="35100"/>
                  </a:lnTo>
                  <a:cubicBezTo>
                    <a:pt x="31386" y="35981"/>
                    <a:pt x="30671" y="36707"/>
                    <a:pt x="29778" y="36707"/>
                  </a:cubicBezTo>
                  <a:lnTo>
                    <a:pt x="1822" y="36707"/>
                  </a:lnTo>
                  <a:cubicBezTo>
                    <a:pt x="930" y="36707"/>
                    <a:pt x="215" y="35993"/>
                    <a:pt x="215" y="35100"/>
                  </a:cubicBezTo>
                  <a:lnTo>
                    <a:pt x="215" y="1810"/>
                  </a:lnTo>
                  <a:cubicBezTo>
                    <a:pt x="215" y="929"/>
                    <a:pt x="930" y="203"/>
                    <a:pt x="1822" y="203"/>
                  </a:cubicBezTo>
                  <a:close/>
                  <a:moveTo>
                    <a:pt x="1822" y="1"/>
                  </a:moveTo>
                  <a:cubicBezTo>
                    <a:pt x="822" y="1"/>
                    <a:pt x="1" y="810"/>
                    <a:pt x="1" y="1810"/>
                  </a:cubicBezTo>
                  <a:lnTo>
                    <a:pt x="1" y="35100"/>
                  </a:lnTo>
                  <a:cubicBezTo>
                    <a:pt x="1" y="36100"/>
                    <a:pt x="822" y="36922"/>
                    <a:pt x="1822" y="36922"/>
                  </a:cubicBezTo>
                  <a:lnTo>
                    <a:pt x="29778" y="36922"/>
                  </a:lnTo>
                  <a:cubicBezTo>
                    <a:pt x="30778" y="36922"/>
                    <a:pt x="31600" y="36112"/>
                    <a:pt x="31600" y="35100"/>
                  </a:cubicBezTo>
                  <a:lnTo>
                    <a:pt x="31600" y="1810"/>
                  </a:lnTo>
                  <a:cubicBezTo>
                    <a:pt x="31600" y="810"/>
                    <a:pt x="30778" y="1"/>
                    <a:pt x="29778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029;p36"/>
            <p:cNvSpPr/>
            <p:nvPr/>
          </p:nvSpPr>
          <p:spPr>
            <a:xfrm>
              <a:off x="3924875" y="2174750"/>
              <a:ext cx="42600" cy="34000"/>
            </a:xfrm>
            <a:custGeom>
              <a:avLst/>
              <a:gdLst/>
              <a:ahLst/>
              <a:cxnLst/>
              <a:rect l="l" t="t" r="r" b="b"/>
              <a:pathLst>
                <a:path w="1704" h="1360" extrusionOk="0">
                  <a:moveTo>
                    <a:pt x="127" y="1"/>
                  </a:moveTo>
                  <a:cubicBezTo>
                    <a:pt x="97" y="1"/>
                    <a:pt x="68" y="13"/>
                    <a:pt x="48" y="38"/>
                  </a:cubicBezTo>
                  <a:cubicBezTo>
                    <a:pt x="1" y="86"/>
                    <a:pt x="25" y="157"/>
                    <a:pt x="60" y="193"/>
                  </a:cubicBezTo>
                  <a:lnTo>
                    <a:pt x="1525" y="1336"/>
                  </a:lnTo>
                  <a:cubicBezTo>
                    <a:pt x="1537" y="1348"/>
                    <a:pt x="1549" y="1360"/>
                    <a:pt x="1584" y="1360"/>
                  </a:cubicBezTo>
                  <a:cubicBezTo>
                    <a:pt x="1608" y="1360"/>
                    <a:pt x="1632" y="1348"/>
                    <a:pt x="1656" y="1324"/>
                  </a:cubicBezTo>
                  <a:cubicBezTo>
                    <a:pt x="1703" y="1277"/>
                    <a:pt x="1692" y="1205"/>
                    <a:pt x="1644" y="1169"/>
                  </a:cubicBezTo>
                  <a:lnTo>
                    <a:pt x="203" y="26"/>
                  </a:lnTo>
                  <a:cubicBezTo>
                    <a:pt x="181" y="10"/>
                    <a:pt x="154" y="1"/>
                    <a:pt x="127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030;p36"/>
            <p:cNvSpPr/>
            <p:nvPr/>
          </p:nvSpPr>
          <p:spPr>
            <a:xfrm>
              <a:off x="3997800" y="2144750"/>
              <a:ext cx="18775" cy="24550"/>
            </a:xfrm>
            <a:custGeom>
              <a:avLst/>
              <a:gdLst/>
              <a:ahLst/>
              <a:cxnLst/>
              <a:rect l="l" t="t" r="r" b="b"/>
              <a:pathLst>
                <a:path w="751" h="982" extrusionOk="0">
                  <a:moveTo>
                    <a:pt x="114" y="0"/>
                  </a:moveTo>
                  <a:cubicBezTo>
                    <a:pt x="95" y="0"/>
                    <a:pt x="76" y="4"/>
                    <a:pt x="60" y="12"/>
                  </a:cubicBezTo>
                  <a:cubicBezTo>
                    <a:pt x="25" y="48"/>
                    <a:pt x="1" y="119"/>
                    <a:pt x="37" y="167"/>
                  </a:cubicBezTo>
                  <a:lnTo>
                    <a:pt x="537" y="929"/>
                  </a:lnTo>
                  <a:cubicBezTo>
                    <a:pt x="572" y="953"/>
                    <a:pt x="596" y="976"/>
                    <a:pt x="632" y="976"/>
                  </a:cubicBezTo>
                  <a:cubicBezTo>
                    <a:pt x="635" y="980"/>
                    <a:pt x="638" y="981"/>
                    <a:pt x="642" y="981"/>
                  </a:cubicBezTo>
                  <a:cubicBezTo>
                    <a:pt x="652" y="981"/>
                    <a:pt x="665" y="970"/>
                    <a:pt x="691" y="953"/>
                  </a:cubicBezTo>
                  <a:cubicBezTo>
                    <a:pt x="739" y="905"/>
                    <a:pt x="751" y="857"/>
                    <a:pt x="715" y="810"/>
                  </a:cubicBezTo>
                  <a:lnTo>
                    <a:pt x="215" y="48"/>
                  </a:lnTo>
                  <a:cubicBezTo>
                    <a:pt x="191" y="16"/>
                    <a:pt x="152" y="0"/>
                    <a:pt x="114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031;p36"/>
            <p:cNvSpPr/>
            <p:nvPr/>
          </p:nvSpPr>
          <p:spPr>
            <a:xfrm>
              <a:off x="4062700" y="2099000"/>
              <a:ext cx="17000" cy="40400"/>
            </a:xfrm>
            <a:custGeom>
              <a:avLst/>
              <a:gdLst/>
              <a:ahLst/>
              <a:cxnLst/>
              <a:rect l="l" t="t" r="r" b="b"/>
              <a:pathLst>
                <a:path w="680" h="1616" extrusionOk="0">
                  <a:moveTo>
                    <a:pt x="122" y="1"/>
                  </a:moveTo>
                  <a:cubicBezTo>
                    <a:pt x="109" y="1"/>
                    <a:pt x="96" y="3"/>
                    <a:pt x="84" y="8"/>
                  </a:cubicBezTo>
                  <a:cubicBezTo>
                    <a:pt x="24" y="20"/>
                    <a:pt x="0" y="80"/>
                    <a:pt x="12" y="139"/>
                  </a:cubicBezTo>
                  <a:lnTo>
                    <a:pt x="465" y="1532"/>
                  </a:lnTo>
                  <a:cubicBezTo>
                    <a:pt x="477" y="1580"/>
                    <a:pt x="524" y="1616"/>
                    <a:pt x="560" y="1616"/>
                  </a:cubicBezTo>
                  <a:lnTo>
                    <a:pt x="608" y="1616"/>
                  </a:lnTo>
                  <a:cubicBezTo>
                    <a:pt x="655" y="1580"/>
                    <a:pt x="679" y="1532"/>
                    <a:pt x="667" y="1473"/>
                  </a:cubicBezTo>
                  <a:lnTo>
                    <a:pt x="227" y="80"/>
                  </a:lnTo>
                  <a:cubicBezTo>
                    <a:pt x="208" y="33"/>
                    <a:pt x="167" y="1"/>
                    <a:pt x="12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032;p36"/>
            <p:cNvSpPr/>
            <p:nvPr/>
          </p:nvSpPr>
          <p:spPr>
            <a:xfrm>
              <a:off x="4297850" y="2174650"/>
              <a:ext cx="42300" cy="34100"/>
            </a:xfrm>
            <a:custGeom>
              <a:avLst/>
              <a:gdLst/>
              <a:ahLst/>
              <a:cxnLst/>
              <a:rect l="l" t="t" r="r" b="b"/>
              <a:pathLst>
                <a:path w="1692" h="1364" extrusionOk="0">
                  <a:moveTo>
                    <a:pt x="1567" y="0"/>
                  </a:moveTo>
                  <a:cubicBezTo>
                    <a:pt x="1545" y="0"/>
                    <a:pt x="1521" y="10"/>
                    <a:pt x="1501" y="30"/>
                  </a:cubicBezTo>
                  <a:lnTo>
                    <a:pt x="36" y="1173"/>
                  </a:lnTo>
                  <a:cubicBezTo>
                    <a:pt x="0" y="1221"/>
                    <a:pt x="0" y="1281"/>
                    <a:pt x="24" y="1328"/>
                  </a:cubicBezTo>
                  <a:cubicBezTo>
                    <a:pt x="36" y="1352"/>
                    <a:pt x="72" y="1364"/>
                    <a:pt x="108" y="1364"/>
                  </a:cubicBezTo>
                  <a:cubicBezTo>
                    <a:pt x="131" y="1364"/>
                    <a:pt x="167" y="1364"/>
                    <a:pt x="179" y="1352"/>
                  </a:cubicBezTo>
                  <a:lnTo>
                    <a:pt x="1620" y="209"/>
                  </a:lnTo>
                  <a:lnTo>
                    <a:pt x="1632" y="197"/>
                  </a:lnTo>
                  <a:cubicBezTo>
                    <a:pt x="1679" y="149"/>
                    <a:pt x="1691" y="90"/>
                    <a:pt x="1643" y="42"/>
                  </a:cubicBezTo>
                  <a:cubicBezTo>
                    <a:pt x="1623" y="16"/>
                    <a:pt x="1596" y="0"/>
                    <a:pt x="1567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033;p36"/>
            <p:cNvSpPr/>
            <p:nvPr/>
          </p:nvSpPr>
          <p:spPr>
            <a:xfrm>
              <a:off x="4248150" y="2145100"/>
              <a:ext cx="18775" cy="24075"/>
            </a:xfrm>
            <a:custGeom>
              <a:avLst/>
              <a:gdLst/>
              <a:ahLst/>
              <a:cxnLst/>
              <a:rect l="l" t="t" r="r" b="b"/>
              <a:pathLst>
                <a:path w="751" h="963" extrusionOk="0">
                  <a:moveTo>
                    <a:pt x="622" y="1"/>
                  </a:moveTo>
                  <a:cubicBezTo>
                    <a:pt x="588" y="1"/>
                    <a:pt x="557" y="17"/>
                    <a:pt x="536" y="46"/>
                  </a:cubicBezTo>
                  <a:lnTo>
                    <a:pt x="36" y="808"/>
                  </a:lnTo>
                  <a:cubicBezTo>
                    <a:pt x="0" y="855"/>
                    <a:pt x="24" y="915"/>
                    <a:pt x="60" y="939"/>
                  </a:cubicBezTo>
                  <a:cubicBezTo>
                    <a:pt x="83" y="962"/>
                    <a:pt x="107" y="962"/>
                    <a:pt x="119" y="962"/>
                  </a:cubicBezTo>
                  <a:cubicBezTo>
                    <a:pt x="167" y="962"/>
                    <a:pt x="202" y="939"/>
                    <a:pt x="214" y="927"/>
                  </a:cubicBezTo>
                  <a:lnTo>
                    <a:pt x="714" y="165"/>
                  </a:lnTo>
                  <a:cubicBezTo>
                    <a:pt x="750" y="105"/>
                    <a:pt x="738" y="46"/>
                    <a:pt x="691" y="22"/>
                  </a:cubicBezTo>
                  <a:cubicBezTo>
                    <a:pt x="667" y="8"/>
                    <a:pt x="644" y="1"/>
                    <a:pt x="62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034;p36"/>
            <p:cNvSpPr/>
            <p:nvPr/>
          </p:nvSpPr>
          <p:spPr>
            <a:xfrm>
              <a:off x="4185025" y="2099150"/>
              <a:ext cx="17000" cy="40250"/>
            </a:xfrm>
            <a:custGeom>
              <a:avLst/>
              <a:gdLst/>
              <a:ahLst/>
              <a:cxnLst/>
              <a:rect l="l" t="t" r="r" b="b"/>
              <a:pathLst>
                <a:path w="680" h="1610" extrusionOk="0">
                  <a:moveTo>
                    <a:pt x="548" y="0"/>
                  </a:moveTo>
                  <a:cubicBezTo>
                    <a:pt x="507" y="0"/>
                    <a:pt x="474" y="31"/>
                    <a:pt x="465" y="74"/>
                  </a:cubicBezTo>
                  <a:lnTo>
                    <a:pt x="13" y="1467"/>
                  </a:lnTo>
                  <a:cubicBezTo>
                    <a:pt x="1" y="1526"/>
                    <a:pt x="25" y="1586"/>
                    <a:pt x="84" y="1610"/>
                  </a:cubicBezTo>
                  <a:lnTo>
                    <a:pt x="120" y="1610"/>
                  </a:lnTo>
                  <a:cubicBezTo>
                    <a:pt x="168" y="1610"/>
                    <a:pt x="215" y="1574"/>
                    <a:pt x="227" y="1550"/>
                  </a:cubicBezTo>
                  <a:lnTo>
                    <a:pt x="668" y="145"/>
                  </a:lnTo>
                  <a:cubicBezTo>
                    <a:pt x="680" y="86"/>
                    <a:pt x="656" y="26"/>
                    <a:pt x="596" y="14"/>
                  </a:cubicBezTo>
                  <a:cubicBezTo>
                    <a:pt x="580" y="4"/>
                    <a:pt x="563" y="0"/>
                    <a:pt x="548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035;p36"/>
            <p:cNvSpPr/>
            <p:nvPr/>
          </p:nvSpPr>
          <p:spPr>
            <a:xfrm>
              <a:off x="3933525" y="2153675"/>
              <a:ext cx="430125" cy="508425"/>
            </a:xfrm>
            <a:custGeom>
              <a:avLst/>
              <a:gdLst/>
              <a:ahLst/>
              <a:cxnLst/>
              <a:rect l="l" t="t" r="r" b="b"/>
              <a:pathLst>
                <a:path w="17205" h="20337" extrusionOk="0">
                  <a:moveTo>
                    <a:pt x="8144" y="0"/>
                  </a:moveTo>
                  <a:cubicBezTo>
                    <a:pt x="3501" y="95"/>
                    <a:pt x="0" y="3632"/>
                    <a:pt x="0" y="8013"/>
                  </a:cubicBezTo>
                  <a:cubicBezTo>
                    <a:pt x="0" y="9323"/>
                    <a:pt x="310" y="10597"/>
                    <a:pt x="929" y="11764"/>
                  </a:cubicBezTo>
                  <a:cubicBezTo>
                    <a:pt x="1191" y="12371"/>
                    <a:pt x="1798" y="13859"/>
                    <a:pt x="2417" y="15776"/>
                  </a:cubicBezTo>
                  <a:cubicBezTo>
                    <a:pt x="2810" y="17026"/>
                    <a:pt x="3108" y="18312"/>
                    <a:pt x="3274" y="19622"/>
                  </a:cubicBezTo>
                  <a:lnTo>
                    <a:pt x="3274" y="19705"/>
                  </a:lnTo>
                  <a:cubicBezTo>
                    <a:pt x="3262" y="20038"/>
                    <a:pt x="3524" y="20324"/>
                    <a:pt x="3858" y="20336"/>
                  </a:cubicBezTo>
                  <a:lnTo>
                    <a:pt x="12192" y="20336"/>
                  </a:lnTo>
                  <a:cubicBezTo>
                    <a:pt x="12514" y="20336"/>
                    <a:pt x="12787" y="20062"/>
                    <a:pt x="12787" y="19741"/>
                  </a:cubicBezTo>
                  <a:lnTo>
                    <a:pt x="12787" y="19705"/>
                  </a:lnTo>
                  <a:lnTo>
                    <a:pt x="12787" y="19610"/>
                  </a:lnTo>
                  <a:cubicBezTo>
                    <a:pt x="12954" y="18312"/>
                    <a:pt x="13252" y="17014"/>
                    <a:pt x="13645" y="15764"/>
                  </a:cubicBezTo>
                  <a:cubicBezTo>
                    <a:pt x="14276" y="13847"/>
                    <a:pt x="14883" y="12359"/>
                    <a:pt x="15133" y="11752"/>
                  </a:cubicBezTo>
                  <a:cubicBezTo>
                    <a:pt x="17205" y="7835"/>
                    <a:pt x="15704" y="3001"/>
                    <a:pt x="11787" y="929"/>
                  </a:cubicBezTo>
                  <a:cubicBezTo>
                    <a:pt x="10704" y="346"/>
                    <a:pt x="9477" y="36"/>
                    <a:pt x="8227" y="0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036;p36"/>
            <p:cNvSpPr/>
            <p:nvPr/>
          </p:nvSpPr>
          <p:spPr>
            <a:xfrm>
              <a:off x="3930550" y="2151575"/>
              <a:ext cx="429825" cy="512600"/>
            </a:xfrm>
            <a:custGeom>
              <a:avLst/>
              <a:gdLst/>
              <a:ahLst/>
              <a:cxnLst/>
              <a:rect l="l" t="t" r="r" b="b"/>
              <a:pathLst>
                <a:path w="17193" h="20504" extrusionOk="0">
                  <a:moveTo>
                    <a:pt x="8334" y="179"/>
                  </a:moveTo>
                  <a:cubicBezTo>
                    <a:pt x="9561" y="203"/>
                    <a:pt x="10775" y="525"/>
                    <a:pt x="11859" y="1096"/>
                  </a:cubicBezTo>
                  <a:cubicBezTo>
                    <a:pt x="15716" y="3132"/>
                    <a:pt x="17193" y="7930"/>
                    <a:pt x="15157" y="11788"/>
                  </a:cubicBezTo>
                  <a:cubicBezTo>
                    <a:pt x="14895" y="12348"/>
                    <a:pt x="14288" y="13872"/>
                    <a:pt x="13668" y="15824"/>
                  </a:cubicBezTo>
                  <a:cubicBezTo>
                    <a:pt x="13097" y="17610"/>
                    <a:pt x="12799" y="19396"/>
                    <a:pt x="12799" y="19694"/>
                  </a:cubicBezTo>
                  <a:lnTo>
                    <a:pt x="12799" y="19777"/>
                  </a:lnTo>
                  <a:lnTo>
                    <a:pt x="12799" y="19789"/>
                  </a:lnTo>
                  <a:cubicBezTo>
                    <a:pt x="12799" y="20063"/>
                    <a:pt x="12573" y="20289"/>
                    <a:pt x="12311" y="20289"/>
                  </a:cubicBezTo>
                  <a:lnTo>
                    <a:pt x="3977" y="20289"/>
                  </a:lnTo>
                  <a:cubicBezTo>
                    <a:pt x="3703" y="20289"/>
                    <a:pt x="3489" y="20051"/>
                    <a:pt x="3500" y="19777"/>
                  </a:cubicBezTo>
                  <a:lnTo>
                    <a:pt x="3500" y="19694"/>
                  </a:lnTo>
                  <a:cubicBezTo>
                    <a:pt x="3500" y="19396"/>
                    <a:pt x="3203" y="17610"/>
                    <a:pt x="2631" y="15824"/>
                  </a:cubicBezTo>
                  <a:cubicBezTo>
                    <a:pt x="2012" y="13872"/>
                    <a:pt x="1381" y="12348"/>
                    <a:pt x="1131" y="11788"/>
                  </a:cubicBezTo>
                  <a:cubicBezTo>
                    <a:pt x="536" y="10657"/>
                    <a:pt x="226" y="9395"/>
                    <a:pt x="226" y="8097"/>
                  </a:cubicBezTo>
                  <a:cubicBezTo>
                    <a:pt x="226" y="3751"/>
                    <a:pt x="3751" y="287"/>
                    <a:pt x="8275" y="191"/>
                  </a:cubicBezTo>
                  <a:lnTo>
                    <a:pt x="8275" y="179"/>
                  </a:lnTo>
                  <a:close/>
                  <a:moveTo>
                    <a:pt x="8215" y="1"/>
                  </a:moveTo>
                  <a:cubicBezTo>
                    <a:pt x="3620" y="108"/>
                    <a:pt x="0" y="3656"/>
                    <a:pt x="0" y="8109"/>
                  </a:cubicBezTo>
                  <a:cubicBezTo>
                    <a:pt x="0" y="9419"/>
                    <a:pt x="322" y="10728"/>
                    <a:pt x="941" y="11895"/>
                  </a:cubicBezTo>
                  <a:cubicBezTo>
                    <a:pt x="1191" y="12443"/>
                    <a:pt x="1798" y="13955"/>
                    <a:pt x="2429" y="15896"/>
                  </a:cubicBezTo>
                  <a:cubicBezTo>
                    <a:pt x="2822" y="17134"/>
                    <a:pt x="3119" y="18396"/>
                    <a:pt x="3286" y="19694"/>
                  </a:cubicBezTo>
                  <a:lnTo>
                    <a:pt x="3286" y="19777"/>
                  </a:lnTo>
                  <a:lnTo>
                    <a:pt x="3286" y="19789"/>
                  </a:lnTo>
                  <a:cubicBezTo>
                    <a:pt x="3286" y="20182"/>
                    <a:pt x="3596" y="20492"/>
                    <a:pt x="3989" y="20492"/>
                  </a:cubicBezTo>
                  <a:lnTo>
                    <a:pt x="12311" y="20492"/>
                  </a:lnTo>
                  <a:cubicBezTo>
                    <a:pt x="12323" y="20492"/>
                    <a:pt x="12323" y="20492"/>
                    <a:pt x="12299" y="20503"/>
                  </a:cubicBezTo>
                  <a:cubicBezTo>
                    <a:pt x="12692" y="20492"/>
                    <a:pt x="12990" y="20170"/>
                    <a:pt x="12978" y="19777"/>
                  </a:cubicBezTo>
                  <a:lnTo>
                    <a:pt x="12978" y="19706"/>
                  </a:lnTo>
                  <a:cubicBezTo>
                    <a:pt x="13156" y="18420"/>
                    <a:pt x="13442" y="17146"/>
                    <a:pt x="13847" y="15908"/>
                  </a:cubicBezTo>
                  <a:cubicBezTo>
                    <a:pt x="14466" y="13979"/>
                    <a:pt x="15097" y="12455"/>
                    <a:pt x="15335" y="11907"/>
                  </a:cubicBezTo>
                  <a:cubicBezTo>
                    <a:pt x="15907" y="10788"/>
                    <a:pt x="16240" y="9550"/>
                    <a:pt x="16264" y="8300"/>
                  </a:cubicBezTo>
                  <a:cubicBezTo>
                    <a:pt x="16371" y="3823"/>
                    <a:pt x="12823" y="108"/>
                    <a:pt x="8346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037;p36"/>
            <p:cNvSpPr/>
            <p:nvPr/>
          </p:nvSpPr>
          <p:spPr>
            <a:xfrm>
              <a:off x="4121325" y="2202475"/>
              <a:ext cx="155700" cy="150350"/>
            </a:xfrm>
            <a:custGeom>
              <a:avLst/>
              <a:gdLst/>
              <a:ahLst/>
              <a:cxnLst/>
              <a:rect l="l" t="t" r="r" b="b"/>
              <a:pathLst>
                <a:path w="6228" h="6014" extrusionOk="0">
                  <a:moveTo>
                    <a:pt x="3108" y="1"/>
                  </a:moveTo>
                  <a:cubicBezTo>
                    <a:pt x="1394" y="1"/>
                    <a:pt x="1" y="1346"/>
                    <a:pt x="1" y="3013"/>
                  </a:cubicBezTo>
                  <a:cubicBezTo>
                    <a:pt x="1" y="4668"/>
                    <a:pt x="1394" y="6014"/>
                    <a:pt x="3108" y="6014"/>
                  </a:cubicBezTo>
                  <a:cubicBezTo>
                    <a:pt x="4835" y="6014"/>
                    <a:pt x="6228" y="4668"/>
                    <a:pt x="6228" y="3013"/>
                  </a:cubicBezTo>
                  <a:cubicBezTo>
                    <a:pt x="6228" y="1346"/>
                    <a:pt x="4835" y="1"/>
                    <a:pt x="3108" y="1"/>
                  </a:cubicBezTo>
                  <a:close/>
                </a:path>
              </a:pathLst>
            </a:custGeom>
            <a:solidFill>
              <a:srgbClr val="B04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038;p36"/>
            <p:cNvSpPr/>
            <p:nvPr/>
          </p:nvSpPr>
          <p:spPr>
            <a:xfrm>
              <a:off x="4126700" y="2218550"/>
              <a:ext cx="75925" cy="73550"/>
            </a:xfrm>
            <a:custGeom>
              <a:avLst/>
              <a:gdLst/>
              <a:ahLst/>
              <a:cxnLst/>
              <a:rect l="l" t="t" r="r" b="b"/>
              <a:pathLst>
                <a:path w="3037" h="2942" extrusionOk="0">
                  <a:moveTo>
                    <a:pt x="1512" y="1"/>
                  </a:moveTo>
                  <a:cubicBezTo>
                    <a:pt x="679" y="1"/>
                    <a:pt x="0" y="656"/>
                    <a:pt x="0" y="1477"/>
                  </a:cubicBezTo>
                  <a:cubicBezTo>
                    <a:pt x="0" y="2287"/>
                    <a:pt x="679" y="2942"/>
                    <a:pt x="1512" y="2942"/>
                  </a:cubicBezTo>
                  <a:cubicBezTo>
                    <a:pt x="2358" y="2942"/>
                    <a:pt x="3036" y="2287"/>
                    <a:pt x="3036" y="1477"/>
                  </a:cubicBezTo>
                  <a:cubicBezTo>
                    <a:pt x="3036" y="656"/>
                    <a:pt x="2358" y="1"/>
                    <a:pt x="15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039;p36"/>
            <p:cNvSpPr/>
            <p:nvPr/>
          </p:nvSpPr>
          <p:spPr>
            <a:xfrm>
              <a:off x="4058225" y="2174075"/>
              <a:ext cx="28900" cy="16825"/>
            </a:xfrm>
            <a:custGeom>
              <a:avLst/>
              <a:gdLst/>
              <a:ahLst/>
              <a:cxnLst/>
              <a:rect l="l" t="t" r="r" b="b"/>
              <a:pathLst>
                <a:path w="1156" h="673" extrusionOk="0">
                  <a:moveTo>
                    <a:pt x="926" y="1"/>
                  </a:moveTo>
                  <a:cubicBezTo>
                    <a:pt x="911" y="1"/>
                    <a:pt x="896" y="2"/>
                    <a:pt x="882" y="6"/>
                  </a:cubicBezTo>
                  <a:cubicBezTo>
                    <a:pt x="644" y="77"/>
                    <a:pt x="382" y="184"/>
                    <a:pt x="144" y="292"/>
                  </a:cubicBezTo>
                  <a:cubicBezTo>
                    <a:pt x="48" y="339"/>
                    <a:pt x="1" y="458"/>
                    <a:pt x="48" y="553"/>
                  </a:cubicBezTo>
                  <a:cubicBezTo>
                    <a:pt x="72" y="637"/>
                    <a:pt x="144" y="673"/>
                    <a:pt x="239" y="673"/>
                  </a:cubicBezTo>
                  <a:cubicBezTo>
                    <a:pt x="263" y="673"/>
                    <a:pt x="298" y="673"/>
                    <a:pt x="310" y="661"/>
                  </a:cubicBezTo>
                  <a:cubicBezTo>
                    <a:pt x="537" y="553"/>
                    <a:pt x="763" y="470"/>
                    <a:pt x="1001" y="399"/>
                  </a:cubicBezTo>
                  <a:cubicBezTo>
                    <a:pt x="1096" y="363"/>
                    <a:pt x="1156" y="244"/>
                    <a:pt x="1132" y="137"/>
                  </a:cubicBezTo>
                  <a:cubicBezTo>
                    <a:pt x="1102" y="56"/>
                    <a:pt x="1011" y="1"/>
                    <a:pt x="9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040;p36"/>
            <p:cNvSpPr/>
            <p:nvPr/>
          </p:nvSpPr>
          <p:spPr>
            <a:xfrm>
              <a:off x="3991250" y="2188275"/>
              <a:ext cx="64025" cy="53825"/>
            </a:xfrm>
            <a:custGeom>
              <a:avLst/>
              <a:gdLst/>
              <a:ahLst/>
              <a:cxnLst/>
              <a:rect l="l" t="t" r="r" b="b"/>
              <a:pathLst>
                <a:path w="2561" h="2153" extrusionOk="0">
                  <a:moveTo>
                    <a:pt x="2325" y="0"/>
                  </a:moveTo>
                  <a:cubicBezTo>
                    <a:pt x="2292" y="0"/>
                    <a:pt x="2259" y="7"/>
                    <a:pt x="2227" y="21"/>
                  </a:cubicBezTo>
                  <a:cubicBezTo>
                    <a:pt x="1370" y="426"/>
                    <a:pt x="608" y="1045"/>
                    <a:pt x="60" y="1831"/>
                  </a:cubicBezTo>
                  <a:cubicBezTo>
                    <a:pt x="1" y="1926"/>
                    <a:pt x="25" y="2057"/>
                    <a:pt x="120" y="2117"/>
                  </a:cubicBezTo>
                  <a:cubicBezTo>
                    <a:pt x="168" y="2129"/>
                    <a:pt x="191" y="2152"/>
                    <a:pt x="239" y="2152"/>
                  </a:cubicBezTo>
                  <a:cubicBezTo>
                    <a:pt x="310" y="2152"/>
                    <a:pt x="382" y="2105"/>
                    <a:pt x="418" y="2057"/>
                  </a:cubicBezTo>
                  <a:cubicBezTo>
                    <a:pt x="942" y="1343"/>
                    <a:pt x="1620" y="759"/>
                    <a:pt x="2430" y="390"/>
                  </a:cubicBezTo>
                  <a:cubicBezTo>
                    <a:pt x="2525" y="331"/>
                    <a:pt x="2561" y="212"/>
                    <a:pt x="2513" y="105"/>
                  </a:cubicBezTo>
                  <a:cubicBezTo>
                    <a:pt x="2471" y="38"/>
                    <a:pt x="2400" y="0"/>
                    <a:pt x="23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041;p36"/>
            <p:cNvSpPr/>
            <p:nvPr/>
          </p:nvSpPr>
          <p:spPr>
            <a:xfrm>
              <a:off x="3995725" y="2520125"/>
              <a:ext cx="46450" cy="137825"/>
            </a:xfrm>
            <a:custGeom>
              <a:avLst/>
              <a:gdLst/>
              <a:ahLst/>
              <a:cxnLst/>
              <a:rect l="l" t="t" r="r" b="b"/>
              <a:pathLst>
                <a:path w="1858" h="5513" extrusionOk="0">
                  <a:moveTo>
                    <a:pt x="226" y="0"/>
                  </a:moveTo>
                  <a:cubicBezTo>
                    <a:pt x="206" y="0"/>
                    <a:pt x="186" y="4"/>
                    <a:pt x="167" y="11"/>
                  </a:cubicBezTo>
                  <a:cubicBezTo>
                    <a:pt x="60" y="35"/>
                    <a:pt x="1" y="154"/>
                    <a:pt x="24" y="261"/>
                  </a:cubicBezTo>
                  <a:cubicBezTo>
                    <a:pt x="346" y="1225"/>
                    <a:pt x="727" y="2547"/>
                    <a:pt x="858" y="3297"/>
                  </a:cubicBezTo>
                  <a:cubicBezTo>
                    <a:pt x="941" y="3678"/>
                    <a:pt x="965" y="4023"/>
                    <a:pt x="1001" y="4297"/>
                  </a:cubicBezTo>
                  <a:cubicBezTo>
                    <a:pt x="1060" y="4928"/>
                    <a:pt x="1096" y="5380"/>
                    <a:pt x="1596" y="5499"/>
                  </a:cubicBezTo>
                  <a:lnTo>
                    <a:pt x="1632" y="5499"/>
                  </a:lnTo>
                  <a:lnTo>
                    <a:pt x="1620" y="5511"/>
                  </a:lnTo>
                  <a:cubicBezTo>
                    <a:pt x="1628" y="5512"/>
                    <a:pt x="1635" y="5513"/>
                    <a:pt x="1643" y="5513"/>
                  </a:cubicBezTo>
                  <a:cubicBezTo>
                    <a:pt x="1742" y="5513"/>
                    <a:pt x="1835" y="5443"/>
                    <a:pt x="1846" y="5333"/>
                  </a:cubicBezTo>
                  <a:cubicBezTo>
                    <a:pt x="1858" y="5226"/>
                    <a:pt x="1786" y="5130"/>
                    <a:pt x="1667" y="5107"/>
                  </a:cubicBezTo>
                  <a:cubicBezTo>
                    <a:pt x="1489" y="5059"/>
                    <a:pt x="1441" y="4904"/>
                    <a:pt x="1382" y="4261"/>
                  </a:cubicBezTo>
                  <a:cubicBezTo>
                    <a:pt x="1358" y="3975"/>
                    <a:pt x="1322" y="3654"/>
                    <a:pt x="1251" y="3237"/>
                  </a:cubicBezTo>
                  <a:cubicBezTo>
                    <a:pt x="1120" y="2475"/>
                    <a:pt x="715" y="1142"/>
                    <a:pt x="417" y="142"/>
                  </a:cubicBezTo>
                  <a:cubicBezTo>
                    <a:pt x="389" y="56"/>
                    <a:pt x="306" y="0"/>
                    <a:pt x="2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042;p36"/>
            <p:cNvSpPr/>
            <p:nvPr/>
          </p:nvSpPr>
          <p:spPr>
            <a:xfrm>
              <a:off x="3986500" y="2490500"/>
              <a:ext cx="16700" cy="27225"/>
            </a:xfrm>
            <a:custGeom>
              <a:avLst/>
              <a:gdLst/>
              <a:ahLst/>
              <a:cxnLst/>
              <a:rect l="l" t="t" r="r" b="b"/>
              <a:pathLst>
                <a:path w="668" h="1089" extrusionOk="0">
                  <a:moveTo>
                    <a:pt x="233" y="0"/>
                  </a:moveTo>
                  <a:cubicBezTo>
                    <a:pt x="207" y="0"/>
                    <a:pt x="181" y="6"/>
                    <a:pt x="155" y="17"/>
                  </a:cubicBezTo>
                  <a:cubicBezTo>
                    <a:pt x="60" y="65"/>
                    <a:pt x="0" y="184"/>
                    <a:pt x="36" y="279"/>
                  </a:cubicBezTo>
                  <a:cubicBezTo>
                    <a:pt x="36" y="279"/>
                    <a:pt x="131" y="541"/>
                    <a:pt x="250" y="934"/>
                  </a:cubicBezTo>
                  <a:cubicBezTo>
                    <a:pt x="274" y="1029"/>
                    <a:pt x="370" y="1089"/>
                    <a:pt x="453" y="1089"/>
                  </a:cubicBezTo>
                  <a:cubicBezTo>
                    <a:pt x="477" y="1089"/>
                    <a:pt x="489" y="1077"/>
                    <a:pt x="500" y="1053"/>
                  </a:cubicBezTo>
                  <a:cubicBezTo>
                    <a:pt x="608" y="1029"/>
                    <a:pt x="667" y="910"/>
                    <a:pt x="631" y="803"/>
                  </a:cubicBezTo>
                  <a:cubicBezTo>
                    <a:pt x="512" y="422"/>
                    <a:pt x="429" y="148"/>
                    <a:pt x="429" y="148"/>
                  </a:cubicBezTo>
                  <a:lnTo>
                    <a:pt x="429" y="136"/>
                  </a:lnTo>
                  <a:cubicBezTo>
                    <a:pt x="393" y="54"/>
                    <a:pt x="315" y="0"/>
                    <a:pt x="2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044;p36"/>
            <p:cNvSpPr/>
            <p:nvPr/>
          </p:nvSpPr>
          <p:spPr>
            <a:xfrm>
              <a:off x="4026675" y="2659975"/>
              <a:ext cx="216125" cy="50325"/>
            </a:xfrm>
            <a:custGeom>
              <a:avLst/>
              <a:gdLst/>
              <a:ahLst/>
              <a:cxnLst/>
              <a:rect l="l" t="t" r="r" b="b"/>
              <a:pathLst>
                <a:path w="8645" h="2013" extrusionOk="0">
                  <a:moveTo>
                    <a:pt x="1" y="1"/>
                  </a:moveTo>
                  <a:lnTo>
                    <a:pt x="1" y="2013"/>
                  </a:lnTo>
                  <a:lnTo>
                    <a:pt x="8645" y="2013"/>
                  </a:lnTo>
                  <a:lnTo>
                    <a:pt x="86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045;p36"/>
            <p:cNvSpPr/>
            <p:nvPr/>
          </p:nvSpPr>
          <p:spPr>
            <a:xfrm>
              <a:off x="4023700" y="2657600"/>
              <a:ext cx="221200" cy="55400"/>
            </a:xfrm>
            <a:custGeom>
              <a:avLst/>
              <a:gdLst/>
              <a:ahLst/>
              <a:cxnLst/>
              <a:rect l="l" t="t" r="r" b="b"/>
              <a:pathLst>
                <a:path w="8848" h="2216" extrusionOk="0">
                  <a:moveTo>
                    <a:pt x="8657" y="203"/>
                  </a:moveTo>
                  <a:lnTo>
                    <a:pt x="8657" y="2013"/>
                  </a:lnTo>
                  <a:lnTo>
                    <a:pt x="215" y="2013"/>
                  </a:lnTo>
                  <a:lnTo>
                    <a:pt x="215" y="203"/>
                  </a:lnTo>
                  <a:close/>
                  <a:moveTo>
                    <a:pt x="96" y="0"/>
                  </a:moveTo>
                  <a:cubicBezTo>
                    <a:pt x="36" y="0"/>
                    <a:pt x="1" y="48"/>
                    <a:pt x="1" y="108"/>
                  </a:cubicBezTo>
                  <a:lnTo>
                    <a:pt x="1" y="2108"/>
                  </a:lnTo>
                  <a:cubicBezTo>
                    <a:pt x="1" y="2167"/>
                    <a:pt x="36" y="2215"/>
                    <a:pt x="96" y="2215"/>
                  </a:cubicBezTo>
                  <a:lnTo>
                    <a:pt x="8752" y="2215"/>
                  </a:lnTo>
                  <a:cubicBezTo>
                    <a:pt x="8799" y="2215"/>
                    <a:pt x="8847" y="2167"/>
                    <a:pt x="8847" y="2108"/>
                  </a:cubicBezTo>
                  <a:lnTo>
                    <a:pt x="8847" y="108"/>
                  </a:lnTo>
                  <a:cubicBezTo>
                    <a:pt x="8847" y="48"/>
                    <a:pt x="8811" y="0"/>
                    <a:pt x="8752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046;p36"/>
            <p:cNvSpPr/>
            <p:nvPr/>
          </p:nvSpPr>
          <p:spPr>
            <a:xfrm>
              <a:off x="4026675" y="2722200"/>
              <a:ext cx="216125" cy="50325"/>
            </a:xfrm>
            <a:custGeom>
              <a:avLst/>
              <a:gdLst/>
              <a:ahLst/>
              <a:cxnLst/>
              <a:rect l="l" t="t" r="r" b="b"/>
              <a:pathLst>
                <a:path w="8645" h="2013" extrusionOk="0">
                  <a:moveTo>
                    <a:pt x="1" y="0"/>
                  </a:moveTo>
                  <a:lnTo>
                    <a:pt x="1" y="2012"/>
                  </a:lnTo>
                  <a:lnTo>
                    <a:pt x="8645" y="2012"/>
                  </a:lnTo>
                  <a:lnTo>
                    <a:pt x="86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047;p36"/>
            <p:cNvSpPr/>
            <p:nvPr/>
          </p:nvSpPr>
          <p:spPr>
            <a:xfrm>
              <a:off x="4023700" y="2719500"/>
              <a:ext cx="221200" cy="55700"/>
            </a:xfrm>
            <a:custGeom>
              <a:avLst/>
              <a:gdLst/>
              <a:ahLst/>
              <a:cxnLst/>
              <a:rect l="l" t="t" r="r" b="b"/>
              <a:pathLst>
                <a:path w="8848" h="2228" extrusionOk="0">
                  <a:moveTo>
                    <a:pt x="8657" y="215"/>
                  </a:moveTo>
                  <a:lnTo>
                    <a:pt x="8657" y="2013"/>
                  </a:lnTo>
                  <a:lnTo>
                    <a:pt x="215" y="2013"/>
                  </a:lnTo>
                  <a:lnTo>
                    <a:pt x="215" y="215"/>
                  </a:lnTo>
                  <a:close/>
                  <a:moveTo>
                    <a:pt x="96" y="1"/>
                  </a:moveTo>
                  <a:cubicBezTo>
                    <a:pt x="36" y="1"/>
                    <a:pt x="1" y="49"/>
                    <a:pt x="1" y="108"/>
                  </a:cubicBezTo>
                  <a:lnTo>
                    <a:pt x="1" y="2120"/>
                  </a:lnTo>
                  <a:cubicBezTo>
                    <a:pt x="1" y="2180"/>
                    <a:pt x="36" y="2227"/>
                    <a:pt x="96" y="2227"/>
                  </a:cubicBezTo>
                  <a:lnTo>
                    <a:pt x="8752" y="2227"/>
                  </a:lnTo>
                  <a:cubicBezTo>
                    <a:pt x="8799" y="2227"/>
                    <a:pt x="8847" y="2168"/>
                    <a:pt x="8847" y="2120"/>
                  </a:cubicBezTo>
                  <a:lnTo>
                    <a:pt x="8847" y="108"/>
                  </a:lnTo>
                  <a:cubicBezTo>
                    <a:pt x="8847" y="49"/>
                    <a:pt x="8811" y="1"/>
                    <a:pt x="875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048;p36"/>
            <p:cNvSpPr/>
            <p:nvPr/>
          </p:nvSpPr>
          <p:spPr>
            <a:xfrm>
              <a:off x="4026675" y="2710275"/>
              <a:ext cx="216125" cy="11950"/>
            </a:xfrm>
            <a:custGeom>
              <a:avLst/>
              <a:gdLst/>
              <a:ahLst/>
              <a:cxnLst/>
              <a:rect l="l" t="t" r="r" b="b"/>
              <a:pathLst>
                <a:path w="8645" h="478" extrusionOk="0">
                  <a:moveTo>
                    <a:pt x="1" y="1"/>
                  </a:moveTo>
                  <a:lnTo>
                    <a:pt x="1" y="477"/>
                  </a:lnTo>
                  <a:lnTo>
                    <a:pt x="8645" y="477"/>
                  </a:lnTo>
                  <a:lnTo>
                    <a:pt x="8645" y="1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049;p36"/>
            <p:cNvSpPr/>
            <p:nvPr/>
          </p:nvSpPr>
          <p:spPr>
            <a:xfrm>
              <a:off x="4023700" y="2707900"/>
              <a:ext cx="221200" cy="17000"/>
            </a:xfrm>
            <a:custGeom>
              <a:avLst/>
              <a:gdLst/>
              <a:ahLst/>
              <a:cxnLst/>
              <a:rect l="l" t="t" r="r" b="b"/>
              <a:pathLst>
                <a:path w="8848" h="680" extrusionOk="0">
                  <a:moveTo>
                    <a:pt x="8657" y="203"/>
                  </a:moveTo>
                  <a:lnTo>
                    <a:pt x="8657" y="477"/>
                  </a:lnTo>
                  <a:lnTo>
                    <a:pt x="215" y="477"/>
                  </a:lnTo>
                  <a:lnTo>
                    <a:pt x="215" y="203"/>
                  </a:lnTo>
                  <a:close/>
                  <a:moveTo>
                    <a:pt x="96" y="1"/>
                  </a:moveTo>
                  <a:cubicBezTo>
                    <a:pt x="36" y="1"/>
                    <a:pt x="1" y="36"/>
                    <a:pt x="1" y="96"/>
                  </a:cubicBezTo>
                  <a:lnTo>
                    <a:pt x="1" y="572"/>
                  </a:lnTo>
                  <a:cubicBezTo>
                    <a:pt x="1" y="632"/>
                    <a:pt x="36" y="679"/>
                    <a:pt x="96" y="679"/>
                  </a:cubicBezTo>
                  <a:lnTo>
                    <a:pt x="8752" y="679"/>
                  </a:lnTo>
                  <a:cubicBezTo>
                    <a:pt x="8799" y="679"/>
                    <a:pt x="8847" y="632"/>
                    <a:pt x="8847" y="572"/>
                  </a:cubicBezTo>
                  <a:lnTo>
                    <a:pt x="8847" y="96"/>
                  </a:lnTo>
                  <a:cubicBezTo>
                    <a:pt x="8847" y="36"/>
                    <a:pt x="8811" y="1"/>
                    <a:pt x="875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050;p36"/>
            <p:cNvSpPr/>
            <p:nvPr/>
          </p:nvSpPr>
          <p:spPr>
            <a:xfrm>
              <a:off x="4026675" y="2784100"/>
              <a:ext cx="216125" cy="50325"/>
            </a:xfrm>
            <a:custGeom>
              <a:avLst/>
              <a:gdLst/>
              <a:ahLst/>
              <a:cxnLst/>
              <a:rect l="l" t="t" r="r" b="b"/>
              <a:pathLst>
                <a:path w="8645" h="2013" extrusionOk="0">
                  <a:moveTo>
                    <a:pt x="1" y="1"/>
                  </a:moveTo>
                  <a:cubicBezTo>
                    <a:pt x="1" y="1120"/>
                    <a:pt x="906" y="2013"/>
                    <a:pt x="2001" y="2013"/>
                  </a:cubicBezTo>
                  <a:lnTo>
                    <a:pt x="6633" y="2013"/>
                  </a:lnTo>
                  <a:cubicBezTo>
                    <a:pt x="7740" y="2013"/>
                    <a:pt x="8633" y="1120"/>
                    <a:pt x="864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051;p36"/>
            <p:cNvSpPr/>
            <p:nvPr/>
          </p:nvSpPr>
          <p:spPr>
            <a:xfrm>
              <a:off x="4024000" y="2781425"/>
              <a:ext cx="221475" cy="55400"/>
            </a:xfrm>
            <a:custGeom>
              <a:avLst/>
              <a:gdLst/>
              <a:ahLst/>
              <a:cxnLst/>
              <a:rect l="l" t="t" r="r" b="b"/>
              <a:pathLst>
                <a:path w="8859" h="2216" extrusionOk="0">
                  <a:moveTo>
                    <a:pt x="8645" y="227"/>
                  </a:moveTo>
                  <a:cubicBezTo>
                    <a:pt x="8585" y="1239"/>
                    <a:pt x="7752" y="2025"/>
                    <a:pt x="6740" y="2025"/>
                  </a:cubicBezTo>
                  <a:lnTo>
                    <a:pt x="2108" y="2025"/>
                  </a:lnTo>
                  <a:cubicBezTo>
                    <a:pt x="1096" y="2025"/>
                    <a:pt x="263" y="1239"/>
                    <a:pt x="203" y="227"/>
                  </a:cubicBezTo>
                  <a:close/>
                  <a:moveTo>
                    <a:pt x="108" y="0"/>
                  </a:moveTo>
                  <a:cubicBezTo>
                    <a:pt x="48" y="0"/>
                    <a:pt x="1" y="48"/>
                    <a:pt x="1" y="108"/>
                  </a:cubicBezTo>
                  <a:cubicBezTo>
                    <a:pt x="1" y="1286"/>
                    <a:pt x="953" y="2215"/>
                    <a:pt x="2108" y="2215"/>
                  </a:cubicBezTo>
                  <a:lnTo>
                    <a:pt x="6740" y="2215"/>
                  </a:lnTo>
                  <a:cubicBezTo>
                    <a:pt x="7894" y="2215"/>
                    <a:pt x="8835" y="1286"/>
                    <a:pt x="8859" y="108"/>
                  </a:cubicBezTo>
                  <a:cubicBezTo>
                    <a:pt x="8859" y="48"/>
                    <a:pt x="8811" y="0"/>
                    <a:pt x="8752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052;p36"/>
            <p:cNvSpPr/>
            <p:nvPr/>
          </p:nvSpPr>
          <p:spPr>
            <a:xfrm>
              <a:off x="4026675" y="2772500"/>
              <a:ext cx="216125" cy="11925"/>
            </a:xfrm>
            <a:custGeom>
              <a:avLst/>
              <a:gdLst/>
              <a:ahLst/>
              <a:cxnLst/>
              <a:rect l="l" t="t" r="r" b="b"/>
              <a:pathLst>
                <a:path w="8645" h="477" extrusionOk="0">
                  <a:moveTo>
                    <a:pt x="1" y="0"/>
                  </a:moveTo>
                  <a:lnTo>
                    <a:pt x="1" y="477"/>
                  </a:lnTo>
                  <a:lnTo>
                    <a:pt x="8645" y="477"/>
                  </a:lnTo>
                  <a:lnTo>
                    <a:pt x="8645" y="0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053;p36"/>
            <p:cNvSpPr/>
            <p:nvPr/>
          </p:nvSpPr>
          <p:spPr>
            <a:xfrm>
              <a:off x="4023700" y="2769825"/>
              <a:ext cx="221775" cy="17275"/>
            </a:xfrm>
            <a:custGeom>
              <a:avLst/>
              <a:gdLst/>
              <a:ahLst/>
              <a:cxnLst/>
              <a:rect l="l" t="t" r="r" b="b"/>
              <a:pathLst>
                <a:path w="8871" h="691" extrusionOk="0">
                  <a:moveTo>
                    <a:pt x="8657" y="214"/>
                  </a:moveTo>
                  <a:lnTo>
                    <a:pt x="8657" y="476"/>
                  </a:lnTo>
                  <a:lnTo>
                    <a:pt x="215" y="476"/>
                  </a:lnTo>
                  <a:lnTo>
                    <a:pt x="215" y="214"/>
                  </a:lnTo>
                  <a:close/>
                  <a:moveTo>
                    <a:pt x="96" y="0"/>
                  </a:moveTo>
                  <a:cubicBezTo>
                    <a:pt x="36" y="0"/>
                    <a:pt x="1" y="48"/>
                    <a:pt x="1" y="107"/>
                  </a:cubicBezTo>
                  <a:lnTo>
                    <a:pt x="1" y="584"/>
                  </a:lnTo>
                  <a:cubicBezTo>
                    <a:pt x="1" y="643"/>
                    <a:pt x="36" y="691"/>
                    <a:pt x="96" y="691"/>
                  </a:cubicBezTo>
                  <a:lnTo>
                    <a:pt x="8752" y="691"/>
                  </a:lnTo>
                  <a:cubicBezTo>
                    <a:pt x="8799" y="691"/>
                    <a:pt x="8871" y="631"/>
                    <a:pt x="8847" y="584"/>
                  </a:cubicBezTo>
                  <a:lnTo>
                    <a:pt x="8847" y="107"/>
                  </a:lnTo>
                  <a:cubicBezTo>
                    <a:pt x="8847" y="48"/>
                    <a:pt x="8811" y="0"/>
                    <a:pt x="8752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054;p36"/>
            <p:cNvSpPr/>
            <p:nvPr/>
          </p:nvSpPr>
          <p:spPr>
            <a:xfrm>
              <a:off x="4813100" y="2084850"/>
              <a:ext cx="43175" cy="47450"/>
            </a:xfrm>
            <a:custGeom>
              <a:avLst/>
              <a:gdLst/>
              <a:ahLst/>
              <a:cxnLst/>
              <a:rect l="l" t="t" r="r" b="b"/>
              <a:pathLst>
                <a:path w="1727" h="1898" extrusionOk="0">
                  <a:moveTo>
                    <a:pt x="828" y="1"/>
                  </a:moveTo>
                  <a:cubicBezTo>
                    <a:pt x="315" y="1"/>
                    <a:pt x="0" y="991"/>
                    <a:pt x="0" y="991"/>
                  </a:cubicBezTo>
                  <a:lnTo>
                    <a:pt x="179" y="1717"/>
                  </a:lnTo>
                  <a:cubicBezTo>
                    <a:pt x="179" y="1717"/>
                    <a:pt x="494" y="1897"/>
                    <a:pt x="733" y="1897"/>
                  </a:cubicBezTo>
                  <a:cubicBezTo>
                    <a:pt x="768" y="1897"/>
                    <a:pt x="802" y="1893"/>
                    <a:pt x="834" y="1884"/>
                  </a:cubicBezTo>
                  <a:cubicBezTo>
                    <a:pt x="1072" y="1801"/>
                    <a:pt x="1726" y="491"/>
                    <a:pt x="1072" y="74"/>
                  </a:cubicBezTo>
                  <a:cubicBezTo>
                    <a:pt x="986" y="23"/>
                    <a:pt x="905" y="1"/>
                    <a:pt x="8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055;p36"/>
            <p:cNvSpPr/>
            <p:nvPr/>
          </p:nvSpPr>
          <p:spPr>
            <a:xfrm>
              <a:off x="4809525" y="2082325"/>
              <a:ext cx="40200" cy="52925"/>
            </a:xfrm>
            <a:custGeom>
              <a:avLst/>
              <a:gdLst/>
              <a:ahLst/>
              <a:cxnLst/>
              <a:rect l="l" t="t" r="r" b="b"/>
              <a:pathLst>
                <a:path w="1608" h="2117" extrusionOk="0">
                  <a:moveTo>
                    <a:pt x="924" y="0"/>
                  </a:moveTo>
                  <a:cubicBezTo>
                    <a:pt x="862" y="0"/>
                    <a:pt x="800" y="11"/>
                    <a:pt x="738" y="32"/>
                  </a:cubicBezTo>
                  <a:cubicBezTo>
                    <a:pt x="274" y="211"/>
                    <a:pt x="24" y="1033"/>
                    <a:pt x="12" y="1056"/>
                  </a:cubicBezTo>
                  <a:cubicBezTo>
                    <a:pt x="0" y="1116"/>
                    <a:pt x="24" y="1175"/>
                    <a:pt x="84" y="1187"/>
                  </a:cubicBezTo>
                  <a:cubicBezTo>
                    <a:pt x="96" y="1192"/>
                    <a:pt x="109" y="1195"/>
                    <a:pt x="121" y="1195"/>
                  </a:cubicBezTo>
                  <a:cubicBezTo>
                    <a:pt x="166" y="1195"/>
                    <a:pt x="205" y="1163"/>
                    <a:pt x="215" y="1116"/>
                  </a:cubicBezTo>
                  <a:cubicBezTo>
                    <a:pt x="298" y="914"/>
                    <a:pt x="512" y="342"/>
                    <a:pt x="834" y="223"/>
                  </a:cubicBezTo>
                  <a:cubicBezTo>
                    <a:pt x="860" y="215"/>
                    <a:pt x="890" y="211"/>
                    <a:pt x="922" y="211"/>
                  </a:cubicBezTo>
                  <a:cubicBezTo>
                    <a:pt x="990" y="211"/>
                    <a:pt x="1066" y="230"/>
                    <a:pt x="1131" y="271"/>
                  </a:cubicBezTo>
                  <a:cubicBezTo>
                    <a:pt x="1322" y="413"/>
                    <a:pt x="1405" y="652"/>
                    <a:pt x="1346" y="890"/>
                  </a:cubicBezTo>
                  <a:cubicBezTo>
                    <a:pt x="1310" y="1366"/>
                    <a:pt x="1012" y="1842"/>
                    <a:pt x="905" y="1890"/>
                  </a:cubicBezTo>
                  <a:cubicBezTo>
                    <a:pt x="882" y="1891"/>
                    <a:pt x="859" y="1892"/>
                    <a:pt x="836" y="1892"/>
                  </a:cubicBezTo>
                  <a:cubicBezTo>
                    <a:pt x="664" y="1892"/>
                    <a:pt x="480" y="1852"/>
                    <a:pt x="334" y="1747"/>
                  </a:cubicBezTo>
                  <a:cubicBezTo>
                    <a:pt x="320" y="1740"/>
                    <a:pt x="307" y="1737"/>
                    <a:pt x="294" y="1737"/>
                  </a:cubicBezTo>
                  <a:cubicBezTo>
                    <a:pt x="260" y="1737"/>
                    <a:pt x="228" y="1757"/>
                    <a:pt x="203" y="1783"/>
                  </a:cubicBezTo>
                  <a:cubicBezTo>
                    <a:pt x="191" y="1830"/>
                    <a:pt x="203" y="1890"/>
                    <a:pt x="250" y="1926"/>
                  </a:cubicBezTo>
                  <a:cubicBezTo>
                    <a:pt x="429" y="2021"/>
                    <a:pt x="631" y="2104"/>
                    <a:pt x="846" y="2116"/>
                  </a:cubicBezTo>
                  <a:cubicBezTo>
                    <a:pt x="905" y="2116"/>
                    <a:pt x="953" y="2116"/>
                    <a:pt x="965" y="2080"/>
                  </a:cubicBezTo>
                  <a:cubicBezTo>
                    <a:pt x="1203" y="2009"/>
                    <a:pt x="1500" y="1414"/>
                    <a:pt x="1560" y="937"/>
                  </a:cubicBezTo>
                  <a:cubicBezTo>
                    <a:pt x="1608" y="533"/>
                    <a:pt x="1488" y="259"/>
                    <a:pt x="1227" y="92"/>
                  </a:cubicBezTo>
                  <a:cubicBezTo>
                    <a:pt x="1136" y="32"/>
                    <a:pt x="1031" y="0"/>
                    <a:pt x="924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056;p36"/>
            <p:cNvSpPr/>
            <p:nvPr/>
          </p:nvSpPr>
          <p:spPr>
            <a:xfrm>
              <a:off x="3553700" y="2006600"/>
              <a:ext cx="216525" cy="287000"/>
            </a:xfrm>
            <a:custGeom>
              <a:avLst/>
              <a:gdLst/>
              <a:ahLst/>
              <a:cxnLst/>
              <a:rect l="l" t="t" r="r" b="b"/>
              <a:pathLst>
                <a:path w="8661" h="11480" extrusionOk="0">
                  <a:moveTo>
                    <a:pt x="6340" y="0"/>
                  </a:moveTo>
                  <a:cubicBezTo>
                    <a:pt x="6261" y="0"/>
                    <a:pt x="6180" y="5"/>
                    <a:pt x="6097" y="13"/>
                  </a:cubicBezTo>
                  <a:cubicBezTo>
                    <a:pt x="4430" y="192"/>
                    <a:pt x="5073" y="1037"/>
                    <a:pt x="5073" y="1037"/>
                  </a:cubicBezTo>
                  <a:cubicBezTo>
                    <a:pt x="4602" y="936"/>
                    <a:pt x="4123" y="886"/>
                    <a:pt x="3643" y="886"/>
                  </a:cubicBezTo>
                  <a:cubicBezTo>
                    <a:pt x="3162" y="886"/>
                    <a:pt x="2680" y="936"/>
                    <a:pt x="2203" y="1037"/>
                  </a:cubicBezTo>
                  <a:cubicBezTo>
                    <a:pt x="656" y="1371"/>
                    <a:pt x="25" y="1776"/>
                    <a:pt x="13" y="2954"/>
                  </a:cubicBezTo>
                  <a:cubicBezTo>
                    <a:pt x="1" y="4133"/>
                    <a:pt x="1358" y="9134"/>
                    <a:pt x="1358" y="9134"/>
                  </a:cubicBezTo>
                  <a:lnTo>
                    <a:pt x="679" y="10622"/>
                  </a:lnTo>
                  <a:lnTo>
                    <a:pt x="2489" y="11479"/>
                  </a:lnTo>
                  <a:lnTo>
                    <a:pt x="3465" y="9824"/>
                  </a:lnTo>
                  <a:cubicBezTo>
                    <a:pt x="3465" y="9824"/>
                    <a:pt x="5109" y="10436"/>
                    <a:pt x="5670" y="10436"/>
                  </a:cubicBezTo>
                  <a:cubicBezTo>
                    <a:pt x="5749" y="10436"/>
                    <a:pt x="5807" y="10424"/>
                    <a:pt x="5835" y="10396"/>
                  </a:cubicBezTo>
                  <a:cubicBezTo>
                    <a:pt x="6061" y="10169"/>
                    <a:pt x="6371" y="7050"/>
                    <a:pt x="6371" y="7050"/>
                  </a:cubicBezTo>
                  <a:lnTo>
                    <a:pt x="7204" y="6776"/>
                  </a:lnTo>
                  <a:lnTo>
                    <a:pt x="6621" y="4121"/>
                  </a:lnTo>
                  <a:cubicBezTo>
                    <a:pt x="6621" y="4121"/>
                    <a:pt x="8359" y="3371"/>
                    <a:pt x="8514" y="2454"/>
                  </a:cubicBezTo>
                  <a:cubicBezTo>
                    <a:pt x="8661" y="1561"/>
                    <a:pt x="7851" y="0"/>
                    <a:pt x="63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057;p36"/>
            <p:cNvSpPr/>
            <p:nvPr/>
          </p:nvSpPr>
          <p:spPr>
            <a:xfrm>
              <a:off x="3550425" y="2003775"/>
              <a:ext cx="220900" cy="292500"/>
            </a:xfrm>
            <a:custGeom>
              <a:avLst/>
              <a:gdLst/>
              <a:ahLst/>
              <a:cxnLst/>
              <a:rect l="l" t="t" r="r" b="b"/>
              <a:pathLst>
                <a:path w="8836" h="11700" extrusionOk="0">
                  <a:moveTo>
                    <a:pt x="6410" y="162"/>
                  </a:moveTo>
                  <a:cubicBezTo>
                    <a:pt x="6956" y="162"/>
                    <a:pt x="7492" y="395"/>
                    <a:pt x="7871" y="805"/>
                  </a:cubicBezTo>
                  <a:cubicBezTo>
                    <a:pt x="8335" y="1281"/>
                    <a:pt x="8585" y="1984"/>
                    <a:pt x="8490" y="2496"/>
                  </a:cubicBezTo>
                  <a:cubicBezTo>
                    <a:pt x="8359" y="3365"/>
                    <a:pt x="6692" y="4091"/>
                    <a:pt x="6680" y="4091"/>
                  </a:cubicBezTo>
                  <a:cubicBezTo>
                    <a:pt x="6633" y="4103"/>
                    <a:pt x="6597" y="4163"/>
                    <a:pt x="6621" y="4210"/>
                  </a:cubicBezTo>
                  <a:lnTo>
                    <a:pt x="7180" y="6782"/>
                  </a:lnTo>
                  <a:lnTo>
                    <a:pt x="6442" y="7020"/>
                  </a:lnTo>
                  <a:cubicBezTo>
                    <a:pt x="6394" y="7044"/>
                    <a:pt x="6359" y="7068"/>
                    <a:pt x="6359" y="7115"/>
                  </a:cubicBezTo>
                  <a:cubicBezTo>
                    <a:pt x="6216" y="8616"/>
                    <a:pt x="5990" y="10259"/>
                    <a:pt x="5871" y="10402"/>
                  </a:cubicBezTo>
                  <a:cubicBezTo>
                    <a:pt x="5852" y="10415"/>
                    <a:pt x="5817" y="10422"/>
                    <a:pt x="5767" y="10422"/>
                  </a:cubicBezTo>
                  <a:cubicBezTo>
                    <a:pt x="5432" y="10422"/>
                    <a:pt x="4448" y="10129"/>
                    <a:pt x="3608" y="9818"/>
                  </a:cubicBezTo>
                  <a:cubicBezTo>
                    <a:pt x="3600" y="9815"/>
                    <a:pt x="3591" y="9814"/>
                    <a:pt x="3581" y="9814"/>
                  </a:cubicBezTo>
                  <a:cubicBezTo>
                    <a:pt x="3551" y="9814"/>
                    <a:pt x="3517" y="9829"/>
                    <a:pt x="3489" y="9866"/>
                  </a:cubicBezTo>
                  <a:lnTo>
                    <a:pt x="2561" y="11449"/>
                  </a:lnTo>
                  <a:lnTo>
                    <a:pt x="929" y="10675"/>
                  </a:lnTo>
                  <a:lnTo>
                    <a:pt x="1525" y="9247"/>
                  </a:lnTo>
                  <a:cubicBezTo>
                    <a:pt x="1537" y="9211"/>
                    <a:pt x="1537" y="9199"/>
                    <a:pt x="1525" y="9163"/>
                  </a:cubicBezTo>
                  <a:cubicBezTo>
                    <a:pt x="1513" y="9128"/>
                    <a:pt x="167" y="4163"/>
                    <a:pt x="191" y="3020"/>
                  </a:cubicBezTo>
                  <a:cubicBezTo>
                    <a:pt x="203" y="1984"/>
                    <a:pt x="691" y="1543"/>
                    <a:pt x="2299" y="1210"/>
                  </a:cubicBezTo>
                  <a:cubicBezTo>
                    <a:pt x="2769" y="1109"/>
                    <a:pt x="3242" y="1058"/>
                    <a:pt x="3716" y="1058"/>
                  </a:cubicBezTo>
                  <a:cubicBezTo>
                    <a:pt x="4189" y="1058"/>
                    <a:pt x="4662" y="1109"/>
                    <a:pt x="5132" y="1210"/>
                  </a:cubicBezTo>
                  <a:cubicBezTo>
                    <a:pt x="5156" y="1210"/>
                    <a:pt x="5204" y="1186"/>
                    <a:pt x="5240" y="1162"/>
                  </a:cubicBezTo>
                  <a:cubicBezTo>
                    <a:pt x="5263" y="1127"/>
                    <a:pt x="5263" y="1067"/>
                    <a:pt x="5240" y="1043"/>
                  </a:cubicBezTo>
                  <a:cubicBezTo>
                    <a:pt x="5144" y="924"/>
                    <a:pt x="5120" y="757"/>
                    <a:pt x="5156" y="615"/>
                  </a:cubicBezTo>
                  <a:cubicBezTo>
                    <a:pt x="5216" y="460"/>
                    <a:pt x="5454" y="257"/>
                    <a:pt x="6192" y="174"/>
                  </a:cubicBezTo>
                  <a:cubicBezTo>
                    <a:pt x="6265" y="166"/>
                    <a:pt x="6337" y="162"/>
                    <a:pt x="6410" y="162"/>
                  </a:cubicBezTo>
                  <a:close/>
                  <a:moveTo>
                    <a:pt x="6481" y="1"/>
                  </a:moveTo>
                  <a:cubicBezTo>
                    <a:pt x="6390" y="1"/>
                    <a:pt x="6297" y="7"/>
                    <a:pt x="6204" y="19"/>
                  </a:cubicBezTo>
                  <a:cubicBezTo>
                    <a:pt x="5537" y="91"/>
                    <a:pt x="5132" y="281"/>
                    <a:pt x="5001" y="579"/>
                  </a:cubicBezTo>
                  <a:cubicBezTo>
                    <a:pt x="4942" y="734"/>
                    <a:pt x="4942" y="877"/>
                    <a:pt x="5001" y="1019"/>
                  </a:cubicBezTo>
                  <a:cubicBezTo>
                    <a:pt x="4585" y="942"/>
                    <a:pt x="4160" y="903"/>
                    <a:pt x="3735" y="903"/>
                  </a:cubicBezTo>
                  <a:cubicBezTo>
                    <a:pt x="3249" y="903"/>
                    <a:pt x="2763" y="954"/>
                    <a:pt x="2287" y="1055"/>
                  </a:cubicBezTo>
                  <a:cubicBezTo>
                    <a:pt x="787" y="1389"/>
                    <a:pt x="25" y="1770"/>
                    <a:pt x="13" y="3067"/>
                  </a:cubicBezTo>
                  <a:cubicBezTo>
                    <a:pt x="1" y="4198"/>
                    <a:pt x="1215" y="8735"/>
                    <a:pt x="1346" y="9235"/>
                  </a:cubicBezTo>
                  <a:lnTo>
                    <a:pt x="715" y="10687"/>
                  </a:lnTo>
                  <a:cubicBezTo>
                    <a:pt x="679" y="10735"/>
                    <a:pt x="715" y="10794"/>
                    <a:pt x="751" y="10818"/>
                  </a:cubicBezTo>
                  <a:lnTo>
                    <a:pt x="2561" y="11687"/>
                  </a:lnTo>
                  <a:cubicBezTo>
                    <a:pt x="2573" y="11699"/>
                    <a:pt x="2584" y="11699"/>
                    <a:pt x="2596" y="11699"/>
                  </a:cubicBezTo>
                  <a:cubicBezTo>
                    <a:pt x="2644" y="11699"/>
                    <a:pt x="2680" y="11687"/>
                    <a:pt x="2703" y="11652"/>
                  </a:cubicBezTo>
                  <a:lnTo>
                    <a:pt x="3644" y="10080"/>
                  </a:lnTo>
                  <a:cubicBezTo>
                    <a:pt x="4314" y="10319"/>
                    <a:pt x="5308" y="10644"/>
                    <a:pt x="5789" y="10644"/>
                  </a:cubicBezTo>
                  <a:cubicBezTo>
                    <a:pt x="5906" y="10644"/>
                    <a:pt x="5993" y="10624"/>
                    <a:pt x="6037" y="10580"/>
                  </a:cubicBezTo>
                  <a:cubicBezTo>
                    <a:pt x="6263" y="10342"/>
                    <a:pt x="6513" y="8044"/>
                    <a:pt x="6585" y="7234"/>
                  </a:cubicBezTo>
                  <a:lnTo>
                    <a:pt x="7383" y="6984"/>
                  </a:lnTo>
                  <a:cubicBezTo>
                    <a:pt x="7442" y="6973"/>
                    <a:pt x="7466" y="6913"/>
                    <a:pt x="7454" y="6865"/>
                  </a:cubicBezTo>
                  <a:lnTo>
                    <a:pt x="6883" y="4294"/>
                  </a:lnTo>
                  <a:cubicBezTo>
                    <a:pt x="7228" y="4127"/>
                    <a:pt x="8597" y="3436"/>
                    <a:pt x="8752" y="2579"/>
                  </a:cubicBezTo>
                  <a:cubicBezTo>
                    <a:pt x="8835" y="1996"/>
                    <a:pt x="8549" y="1222"/>
                    <a:pt x="8061" y="698"/>
                  </a:cubicBezTo>
                  <a:cubicBezTo>
                    <a:pt x="7648" y="264"/>
                    <a:pt x="7083" y="1"/>
                    <a:pt x="6481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058;p36"/>
            <p:cNvSpPr/>
            <p:nvPr/>
          </p:nvSpPr>
          <p:spPr>
            <a:xfrm>
              <a:off x="3552825" y="2006600"/>
              <a:ext cx="217100" cy="228350"/>
            </a:xfrm>
            <a:custGeom>
              <a:avLst/>
              <a:gdLst/>
              <a:ahLst/>
              <a:cxnLst/>
              <a:rect l="l" t="t" r="r" b="b"/>
              <a:pathLst>
                <a:path w="8684" h="9134" extrusionOk="0">
                  <a:moveTo>
                    <a:pt x="6363" y="0"/>
                  </a:moveTo>
                  <a:cubicBezTo>
                    <a:pt x="6284" y="0"/>
                    <a:pt x="6203" y="5"/>
                    <a:pt x="6120" y="13"/>
                  </a:cubicBezTo>
                  <a:cubicBezTo>
                    <a:pt x="4453" y="192"/>
                    <a:pt x="5096" y="1037"/>
                    <a:pt x="5096" y="1037"/>
                  </a:cubicBezTo>
                  <a:cubicBezTo>
                    <a:pt x="4626" y="942"/>
                    <a:pt x="4146" y="895"/>
                    <a:pt x="3666" y="895"/>
                  </a:cubicBezTo>
                  <a:cubicBezTo>
                    <a:pt x="3185" y="895"/>
                    <a:pt x="2703" y="942"/>
                    <a:pt x="2226" y="1037"/>
                  </a:cubicBezTo>
                  <a:cubicBezTo>
                    <a:pt x="679" y="1383"/>
                    <a:pt x="48" y="1776"/>
                    <a:pt x="36" y="2954"/>
                  </a:cubicBezTo>
                  <a:cubicBezTo>
                    <a:pt x="0" y="4121"/>
                    <a:pt x="1369" y="9134"/>
                    <a:pt x="1369" y="9134"/>
                  </a:cubicBezTo>
                  <a:cubicBezTo>
                    <a:pt x="1369" y="9134"/>
                    <a:pt x="2119" y="8860"/>
                    <a:pt x="2262" y="8300"/>
                  </a:cubicBezTo>
                  <a:cubicBezTo>
                    <a:pt x="2417" y="7729"/>
                    <a:pt x="2191" y="7967"/>
                    <a:pt x="1786" y="7776"/>
                  </a:cubicBezTo>
                  <a:cubicBezTo>
                    <a:pt x="1393" y="7586"/>
                    <a:pt x="1286" y="6717"/>
                    <a:pt x="1881" y="6145"/>
                  </a:cubicBezTo>
                  <a:cubicBezTo>
                    <a:pt x="1994" y="6034"/>
                    <a:pt x="2092" y="5988"/>
                    <a:pt x="2177" y="5988"/>
                  </a:cubicBezTo>
                  <a:cubicBezTo>
                    <a:pt x="2539" y="5988"/>
                    <a:pt x="2670" y="6821"/>
                    <a:pt x="2786" y="7014"/>
                  </a:cubicBezTo>
                  <a:cubicBezTo>
                    <a:pt x="2818" y="7072"/>
                    <a:pt x="2870" y="7094"/>
                    <a:pt x="2930" y="7094"/>
                  </a:cubicBezTo>
                  <a:cubicBezTo>
                    <a:pt x="3116" y="7094"/>
                    <a:pt x="3381" y="6883"/>
                    <a:pt x="3381" y="6883"/>
                  </a:cubicBezTo>
                  <a:lnTo>
                    <a:pt x="3453" y="5978"/>
                  </a:lnTo>
                  <a:lnTo>
                    <a:pt x="3500" y="5978"/>
                  </a:lnTo>
                  <a:cubicBezTo>
                    <a:pt x="3508" y="5979"/>
                    <a:pt x="3516" y="5979"/>
                    <a:pt x="3523" y="5979"/>
                  </a:cubicBezTo>
                  <a:cubicBezTo>
                    <a:pt x="3858" y="5979"/>
                    <a:pt x="4120" y="5721"/>
                    <a:pt x="4143" y="5383"/>
                  </a:cubicBezTo>
                  <a:cubicBezTo>
                    <a:pt x="4191" y="4740"/>
                    <a:pt x="3274" y="3859"/>
                    <a:pt x="3274" y="3859"/>
                  </a:cubicBezTo>
                  <a:lnTo>
                    <a:pt x="3274" y="3859"/>
                  </a:lnTo>
                  <a:cubicBezTo>
                    <a:pt x="3851" y="4130"/>
                    <a:pt x="4663" y="4200"/>
                    <a:pt x="5346" y="4200"/>
                  </a:cubicBezTo>
                  <a:cubicBezTo>
                    <a:pt x="6074" y="4200"/>
                    <a:pt x="6656" y="4121"/>
                    <a:pt x="6656" y="4121"/>
                  </a:cubicBezTo>
                  <a:cubicBezTo>
                    <a:pt x="6656" y="4121"/>
                    <a:pt x="8370" y="3383"/>
                    <a:pt x="8537" y="2454"/>
                  </a:cubicBezTo>
                  <a:cubicBezTo>
                    <a:pt x="8684" y="1561"/>
                    <a:pt x="7874" y="0"/>
                    <a:pt x="6363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59;p36"/>
            <p:cNvSpPr/>
            <p:nvPr/>
          </p:nvSpPr>
          <p:spPr>
            <a:xfrm>
              <a:off x="3550725" y="2003475"/>
              <a:ext cx="221475" cy="233550"/>
            </a:xfrm>
            <a:custGeom>
              <a:avLst/>
              <a:gdLst/>
              <a:ahLst/>
              <a:cxnLst/>
              <a:rect l="l" t="t" r="r" b="b"/>
              <a:pathLst>
                <a:path w="8859" h="9342" extrusionOk="0">
                  <a:moveTo>
                    <a:pt x="6433" y="256"/>
                  </a:moveTo>
                  <a:cubicBezTo>
                    <a:pt x="6982" y="256"/>
                    <a:pt x="7506" y="481"/>
                    <a:pt x="7883" y="889"/>
                  </a:cubicBezTo>
                  <a:cubicBezTo>
                    <a:pt x="8347" y="1365"/>
                    <a:pt x="8597" y="2067"/>
                    <a:pt x="8514" y="2591"/>
                  </a:cubicBezTo>
                  <a:cubicBezTo>
                    <a:pt x="8359" y="3401"/>
                    <a:pt x="6847" y="4091"/>
                    <a:pt x="6692" y="4163"/>
                  </a:cubicBezTo>
                  <a:cubicBezTo>
                    <a:pt x="6604" y="4175"/>
                    <a:pt x="6064" y="4239"/>
                    <a:pt x="5409" y="4239"/>
                  </a:cubicBezTo>
                  <a:cubicBezTo>
                    <a:pt x="4739" y="4239"/>
                    <a:pt x="3948" y="4172"/>
                    <a:pt x="3394" y="3913"/>
                  </a:cubicBezTo>
                  <a:cubicBezTo>
                    <a:pt x="3378" y="3905"/>
                    <a:pt x="3361" y="3901"/>
                    <a:pt x="3344" y="3901"/>
                  </a:cubicBezTo>
                  <a:cubicBezTo>
                    <a:pt x="3311" y="3901"/>
                    <a:pt x="3279" y="3917"/>
                    <a:pt x="3263" y="3948"/>
                  </a:cubicBezTo>
                  <a:cubicBezTo>
                    <a:pt x="3227" y="3984"/>
                    <a:pt x="3239" y="4044"/>
                    <a:pt x="3275" y="4079"/>
                  </a:cubicBezTo>
                  <a:cubicBezTo>
                    <a:pt x="3275" y="4091"/>
                    <a:pt x="4132" y="4937"/>
                    <a:pt x="4108" y="5520"/>
                  </a:cubicBezTo>
                  <a:lnTo>
                    <a:pt x="4108" y="5568"/>
                  </a:lnTo>
                  <a:cubicBezTo>
                    <a:pt x="4075" y="5810"/>
                    <a:pt x="3858" y="6012"/>
                    <a:pt x="3599" y="6012"/>
                  </a:cubicBezTo>
                  <a:cubicBezTo>
                    <a:pt x="3579" y="6012"/>
                    <a:pt x="3558" y="6011"/>
                    <a:pt x="3537" y="6008"/>
                  </a:cubicBezTo>
                  <a:cubicBezTo>
                    <a:pt x="3533" y="6007"/>
                    <a:pt x="3529" y="6006"/>
                    <a:pt x="3525" y="6006"/>
                  </a:cubicBezTo>
                  <a:cubicBezTo>
                    <a:pt x="3489" y="6006"/>
                    <a:pt x="3442" y="6050"/>
                    <a:pt x="3442" y="6103"/>
                  </a:cubicBezTo>
                  <a:lnTo>
                    <a:pt x="3358" y="6961"/>
                  </a:lnTo>
                  <a:cubicBezTo>
                    <a:pt x="3263" y="7056"/>
                    <a:pt x="3120" y="7116"/>
                    <a:pt x="2989" y="7127"/>
                  </a:cubicBezTo>
                  <a:cubicBezTo>
                    <a:pt x="2977" y="7127"/>
                    <a:pt x="2965" y="7116"/>
                    <a:pt x="2942" y="7104"/>
                  </a:cubicBezTo>
                  <a:cubicBezTo>
                    <a:pt x="2918" y="7020"/>
                    <a:pt x="2882" y="6937"/>
                    <a:pt x="2858" y="6842"/>
                  </a:cubicBezTo>
                  <a:cubicBezTo>
                    <a:pt x="2739" y="6508"/>
                    <a:pt x="2608" y="6092"/>
                    <a:pt x="2322" y="6008"/>
                  </a:cubicBezTo>
                  <a:cubicBezTo>
                    <a:pt x="2308" y="6007"/>
                    <a:pt x="2295" y="6007"/>
                    <a:pt x="2281" y="6007"/>
                  </a:cubicBezTo>
                  <a:cubicBezTo>
                    <a:pt x="2126" y="6007"/>
                    <a:pt x="1968" y="6067"/>
                    <a:pt x="1870" y="6187"/>
                  </a:cubicBezTo>
                  <a:cubicBezTo>
                    <a:pt x="1537" y="6508"/>
                    <a:pt x="1382" y="6961"/>
                    <a:pt x="1441" y="7425"/>
                  </a:cubicBezTo>
                  <a:cubicBezTo>
                    <a:pt x="1477" y="7663"/>
                    <a:pt x="1608" y="7878"/>
                    <a:pt x="1810" y="7997"/>
                  </a:cubicBezTo>
                  <a:cubicBezTo>
                    <a:pt x="1918" y="8032"/>
                    <a:pt x="2037" y="8068"/>
                    <a:pt x="2156" y="8080"/>
                  </a:cubicBezTo>
                  <a:cubicBezTo>
                    <a:pt x="2203" y="8080"/>
                    <a:pt x="2251" y="8092"/>
                    <a:pt x="2275" y="8116"/>
                  </a:cubicBezTo>
                  <a:cubicBezTo>
                    <a:pt x="2287" y="8116"/>
                    <a:pt x="2310" y="8151"/>
                    <a:pt x="2251" y="8389"/>
                  </a:cubicBezTo>
                  <a:cubicBezTo>
                    <a:pt x="2144" y="8782"/>
                    <a:pt x="1727" y="9021"/>
                    <a:pt x="1513" y="9104"/>
                  </a:cubicBezTo>
                  <a:cubicBezTo>
                    <a:pt x="1310" y="8366"/>
                    <a:pt x="191" y="4127"/>
                    <a:pt x="203" y="3079"/>
                  </a:cubicBezTo>
                  <a:cubicBezTo>
                    <a:pt x="227" y="2055"/>
                    <a:pt x="715" y="1627"/>
                    <a:pt x="2322" y="1305"/>
                  </a:cubicBezTo>
                  <a:cubicBezTo>
                    <a:pt x="2793" y="1210"/>
                    <a:pt x="3266" y="1162"/>
                    <a:pt x="3738" y="1162"/>
                  </a:cubicBezTo>
                  <a:cubicBezTo>
                    <a:pt x="4210" y="1162"/>
                    <a:pt x="4680" y="1210"/>
                    <a:pt x="5144" y="1305"/>
                  </a:cubicBezTo>
                  <a:cubicBezTo>
                    <a:pt x="5153" y="1308"/>
                    <a:pt x="5162" y="1310"/>
                    <a:pt x="5171" y="1310"/>
                  </a:cubicBezTo>
                  <a:cubicBezTo>
                    <a:pt x="5201" y="1310"/>
                    <a:pt x="5233" y="1294"/>
                    <a:pt x="5251" y="1258"/>
                  </a:cubicBezTo>
                  <a:cubicBezTo>
                    <a:pt x="5287" y="1234"/>
                    <a:pt x="5287" y="1174"/>
                    <a:pt x="5251" y="1139"/>
                  </a:cubicBezTo>
                  <a:cubicBezTo>
                    <a:pt x="5168" y="1008"/>
                    <a:pt x="5132" y="865"/>
                    <a:pt x="5180" y="710"/>
                  </a:cubicBezTo>
                  <a:cubicBezTo>
                    <a:pt x="5239" y="543"/>
                    <a:pt x="5478" y="341"/>
                    <a:pt x="6204" y="269"/>
                  </a:cubicBezTo>
                  <a:cubicBezTo>
                    <a:pt x="6280" y="261"/>
                    <a:pt x="6357" y="256"/>
                    <a:pt x="6433" y="256"/>
                  </a:cubicBezTo>
                  <a:close/>
                  <a:moveTo>
                    <a:pt x="6494" y="1"/>
                  </a:moveTo>
                  <a:cubicBezTo>
                    <a:pt x="6402" y="1"/>
                    <a:pt x="6309" y="7"/>
                    <a:pt x="6216" y="19"/>
                  </a:cubicBezTo>
                  <a:cubicBezTo>
                    <a:pt x="5549" y="91"/>
                    <a:pt x="5144" y="281"/>
                    <a:pt x="5013" y="579"/>
                  </a:cubicBezTo>
                  <a:cubicBezTo>
                    <a:pt x="4954" y="734"/>
                    <a:pt x="4954" y="877"/>
                    <a:pt x="5013" y="1008"/>
                  </a:cubicBezTo>
                  <a:cubicBezTo>
                    <a:pt x="4605" y="937"/>
                    <a:pt x="4192" y="901"/>
                    <a:pt x="3779" y="901"/>
                  </a:cubicBezTo>
                  <a:cubicBezTo>
                    <a:pt x="3288" y="901"/>
                    <a:pt x="2796" y="952"/>
                    <a:pt x="2310" y="1055"/>
                  </a:cubicBezTo>
                  <a:cubicBezTo>
                    <a:pt x="798" y="1389"/>
                    <a:pt x="48" y="1770"/>
                    <a:pt x="24" y="3067"/>
                  </a:cubicBezTo>
                  <a:cubicBezTo>
                    <a:pt x="1" y="4246"/>
                    <a:pt x="1310" y="9068"/>
                    <a:pt x="1370" y="9271"/>
                  </a:cubicBezTo>
                  <a:cubicBezTo>
                    <a:pt x="1370" y="9306"/>
                    <a:pt x="1382" y="9318"/>
                    <a:pt x="1418" y="9330"/>
                  </a:cubicBezTo>
                  <a:cubicBezTo>
                    <a:pt x="1429" y="9342"/>
                    <a:pt x="1441" y="9342"/>
                    <a:pt x="1453" y="9342"/>
                  </a:cubicBezTo>
                  <a:lnTo>
                    <a:pt x="1548" y="9330"/>
                  </a:lnTo>
                  <a:cubicBezTo>
                    <a:pt x="1572" y="9318"/>
                    <a:pt x="2346" y="9068"/>
                    <a:pt x="2513" y="8437"/>
                  </a:cubicBezTo>
                  <a:cubicBezTo>
                    <a:pt x="2572" y="8199"/>
                    <a:pt x="2572" y="8080"/>
                    <a:pt x="2513" y="7997"/>
                  </a:cubicBezTo>
                  <a:cubicBezTo>
                    <a:pt x="2453" y="7913"/>
                    <a:pt x="2370" y="7878"/>
                    <a:pt x="2263" y="7878"/>
                  </a:cubicBezTo>
                  <a:cubicBezTo>
                    <a:pt x="2168" y="7854"/>
                    <a:pt x="2072" y="7842"/>
                    <a:pt x="1977" y="7794"/>
                  </a:cubicBezTo>
                  <a:cubicBezTo>
                    <a:pt x="1834" y="7711"/>
                    <a:pt x="1739" y="7544"/>
                    <a:pt x="1727" y="7377"/>
                  </a:cubicBezTo>
                  <a:cubicBezTo>
                    <a:pt x="1668" y="6996"/>
                    <a:pt x="1810" y="6592"/>
                    <a:pt x="2096" y="6330"/>
                  </a:cubicBezTo>
                  <a:cubicBezTo>
                    <a:pt x="2185" y="6251"/>
                    <a:pt x="2257" y="6205"/>
                    <a:pt x="2313" y="6205"/>
                  </a:cubicBezTo>
                  <a:cubicBezTo>
                    <a:pt x="2325" y="6205"/>
                    <a:pt x="2336" y="6207"/>
                    <a:pt x="2346" y="6211"/>
                  </a:cubicBezTo>
                  <a:cubicBezTo>
                    <a:pt x="2525" y="6246"/>
                    <a:pt x="2668" y="6651"/>
                    <a:pt x="2739" y="6889"/>
                  </a:cubicBezTo>
                  <a:cubicBezTo>
                    <a:pt x="2763" y="6996"/>
                    <a:pt x="2811" y="7104"/>
                    <a:pt x="2858" y="7187"/>
                  </a:cubicBezTo>
                  <a:cubicBezTo>
                    <a:pt x="2882" y="7246"/>
                    <a:pt x="2965" y="7294"/>
                    <a:pt x="3037" y="7306"/>
                  </a:cubicBezTo>
                  <a:cubicBezTo>
                    <a:pt x="3058" y="7311"/>
                    <a:pt x="3080" y="7313"/>
                    <a:pt x="3102" y="7313"/>
                  </a:cubicBezTo>
                  <a:cubicBezTo>
                    <a:pt x="3313" y="7313"/>
                    <a:pt x="3542" y="7123"/>
                    <a:pt x="3596" y="7080"/>
                  </a:cubicBezTo>
                  <a:cubicBezTo>
                    <a:pt x="3620" y="7068"/>
                    <a:pt x="3632" y="7044"/>
                    <a:pt x="3632" y="7008"/>
                  </a:cubicBezTo>
                  <a:lnTo>
                    <a:pt x="3692" y="6175"/>
                  </a:lnTo>
                  <a:cubicBezTo>
                    <a:pt x="4061" y="6163"/>
                    <a:pt x="4370" y="5853"/>
                    <a:pt x="4370" y="5472"/>
                  </a:cubicBezTo>
                  <a:cubicBezTo>
                    <a:pt x="4394" y="5044"/>
                    <a:pt x="4013" y="4520"/>
                    <a:pt x="3751" y="4198"/>
                  </a:cubicBezTo>
                  <a:lnTo>
                    <a:pt x="3751" y="4198"/>
                  </a:lnTo>
                  <a:cubicBezTo>
                    <a:pt x="4291" y="4354"/>
                    <a:pt x="4924" y="4399"/>
                    <a:pt x="5472" y="4399"/>
                  </a:cubicBezTo>
                  <a:cubicBezTo>
                    <a:pt x="6181" y="4399"/>
                    <a:pt x="6747" y="4324"/>
                    <a:pt x="6787" y="4318"/>
                  </a:cubicBezTo>
                  <a:lnTo>
                    <a:pt x="6811" y="4318"/>
                  </a:lnTo>
                  <a:cubicBezTo>
                    <a:pt x="6894" y="4282"/>
                    <a:pt x="8597" y="3556"/>
                    <a:pt x="8764" y="2579"/>
                  </a:cubicBezTo>
                  <a:cubicBezTo>
                    <a:pt x="8859" y="1996"/>
                    <a:pt x="8573" y="1222"/>
                    <a:pt x="8085" y="698"/>
                  </a:cubicBezTo>
                  <a:cubicBezTo>
                    <a:pt x="7672" y="264"/>
                    <a:pt x="7097" y="1"/>
                    <a:pt x="6494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60;p36"/>
            <p:cNvSpPr/>
            <p:nvPr/>
          </p:nvSpPr>
          <p:spPr>
            <a:xfrm>
              <a:off x="3563225" y="2086400"/>
              <a:ext cx="17900" cy="5500"/>
            </a:xfrm>
            <a:custGeom>
              <a:avLst/>
              <a:gdLst/>
              <a:ahLst/>
              <a:cxnLst/>
              <a:rect l="l" t="t" r="r" b="b"/>
              <a:pathLst>
                <a:path w="716" h="220" extrusionOk="0">
                  <a:moveTo>
                    <a:pt x="60" y="0"/>
                  </a:moveTo>
                  <a:cubicBezTo>
                    <a:pt x="25" y="12"/>
                    <a:pt x="1" y="48"/>
                    <a:pt x="1" y="96"/>
                  </a:cubicBezTo>
                  <a:cubicBezTo>
                    <a:pt x="25" y="131"/>
                    <a:pt x="48" y="155"/>
                    <a:pt x="96" y="155"/>
                  </a:cubicBezTo>
                  <a:cubicBezTo>
                    <a:pt x="263" y="167"/>
                    <a:pt x="406" y="179"/>
                    <a:pt x="572" y="215"/>
                  </a:cubicBezTo>
                  <a:lnTo>
                    <a:pt x="644" y="215"/>
                  </a:lnTo>
                  <a:cubicBezTo>
                    <a:pt x="655" y="218"/>
                    <a:pt x="665" y="219"/>
                    <a:pt x="673" y="219"/>
                  </a:cubicBezTo>
                  <a:cubicBezTo>
                    <a:pt x="701" y="219"/>
                    <a:pt x="715" y="203"/>
                    <a:pt x="715" y="167"/>
                  </a:cubicBezTo>
                  <a:cubicBezTo>
                    <a:pt x="715" y="119"/>
                    <a:pt x="691" y="72"/>
                    <a:pt x="644" y="72"/>
                  </a:cubicBezTo>
                  <a:lnTo>
                    <a:pt x="584" y="60"/>
                  </a:lnTo>
                  <a:cubicBezTo>
                    <a:pt x="417" y="12"/>
                    <a:pt x="239" y="0"/>
                    <a:pt x="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61;p36"/>
            <p:cNvSpPr/>
            <p:nvPr/>
          </p:nvSpPr>
          <p:spPr>
            <a:xfrm>
              <a:off x="3598650" y="2043525"/>
              <a:ext cx="113425" cy="54500"/>
            </a:xfrm>
            <a:custGeom>
              <a:avLst/>
              <a:gdLst/>
              <a:ahLst/>
              <a:cxnLst/>
              <a:rect l="l" t="t" r="r" b="b"/>
              <a:pathLst>
                <a:path w="4537" h="2180" extrusionOk="0">
                  <a:moveTo>
                    <a:pt x="3651" y="1"/>
                  </a:moveTo>
                  <a:cubicBezTo>
                    <a:pt x="3255" y="1"/>
                    <a:pt x="2965" y="406"/>
                    <a:pt x="2953" y="418"/>
                  </a:cubicBezTo>
                  <a:cubicBezTo>
                    <a:pt x="2930" y="453"/>
                    <a:pt x="2930" y="501"/>
                    <a:pt x="2965" y="525"/>
                  </a:cubicBezTo>
                  <a:cubicBezTo>
                    <a:pt x="2975" y="530"/>
                    <a:pt x="2989" y="533"/>
                    <a:pt x="3005" y="533"/>
                  </a:cubicBezTo>
                  <a:cubicBezTo>
                    <a:pt x="3026" y="533"/>
                    <a:pt x="3051" y="527"/>
                    <a:pt x="3072" y="513"/>
                  </a:cubicBezTo>
                  <a:cubicBezTo>
                    <a:pt x="3072" y="513"/>
                    <a:pt x="3307" y="155"/>
                    <a:pt x="3615" y="155"/>
                  </a:cubicBezTo>
                  <a:cubicBezTo>
                    <a:pt x="3624" y="155"/>
                    <a:pt x="3634" y="155"/>
                    <a:pt x="3644" y="156"/>
                  </a:cubicBezTo>
                  <a:cubicBezTo>
                    <a:pt x="3858" y="180"/>
                    <a:pt x="4049" y="334"/>
                    <a:pt x="4144" y="525"/>
                  </a:cubicBezTo>
                  <a:cubicBezTo>
                    <a:pt x="4334" y="822"/>
                    <a:pt x="4358" y="1108"/>
                    <a:pt x="4239" y="1334"/>
                  </a:cubicBezTo>
                  <a:cubicBezTo>
                    <a:pt x="4001" y="1751"/>
                    <a:pt x="3227" y="2013"/>
                    <a:pt x="2120" y="2013"/>
                  </a:cubicBezTo>
                  <a:cubicBezTo>
                    <a:pt x="1441" y="2013"/>
                    <a:pt x="763" y="1965"/>
                    <a:pt x="96" y="1894"/>
                  </a:cubicBezTo>
                  <a:cubicBezTo>
                    <a:pt x="88" y="1892"/>
                    <a:pt x="79" y="1891"/>
                    <a:pt x="72" y="1891"/>
                  </a:cubicBezTo>
                  <a:cubicBezTo>
                    <a:pt x="33" y="1891"/>
                    <a:pt x="1" y="1914"/>
                    <a:pt x="1" y="1954"/>
                  </a:cubicBezTo>
                  <a:cubicBezTo>
                    <a:pt x="1" y="2001"/>
                    <a:pt x="36" y="2049"/>
                    <a:pt x="72" y="2049"/>
                  </a:cubicBezTo>
                  <a:cubicBezTo>
                    <a:pt x="715" y="2120"/>
                    <a:pt x="1346" y="2168"/>
                    <a:pt x="1977" y="2168"/>
                  </a:cubicBezTo>
                  <a:lnTo>
                    <a:pt x="2132" y="2180"/>
                  </a:lnTo>
                  <a:cubicBezTo>
                    <a:pt x="3322" y="2180"/>
                    <a:pt x="4120" y="1894"/>
                    <a:pt x="4394" y="1418"/>
                  </a:cubicBezTo>
                  <a:cubicBezTo>
                    <a:pt x="4537" y="1132"/>
                    <a:pt x="4513" y="811"/>
                    <a:pt x="4287" y="453"/>
                  </a:cubicBezTo>
                  <a:cubicBezTo>
                    <a:pt x="4168" y="215"/>
                    <a:pt x="3930" y="37"/>
                    <a:pt x="3668" y="1"/>
                  </a:cubicBezTo>
                  <a:cubicBezTo>
                    <a:pt x="3662" y="1"/>
                    <a:pt x="3656" y="1"/>
                    <a:pt x="36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062;p36"/>
            <p:cNvSpPr/>
            <p:nvPr/>
          </p:nvSpPr>
          <p:spPr>
            <a:xfrm>
              <a:off x="3559650" y="2118850"/>
              <a:ext cx="69100" cy="6575"/>
            </a:xfrm>
            <a:custGeom>
              <a:avLst/>
              <a:gdLst/>
              <a:ahLst/>
              <a:cxnLst/>
              <a:rect l="l" t="t" r="r" b="b"/>
              <a:pathLst>
                <a:path w="2764" h="263" extrusionOk="0">
                  <a:moveTo>
                    <a:pt x="2680" y="0"/>
                  </a:moveTo>
                  <a:cubicBezTo>
                    <a:pt x="2160" y="79"/>
                    <a:pt x="1640" y="123"/>
                    <a:pt x="1120" y="123"/>
                  </a:cubicBezTo>
                  <a:cubicBezTo>
                    <a:pt x="771" y="123"/>
                    <a:pt x="422" y="103"/>
                    <a:pt x="72" y="60"/>
                  </a:cubicBezTo>
                  <a:cubicBezTo>
                    <a:pt x="48" y="60"/>
                    <a:pt x="1" y="84"/>
                    <a:pt x="1" y="131"/>
                  </a:cubicBezTo>
                  <a:cubicBezTo>
                    <a:pt x="1" y="167"/>
                    <a:pt x="25" y="203"/>
                    <a:pt x="72" y="203"/>
                  </a:cubicBezTo>
                  <a:cubicBezTo>
                    <a:pt x="441" y="250"/>
                    <a:pt x="822" y="262"/>
                    <a:pt x="1191" y="262"/>
                  </a:cubicBezTo>
                  <a:cubicBezTo>
                    <a:pt x="1715" y="262"/>
                    <a:pt x="2215" y="238"/>
                    <a:pt x="2704" y="143"/>
                  </a:cubicBezTo>
                  <a:cubicBezTo>
                    <a:pt x="2751" y="143"/>
                    <a:pt x="2763" y="107"/>
                    <a:pt x="2763" y="60"/>
                  </a:cubicBezTo>
                  <a:cubicBezTo>
                    <a:pt x="2763" y="12"/>
                    <a:pt x="2727" y="0"/>
                    <a:pt x="26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063;p36"/>
            <p:cNvSpPr/>
            <p:nvPr/>
          </p:nvSpPr>
          <p:spPr>
            <a:xfrm>
              <a:off x="3729625" y="3256175"/>
              <a:ext cx="151150" cy="77525"/>
            </a:xfrm>
            <a:custGeom>
              <a:avLst/>
              <a:gdLst/>
              <a:ahLst/>
              <a:cxnLst/>
              <a:rect l="l" t="t" r="r" b="b"/>
              <a:pathLst>
                <a:path w="6046" h="3101" extrusionOk="0">
                  <a:moveTo>
                    <a:pt x="810" y="1"/>
                  </a:moveTo>
                  <a:cubicBezTo>
                    <a:pt x="810" y="1"/>
                    <a:pt x="0" y="632"/>
                    <a:pt x="179" y="1501"/>
                  </a:cubicBezTo>
                  <a:cubicBezTo>
                    <a:pt x="295" y="2116"/>
                    <a:pt x="882" y="2209"/>
                    <a:pt x="1225" y="2209"/>
                  </a:cubicBezTo>
                  <a:cubicBezTo>
                    <a:pt x="1374" y="2209"/>
                    <a:pt x="1477" y="2192"/>
                    <a:pt x="1477" y="2192"/>
                  </a:cubicBezTo>
                  <a:cubicBezTo>
                    <a:pt x="1477" y="2192"/>
                    <a:pt x="2536" y="3013"/>
                    <a:pt x="3429" y="3085"/>
                  </a:cubicBezTo>
                  <a:cubicBezTo>
                    <a:pt x="3565" y="3095"/>
                    <a:pt x="3719" y="3101"/>
                    <a:pt x="3884" y="3101"/>
                  </a:cubicBezTo>
                  <a:cubicBezTo>
                    <a:pt x="4806" y="3101"/>
                    <a:pt x="6045" y="2933"/>
                    <a:pt x="6025" y="2620"/>
                  </a:cubicBezTo>
                  <a:cubicBezTo>
                    <a:pt x="6013" y="2251"/>
                    <a:pt x="4477" y="1620"/>
                    <a:pt x="4477" y="1620"/>
                  </a:cubicBezTo>
                  <a:lnTo>
                    <a:pt x="3275" y="346"/>
                  </a:lnTo>
                  <a:lnTo>
                    <a:pt x="3096" y="168"/>
                  </a:lnTo>
                  <a:lnTo>
                    <a:pt x="8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064;p36"/>
            <p:cNvSpPr/>
            <p:nvPr/>
          </p:nvSpPr>
          <p:spPr>
            <a:xfrm>
              <a:off x="3726650" y="3253200"/>
              <a:ext cx="156300" cy="83075"/>
            </a:xfrm>
            <a:custGeom>
              <a:avLst/>
              <a:gdLst/>
              <a:ahLst/>
              <a:cxnLst/>
              <a:rect l="l" t="t" r="r" b="b"/>
              <a:pathLst>
                <a:path w="6252" h="3323" extrusionOk="0">
                  <a:moveTo>
                    <a:pt x="965" y="203"/>
                  </a:moveTo>
                  <a:lnTo>
                    <a:pt x="3191" y="370"/>
                  </a:lnTo>
                  <a:lnTo>
                    <a:pt x="4525" y="1799"/>
                  </a:lnTo>
                  <a:cubicBezTo>
                    <a:pt x="4525" y="1822"/>
                    <a:pt x="4537" y="1834"/>
                    <a:pt x="4560" y="1834"/>
                  </a:cubicBezTo>
                  <a:cubicBezTo>
                    <a:pt x="5251" y="2120"/>
                    <a:pt x="6025" y="2549"/>
                    <a:pt x="6049" y="2739"/>
                  </a:cubicBezTo>
                  <a:cubicBezTo>
                    <a:pt x="6025" y="2775"/>
                    <a:pt x="6025" y="2775"/>
                    <a:pt x="6013" y="2787"/>
                  </a:cubicBezTo>
                  <a:cubicBezTo>
                    <a:pt x="5807" y="2983"/>
                    <a:pt x="4839" y="3115"/>
                    <a:pt x="4032" y="3115"/>
                  </a:cubicBezTo>
                  <a:cubicBezTo>
                    <a:pt x="3861" y="3115"/>
                    <a:pt x="3696" y="3109"/>
                    <a:pt x="3548" y="3096"/>
                  </a:cubicBezTo>
                  <a:cubicBezTo>
                    <a:pt x="2679" y="3025"/>
                    <a:pt x="1655" y="2215"/>
                    <a:pt x="1655" y="2215"/>
                  </a:cubicBezTo>
                  <a:cubicBezTo>
                    <a:pt x="1631" y="2203"/>
                    <a:pt x="1620" y="2203"/>
                    <a:pt x="1596" y="2203"/>
                  </a:cubicBezTo>
                  <a:lnTo>
                    <a:pt x="1596" y="2180"/>
                  </a:lnTo>
                  <a:cubicBezTo>
                    <a:pt x="1585" y="2183"/>
                    <a:pt x="1492" y="2198"/>
                    <a:pt x="1361" y="2198"/>
                  </a:cubicBezTo>
                  <a:cubicBezTo>
                    <a:pt x="1049" y="2198"/>
                    <a:pt x="526" y="2113"/>
                    <a:pt x="417" y="1584"/>
                  </a:cubicBezTo>
                  <a:cubicBezTo>
                    <a:pt x="286" y="882"/>
                    <a:pt x="834" y="322"/>
                    <a:pt x="965" y="203"/>
                  </a:cubicBezTo>
                  <a:close/>
                  <a:moveTo>
                    <a:pt x="929" y="1"/>
                  </a:moveTo>
                  <a:cubicBezTo>
                    <a:pt x="893" y="1"/>
                    <a:pt x="869" y="13"/>
                    <a:pt x="846" y="37"/>
                  </a:cubicBezTo>
                  <a:cubicBezTo>
                    <a:pt x="822" y="60"/>
                    <a:pt x="0" y="715"/>
                    <a:pt x="191" y="1644"/>
                  </a:cubicBezTo>
                  <a:cubicBezTo>
                    <a:pt x="322" y="2268"/>
                    <a:pt x="903" y="2433"/>
                    <a:pt x="1339" y="2433"/>
                  </a:cubicBezTo>
                  <a:cubicBezTo>
                    <a:pt x="1419" y="2433"/>
                    <a:pt x="1494" y="2427"/>
                    <a:pt x="1560" y="2418"/>
                  </a:cubicBezTo>
                  <a:cubicBezTo>
                    <a:pt x="1762" y="2561"/>
                    <a:pt x="2691" y="3227"/>
                    <a:pt x="3525" y="3311"/>
                  </a:cubicBezTo>
                  <a:cubicBezTo>
                    <a:pt x="3667" y="3323"/>
                    <a:pt x="3846" y="3323"/>
                    <a:pt x="4025" y="3323"/>
                  </a:cubicBezTo>
                  <a:cubicBezTo>
                    <a:pt x="4810" y="3323"/>
                    <a:pt x="5882" y="3204"/>
                    <a:pt x="6168" y="2918"/>
                  </a:cubicBezTo>
                  <a:cubicBezTo>
                    <a:pt x="6227" y="2858"/>
                    <a:pt x="6251" y="2787"/>
                    <a:pt x="6251" y="2715"/>
                  </a:cubicBezTo>
                  <a:cubicBezTo>
                    <a:pt x="6227" y="2311"/>
                    <a:pt x="5060" y="1799"/>
                    <a:pt x="4656" y="1644"/>
                  </a:cubicBezTo>
                  <a:lnTo>
                    <a:pt x="3310" y="191"/>
                  </a:lnTo>
                  <a:cubicBezTo>
                    <a:pt x="3274" y="179"/>
                    <a:pt x="3263" y="168"/>
                    <a:pt x="3227" y="168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065;p36"/>
            <p:cNvSpPr/>
            <p:nvPr/>
          </p:nvSpPr>
          <p:spPr>
            <a:xfrm>
              <a:off x="3733500" y="3284450"/>
              <a:ext cx="147250" cy="49300"/>
            </a:xfrm>
            <a:custGeom>
              <a:avLst/>
              <a:gdLst/>
              <a:ahLst/>
              <a:cxnLst/>
              <a:rect l="l" t="t" r="r" b="b"/>
              <a:pathLst>
                <a:path w="5890" h="1972" extrusionOk="0">
                  <a:moveTo>
                    <a:pt x="12" y="1"/>
                  </a:moveTo>
                  <a:lnTo>
                    <a:pt x="12" y="1"/>
                  </a:lnTo>
                  <a:cubicBezTo>
                    <a:pt x="0" y="120"/>
                    <a:pt x="12" y="239"/>
                    <a:pt x="24" y="358"/>
                  </a:cubicBezTo>
                  <a:cubicBezTo>
                    <a:pt x="149" y="984"/>
                    <a:pt x="736" y="1078"/>
                    <a:pt x="1076" y="1078"/>
                  </a:cubicBezTo>
                  <a:cubicBezTo>
                    <a:pt x="1222" y="1078"/>
                    <a:pt x="1322" y="1061"/>
                    <a:pt x="1322" y="1061"/>
                  </a:cubicBezTo>
                  <a:cubicBezTo>
                    <a:pt x="1322" y="1061"/>
                    <a:pt x="2381" y="1894"/>
                    <a:pt x="3274" y="1954"/>
                  </a:cubicBezTo>
                  <a:cubicBezTo>
                    <a:pt x="3421" y="1965"/>
                    <a:pt x="3590" y="1971"/>
                    <a:pt x="3771" y="1971"/>
                  </a:cubicBezTo>
                  <a:cubicBezTo>
                    <a:pt x="4688" y="1971"/>
                    <a:pt x="5890" y="1818"/>
                    <a:pt x="5870" y="1489"/>
                  </a:cubicBezTo>
                  <a:cubicBezTo>
                    <a:pt x="5858" y="1394"/>
                    <a:pt x="5810" y="1346"/>
                    <a:pt x="5739" y="1287"/>
                  </a:cubicBezTo>
                  <a:cubicBezTo>
                    <a:pt x="5328" y="1439"/>
                    <a:pt x="4875" y="1504"/>
                    <a:pt x="4417" y="1504"/>
                  </a:cubicBezTo>
                  <a:cubicBezTo>
                    <a:pt x="3334" y="1504"/>
                    <a:pt x="2221" y="1142"/>
                    <a:pt x="1560" y="715"/>
                  </a:cubicBezTo>
                  <a:cubicBezTo>
                    <a:pt x="1084" y="406"/>
                    <a:pt x="548" y="168"/>
                    <a:pt x="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066;p36"/>
            <p:cNvSpPr/>
            <p:nvPr/>
          </p:nvSpPr>
          <p:spPr>
            <a:xfrm>
              <a:off x="3730800" y="3282075"/>
              <a:ext cx="152150" cy="54200"/>
            </a:xfrm>
            <a:custGeom>
              <a:avLst/>
              <a:gdLst/>
              <a:ahLst/>
              <a:cxnLst/>
              <a:rect l="l" t="t" r="r" b="b"/>
              <a:pathLst>
                <a:path w="6086" h="2168" extrusionOk="0">
                  <a:moveTo>
                    <a:pt x="203" y="251"/>
                  </a:moveTo>
                  <a:lnTo>
                    <a:pt x="203" y="251"/>
                  </a:lnTo>
                  <a:cubicBezTo>
                    <a:pt x="703" y="394"/>
                    <a:pt x="1180" y="620"/>
                    <a:pt x="1608" y="906"/>
                  </a:cubicBezTo>
                  <a:cubicBezTo>
                    <a:pt x="2243" y="1309"/>
                    <a:pt x="3391" y="1700"/>
                    <a:pt x="4530" y="1700"/>
                  </a:cubicBezTo>
                  <a:cubicBezTo>
                    <a:pt x="4973" y="1700"/>
                    <a:pt x="5414" y="1641"/>
                    <a:pt x="5823" y="1501"/>
                  </a:cubicBezTo>
                  <a:cubicBezTo>
                    <a:pt x="5847" y="1513"/>
                    <a:pt x="5859" y="1560"/>
                    <a:pt x="5883" y="1584"/>
                  </a:cubicBezTo>
                  <a:cubicBezTo>
                    <a:pt x="5859" y="1620"/>
                    <a:pt x="5859" y="1620"/>
                    <a:pt x="5847" y="1632"/>
                  </a:cubicBezTo>
                  <a:cubicBezTo>
                    <a:pt x="5641" y="1828"/>
                    <a:pt x="4673" y="1960"/>
                    <a:pt x="3866" y="1960"/>
                  </a:cubicBezTo>
                  <a:cubicBezTo>
                    <a:pt x="3695" y="1960"/>
                    <a:pt x="3530" y="1954"/>
                    <a:pt x="3382" y="1941"/>
                  </a:cubicBezTo>
                  <a:cubicBezTo>
                    <a:pt x="2513" y="1870"/>
                    <a:pt x="1489" y="1060"/>
                    <a:pt x="1489" y="1060"/>
                  </a:cubicBezTo>
                  <a:cubicBezTo>
                    <a:pt x="1465" y="1048"/>
                    <a:pt x="1454" y="1048"/>
                    <a:pt x="1430" y="1048"/>
                  </a:cubicBezTo>
                  <a:lnTo>
                    <a:pt x="1418" y="1048"/>
                  </a:lnTo>
                  <a:cubicBezTo>
                    <a:pt x="1407" y="1052"/>
                    <a:pt x="1305" y="1069"/>
                    <a:pt x="1166" y="1069"/>
                  </a:cubicBezTo>
                  <a:cubicBezTo>
                    <a:pt x="850" y="1069"/>
                    <a:pt x="338" y="982"/>
                    <a:pt x="239" y="453"/>
                  </a:cubicBezTo>
                  <a:cubicBezTo>
                    <a:pt x="227" y="382"/>
                    <a:pt x="203" y="322"/>
                    <a:pt x="203" y="251"/>
                  </a:cubicBezTo>
                  <a:close/>
                  <a:moveTo>
                    <a:pt x="144" y="1"/>
                  </a:moveTo>
                  <a:cubicBezTo>
                    <a:pt x="120" y="1"/>
                    <a:pt x="84" y="1"/>
                    <a:pt x="60" y="25"/>
                  </a:cubicBezTo>
                  <a:cubicBezTo>
                    <a:pt x="25" y="36"/>
                    <a:pt x="13" y="60"/>
                    <a:pt x="13" y="96"/>
                  </a:cubicBezTo>
                  <a:cubicBezTo>
                    <a:pt x="1" y="227"/>
                    <a:pt x="1" y="346"/>
                    <a:pt x="25" y="489"/>
                  </a:cubicBezTo>
                  <a:cubicBezTo>
                    <a:pt x="156" y="1113"/>
                    <a:pt x="737" y="1278"/>
                    <a:pt x="1173" y="1278"/>
                  </a:cubicBezTo>
                  <a:cubicBezTo>
                    <a:pt x="1253" y="1278"/>
                    <a:pt x="1328" y="1272"/>
                    <a:pt x="1394" y="1263"/>
                  </a:cubicBezTo>
                  <a:cubicBezTo>
                    <a:pt x="1596" y="1406"/>
                    <a:pt x="2525" y="2072"/>
                    <a:pt x="3359" y="2156"/>
                  </a:cubicBezTo>
                  <a:cubicBezTo>
                    <a:pt x="3501" y="2168"/>
                    <a:pt x="3680" y="2168"/>
                    <a:pt x="3859" y="2168"/>
                  </a:cubicBezTo>
                  <a:cubicBezTo>
                    <a:pt x="4644" y="2168"/>
                    <a:pt x="5716" y="2049"/>
                    <a:pt x="6002" y="1775"/>
                  </a:cubicBezTo>
                  <a:cubicBezTo>
                    <a:pt x="6061" y="1715"/>
                    <a:pt x="6085" y="1644"/>
                    <a:pt x="6085" y="1572"/>
                  </a:cubicBezTo>
                  <a:cubicBezTo>
                    <a:pt x="6073" y="1465"/>
                    <a:pt x="6014" y="1382"/>
                    <a:pt x="5918" y="1299"/>
                  </a:cubicBezTo>
                  <a:cubicBezTo>
                    <a:pt x="5902" y="1282"/>
                    <a:pt x="5873" y="1265"/>
                    <a:pt x="5849" y="1265"/>
                  </a:cubicBezTo>
                  <a:cubicBezTo>
                    <a:pt x="5839" y="1265"/>
                    <a:pt x="5830" y="1268"/>
                    <a:pt x="5823" y="1275"/>
                  </a:cubicBezTo>
                  <a:cubicBezTo>
                    <a:pt x="5413" y="1431"/>
                    <a:pt x="4966" y="1496"/>
                    <a:pt x="4518" y="1496"/>
                  </a:cubicBezTo>
                  <a:cubicBezTo>
                    <a:pt x="3427" y="1496"/>
                    <a:pt x="2326" y="1112"/>
                    <a:pt x="1727" y="715"/>
                  </a:cubicBezTo>
                  <a:cubicBezTo>
                    <a:pt x="1227" y="406"/>
                    <a:pt x="715" y="167"/>
                    <a:pt x="144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067;p36"/>
            <p:cNvSpPr/>
            <p:nvPr/>
          </p:nvSpPr>
          <p:spPr>
            <a:xfrm>
              <a:off x="3128350" y="3249350"/>
              <a:ext cx="87250" cy="107100"/>
            </a:xfrm>
            <a:custGeom>
              <a:avLst/>
              <a:gdLst/>
              <a:ahLst/>
              <a:cxnLst/>
              <a:rect l="l" t="t" r="r" b="b"/>
              <a:pathLst>
                <a:path w="3490" h="4284" extrusionOk="0">
                  <a:moveTo>
                    <a:pt x="822" y="0"/>
                  </a:moveTo>
                  <a:cubicBezTo>
                    <a:pt x="822" y="0"/>
                    <a:pt x="1" y="3393"/>
                    <a:pt x="1" y="3917"/>
                  </a:cubicBezTo>
                  <a:cubicBezTo>
                    <a:pt x="1" y="4170"/>
                    <a:pt x="705" y="4284"/>
                    <a:pt x="1461" y="4284"/>
                  </a:cubicBezTo>
                  <a:cubicBezTo>
                    <a:pt x="2274" y="4284"/>
                    <a:pt x="3146" y="4152"/>
                    <a:pt x="3263" y="3917"/>
                  </a:cubicBezTo>
                  <a:cubicBezTo>
                    <a:pt x="3489" y="3477"/>
                    <a:pt x="3037" y="2131"/>
                    <a:pt x="2739" y="1476"/>
                  </a:cubicBezTo>
                  <a:cubicBezTo>
                    <a:pt x="2441" y="810"/>
                    <a:pt x="2311" y="512"/>
                    <a:pt x="2311" y="512"/>
                  </a:cubicBezTo>
                  <a:lnTo>
                    <a:pt x="8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068;p36"/>
            <p:cNvSpPr/>
            <p:nvPr/>
          </p:nvSpPr>
          <p:spPr>
            <a:xfrm>
              <a:off x="3125675" y="3246475"/>
              <a:ext cx="93200" cy="112125"/>
            </a:xfrm>
            <a:custGeom>
              <a:avLst/>
              <a:gdLst/>
              <a:ahLst/>
              <a:cxnLst/>
              <a:rect l="l" t="t" r="r" b="b"/>
              <a:pathLst>
                <a:path w="3728" h="4485" extrusionOk="0">
                  <a:moveTo>
                    <a:pt x="1013" y="246"/>
                  </a:moveTo>
                  <a:lnTo>
                    <a:pt x="2358" y="675"/>
                  </a:lnTo>
                  <a:lnTo>
                    <a:pt x="2775" y="1615"/>
                  </a:lnTo>
                  <a:cubicBezTo>
                    <a:pt x="3084" y="2342"/>
                    <a:pt x="3489" y="3592"/>
                    <a:pt x="3299" y="3973"/>
                  </a:cubicBezTo>
                  <a:cubicBezTo>
                    <a:pt x="3201" y="4151"/>
                    <a:pt x="2380" y="4280"/>
                    <a:pt x="1585" y="4280"/>
                  </a:cubicBezTo>
                  <a:cubicBezTo>
                    <a:pt x="1212" y="4280"/>
                    <a:pt x="845" y="4252"/>
                    <a:pt x="560" y="4187"/>
                  </a:cubicBezTo>
                  <a:cubicBezTo>
                    <a:pt x="298" y="4127"/>
                    <a:pt x="227" y="4056"/>
                    <a:pt x="227" y="4020"/>
                  </a:cubicBezTo>
                  <a:cubicBezTo>
                    <a:pt x="227" y="3639"/>
                    <a:pt x="739" y="1437"/>
                    <a:pt x="1013" y="246"/>
                  </a:cubicBezTo>
                  <a:close/>
                  <a:moveTo>
                    <a:pt x="927" y="0"/>
                  </a:moveTo>
                  <a:cubicBezTo>
                    <a:pt x="894" y="0"/>
                    <a:pt x="853" y="33"/>
                    <a:pt x="834" y="79"/>
                  </a:cubicBezTo>
                  <a:cubicBezTo>
                    <a:pt x="798" y="210"/>
                    <a:pt x="1" y="3485"/>
                    <a:pt x="1" y="4008"/>
                  </a:cubicBezTo>
                  <a:cubicBezTo>
                    <a:pt x="1" y="4258"/>
                    <a:pt x="382" y="4354"/>
                    <a:pt x="501" y="4377"/>
                  </a:cubicBezTo>
                  <a:cubicBezTo>
                    <a:pt x="870" y="4449"/>
                    <a:pt x="1227" y="4485"/>
                    <a:pt x="1596" y="4485"/>
                  </a:cubicBezTo>
                  <a:cubicBezTo>
                    <a:pt x="2429" y="4485"/>
                    <a:pt x="3322" y="4366"/>
                    <a:pt x="3453" y="4032"/>
                  </a:cubicBezTo>
                  <a:cubicBezTo>
                    <a:pt x="3727" y="3520"/>
                    <a:pt x="3180" y="2032"/>
                    <a:pt x="2941" y="1508"/>
                  </a:cubicBezTo>
                  <a:lnTo>
                    <a:pt x="2501" y="544"/>
                  </a:lnTo>
                  <a:cubicBezTo>
                    <a:pt x="2489" y="508"/>
                    <a:pt x="2477" y="496"/>
                    <a:pt x="2441" y="484"/>
                  </a:cubicBezTo>
                  <a:lnTo>
                    <a:pt x="953" y="8"/>
                  </a:lnTo>
                  <a:cubicBezTo>
                    <a:pt x="945" y="3"/>
                    <a:pt x="937" y="0"/>
                    <a:pt x="927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069;p36"/>
            <p:cNvSpPr/>
            <p:nvPr/>
          </p:nvSpPr>
          <p:spPr>
            <a:xfrm>
              <a:off x="3128650" y="3329100"/>
              <a:ext cx="83975" cy="27050"/>
            </a:xfrm>
            <a:custGeom>
              <a:avLst/>
              <a:gdLst/>
              <a:ahLst/>
              <a:cxnLst/>
              <a:rect l="l" t="t" r="r" b="b"/>
              <a:pathLst>
                <a:path w="3359" h="1082" extrusionOk="0">
                  <a:moveTo>
                    <a:pt x="108" y="1"/>
                  </a:moveTo>
                  <a:cubicBezTo>
                    <a:pt x="60" y="239"/>
                    <a:pt x="24" y="477"/>
                    <a:pt x="1" y="715"/>
                  </a:cubicBezTo>
                  <a:cubicBezTo>
                    <a:pt x="1" y="968"/>
                    <a:pt x="705" y="1082"/>
                    <a:pt x="1461" y="1082"/>
                  </a:cubicBezTo>
                  <a:cubicBezTo>
                    <a:pt x="2274" y="1082"/>
                    <a:pt x="3146" y="950"/>
                    <a:pt x="3263" y="715"/>
                  </a:cubicBezTo>
                  <a:cubicBezTo>
                    <a:pt x="3334" y="477"/>
                    <a:pt x="3358" y="239"/>
                    <a:pt x="3299" y="1"/>
                  </a:cubicBezTo>
                  <a:lnTo>
                    <a:pt x="3299" y="1"/>
                  </a:lnTo>
                  <a:cubicBezTo>
                    <a:pt x="2974" y="360"/>
                    <a:pt x="2525" y="573"/>
                    <a:pt x="2051" y="573"/>
                  </a:cubicBezTo>
                  <a:cubicBezTo>
                    <a:pt x="2039" y="573"/>
                    <a:pt x="2026" y="573"/>
                    <a:pt x="2013" y="572"/>
                  </a:cubicBezTo>
                  <a:cubicBezTo>
                    <a:pt x="1346" y="572"/>
                    <a:pt x="679" y="370"/>
                    <a:pt x="1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070;p36"/>
            <p:cNvSpPr/>
            <p:nvPr/>
          </p:nvSpPr>
          <p:spPr>
            <a:xfrm>
              <a:off x="3125675" y="3326025"/>
              <a:ext cx="89325" cy="32575"/>
            </a:xfrm>
            <a:custGeom>
              <a:avLst/>
              <a:gdLst/>
              <a:ahLst/>
              <a:cxnLst/>
              <a:rect l="l" t="t" r="r" b="b"/>
              <a:pathLst>
                <a:path w="3573" h="1303" extrusionOk="0">
                  <a:moveTo>
                    <a:pt x="286" y="303"/>
                  </a:moveTo>
                  <a:cubicBezTo>
                    <a:pt x="824" y="616"/>
                    <a:pt x="1404" y="793"/>
                    <a:pt x="2006" y="793"/>
                  </a:cubicBezTo>
                  <a:cubicBezTo>
                    <a:pt x="2044" y="793"/>
                    <a:pt x="2082" y="792"/>
                    <a:pt x="2120" y="791"/>
                  </a:cubicBezTo>
                  <a:cubicBezTo>
                    <a:pt x="2148" y="792"/>
                    <a:pt x="2175" y="793"/>
                    <a:pt x="2203" y="793"/>
                  </a:cubicBezTo>
                  <a:cubicBezTo>
                    <a:pt x="2616" y="793"/>
                    <a:pt x="3021" y="629"/>
                    <a:pt x="3322" y="350"/>
                  </a:cubicBezTo>
                  <a:lnTo>
                    <a:pt x="3322" y="350"/>
                  </a:lnTo>
                  <a:cubicBezTo>
                    <a:pt x="3334" y="493"/>
                    <a:pt x="3322" y="648"/>
                    <a:pt x="3275" y="791"/>
                  </a:cubicBezTo>
                  <a:cubicBezTo>
                    <a:pt x="3186" y="969"/>
                    <a:pt x="2362" y="1098"/>
                    <a:pt x="1563" y="1098"/>
                  </a:cubicBezTo>
                  <a:cubicBezTo>
                    <a:pt x="1189" y="1098"/>
                    <a:pt x="821" y="1070"/>
                    <a:pt x="536" y="1005"/>
                  </a:cubicBezTo>
                  <a:cubicBezTo>
                    <a:pt x="286" y="945"/>
                    <a:pt x="215" y="874"/>
                    <a:pt x="215" y="838"/>
                  </a:cubicBezTo>
                  <a:cubicBezTo>
                    <a:pt x="227" y="660"/>
                    <a:pt x="239" y="481"/>
                    <a:pt x="286" y="303"/>
                  </a:cubicBezTo>
                  <a:close/>
                  <a:moveTo>
                    <a:pt x="3420" y="0"/>
                  </a:moveTo>
                  <a:cubicBezTo>
                    <a:pt x="3395" y="0"/>
                    <a:pt x="3361" y="14"/>
                    <a:pt x="3334" y="41"/>
                  </a:cubicBezTo>
                  <a:cubicBezTo>
                    <a:pt x="3045" y="387"/>
                    <a:pt x="2622" y="577"/>
                    <a:pt x="2173" y="577"/>
                  </a:cubicBezTo>
                  <a:cubicBezTo>
                    <a:pt x="2159" y="577"/>
                    <a:pt x="2145" y="577"/>
                    <a:pt x="2132" y="576"/>
                  </a:cubicBezTo>
                  <a:cubicBezTo>
                    <a:pt x="1477" y="576"/>
                    <a:pt x="834" y="374"/>
                    <a:pt x="286" y="17"/>
                  </a:cubicBezTo>
                  <a:cubicBezTo>
                    <a:pt x="262" y="11"/>
                    <a:pt x="245" y="8"/>
                    <a:pt x="228" y="8"/>
                  </a:cubicBezTo>
                  <a:cubicBezTo>
                    <a:pt x="212" y="8"/>
                    <a:pt x="197" y="11"/>
                    <a:pt x="179" y="17"/>
                  </a:cubicBezTo>
                  <a:cubicBezTo>
                    <a:pt x="143" y="41"/>
                    <a:pt x="108" y="64"/>
                    <a:pt x="108" y="100"/>
                  </a:cubicBezTo>
                  <a:cubicBezTo>
                    <a:pt x="60" y="338"/>
                    <a:pt x="24" y="588"/>
                    <a:pt x="1" y="826"/>
                  </a:cubicBezTo>
                  <a:cubicBezTo>
                    <a:pt x="1" y="1076"/>
                    <a:pt x="382" y="1172"/>
                    <a:pt x="501" y="1195"/>
                  </a:cubicBezTo>
                  <a:cubicBezTo>
                    <a:pt x="870" y="1267"/>
                    <a:pt x="1227" y="1303"/>
                    <a:pt x="1596" y="1303"/>
                  </a:cubicBezTo>
                  <a:cubicBezTo>
                    <a:pt x="2429" y="1303"/>
                    <a:pt x="3322" y="1184"/>
                    <a:pt x="3489" y="874"/>
                  </a:cubicBezTo>
                  <a:cubicBezTo>
                    <a:pt x="3572" y="636"/>
                    <a:pt x="3572" y="350"/>
                    <a:pt x="3513" y="100"/>
                  </a:cubicBezTo>
                  <a:cubicBezTo>
                    <a:pt x="3501" y="52"/>
                    <a:pt x="3489" y="17"/>
                    <a:pt x="3441" y="5"/>
                  </a:cubicBezTo>
                  <a:cubicBezTo>
                    <a:pt x="3435" y="2"/>
                    <a:pt x="3428" y="0"/>
                    <a:pt x="3420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071;p36"/>
            <p:cNvSpPr/>
            <p:nvPr/>
          </p:nvSpPr>
          <p:spPr>
            <a:xfrm>
              <a:off x="3148900" y="2618900"/>
              <a:ext cx="658125" cy="643275"/>
            </a:xfrm>
            <a:custGeom>
              <a:avLst/>
              <a:gdLst/>
              <a:ahLst/>
              <a:cxnLst/>
              <a:rect l="l" t="t" r="r" b="b"/>
              <a:pathLst>
                <a:path w="26325" h="25731" extrusionOk="0">
                  <a:moveTo>
                    <a:pt x="9156" y="1"/>
                  </a:moveTo>
                  <a:cubicBezTo>
                    <a:pt x="9156" y="1"/>
                    <a:pt x="8144" y="1275"/>
                    <a:pt x="7561" y="4430"/>
                  </a:cubicBezTo>
                  <a:cubicBezTo>
                    <a:pt x="6870" y="8204"/>
                    <a:pt x="7323" y="13109"/>
                    <a:pt x="7442" y="14241"/>
                  </a:cubicBezTo>
                  <a:cubicBezTo>
                    <a:pt x="7275" y="14360"/>
                    <a:pt x="5584" y="15538"/>
                    <a:pt x="4882" y="16669"/>
                  </a:cubicBezTo>
                  <a:cubicBezTo>
                    <a:pt x="4132" y="17848"/>
                    <a:pt x="0" y="25242"/>
                    <a:pt x="0" y="25242"/>
                  </a:cubicBezTo>
                  <a:lnTo>
                    <a:pt x="1500" y="25730"/>
                  </a:lnTo>
                  <a:lnTo>
                    <a:pt x="1572" y="25647"/>
                  </a:lnTo>
                  <a:cubicBezTo>
                    <a:pt x="1572" y="25647"/>
                    <a:pt x="11192" y="15610"/>
                    <a:pt x="11692" y="15086"/>
                  </a:cubicBezTo>
                  <a:cubicBezTo>
                    <a:pt x="12204" y="14574"/>
                    <a:pt x="13145" y="8454"/>
                    <a:pt x="13145" y="8454"/>
                  </a:cubicBezTo>
                  <a:cubicBezTo>
                    <a:pt x="13145" y="8454"/>
                    <a:pt x="20348" y="11812"/>
                    <a:pt x="20681" y="12038"/>
                  </a:cubicBezTo>
                  <a:cubicBezTo>
                    <a:pt x="21027" y="12276"/>
                    <a:pt x="24015" y="25528"/>
                    <a:pt x="24015" y="25528"/>
                  </a:cubicBezTo>
                  <a:lnTo>
                    <a:pt x="26325" y="25682"/>
                  </a:lnTo>
                  <a:cubicBezTo>
                    <a:pt x="26325" y="25659"/>
                    <a:pt x="25253" y="11431"/>
                    <a:pt x="25289" y="10609"/>
                  </a:cubicBezTo>
                  <a:cubicBezTo>
                    <a:pt x="25313" y="9776"/>
                    <a:pt x="23598" y="8526"/>
                    <a:pt x="21789" y="7192"/>
                  </a:cubicBezTo>
                  <a:cubicBezTo>
                    <a:pt x="19955" y="5847"/>
                    <a:pt x="16145" y="4001"/>
                    <a:pt x="16145" y="4001"/>
                  </a:cubicBezTo>
                  <a:lnTo>
                    <a:pt x="16324" y="2930"/>
                  </a:lnTo>
                  <a:lnTo>
                    <a:pt x="9156" y="1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072;p36"/>
            <p:cNvSpPr/>
            <p:nvPr/>
          </p:nvSpPr>
          <p:spPr>
            <a:xfrm>
              <a:off x="3146225" y="2616125"/>
              <a:ext cx="662600" cy="647825"/>
            </a:xfrm>
            <a:custGeom>
              <a:avLst/>
              <a:gdLst/>
              <a:ahLst/>
              <a:cxnLst/>
              <a:rect l="l" t="t" r="r" b="b"/>
              <a:pathLst>
                <a:path w="26504" h="25913" extrusionOk="0">
                  <a:moveTo>
                    <a:pt x="9287" y="231"/>
                  </a:moveTo>
                  <a:lnTo>
                    <a:pt x="16312" y="3088"/>
                  </a:lnTo>
                  <a:lnTo>
                    <a:pt x="16145" y="4088"/>
                  </a:lnTo>
                  <a:cubicBezTo>
                    <a:pt x="16145" y="4124"/>
                    <a:pt x="16169" y="4172"/>
                    <a:pt x="16204" y="4184"/>
                  </a:cubicBezTo>
                  <a:cubicBezTo>
                    <a:pt x="16252" y="4219"/>
                    <a:pt x="20038" y="6053"/>
                    <a:pt x="21836" y="7374"/>
                  </a:cubicBezTo>
                  <a:cubicBezTo>
                    <a:pt x="23551" y="8625"/>
                    <a:pt x="25313" y="9922"/>
                    <a:pt x="25301" y="10708"/>
                  </a:cubicBezTo>
                  <a:cubicBezTo>
                    <a:pt x="25277" y="11494"/>
                    <a:pt x="26230" y="24174"/>
                    <a:pt x="26325" y="25651"/>
                  </a:cubicBezTo>
                  <a:lnTo>
                    <a:pt x="24217" y="25496"/>
                  </a:lnTo>
                  <a:cubicBezTo>
                    <a:pt x="23503" y="22305"/>
                    <a:pt x="21229" y="12256"/>
                    <a:pt x="20872" y="12030"/>
                  </a:cubicBezTo>
                  <a:cubicBezTo>
                    <a:pt x="20515" y="11804"/>
                    <a:pt x="13585" y="8565"/>
                    <a:pt x="13287" y="8422"/>
                  </a:cubicBezTo>
                  <a:cubicBezTo>
                    <a:pt x="13276" y="8416"/>
                    <a:pt x="13261" y="8413"/>
                    <a:pt x="13246" y="8413"/>
                  </a:cubicBezTo>
                  <a:cubicBezTo>
                    <a:pt x="13231" y="8413"/>
                    <a:pt x="13216" y="8416"/>
                    <a:pt x="13204" y="8422"/>
                  </a:cubicBezTo>
                  <a:cubicBezTo>
                    <a:pt x="13168" y="8446"/>
                    <a:pt x="13145" y="8470"/>
                    <a:pt x="13145" y="8506"/>
                  </a:cubicBezTo>
                  <a:cubicBezTo>
                    <a:pt x="12752" y="10958"/>
                    <a:pt x="12085" y="14733"/>
                    <a:pt x="11728" y="15090"/>
                  </a:cubicBezTo>
                  <a:cubicBezTo>
                    <a:pt x="11228" y="15614"/>
                    <a:pt x="1703" y="25555"/>
                    <a:pt x="1596" y="25662"/>
                  </a:cubicBezTo>
                  <a:lnTo>
                    <a:pt x="1560" y="25686"/>
                  </a:lnTo>
                  <a:lnTo>
                    <a:pt x="250" y="25258"/>
                  </a:lnTo>
                  <a:cubicBezTo>
                    <a:pt x="774" y="24341"/>
                    <a:pt x="4393" y="17911"/>
                    <a:pt x="5072" y="16840"/>
                  </a:cubicBezTo>
                  <a:cubicBezTo>
                    <a:pt x="5763" y="15733"/>
                    <a:pt x="7418" y="14578"/>
                    <a:pt x="7608" y="14447"/>
                  </a:cubicBezTo>
                  <a:cubicBezTo>
                    <a:pt x="7632" y="14411"/>
                    <a:pt x="7656" y="14387"/>
                    <a:pt x="7656" y="14340"/>
                  </a:cubicBezTo>
                  <a:cubicBezTo>
                    <a:pt x="7632" y="14101"/>
                    <a:pt x="7013" y="8648"/>
                    <a:pt x="7775" y="4565"/>
                  </a:cubicBezTo>
                  <a:cubicBezTo>
                    <a:pt x="8263" y="1850"/>
                    <a:pt x="9085" y="528"/>
                    <a:pt x="9287" y="231"/>
                  </a:cubicBezTo>
                  <a:close/>
                  <a:moveTo>
                    <a:pt x="9265" y="0"/>
                  </a:moveTo>
                  <a:cubicBezTo>
                    <a:pt x="9233" y="0"/>
                    <a:pt x="9207" y="13"/>
                    <a:pt x="9180" y="40"/>
                  </a:cubicBezTo>
                  <a:cubicBezTo>
                    <a:pt x="9132" y="100"/>
                    <a:pt x="8156" y="1374"/>
                    <a:pt x="7572" y="4517"/>
                  </a:cubicBezTo>
                  <a:cubicBezTo>
                    <a:pt x="6858" y="8458"/>
                    <a:pt x="7382" y="13637"/>
                    <a:pt x="7453" y="14292"/>
                  </a:cubicBezTo>
                  <a:cubicBezTo>
                    <a:pt x="7108" y="14530"/>
                    <a:pt x="5584" y="15637"/>
                    <a:pt x="4905" y="16709"/>
                  </a:cubicBezTo>
                  <a:cubicBezTo>
                    <a:pt x="4179" y="17864"/>
                    <a:pt x="60" y="25198"/>
                    <a:pt x="12" y="25281"/>
                  </a:cubicBezTo>
                  <a:cubicBezTo>
                    <a:pt x="0" y="25305"/>
                    <a:pt x="0" y="25341"/>
                    <a:pt x="12" y="25365"/>
                  </a:cubicBezTo>
                  <a:cubicBezTo>
                    <a:pt x="12" y="25400"/>
                    <a:pt x="48" y="25412"/>
                    <a:pt x="72" y="25424"/>
                  </a:cubicBezTo>
                  <a:lnTo>
                    <a:pt x="1584" y="25912"/>
                  </a:lnTo>
                  <a:lnTo>
                    <a:pt x="1607" y="25912"/>
                  </a:lnTo>
                  <a:cubicBezTo>
                    <a:pt x="1643" y="25912"/>
                    <a:pt x="1667" y="25901"/>
                    <a:pt x="1691" y="25901"/>
                  </a:cubicBezTo>
                  <a:lnTo>
                    <a:pt x="1750" y="25817"/>
                  </a:lnTo>
                  <a:cubicBezTo>
                    <a:pt x="1846" y="25710"/>
                    <a:pt x="11382" y="15756"/>
                    <a:pt x="11859" y="15256"/>
                  </a:cubicBezTo>
                  <a:cubicBezTo>
                    <a:pt x="12335" y="14756"/>
                    <a:pt x="13145" y="9756"/>
                    <a:pt x="13299" y="8696"/>
                  </a:cubicBezTo>
                  <a:cubicBezTo>
                    <a:pt x="15835" y="9875"/>
                    <a:pt x="20443" y="12066"/>
                    <a:pt x="20717" y="12220"/>
                  </a:cubicBezTo>
                  <a:cubicBezTo>
                    <a:pt x="21003" y="12577"/>
                    <a:pt x="22848" y="20436"/>
                    <a:pt x="24003" y="25651"/>
                  </a:cubicBezTo>
                  <a:cubicBezTo>
                    <a:pt x="24003" y="25698"/>
                    <a:pt x="24051" y="25722"/>
                    <a:pt x="24098" y="25722"/>
                  </a:cubicBezTo>
                  <a:lnTo>
                    <a:pt x="26396" y="25889"/>
                  </a:lnTo>
                  <a:cubicBezTo>
                    <a:pt x="26432" y="25889"/>
                    <a:pt x="26456" y="25877"/>
                    <a:pt x="26480" y="25853"/>
                  </a:cubicBezTo>
                  <a:cubicBezTo>
                    <a:pt x="26491" y="25841"/>
                    <a:pt x="26503" y="25817"/>
                    <a:pt x="26503" y="25781"/>
                  </a:cubicBezTo>
                  <a:cubicBezTo>
                    <a:pt x="26503" y="25639"/>
                    <a:pt x="25444" y="11542"/>
                    <a:pt x="25479" y="10732"/>
                  </a:cubicBezTo>
                  <a:cubicBezTo>
                    <a:pt x="25503" y="9839"/>
                    <a:pt x="23765" y="8577"/>
                    <a:pt x="21931" y="7220"/>
                  </a:cubicBezTo>
                  <a:cubicBezTo>
                    <a:pt x="20265" y="5981"/>
                    <a:pt x="16895" y="4303"/>
                    <a:pt x="16359" y="4053"/>
                  </a:cubicBezTo>
                  <a:lnTo>
                    <a:pt x="16538" y="3053"/>
                  </a:lnTo>
                  <a:cubicBezTo>
                    <a:pt x="16550" y="2993"/>
                    <a:pt x="16514" y="2957"/>
                    <a:pt x="16478" y="2933"/>
                  </a:cubicBezTo>
                  <a:lnTo>
                    <a:pt x="9299" y="5"/>
                  </a:lnTo>
                  <a:cubicBezTo>
                    <a:pt x="9287" y="2"/>
                    <a:pt x="9276" y="0"/>
                    <a:pt x="9265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073;p36"/>
            <p:cNvSpPr/>
            <p:nvPr/>
          </p:nvSpPr>
          <p:spPr>
            <a:xfrm>
              <a:off x="3474525" y="2776650"/>
              <a:ext cx="82475" cy="55400"/>
            </a:xfrm>
            <a:custGeom>
              <a:avLst/>
              <a:gdLst/>
              <a:ahLst/>
              <a:cxnLst/>
              <a:rect l="l" t="t" r="r" b="b"/>
              <a:pathLst>
                <a:path w="3299" h="2216" extrusionOk="0">
                  <a:moveTo>
                    <a:pt x="3173" y="1"/>
                  </a:moveTo>
                  <a:cubicBezTo>
                    <a:pt x="3154" y="1"/>
                    <a:pt x="3136" y="5"/>
                    <a:pt x="3120" y="13"/>
                  </a:cubicBezTo>
                  <a:lnTo>
                    <a:pt x="36" y="2013"/>
                  </a:lnTo>
                  <a:cubicBezTo>
                    <a:pt x="13" y="2037"/>
                    <a:pt x="1" y="2096"/>
                    <a:pt x="13" y="2144"/>
                  </a:cubicBezTo>
                  <a:cubicBezTo>
                    <a:pt x="24" y="2168"/>
                    <a:pt x="60" y="2204"/>
                    <a:pt x="96" y="2204"/>
                  </a:cubicBezTo>
                  <a:cubicBezTo>
                    <a:pt x="120" y="2216"/>
                    <a:pt x="132" y="2216"/>
                    <a:pt x="132" y="2216"/>
                  </a:cubicBezTo>
                  <a:lnTo>
                    <a:pt x="2441" y="1549"/>
                  </a:lnTo>
                  <a:cubicBezTo>
                    <a:pt x="2501" y="1537"/>
                    <a:pt x="2525" y="1477"/>
                    <a:pt x="2513" y="1418"/>
                  </a:cubicBezTo>
                  <a:cubicBezTo>
                    <a:pt x="2503" y="1366"/>
                    <a:pt x="2456" y="1332"/>
                    <a:pt x="2405" y="1332"/>
                  </a:cubicBezTo>
                  <a:cubicBezTo>
                    <a:pt x="2397" y="1332"/>
                    <a:pt x="2390" y="1333"/>
                    <a:pt x="2382" y="1334"/>
                  </a:cubicBezTo>
                  <a:lnTo>
                    <a:pt x="739" y="1811"/>
                  </a:lnTo>
                  <a:lnTo>
                    <a:pt x="739" y="1811"/>
                  </a:lnTo>
                  <a:lnTo>
                    <a:pt x="3239" y="191"/>
                  </a:lnTo>
                  <a:cubicBezTo>
                    <a:pt x="3287" y="168"/>
                    <a:pt x="3299" y="84"/>
                    <a:pt x="3275" y="49"/>
                  </a:cubicBezTo>
                  <a:cubicBezTo>
                    <a:pt x="3251" y="17"/>
                    <a:pt x="3211" y="1"/>
                    <a:pt x="31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074;p36"/>
            <p:cNvSpPr/>
            <p:nvPr/>
          </p:nvSpPr>
          <p:spPr>
            <a:xfrm>
              <a:off x="3376600" y="2630725"/>
              <a:ext cx="166700" cy="76600"/>
            </a:xfrm>
            <a:custGeom>
              <a:avLst/>
              <a:gdLst/>
              <a:ahLst/>
              <a:cxnLst/>
              <a:rect l="l" t="t" r="r" b="b"/>
              <a:pathLst>
                <a:path w="6668" h="3064" extrusionOk="0">
                  <a:moveTo>
                    <a:pt x="115" y="1"/>
                  </a:moveTo>
                  <a:cubicBezTo>
                    <a:pt x="90" y="1"/>
                    <a:pt x="66" y="10"/>
                    <a:pt x="48" y="28"/>
                  </a:cubicBezTo>
                  <a:cubicBezTo>
                    <a:pt x="1" y="75"/>
                    <a:pt x="1" y="135"/>
                    <a:pt x="48" y="183"/>
                  </a:cubicBezTo>
                  <a:cubicBezTo>
                    <a:pt x="1715" y="1957"/>
                    <a:pt x="4013" y="2992"/>
                    <a:pt x="6454" y="3064"/>
                  </a:cubicBezTo>
                  <a:lnTo>
                    <a:pt x="6561" y="3052"/>
                  </a:lnTo>
                  <a:cubicBezTo>
                    <a:pt x="6620" y="3052"/>
                    <a:pt x="6668" y="3004"/>
                    <a:pt x="6668" y="2945"/>
                  </a:cubicBezTo>
                  <a:cubicBezTo>
                    <a:pt x="6668" y="2909"/>
                    <a:pt x="6620" y="2861"/>
                    <a:pt x="6561" y="2861"/>
                  </a:cubicBezTo>
                  <a:cubicBezTo>
                    <a:pt x="4132" y="2826"/>
                    <a:pt x="1846" y="1802"/>
                    <a:pt x="191" y="28"/>
                  </a:cubicBezTo>
                  <a:cubicBezTo>
                    <a:pt x="167" y="10"/>
                    <a:pt x="140" y="1"/>
                    <a:pt x="1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075;p36"/>
            <p:cNvSpPr/>
            <p:nvPr/>
          </p:nvSpPr>
          <p:spPr>
            <a:xfrm>
              <a:off x="3481075" y="2678250"/>
              <a:ext cx="10750" cy="26700"/>
            </a:xfrm>
            <a:custGeom>
              <a:avLst/>
              <a:gdLst/>
              <a:ahLst/>
              <a:cxnLst/>
              <a:rect l="l" t="t" r="r" b="b"/>
              <a:pathLst>
                <a:path w="430" h="1068" extrusionOk="0">
                  <a:moveTo>
                    <a:pt x="314" y="0"/>
                  </a:moveTo>
                  <a:cubicBezTo>
                    <a:pt x="275" y="0"/>
                    <a:pt x="236" y="33"/>
                    <a:pt x="227" y="79"/>
                  </a:cubicBezTo>
                  <a:lnTo>
                    <a:pt x="13" y="913"/>
                  </a:lnTo>
                  <a:lnTo>
                    <a:pt x="13" y="925"/>
                  </a:lnTo>
                  <a:cubicBezTo>
                    <a:pt x="1" y="984"/>
                    <a:pt x="36" y="1044"/>
                    <a:pt x="96" y="1068"/>
                  </a:cubicBezTo>
                  <a:lnTo>
                    <a:pt x="120" y="1068"/>
                  </a:lnTo>
                  <a:cubicBezTo>
                    <a:pt x="179" y="1068"/>
                    <a:pt x="227" y="1032"/>
                    <a:pt x="203" y="960"/>
                  </a:cubicBezTo>
                  <a:lnTo>
                    <a:pt x="417" y="127"/>
                  </a:lnTo>
                  <a:cubicBezTo>
                    <a:pt x="429" y="79"/>
                    <a:pt x="405" y="20"/>
                    <a:pt x="346" y="8"/>
                  </a:cubicBezTo>
                  <a:cubicBezTo>
                    <a:pt x="336" y="3"/>
                    <a:pt x="325" y="0"/>
                    <a:pt x="3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076;p36"/>
            <p:cNvSpPr/>
            <p:nvPr/>
          </p:nvSpPr>
          <p:spPr>
            <a:xfrm>
              <a:off x="3421850" y="2653025"/>
              <a:ext cx="14000" cy="23650"/>
            </a:xfrm>
            <a:custGeom>
              <a:avLst/>
              <a:gdLst/>
              <a:ahLst/>
              <a:cxnLst/>
              <a:rect l="l" t="t" r="r" b="b"/>
              <a:pathLst>
                <a:path w="560" h="946" extrusionOk="0">
                  <a:moveTo>
                    <a:pt x="449" y="1"/>
                  </a:moveTo>
                  <a:cubicBezTo>
                    <a:pt x="415" y="1"/>
                    <a:pt x="373" y="18"/>
                    <a:pt x="346" y="64"/>
                  </a:cubicBezTo>
                  <a:lnTo>
                    <a:pt x="24" y="803"/>
                  </a:lnTo>
                  <a:cubicBezTo>
                    <a:pt x="0" y="862"/>
                    <a:pt x="24" y="922"/>
                    <a:pt x="84" y="945"/>
                  </a:cubicBezTo>
                  <a:lnTo>
                    <a:pt x="119" y="945"/>
                  </a:lnTo>
                  <a:cubicBezTo>
                    <a:pt x="167" y="945"/>
                    <a:pt x="203" y="922"/>
                    <a:pt x="215" y="886"/>
                  </a:cubicBezTo>
                  <a:lnTo>
                    <a:pt x="536" y="136"/>
                  </a:lnTo>
                  <a:cubicBezTo>
                    <a:pt x="560" y="88"/>
                    <a:pt x="524" y="17"/>
                    <a:pt x="477" y="5"/>
                  </a:cubicBezTo>
                  <a:cubicBezTo>
                    <a:pt x="468" y="2"/>
                    <a:pt x="459" y="1"/>
                    <a:pt x="4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077;p36"/>
            <p:cNvSpPr/>
            <p:nvPr/>
          </p:nvSpPr>
          <p:spPr>
            <a:xfrm>
              <a:off x="3378100" y="2267650"/>
              <a:ext cx="261950" cy="424200"/>
            </a:xfrm>
            <a:custGeom>
              <a:avLst/>
              <a:gdLst/>
              <a:ahLst/>
              <a:cxnLst/>
              <a:rect l="l" t="t" r="r" b="b"/>
              <a:pathLst>
                <a:path w="10478" h="16968" extrusionOk="0">
                  <a:moveTo>
                    <a:pt x="7811" y="0"/>
                  </a:moveTo>
                  <a:cubicBezTo>
                    <a:pt x="7764" y="0"/>
                    <a:pt x="7720" y="4"/>
                    <a:pt x="7680" y="13"/>
                  </a:cubicBezTo>
                  <a:cubicBezTo>
                    <a:pt x="6989" y="168"/>
                    <a:pt x="4655" y="668"/>
                    <a:pt x="3643" y="3537"/>
                  </a:cubicBezTo>
                  <a:cubicBezTo>
                    <a:pt x="2631" y="6419"/>
                    <a:pt x="0" y="14039"/>
                    <a:pt x="0" y="14039"/>
                  </a:cubicBezTo>
                  <a:lnTo>
                    <a:pt x="1203" y="14967"/>
                  </a:lnTo>
                  <a:cubicBezTo>
                    <a:pt x="2727" y="16146"/>
                    <a:pt x="4560" y="16837"/>
                    <a:pt x="6489" y="16932"/>
                  </a:cubicBezTo>
                  <a:lnTo>
                    <a:pt x="7168" y="16968"/>
                  </a:lnTo>
                  <a:cubicBezTo>
                    <a:pt x="7168" y="16968"/>
                    <a:pt x="10144" y="9062"/>
                    <a:pt x="10311" y="6073"/>
                  </a:cubicBezTo>
                  <a:cubicBezTo>
                    <a:pt x="10478" y="3061"/>
                    <a:pt x="9894" y="1359"/>
                    <a:pt x="9894" y="1359"/>
                  </a:cubicBezTo>
                  <a:cubicBezTo>
                    <a:pt x="9905" y="979"/>
                    <a:pt x="8531" y="0"/>
                    <a:pt x="78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078;p36"/>
            <p:cNvSpPr/>
            <p:nvPr/>
          </p:nvSpPr>
          <p:spPr>
            <a:xfrm>
              <a:off x="3375100" y="2264950"/>
              <a:ext cx="267325" cy="429575"/>
            </a:xfrm>
            <a:custGeom>
              <a:avLst/>
              <a:gdLst/>
              <a:ahLst/>
              <a:cxnLst/>
              <a:rect l="l" t="t" r="r" b="b"/>
              <a:pathLst>
                <a:path w="10693" h="17183" extrusionOk="0">
                  <a:moveTo>
                    <a:pt x="7911" y="203"/>
                  </a:moveTo>
                  <a:cubicBezTo>
                    <a:pt x="8324" y="203"/>
                    <a:pt x="9027" y="579"/>
                    <a:pt x="9478" y="955"/>
                  </a:cubicBezTo>
                  <a:cubicBezTo>
                    <a:pt x="9812" y="1229"/>
                    <a:pt x="9895" y="1407"/>
                    <a:pt x="9895" y="1467"/>
                  </a:cubicBezTo>
                  <a:lnTo>
                    <a:pt x="9895" y="1490"/>
                  </a:lnTo>
                  <a:cubicBezTo>
                    <a:pt x="9907" y="1502"/>
                    <a:pt x="10478" y="3217"/>
                    <a:pt x="10312" y="6170"/>
                  </a:cubicBezTo>
                  <a:cubicBezTo>
                    <a:pt x="10169" y="8979"/>
                    <a:pt x="7502" y="16183"/>
                    <a:pt x="7204" y="16969"/>
                  </a:cubicBezTo>
                  <a:lnTo>
                    <a:pt x="6597" y="16945"/>
                  </a:lnTo>
                  <a:cubicBezTo>
                    <a:pt x="4704" y="16849"/>
                    <a:pt x="2870" y="16171"/>
                    <a:pt x="1370" y="15004"/>
                  </a:cubicBezTo>
                  <a:lnTo>
                    <a:pt x="227" y="14111"/>
                  </a:lnTo>
                  <a:cubicBezTo>
                    <a:pt x="489" y="13325"/>
                    <a:pt x="2906" y="6372"/>
                    <a:pt x="3823" y="3681"/>
                  </a:cubicBezTo>
                  <a:cubicBezTo>
                    <a:pt x="4478" y="1800"/>
                    <a:pt x="5823" y="645"/>
                    <a:pt x="7788" y="216"/>
                  </a:cubicBezTo>
                  <a:cubicBezTo>
                    <a:pt x="7825" y="207"/>
                    <a:pt x="7866" y="203"/>
                    <a:pt x="7911" y="203"/>
                  </a:cubicBezTo>
                  <a:close/>
                  <a:moveTo>
                    <a:pt x="7910" y="1"/>
                  </a:moveTo>
                  <a:cubicBezTo>
                    <a:pt x="7858" y="1"/>
                    <a:pt x="7809" y="5"/>
                    <a:pt x="7764" y="14"/>
                  </a:cubicBezTo>
                  <a:cubicBezTo>
                    <a:pt x="5728" y="467"/>
                    <a:pt x="4347" y="1669"/>
                    <a:pt x="3656" y="3622"/>
                  </a:cubicBezTo>
                  <a:cubicBezTo>
                    <a:pt x="2656" y="6467"/>
                    <a:pt x="49" y="14040"/>
                    <a:pt x="13" y="14111"/>
                  </a:cubicBezTo>
                  <a:cubicBezTo>
                    <a:pt x="1" y="14159"/>
                    <a:pt x="13" y="14206"/>
                    <a:pt x="49" y="14230"/>
                  </a:cubicBezTo>
                  <a:lnTo>
                    <a:pt x="1251" y="15171"/>
                  </a:lnTo>
                  <a:cubicBezTo>
                    <a:pt x="2787" y="16361"/>
                    <a:pt x="4656" y="17040"/>
                    <a:pt x="6597" y="17147"/>
                  </a:cubicBezTo>
                  <a:lnTo>
                    <a:pt x="7276" y="17183"/>
                  </a:lnTo>
                  <a:cubicBezTo>
                    <a:pt x="7323" y="17183"/>
                    <a:pt x="7371" y="17159"/>
                    <a:pt x="7395" y="17123"/>
                  </a:cubicBezTo>
                  <a:cubicBezTo>
                    <a:pt x="7514" y="16802"/>
                    <a:pt x="10383" y="9170"/>
                    <a:pt x="10550" y="6193"/>
                  </a:cubicBezTo>
                  <a:cubicBezTo>
                    <a:pt x="10693" y="3372"/>
                    <a:pt x="10193" y="1645"/>
                    <a:pt x="10133" y="1467"/>
                  </a:cubicBezTo>
                  <a:cubicBezTo>
                    <a:pt x="10121" y="1252"/>
                    <a:pt x="9871" y="990"/>
                    <a:pt x="9645" y="812"/>
                  </a:cubicBezTo>
                  <a:cubicBezTo>
                    <a:pt x="9149" y="392"/>
                    <a:pt x="8400" y="1"/>
                    <a:pt x="7910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079;p36"/>
            <p:cNvSpPr/>
            <p:nvPr/>
          </p:nvSpPr>
          <p:spPr>
            <a:xfrm>
              <a:off x="3468575" y="2419900"/>
              <a:ext cx="69375" cy="47350"/>
            </a:xfrm>
            <a:custGeom>
              <a:avLst/>
              <a:gdLst/>
              <a:ahLst/>
              <a:cxnLst/>
              <a:rect l="l" t="t" r="r" b="b"/>
              <a:pathLst>
                <a:path w="2775" h="1894" extrusionOk="0">
                  <a:moveTo>
                    <a:pt x="49" y="0"/>
                  </a:moveTo>
                  <a:cubicBezTo>
                    <a:pt x="32" y="0"/>
                    <a:pt x="20" y="8"/>
                    <a:pt x="12" y="31"/>
                  </a:cubicBezTo>
                  <a:cubicBezTo>
                    <a:pt x="1" y="55"/>
                    <a:pt x="1" y="91"/>
                    <a:pt x="24" y="103"/>
                  </a:cubicBezTo>
                  <a:cubicBezTo>
                    <a:pt x="905" y="650"/>
                    <a:pt x="2679" y="1877"/>
                    <a:pt x="2691" y="1888"/>
                  </a:cubicBezTo>
                  <a:lnTo>
                    <a:pt x="2715" y="1888"/>
                  </a:lnTo>
                  <a:cubicBezTo>
                    <a:pt x="2722" y="1892"/>
                    <a:pt x="2728" y="1893"/>
                    <a:pt x="2733" y="1893"/>
                  </a:cubicBezTo>
                  <a:cubicBezTo>
                    <a:pt x="2746" y="1893"/>
                    <a:pt x="2754" y="1885"/>
                    <a:pt x="2763" y="1877"/>
                  </a:cubicBezTo>
                  <a:cubicBezTo>
                    <a:pt x="2775" y="1841"/>
                    <a:pt x="2775" y="1817"/>
                    <a:pt x="2751" y="1793"/>
                  </a:cubicBezTo>
                  <a:cubicBezTo>
                    <a:pt x="2715" y="1781"/>
                    <a:pt x="941" y="579"/>
                    <a:pt x="84" y="7"/>
                  </a:cubicBezTo>
                  <a:cubicBezTo>
                    <a:pt x="71" y="3"/>
                    <a:pt x="59" y="0"/>
                    <a:pt x="49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080;p36"/>
            <p:cNvSpPr/>
            <p:nvPr/>
          </p:nvSpPr>
          <p:spPr>
            <a:xfrm>
              <a:off x="3462925" y="2468600"/>
              <a:ext cx="14900" cy="4225"/>
            </a:xfrm>
            <a:custGeom>
              <a:avLst/>
              <a:gdLst/>
              <a:ahLst/>
              <a:cxnLst/>
              <a:rect l="l" t="t" r="r" b="b"/>
              <a:pathLst>
                <a:path w="596" h="169" extrusionOk="0">
                  <a:moveTo>
                    <a:pt x="60" y="0"/>
                  </a:moveTo>
                  <a:cubicBezTo>
                    <a:pt x="24" y="0"/>
                    <a:pt x="0" y="12"/>
                    <a:pt x="0" y="48"/>
                  </a:cubicBezTo>
                  <a:cubicBezTo>
                    <a:pt x="0" y="71"/>
                    <a:pt x="12" y="107"/>
                    <a:pt x="48" y="107"/>
                  </a:cubicBezTo>
                  <a:cubicBezTo>
                    <a:pt x="203" y="131"/>
                    <a:pt x="369" y="143"/>
                    <a:pt x="536" y="167"/>
                  </a:cubicBezTo>
                  <a:cubicBezTo>
                    <a:pt x="538" y="168"/>
                    <a:pt x="540" y="168"/>
                    <a:pt x="543" y="168"/>
                  </a:cubicBezTo>
                  <a:cubicBezTo>
                    <a:pt x="566" y="168"/>
                    <a:pt x="596" y="118"/>
                    <a:pt x="596" y="107"/>
                  </a:cubicBezTo>
                  <a:cubicBezTo>
                    <a:pt x="596" y="83"/>
                    <a:pt x="584" y="60"/>
                    <a:pt x="548" y="60"/>
                  </a:cubicBezTo>
                  <a:cubicBezTo>
                    <a:pt x="381" y="48"/>
                    <a:pt x="227" y="24"/>
                    <a:pt x="72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081;p36"/>
            <p:cNvSpPr/>
            <p:nvPr/>
          </p:nvSpPr>
          <p:spPr>
            <a:xfrm>
              <a:off x="3490300" y="2464725"/>
              <a:ext cx="59550" cy="8950"/>
            </a:xfrm>
            <a:custGeom>
              <a:avLst/>
              <a:gdLst/>
              <a:ahLst/>
              <a:cxnLst/>
              <a:rect l="l" t="t" r="r" b="b"/>
              <a:pathLst>
                <a:path w="2382" h="358" extrusionOk="0">
                  <a:moveTo>
                    <a:pt x="2322" y="0"/>
                  </a:moveTo>
                  <a:cubicBezTo>
                    <a:pt x="1572" y="155"/>
                    <a:pt x="810" y="238"/>
                    <a:pt x="48" y="262"/>
                  </a:cubicBezTo>
                  <a:cubicBezTo>
                    <a:pt x="36" y="262"/>
                    <a:pt x="1" y="286"/>
                    <a:pt x="1" y="298"/>
                  </a:cubicBezTo>
                  <a:cubicBezTo>
                    <a:pt x="1" y="322"/>
                    <a:pt x="25" y="346"/>
                    <a:pt x="48" y="346"/>
                  </a:cubicBezTo>
                  <a:lnTo>
                    <a:pt x="48" y="357"/>
                  </a:lnTo>
                  <a:lnTo>
                    <a:pt x="60" y="357"/>
                  </a:lnTo>
                  <a:cubicBezTo>
                    <a:pt x="834" y="346"/>
                    <a:pt x="1596" y="262"/>
                    <a:pt x="2346" y="107"/>
                  </a:cubicBezTo>
                  <a:cubicBezTo>
                    <a:pt x="2370" y="107"/>
                    <a:pt x="2382" y="84"/>
                    <a:pt x="2382" y="48"/>
                  </a:cubicBezTo>
                  <a:cubicBezTo>
                    <a:pt x="2382" y="24"/>
                    <a:pt x="2358" y="0"/>
                    <a:pt x="2322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082;p36"/>
            <p:cNvSpPr/>
            <p:nvPr/>
          </p:nvSpPr>
          <p:spPr>
            <a:xfrm>
              <a:off x="3549825" y="2248925"/>
              <a:ext cx="96175" cy="69675"/>
            </a:xfrm>
            <a:custGeom>
              <a:avLst/>
              <a:gdLst/>
              <a:ahLst/>
              <a:cxnLst/>
              <a:rect l="l" t="t" r="r" b="b"/>
              <a:pathLst>
                <a:path w="3847" h="2787" extrusionOk="0">
                  <a:moveTo>
                    <a:pt x="525" y="0"/>
                  </a:moveTo>
                  <a:lnTo>
                    <a:pt x="1" y="929"/>
                  </a:lnTo>
                  <a:lnTo>
                    <a:pt x="3180" y="2786"/>
                  </a:lnTo>
                  <a:lnTo>
                    <a:pt x="3847" y="1631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083;p36"/>
            <p:cNvSpPr/>
            <p:nvPr/>
          </p:nvSpPr>
          <p:spPr>
            <a:xfrm>
              <a:off x="3547450" y="2246475"/>
              <a:ext cx="100625" cy="74800"/>
            </a:xfrm>
            <a:custGeom>
              <a:avLst/>
              <a:gdLst/>
              <a:ahLst/>
              <a:cxnLst/>
              <a:rect l="l" t="t" r="r" b="b"/>
              <a:pathLst>
                <a:path w="4025" h="2992" extrusionOk="0">
                  <a:moveTo>
                    <a:pt x="679" y="217"/>
                  </a:moveTo>
                  <a:lnTo>
                    <a:pt x="3811" y="1753"/>
                  </a:lnTo>
                  <a:lnTo>
                    <a:pt x="3239" y="2741"/>
                  </a:lnTo>
                  <a:lnTo>
                    <a:pt x="251" y="979"/>
                  </a:lnTo>
                  <a:lnTo>
                    <a:pt x="679" y="217"/>
                  </a:lnTo>
                  <a:close/>
                  <a:moveTo>
                    <a:pt x="613" y="0"/>
                  </a:moveTo>
                  <a:cubicBezTo>
                    <a:pt x="576" y="0"/>
                    <a:pt x="538" y="28"/>
                    <a:pt x="513" y="63"/>
                  </a:cubicBezTo>
                  <a:lnTo>
                    <a:pt x="13" y="979"/>
                  </a:lnTo>
                  <a:cubicBezTo>
                    <a:pt x="1" y="1027"/>
                    <a:pt x="13" y="1086"/>
                    <a:pt x="60" y="1110"/>
                  </a:cubicBezTo>
                  <a:lnTo>
                    <a:pt x="3227" y="2980"/>
                  </a:lnTo>
                  <a:cubicBezTo>
                    <a:pt x="3239" y="2991"/>
                    <a:pt x="3251" y="2991"/>
                    <a:pt x="3275" y="2991"/>
                  </a:cubicBezTo>
                  <a:lnTo>
                    <a:pt x="3275" y="2980"/>
                  </a:lnTo>
                  <a:cubicBezTo>
                    <a:pt x="3299" y="2980"/>
                    <a:pt x="3311" y="2956"/>
                    <a:pt x="3334" y="2932"/>
                  </a:cubicBezTo>
                  <a:lnTo>
                    <a:pt x="4001" y="1765"/>
                  </a:lnTo>
                  <a:cubicBezTo>
                    <a:pt x="4013" y="1753"/>
                    <a:pt x="4025" y="1717"/>
                    <a:pt x="4013" y="1694"/>
                  </a:cubicBezTo>
                  <a:cubicBezTo>
                    <a:pt x="4001" y="1670"/>
                    <a:pt x="3989" y="1646"/>
                    <a:pt x="3954" y="1634"/>
                  </a:cubicBezTo>
                  <a:lnTo>
                    <a:pt x="656" y="15"/>
                  </a:lnTo>
                  <a:cubicBezTo>
                    <a:pt x="642" y="5"/>
                    <a:pt x="628" y="0"/>
                    <a:pt x="613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084;p36"/>
            <p:cNvSpPr/>
            <p:nvPr/>
          </p:nvSpPr>
          <p:spPr>
            <a:xfrm>
              <a:off x="3497150" y="2340600"/>
              <a:ext cx="417350" cy="320000"/>
            </a:xfrm>
            <a:custGeom>
              <a:avLst/>
              <a:gdLst/>
              <a:ahLst/>
              <a:cxnLst/>
              <a:rect l="l" t="t" r="r" b="b"/>
              <a:pathLst>
                <a:path w="16694" h="12800" extrusionOk="0">
                  <a:moveTo>
                    <a:pt x="3275" y="0"/>
                  </a:moveTo>
                  <a:lnTo>
                    <a:pt x="1" y="1989"/>
                  </a:lnTo>
                  <a:cubicBezTo>
                    <a:pt x="262" y="2989"/>
                    <a:pt x="4251" y="11240"/>
                    <a:pt x="4632" y="11430"/>
                  </a:cubicBezTo>
                  <a:cubicBezTo>
                    <a:pt x="5001" y="11633"/>
                    <a:pt x="16253" y="12800"/>
                    <a:pt x="16253" y="12800"/>
                  </a:cubicBezTo>
                  <a:lnTo>
                    <a:pt x="16693" y="11847"/>
                  </a:lnTo>
                  <a:lnTo>
                    <a:pt x="6692" y="8704"/>
                  </a:lnTo>
                  <a:lnTo>
                    <a:pt x="32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085;p36"/>
            <p:cNvSpPr/>
            <p:nvPr/>
          </p:nvSpPr>
          <p:spPr>
            <a:xfrm>
              <a:off x="3494175" y="2337975"/>
              <a:ext cx="422700" cy="325300"/>
            </a:xfrm>
            <a:custGeom>
              <a:avLst/>
              <a:gdLst/>
              <a:ahLst/>
              <a:cxnLst/>
              <a:rect l="l" t="t" r="r" b="b"/>
              <a:pathLst>
                <a:path w="16908" h="13012" extrusionOk="0">
                  <a:moveTo>
                    <a:pt x="3388" y="1"/>
                  </a:moveTo>
                  <a:cubicBezTo>
                    <a:pt x="3373" y="1"/>
                    <a:pt x="3359" y="4"/>
                    <a:pt x="3346" y="10"/>
                  </a:cubicBezTo>
                  <a:cubicBezTo>
                    <a:pt x="3299" y="34"/>
                    <a:pt x="3275" y="105"/>
                    <a:pt x="3299" y="153"/>
                  </a:cubicBezTo>
                  <a:lnTo>
                    <a:pt x="6728" y="8856"/>
                  </a:lnTo>
                  <a:cubicBezTo>
                    <a:pt x="6728" y="8880"/>
                    <a:pt x="6751" y="8904"/>
                    <a:pt x="6787" y="8916"/>
                  </a:cubicBezTo>
                  <a:lnTo>
                    <a:pt x="16669" y="12012"/>
                  </a:lnTo>
                  <a:lnTo>
                    <a:pt x="16288" y="12797"/>
                  </a:lnTo>
                  <a:cubicBezTo>
                    <a:pt x="11811" y="12333"/>
                    <a:pt x="5108" y="11607"/>
                    <a:pt x="4787" y="11464"/>
                  </a:cubicBezTo>
                  <a:cubicBezTo>
                    <a:pt x="4418" y="11178"/>
                    <a:pt x="489" y="3106"/>
                    <a:pt x="203" y="2082"/>
                  </a:cubicBezTo>
                  <a:cubicBezTo>
                    <a:pt x="193" y="2032"/>
                    <a:pt x="158" y="2007"/>
                    <a:pt x="112" y="2007"/>
                  </a:cubicBezTo>
                  <a:cubicBezTo>
                    <a:pt x="103" y="2007"/>
                    <a:pt x="94" y="2008"/>
                    <a:pt x="84" y="2010"/>
                  </a:cubicBezTo>
                  <a:cubicBezTo>
                    <a:pt x="24" y="2010"/>
                    <a:pt x="0" y="2070"/>
                    <a:pt x="12" y="2129"/>
                  </a:cubicBezTo>
                  <a:cubicBezTo>
                    <a:pt x="251" y="3070"/>
                    <a:pt x="4239" y="11404"/>
                    <a:pt x="4692" y="11642"/>
                  </a:cubicBezTo>
                  <a:cubicBezTo>
                    <a:pt x="5073" y="11845"/>
                    <a:pt x="15193" y="12893"/>
                    <a:pt x="16360" y="13012"/>
                  </a:cubicBezTo>
                  <a:cubicBezTo>
                    <a:pt x="16395" y="13012"/>
                    <a:pt x="16443" y="12976"/>
                    <a:pt x="16443" y="12976"/>
                  </a:cubicBezTo>
                  <a:lnTo>
                    <a:pt x="16884" y="12012"/>
                  </a:lnTo>
                  <a:cubicBezTo>
                    <a:pt x="16907" y="11976"/>
                    <a:pt x="16907" y="11952"/>
                    <a:pt x="16884" y="11916"/>
                  </a:cubicBezTo>
                  <a:cubicBezTo>
                    <a:pt x="16872" y="11893"/>
                    <a:pt x="16860" y="11881"/>
                    <a:pt x="16824" y="11857"/>
                  </a:cubicBezTo>
                  <a:lnTo>
                    <a:pt x="6882" y="8737"/>
                  </a:lnTo>
                  <a:lnTo>
                    <a:pt x="3477" y="70"/>
                  </a:lnTo>
                  <a:lnTo>
                    <a:pt x="3477" y="58"/>
                  </a:lnTo>
                  <a:cubicBezTo>
                    <a:pt x="3468" y="23"/>
                    <a:pt x="3428" y="1"/>
                    <a:pt x="3388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086;p36"/>
            <p:cNvSpPr/>
            <p:nvPr/>
          </p:nvSpPr>
          <p:spPr>
            <a:xfrm>
              <a:off x="3902250" y="2609050"/>
              <a:ext cx="127175" cy="98425"/>
            </a:xfrm>
            <a:custGeom>
              <a:avLst/>
              <a:gdLst/>
              <a:ahLst/>
              <a:cxnLst/>
              <a:rect l="l" t="t" r="r" b="b"/>
              <a:pathLst>
                <a:path w="5087" h="3937" extrusionOk="0">
                  <a:moveTo>
                    <a:pt x="3508" y="1"/>
                  </a:moveTo>
                  <a:cubicBezTo>
                    <a:pt x="3502" y="1"/>
                    <a:pt x="3496" y="1"/>
                    <a:pt x="3489" y="2"/>
                  </a:cubicBezTo>
                  <a:lnTo>
                    <a:pt x="489" y="1109"/>
                  </a:lnTo>
                  <a:lnTo>
                    <a:pt x="1" y="2133"/>
                  </a:lnTo>
                  <a:lnTo>
                    <a:pt x="1180" y="2776"/>
                  </a:lnTo>
                  <a:cubicBezTo>
                    <a:pt x="1192" y="2776"/>
                    <a:pt x="1715" y="3157"/>
                    <a:pt x="1763" y="3193"/>
                  </a:cubicBezTo>
                  <a:cubicBezTo>
                    <a:pt x="2096" y="3383"/>
                    <a:pt x="2513" y="3514"/>
                    <a:pt x="2870" y="3693"/>
                  </a:cubicBezTo>
                  <a:cubicBezTo>
                    <a:pt x="2945" y="3734"/>
                    <a:pt x="3404" y="3936"/>
                    <a:pt x="3610" y="3936"/>
                  </a:cubicBezTo>
                  <a:cubicBezTo>
                    <a:pt x="3700" y="3936"/>
                    <a:pt x="3742" y="3897"/>
                    <a:pt x="3680" y="3788"/>
                  </a:cubicBezTo>
                  <a:cubicBezTo>
                    <a:pt x="3620" y="3681"/>
                    <a:pt x="3406" y="3609"/>
                    <a:pt x="3311" y="3550"/>
                  </a:cubicBezTo>
                  <a:cubicBezTo>
                    <a:pt x="3049" y="3395"/>
                    <a:pt x="2918" y="3276"/>
                    <a:pt x="2668" y="3145"/>
                  </a:cubicBezTo>
                  <a:lnTo>
                    <a:pt x="2668" y="3145"/>
                  </a:lnTo>
                  <a:cubicBezTo>
                    <a:pt x="3013" y="3264"/>
                    <a:pt x="3204" y="3395"/>
                    <a:pt x="3549" y="3514"/>
                  </a:cubicBezTo>
                  <a:cubicBezTo>
                    <a:pt x="3763" y="3621"/>
                    <a:pt x="4001" y="3693"/>
                    <a:pt x="4240" y="3752"/>
                  </a:cubicBezTo>
                  <a:cubicBezTo>
                    <a:pt x="4260" y="3755"/>
                    <a:pt x="4279" y="3757"/>
                    <a:pt x="4296" y="3757"/>
                  </a:cubicBezTo>
                  <a:cubicBezTo>
                    <a:pt x="4481" y="3757"/>
                    <a:pt x="4546" y="3599"/>
                    <a:pt x="4394" y="3490"/>
                  </a:cubicBezTo>
                  <a:cubicBezTo>
                    <a:pt x="4263" y="3419"/>
                    <a:pt x="4121" y="3359"/>
                    <a:pt x="3990" y="3300"/>
                  </a:cubicBezTo>
                  <a:cubicBezTo>
                    <a:pt x="3692" y="3133"/>
                    <a:pt x="3192" y="2978"/>
                    <a:pt x="2894" y="2824"/>
                  </a:cubicBezTo>
                  <a:lnTo>
                    <a:pt x="2894" y="2824"/>
                  </a:lnTo>
                  <a:cubicBezTo>
                    <a:pt x="3287" y="2919"/>
                    <a:pt x="3704" y="3038"/>
                    <a:pt x="4121" y="3145"/>
                  </a:cubicBezTo>
                  <a:cubicBezTo>
                    <a:pt x="4215" y="3167"/>
                    <a:pt x="4494" y="3274"/>
                    <a:pt x="4676" y="3274"/>
                  </a:cubicBezTo>
                  <a:cubicBezTo>
                    <a:pt x="4791" y="3274"/>
                    <a:pt x="4867" y="3231"/>
                    <a:pt x="4835" y="3097"/>
                  </a:cubicBezTo>
                  <a:cubicBezTo>
                    <a:pt x="4823" y="3026"/>
                    <a:pt x="4716" y="2978"/>
                    <a:pt x="4644" y="2943"/>
                  </a:cubicBezTo>
                  <a:cubicBezTo>
                    <a:pt x="4478" y="2847"/>
                    <a:pt x="3108" y="2347"/>
                    <a:pt x="3204" y="2181"/>
                  </a:cubicBezTo>
                  <a:lnTo>
                    <a:pt x="3204" y="2181"/>
                  </a:lnTo>
                  <a:cubicBezTo>
                    <a:pt x="3799" y="2312"/>
                    <a:pt x="4037" y="2419"/>
                    <a:pt x="4382" y="2490"/>
                  </a:cubicBezTo>
                  <a:cubicBezTo>
                    <a:pt x="4471" y="2511"/>
                    <a:pt x="4732" y="2609"/>
                    <a:pt x="4895" y="2609"/>
                  </a:cubicBezTo>
                  <a:cubicBezTo>
                    <a:pt x="5018" y="2609"/>
                    <a:pt x="5086" y="2554"/>
                    <a:pt x="4990" y="2371"/>
                  </a:cubicBezTo>
                  <a:cubicBezTo>
                    <a:pt x="4883" y="2145"/>
                    <a:pt x="3787" y="1704"/>
                    <a:pt x="3513" y="1550"/>
                  </a:cubicBezTo>
                  <a:lnTo>
                    <a:pt x="2597" y="1014"/>
                  </a:lnTo>
                  <a:lnTo>
                    <a:pt x="3644" y="359"/>
                  </a:lnTo>
                  <a:cubicBezTo>
                    <a:pt x="3692" y="323"/>
                    <a:pt x="3704" y="240"/>
                    <a:pt x="3704" y="180"/>
                  </a:cubicBezTo>
                  <a:cubicBezTo>
                    <a:pt x="3693" y="91"/>
                    <a:pt x="3607" y="1"/>
                    <a:pt x="35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087;p36"/>
            <p:cNvSpPr/>
            <p:nvPr/>
          </p:nvSpPr>
          <p:spPr>
            <a:xfrm>
              <a:off x="3899575" y="2607000"/>
              <a:ext cx="133075" cy="103300"/>
            </a:xfrm>
            <a:custGeom>
              <a:avLst/>
              <a:gdLst/>
              <a:ahLst/>
              <a:cxnLst/>
              <a:rect l="l" t="t" r="r" b="b"/>
              <a:pathLst>
                <a:path w="5323" h="4132" extrusionOk="0">
                  <a:moveTo>
                    <a:pt x="3620" y="179"/>
                  </a:moveTo>
                  <a:cubicBezTo>
                    <a:pt x="3656" y="179"/>
                    <a:pt x="3668" y="179"/>
                    <a:pt x="3692" y="191"/>
                  </a:cubicBezTo>
                  <a:cubicBezTo>
                    <a:pt x="3727" y="203"/>
                    <a:pt x="3739" y="227"/>
                    <a:pt x="3739" y="250"/>
                  </a:cubicBezTo>
                  <a:cubicBezTo>
                    <a:pt x="3739" y="298"/>
                    <a:pt x="3727" y="346"/>
                    <a:pt x="3692" y="358"/>
                  </a:cubicBezTo>
                  <a:lnTo>
                    <a:pt x="2644" y="1012"/>
                  </a:lnTo>
                  <a:cubicBezTo>
                    <a:pt x="2620" y="1012"/>
                    <a:pt x="2620" y="1024"/>
                    <a:pt x="2608" y="1036"/>
                  </a:cubicBezTo>
                  <a:cubicBezTo>
                    <a:pt x="2584" y="1096"/>
                    <a:pt x="2596" y="1155"/>
                    <a:pt x="2644" y="1191"/>
                  </a:cubicBezTo>
                  <a:lnTo>
                    <a:pt x="3561" y="1727"/>
                  </a:lnTo>
                  <a:cubicBezTo>
                    <a:pt x="3632" y="1774"/>
                    <a:pt x="3775" y="1834"/>
                    <a:pt x="3930" y="1905"/>
                  </a:cubicBezTo>
                  <a:cubicBezTo>
                    <a:pt x="4251" y="2048"/>
                    <a:pt x="4930" y="2370"/>
                    <a:pt x="4990" y="2501"/>
                  </a:cubicBezTo>
                  <a:cubicBezTo>
                    <a:pt x="5001" y="2560"/>
                    <a:pt x="5025" y="2584"/>
                    <a:pt x="5025" y="2584"/>
                  </a:cubicBezTo>
                  <a:cubicBezTo>
                    <a:pt x="4882" y="2584"/>
                    <a:pt x="4751" y="2560"/>
                    <a:pt x="4620" y="2513"/>
                  </a:cubicBezTo>
                  <a:lnTo>
                    <a:pt x="4489" y="2465"/>
                  </a:lnTo>
                  <a:cubicBezTo>
                    <a:pt x="4335" y="2441"/>
                    <a:pt x="4192" y="2394"/>
                    <a:pt x="4037" y="2346"/>
                  </a:cubicBezTo>
                  <a:cubicBezTo>
                    <a:pt x="3847" y="2286"/>
                    <a:pt x="3632" y="2227"/>
                    <a:pt x="3311" y="2155"/>
                  </a:cubicBezTo>
                  <a:cubicBezTo>
                    <a:pt x="3299" y="2153"/>
                    <a:pt x="3288" y="2151"/>
                    <a:pt x="3276" y="2151"/>
                  </a:cubicBezTo>
                  <a:cubicBezTo>
                    <a:pt x="3238" y="2151"/>
                    <a:pt x="3201" y="2167"/>
                    <a:pt x="3192" y="2203"/>
                  </a:cubicBezTo>
                  <a:cubicBezTo>
                    <a:pt x="3180" y="2251"/>
                    <a:pt x="3180" y="2286"/>
                    <a:pt x="3192" y="2322"/>
                  </a:cubicBezTo>
                  <a:cubicBezTo>
                    <a:pt x="3251" y="2489"/>
                    <a:pt x="3620" y="2667"/>
                    <a:pt x="4382" y="2977"/>
                  </a:cubicBezTo>
                  <a:cubicBezTo>
                    <a:pt x="4513" y="3037"/>
                    <a:pt x="4644" y="3096"/>
                    <a:pt x="4680" y="3108"/>
                  </a:cubicBezTo>
                  <a:lnTo>
                    <a:pt x="4704" y="3120"/>
                  </a:lnTo>
                  <a:cubicBezTo>
                    <a:pt x="4751" y="3156"/>
                    <a:pt x="4823" y="3179"/>
                    <a:pt x="4823" y="3215"/>
                  </a:cubicBezTo>
                  <a:lnTo>
                    <a:pt x="4823" y="3263"/>
                  </a:lnTo>
                  <a:cubicBezTo>
                    <a:pt x="4816" y="3266"/>
                    <a:pt x="4801" y="3270"/>
                    <a:pt x="4774" y="3270"/>
                  </a:cubicBezTo>
                  <a:cubicBezTo>
                    <a:pt x="4713" y="3270"/>
                    <a:pt x="4588" y="3251"/>
                    <a:pt x="4347" y="3167"/>
                  </a:cubicBezTo>
                  <a:lnTo>
                    <a:pt x="4251" y="3144"/>
                  </a:lnTo>
                  <a:cubicBezTo>
                    <a:pt x="4037" y="3096"/>
                    <a:pt x="3811" y="3037"/>
                    <a:pt x="3608" y="2977"/>
                  </a:cubicBezTo>
                  <a:lnTo>
                    <a:pt x="3013" y="2810"/>
                  </a:lnTo>
                  <a:cubicBezTo>
                    <a:pt x="3005" y="2808"/>
                    <a:pt x="2996" y="2807"/>
                    <a:pt x="2988" y="2807"/>
                  </a:cubicBezTo>
                  <a:cubicBezTo>
                    <a:pt x="2946" y="2807"/>
                    <a:pt x="2904" y="2830"/>
                    <a:pt x="2894" y="2870"/>
                  </a:cubicBezTo>
                  <a:cubicBezTo>
                    <a:pt x="2858" y="2917"/>
                    <a:pt x="2894" y="2977"/>
                    <a:pt x="2942" y="3001"/>
                  </a:cubicBezTo>
                  <a:cubicBezTo>
                    <a:pt x="3096" y="3084"/>
                    <a:pt x="3311" y="3167"/>
                    <a:pt x="3501" y="3239"/>
                  </a:cubicBezTo>
                  <a:cubicBezTo>
                    <a:pt x="3716" y="3322"/>
                    <a:pt x="3906" y="3406"/>
                    <a:pt x="4049" y="3477"/>
                  </a:cubicBezTo>
                  <a:cubicBezTo>
                    <a:pt x="4108" y="3513"/>
                    <a:pt x="4168" y="3525"/>
                    <a:pt x="4228" y="3560"/>
                  </a:cubicBezTo>
                  <a:cubicBezTo>
                    <a:pt x="4311" y="3584"/>
                    <a:pt x="4382" y="3620"/>
                    <a:pt x="4442" y="3656"/>
                  </a:cubicBezTo>
                  <a:cubicBezTo>
                    <a:pt x="4489" y="3691"/>
                    <a:pt x="4489" y="3703"/>
                    <a:pt x="4489" y="3715"/>
                  </a:cubicBezTo>
                  <a:cubicBezTo>
                    <a:pt x="4489" y="3735"/>
                    <a:pt x="4466" y="3754"/>
                    <a:pt x="4418" y="3754"/>
                  </a:cubicBezTo>
                  <a:cubicBezTo>
                    <a:pt x="4407" y="3754"/>
                    <a:pt x="4395" y="3753"/>
                    <a:pt x="4382" y="3751"/>
                  </a:cubicBezTo>
                  <a:cubicBezTo>
                    <a:pt x="4204" y="3703"/>
                    <a:pt x="4037" y="3656"/>
                    <a:pt x="3870" y="3584"/>
                  </a:cubicBezTo>
                  <a:lnTo>
                    <a:pt x="3692" y="3525"/>
                  </a:lnTo>
                  <a:cubicBezTo>
                    <a:pt x="3549" y="3477"/>
                    <a:pt x="3394" y="3418"/>
                    <a:pt x="3263" y="3346"/>
                  </a:cubicBezTo>
                  <a:cubicBezTo>
                    <a:pt x="3132" y="3275"/>
                    <a:pt x="3001" y="3215"/>
                    <a:pt x="2823" y="3156"/>
                  </a:cubicBezTo>
                  <a:cubicBezTo>
                    <a:pt x="2809" y="3153"/>
                    <a:pt x="2795" y="3151"/>
                    <a:pt x="2782" y="3151"/>
                  </a:cubicBezTo>
                  <a:cubicBezTo>
                    <a:pt x="2741" y="3151"/>
                    <a:pt x="2707" y="3167"/>
                    <a:pt x="2680" y="3203"/>
                  </a:cubicBezTo>
                  <a:cubicBezTo>
                    <a:pt x="2656" y="3239"/>
                    <a:pt x="2680" y="3298"/>
                    <a:pt x="2727" y="3334"/>
                  </a:cubicBezTo>
                  <a:cubicBezTo>
                    <a:pt x="2846" y="3406"/>
                    <a:pt x="2942" y="3465"/>
                    <a:pt x="3037" y="3525"/>
                  </a:cubicBezTo>
                  <a:cubicBezTo>
                    <a:pt x="3144" y="3596"/>
                    <a:pt x="3251" y="3656"/>
                    <a:pt x="3382" y="3739"/>
                  </a:cubicBezTo>
                  <a:lnTo>
                    <a:pt x="3477" y="3775"/>
                  </a:lnTo>
                  <a:cubicBezTo>
                    <a:pt x="3561" y="3810"/>
                    <a:pt x="3656" y="3870"/>
                    <a:pt x="3727" y="3929"/>
                  </a:cubicBezTo>
                  <a:cubicBezTo>
                    <a:pt x="3489" y="3882"/>
                    <a:pt x="3263" y="3810"/>
                    <a:pt x="3061" y="3703"/>
                  </a:cubicBezTo>
                  <a:cubicBezTo>
                    <a:pt x="2894" y="3620"/>
                    <a:pt x="2727" y="3560"/>
                    <a:pt x="2561" y="3477"/>
                  </a:cubicBezTo>
                  <a:cubicBezTo>
                    <a:pt x="2346" y="3394"/>
                    <a:pt x="2132" y="3287"/>
                    <a:pt x="1942" y="3179"/>
                  </a:cubicBezTo>
                  <a:lnTo>
                    <a:pt x="1656" y="2989"/>
                  </a:lnTo>
                  <a:cubicBezTo>
                    <a:pt x="1513" y="2882"/>
                    <a:pt x="1418" y="2810"/>
                    <a:pt x="1358" y="2786"/>
                  </a:cubicBezTo>
                  <a:lnTo>
                    <a:pt x="227" y="2167"/>
                  </a:lnTo>
                  <a:lnTo>
                    <a:pt x="656" y="1262"/>
                  </a:lnTo>
                  <a:lnTo>
                    <a:pt x="3620" y="179"/>
                  </a:lnTo>
                  <a:close/>
                  <a:moveTo>
                    <a:pt x="3664" y="0"/>
                  </a:moveTo>
                  <a:cubicBezTo>
                    <a:pt x="3635" y="0"/>
                    <a:pt x="3604" y="4"/>
                    <a:pt x="3573" y="12"/>
                  </a:cubicBezTo>
                  <a:lnTo>
                    <a:pt x="584" y="1120"/>
                  </a:lnTo>
                  <a:cubicBezTo>
                    <a:pt x="560" y="1120"/>
                    <a:pt x="537" y="1132"/>
                    <a:pt x="525" y="1155"/>
                  </a:cubicBezTo>
                  <a:lnTo>
                    <a:pt x="37" y="2191"/>
                  </a:lnTo>
                  <a:cubicBezTo>
                    <a:pt x="1" y="2227"/>
                    <a:pt x="37" y="2286"/>
                    <a:pt x="84" y="2322"/>
                  </a:cubicBezTo>
                  <a:lnTo>
                    <a:pt x="1275" y="2977"/>
                  </a:lnTo>
                  <a:lnTo>
                    <a:pt x="1537" y="3167"/>
                  </a:lnTo>
                  <a:cubicBezTo>
                    <a:pt x="1727" y="3298"/>
                    <a:pt x="1811" y="3358"/>
                    <a:pt x="1834" y="3382"/>
                  </a:cubicBezTo>
                  <a:cubicBezTo>
                    <a:pt x="2049" y="3477"/>
                    <a:pt x="2251" y="3584"/>
                    <a:pt x="2477" y="3679"/>
                  </a:cubicBezTo>
                  <a:cubicBezTo>
                    <a:pt x="2644" y="3739"/>
                    <a:pt x="2799" y="3810"/>
                    <a:pt x="2954" y="3882"/>
                  </a:cubicBezTo>
                  <a:cubicBezTo>
                    <a:pt x="3192" y="4001"/>
                    <a:pt x="3454" y="4096"/>
                    <a:pt x="3727" y="4120"/>
                  </a:cubicBezTo>
                  <a:cubicBezTo>
                    <a:pt x="3757" y="4120"/>
                    <a:pt x="3787" y="4117"/>
                    <a:pt x="3823" y="4117"/>
                  </a:cubicBezTo>
                  <a:cubicBezTo>
                    <a:pt x="3858" y="4117"/>
                    <a:pt x="3900" y="4120"/>
                    <a:pt x="3954" y="4132"/>
                  </a:cubicBezTo>
                  <a:cubicBezTo>
                    <a:pt x="3989" y="4096"/>
                    <a:pt x="4025" y="4013"/>
                    <a:pt x="3954" y="3882"/>
                  </a:cubicBezTo>
                  <a:lnTo>
                    <a:pt x="3930" y="3858"/>
                  </a:lnTo>
                  <a:lnTo>
                    <a:pt x="3930" y="3858"/>
                  </a:lnTo>
                  <a:cubicBezTo>
                    <a:pt x="4085" y="3918"/>
                    <a:pt x="4228" y="3953"/>
                    <a:pt x="4394" y="3989"/>
                  </a:cubicBezTo>
                  <a:cubicBezTo>
                    <a:pt x="4413" y="3992"/>
                    <a:pt x="4433" y="3994"/>
                    <a:pt x="4452" y="3994"/>
                  </a:cubicBezTo>
                  <a:cubicBezTo>
                    <a:pt x="4565" y="3994"/>
                    <a:pt x="4677" y="3936"/>
                    <a:pt x="4728" y="3834"/>
                  </a:cubicBezTo>
                  <a:cubicBezTo>
                    <a:pt x="4763" y="3715"/>
                    <a:pt x="4728" y="3584"/>
                    <a:pt x="4620" y="3525"/>
                  </a:cubicBezTo>
                  <a:cubicBezTo>
                    <a:pt x="4578" y="3498"/>
                    <a:pt x="4539" y="3474"/>
                    <a:pt x="4499" y="3454"/>
                  </a:cubicBezTo>
                  <a:lnTo>
                    <a:pt x="4499" y="3454"/>
                  </a:lnTo>
                  <a:cubicBezTo>
                    <a:pt x="4623" y="3490"/>
                    <a:pt x="4739" y="3516"/>
                    <a:pt x="4837" y="3516"/>
                  </a:cubicBezTo>
                  <a:cubicBezTo>
                    <a:pt x="4919" y="3516"/>
                    <a:pt x="4988" y="3498"/>
                    <a:pt x="5037" y="3453"/>
                  </a:cubicBezTo>
                  <a:cubicBezTo>
                    <a:pt x="5097" y="3394"/>
                    <a:pt x="5120" y="3298"/>
                    <a:pt x="5097" y="3215"/>
                  </a:cubicBezTo>
                  <a:cubicBezTo>
                    <a:pt x="5049" y="3108"/>
                    <a:pt x="4978" y="3025"/>
                    <a:pt x="4870" y="2989"/>
                  </a:cubicBezTo>
                  <a:lnTo>
                    <a:pt x="4847" y="2977"/>
                  </a:lnTo>
                  <a:cubicBezTo>
                    <a:pt x="4799" y="2941"/>
                    <a:pt x="4668" y="2882"/>
                    <a:pt x="4513" y="2822"/>
                  </a:cubicBezTo>
                  <a:cubicBezTo>
                    <a:pt x="4370" y="2751"/>
                    <a:pt x="4085" y="2644"/>
                    <a:pt x="3847" y="2525"/>
                  </a:cubicBezTo>
                  <a:lnTo>
                    <a:pt x="3847" y="2525"/>
                  </a:lnTo>
                  <a:lnTo>
                    <a:pt x="4025" y="2584"/>
                  </a:lnTo>
                  <a:cubicBezTo>
                    <a:pt x="4168" y="2632"/>
                    <a:pt x="4323" y="2679"/>
                    <a:pt x="4489" y="2703"/>
                  </a:cubicBezTo>
                  <a:lnTo>
                    <a:pt x="4609" y="2739"/>
                  </a:lnTo>
                  <a:cubicBezTo>
                    <a:pt x="4762" y="2786"/>
                    <a:pt x="4912" y="2817"/>
                    <a:pt x="5029" y="2817"/>
                  </a:cubicBezTo>
                  <a:cubicBezTo>
                    <a:pt x="5120" y="2817"/>
                    <a:pt x="5191" y="2798"/>
                    <a:pt x="5228" y="2751"/>
                  </a:cubicBezTo>
                  <a:cubicBezTo>
                    <a:pt x="5323" y="2644"/>
                    <a:pt x="5240" y="2489"/>
                    <a:pt x="5216" y="2441"/>
                  </a:cubicBezTo>
                  <a:cubicBezTo>
                    <a:pt x="5120" y="2263"/>
                    <a:pt x="4644" y="2036"/>
                    <a:pt x="4049" y="1751"/>
                  </a:cubicBezTo>
                  <a:lnTo>
                    <a:pt x="3692" y="1572"/>
                  </a:lnTo>
                  <a:lnTo>
                    <a:pt x="2918" y="1132"/>
                  </a:lnTo>
                  <a:lnTo>
                    <a:pt x="3835" y="560"/>
                  </a:lnTo>
                  <a:cubicBezTo>
                    <a:pt x="3930" y="489"/>
                    <a:pt x="3989" y="358"/>
                    <a:pt x="3966" y="239"/>
                  </a:cubicBezTo>
                  <a:cubicBezTo>
                    <a:pt x="3954" y="167"/>
                    <a:pt x="3906" y="84"/>
                    <a:pt x="3835" y="48"/>
                  </a:cubicBezTo>
                  <a:cubicBezTo>
                    <a:pt x="3779" y="16"/>
                    <a:pt x="3723" y="0"/>
                    <a:pt x="3664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088;p36"/>
            <p:cNvSpPr/>
            <p:nvPr/>
          </p:nvSpPr>
          <p:spPr>
            <a:xfrm>
              <a:off x="4421075" y="2386350"/>
              <a:ext cx="404850" cy="94475"/>
            </a:xfrm>
            <a:custGeom>
              <a:avLst/>
              <a:gdLst/>
              <a:ahLst/>
              <a:cxnLst/>
              <a:rect l="l" t="t" r="r" b="b"/>
              <a:pathLst>
                <a:path w="16194" h="3779" extrusionOk="0">
                  <a:moveTo>
                    <a:pt x="2479" y="1"/>
                  </a:moveTo>
                  <a:cubicBezTo>
                    <a:pt x="2429" y="1"/>
                    <a:pt x="2382" y="22"/>
                    <a:pt x="2346" y="63"/>
                  </a:cubicBezTo>
                  <a:cubicBezTo>
                    <a:pt x="2287" y="123"/>
                    <a:pt x="2275" y="218"/>
                    <a:pt x="2334" y="302"/>
                  </a:cubicBezTo>
                  <a:lnTo>
                    <a:pt x="2989" y="1278"/>
                  </a:lnTo>
                  <a:lnTo>
                    <a:pt x="1977" y="1385"/>
                  </a:lnTo>
                  <a:cubicBezTo>
                    <a:pt x="1691" y="1409"/>
                    <a:pt x="548" y="1349"/>
                    <a:pt x="370" y="1504"/>
                  </a:cubicBezTo>
                  <a:cubicBezTo>
                    <a:pt x="12" y="1790"/>
                    <a:pt x="691" y="1814"/>
                    <a:pt x="846" y="1849"/>
                  </a:cubicBezTo>
                  <a:cubicBezTo>
                    <a:pt x="1167" y="1921"/>
                    <a:pt x="1429" y="1921"/>
                    <a:pt x="1989" y="2040"/>
                  </a:cubicBezTo>
                  <a:cubicBezTo>
                    <a:pt x="1994" y="2123"/>
                    <a:pt x="1694" y="2144"/>
                    <a:pt x="1354" y="2144"/>
                  </a:cubicBezTo>
                  <a:cubicBezTo>
                    <a:pt x="1007" y="2144"/>
                    <a:pt x="620" y="2122"/>
                    <a:pt x="479" y="2122"/>
                  </a:cubicBezTo>
                  <a:cubicBezTo>
                    <a:pt x="463" y="2122"/>
                    <a:pt x="450" y="2123"/>
                    <a:pt x="441" y="2123"/>
                  </a:cubicBezTo>
                  <a:cubicBezTo>
                    <a:pt x="370" y="2123"/>
                    <a:pt x="262" y="2123"/>
                    <a:pt x="203" y="2207"/>
                  </a:cubicBezTo>
                  <a:cubicBezTo>
                    <a:pt x="1" y="2468"/>
                    <a:pt x="667" y="2504"/>
                    <a:pt x="798" y="2516"/>
                  </a:cubicBezTo>
                  <a:cubicBezTo>
                    <a:pt x="1203" y="2588"/>
                    <a:pt x="1608" y="2647"/>
                    <a:pt x="2001" y="2719"/>
                  </a:cubicBezTo>
                  <a:cubicBezTo>
                    <a:pt x="1945" y="2723"/>
                    <a:pt x="1884" y="2724"/>
                    <a:pt x="1819" y="2724"/>
                  </a:cubicBezTo>
                  <a:cubicBezTo>
                    <a:pt x="1573" y="2724"/>
                    <a:pt x="1275" y="2701"/>
                    <a:pt x="1034" y="2701"/>
                  </a:cubicBezTo>
                  <a:cubicBezTo>
                    <a:pt x="971" y="2701"/>
                    <a:pt x="911" y="2703"/>
                    <a:pt x="858" y="2707"/>
                  </a:cubicBezTo>
                  <a:cubicBezTo>
                    <a:pt x="792" y="2701"/>
                    <a:pt x="721" y="2698"/>
                    <a:pt x="649" y="2698"/>
                  </a:cubicBezTo>
                  <a:cubicBezTo>
                    <a:pt x="578" y="2698"/>
                    <a:pt x="507" y="2701"/>
                    <a:pt x="441" y="2707"/>
                  </a:cubicBezTo>
                  <a:cubicBezTo>
                    <a:pt x="251" y="2754"/>
                    <a:pt x="262" y="2945"/>
                    <a:pt x="453" y="3004"/>
                  </a:cubicBezTo>
                  <a:cubicBezTo>
                    <a:pt x="679" y="3052"/>
                    <a:pt x="917" y="3076"/>
                    <a:pt x="1155" y="3076"/>
                  </a:cubicBezTo>
                  <a:cubicBezTo>
                    <a:pt x="1328" y="3094"/>
                    <a:pt x="1471" y="3094"/>
                    <a:pt x="1612" y="3094"/>
                  </a:cubicBezTo>
                  <a:cubicBezTo>
                    <a:pt x="1754" y="3094"/>
                    <a:pt x="1894" y="3094"/>
                    <a:pt x="2060" y="3111"/>
                  </a:cubicBezTo>
                  <a:cubicBezTo>
                    <a:pt x="1786" y="3123"/>
                    <a:pt x="1632" y="3183"/>
                    <a:pt x="1346" y="3195"/>
                  </a:cubicBezTo>
                  <a:cubicBezTo>
                    <a:pt x="1327" y="3193"/>
                    <a:pt x="1308" y="3192"/>
                    <a:pt x="1289" y="3192"/>
                  </a:cubicBezTo>
                  <a:cubicBezTo>
                    <a:pt x="1168" y="3192"/>
                    <a:pt x="1053" y="3223"/>
                    <a:pt x="929" y="3254"/>
                  </a:cubicBezTo>
                  <a:cubicBezTo>
                    <a:pt x="672" y="3442"/>
                    <a:pt x="1278" y="3499"/>
                    <a:pt x="1552" y="3499"/>
                  </a:cubicBezTo>
                  <a:cubicBezTo>
                    <a:pt x="1608" y="3499"/>
                    <a:pt x="1649" y="3496"/>
                    <a:pt x="1667" y="3492"/>
                  </a:cubicBezTo>
                  <a:cubicBezTo>
                    <a:pt x="1712" y="3491"/>
                    <a:pt x="1756" y="3490"/>
                    <a:pt x="1801" y="3490"/>
                  </a:cubicBezTo>
                  <a:cubicBezTo>
                    <a:pt x="2033" y="3490"/>
                    <a:pt x="2272" y="3506"/>
                    <a:pt x="2506" y="3506"/>
                  </a:cubicBezTo>
                  <a:cubicBezTo>
                    <a:pt x="2617" y="3506"/>
                    <a:pt x="2726" y="3503"/>
                    <a:pt x="2834" y="3492"/>
                  </a:cubicBezTo>
                  <a:cubicBezTo>
                    <a:pt x="2891" y="3492"/>
                    <a:pt x="3438" y="3373"/>
                    <a:pt x="3486" y="3373"/>
                  </a:cubicBezTo>
                  <a:cubicBezTo>
                    <a:pt x="3488" y="3373"/>
                    <a:pt x="3489" y="3373"/>
                    <a:pt x="3489" y="3373"/>
                  </a:cubicBezTo>
                  <a:lnTo>
                    <a:pt x="4787" y="3278"/>
                  </a:lnTo>
                  <a:lnTo>
                    <a:pt x="4787" y="3254"/>
                  </a:lnTo>
                  <a:cubicBezTo>
                    <a:pt x="5727" y="3350"/>
                    <a:pt x="10311" y="3778"/>
                    <a:pt x="11847" y="3778"/>
                  </a:cubicBezTo>
                  <a:cubicBezTo>
                    <a:pt x="13550" y="3778"/>
                    <a:pt x="15562" y="3242"/>
                    <a:pt x="15562" y="3242"/>
                  </a:cubicBezTo>
                  <a:lnTo>
                    <a:pt x="16193" y="1695"/>
                  </a:lnTo>
                  <a:lnTo>
                    <a:pt x="14407" y="1016"/>
                  </a:lnTo>
                  <a:lnTo>
                    <a:pt x="14014" y="1397"/>
                  </a:lnTo>
                  <a:cubicBezTo>
                    <a:pt x="14014" y="1397"/>
                    <a:pt x="13782" y="1386"/>
                    <a:pt x="13439" y="1386"/>
                  </a:cubicBezTo>
                  <a:cubicBezTo>
                    <a:pt x="12896" y="1386"/>
                    <a:pt x="12075" y="1413"/>
                    <a:pt x="11454" y="1552"/>
                  </a:cubicBezTo>
                  <a:cubicBezTo>
                    <a:pt x="10442" y="1790"/>
                    <a:pt x="6049" y="2064"/>
                    <a:pt x="6049" y="2064"/>
                  </a:cubicBezTo>
                  <a:lnTo>
                    <a:pt x="4787" y="2207"/>
                  </a:lnTo>
                  <a:lnTo>
                    <a:pt x="2620" y="63"/>
                  </a:lnTo>
                  <a:cubicBezTo>
                    <a:pt x="2578" y="22"/>
                    <a:pt x="2528" y="1"/>
                    <a:pt x="24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089;p36"/>
            <p:cNvSpPr/>
            <p:nvPr/>
          </p:nvSpPr>
          <p:spPr>
            <a:xfrm>
              <a:off x="4422575" y="2384875"/>
              <a:ext cx="406325" cy="99225"/>
            </a:xfrm>
            <a:custGeom>
              <a:avLst/>
              <a:gdLst/>
              <a:ahLst/>
              <a:cxnLst/>
              <a:rect l="l" t="t" r="r" b="b"/>
              <a:pathLst>
                <a:path w="16253" h="3969" extrusionOk="0">
                  <a:moveTo>
                    <a:pt x="2417" y="194"/>
                  </a:moveTo>
                  <a:cubicBezTo>
                    <a:pt x="2441" y="194"/>
                    <a:pt x="2465" y="194"/>
                    <a:pt x="2477" y="206"/>
                  </a:cubicBezTo>
                  <a:lnTo>
                    <a:pt x="4644" y="2349"/>
                  </a:lnTo>
                  <a:cubicBezTo>
                    <a:pt x="4667" y="2361"/>
                    <a:pt x="4691" y="2385"/>
                    <a:pt x="4727" y="2385"/>
                  </a:cubicBezTo>
                  <a:lnTo>
                    <a:pt x="5989" y="2242"/>
                  </a:lnTo>
                  <a:cubicBezTo>
                    <a:pt x="6168" y="2230"/>
                    <a:pt x="10430" y="1932"/>
                    <a:pt x="11406" y="1706"/>
                  </a:cubicBezTo>
                  <a:cubicBezTo>
                    <a:pt x="11999" y="1577"/>
                    <a:pt x="12789" y="1552"/>
                    <a:pt x="13329" y="1552"/>
                  </a:cubicBezTo>
                  <a:cubicBezTo>
                    <a:pt x="13689" y="1552"/>
                    <a:pt x="13938" y="1563"/>
                    <a:pt x="13942" y="1563"/>
                  </a:cubicBezTo>
                  <a:cubicBezTo>
                    <a:pt x="13966" y="1563"/>
                    <a:pt x="14002" y="1551"/>
                    <a:pt x="14014" y="1527"/>
                  </a:cubicBezTo>
                  <a:lnTo>
                    <a:pt x="14359" y="1194"/>
                  </a:lnTo>
                  <a:lnTo>
                    <a:pt x="15978" y="1825"/>
                  </a:lnTo>
                  <a:lnTo>
                    <a:pt x="15419" y="3242"/>
                  </a:lnTo>
                  <a:cubicBezTo>
                    <a:pt x="15097" y="3313"/>
                    <a:pt x="13287" y="3766"/>
                    <a:pt x="11763" y="3766"/>
                  </a:cubicBezTo>
                  <a:cubicBezTo>
                    <a:pt x="10251" y="3766"/>
                    <a:pt x="5644" y="3337"/>
                    <a:pt x="4739" y="3242"/>
                  </a:cubicBezTo>
                  <a:cubicBezTo>
                    <a:pt x="4715" y="3242"/>
                    <a:pt x="4679" y="3254"/>
                    <a:pt x="4667" y="3313"/>
                  </a:cubicBezTo>
                  <a:lnTo>
                    <a:pt x="3417" y="3409"/>
                  </a:lnTo>
                  <a:cubicBezTo>
                    <a:pt x="3310" y="3420"/>
                    <a:pt x="3191" y="3432"/>
                    <a:pt x="3072" y="3468"/>
                  </a:cubicBezTo>
                  <a:lnTo>
                    <a:pt x="2762" y="3528"/>
                  </a:lnTo>
                  <a:cubicBezTo>
                    <a:pt x="2649" y="3534"/>
                    <a:pt x="2542" y="3537"/>
                    <a:pt x="2435" y="3537"/>
                  </a:cubicBezTo>
                  <a:cubicBezTo>
                    <a:pt x="2328" y="3537"/>
                    <a:pt x="2221" y="3534"/>
                    <a:pt x="2107" y="3528"/>
                  </a:cubicBezTo>
                  <a:lnTo>
                    <a:pt x="1607" y="3528"/>
                  </a:lnTo>
                  <a:cubicBezTo>
                    <a:pt x="1577" y="3529"/>
                    <a:pt x="1547" y="3530"/>
                    <a:pt x="1517" y="3530"/>
                  </a:cubicBezTo>
                  <a:cubicBezTo>
                    <a:pt x="1321" y="3530"/>
                    <a:pt x="1128" y="3499"/>
                    <a:pt x="953" y="3468"/>
                  </a:cubicBezTo>
                  <a:cubicBezTo>
                    <a:pt x="1036" y="3432"/>
                    <a:pt x="1131" y="3432"/>
                    <a:pt x="1215" y="3432"/>
                  </a:cubicBezTo>
                  <a:lnTo>
                    <a:pt x="1310" y="3432"/>
                  </a:lnTo>
                  <a:cubicBezTo>
                    <a:pt x="1429" y="3420"/>
                    <a:pt x="1560" y="3409"/>
                    <a:pt x="1679" y="3385"/>
                  </a:cubicBezTo>
                  <a:cubicBezTo>
                    <a:pt x="1786" y="3373"/>
                    <a:pt x="1881" y="3361"/>
                    <a:pt x="2024" y="3349"/>
                  </a:cubicBezTo>
                  <a:cubicBezTo>
                    <a:pt x="2084" y="3349"/>
                    <a:pt x="2119" y="3301"/>
                    <a:pt x="2119" y="3242"/>
                  </a:cubicBezTo>
                  <a:cubicBezTo>
                    <a:pt x="2119" y="3182"/>
                    <a:pt x="2084" y="3135"/>
                    <a:pt x="2024" y="3135"/>
                  </a:cubicBezTo>
                  <a:cubicBezTo>
                    <a:pt x="1846" y="3123"/>
                    <a:pt x="1703" y="3123"/>
                    <a:pt x="1560" y="3123"/>
                  </a:cubicBezTo>
                  <a:cubicBezTo>
                    <a:pt x="1405" y="3123"/>
                    <a:pt x="1274" y="3123"/>
                    <a:pt x="1107" y="3111"/>
                  </a:cubicBezTo>
                  <a:lnTo>
                    <a:pt x="929" y="3087"/>
                  </a:lnTo>
                  <a:cubicBezTo>
                    <a:pt x="774" y="3087"/>
                    <a:pt x="607" y="3063"/>
                    <a:pt x="441" y="3028"/>
                  </a:cubicBezTo>
                  <a:cubicBezTo>
                    <a:pt x="393" y="3016"/>
                    <a:pt x="369" y="2968"/>
                    <a:pt x="369" y="2968"/>
                  </a:cubicBezTo>
                  <a:cubicBezTo>
                    <a:pt x="369" y="2968"/>
                    <a:pt x="381" y="2944"/>
                    <a:pt x="417" y="2944"/>
                  </a:cubicBezTo>
                  <a:cubicBezTo>
                    <a:pt x="453" y="2938"/>
                    <a:pt x="488" y="2935"/>
                    <a:pt x="524" y="2935"/>
                  </a:cubicBezTo>
                  <a:cubicBezTo>
                    <a:pt x="560" y="2935"/>
                    <a:pt x="595" y="2938"/>
                    <a:pt x="631" y="2944"/>
                  </a:cubicBezTo>
                  <a:lnTo>
                    <a:pt x="810" y="2944"/>
                  </a:lnTo>
                  <a:cubicBezTo>
                    <a:pt x="865" y="2940"/>
                    <a:pt x="923" y="2939"/>
                    <a:pt x="984" y="2939"/>
                  </a:cubicBezTo>
                  <a:cubicBezTo>
                    <a:pt x="1106" y="2939"/>
                    <a:pt x="1238" y="2944"/>
                    <a:pt x="1381" y="2944"/>
                  </a:cubicBezTo>
                  <a:cubicBezTo>
                    <a:pt x="1572" y="2956"/>
                    <a:pt x="1762" y="2956"/>
                    <a:pt x="1965" y="2956"/>
                  </a:cubicBezTo>
                  <a:cubicBezTo>
                    <a:pt x="2024" y="2944"/>
                    <a:pt x="2060" y="2908"/>
                    <a:pt x="2060" y="2861"/>
                  </a:cubicBezTo>
                  <a:cubicBezTo>
                    <a:pt x="2060" y="2813"/>
                    <a:pt x="2024" y="2766"/>
                    <a:pt x="1977" y="2754"/>
                  </a:cubicBezTo>
                  <a:cubicBezTo>
                    <a:pt x="1786" y="2706"/>
                    <a:pt x="1607" y="2682"/>
                    <a:pt x="1393" y="2647"/>
                  </a:cubicBezTo>
                  <a:cubicBezTo>
                    <a:pt x="1191" y="2623"/>
                    <a:pt x="976" y="2587"/>
                    <a:pt x="774" y="2539"/>
                  </a:cubicBezTo>
                  <a:lnTo>
                    <a:pt x="667" y="2527"/>
                  </a:lnTo>
                  <a:cubicBezTo>
                    <a:pt x="322" y="2504"/>
                    <a:pt x="238" y="2456"/>
                    <a:pt x="214" y="2420"/>
                  </a:cubicBezTo>
                  <a:cubicBezTo>
                    <a:pt x="214" y="2408"/>
                    <a:pt x="214" y="2408"/>
                    <a:pt x="238" y="2397"/>
                  </a:cubicBezTo>
                  <a:cubicBezTo>
                    <a:pt x="250" y="2361"/>
                    <a:pt x="310" y="2361"/>
                    <a:pt x="357" y="2361"/>
                  </a:cubicBezTo>
                  <a:lnTo>
                    <a:pt x="691" y="2361"/>
                  </a:lnTo>
                  <a:cubicBezTo>
                    <a:pt x="933" y="2368"/>
                    <a:pt x="1140" y="2373"/>
                    <a:pt x="1312" y="2373"/>
                  </a:cubicBezTo>
                  <a:cubicBezTo>
                    <a:pt x="1698" y="2373"/>
                    <a:pt x="1914" y="2348"/>
                    <a:pt x="1988" y="2266"/>
                  </a:cubicBezTo>
                  <a:cubicBezTo>
                    <a:pt x="2024" y="2230"/>
                    <a:pt x="2036" y="2206"/>
                    <a:pt x="2036" y="2158"/>
                  </a:cubicBezTo>
                  <a:cubicBezTo>
                    <a:pt x="2036" y="2099"/>
                    <a:pt x="2000" y="2063"/>
                    <a:pt x="1965" y="2051"/>
                  </a:cubicBezTo>
                  <a:cubicBezTo>
                    <a:pt x="1643" y="1980"/>
                    <a:pt x="1441" y="1968"/>
                    <a:pt x="1250" y="1932"/>
                  </a:cubicBezTo>
                  <a:cubicBezTo>
                    <a:pt x="1095" y="1908"/>
                    <a:pt x="964" y="1873"/>
                    <a:pt x="810" y="1849"/>
                  </a:cubicBezTo>
                  <a:cubicBezTo>
                    <a:pt x="786" y="1825"/>
                    <a:pt x="738" y="1813"/>
                    <a:pt x="679" y="1813"/>
                  </a:cubicBezTo>
                  <a:cubicBezTo>
                    <a:pt x="548" y="1801"/>
                    <a:pt x="429" y="1765"/>
                    <a:pt x="310" y="1730"/>
                  </a:cubicBezTo>
                  <a:cubicBezTo>
                    <a:pt x="322" y="1694"/>
                    <a:pt x="333" y="1682"/>
                    <a:pt x="369" y="1670"/>
                  </a:cubicBezTo>
                  <a:cubicBezTo>
                    <a:pt x="476" y="1575"/>
                    <a:pt x="1167" y="1575"/>
                    <a:pt x="1512" y="1575"/>
                  </a:cubicBezTo>
                  <a:lnTo>
                    <a:pt x="1917" y="1575"/>
                  </a:lnTo>
                  <a:lnTo>
                    <a:pt x="2929" y="1468"/>
                  </a:lnTo>
                  <a:cubicBezTo>
                    <a:pt x="2965" y="1468"/>
                    <a:pt x="3000" y="1444"/>
                    <a:pt x="3012" y="1408"/>
                  </a:cubicBezTo>
                  <a:cubicBezTo>
                    <a:pt x="3024" y="1384"/>
                    <a:pt x="3024" y="1337"/>
                    <a:pt x="3012" y="1313"/>
                  </a:cubicBezTo>
                  <a:lnTo>
                    <a:pt x="2358" y="325"/>
                  </a:lnTo>
                  <a:cubicBezTo>
                    <a:pt x="2346" y="313"/>
                    <a:pt x="2346" y="301"/>
                    <a:pt x="2346" y="277"/>
                  </a:cubicBezTo>
                  <a:cubicBezTo>
                    <a:pt x="2346" y="241"/>
                    <a:pt x="2369" y="194"/>
                    <a:pt x="2417" y="194"/>
                  </a:cubicBezTo>
                  <a:close/>
                  <a:moveTo>
                    <a:pt x="2437" y="0"/>
                  </a:moveTo>
                  <a:cubicBezTo>
                    <a:pt x="2378" y="0"/>
                    <a:pt x="2318" y="18"/>
                    <a:pt x="2262" y="51"/>
                  </a:cubicBezTo>
                  <a:cubicBezTo>
                    <a:pt x="2143" y="146"/>
                    <a:pt x="2107" y="325"/>
                    <a:pt x="2203" y="456"/>
                  </a:cubicBezTo>
                  <a:lnTo>
                    <a:pt x="2762" y="1289"/>
                  </a:lnTo>
                  <a:lnTo>
                    <a:pt x="1929" y="1384"/>
                  </a:lnTo>
                  <a:lnTo>
                    <a:pt x="1548" y="1384"/>
                  </a:lnTo>
                  <a:cubicBezTo>
                    <a:pt x="905" y="1384"/>
                    <a:pt x="417" y="1396"/>
                    <a:pt x="262" y="1515"/>
                  </a:cubicBezTo>
                  <a:cubicBezTo>
                    <a:pt x="143" y="1599"/>
                    <a:pt x="95" y="1694"/>
                    <a:pt x="131" y="1777"/>
                  </a:cubicBezTo>
                  <a:cubicBezTo>
                    <a:pt x="179" y="1932"/>
                    <a:pt x="417" y="1980"/>
                    <a:pt x="679" y="2016"/>
                  </a:cubicBezTo>
                  <a:cubicBezTo>
                    <a:pt x="738" y="2039"/>
                    <a:pt x="774" y="2039"/>
                    <a:pt x="798" y="2039"/>
                  </a:cubicBezTo>
                  <a:cubicBezTo>
                    <a:pt x="953" y="2063"/>
                    <a:pt x="1095" y="2099"/>
                    <a:pt x="1250" y="2111"/>
                  </a:cubicBezTo>
                  <a:lnTo>
                    <a:pt x="1369" y="2123"/>
                  </a:lnTo>
                  <a:cubicBezTo>
                    <a:pt x="1282" y="2131"/>
                    <a:pt x="1196" y="2133"/>
                    <a:pt x="1115" y="2133"/>
                  </a:cubicBezTo>
                  <a:cubicBezTo>
                    <a:pt x="954" y="2133"/>
                    <a:pt x="814" y="2123"/>
                    <a:pt x="726" y="2123"/>
                  </a:cubicBezTo>
                  <a:lnTo>
                    <a:pt x="357" y="2123"/>
                  </a:lnTo>
                  <a:cubicBezTo>
                    <a:pt x="346" y="2121"/>
                    <a:pt x="335" y="2121"/>
                    <a:pt x="324" y="2121"/>
                  </a:cubicBezTo>
                  <a:cubicBezTo>
                    <a:pt x="228" y="2121"/>
                    <a:pt x="136" y="2166"/>
                    <a:pt x="72" y="2230"/>
                  </a:cubicBezTo>
                  <a:cubicBezTo>
                    <a:pt x="12" y="2301"/>
                    <a:pt x="0" y="2397"/>
                    <a:pt x="24" y="2468"/>
                  </a:cubicBezTo>
                  <a:cubicBezTo>
                    <a:pt x="95" y="2599"/>
                    <a:pt x="310" y="2658"/>
                    <a:pt x="548" y="2694"/>
                  </a:cubicBezTo>
                  <a:cubicBezTo>
                    <a:pt x="488" y="2694"/>
                    <a:pt x="429" y="2694"/>
                    <a:pt x="369" y="2706"/>
                  </a:cubicBezTo>
                  <a:cubicBezTo>
                    <a:pt x="250" y="2718"/>
                    <a:pt x="155" y="2813"/>
                    <a:pt x="155" y="2932"/>
                  </a:cubicBezTo>
                  <a:cubicBezTo>
                    <a:pt x="155" y="3063"/>
                    <a:pt x="250" y="3170"/>
                    <a:pt x="381" y="3194"/>
                  </a:cubicBezTo>
                  <a:cubicBezTo>
                    <a:pt x="536" y="3230"/>
                    <a:pt x="679" y="3254"/>
                    <a:pt x="834" y="3254"/>
                  </a:cubicBezTo>
                  <a:lnTo>
                    <a:pt x="810" y="3254"/>
                  </a:lnTo>
                  <a:cubicBezTo>
                    <a:pt x="691" y="3349"/>
                    <a:pt x="691" y="3420"/>
                    <a:pt x="714" y="3480"/>
                  </a:cubicBezTo>
                  <a:cubicBezTo>
                    <a:pt x="774" y="3678"/>
                    <a:pt x="1363" y="3695"/>
                    <a:pt x="1557" y="3695"/>
                  </a:cubicBezTo>
                  <a:cubicBezTo>
                    <a:pt x="1596" y="3695"/>
                    <a:pt x="1619" y="3694"/>
                    <a:pt x="1619" y="3694"/>
                  </a:cubicBezTo>
                  <a:cubicBezTo>
                    <a:pt x="1667" y="3686"/>
                    <a:pt x="1719" y="3684"/>
                    <a:pt x="1772" y="3684"/>
                  </a:cubicBezTo>
                  <a:cubicBezTo>
                    <a:pt x="1880" y="3684"/>
                    <a:pt x="1996" y="3694"/>
                    <a:pt x="2107" y="3694"/>
                  </a:cubicBezTo>
                  <a:cubicBezTo>
                    <a:pt x="2227" y="3700"/>
                    <a:pt x="2343" y="3703"/>
                    <a:pt x="2456" y="3703"/>
                  </a:cubicBezTo>
                  <a:cubicBezTo>
                    <a:pt x="2569" y="3703"/>
                    <a:pt x="2679" y="3700"/>
                    <a:pt x="2786" y="3694"/>
                  </a:cubicBezTo>
                  <a:cubicBezTo>
                    <a:pt x="2810" y="3694"/>
                    <a:pt x="2905" y="3670"/>
                    <a:pt x="3120" y="3635"/>
                  </a:cubicBezTo>
                  <a:lnTo>
                    <a:pt x="3453" y="3575"/>
                  </a:lnTo>
                  <a:lnTo>
                    <a:pt x="4739" y="3468"/>
                  </a:lnTo>
                  <a:cubicBezTo>
                    <a:pt x="4751" y="3468"/>
                    <a:pt x="4774" y="3468"/>
                    <a:pt x="4786" y="3456"/>
                  </a:cubicBezTo>
                  <a:cubicBezTo>
                    <a:pt x="5810" y="3551"/>
                    <a:pt x="10275" y="3968"/>
                    <a:pt x="11787" y="3968"/>
                  </a:cubicBezTo>
                  <a:cubicBezTo>
                    <a:pt x="13478" y="3968"/>
                    <a:pt x="15502" y="3432"/>
                    <a:pt x="15538" y="3420"/>
                  </a:cubicBezTo>
                  <a:cubicBezTo>
                    <a:pt x="15562" y="3420"/>
                    <a:pt x="15597" y="3385"/>
                    <a:pt x="15609" y="3361"/>
                  </a:cubicBezTo>
                  <a:lnTo>
                    <a:pt x="16228" y="1813"/>
                  </a:lnTo>
                  <a:cubicBezTo>
                    <a:pt x="16252" y="1801"/>
                    <a:pt x="16252" y="1765"/>
                    <a:pt x="16228" y="1742"/>
                  </a:cubicBezTo>
                  <a:cubicBezTo>
                    <a:pt x="16216" y="1706"/>
                    <a:pt x="16204" y="1694"/>
                    <a:pt x="16169" y="1682"/>
                  </a:cubicBezTo>
                  <a:lnTo>
                    <a:pt x="14383" y="980"/>
                  </a:lnTo>
                  <a:cubicBezTo>
                    <a:pt x="14373" y="976"/>
                    <a:pt x="14363" y="975"/>
                    <a:pt x="14352" y="975"/>
                  </a:cubicBezTo>
                  <a:cubicBezTo>
                    <a:pt x="14322" y="975"/>
                    <a:pt x="14290" y="986"/>
                    <a:pt x="14264" y="1003"/>
                  </a:cubicBezTo>
                  <a:lnTo>
                    <a:pt x="13907" y="1361"/>
                  </a:lnTo>
                  <a:cubicBezTo>
                    <a:pt x="13833" y="1357"/>
                    <a:pt x="13675" y="1353"/>
                    <a:pt x="13465" y="1353"/>
                  </a:cubicBezTo>
                  <a:cubicBezTo>
                    <a:pt x="12921" y="1353"/>
                    <a:pt x="12031" y="1381"/>
                    <a:pt x="11371" y="1527"/>
                  </a:cubicBezTo>
                  <a:cubicBezTo>
                    <a:pt x="10382" y="1754"/>
                    <a:pt x="6025" y="2051"/>
                    <a:pt x="5977" y="2051"/>
                  </a:cubicBezTo>
                  <a:lnTo>
                    <a:pt x="4763" y="2170"/>
                  </a:lnTo>
                  <a:lnTo>
                    <a:pt x="2631" y="75"/>
                  </a:lnTo>
                  <a:cubicBezTo>
                    <a:pt x="2574" y="24"/>
                    <a:pt x="2506" y="0"/>
                    <a:pt x="2437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090;p36"/>
            <p:cNvSpPr/>
            <p:nvPr/>
          </p:nvSpPr>
          <p:spPr>
            <a:xfrm>
              <a:off x="4768750" y="2236625"/>
              <a:ext cx="130375" cy="214725"/>
            </a:xfrm>
            <a:custGeom>
              <a:avLst/>
              <a:gdLst/>
              <a:ahLst/>
              <a:cxnLst/>
              <a:rect l="l" t="t" r="r" b="b"/>
              <a:pathLst>
                <a:path w="5215" h="8589" extrusionOk="0">
                  <a:moveTo>
                    <a:pt x="3351" y="1"/>
                  </a:moveTo>
                  <a:cubicBezTo>
                    <a:pt x="3006" y="1"/>
                    <a:pt x="2538" y="103"/>
                    <a:pt x="2286" y="599"/>
                  </a:cubicBezTo>
                  <a:cubicBezTo>
                    <a:pt x="1846" y="1433"/>
                    <a:pt x="0" y="6898"/>
                    <a:pt x="0" y="6898"/>
                  </a:cubicBezTo>
                  <a:lnTo>
                    <a:pt x="2107" y="8588"/>
                  </a:lnTo>
                  <a:cubicBezTo>
                    <a:pt x="2107" y="8588"/>
                    <a:pt x="4548" y="4719"/>
                    <a:pt x="4929" y="3600"/>
                  </a:cubicBezTo>
                  <a:cubicBezTo>
                    <a:pt x="5155" y="2981"/>
                    <a:pt x="5215" y="2314"/>
                    <a:pt x="5060" y="1671"/>
                  </a:cubicBezTo>
                  <a:lnTo>
                    <a:pt x="3774" y="52"/>
                  </a:lnTo>
                  <a:cubicBezTo>
                    <a:pt x="3774" y="52"/>
                    <a:pt x="3593" y="1"/>
                    <a:pt x="3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091;p36"/>
            <p:cNvSpPr/>
            <p:nvPr/>
          </p:nvSpPr>
          <p:spPr>
            <a:xfrm>
              <a:off x="4766650" y="2233275"/>
              <a:ext cx="135750" cy="220150"/>
            </a:xfrm>
            <a:custGeom>
              <a:avLst/>
              <a:gdLst/>
              <a:ahLst/>
              <a:cxnLst/>
              <a:rect l="l" t="t" r="r" b="b"/>
              <a:pathLst>
                <a:path w="5430" h="8806" extrusionOk="0">
                  <a:moveTo>
                    <a:pt x="3434" y="0"/>
                  </a:moveTo>
                  <a:cubicBezTo>
                    <a:pt x="3063" y="0"/>
                    <a:pt x="2560" y="111"/>
                    <a:pt x="2287" y="650"/>
                  </a:cubicBezTo>
                  <a:cubicBezTo>
                    <a:pt x="1858" y="1495"/>
                    <a:pt x="84" y="6734"/>
                    <a:pt x="13" y="6960"/>
                  </a:cubicBezTo>
                  <a:cubicBezTo>
                    <a:pt x="1" y="6996"/>
                    <a:pt x="13" y="7044"/>
                    <a:pt x="48" y="7079"/>
                  </a:cubicBezTo>
                  <a:lnTo>
                    <a:pt x="2144" y="8770"/>
                  </a:lnTo>
                  <a:cubicBezTo>
                    <a:pt x="2156" y="8782"/>
                    <a:pt x="2168" y="8806"/>
                    <a:pt x="2203" y="8806"/>
                  </a:cubicBezTo>
                  <a:lnTo>
                    <a:pt x="2227" y="8770"/>
                  </a:lnTo>
                  <a:cubicBezTo>
                    <a:pt x="2263" y="8770"/>
                    <a:pt x="2287" y="8758"/>
                    <a:pt x="2311" y="8722"/>
                  </a:cubicBezTo>
                  <a:cubicBezTo>
                    <a:pt x="2406" y="8568"/>
                    <a:pt x="4763" y="4817"/>
                    <a:pt x="5132" y="3710"/>
                  </a:cubicBezTo>
                  <a:cubicBezTo>
                    <a:pt x="5370" y="3067"/>
                    <a:pt x="5430" y="2388"/>
                    <a:pt x="5287" y="1722"/>
                  </a:cubicBezTo>
                  <a:cubicBezTo>
                    <a:pt x="5266" y="1670"/>
                    <a:pt x="5219" y="1636"/>
                    <a:pt x="5167" y="1636"/>
                  </a:cubicBezTo>
                  <a:cubicBezTo>
                    <a:pt x="5160" y="1636"/>
                    <a:pt x="5152" y="1637"/>
                    <a:pt x="5144" y="1638"/>
                  </a:cubicBezTo>
                  <a:cubicBezTo>
                    <a:pt x="5085" y="1662"/>
                    <a:pt x="5061" y="1722"/>
                    <a:pt x="5073" y="1781"/>
                  </a:cubicBezTo>
                  <a:cubicBezTo>
                    <a:pt x="5204" y="2400"/>
                    <a:pt x="5168" y="3055"/>
                    <a:pt x="4942" y="3650"/>
                  </a:cubicBezTo>
                  <a:cubicBezTo>
                    <a:pt x="4608" y="4639"/>
                    <a:pt x="2584" y="7889"/>
                    <a:pt x="2203" y="8520"/>
                  </a:cubicBezTo>
                  <a:lnTo>
                    <a:pt x="251" y="6937"/>
                  </a:lnTo>
                  <a:cubicBezTo>
                    <a:pt x="465" y="6317"/>
                    <a:pt x="2096" y="1495"/>
                    <a:pt x="2489" y="733"/>
                  </a:cubicBezTo>
                  <a:cubicBezTo>
                    <a:pt x="2716" y="293"/>
                    <a:pt x="3142" y="204"/>
                    <a:pt x="3459" y="204"/>
                  </a:cubicBezTo>
                  <a:cubicBezTo>
                    <a:pt x="3674" y="204"/>
                    <a:pt x="3839" y="245"/>
                    <a:pt x="3858" y="245"/>
                  </a:cubicBezTo>
                  <a:cubicBezTo>
                    <a:pt x="3864" y="247"/>
                    <a:pt x="3871" y="248"/>
                    <a:pt x="3878" y="248"/>
                  </a:cubicBezTo>
                  <a:cubicBezTo>
                    <a:pt x="3913" y="248"/>
                    <a:pt x="3958" y="223"/>
                    <a:pt x="3977" y="174"/>
                  </a:cubicBezTo>
                  <a:cubicBezTo>
                    <a:pt x="3989" y="126"/>
                    <a:pt x="3954" y="67"/>
                    <a:pt x="3894" y="55"/>
                  </a:cubicBezTo>
                  <a:cubicBezTo>
                    <a:pt x="3889" y="55"/>
                    <a:pt x="3694" y="0"/>
                    <a:pt x="3434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6729622" y="737167"/>
            <a:ext cx="511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/>
            <a:r>
              <a:rPr lang="en-US" sz="2000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endParaRPr lang="ru-RU" sz="2000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3" name="Google Shape;988;p36"/>
          <p:cNvSpPr/>
          <p:nvPr/>
        </p:nvSpPr>
        <p:spPr>
          <a:xfrm>
            <a:off x="160624" y="506111"/>
            <a:ext cx="2256573" cy="1481592"/>
          </a:xfrm>
          <a:custGeom>
            <a:avLst/>
            <a:gdLst/>
            <a:ahLst/>
            <a:cxnLst/>
            <a:rect l="l" t="t" r="r" b="b"/>
            <a:pathLst>
              <a:path w="56441" h="33659" fill="none" extrusionOk="0">
                <a:moveTo>
                  <a:pt x="49936" y="20315"/>
                </a:moveTo>
                <a:cubicBezTo>
                  <a:pt x="51637" y="11275"/>
                  <a:pt x="41596" y="4637"/>
                  <a:pt x="33958" y="9774"/>
                </a:cubicBezTo>
                <a:cubicBezTo>
                  <a:pt x="31389" y="3537"/>
                  <a:pt x="24818" y="1"/>
                  <a:pt x="18246" y="1302"/>
                </a:cubicBezTo>
                <a:cubicBezTo>
                  <a:pt x="11642" y="2603"/>
                  <a:pt x="6905" y="8373"/>
                  <a:pt x="6938" y="15112"/>
                </a:cubicBezTo>
                <a:lnTo>
                  <a:pt x="6938" y="15612"/>
                </a:lnTo>
                <a:cubicBezTo>
                  <a:pt x="2769" y="16779"/>
                  <a:pt x="0" y="20716"/>
                  <a:pt x="300" y="25052"/>
                </a:cubicBezTo>
                <a:cubicBezTo>
                  <a:pt x="600" y="29355"/>
                  <a:pt x="3903" y="32858"/>
                  <a:pt x="8173" y="33458"/>
                </a:cubicBezTo>
                <a:lnTo>
                  <a:pt x="8173" y="33558"/>
                </a:lnTo>
                <a:lnTo>
                  <a:pt x="49502" y="33558"/>
                </a:lnTo>
                <a:cubicBezTo>
                  <a:pt x="53138" y="33658"/>
                  <a:pt x="56207" y="30823"/>
                  <a:pt x="56340" y="27154"/>
                </a:cubicBezTo>
                <a:cubicBezTo>
                  <a:pt x="56440" y="23484"/>
                  <a:pt x="53605" y="20449"/>
                  <a:pt x="49936" y="20315"/>
                </a:cubicBezTo>
                <a:close/>
              </a:path>
            </a:pathLst>
          </a:custGeom>
          <a:solidFill>
            <a:schemeClr val="accent5"/>
          </a:solidFill>
          <a:ln w="10850" cap="flat" cmpd="sng">
            <a:solidFill>
              <a:schemeClr val="dk2"/>
            </a:solidFill>
            <a:prstDash val="solid"/>
            <a:miter lim="33357"/>
            <a:headEnd type="none" w="sm" len="sm"/>
            <a:tailEnd type="none" w="sm" len="sm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7243" y="1786371"/>
            <a:ext cx="13483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Акт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приема-передачи материалов </a:t>
            </a:r>
          </a:p>
        </p:txBody>
      </p:sp>
      <p:sp>
        <p:nvSpPr>
          <p:cNvPr id="244" name="Google Shape;988;p36"/>
          <p:cNvSpPr/>
          <p:nvPr/>
        </p:nvSpPr>
        <p:spPr>
          <a:xfrm>
            <a:off x="5903197" y="1992874"/>
            <a:ext cx="2940548" cy="1787920"/>
          </a:xfrm>
          <a:custGeom>
            <a:avLst/>
            <a:gdLst/>
            <a:ahLst/>
            <a:cxnLst/>
            <a:rect l="l" t="t" r="r" b="b"/>
            <a:pathLst>
              <a:path w="56441" h="33659" fill="none" extrusionOk="0">
                <a:moveTo>
                  <a:pt x="49936" y="20315"/>
                </a:moveTo>
                <a:cubicBezTo>
                  <a:pt x="51637" y="11275"/>
                  <a:pt x="41596" y="4637"/>
                  <a:pt x="33958" y="9774"/>
                </a:cubicBezTo>
                <a:cubicBezTo>
                  <a:pt x="31389" y="3537"/>
                  <a:pt x="24818" y="1"/>
                  <a:pt x="18246" y="1302"/>
                </a:cubicBezTo>
                <a:cubicBezTo>
                  <a:pt x="11642" y="2603"/>
                  <a:pt x="6905" y="8373"/>
                  <a:pt x="6938" y="15112"/>
                </a:cubicBezTo>
                <a:lnTo>
                  <a:pt x="6938" y="15612"/>
                </a:lnTo>
                <a:cubicBezTo>
                  <a:pt x="2769" y="16779"/>
                  <a:pt x="0" y="20716"/>
                  <a:pt x="300" y="25052"/>
                </a:cubicBezTo>
                <a:cubicBezTo>
                  <a:pt x="600" y="29355"/>
                  <a:pt x="3903" y="32858"/>
                  <a:pt x="8173" y="33458"/>
                </a:cubicBezTo>
                <a:lnTo>
                  <a:pt x="8173" y="33558"/>
                </a:lnTo>
                <a:lnTo>
                  <a:pt x="49502" y="33558"/>
                </a:lnTo>
                <a:cubicBezTo>
                  <a:pt x="53138" y="33658"/>
                  <a:pt x="56207" y="30823"/>
                  <a:pt x="56340" y="27154"/>
                </a:cubicBezTo>
                <a:cubicBezTo>
                  <a:pt x="56440" y="23484"/>
                  <a:pt x="53605" y="20449"/>
                  <a:pt x="49936" y="20315"/>
                </a:cubicBezTo>
                <a:close/>
              </a:path>
            </a:pathLst>
          </a:custGeom>
          <a:solidFill>
            <a:schemeClr val="accent5"/>
          </a:solidFill>
          <a:ln w="10850" cap="flat" cmpd="sng">
            <a:solidFill>
              <a:schemeClr val="dk2"/>
            </a:solidFill>
            <a:prstDash val="solid"/>
            <a:miter lim="33357"/>
            <a:headEnd type="none" w="sm" len="sm"/>
            <a:tailEnd type="none" w="sm" len="sm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5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88174" y="2567830"/>
            <a:ext cx="2195246" cy="1077218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marL="0" lvl="0" indent="0">
              <a:buClr>
                <a:schemeClr val="lt1"/>
              </a:buClr>
              <a:buSzPts val="5500"/>
            </a:pPr>
            <a:r>
              <a:rPr lang="ru-RU" sz="16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Специалист ФК </a:t>
            </a:r>
          </a:p>
          <a:p>
            <a:pPr marL="0" lvl="0" indent="0">
              <a:buClr>
                <a:schemeClr val="lt1"/>
              </a:buClr>
              <a:buSzPts val="5500"/>
            </a:pPr>
            <a:r>
              <a:rPr lang="ru-RU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проверяет: </a:t>
            </a:r>
          </a:p>
          <a:p>
            <a:pPr marL="0" lvl="0" indent="0">
              <a:buClr>
                <a:schemeClr val="lt1"/>
              </a:buClr>
              <a:buSzPts val="5500"/>
            </a:pPr>
            <a:r>
              <a:rPr lang="ru-RU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 - комплектность </a:t>
            </a:r>
          </a:p>
          <a:p>
            <a:pPr marL="0" lvl="0" indent="0">
              <a:buClr>
                <a:schemeClr val="lt1"/>
              </a:buClr>
              <a:buSzPts val="5500"/>
            </a:pPr>
            <a:r>
              <a:rPr lang="ru-RU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 - </a:t>
            </a:r>
            <a:r>
              <a:rPr lang="ru-RU" sz="1600" dirty="0" err="1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валидность</a:t>
            </a:r>
            <a:r>
              <a:rPr lang="ru-RU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 </a:t>
            </a:r>
            <a:r>
              <a:rPr lang="ru-RU" sz="16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паролей</a:t>
            </a:r>
          </a:p>
        </p:txBody>
      </p:sp>
    </p:spTree>
    <p:extLst>
      <p:ext uri="{BB962C8B-B14F-4D97-AF65-F5344CB8AC3E}">
        <p14:creationId xmlns:p14="http://schemas.microsoft.com/office/powerpoint/2010/main" val="423652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09" grpId="0"/>
      <p:bldP spid="242" grpId="0"/>
      <p:bldP spid="243" grpId="0" animBg="1"/>
      <p:bldP spid="2" grpId="0"/>
      <p:bldP spid="24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3353" cy="79839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Google Shape;128;p23"/>
          <p:cNvSpPr/>
          <p:nvPr/>
        </p:nvSpPr>
        <p:spPr>
          <a:xfrm>
            <a:off x="2719653" y="993034"/>
            <a:ext cx="3218269" cy="3353301"/>
          </a:xfrm>
          <a:prstGeom prst="arc">
            <a:avLst>
              <a:gd name="adj1" fmla="val 13424731"/>
              <a:gd name="adj2" fmla="val 12455965"/>
            </a:avLst>
          </a:prstGeom>
          <a:noFill/>
          <a:ln w="952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130;p23"/>
          <p:cNvGrpSpPr/>
          <p:nvPr/>
        </p:nvGrpSpPr>
        <p:grpSpPr>
          <a:xfrm>
            <a:off x="3788875" y="3375092"/>
            <a:ext cx="1110857" cy="1016981"/>
            <a:chOff x="6217149" y="3334763"/>
            <a:chExt cx="1019777" cy="929576"/>
          </a:xfrm>
        </p:grpSpPr>
        <p:sp>
          <p:nvSpPr>
            <p:cNvPr id="9" name="Google Shape;131;p23"/>
            <p:cNvSpPr/>
            <p:nvPr/>
          </p:nvSpPr>
          <p:spPr>
            <a:xfrm>
              <a:off x="6563134" y="4072042"/>
              <a:ext cx="329327" cy="177909"/>
            </a:xfrm>
            <a:custGeom>
              <a:avLst/>
              <a:gdLst/>
              <a:ahLst/>
              <a:cxnLst/>
              <a:rect l="l" t="t" r="r" b="b"/>
              <a:pathLst>
                <a:path w="14511" h="7840" extrusionOk="0">
                  <a:moveTo>
                    <a:pt x="1668" y="1"/>
                  </a:moveTo>
                  <a:lnTo>
                    <a:pt x="1668" y="3803"/>
                  </a:lnTo>
                  <a:cubicBezTo>
                    <a:pt x="1668" y="5037"/>
                    <a:pt x="1234" y="6272"/>
                    <a:pt x="501" y="7206"/>
                  </a:cubicBezTo>
                  <a:lnTo>
                    <a:pt x="0" y="7839"/>
                  </a:lnTo>
                  <a:lnTo>
                    <a:pt x="14511" y="7839"/>
                  </a:lnTo>
                  <a:lnTo>
                    <a:pt x="14010" y="7206"/>
                  </a:lnTo>
                  <a:cubicBezTo>
                    <a:pt x="13243" y="6205"/>
                    <a:pt x="12843" y="5004"/>
                    <a:pt x="12843" y="3803"/>
                  </a:cubicBezTo>
                  <a:lnTo>
                    <a:pt x="12843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32;p23"/>
            <p:cNvSpPr/>
            <p:nvPr/>
          </p:nvSpPr>
          <p:spPr>
            <a:xfrm>
              <a:off x="6585080" y="4072042"/>
              <a:ext cx="284663" cy="146866"/>
            </a:xfrm>
            <a:custGeom>
              <a:avLst/>
              <a:gdLst/>
              <a:ahLst/>
              <a:cxnLst/>
              <a:rect l="l" t="t" r="r" b="b"/>
              <a:pathLst>
                <a:path w="12543" h="6472" extrusionOk="0">
                  <a:moveTo>
                    <a:pt x="701" y="1"/>
                  </a:moveTo>
                  <a:lnTo>
                    <a:pt x="701" y="3803"/>
                  </a:lnTo>
                  <a:cubicBezTo>
                    <a:pt x="701" y="4704"/>
                    <a:pt x="434" y="5638"/>
                    <a:pt x="1" y="6472"/>
                  </a:cubicBezTo>
                  <a:lnTo>
                    <a:pt x="12543" y="6472"/>
                  </a:lnTo>
                  <a:cubicBezTo>
                    <a:pt x="12076" y="5638"/>
                    <a:pt x="11842" y="4737"/>
                    <a:pt x="11876" y="3803"/>
                  </a:cubicBezTo>
                  <a:lnTo>
                    <a:pt x="11876" y="1"/>
                  </a:lnTo>
                  <a:close/>
                </a:path>
              </a:pathLst>
            </a:custGeom>
            <a:solidFill>
              <a:srgbClr val="B04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33;p23"/>
            <p:cNvSpPr/>
            <p:nvPr/>
          </p:nvSpPr>
          <p:spPr>
            <a:xfrm>
              <a:off x="6600990" y="4084909"/>
              <a:ext cx="253617" cy="36353"/>
            </a:xfrm>
            <a:custGeom>
              <a:avLst/>
              <a:gdLst/>
              <a:ahLst/>
              <a:cxnLst/>
              <a:rect l="l" t="t" r="r" b="b"/>
              <a:pathLst>
                <a:path w="11175" h="1602" extrusionOk="0">
                  <a:moveTo>
                    <a:pt x="0" y="1"/>
                  </a:moveTo>
                  <a:lnTo>
                    <a:pt x="0" y="1602"/>
                  </a:lnTo>
                  <a:lnTo>
                    <a:pt x="11175" y="1602"/>
                  </a:lnTo>
                  <a:lnTo>
                    <a:pt x="11175" y="1"/>
                  </a:lnTo>
                  <a:close/>
                </a:path>
              </a:pathLst>
            </a:custGeom>
            <a:solidFill>
              <a:srgbClr val="313445"/>
            </a:solidFill>
            <a:ln w="11675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34;p23"/>
            <p:cNvSpPr/>
            <p:nvPr/>
          </p:nvSpPr>
          <p:spPr>
            <a:xfrm>
              <a:off x="6217149" y="3334763"/>
              <a:ext cx="1019777" cy="764556"/>
            </a:xfrm>
            <a:custGeom>
              <a:avLst/>
              <a:gdLst/>
              <a:ahLst/>
              <a:cxnLst/>
              <a:rect l="l" t="t" r="r" b="b"/>
              <a:pathLst>
                <a:path w="44934" h="33692" extrusionOk="0">
                  <a:moveTo>
                    <a:pt x="3904" y="1"/>
                  </a:moveTo>
                  <a:cubicBezTo>
                    <a:pt x="1769" y="1"/>
                    <a:pt x="34" y="1735"/>
                    <a:pt x="1" y="3903"/>
                  </a:cubicBezTo>
                  <a:lnTo>
                    <a:pt x="1" y="29822"/>
                  </a:lnTo>
                  <a:cubicBezTo>
                    <a:pt x="1" y="31957"/>
                    <a:pt x="1769" y="33691"/>
                    <a:pt x="3904" y="33691"/>
                  </a:cubicBezTo>
                  <a:lnTo>
                    <a:pt x="41030" y="33691"/>
                  </a:lnTo>
                  <a:cubicBezTo>
                    <a:pt x="43165" y="33691"/>
                    <a:pt x="44933" y="31957"/>
                    <a:pt x="44933" y="29822"/>
                  </a:cubicBezTo>
                  <a:lnTo>
                    <a:pt x="44933" y="3903"/>
                  </a:lnTo>
                  <a:cubicBezTo>
                    <a:pt x="44933" y="1769"/>
                    <a:pt x="43165" y="1"/>
                    <a:pt x="41030" y="1"/>
                  </a:cubicBezTo>
                  <a:close/>
                </a:path>
              </a:pathLst>
            </a:custGeom>
            <a:solidFill>
              <a:srgbClr val="313445"/>
            </a:solidFill>
            <a:ln w="11675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5;p23"/>
            <p:cNvSpPr/>
            <p:nvPr/>
          </p:nvSpPr>
          <p:spPr>
            <a:xfrm>
              <a:off x="6217921" y="3980455"/>
              <a:ext cx="1019006" cy="118863"/>
            </a:xfrm>
            <a:custGeom>
              <a:avLst/>
              <a:gdLst/>
              <a:ahLst/>
              <a:cxnLst/>
              <a:rect l="l" t="t" r="r" b="b"/>
              <a:pathLst>
                <a:path w="44900" h="5238" extrusionOk="0">
                  <a:moveTo>
                    <a:pt x="0" y="0"/>
                  </a:moveTo>
                  <a:lnTo>
                    <a:pt x="0" y="1368"/>
                  </a:lnTo>
                  <a:cubicBezTo>
                    <a:pt x="0" y="3503"/>
                    <a:pt x="1735" y="5237"/>
                    <a:pt x="3870" y="5237"/>
                  </a:cubicBezTo>
                  <a:lnTo>
                    <a:pt x="41030" y="5237"/>
                  </a:lnTo>
                  <a:cubicBezTo>
                    <a:pt x="43131" y="5237"/>
                    <a:pt x="44899" y="3503"/>
                    <a:pt x="44899" y="1368"/>
                  </a:cubicBezTo>
                  <a:lnTo>
                    <a:pt x="44899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36;p23"/>
            <p:cNvSpPr/>
            <p:nvPr/>
          </p:nvSpPr>
          <p:spPr>
            <a:xfrm>
              <a:off x="6708473" y="4021325"/>
              <a:ext cx="37878" cy="37874"/>
            </a:xfrm>
            <a:custGeom>
              <a:avLst/>
              <a:gdLst/>
              <a:ahLst/>
              <a:cxnLst/>
              <a:rect l="l" t="t" r="r" b="b"/>
              <a:pathLst>
                <a:path w="1669" h="1669" extrusionOk="0">
                  <a:moveTo>
                    <a:pt x="835" y="1"/>
                  </a:moveTo>
                  <a:cubicBezTo>
                    <a:pt x="401" y="1"/>
                    <a:pt x="1" y="367"/>
                    <a:pt x="1" y="834"/>
                  </a:cubicBezTo>
                  <a:cubicBezTo>
                    <a:pt x="1" y="1268"/>
                    <a:pt x="401" y="1668"/>
                    <a:pt x="835" y="1668"/>
                  </a:cubicBezTo>
                  <a:cubicBezTo>
                    <a:pt x="1302" y="1668"/>
                    <a:pt x="1669" y="1268"/>
                    <a:pt x="1669" y="834"/>
                  </a:cubicBezTo>
                  <a:cubicBezTo>
                    <a:pt x="1669" y="367"/>
                    <a:pt x="1302" y="1"/>
                    <a:pt x="835" y="1"/>
                  </a:cubicBezTo>
                  <a:close/>
                </a:path>
              </a:pathLst>
            </a:custGeom>
            <a:solidFill>
              <a:srgbClr val="313445"/>
            </a:solidFill>
            <a:ln w="11675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37;p23"/>
            <p:cNvSpPr/>
            <p:nvPr/>
          </p:nvSpPr>
          <p:spPr>
            <a:xfrm>
              <a:off x="6563147" y="4249180"/>
              <a:ext cx="329327" cy="15159"/>
            </a:xfrm>
            <a:custGeom>
              <a:avLst/>
              <a:gdLst/>
              <a:ahLst/>
              <a:cxnLst/>
              <a:rect l="l" t="t" r="r" b="b"/>
              <a:pathLst>
                <a:path w="14511" h="668" extrusionOk="0">
                  <a:moveTo>
                    <a:pt x="0" y="0"/>
                  </a:moveTo>
                  <a:lnTo>
                    <a:pt x="0" y="667"/>
                  </a:lnTo>
                  <a:lnTo>
                    <a:pt x="14511" y="667"/>
                  </a:lnTo>
                  <a:lnTo>
                    <a:pt x="1451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38;p23"/>
          <p:cNvSpPr txBox="1">
            <a:spLocks noGrp="1"/>
          </p:cNvSpPr>
          <p:nvPr>
            <p:ph type="ctrTitle"/>
          </p:nvPr>
        </p:nvSpPr>
        <p:spPr>
          <a:xfrm>
            <a:off x="1459158" y="4395192"/>
            <a:ext cx="3327908" cy="691387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загружает данные ЕИСУКС, формирует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протокол загрузки</a:t>
            </a:r>
            <a:endParaRPr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9" name="Google Shape;140;p23"/>
          <p:cNvSpPr/>
          <p:nvPr/>
        </p:nvSpPr>
        <p:spPr>
          <a:xfrm rot="-5400000">
            <a:off x="4288721" y="2566038"/>
            <a:ext cx="130955" cy="1303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3"/>
              </a:solidFill>
            </a:endParaRPr>
          </a:p>
        </p:txBody>
      </p:sp>
      <p:sp>
        <p:nvSpPr>
          <p:cNvPr id="20" name="Google Shape;141;p23"/>
          <p:cNvSpPr/>
          <p:nvPr/>
        </p:nvSpPr>
        <p:spPr>
          <a:xfrm rot="-5400000">
            <a:off x="3933172" y="858067"/>
            <a:ext cx="130955" cy="1303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3"/>
              </a:solidFill>
            </a:endParaRPr>
          </a:p>
        </p:txBody>
      </p:sp>
      <p:sp>
        <p:nvSpPr>
          <p:cNvPr id="21" name="Google Shape;142;p23"/>
          <p:cNvSpPr/>
          <p:nvPr/>
        </p:nvSpPr>
        <p:spPr>
          <a:xfrm rot="-5400000">
            <a:off x="4108182" y="2566038"/>
            <a:ext cx="130955" cy="1303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3"/>
              </a:solidFill>
            </a:endParaRPr>
          </a:p>
        </p:txBody>
      </p:sp>
      <p:sp>
        <p:nvSpPr>
          <p:cNvPr id="22" name="Google Shape;143;p23"/>
          <p:cNvSpPr/>
          <p:nvPr/>
        </p:nvSpPr>
        <p:spPr>
          <a:xfrm>
            <a:off x="3841119" y="3459449"/>
            <a:ext cx="998694" cy="590466"/>
          </a:xfrm>
          <a:custGeom>
            <a:avLst/>
            <a:gdLst/>
            <a:ahLst/>
            <a:cxnLst/>
            <a:rect l="l" t="t" r="r" b="b"/>
            <a:pathLst>
              <a:path w="40397" h="23784" extrusionOk="0">
                <a:moveTo>
                  <a:pt x="1" y="0"/>
                </a:moveTo>
                <a:lnTo>
                  <a:pt x="1" y="23784"/>
                </a:lnTo>
                <a:lnTo>
                  <a:pt x="40396" y="23784"/>
                </a:lnTo>
                <a:lnTo>
                  <a:pt x="40396" y="0"/>
                </a:lnTo>
                <a:close/>
              </a:path>
            </a:pathLst>
          </a:custGeom>
          <a:solidFill>
            <a:schemeClr val="accent1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" name="Google Shape;144;p23"/>
          <p:cNvGrpSpPr/>
          <p:nvPr/>
        </p:nvGrpSpPr>
        <p:grpSpPr>
          <a:xfrm>
            <a:off x="3978899" y="3307512"/>
            <a:ext cx="697679" cy="742403"/>
            <a:chOff x="6407174" y="3235256"/>
            <a:chExt cx="640476" cy="678597"/>
          </a:xfrm>
        </p:grpSpPr>
        <p:sp>
          <p:nvSpPr>
            <p:cNvPr id="24" name="Google Shape;145;p23"/>
            <p:cNvSpPr/>
            <p:nvPr/>
          </p:nvSpPr>
          <p:spPr>
            <a:xfrm>
              <a:off x="6472286" y="3370776"/>
              <a:ext cx="269526" cy="382732"/>
            </a:xfrm>
            <a:custGeom>
              <a:avLst/>
              <a:gdLst/>
              <a:ahLst/>
              <a:cxnLst/>
              <a:rect l="l" t="t" r="r" b="b"/>
              <a:pathLst>
                <a:path w="11876" h="16866" extrusionOk="0">
                  <a:moveTo>
                    <a:pt x="7344" y="1"/>
                  </a:moveTo>
                  <a:cubicBezTo>
                    <a:pt x="6644" y="1"/>
                    <a:pt x="6138" y="148"/>
                    <a:pt x="6138" y="148"/>
                  </a:cubicBezTo>
                  <a:cubicBezTo>
                    <a:pt x="6138" y="148"/>
                    <a:pt x="5631" y="2"/>
                    <a:pt x="4945" y="2"/>
                  </a:cubicBezTo>
                  <a:cubicBezTo>
                    <a:pt x="4278" y="2"/>
                    <a:pt x="3442" y="140"/>
                    <a:pt x="2736" y="682"/>
                  </a:cubicBezTo>
                  <a:cubicBezTo>
                    <a:pt x="1335" y="1749"/>
                    <a:pt x="1201" y="4585"/>
                    <a:pt x="2068" y="6019"/>
                  </a:cubicBezTo>
                  <a:cubicBezTo>
                    <a:pt x="2969" y="7420"/>
                    <a:pt x="4170" y="8321"/>
                    <a:pt x="2636" y="9321"/>
                  </a:cubicBezTo>
                  <a:cubicBezTo>
                    <a:pt x="1068" y="10322"/>
                    <a:pt x="0" y="10923"/>
                    <a:pt x="200" y="12690"/>
                  </a:cubicBezTo>
                  <a:cubicBezTo>
                    <a:pt x="401" y="14425"/>
                    <a:pt x="2035" y="16727"/>
                    <a:pt x="4670" y="16860"/>
                  </a:cubicBezTo>
                  <a:cubicBezTo>
                    <a:pt x="4743" y="16864"/>
                    <a:pt x="4817" y="16866"/>
                    <a:pt x="4891" y="16866"/>
                  </a:cubicBezTo>
                  <a:cubicBezTo>
                    <a:pt x="7479" y="16866"/>
                    <a:pt x="10474" y="14622"/>
                    <a:pt x="10474" y="12190"/>
                  </a:cubicBezTo>
                  <a:cubicBezTo>
                    <a:pt x="10474" y="9688"/>
                    <a:pt x="8640" y="8020"/>
                    <a:pt x="9240" y="6586"/>
                  </a:cubicBezTo>
                  <a:cubicBezTo>
                    <a:pt x="9874" y="5185"/>
                    <a:pt x="11875" y="3317"/>
                    <a:pt x="10341" y="1349"/>
                  </a:cubicBezTo>
                  <a:cubicBezTo>
                    <a:pt x="9460" y="243"/>
                    <a:pt x="8242" y="1"/>
                    <a:pt x="7344" y="1"/>
                  </a:cubicBezTo>
                  <a:close/>
                </a:path>
              </a:pathLst>
            </a:custGeom>
            <a:solidFill>
              <a:srgbClr val="313445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46;p23"/>
            <p:cNvSpPr/>
            <p:nvPr/>
          </p:nvSpPr>
          <p:spPr>
            <a:xfrm>
              <a:off x="6407174" y="3700385"/>
              <a:ext cx="640476" cy="213468"/>
            </a:xfrm>
            <a:custGeom>
              <a:avLst/>
              <a:gdLst/>
              <a:ahLst/>
              <a:cxnLst/>
              <a:rect l="l" t="t" r="r" b="b"/>
              <a:pathLst>
                <a:path w="28221" h="9407" extrusionOk="0">
                  <a:moveTo>
                    <a:pt x="3737" y="0"/>
                  </a:moveTo>
                  <a:lnTo>
                    <a:pt x="1" y="9407"/>
                  </a:lnTo>
                  <a:lnTo>
                    <a:pt x="28221" y="9407"/>
                  </a:lnTo>
                  <a:lnTo>
                    <a:pt x="23784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47;p23"/>
            <p:cNvSpPr/>
            <p:nvPr/>
          </p:nvSpPr>
          <p:spPr>
            <a:xfrm>
              <a:off x="6491963" y="3575485"/>
              <a:ext cx="455012" cy="338368"/>
            </a:xfrm>
            <a:custGeom>
              <a:avLst/>
              <a:gdLst/>
              <a:ahLst/>
              <a:cxnLst/>
              <a:rect l="l" t="t" r="r" b="b"/>
              <a:pathLst>
                <a:path w="20049" h="14911" extrusionOk="0">
                  <a:moveTo>
                    <a:pt x="10008" y="0"/>
                  </a:moveTo>
                  <a:lnTo>
                    <a:pt x="1" y="5504"/>
                  </a:lnTo>
                  <a:lnTo>
                    <a:pt x="2369" y="14911"/>
                  </a:lnTo>
                  <a:lnTo>
                    <a:pt x="17013" y="14911"/>
                  </a:lnTo>
                  <a:lnTo>
                    <a:pt x="20048" y="5504"/>
                  </a:lnTo>
                  <a:lnTo>
                    <a:pt x="10008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48;p23"/>
            <p:cNvSpPr/>
            <p:nvPr/>
          </p:nvSpPr>
          <p:spPr>
            <a:xfrm>
              <a:off x="6591140" y="3590621"/>
              <a:ext cx="259676" cy="156192"/>
            </a:xfrm>
            <a:custGeom>
              <a:avLst/>
              <a:gdLst/>
              <a:ahLst/>
              <a:cxnLst/>
              <a:rect l="l" t="t" r="r" b="b"/>
              <a:pathLst>
                <a:path w="11442" h="6883" extrusionOk="0">
                  <a:moveTo>
                    <a:pt x="6839" y="0"/>
                  </a:moveTo>
                  <a:lnTo>
                    <a:pt x="3903" y="301"/>
                  </a:lnTo>
                  <a:lnTo>
                    <a:pt x="1001" y="1868"/>
                  </a:lnTo>
                  <a:cubicBezTo>
                    <a:pt x="467" y="3303"/>
                    <a:pt x="0" y="5471"/>
                    <a:pt x="1435" y="6705"/>
                  </a:cubicBezTo>
                  <a:cubicBezTo>
                    <a:pt x="1553" y="6814"/>
                    <a:pt x="1718" y="6861"/>
                    <a:pt x="1914" y="6861"/>
                  </a:cubicBezTo>
                  <a:cubicBezTo>
                    <a:pt x="3158" y="6861"/>
                    <a:pt x="5671" y="4971"/>
                    <a:pt x="5671" y="4971"/>
                  </a:cubicBezTo>
                  <a:cubicBezTo>
                    <a:pt x="5671" y="4971"/>
                    <a:pt x="7460" y="6882"/>
                    <a:pt x="9211" y="6882"/>
                  </a:cubicBezTo>
                  <a:cubicBezTo>
                    <a:pt x="9502" y="6882"/>
                    <a:pt x="9793" y="6829"/>
                    <a:pt x="10074" y="6705"/>
                  </a:cubicBezTo>
                  <a:cubicBezTo>
                    <a:pt x="11442" y="6071"/>
                    <a:pt x="10808" y="3636"/>
                    <a:pt x="9974" y="1702"/>
                  </a:cubicBezTo>
                  <a:lnTo>
                    <a:pt x="6839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49;p23"/>
            <p:cNvSpPr/>
            <p:nvPr/>
          </p:nvSpPr>
          <p:spPr>
            <a:xfrm>
              <a:off x="6657001" y="3512650"/>
              <a:ext cx="115858" cy="194066"/>
            </a:xfrm>
            <a:custGeom>
              <a:avLst/>
              <a:gdLst/>
              <a:ahLst/>
              <a:cxnLst/>
              <a:rect l="l" t="t" r="r" b="b"/>
              <a:pathLst>
                <a:path w="5105" h="8552" extrusionOk="0">
                  <a:moveTo>
                    <a:pt x="5104" y="1"/>
                  </a:moveTo>
                  <a:lnTo>
                    <a:pt x="0" y="234"/>
                  </a:lnTo>
                  <a:lnTo>
                    <a:pt x="0" y="4404"/>
                  </a:lnTo>
                  <a:lnTo>
                    <a:pt x="1068" y="7473"/>
                  </a:lnTo>
                  <a:cubicBezTo>
                    <a:pt x="1308" y="8141"/>
                    <a:pt x="1913" y="8552"/>
                    <a:pt x="2572" y="8552"/>
                  </a:cubicBezTo>
                  <a:cubicBezTo>
                    <a:pt x="2736" y="8552"/>
                    <a:pt x="2903" y="8526"/>
                    <a:pt x="3069" y="8473"/>
                  </a:cubicBezTo>
                  <a:cubicBezTo>
                    <a:pt x="3536" y="8306"/>
                    <a:pt x="3903" y="7940"/>
                    <a:pt x="4070" y="7473"/>
                  </a:cubicBezTo>
                  <a:lnTo>
                    <a:pt x="5104" y="4337"/>
                  </a:lnTo>
                  <a:lnTo>
                    <a:pt x="5104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50;p23"/>
            <p:cNvSpPr/>
            <p:nvPr/>
          </p:nvSpPr>
          <p:spPr>
            <a:xfrm>
              <a:off x="6581290" y="3384460"/>
              <a:ext cx="49997" cy="98395"/>
            </a:xfrm>
            <a:custGeom>
              <a:avLst/>
              <a:gdLst/>
              <a:ahLst/>
              <a:cxnLst/>
              <a:rect l="l" t="t" r="r" b="b"/>
              <a:pathLst>
                <a:path w="2203" h="4336" extrusionOk="0">
                  <a:moveTo>
                    <a:pt x="1005" y="0"/>
                  </a:moveTo>
                  <a:cubicBezTo>
                    <a:pt x="849" y="0"/>
                    <a:pt x="698" y="88"/>
                    <a:pt x="568" y="312"/>
                  </a:cubicBezTo>
                  <a:cubicBezTo>
                    <a:pt x="1" y="1380"/>
                    <a:pt x="835" y="3615"/>
                    <a:pt x="1168" y="4148"/>
                  </a:cubicBezTo>
                  <a:cubicBezTo>
                    <a:pt x="1248" y="4284"/>
                    <a:pt x="1341" y="4336"/>
                    <a:pt x="1437" y="4336"/>
                  </a:cubicBezTo>
                  <a:cubicBezTo>
                    <a:pt x="1741" y="4336"/>
                    <a:pt x="2069" y="3815"/>
                    <a:pt x="2069" y="3815"/>
                  </a:cubicBezTo>
                  <a:lnTo>
                    <a:pt x="2202" y="1146"/>
                  </a:lnTo>
                  <a:cubicBezTo>
                    <a:pt x="2202" y="1146"/>
                    <a:pt x="1568" y="0"/>
                    <a:pt x="10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51;p23"/>
            <p:cNvSpPr/>
            <p:nvPr/>
          </p:nvSpPr>
          <p:spPr>
            <a:xfrm>
              <a:off x="6581290" y="3368076"/>
              <a:ext cx="49997" cy="123402"/>
            </a:xfrm>
            <a:custGeom>
              <a:avLst/>
              <a:gdLst/>
              <a:ahLst/>
              <a:cxnLst/>
              <a:rect l="l" t="t" r="r" b="b"/>
              <a:pathLst>
                <a:path w="2203" h="5438" fill="none" extrusionOk="0">
                  <a:moveTo>
                    <a:pt x="2202" y="1868"/>
                  </a:moveTo>
                  <a:cubicBezTo>
                    <a:pt x="2202" y="1868"/>
                    <a:pt x="1168" y="0"/>
                    <a:pt x="568" y="1034"/>
                  </a:cubicBezTo>
                  <a:cubicBezTo>
                    <a:pt x="1" y="2102"/>
                    <a:pt x="835" y="4337"/>
                    <a:pt x="1168" y="4870"/>
                  </a:cubicBezTo>
                  <a:cubicBezTo>
                    <a:pt x="1502" y="5438"/>
                    <a:pt x="2069" y="4537"/>
                    <a:pt x="2069" y="4537"/>
                  </a:cubicBezTo>
                </a:path>
              </a:pathLst>
            </a:custGeom>
            <a:noFill/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52;p23"/>
            <p:cNvSpPr/>
            <p:nvPr/>
          </p:nvSpPr>
          <p:spPr>
            <a:xfrm>
              <a:off x="6802362" y="3384460"/>
              <a:ext cx="49974" cy="98395"/>
            </a:xfrm>
            <a:custGeom>
              <a:avLst/>
              <a:gdLst/>
              <a:ahLst/>
              <a:cxnLst/>
              <a:rect l="l" t="t" r="r" b="b"/>
              <a:pathLst>
                <a:path w="2202" h="4336" extrusionOk="0">
                  <a:moveTo>
                    <a:pt x="1198" y="0"/>
                  </a:moveTo>
                  <a:cubicBezTo>
                    <a:pt x="634" y="0"/>
                    <a:pt x="0" y="1146"/>
                    <a:pt x="0" y="1146"/>
                  </a:cubicBezTo>
                  <a:lnTo>
                    <a:pt x="133" y="3815"/>
                  </a:lnTo>
                  <a:cubicBezTo>
                    <a:pt x="133" y="3815"/>
                    <a:pt x="462" y="4336"/>
                    <a:pt x="765" y="4336"/>
                  </a:cubicBezTo>
                  <a:cubicBezTo>
                    <a:pt x="861" y="4336"/>
                    <a:pt x="954" y="4284"/>
                    <a:pt x="1034" y="4148"/>
                  </a:cubicBezTo>
                  <a:cubicBezTo>
                    <a:pt x="1368" y="3615"/>
                    <a:pt x="2202" y="1380"/>
                    <a:pt x="1635" y="312"/>
                  </a:cubicBezTo>
                  <a:cubicBezTo>
                    <a:pt x="1504" y="88"/>
                    <a:pt x="1354" y="0"/>
                    <a:pt x="11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53;p23"/>
            <p:cNvSpPr/>
            <p:nvPr/>
          </p:nvSpPr>
          <p:spPr>
            <a:xfrm>
              <a:off x="6802362" y="3368076"/>
              <a:ext cx="49974" cy="123402"/>
            </a:xfrm>
            <a:custGeom>
              <a:avLst/>
              <a:gdLst/>
              <a:ahLst/>
              <a:cxnLst/>
              <a:rect l="l" t="t" r="r" b="b"/>
              <a:pathLst>
                <a:path w="2202" h="5438" fill="none" extrusionOk="0">
                  <a:moveTo>
                    <a:pt x="0" y="1868"/>
                  </a:moveTo>
                  <a:cubicBezTo>
                    <a:pt x="0" y="1868"/>
                    <a:pt x="1034" y="0"/>
                    <a:pt x="1635" y="1034"/>
                  </a:cubicBezTo>
                  <a:cubicBezTo>
                    <a:pt x="2202" y="2102"/>
                    <a:pt x="1368" y="4337"/>
                    <a:pt x="1034" y="4870"/>
                  </a:cubicBezTo>
                  <a:cubicBezTo>
                    <a:pt x="701" y="5438"/>
                    <a:pt x="133" y="4537"/>
                    <a:pt x="133" y="4537"/>
                  </a:cubicBezTo>
                </a:path>
              </a:pathLst>
            </a:custGeom>
            <a:noFill/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54;p23"/>
            <p:cNvSpPr/>
            <p:nvPr/>
          </p:nvSpPr>
          <p:spPr>
            <a:xfrm>
              <a:off x="6617625" y="3267389"/>
              <a:ext cx="196856" cy="313406"/>
            </a:xfrm>
            <a:custGeom>
              <a:avLst/>
              <a:gdLst/>
              <a:ahLst/>
              <a:cxnLst/>
              <a:rect l="l" t="t" r="r" b="b"/>
              <a:pathLst>
                <a:path w="8674" h="13811" extrusionOk="0">
                  <a:moveTo>
                    <a:pt x="4337" y="1"/>
                  </a:moveTo>
                  <a:cubicBezTo>
                    <a:pt x="1936" y="1"/>
                    <a:pt x="1" y="2669"/>
                    <a:pt x="1" y="5972"/>
                  </a:cubicBezTo>
                  <a:cubicBezTo>
                    <a:pt x="1" y="9274"/>
                    <a:pt x="1936" y="13811"/>
                    <a:pt x="4337" y="13811"/>
                  </a:cubicBezTo>
                  <a:cubicBezTo>
                    <a:pt x="6772" y="13811"/>
                    <a:pt x="8674" y="9274"/>
                    <a:pt x="8674" y="5972"/>
                  </a:cubicBezTo>
                  <a:cubicBezTo>
                    <a:pt x="8674" y="2703"/>
                    <a:pt x="6772" y="1"/>
                    <a:pt x="4337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55;p23"/>
            <p:cNvSpPr/>
            <p:nvPr/>
          </p:nvSpPr>
          <p:spPr>
            <a:xfrm>
              <a:off x="6598561" y="3235256"/>
              <a:ext cx="293151" cy="199240"/>
            </a:xfrm>
            <a:custGeom>
              <a:avLst/>
              <a:gdLst/>
              <a:ahLst/>
              <a:cxnLst/>
              <a:rect l="l" t="t" r="r" b="b"/>
              <a:pathLst>
                <a:path w="12917" h="8780" extrusionOk="0">
                  <a:moveTo>
                    <a:pt x="4723" y="1"/>
                  </a:moveTo>
                  <a:cubicBezTo>
                    <a:pt x="4575" y="1"/>
                    <a:pt x="4426" y="6"/>
                    <a:pt x="4277" y="16"/>
                  </a:cubicBezTo>
                  <a:cubicBezTo>
                    <a:pt x="2509" y="149"/>
                    <a:pt x="2309" y="2317"/>
                    <a:pt x="2309" y="2317"/>
                  </a:cubicBezTo>
                  <a:cubicBezTo>
                    <a:pt x="2309" y="2317"/>
                    <a:pt x="2189" y="2287"/>
                    <a:pt x="2008" y="2287"/>
                  </a:cubicBezTo>
                  <a:cubicBezTo>
                    <a:pt x="1591" y="2287"/>
                    <a:pt x="846" y="2449"/>
                    <a:pt x="474" y="3518"/>
                  </a:cubicBezTo>
                  <a:cubicBezTo>
                    <a:pt x="0" y="4881"/>
                    <a:pt x="789" y="8401"/>
                    <a:pt x="971" y="8401"/>
                  </a:cubicBezTo>
                  <a:cubicBezTo>
                    <a:pt x="994" y="8401"/>
                    <a:pt x="1008" y="8345"/>
                    <a:pt x="1008" y="8222"/>
                  </a:cubicBezTo>
                  <a:cubicBezTo>
                    <a:pt x="1008" y="7301"/>
                    <a:pt x="2074" y="4594"/>
                    <a:pt x="3053" y="4594"/>
                  </a:cubicBezTo>
                  <a:cubicBezTo>
                    <a:pt x="3209" y="4594"/>
                    <a:pt x="3363" y="4663"/>
                    <a:pt x="3509" y="4819"/>
                  </a:cubicBezTo>
                  <a:cubicBezTo>
                    <a:pt x="3509" y="4819"/>
                    <a:pt x="3910" y="3945"/>
                    <a:pt x="4592" y="3945"/>
                  </a:cubicBezTo>
                  <a:cubicBezTo>
                    <a:pt x="4933" y="3945"/>
                    <a:pt x="5344" y="4163"/>
                    <a:pt x="5811" y="4819"/>
                  </a:cubicBezTo>
                  <a:cubicBezTo>
                    <a:pt x="7245" y="6787"/>
                    <a:pt x="6545" y="8188"/>
                    <a:pt x="7779" y="8655"/>
                  </a:cubicBezTo>
                  <a:cubicBezTo>
                    <a:pt x="7959" y="8740"/>
                    <a:pt x="8147" y="8780"/>
                    <a:pt x="8332" y="8780"/>
                  </a:cubicBezTo>
                  <a:cubicBezTo>
                    <a:pt x="8800" y="8780"/>
                    <a:pt x="9251" y="8528"/>
                    <a:pt x="9514" y="8122"/>
                  </a:cubicBezTo>
                  <a:cubicBezTo>
                    <a:pt x="9514" y="8122"/>
                    <a:pt x="12916" y="5820"/>
                    <a:pt x="9514" y="2117"/>
                  </a:cubicBezTo>
                  <a:cubicBezTo>
                    <a:pt x="8279" y="759"/>
                    <a:pt x="6559" y="1"/>
                    <a:pt x="4723" y="1"/>
                  </a:cubicBezTo>
                  <a:close/>
                </a:path>
              </a:pathLst>
            </a:custGeom>
            <a:solidFill>
              <a:srgbClr val="313445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156;p23"/>
          <p:cNvSpPr/>
          <p:nvPr/>
        </p:nvSpPr>
        <p:spPr>
          <a:xfrm>
            <a:off x="5589446" y="2876544"/>
            <a:ext cx="358740" cy="194637"/>
          </a:xfrm>
          <a:custGeom>
            <a:avLst/>
            <a:gdLst/>
            <a:ahLst/>
            <a:cxnLst/>
            <a:rect l="l" t="t" r="r" b="b"/>
            <a:pathLst>
              <a:path w="14511" h="7840" extrusionOk="0">
                <a:moveTo>
                  <a:pt x="1701" y="1"/>
                </a:moveTo>
                <a:lnTo>
                  <a:pt x="1701" y="3803"/>
                </a:lnTo>
                <a:cubicBezTo>
                  <a:pt x="1701" y="5037"/>
                  <a:pt x="1301" y="6272"/>
                  <a:pt x="500" y="7206"/>
                </a:cubicBezTo>
                <a:lnTo>
                  <a:pt x="0" y="7839"/>
                </a:lnTo>
                <a:lnTo>
                  <a:pt x="14510" y="7839"/>
                </a:lnTo>
                <a:lnTo>
                  <a:pt x="14010" y="7206"/>
                </a:lnTo>
                <a:cubicBezTo>
                  <a:pt x="13310" y="6272"/>
                  <a:pt x="12876" y="5037"/>
                  <a:pt x="12876" y="3803"/>
                </a:cubicBezTo>
                <a:lnTo>
                  <a:pt x="12876" y="1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157;p23"/>
          <p:cNvSpPr/>
          <p:nvPr/>
        </p:nvSpPr>
        <p:spPr>
          <a:xfrm>
            <a:off x="5610732" y="2934040"/>
            <a:ext cx="310903" cy="160675"/>
          </a:xfrm>
          <a:custGeom>
            <a:avLst/>
            <a:gdLst/>
            <a:ahLst/>
            <a:cxnLst/>
            <a:rect l="l" t="t" r="r" b="b"/>
            <a:pathLst>
              <a:path w="12576" h="6472" extrusionOk="0">
                <a:moveTo>
                  <a:pt x="734" y="1"/>
                </a:moveTo>
                <a:lnTo>
                  <a:pt x="734" y="3803"/>
                </a:lnTo>
                <a:cubicBezTo>
                  <a:pt x="667" y="4704"/>
                  <a:pt x="434" y="5638"/>
                  <a:pt x="0" y="6472"/>
                </a:cubicBezTo>
                <a:lnTo>
                  <a:pt x="12576" y="6472"/>
                </a:lnTo>
                <a:cubicBezTo>
                  <a:pt x="12109" y="5638"/>
                  <a:pt x="11909" y="4737"/>
                  <a:pt x="11909" y="3803"/>
                </a:cubicBezTo>
                <a:lnTo>
                  <a:pt x="11909" y="1"/>
                </a:lnTo>
                <a:close/>
              </a:path>
            </a:pathLst>
          </a:custGeom>
          <a:solidFill>
            <a:srgbClr val="B04C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158;p23"/>
          <p:cNvSpPr/>
          <p:nvPr/>
        </p:nvSpPr>
        <p:spPr>
          <a:xfrm>
            <a:off x="5628050" y="2896773"/>
            <a:ext cx="276269" cy="45719"/>
          </a:xfrm>
          <a:custGeom>
            <a:avLst/>
            <a:gdLst/>
            <a:ahLst/>
            <a:cxnLst/>
            <a:rect l="l" t="t" r="r" b="b"/>
            <a:pathLst>
              <a:path w="11175" h="1569" extrusionOk="0">
                <a:moveTo>
                  <a:pt x="0" y="1"/>
                </a:moveTo>
                <a:lnTo>
                  <a:pt x="0" y="1569"/>
                </a:lnTo>
                <a:lnTo>
                  <a:pt x="11175" y="1569"/>
                </a:lnTo>
                <a:lnTo>
                  <a:pt x="11175" y="1"/>
                </a:ln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59;p23"/>
          <p:cNvSpPr/>
          <p:nvPr/>
        </p:nvSpPr>
        <p:spPr>
          <a:xfrm>
            <a:off x="5244982" y="2084103"/>
            <a:ext cx="1110016" cy="836445"/>
          </a:xfrm>
          <a:custGeom>
            <a:avLst/>
            <a:gdLst/>
            <a:ahLst/>
            <a:cxnLst/>
            <a:rect l="l" t="t" r="r" b="b"/>
            <a:pathLst>
              <a:path w="44900" h="33692" extrusionOk="0">
                <a:moveTo>
                  <a:pt x="3870" y="1"/>
                </a:moveTo>
                <a:cubicBezTo>
                  <a:pt x="1768" y="1"/>
                  <a:pt x="1" y="1735"/>
                  <a:pt x="1" y="3903"/>
                </a:cubicBezTo>
                <a:lnTo>
                  <a:pt x="1" y="29822"/>
                </a:lnTo>
                <a:cubicBezTo>
                  <a:pt x="1" y="31957"/>
                  <a:pt x="1735" y="33691"/>
                  <a:pt x="3870" y="33691"/>
                </a:cubicBezTo>
                <a:lnTo>
                  <a:pt x="41030" y="33691"/>
                </a:lnTo>
                <a:cubicBezTo>
                  <a:pt x="43165" y="33691"/>
                  <a:pt x="44899" y="31957"/>
                  <a:pt x="44899" y="29822"/>
                </a:cubicBezTo>
                <a:lnTo>
                  <a:pt x="44899" y="3903"/>
                </a:lnTo>
                <a:cubicBezTo>
                  <a:pt x="44899" y="1769"/>
                  <a:pt x="43165" y="1"/>
                  <a:pt x="41030" y="1"/>
                </a:cubicBez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160;p23"/>
          <p:cNvSpPr/>
          <p:nvPr/>
        </p:nvSpPr>
        <p:spPr>
          <a:xfrm>
            <a:off x="5244982" y="2790509"/>
            <a:ext cx="1110016" cy="130039"/>
          </a:xfrm>
          <a:custGeom>
            <a:avLst/>
            <a:gdLst/>
            <a:ahLst/>
            <a:cxnLst/>
            <a:rect l="l" t="t" r="r" b="b"/>
            <a:pathLst>
              <a:path w="44900" h="5238" extrusionOk="0">
                <a:moveTo>
                  <a:pt x="1" y="0"/>
                </a:moveTo>
                <a:lnTo>
                  <a:pt x="1" y="1368"/>
                </a:lnTo>
                <a:cubicBezTo>
                  <a:pt x="1" y="3503"/>
                  <a:pt x="1735" y="5237"/>
                  <a:pt x="3870" y="5237"/>
                </a:cubicBezTo>
                <a:lnTo>
                  <a:pt x="41030" y="5237"/>
                </a:lnTo>
                <a:cubicBezTo>
                  <a:pt x="43165" y="5237"/>
                  <a:pt x="44899" y="3503"/>
                  <a:pt x="44899" y="1368"/>
                </a:cubicBezTo>
                <a:lnTo>
                  <a:pt x="44899" y="0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161;p23"/>
          <p:cNvSpPr/>
          <p:nvPr/>
        </p:nvSpPr>
        <p:spPr>
          <a:xfrm>
            <a:off x="5297225" y="2152872"/>
            <a:ext cx="998669" cy="591310"/>
          </a:xfrm>
          <a:custGeom>
            <a:avLst/>
            <a:gdLst/>
            <a:ahLst/>
            <a:cxnLst/>
            <a:rect l="l" t="t" r="r" b="b"/>
            <a:pathLst>
              <a:path w="40396" h="23818" extrusionOk="0">
                <a:moveTo>
                  <a:pt x="0" y="0"/>
                </a:moveTo>
                <a:lnTo>
                  <a:pt x="0" y="23817"/>
                </a:lnTo>
                <a:lnTo>
                  <a:pt x="40396" y="23817"/>
                </a:lnTo>
                <a:lnTo>
                  <a:pt x="40396" y="0"/>
                </a:lnTo>
                <a:close/>
              </a:path>
            </a:pathLst>
          </a:custGeom>
          <a:solidFill>
            <a:schemeClr val="accent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162;p23"/>
          <p:cNvSpPr/>
          <p:nvPr/>
        </p:nvSpPr>
        <p:spPr>
          <a:xfrm>
            <a:off x="5736305" y="283470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669" h="1669" extrusionOk="0">
                <a:moveTo>
                  <a:pt x="834" y="1"/>
                </a:moveTo>
                <a:cubicBezTo>
                  <a:pt x="367" y="1"/>
                  <a:pt x="0" y="368"/>
                  <a:pt x="0" y="835"/>
                </a:cubicBezTo>
                <a:cubicBezTo>
                  <a:pt x="0" y="1268"/>
                  <a:pt x="367" y="1668"/>
                  <a:pt x="834" y="1668"/>
                </a:cubicBezTo>
                <a:cubicBezTo>
                  <a:pt x="1301" y="1668"/>
                  <a:pt x="1668" y="1268"/>
                  <a:pt x="1668" y="835"/>
                </a:cubicBezTo>
                <a:cubicBezTo>
                  <a:pt x="1668" y="368"/>
                  <a:pt x="1301" y="1"/>
                  <a:pt x="834" y="1"/>
                </a:cubicBez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163;p23"/>
          <p:cNvSpPr/>
          <p:nvPr/>
        </p:nvSpPr>
        <p:spPr>
          <a:xfrm>
            <a:off x="5590195" y="3040598"/>
            <a:ext cx="358740" cy="45719"/>
          </a:xfrm>
          <a:custGeom>
            <a:avLst/>
            <a:gdLst/>
            <a:ahLst/>
            <a:cxnLst/>
            <a:rect l="l" t="t" r="r" b="b"/>
            <a:pathLst>
              <a:path w="14511" h="668" extrusionOk="0">
                <a:moveTo>
                  <a:pt x="0" y="0"/>
                </a:moveTo>
                <a:lnTo>
                  <a:pt x="0" y="668"/>
                </a:lnTo>
                <a:lnTo>
                  <a:pt x="14511" y="668"/>
                </a:lnTo>
                <a:lnTo>
                  <a:pt x="14511" y="0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" name="Google Shape;164;p23"/>
          <p:cNvGrpSpPr/>
          <p:nvPr/>
        </p:nvGrpSpPr>
        <p:grpSpPr>
          <a:xfrm>
            <a:off x="5436504" y="1993794"/>
            <a:ext cx="693575" cy="746599"/>
            <a:chOff x="7603292" y="2033167"/>
            <a:chExt cx="636708" cy="682432"/>
          </a:xfrm>
        </p:grpSpPr>
        <p:sp>
          <p:nvSpPr>
            <p:cNvPr id="44" name="Google Shape;165;p23"/>
            <p:cNvSpPr/>
            <p:nvPr/>
          </p:nvSpPr>
          <p:spPr>
            <a:xfrm>
              <a:off x="7603292" y="2504376"/>
              <a:ext cx="636708" cy="211222"/>
            </a:xfrm>
            <a:custGeom>
              <a:avLst/>
              <a:gdLst/>
              <a:ahLst/>
              <a:cxnLst/>
              <a:rect l="l" t="t" r="r" b="b"/>
              <a:pathLst>
                <a:path w="28055" h="9308" extrusionOk="0">
                  <a:moveTo>
                    <a:pt x="3670" y="1"/>
                  </a:moveTo>
                  <a:lnTo>
                    <a:pt x="1" y="9307"/>
                  </a:lnTo>
                  <a:lnTo>
                    <a:pt x="28054" y="9307"/>
                  </a:lnTo>
                  <a:lnTo>
                    <a:pt x="23718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66;p23"/>
            <p:cNvSpPr/>
            <p:nvPr/>
          </p:nvSpPr>
          <p:spPr>
            <a:xfrm>
              <a:off x="7686582" y="2380248"/>
              <a:ext cx="454989" cy="335350"/>
            </a:xfrm>
            <a:custGeom>
              <a:avLst/>
              <a:gdLst/>
              <a:ahLst/>
              <a:cxnLst/>
              <a:rect l="l" t="t" r="r" b="b"/>
              <a:pathLst>
                <a:path w="20048" h="14778" extrusionOk="0">
                  <a:moveTo>
                    <a:pt x="10007" y="0"/>
                  </a:moveTo>
                  <a:lnTo>
                    <a:pt x="7405" y="1034"/>
                  </a:lnTo>
                  <a:lnTo>
                    <a:pt x="0" y="5471"/>
                  </a:lnTo>
                  <a:lnTo>
                    <a:pt x="0" y="14777"/>
                  </a:lnTo>
                  <a:lnTo>
                    <a:pt x="20048" y="14777"/>
                  </a:lnTo>
                  <a:lnTo>
                    <a:pt x="20048" y="5471"/>
                  </a:lnTo>
                  <a:lnTo>
                    <a:pt x="12276" y="1034"/>
                  </a:lnTo>
                  <a:lnTo>
                    <a:pt x="10007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67;p23"/>
            <p:cNvSpPr/>
            <p:nvPr/>
          </p:nvSpPr>
          <p:spPr>
            <a:xfrm>
              <a:off x="7872046" y="2479392"/>
              <a:ext cx="80272" cy="233937"/>
            </a:xfrm>
            <a:custGeom>
              <a:avLst/>
              <a:gdLst/>
              <a:ahLst/>
              <a:cxnLst/>
              <a:rect l="l" t="t" r="r" b="b"/>
              <a:pathLst>
                <a:path w="3537" h="10309" extrusionOk="0">
                  <a:moveTo>
                    <a:pt x="1502" y="1"/>
                  </a:moveTo>
                  <a:lnTo>
                    <a:pt x="1" y="2469"/>
                  </a:lnTo>
                  <a:lnTo>
                    <a:pt x="1368" y="4638"/>
                  </a:lnTo>
                  <a:lnTo>
                    <a:pt x="701" y="10308"/>
                  </a:lnTo>
                  <a:lnTo>
                    <a:pt x="3170" y="10308"/>
                  </a:lnTo>
                  <a:lnTo>
                    <a:pt x="1935" y="4638"/>
                  </a:lnTo>
                  <a:lnTo>
                    <a:pt x="3537" y="2403"/>
                  </a:lnTo>
                  <a:lnTo>
                    <a:pt x="1502" y="1"/>
                  </a:lnTo>
                  <a:close/>
                </a:path>
              </a:pathLst>
            </a:custGeom>
            <a:solidFill>
              <a:srgbClr val="313445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68;p23"/>
            <p:cNvSpPr/>
            <p:nvPr/>
          </p:nvSpPr>
          <p:spPr>
            <a:xfrm>
              <a:off x="7825113" y="2403712"/>
              <a:ext cx="165061" cy="158212"/>
            </a:xfrm>
            <a:custGeom>
              <a:avLst/>
              <a:gdLst/>
              <a:ahLst/>
              <a:cxnLst/>
              <a:rect l="l" t="t" r="r" b="b"/>
              <a:pathLst>
                <a:path w="7273" h="6972" extrusionOk="0">
                  <a:moveTo>
                    <a:pt x="1301" y="0"/>
                  </a:moveTo>
                  <a:lnTo>
                    <a:pt x="1" y="934"/>
                  </a:lnTo>
                  <a:lnTo>
                    <a:pt x="1602" y="6905"/>
                  </a:lnTo>
                  <a:lnTo>
                    <a:pt x="3737" y="5237"/>
                  </a:lnTo>
                  <a:lnTo>
                    <a:pt x="6405" y="6972"/>
                  </a:lnTo>
                  <a:lnTo>
                    <a:pt x="7272" y="734"/>
                  </a:lnTo>
                  <a:lnTo>
                    <a:pt x="6172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69;p23"/>
            <p:cNvSpPr/>
            <p:nvPr/>
          </p:nvSpPr>
          <p:spPr>
            <a:xfrm>
              <a:off x="7850849" y="2316664"/>
              <a:ext cx="115858" cy="205912"/>
            </a:xfrm>
            <a:custGeom>
              <a:avLst/>
              <a:gdLst/>
              <a:ahLst/>
              <a:cxnLst/>
              <a:rect l="l" t="t" r="r" b="b"/>
              <a:pathLst>
                <a:path w="5105" h="9074" extrusionOk="0">
                  <a:moveTo>
                    <a:pt x="5104" y="0"/>
                  </a:moveTo>
                  <a:lnTo>
                    <a:pt x="1" y="267"/>
                  </a:lnTo>
                  <a:lnTo>
                    <a:pt x="1" y="4437"/>
                  </a:lnTo>
                  <a:lnTo>
                    <a:pt x="2603" y="9073"/>
                  </a:lnTo>
                  <a:lnTo>
                    <a:pt x="5104" y="4403"/>
                  </a:lnTo>
                  <a:lnTo>
                    <a:pt x="5104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70;p23"/>
            <p:cNvSpPr/>
            <p:nvPr/>
          </p:nvSpPr>
          <p:spPr>
            <a:xfrm>
              <a:off x="7775910" y="2189677"/>
              <a:ext cx="50746" cy="98259"/>
            </a:xfrm>
            <a:custGeom>
              <a:avLst/>
              <a:gdLst/>
              <a:ahLst/>
              <a:cxnLst/>
              <a:rect l="l" t="t" r="r" b="b"/>
              <a:pathLst>
                <a:path w="2236" h="4330" extrusionOk="0">
                  <a:moveTo>
                    <a:pt x="1029" y="0"/>
                  </a:moveTo>
                  <a:cubicBezTo>
                    <a:pt x="873" y="0"/>
                    <a:pt x="725" y="92"/>
                    <a:pt x="601" y="326"/>
                  </a:cubicBezTo>
                  <a:cubicBezTo>
                    <a:pt x="0" y="1360"/>
                    <a:pt x="834" y="3561"/>
                    <a:pt x="1168" y="4128"/>
                  </a:cubicBezTo>
                  <a:cubicBezTo>
                    <a:pt x="1249" y="4274"/>
                    <a:pt x="1346" y="4330"/>
                    <a:pt x="1446" y="4330"/>
                  </a:cubicBezTo>
                  <a:cubicBezTo>
                    <a:pt x="1758" y="4330"/>
                    <a:pt x="2102" y="3795"/>
                    <a:pt x="2102" y="3795"/>
                  </a:cubicBezTo>
                  <a:lnTo>
                    <a:pt x="2235" y="1160"/>
                  </a:lnTo>
                  <a:cubicBezTo>
                    <a:pt x="2235" y="1160"/>
                    <a:pt x="1584" y="0"/>
                    <a:pt x="10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71;p23"/>
            <p:cNvSpPr/>
            <p:nvPr/>
          </p:nvSpPr>
          <p:spPr>
            <a:xfrm>
              <a:off x="7775910" y="2172839"/>
              <a:ext cx="50746" cy="124151"/>
            </a:xfrm>
            <a:custGeom>
              <a:avLst/>
              <a:gdLst/>
              <a:ahLst/>
              <a:cxnLst/>
              <a:rect l="l" t="t" r="r" b="b"/>
              <a:pathLst>
                <a:path w="2236" h="5471" fill="none" extrusionOk="0">
                  <a:moveTo>
                    <a:pt x="2235" y="1902"/>
                  </a:moveTo>
                  <a:cubicBezTo>
                    <a:pt x="2235" y="1902"/>
                    <a:pt x="1168" y="0"/>
                    <a:pt x="601" y="1068"/>
                  </a:cubicBezTo>
                  <a:cubicBezTo>
                    <a:pt x="0" y="2102"/>
                    <a:pt x="834" y="4303"/>
                    <a:pt x="1168" y="4870"/>
                  </a:cubicBezTo>
                  <a:cubicBezTo>
                    <a:pt x="1501" y="5471"/>
                    <a:pt x="2102" y="4537"/>
                    <a:pt x="2102" y="4537"/>
                  </a:cubicBezTo>
                </a:path>
              </a:pathLst>
            </a:custGeom>
            <a:noFill/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72;p23"/>
            <p:cNvSpPr/>
            <p:nvPr/>
          </p:nvSpPr>
          <p:spPr>
            <a:xfrm>
              <a:off x="7996959" y="2189677"/>
              <a:ext cx="49997" cy="98259"/>
            </a:xfrm>
            <a:custGeom>
              <a:avLst/>
              <a:gdLst/>
              <a:ahLst/>
              <a:cxnLst/>
              <a:rect l="l" t="t" r="r" b="b"/>
              <a:pathLst>
                <a:path w="2203" h="4330" extrusionOk="0">
                  <a:moveTo>
                    <a:pt x="1177" y="0"/>
                  </a:moveTo>
                  <a:cubicBezTo>
                    <a:pt x="631" y="0"/>
                    <a:pt x="1" y="1160"/>
                    <a:pt x="1" y="1160"/>
                  </a:cubicBezTo>
                  <a:lnTo>
                    <a:pt x="101" y="3795"/>
                  </a:lnTo>
                  <a:cubicBezTo>
                    <a:pt x="101" y="3795"/>
                    <a:pt x="445" y="4330"/>
                    <a:pt x="756" y="4330"/>
                  </a:cubicBezTo>
                  <a:cubicBezTo>
                    <a:pt x="857" y="4330"/>
                    <a:pt x="954" y="4274"/>
                    <a:pt x="1035" y="4128"/>
                  </a:cubicBezTo>
                  <a:cubicBezTo>
                    <a:pt x="1368" y="3561"/>
                    <a:pt x="2202" y="1360"/>
                    <a:pt x="1602" y="326"/>
                  </a:cubicBezTo>
                  <a:cubicBezTo>
                    <a:pt x="1477" y="92"/>
                    <a:pt x="1331" y="0"/>
                    <a:pt x="11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73;p23"/>
            <p:cNvSpPr/>
            <p:nvPr/>
          </p:nvSpPr>
          <p:spPr>
            <a:xfrm>
              <a:off x="7996959" y="2172839"/>
              <a:ext cx="49997" cy="124151"/>
            </a:xfrm>
            <a:custGeom>
              <a:avLst/>
              <a:gdLst/>
              <a:ahLst/>
              <a:cxnLst/>
              <a:rect l="l" t="t" r="r" b="b"/>
              <a:pathLst>
                <a:path w="2203" h="5471" fill="none" extrusionOk="0">
                  <a:moveTo>
                    <a:pt x="1" y="1902"/>
                  </a:moveTo>
                  <a:cubicBezTo>
                    <a:pt x="1" y="1902"/>
                    <a:pt x="1035" y="0"/>
                    <a:pt x="1602" y="1068"/>
                  </a:cubicBezTo>
                  <a:cubicBezTo>
                    <a:pt x="2202" y="2102"/>
                    <a:pt x="1368" y="4303"/>
                    <a:pt x="1035" y="4870"/>
                  </a:cubicBezTo>
                  <a:cubicBezTo>
                    <a:pt x="701" y="5471"/>
                    <a:pt x="101" y="4537"/>
                    <a:pt x="101" y="4537"/>
                  </a:cubicBezTo>
                </a:path>
              </a:pathLst>
            </a:custGeom>
            <a:noFill/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74;p23"/>
            <p:cNvSpPr/>
            <p:nvPr/>
          </p:nvSpPr>
          <p:spPr>
            <a:xfrm>
              <a:off x="7812993" y="2072924"/>
              <a:ext cx="196107" cy="313383"/>
            </a:xfrm>
            <a:custGeom>
              <a:avLst/>
              <a:gdLst/>
              <a:ahLst/>
              <a:cxnLst/>
              <a:rect l="l" t="t" r="r" b="b"/>
              <a:pathLst>
                <a:path w="8641" h="13810" extrusionOk="0">
                  <a:moveTo>
                    <a:pt x="4337" y="0"/>
                  </a:moveTo>
                  <a:cubicBezTo>
                    <a:pt x="1936" y="0"/>
                    <a:pt x="1" y="2702"/>
                    <a:pt x="1" y="5971"/>
                  </a:cubicBezTo>
                  <a:cubicBezTo>
                    <a:pt x="1" y="9207"/>
                    <a:pt x="1869" y="13810"/>
                    <a:pt x="4304" y="13810"/>
                  </a:cubicBezTo>
                  <a:cubicBezTo>
                    <a:pt x="6706" y="13810"/>
                    <a:pt x="8640" y="9240"/>
                    <a:pt x="8640" y="5971"/>
                  </a:cubicBezTo>
                  <a:cubicBezTo>
                    <a:pt x="8640" y="2635"/>
                    <a:pt x="6739" y="0"/>
                    <a:pt x="4337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75;p23"/>
            <p:cNvSpPr/>
            <p:nvPr/>
          </p:nvSpPr>
          <p:spPr>
            <a:xfrm>
              <a:off x="7770599" y="2420369"/>
              <a:ext cx="274088" cy="295229"/>
            </a:xfrm>
            <a:custGeom>
              <a:avLst/>
              <a:gdLst/>
              <a:ahLst/>
              <a:cxnLst/>
              <a:rect l="l" t="t" r="r" b="b"/>
              <a:pathLst>
                <a:path w="12077" h="13010" extrusionOk="0">
                  <a:moveTo>
                    <a:pt x="9674" y="0"/>
                  </a:moveTo>
                  <a:lnTo>
                    <a:pt x="6038" y="12909"/>
                  </a:lnTo>
                  <a:lnTo>
                    <a:pt x="2403" y="200"/>
                  </a:lnTo>
                  <a:lnTo>
                    <a:pt x="668" y="1268"/>
                  </a:lnTo>
                  <a:lnTo>
                    <a:pt x="1" y="6371"/>
                  </a:lnTo>
                  <a:lnTo>
                    <a:pt x="2136" y="6738"/>
                  </a:lnTo>
                  <a:lnTo>
                    <a:pt x="968" y="8506"/>
                  </a:lnTo>
                  <a:lnTo>
                    <a:pt x="4037" y="13009"/>
                  </a:lnTo>
                  <a:lnTo>
                    <a:pt x="8373" y="13009"/>
                  </a:lnTo>
                  <a:lnTo>
                    <a:pt x="11642" y="9674"/>
                  </a:lnTo>
                  <a:lnTo>
                    <a:pt x="9541" y="7105"/>
                  </a:lnTo>
                  <a:lnTo>
                    <a:pt x="12076" y="6905"/>
                  </a:lnTo>
                  <a:lnTo>
                    <a:pt x="11809" y="1268"/>
                  </a:lnTo>
                  <a:lnTo>
                    <a:pt x="9674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76;p23"/>
            <p:cNvSpPr/>
            <p:nvPr/>
          </p:nvSpPr>
          <p:spPr>
            <a:xfrm>
              <a:off x="7794837" y="2033167"/>
              <a:ext cx="229401" cy="217666"/>
            </a:xfrm>
            <a:custGeom>
              <a:avLst/>
              <a:gdLst/>
              <a:ahLst/>
              <a:cxnLst/>
              <a:rect l="l" t="t" r="r" b="b"/>
              <a:pathLst>
                <a:path w="10108" h="9592" extrusionOk="0">
                  <a:moveTo>
                    <a:pt x="5004" y="1"/>
                  </a:moveTo>
                  <a:cubicBezTo>
                    <a:pt x="3895" y="1"/>
                    <a:pt x="2802" y="151"/>
                    <a:pt x="2168" y="485"/>
                  </a:cubicBezTo>
                  <a:cubicBezTo>
                    <a:pt x="934" y="1152"/>
                    <a:pt x="0" y="4287"/>
                    <a:pt x="300" y="5388"/>
                  </a:cubicBezTo>
                  <a:cubicBezTo>
                    <a:pt x="601" y="6422"/>
                    <a:pt x="734" y="7456"/>
                    <a:pt x="767" y="8557"/>
                  </a:cubicBezTo>
                  <a:cubicBezTo>
                    <a:pt x="767" y="8557"/>
                    <a:pt x="904" y="8571"/>
                    <a:pt x="1063" y="8571"/>
                  </a:cubicBezTo>
                  <a:cubicBezTo>
                    <a:pt x="1329" y="8571"/>
                    <a:pt x="1660" y="8532"/>
                    <a:pt x="1535" y="8323"/>
                  </a:cubicBezTo>
                  <a:cubicBezTo>
                    <a:pt x="1368" y="7990"/>
                    <a:pt x="1535" y="6889"/>
                    <a:pt x="1535" y="6889"/>
                  </a:cubicBezTo>
                  <a:cubicBezTo>
                    <a:pt x="1768" y="6722"/>
                    <a:pt x="1935" y="6455"/>
                    <a:pt x="2035" y="6222"/>
                  </a:cubicBezTo>
                  <a:cubicBezTo>
                    <a:pt x="2269" y="5722"/>
                    <a:pt x="1768" y="5054"/>
                    <a:pt x="1768" y="4454"/>
                  </a:cubicBezTo>
                  <a:cubicBezTo>
                    <a:pt x="1768" y="4343"/>
                    <a:pt x="1884" y="4299"/>
                    <a:pt x="2074" y="4299"/>
                  </a:cubicBezTo>
                  <a:cubicBezTo>
                    <a:pt x="2856" y="4299"/>
                    <a:pt x="4895" y="5054"/>
                    <a:pt x="5271" y="5054"/>
                  </a:cubicBezTo>
                  <a:cubicBezTo>
                    <a:pt x="5704" y="5054"/>
                    <a:pt x="8473" y="4387"/>
                    <a:pt x="8473" y="4387"/>
                  </a:cubicBezTo>
                  <a:lnTo>
                    <a:pt x="8473" y="4387"/>
                  </a:lnTo>
                  <a:cubicBezTo>
                    <a:pt x="8473" y="4387"/>
                    <a:pt x="7973" y="6122"/>
                    <a:pt x="8273" y="6322"/>
                  </a:cubicBezTo>
                  <a:cubicBezTo>
                    <a:pt x="8540" y="6556"/>
                    <a:pt x="8773" y="7423"/>
                    <a:pt x="8773" y="7423"/>
                  </a:cubicBezTo>
                  <a:cubicBezTo>
                    <a:pt x="8773" y="7423"/>
                    <a:pt x="8473" y="8991"/>
                    <a:pt x="8540" y="9257"/>
                  </a:cubicBezTo>
                  <a:cubicBezTo>
                    <a:pt x="8608" y="9417"/>
                    <a:pt x="8893" y="9591"/>
                    <a:pt x="9110" y="9591"/>
                  </a:cubicBezTo>
                  <a:cubicBezTo>
                    <a:pt x="9211" y="9591"/>
                    <a:pt x="9298" y="9553"/>
                    <a:pt x="9340" y="9458"/>
                  </a:cubicBezTo>
                  <a:cubicBezTo>
                    <a:pt x="9474" y="9157"/>
                    <a:pt x="9440" y="6622"/>
                    <a:pt x="9440" y="6622"/>
                  </a:cubicBezTo>
                  <a:lnTo>
                    <a:pt x="9440" y="6622"/>
                  </a:lnTo>
                  <a:cubicBezTo>
                    <a:pt x="9440" y="6622"/>
                    <a:pt x="9452" y="6624"/>
                    <a:pt x="9471" y="6624"/>
                  </a:cubicBezTo>
                  <a:cubicBezTo>
                    <a:pt x="9603" y="6624"/>
                    <a:pt x="10107" y="6548"/>
                    <a:pt x="10107" y="5388"/>
                  </a:cubicBezTo>
                  <a:cubicBezTo>
                    <a:pt x="10107" y="4054"/>
                    <a:pt x="9307" y="952"/>
                    <a:pt x="7939" y="418"/>
                  </a:cubicBezTo>
                  <a:cubicBezTo>
                    <a:pt x="7239" y="151"/>
                    <a:pt x="6113" y="1"/>
                    <a:pt x="5004" y="1"/>
                  </a:cubicBezTo>
                  <a:close/>
                </a:path>
              </a:pathLst>
            </a:custGeom>
            <a:solidFill>
              <a:srgbClr val="313445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177;p23"/>
          <p:cNvSpPr/>
          <p:nvPr/>
        </p:nvSpPr>
        <p:spPr>
          <a:xfrm>
            <a:off x="4134860" y="1497592"/>
            <a:ext cx="358740" cy="194637"/>
          </a:xfrm>
          <a:custGeom>
            <a:avLst/>
            <a:gdLst/>
            <a:ahLst/>
            <a:cxnLst/>
            <a:rect l="l" t="t" r="r" b="b"/>
            <a:pathLst>
              <a:path w="14511" h="7840" extrusionOk="0">
                <a:moveTo>
                  <a:pt x="1668" y="0"/>
                </a:moveTo>
                <a:lnTo>
                  <a:pt x="1668" y="3803"/>
                </a:lnTo>
                <a:cubicBezTo>
                  <a:pt x="1668" y="5037"/>
                  <a:pt x="1234" y="6205"/>
                  <a:pt x="501" y="7206"/>
                </a:cubicBezTo>
                <a:lnTo>
                  <a:pt x="0" y="7839"/>
                </a:lnTo>
                <a:lnTo>
                  <a:pt x="14511" y="7839"/>
                </a:lnTo>
                <a:lnTo>
                  <a:pt x="14010" y="7206"/>
                </a:lnTo>
                <a:cubicBezTo>
                  <a:pt x="13243" y="6205"/>
                  <a:pt x="12843" y="5037"/>
                  <a:pt x="12843" y="3803"/>
                </a:cubicBezTo>
                <a:lnTo>
                  <a:pt x="12843" y="0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78;p23"/>
          <p:cNvSpPr/>
          <p:nvPr/>
        </p:nvSpPr>
        <p:spPr>
          <a:xfrm>
            <a:off x="4156806" y="1500511"/>
            <a:ext cx="310087" cy="160675"/>
          </a:xfrm>
          <a:custGeom>
            <a:avLst/>
            <a:gdLst/>
            <a:ahLst/>
            <a:cxnLst/>
            <a:rect l="l" t="t" r="r" b="b"/>
            <a:pathLst>
              <a:path w="12543" h="6472" extrusionOk="0">
                <a:moveTo>
                  <a:pt x="701" y="0"/>
                </a:moveTo>
                <a:lnTo>
                  <a:pt x="701" y="3803"/>
                </a:lnTo>
                <a:cubicBezTo>
                  <a:pt x="701" y="4704"/>
                  <a:pt x="434" y="5638"/>
                  <a:pt x="1" y="6472"/>
                </a:cubicBezTo>
                <a:lnTo>
                  <a:pt x="12543" y="6472"/>
                </a:lnTo>
                <a:cubicBezTo>
                  <a:pt x="12076" y="5671"/>
                  <a:pt x="11842" y="4737"/>
                  <a:pt x="11876" y="3803"/>
                </a:cubicBezTo>
                <a:lnTo>
                  <a:pt x="11876" y="0"/>
                </a:lnTo>
                <a:close/>
              </a:path>
            </a:pathLst>
          </a:custGeom>
          <a:solidFill>
            <a:srgbClr val="B04C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79;p23"/>
          <p:cNvSpPr/>
          <p:nvPr/>
        </p:nvSpPr>
        <p:spPr>
          <a:xfrm>
            <a:off x="4172716" y="1517820"/>
            <a:ext cx="276269" cy="45719"/>
          </a:xfrm>
          <a:custGeom>
            <a:avLst/>
            <a:gdLst/>
            <a:ahLst/>
            <a:cxnLst/>
            <a:rect l="l" t="t" r="r" b="b"/>
            <a:pathLst>
              <a:path w="11175" h="1602" extrusionOk="0">
                <a:moveTo>
                  <a:pt x="0" y="1"/>
                </a:moveTo>
                <a:lnTo>
                  <a:pt x="0" y="1602"/>
                </a:lnTo>
                <a:lnTo>
                  <a:pt x="11175" y="1602"/>
                </a:lnTo>
                <a:lnTo>
                  <a:pt x="11175" y="1"/>
                </a:ln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80;p23"/>
          <p:cNvSpPr/>
          <p:nvPr/>
        </p:nvSpPr>
        <p:spPr>
          <a:xfrm>
            <a:off x="3788875" y="705151"/>
            <a:ext cx="1110857" cy="836445"/>
          </a:xfrm>
          <a:custGeom>
            <a:avLst/>
            <a:gdLst/>
            <a:ahLst/>
            <a:cxnLst/>
            <a:rect l="l" t="t" r="r" b="b"/>
            <a:pathLst>
              <a:path w="44934" h="33692" extrusionOk="0">
                <a:moveTo>
                  <a:pt x="3904" y="1"/>
                </a:moveTo>
                <a:cubicBezTo>
                  <a:pt x="1769" y="1"/>
                  <a:pt x="34" y="1702"/>
                  <a:pt x="1" y="3870"/>
                </a:cubicBezTo>
                <a:lnTo>
                  <a:pt x="1" y="29822"/>
                </a:lnTo>
                <a:cubicBezTo>
                  <a:pt x="1" y="31957"/>
                  <a:pt x="1769" y="33691"/>
                  <a:pt x="3904" y="33691"/>
                </a:cubicBezTo>
                <a:lnTo>
                  <a:pt x="41030" y="33691"/>
                </a:lnTo>
                <a:cubicBezTo>
                  <a:pt x="43165" y="33691"/>
                  <a:pt x="44933" y="31923"/>
                  <a:pt x="44933" y="29822"/>
                </a:cubicBezTo>
                <a:lnTo>
                  <a:pt x="44933" y="3870"/>
                </a:lnTo>
                <a:cubicBezTo>
                  <a:pt x="44933" y="1769"/>
                  <a:pt x="43165" y="1"/>
                  <a:pt x="41030" y="1"/>
                </a:cubicBez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81;p23"/>
          <p:cNvSpPr/>
          <p:nvPr/>
        </p:nvSpPr>
        <p:spPr>
          <a:xfrm>
            <a:off x="3789646" y="1411557"/>
            <a:ext cx="1110017" cy="130039"/>
          </a:xfrm>
          <a:custGeom>
            <a:avLst/>
            <a:gdLst/>
            <a:ahLst/>
            <a:cxnLst/>
            <a:rect l="l" t="t" r="r" b="b"/>
            <a:pathLst>
              <a:path w="44900" h="5238" extrusionOk="0">
                <a:moveTo>
                  <a:pt x="0" y="0"/>
                </a:moveTo>
                <a:lnTo>
                  <a:pt x="0" y="1368"/>
                </a:lnTo>
                <a:cubicBezTo>
                  <a:pt x="0" y="3503"/>
                  <a:pt x="1735" y="5237"/>
                  <a:pt x="3870" y="5237"/>
                </a:cubicBezTo>
                <a:lnTo>
                  <a:pt x="41030" y="5237"/>
                </a:lnTo>
                <a:cubicBezTo>
                  <a:pt x="43131" y="5237"/>
                  <a:pt x="44899" y="3503"/>
                  <a:pt x="44899" y="1368"/>
                </a:cubicBezTo>
                <a:lnTo>
                  <a:pt x="44899" y="0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82;p23"/>
          <p:cNvSpPr/>
          <p:nvPr/>
        </p:nvSpPr>
        <p:spPr>
          <a:xfrm>
            <a:off x="3841119" y="773148"/>
            <a:ext cx="998694" cy="591310"/>
          </a:xfrm>
          <a:custGeom>
            <a:avLst/>
            <a:gdLst/>
            <a:ahLst/>
            <a:cxnLst/>
            <a:rect l="l" t="t" r="r" b="b"/>
            <a:pathLst>
              <a:path w="40397" h="23818" extrusionOk="0">
                <a:moveTo>
                  <a:pt x="1" y="1"/>
                </a:moveTo>
                <a:lnTo>
                  <a:pt x="1" y="23818"/>
                </a:lnTo>
                <a:lnTo>
                  <a:pt x="40396" y="23818"/>
                </a:lnTo>
                <a:lnTo>
                  <a:pt x="40396" y="1"/>
                </a:lnTo>
                <a:close/>
              </a:path>
            </a:pathLst>
          </a:custGeom>
          <a:solidFill>
            <a:schemeClr val="accent4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83;p23"/>
          <p:cNvSpPr/>
          <p:nvPr/>
        </p:nvSpPr>
        <p:spPr>
          <a:xfrm>
            <a:off x="4278700" y="145521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802" h="1688" extrusionOk="0">
                <a:moveTo>
                  <a:pt x="913" y="1"/>
                </a:moveTo>
                <a:cubicBezTo>
                  <a:pt x="523" y="1"/>
                  <a:pt x="161" y="287"/>
                  <a:pt x="100" y="711"/>
                </a:cubicBezTo>
                <a:cubicBezTo>
                  <a:pt x="0" y="1178"/>
                  <a:pt x="334" y="1578"/>
                  <a:pt x="767" y="1678"/>
                </a:cubicBezTo>
                <a:cubicBezTo>
                  <a:pt x="811" y="1684"/>
                  <a:pt x="854" y="1687"/>
                  <a:pt x="897" y="1687"/>
                </a:cubicBezTo>
                <a:cubicBezTo>
                  <a:pt x="1312" y="1687"/>
                  <a:pt x="1674" y="1401"/>
                  <a:pt x="1735" y="978"/>
                </a:cubicBezTo>
                <a:cubicBezTo>
                  <a:pt x="1801" y="511"/>
                  <a:pt x="1501" y="77"/>
                  <a:pt x="1034" y="10"/>
                </a:cubicBezTo>
                <a:cubicBezTo>
                  <a:pt x="994" y="4"/>
                  <a:pt x="953" y="1"/>
                  <a:pt x="913" y="1"/>
                </a:cubicBez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84;p23"/>
          <p:cNvSpPr/>
          <p:nvPr/>
        </p:nvSpPr>
        <p:spPr>
          <a:xfrm>
            <a:off x="4134860" y="1661646"/>
            <a:ext cx="358740" cy="45719"/>
          </a:xfrm>
          <a:custGeom>
            <a:avLst/>
            <a:gdLst/>
            <a:ahLst/>
            <a:cxnLst/>
            <a:rect l="l" t="t" r="r" b="b"/>
            <a:pathLst>
              <a:path w="14511" h="668" extrusionOk="0">
                <a:moveTo>
                  <a:pt x="0" y="0"/>
                </a:moveTo>
                <a:lnTo>
                  <a:pt x="0" y="668"/>
                </a:lnTo>
                <a:lnTo>
                  <a:pt x="14511" y="668"/>
                </a:lnTo>
                <a:lnTo>
                  <a:pt x="14511" y="0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" name="Google Shape;185;p23"/>
          <p:cNvGrpSpPr/>
          <p:nvPr/>
        </p:nvGrpSpPr>
        <p:grpSpPr>
          <a:xfrm>
            <a:off x="3978899" y="630462"/>
            <a:ext cx="697679" cy="731728"/>
            <a:chOff x="6407174" y="873466"/>
            <a:chExt cx="640476" cy="668839"/>
          </a:xfrm>
        </p:grpSpPr>
        <p:sp>
          <p:nvSpPr>
            <p:cNvPr id="66" name="Google Shape;186;p23"/>
            <p:cNvSpPr/>
            <p:nvPr/>
          </p:nvSpPr>
          <p:spPr>
            <a:xfrm>
              <a:off x="6407174" y="1328065"/>
              <a:ext cx="640476" cy="214240"/>
            </a:xfrm>
            <a:custGeom>
              <a:avLst/>
              <a:gdLst/>
              <a:ahLst/>
              <a:cxnLst/>
              <a:rect l="l" t="t" r="r" b="b"/>
              <a:pathLst>
                <a:path w="28221" h="9441" extrusionOk="0">
                  <a:moveTo>
                    <a:pt x="3737" y="1"/>
                  </a:moveTo>
                  <a:lnTo>
                    <a:pt x="1" y="9441"/>
                  </a:lnTo>
                  <a:lnTo>
                    <a:pt x="28221" y="9441"/>
                  </a:lnTo>
                  <a:lnTo>
                    <a:pt x="23784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7;p23"/>
            <p:cNvSpPr/>
            <p:nvPr/>
          </p:nvSpPr>
          <p:spPr>
            <a:xfrm>
              <a:off x="6551015" y="927679"/>
              <a:ext cx="339177" cy="566949"/>
            </a:xfrm>
            <a:custGeom>
              <a:avLst/>
              <a:gdLst/>
              <a:ahLst/>
              <a:cxnLst/>
              <a:rect l="l" t="t" r="r" b="b"/>
              <a:pathLst>
                <a:path w="14945" h="24984" extrusionOk="0">
                  <a:moveTo>
                    <a:pt x="6546" y="1"/>
                  </a:moveTo>
                  <a:cubicBezTo>
                    <a:pt x="4833" y="1"/>
                    <a:pt x="3649" y="1061"/>
                    <a:pt x="2903" y="2400"/>
                  </a:cubicBezTo>
                  <a:cubicBezTo>
                    <a:pt x="1935" y="4102"/>
                    <a:pt x="868" y="5136"/>
                    <a:pt x="701" y="5836"/>
                  </a:cubicBezTo>
                  <a:cubicBezTo>
                    <a:pt x="701" y="5836"/>
                    <a:pt x="0" y="9205"/>
                    <a:pt x="701" y="10606"/>
                  </a:cubicBezTo>
                  <a:cubicBezTo>
                    <a:pt x="1401" y="11974"/>
                    <a:pt x="2436" y="13608"/>
                    <a:pt x="1902" y="14809"/>
                  </a:cubicBezTo>
                  <a:cubicBezTo>
                    <a:pt x="1368" y="16010"/>
                    <a:pt x="834" y="16277"/>
                    <a:pt x="601" y="18579"/>
                  </a:cubicBezTo>
                  <a:cubicBezTo>
                    <a:pt x="410" y="20738"/>
                    <a:pt x="3726" y="24983"/>
                    <a:pt x="7671" y="24983"/>
                  </a:cubicBezTo>
                  <a:cubicBezTo>
                    <a:pt x="7870" y="24983"/>
                    <a:pt x="8071" y="24972"/>
                    <a:pt x="8273" y="24950"/>
                  </a:cubicBezTo>
                  <a:cubicBezTo>
                    <a:pt x="12476" y="24483"/>
                    <a:pt x="14944" y="21014"/>
                    <a:pt x="14211" y="18178"/>
                  </a:cubicBezTo>
                  <a:cubicBezTo>
                    <a:pt x="13443" y="15343"/>
                    <a:pt x="12276" y="14976"/>
                    <a:pt x="12676" y="13175"/>
                  </a:cubicBezTo>
                  <a:cubicBezTo>
                    <a:pt x="13043" y="11407"/>
                    <a:pt x="13944" y="10173"/>
                    <a:pt x="13510" y="7738"/>
                  </a:cubicBezTo>
                  <a:cubicBezTo>
                    <a:pt x="13043" y="5269"/>
                    <a:pt x="10842" y="1233"/>
                    <a:pt x="8206" y="299"/>
                  </a:cubicBezTo>
                  <a:cubicBezTo>
                    <a:pt x="7605" y="93"/>
                    <a:pt x="7053" y="1"/>
                    <a:pt x="6546" y="1"/>
                  </a:cubicBezTo>
                  <a:close/>
                </a:path>
              </a:pathLst>
            </a:custGeom>
            <a:solidFill>
              <a:srgbClr val="313445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8;p23"/>
            <p:cNvSpPr/>
            <p:nvPr/>
          </p:nvSpPr>
          <p:spPr>
            <a:xfrm>
              <a:off x="6491963" y="1203937"/>
              <a:ext cx="455012" cy="338368"/>
            </a:xfrm>
            <a:custGeom>
              <a:avLst/>
              <a:gdLst/>
              <a:ahLst/>
              <a:cxnLst/>
              <a:rect l="l" t="t" r="r" b="b"/>
              <a:pathLst>
                <a:path w="20049" h="14911" extrusionOk="0">
                  <a:moveTo>
                    <a:pt x="10008" y="0"/>
                  </a:moveTo>
                  <a:lnTo>
                    <a:pt x="1" y="5471"/>
                  </a:lnTo>
                  <a:lnTo>
                    <a:pt x="2369" y="14911"/>
                  </a:lnTo>
                  <a:lnTo>
                    <a:pt x="17013" y="14911"/>
                  </a:lnTo>
                  <a:lnTo>
                    <a:pt x="20048" y="5471"/>
                  </a:lnTo>
                  <a:lnTo>
                    <a:pt x="10008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9;p23"/>
            <p:cNvSpPr/>
            <p:nvPr/>
          </p:nvSpPr>
          <p:spPr>
            <a:xfrm>
              <a:off x="6606278" y="1203937"/>
              <a:ext cx="218054" cy="267976"/>
            </a:xfrm>
            <a:custGeom>
              <a:avLst/>
              <a:gdLst/>
              <a:ahLst/>
              <a:cxnLst/>
              <a:rect l="l" t="t" r="r" b="b"/>
              <a:pathLst>
                <a:path w="9608" h="11809" extrusionOk="0">
                  <a:moveTo>
                    <a:pt x="4971" y="0"/>
                  </a:moveTo>
                  <a:lnTo>
                    <a:pt x="1068" y="2135"/>
                  </a:lnTo>
                  <a:lnTo>
                    <a:pt x="1" y="5337"/>
                  </a:lnTo>
                  <a:lnTo>
                    <a:pt x="2402" y="5971"/>
                  </a:lnTo>
                  <a:lnTo>
                    <a:pt x="267" y="7572"/>
                  </a:lnTo>
                  <a:lnTo>
                    <a:pt x="4637" y="11808"/>
                  </a:lnTo>
                  <a:lnTo>
                    <a:pt x="8773" y="7972"/>
                  </a:lnTo>
                  <a:lnTo>
                    <a:pt x="6772" y="6071"/>
                  </a:lnTo>
                  <a:lnTo>
                    <a:pt x="9607" y="5337"/>
                  </a:lnTo>
                  <a:lnTo>
                    <a:pt x="8840" y="2135"/>
                  </a:lnTo>
                  <a:lnTo>
                    <a:pt x="497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90;p23"/>
            <p:cNvSpPr/>
            <p:nvPr/>
          </p:nvSpPr>
          <p:spPr>
            <a:xfrm>
              <a:off x="6657001" y="1141102"/>
              <a:ext cx="115086" cy="271017"/>
            </a:xfrm>
            <a:custGeom>
              <a:avLst/>
              <a:gdLst/>
              <a:ahLst/>
              <a:cxnLst/>
              <a:rect l="l" t="t" r="r" b="b"/>
              <a:pathLst>
                <a:path w="5071" h="11943" extrusionOk="0">
                  <a:moveTo>
                    <a:pt x="5071" y="0"/>
                  </a:moveTo>
                  <a:lnTo>
                    <a:pt x="0" y="201"/>
                  </a:lnTo>
                  <a:lnTo>
                    <a:pt x="0" y="4404"/>
                  </a:lnTo>
                  <a:lnTo>
                    <a:pt x="2569" y="11942"/>
                  </a:lnTo>
                  <a:lnTo>
                    <a:pt x="5071" y="4337"/>
                  </a:lnTo>
                  <a:lnTo>
                    <a:pt x="507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1" name="Google Shape;191;p23"/>
            <p:cNvGrpSpPr/>
            <p:nvPr/>
          </p:nvGrpSpPr>
          <p:grpSpPr>
            <a:xfrm>
              <a:off x="6550636" y="873466"/>
              <a:ext cx="354314" cy="471369"/>
              <a:chOff x="6368674" y="873466"/>
              <a:chExt cx="354314" cy="471369"/>
            </a:xfrm>
          </p:grpSpPr>
          <p:sp>
            <p:nvSpPr>
              <p:cNvPr id="72" name="Google Shape;192;p23"/>
              <p:cNvSpPr/>
              <p:nvPr/>
            </p:nvSpPr>
            <p:spPr>
              <a:xfrm>
                <a:off x="6392140" y="1012594"/>
                <a:ext cx="49997" cy="98712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4350" extrusionOk="0">
                    <a:moveTo>
                      <a:pt x="1010" y="1"/>
                    </a:moveTo>
                    <a:cubicBezTo>
                      <a:pt x="852" y="1"/>
                      <a:pt x="699" y="92"/>
                      <a:pt x="568" y="326"/>
                    </a:cubicBezTo>
                    <a:cubicBezTo>
                      <a:pt x="1" y="1360"/>
                      <a:pt x="835" y="3562"/>
                      <a:pt x="1168" y="4162"/>
                    </a:cubicBezTo>
                    <a:cubicBezTo>
                      <a:pt x="1248" y="4298"/>
                      <a:pt x="1341" y="4350"/>
                      <a:pt x="1437" y="4350"/>
                    </a:cubicBezTo>
                    <a:cubicBezTo>
                      <a:pt x="1741" y="4350"/>
                      <a:pt x="2069" y="3829"/>
                      <a:pt x="2069" y="3829"/>
                    </a:cubicBezTo>
                    <a:lnTo>
                      <a:pt x="2202" y="1160"/>
                    </a:lnTo>
                    <a:cubicBezTo>
                      <a:pt x="2202" y="1160"/>
                      <a:pt x="1572" y="1"/>
                      <a:pt x="10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193;p23"/>
              <p:cNvSpPr/>
              <p:nvPr/>
            </p:nvSpPr>
            <p:spPr>
              <a:xfrm>
                <a:off x="6392140" y="995756"/>
                <a:ext cx="49997" cy="124173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5472" fill="none" extrusionOk="0">
                    <a:moveTo>
                      <a:pt x="2202" y="1902"/>
                    </a:moveTo>
                    <a:cubicBezTo>
                      <a:pt x="2202" y="1902"/>
                      <a:pt x="1168" y="1"/>
                      <a:pt x="568" y="1068"/>
                    </a:cubicBezTo>
                    <a:cubicBezTo>
                      <a:pt x="1" y="2102"/>
                      <a:pt x="835" y="4304"/>
                      <a:pt x="1168" y="4904"/>
                    </a:cubicBezTo>
                    <a:cubicBezTo>
                      <a:pt x="1502" y="5471"/>
                      <a:pt x="2069" y="4571"/>
                      <a:pt x="2069" y="4571"/>
                    </a:cubicBezTo>
                  </a:path>
                </a:pathLst>
              </a:custGeom>
              <a:noFill/>
              <a:ln w="10850" cap="rnd" cmpd="sng">
                <a:solidFill>
                  <a:srgbClr val="31344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194;p23"/>
              <p:cNvSpPr/>
              <p:nvPr/>
            </p:nvSpPr>
            <p:spPr>
              <a:xfrm>
                <a:off x="6613212" y="1012594"/>
                <a:ext cx="49974" cy="98712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4350" extrusionOk="0">
                    <a:moveTo>
                      <a:pt x="1193" y="1"/>
                    </a:moveTo>
                    <a:cubicBezTo>
                      <a:pt x="631" y="1"/>
                      <a:pt x="0" y="1160"/>
                      <a:pt x="0" y="1160"/>
                    </a:cubicBezTo>
                    <a:lnTo>
                      <a:pt x="133" y="3829"/>
                    </a:lnTo>
                    <a:cubicBezTo>
                      <a:pt x="133" y="3829"/>
                      <a:pt x="462" y="4350"/>
                      <a:pt x="765" y="4350"/>
                    </a:cubicBezTo>
                    <a:cubicBezTo>
                      <a:pt x="861" y="4350"/>
                      <a:pt x="954" y="4298"/>
                      <a:pt x="1034" y="4162"/>
                    </a:cubicBezTo>
                    <a:cubicBezTo>
                      <a:pt x="1368" y="3562"/>
                      <a:pt x="2202" y="1360"/>
                      <a:pt x="1635" y="326"/>
                    </a:cubicBezTo>
                    <a:cubicBezTo>
                      <a:pt x="1503" y="92"/>
                      <a:pt x="1351" y="1"/>
                      <a:pt x="119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195;p23"/>
              <p:cNvSpPr/>
              <p:nvPr/>
            </p:nvSpPr>
            <p:spPr>
              <a:xfrm>
                <a:off x="6613212" y="995756"/>
                <a:ext cx="49974" cy="124173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5472" fill="none" extrusionOk="0">
                    <a:moveTo>
                      <a:pt x="0" y="1902"/>
                    </a:moveTo>
                    <a:cubicBezTo>
                      <a:pt x="0" y="1902"/>
                      <a:pt x="1034" y="1"/>
                      <a:pt x="1635" y="1068"/>
                    </a:cubicBezTo>
                    <a:cubicBezTo>
                      <a:pt x="2202" y="2102"/>
                      <a:pt x="1368" y="4304"/>
                      <a:pt x="1034" y="4904"/>
                    </a:cubicBezTo>
                    <a:cubicBezTo>
                      <a:pt x="701" y="5471"/>
                      <a:pt x="133" y="4571"/>
                      <a:pt x="133" y="4571"/>
                    </a:cubicBezTo>
                  </a:path>
                </a:pathLst>
              </a:custGeom>
              <a:noFill/>
              <a:ln w="10850" cap="rnd" cmpd="sng">
                <a:solidFill>
                  <a:srgbClr val="31344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196;p23"/>
              <p:cNvSpPr/>
              <p:nvPr/>
            </p:nvSpPr>
            <p:spPr>
              <a:xfrm>
                <a:off x="6428475" y="895841"/>
                <a:ext cx="196856" cy="313406"/>
              </a:xfrm>
              <a:custGeom>
                <a:avLst/>
                <a:gdLst/>
                <a:ahLst/>
                <a:cxnLst/>
                <a:rect l="l" t="t" r="r" b="b"/>
                <a:pathLst>
                  <a:path w="8674" h="13811" extrusionOk="0">
                    <a:moveTo>
                      <a:pt x="4337" y="1"/>
                    </a:moveTo>
                    <a:cubicBezTo>
                      <a:pt x="1936" y="1"/>
                      <a:pt x="1" y="2669"/>
                      <a:pt x="1" y="5972"/>
                    </a:cubicBezTo>
                    <a:cubicBezTo>
                      <a:pt x="1" y="9241"/>
                      <a:pt x="1936" y="13811"/>
                      <a:pt x="4337" y="13811"/>
                    </a:cubicBezTo>
                    <a:cubicBezTo>
                      <a:pt x="6772" y="13811"/>
                      <a:pt x="8674" y="9241"/>
                      <a:pt x="8674" y="5972"/>
                    </a:cubicBezTo>
                    <a:cubicBezTo>
                      <a:pt x="8674" y="2669"/>
                      <a:pt x="6739" y="1"/>
                      <a:pt x="43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31344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197;p23"/>
              <p:cNvSpPr/>
              <p:nvPr/>
            </p:nvSpPr>
            <p:spPr>
              <a:xfrm>
                <a:off x="6368674" y="890100"/>
                <a:ext cx="139325" cy="267681"/>
              </a:xfrm>
              <a:custGeom>
                <a:avLst/>
                <a:gdLst/>
                <a:ahLst/>
                <a:cxnLst/>
                <a:rect l="l" t="t" r="r" b="b"/>
                <a:pathLst>
                  <a:path w="6139" h="11796" extrusionOk="0">
                    <a:moveTo>
                      <a:pt x="5025" y="1"/>
                    </a:moveTo>
                    <a:cubicBezTo>
                      <a:pt x="4881" y="1"/>
                      <a:pt x="4719" y="28"/>
                      <a:pt x="4537" y="87"/>
                    </a:cubicBezTo>
                    <a:cubicBezTo>
                      <a:pt x="2936" y="621"/>
                      <a:pt x="1902" y="3990"/>
                      <a:pt x="1135" y="5391"/>
                    </a:cubicBezTo>
                    <a:cubicBezTo>
                      <a:pt x="768" y="5991"/>
                      <a:pt x="534" y="6758"/>
                      <a:pt x="401" y="7492"/>
                    </a:cubicBezTo>
                    <a:cubicBezTo>
                      <a:pt x="1" y="9827"/>
                      <a:pt x="1969" y="11795"/>
                      <a:pt x="1969" y="11795"/>
                    </a:cubicBezTo>
                    <a:cubicBezTo>
                      <a:pt x="1969" y="11795"/>
                      <a:pt x="1535" y="9327"/>
                      <a:pt x="1802" y="7659"/>
                    </a:cubicBezTo>
                    <a:cubicBezTo>
                      <a:pt x="1969" y="6758"/>
                      <a:pt x="2436" y="6425"/>
                      <a:pt x="3236" y="6091"/>
                    </a:cubicBezTo>
                    <a:cubicBezTo>
                      <a:pt x="5071" y="5391"/>
                      <a:pt x="6138" y="3990"/>
                      <a:pt x="6138" y="1921"/>
                    </a:cubicBezTo>
                    <a:cubicBezTo>
                      <a:pt x="6138" y="1086"/>
                      <a:pt x="5939" y="1"/>
                      <a:pt x="5025" y="1"/>
                    </a:cubicBezTo>
                    <a:close/>
                  </a:path>
                </a:pathLst>
              </a:custGeom>
              <a:solidFill>
                <a:srgbClr val="313445"/>
              </a:solidFill>
              <a:ln w="10850" cap="rnd" cmpd="sng">
                <a:solidFill>
                  <a:srgbClr val="31344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198;p23"/>
              <p:cNvSpPr/>
              <p:nvPr/>
            </p:nvSpPr>
            <p:spPr>
              <a:xfrm>
                <a:off x="6487891" y="873466"/>
                <a:ext cx="235098" cy="471369"/>
              </a:xfrm>
              <a:custGeom>
                <a:avLst/>
                <a:gdLst/>
                <a:ahLst/>
                <a:cxnLst/>
                <a:rect l="l" t="t" r="r" b="b"/>
                <a:pathLst>
                  <a:path w="10359" h="20772" extrusionOk="0">
                    <a:moveTo>
                      <a:pt x="1874" y="1"/>
                    </a:moveTo>
                    <a:cubicBezTo>
                      <a:pt x="573" y="1"/>
                      <a:pt x="0" y="938"/>
                      <a:pt x="51" y="2187"/>
                    </a:cubicBezTo>
                    <a:cubicBezTo>
                      <a:pt x="51" y="2421"/>
                      <a:pt x="118" y="2721"/>
                      <a:pt x="152" y="2988"/>
                    </a:cubicBezTo>
                    <a:lnTo>
                      <a:pt x="152" y="3021"/>
                    </a:lnTo>
                    <a:cubicBezTo>
                      <a:pt x="152" y="3021"/>
                      <a:pt x="152" y="3055"/>
                      <a:pt x="185" y="3155"/>
                    </a:cubicBezTo>
                    <a:cubicBezTo>
                      <a:pt x="285" y="3588"/>
                      <a:pt x="485" y="3989"/>
                      <a:pt x="785" y="4322"/>
                    </a:cubicBezTo>
                    <a:lnTo>
                      <a:pt x="819" y="4356"/>
                    </a:lnTo>
                    <a:cubicBezTo>
                      <a:pt x="1286" y="5023"/>
                      <a:pt x="1819" y="5657"/>
                      <a:pt x="2386" y="6224"/>
                    </a:cubicBezTo>
                    <a:cubicBezTo>
                      <a:pt x="4321" y="8158"/>
                      <a:pt x="6690" y="9893"/>
                      <a:pt x="6790" y="11894"/>
                    </a:cubicBezTo>
                    <a:cubicBezTo>
                      <a:pt x="6856" y="13529"/>
                      <a:pt x="6289" y="14830"/>
                      <a:pt x="5956" y="16498"/>
                    </a:cubicBezTo>
                    <a:lnTo>
                      <a:pt x="5856" y="16498"/>
                    </a:lnTo>
                    <a:cubicBezTo>
                      <a:pt x="5689" y="17365"/>
                      <a:pt x="5322" y="18232"/>
                      <a:pt x="4788" y="18933"/>
                    </a:cubicBezTo>
                    <a:cubicBezTo>
                      <a:pt x="3954" y="19934"/>
                      <a:pt x="3854" y="20701"/>
                      <a:pt x="5789" y="20767"/>
                    </a:cubicBezTo>
                    <a:cubicBezTo>
                      <a:pt x="5838" y="20770"/>
                      <a:pt x="5887" y="20771"/>
                      <a:pt x="5935" y="20771"/>
                    </a:cubicBezTo>
                    <a:cubicBezTo>
                      <a:pt x="8406" y="20771"/>
                      <a:pt x="9632" y="17460"/>
                      <a:pt x="9992" y="15464"/>
                    </a:cubicBezTo>
                    <a:cubicBezTo>
                      <a:pt x="10325" y="13529"/>
                      <a:pt x="10359" y="11561"/>
                      <a:pt x="10025" y="9660"/>
                    </a:cubicBezTo>
                    <a:cubicBezTo>
                      <a:pt x="9959" y="8792"/>
                      <a:pt x="9692" y="7992"/>
                      <a:pt x="9291" y="7224"/>
                    </a:cubicBezTo>
                    <a:cubicBezTo>
                      <a:pt x="8691" y="6224"/>
                      <a:pt x="7957" y="5356"/>
                      <a:pt x="7123" y="4556"/>
                    </a:cubicBezTo>
                    <a:cubicBezTo>
                      <a:pt x="6122" y="3555"/>
                      <a:pt x="5555" y="1120"/>
                      <a:pt x="3287" y="286"/>
                    </a:cubicBezTo>
                    <a:cubicBezTo>
                      <a:pt x="2745" y="90"/>
                      <a:pt x="2275" y="1"/>
                      <a:pt x="1874" y="1"/>
                    </a:cubicBezTo>
                    <a:close/>
                  </a:path>
                </a:pathLst>
              </a:custGeom>
              <a:solidFill>
                <a:srgbClr val="313445"/>
              </a:solidFill>
              <a:ln w="10850" cap="rnd" cmpd="sng">
                <a:solidFill>
                  <a:srgbClr val="31344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9" name="Google Shape;199;p23"/>
          <p:cNvSpPr/>
          <p:nvPr/>
        </p:nvSpPr>
        <p:spPr>
          <a:xfrm>
            <a:off x="2690222" y="2900319"/>
            <a:ext cx="358740" cy="194637"/>
          </a:xfrm>
          <a:custGeom>
            <a:avLst/>
            <a:gdLst/>
            <a:ahLst/>
            <a:cxnLst/>
            <a:rect l="l" t="t" r="r" b="b"/>
            <a:pathLst>
              <a:path w="14511" h="7840" extrusionOk="0">
                <a:moveTo>
                  <a:pt x="1668" y="1"/>
                </a:moveTo>
                <a:lnTo>
                  <a:pt x="1668" y="3803"/>
                </a:lnTo>
                <a:cubicBezTo>
                  <a:pt x="1668" y="5037"/>
                  <a:pt x="1268" y="6272"/>
                  <a:pt x="501" y="7206"/>
                </a:cubicBezTo>
                <a:lnTo>
                  <a:pt x="1" y="7839"/>
                </a:lnTo>
                <a:lnTo>
                  <a:pt x="14511" y="7839"/>
                </a:lnTo>
                <a:lnTo>
                  <a:pt x="14011" y="7206"/>
                </a:lnTo>
                <a:cubicBezTo>
                  <a:pt x="13277" y="6272"/>
                  <a:pt x="12843" y="5037"/>
                  <a:pt x="12843" y="3803"/>
                </a:cubicBezTo>
                <a:lnTo>
                  <a:pt x="12843" y="1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200;p23"/>
          <p:cNvSpPr/>
          <p:nvPr/>
        </p:nvSpPr>
        <p:spPr>
          <a:xfrm>
            <a:off x="2712168" y="2903238"/>
            <a:ext cx="310112" cy="160675"/>
          </a:xfrm>
          <a:custGeom>
            <a:avLst/>
            <a:gdLst/>
            <a:ahLst/>
            <a:cxnLst/>
            <a:rect l="l" t="t" r="r" b="b"/>
            <a:pathLst>
              <a:path w="12544" h="6472" extrusionOk="0">
                <a:moveTo>
                  <a:pt x="701" y="1"/>
                </a:moveTo>
                <a:lnTo>
                  <a:pt x="701" y="3803"/>
                </a:lnTo>
                <a:cubicBezTo>
                  <a:pt x="668" y="4704"/>
                  <a:pt x="468" y="5638"/>
                  <a:pt x="1" y="6472"/>
                </a:cubicBezTo>
                <a:lnTo>
                  <a:pt x="12543" y="6472"/>
                </a:lnTo>
                <a:cubicBezTo>
                  <a:pt x="12110" y="5638"/>
                  <a:pt x="11876" y="4737"/>
                  <a:pt x="11876" y="3803"/>
                </a:cubicBezTo>
                <a:lnTo>
                  <a:pt x="11876" y="1"/>
                </a:lnTo>
                <a:close/>
              </a:path>
            </a:pathLst>
          </a:custGeom>
          <a:solidFill>
            <a:srgbClr val="B04C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201;p23"/>
          <p:cNvSpPr/>
          <p:nvPr/>
        </p:nvSpPr>
        <p:spPr>
          <a:xfrm>
            <a:off x="2728077" y="2920548"/>
            <a:ext cx="276292" cy="45719"/>
          </a:xfrm>
          <a:custGeom>
            <a:avLst/>
            <a:gdLst/>
            <a:ahLst/>
            <a:cxnLst/>
            <a:rect l="l" t="t" r="r" b="b"/>
            <a:pathLst>
              <a:path w="11176" h="1569" extrusionOk="0">
                <a:moveTo>
                  <a:pt x="0" y="1"/>
                </a:moveTo>
                <a:lnTo>
                  <a:pt x="0" y="1569"/>
                </a:lnTo>
                <a:lnTo>
                  <a:pt x="11175" y="1569"/>
                </a:lnTo>
                <a:lnTo>
                  <a:pt x="11175" y="1"/>
                </a:ln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202;p23"/>
          <p:cNvSpPr/>
          <p:nvPr/>
        </p:nvSpPr>
        <p:spPr>
          <a:xfrm>
            <a:off x="2345007" y="2107878"/>
            <a:ext cx="1110017" cy="836445"/>
          </a:xfrm>
          <a:custGeom>
            <a:avLst/>
            <a:gdLst/>
            <a:ahLst/>
            <a:cxnLst/>
            <a:rect l="l" t="t" r="r" b="b"/>
            <a:pathLst>
              <a:path w="44900" h="33692" extrusionOk="0">
                <a:moveTo>
                  <a:pt x="3870" y="1"/>
                </a:moveTo>
                <a:cubicBezTo>
                  <a:pt x="1769" y="1"/>
                  <a:pt x="1" y="1735"/>
                  <a:pt x="1" y="3903"/>
                </a:cubicBezTo>
                <a:lnTo>
                  <a:pt x="1" y="29822"/>
                </a:lnTo>
                <a:cubicBezTo>
                  <a:pt x="1" y="31957"/>
                  <a:pt x="1769" y="33691"/>
                  <a:pt x="3870" y="33691"/>
                </a:cubicBezTo>
                <a:lnTo>
                  <a:pt x="41030" y="33691"/>
                </a:lnTo>
                <a:cubicBezTo>
                  <a:pt x="43165" y="33691"/>
                  <a:pt x="44899" y="31957"/>
                  <a:pt x="44899" y="29822"/>
                </a:cubicBezTo>
                <a:lnTo>
                  <a:pt x="44899" y="3903"/>
                </a:lnTo>
                <a:cubicBezTo>
                  <a:pt x="44899" y="1769"/>
                  <a:pt x="43165" y="1"/>
                  <a:pt x="41030" y="1"/>
                </a:cubicBez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203;p23"/>
          <p:cNvSpPr/>
          <p:nvPr/>
        </p:nvSpPr>
        <p:spPr>
          <a:xfrm>
            <a:off x="2345007" y="2814284"/>
            <a:ext cx="1110017" cy="130039"/>
          </a:xfrm>
          <a:custGeom>
            <a:avLst/>
            <a:gdLst/>
            <a:ahLst/>
            <a:cxnLst/>
            <a:rect l="l" t="t" r="r" b="b"/>
            <a:pathLst>
              <a:path w="44900" h="5238" extrusionOk="0">
                <a:moveTo>
                  <a:pt x="1" y="0"/>
                </a:moveTo>
                <a:lnTo>
                  <a:pt x="1" y="1368"/>
                </a:lnTo>
                <a:cubicBezTo>
                  <a:pt x="1" y="3503"/>
                  <a:pt x="1769" y="5237"/>
                  <a:pt x="3870" y="5237"/>
                </a:cubicBezTo>
                <a:lnTo>
                  <a:pt x="41030" y="5237"/>
                </a:lnTo>
                <a:cubicBezTo>
                  <a:pt x="43165" y="5237"/>
                  <a:pt x="44899" y="3503"/>
                  <a:pt x="44899" y="1368"/>
                </a:cubicBezTo>
                <a:lnTo>
                  <a:pt x="44899" y="0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204;p23"/>
          <p:cNvSpPr/>
          <p:nvPr/>
        </p:nvSpPr>
        <p:spPr>
          <a:xfrm>
            <a:off x="2395732" y="2176647"/>
            <a:ext cx="999510" cy="591310"/>
          </a:xfrm>
          <a:custGeom>
            <a:avLst/>
            <a:gdLst/>
            <a:ahLst/>
            <a:cxnLst/>
            <a:rect l="l" t="t" r="r" b="b"/>
            <a:pathLst>
              <a:path w="40430" h="23818" extrusionOk="0">
                <a:moveTo>
                  <a:pt x="1" y="0"/>
                </a:moveTo>
                <a:lnTo>
                  <a:pt x="1" y="23817"/>
                </a:lnTo>
                <a:lnTo>
                  <a:pt x="40430" y="23817"/>
                </a:lnTo>
                <a:lnTo>
                  <a:pt x="40430" y="0"/>
                </a:lnTo>
                <a:close/>
              </a:path>
            </a:pathLst>
          </a:custGeom>
          <a:solidFill>
            <a:srgbClr val="F4951B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205;p23"/>
          <p:cNvSpPr/>
          <p:nvPr/>
        </p:nvSpPr>
        <p:spPr>
          <a:xfrm>
            <a:off x="2836331" y="285848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669" h="1669" extrusionOk="0">
                <a:moveTo>
                  <a:pt x="834" y="1"/>
                </a:moveTo>
                <a:cubicBezTo>
                  <a:pt x="367" y="1"/>
                  <a:pt x="1" y="368"/>
                  <a:pt x="1" y="835"/>
                </a:cubicBezTo>
                <a:cubicBezTo>
                  <a:pt x="1" y="1268"/>
                  <a:pt x="367" y="1668"/>
                  <a:pt x="834" y="1668"/>
                </a:cubicBezTo>
                <a:cubicBezTo>
                  <a:pt x="1268" y="1668"/>
                  <a:pt x="1668" y="1268"/>
                  <a:pt x="1668" y="835"/>
                </a:cubicBezTo>
                <a:cubicBezTo>
                  <a:pt x="1668" y="368"/>
                  <a:pt x="1268" y="1"/>
                  <a:pt x="834" y="1"/>
                </a:cubicBezTo>
                <a:close/>
              </a:path>
            </a:pathLst>
          </a:custGeom>
          <a:solidFill>
            <a:srgbClr val="313445"/>
          </a:solidFill>
          <a:ln w="11675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206;p23"/>
          <p:cNvSpPr/>
          <p:nvPr/>
        </p:nvSpPr>
        <p:spPr>
          <a:xfrm>
            <a:off x="2697707" y="3091072"/>
            <a:ext cx="358740" cy="45719"/>
          </a:xfrm>
          <a:custGeom>
            <a:avLst/>
            <a:gdLst/>
            <a:ahLst/>
            <a:cxnLst/>
            <a:rect l="l" t="t" r="r" b="b"/>
            <a:pathLst>
              <a:path w="14511" h="668" extrusionOk="0">
                <a:moveTo>
                  <a:pt x="1" y="0"/>
                </a:moveTo>
                <a:lnTo>
                  <a:pt x="1" y="668"/>
                </a:lnTo>
                <a:lnTo>
                  <a:pt x="14511" y="668"/>
                </a:lnTo>
                <a:lnTo>
                  <a:pt x="14511" y="0"/>
                </a:lnTo>
                <a:close/>
              </a:path>
            </a:pathLst>
          </a:custGeom>
          <a:solidFill>
            <a:srgbClr val="FFFFFF"/>
          </a:solidFill>
          <a:ln w="10850" cap="rnd" cmpd="sng">
            <a:solidFill>
              <a:srgbClr val="3134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" name="Google Shape;207;p23"/>
          <p:cNvGrpSpPr/>
          <p:nvPr/>
        </p:nvGrpSpPr>
        <p:grpSpPr>
          <a:xfrm>
            <a:off x="2534284" y="2021868"/>
            <a:ext cx="697679" cy="743049"/>
            <a:chOff x="5212578" y="2037161"/>
            <a:chExt cx="640476" cy="679187"/>
          </a:xfrm>
        </p:grpSpPr>
        <p:sp>
          <p:nvSpPr>
            <p:cNvPr id="89" name="Google Shape;208;p23"/>
            <p:cNvSpPr/>
            <p:nvPr/>
          </p:nvSpPr>
          <p:spPr>
            <a:xfrm>
              <a:off x="5212578" y="2502107"/>
              <a:ext cx="640476" cy="214240"/>
            </a:xfrm>
            <a:custGeom>
              <a:avLst/>
              <a:gdLst/>
              <a:ahLst/>
              <a:cxnLst/>
              <a:rect l="l" t="t" r="r" b="b"/>
              <a:pathLst>
                <a:path w="28221" h="9441" extrusionOk="0">
                  <a:moveTo>
                    <a:pt x="3769" y="1"/>
                  </a:moveTo>
                  <a:lnTo>
                    <a:pt x="0" y="9441"/>
                  </a:lnTo>
                  <a:lnTo>
                    <a:pt x="28220" y="9441"/>
                  </a:lnTo>
                  <a:lnTo>
                    <a:pt x="23817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09;p23"/>
            <p:cNvSpPr/>
            <p:nvPr/>
          </p:nvSpPr>
          <p:spPr>
            <a:xfrm>
              <a:off x="5298115" y="2378728"/>
              <a:ext cx="455012" cy="337619"/>
            </a:xfrm>
            <a:custGeom>
              <a:avLst/>
              <a:gdLst/>
              <a:ahLst/>
              <a:cxnLst/>
              <a:rect l="l" t="t" r="r" b="b"/>
              <a:pathLst>
                <a:path w="20049" h="14878" extrusionOk="0">
                  <a:moveTo>
                    <a:pt x="9941" y="0"/>
                  </a:moveTo>
                  <a:lnTo>
                    <a:pt x="6405" y="1001"/>
                  </a:lnTo>
                  <a:lnTo>
                    <a:pt x="0" y="5438"/>
                  </a:lnTo>
                  <a:lnTo>
                    <a:pt x="0" y="14878"/>
                  </a:lnTo>
                  <a:lnTo>
                    <a:pt x="20048" y="14878"/>
                  </a:lnTo>
                  <a:lnTo>
                    <a:pt x="20048" y="5438"/>
                  </a:lnTo>
                  <a:lnTo>
                    <a:pt x="13543" y="1001"/>
                  </a:lnTo>
                  <a:lnTo>
                    <a:pt x="994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10;p23"/>
            <p:cNvSpPr/>
            <p:nvPr/>
          </p:nvSpPr>
          <p:spPr>
            <a:xfrm>
              <a:off x="5391233" y="2359802"/>
              <a:ext cx="244539" cy="171101"/>
            </a:xfrm>
            <a:custGeom>
              <a:avLst/>
              <a:gdLst/>
              <a:ahLst/>
              <a:cxnLst/>
              <a:rect l="l" t="t" r="r" b="b"/>
              <a:pathLst>
                <a:path w="10775" h="7540" extrusionOk="0">
                  <a:moveTo>
                    <a:pt x="3736" y="0"/>
                  </a:moveTo>
                  <a:cubicBezTo>
                    <a:pt x="3736" y="0"/>
                    <a:pt x="2302" y="401"/>
                    <a:pt x="2002" y="701"/>
                  </a:cubicBezTo>
                  <a:cubicBezTo>
                    <a:pt x="1735" y="1001"/>
                    <a:pt x="1501" y="2502"/>
                    <a:pt x="1235" y="3269"/>
                  </a:cubicBezTo>
                  <a:cubicBezTo>
                    <a:pt x="934" y="4070"/>
                    <a:pt x="0" y="5404"/>
                    <a:pt x="301" y="5504"/>
                  </a:cubicBezTo>
                  <a:cubicBezTo>
                    <a:pt x="309" y="5506"/>
                    <a:pt x="318" y="5507"/>
                    <a:pt x="329" y="5507"/>
                  </a:cubicBezTo>
                  <a:cubicBezTo>
                    <a:pt x="729" y="5507"/>
                    <a:pt x="3002" y="4370"/>
                    <a:pt x="3002" y="4370"/>
                  </a:cubicBezTo>
                  <a:lnTo>
                    <a:pt x="5804" y="7539"/>
                  </a:lnTo>
                  <a:lnTo>
                    <a:pt x="8440" y="4237"/>
                  </a:lnTo>
                  <a:cubicBezTo>
                    <a:pt x="8440" y="4237"/>
                    <a:pt x="10202" y="5601"/>
                    <a:pt x="10578" y="5601"/>
                  </a:cubicBezTo>
                  <a:cubicBezTo>
                    <a:pt x="10609" y="5601"/>
                    <a:pt x="10631" y="5592"/>
                    <a:pt x="10641" y="5571"/>
                  </a:cubicBezTo>
                  <a:cubicBezTo>
                    <a:pt x="10775" y="5304"/>
                    <a:pt x="9741" y="2769"/>
                    <a:pt x="9641" y="1735"/>
                  </a:cubicBezTo>
                  <a:cubicBezTo>
                    <a:pt x="9574" y="701"/>
                    <a:pt x="8006" y="334"/>
                    <a:pt x="7072" y="234"/>
                  </a:cubicBezTo>
                  <a:cubicBezTo>
                    <a:pt x="6105" y="167"/>
                    <a:pt x="3736" y="0"/>
                    <a:pt x="3736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11;p23"/>
            <p:cNvSpPr/>
            <p:nvPr/>
          </p:nvSpPr>
          <p:spPr>
            <a:xfrm>
              <a:off x="5462382" y="2315144"/>
              <a:ext cx="114337" cy="208181"/>
            </a:xfrm>
            <a:custGeom>
              <a:avLst/>
              <a:gdLst/>
              <a:ahLst/>
              <a:cxnLst/>
              <a:rect l="l" t="t" r="r" b="b"/>
              <a:pathLst>
                <a:path w="5038" h="9174" extrusionOk="0">
                  <a:moveTo>
                    <a:pt x="5038" y="0"/>
                  </a:moveTo>
                  <a:lnTo>
                    <a:pt x="1" y="201"/>
                  </a:lnTo>
                  <a:lnTo>
                    <a:pt x="1" y="4370"/>
                  </a:lnTo>
                  <a:lnTo>
                    <a:pt x="2603" y="9174"/>
                  </a:lnTo>
                  <a:lnTo>
                    <a:pt x="5038" y="4337"/>
                  </a:lnTo>
                  <a:lnTo>
                    <a:pt x="5038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12;p23"/>
            <p:cNvSpPr/>
            <p:nvPr/>
          </p:nvSpPr>
          <p:spPr>
            <a:xfrm>
              <a:off x="5386694" y="2187703"/>
              <a:ext cx="49974" cy="98100"/>
            </a:xfrm>
            <a:custGeom>
              <a:avLst/>
              <a:gdLst/>
              <a:ahLst/>
              <a:cxnLst/>
              <a:rect l="l" t="t" r="r" b="b"/>
              <a:pathLst>
                <a:path w="2202" h="4323" extrusionOk="0">
                  <a:moveTo>
                    <a:pt x="1020" y="1"/>
                  </a:moveTo>
                  <a:cubicBezTo>
                    <a:pt x="868" y="1"/>
                    <a:pt x="724" y="88"/>
                    <a:pt x="601" y="313"/>
                  </a:cubicBezTo>
                  <a:cubicBezTo>
                    <a:pt x="0" y="1347"/>
                    <a:pt x="834" y="3615"/>
                    <a:pt x="1168" y="4149"/>
                  </a:cubicBezTo>
                  <a:cubicBezTo>
                    <a:pt x="1246" y="4274"/>
                    <a:pt x="1339" y="4322"/>
                    <a:pt x="1436" y="4322"/>
                  </a:cubicBezTo>
                  <a:cubicBezTo>
                    <a:pt x="1751" y="4322"/>
                    <a:pt x="2102" y="3815"/>
                    <a:pt x="2102" y="3815"/>
                  </a:cubicBezTo>
                  <a:lnTo>
                    <a:pt x="2202" y="1147"/>
                  </a:lnTo>
                  <a:cubicBezTo>
                    <a:pt x="2202" y="1147"/>
                    <a:pt x="1567" y="1"/>
                    <a:pt x="10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13;p23"/>
            <p:cNvSpPr/>
            <p:nvPr/>
          </p:nvSpPr>
          <p:spPr>
            <a:xfrm>
              <a:off x="5386694" y="2171319"/>
              <a:ext cx="49974" cy="122653"/>
            </a:xfrm>
            <a:custGeom>
              <a:avLst/>
              <a:gdLst/>
              <a:ahLst/>
              <a:cxnLst/>
              <a:rect l="l" t="t" r="r" b="b"/>
              <a:pathLst>
                <a:path w="2202" h="5405" fill="none" extrusionOk="0">
                  <a:moveTo>
                    <a:pt x="2202" y="1869"/>
                  </a:moveTo>
                  <a:cubicBezTo>
                    <a:pt x="2202" y="1869"/>
                    <a:pt x="1168" y="1"/>
                    <a:pt x="601" y="1035"/>
                  </a:cubicBezTo>
                  <a:cubicBezTo>
                    <a:pt x="0" y="2069"/>
                    <a:pt x="834" y="4337"/>
                    <a:pt x="1168" y="4871"/>
                  </a:cubicBezTo>
                  <a:cubicBezTo>
                    <a:pt x="1501" y="5404"/>
                    <a:pt x="2102" y="4537"/>
                    <a:pt x="2102" y="4537"/>
                  </a:cubicBezTo>
                </a:path>
              </a:pathLst>
            </a:custGeom>
            <a:noFill/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14;p23"/>
            <p:cNvSpPr/>
            <p:nvPr/>
          </p:nvSpPr>
          <p:spPr>
            <a:xfrm>
              <a:off x="5608492" y="2187703"/>
              <a:ext cx="49997" cy="98100"/>
            </a:xfrm>
            <a:custGeom>
              <a:avLst/>
              <a:gdLst/>
              <a:ahLst/>
              <a:cxnLst/>
              <a:rect l="l" t="t" r="r" b="b"/>
              <a:pathLst>
                <a:path w="2203" h="4323" extrusionOk="0">
                  <a:moveTo>
                    <a:pt x="1183" y="1"/>
                  </a:moveTo>
                  <a:cubicBezTo>
                    <a:pt x="635" y="1"/>
                    <a:pt x="1" y="1147"/>
                    <a:pt x="1" y="1147"/>
                  </a:cubicBezTo>
                  <a:lnTo>
                    <a:pt x="101" y="3815"/>
                  </a:lnTo>
                  <a:cubicBezTo>
                    <a:pt x="101" y="3815"/>
                    <a:pt x="452" y="4322"/>
                    <a:pt x="766" y="4322"/>
                  </a:cubicBezTo>
                  <a:cubicBezTo>
                    <a:pt x="863" y="4322"/>
                    <a:pt x="956" y="4274"/>
                    <a:pt x="1035" y="4149"/>
                  </a:cubicBezTo>
                  <a:cubicBezTo>
                    <a:pt x="1368" y="3615"/>
                    <a:pt x="2202" y="1347"/>
                    <a:pt x="1602" y="313"/>
                  </a:cubicBezTo>
                  <a:cubicBezTo>
                    <a:pt x="1479" y="88"/>
                    <a:pt x="1334" y="1"/>
                    <a:pt x="1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15;p23"/>
            <p:cNvSpPr/>
            <p:nvPr/>
          </p:nvSpPr>
          <p:spPr>
            <a:xfrm>
              <a:off x="5608492" y="2171319"/>
              <a:ext cx="49997" cy="122653"/>
            </a:xfrm>
            <a:custGeom>
              <a:avLst/>
              <a:gdLst/>
              <a:ahLst/>
              <a:cxnLst/>
              <a:rect l="l" t="t" r="r" b="b"/>
              <a:pathLst>
                <a:path w="2203" h="5405" fill="none" extrusionOk="0">
                  <a:moveTo>
                    <a:pt x="1" y="1869"/>
                  </a:moveTo>
                  <a:cubicBezTo>
                    <a:pt x="1" y="1869"/>
                    <a:pt x="1035" y="1"/>
                    <a:pt x="1602" y="1035"/>
                  </a:cubicBezTo>
                  <a:cubicBezTo>
                    <a:pt x="2202" y="2069"/>
                    <a:pt x="1368" y="4337"/>
                    <a:pt x="1035" y="4871"/>
                  </a:cubicBezTo>
                  <a:cubicBezTo>
                    <a:pt x="701" y="5404"/>
                    <a:pt x="101" y="4537"/>
                    <a:pt x="101" y="4537"/>
                  </a:cubicBezTo>
                </a:path>
              </a:pathLst>
            </a:custGeom>
            <a:noFill/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16;p23"/>
            <p:cNvSpPr/>
            <p:nvPr/>
          </p:nvSpPr>
          <p:spPr>
            <a:xfrm>
              <a:off x="5423777" y="2069883"/>
              <a:ext cx="196856" cy="313406"/>
            </a:xfrm>
            <a:custGeom>
              <a:avLst/>
              <a:gdLst/>
              <a:ahLst/>
              <a:cxnLst/>
              <a:rect l="l" t="t" r="r" b="b"/>
              <a:pathLst>
                <a:path w="8674" h="13811" extrusionOk="0">
                  <a:moveTo>
                    <a:pt x="4337" y="1"/>
                  </a:moveTo>
                  <a:cubicBezTo>
                    <a:pt x="1902" y="1"/>
                    <a:pt x="1" y="2669"/>
                    <a:pt x="1" y="5972"/>
                  </a:cubicBezTo>
                  <a:cubicBezTo>
                    <a:pt x="1" y="9274"/>
                    <a:pt x="1902" y="13811"/>
                    <a:pt x="4337" y="13811"/>
                  </a:cubicBezTo>
                  <a:cubicBezTo>
                    <a:pt x="6739" y="13811"/>
                    <a:pt x="8674" y="9274"/>
                    <a:pt x="8674" y="5972"/>
                  </a:cubicBezTo>
                  <a:cubicBezTo>
                    <a:pt x="8674" y="2669"/>
                    <a:pt x="6705" y="1"/>
                    <a:pt x="4337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17;p23"/>
            <p:cNvSpPr/>
            <p:nvPr/>
          </p:nvSpPr>
          <p:spPr>
            <a:xfrm>
              <a:off x="5593354" y="2162423"/>
              <a:ext cx="32590" cy="91632"/>
            </a:xfrm>
            <a:custGeom>
              <a:avLst/>
              <a:gdLst/>
              <a:ahLst/>
              <a:cxnLst/>
              <a:rect l="l" t="t" r="r" b="b"/>
              <a:pathLst>
                <a:path w="1436" h="4038" extrusionOk="0">
                  <a:moveTo>
                    <a:pt x="1253" y="1"/>
                  </a:moveTo>
                  <a:cubicBezTo>
                    <a:pt x="924" y="1"/>
                    <a:pt x="268" y="226"/>
                    <a:pt x="268" y="226"/>
                  </a:cubicBezTo>
                  <a:cubicBezTo>
                    <a:pt x="268" y="226"/>
                    <a:pt x="1" y="1060"/>
                    <a:pt x="301" y="1427"/>
                  </a:cubicBezTo>
                  <a:cubicBezTo>
                    <a:pt x="634" y="1794"/>
                    <a:pt x="601" y="2361"/>
                    <a:pt x="568" y="3061"/>
                  </a:cubicBezTo>
                  <a:cubicBezTo>
                    <a:pt x="541" y="3625"/>
                    <a:pt x="644" y="4038"/>
                    <a:pt x="807" y="4038"/>
                  </a:cubicBezTo>
                  <a:cubicBezTo>
                    <a:pt x="846" y="4038"/>
                    <a:pt x="889" y="4014"/>
                    <a:pt x="935" y="3962"/>
                  </a:cubicBezTo>
                  <a:cubicBezTo>
                    <a:pt x="1202" y="3728"/>
                    <a:pt x="1435" y="359"/>
                    <a:pt x="1435" y="92"/>
                  </a:cubicBezTo>
                  <a:cubicBezTo>
                    <a:pt x="1435" y="26"/>
                    <a:pt x="1362" y="1"/>
                    <a:pt x="1253" y="1"/>
                  </a:cubicBezTo>
                  <a:close/>
                </a:path>
              </a:pathLst>
            </a:custGeom>
            <a:solidFill>
              <a:srgbClr val="313445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18;p23"/>
            <p:cNvSpPr/>
            <p:nvPr/>
          </p:nvSpPr>
          <p:spPr>
            <a:xfrm>
              <a:off x="5398790" y="2037161"/>
              <a:ext cx="264987" cy="200057"/>
            </a:xfrm>
            <a:custGeom>
              <a:avLst/>
              <a:gdLst/>
              <a:ahLst/>
              <a:cxnLst/>
              <a:rect l="l" t="t" r="r" b="b"/>
              <a:pathLst>
                <a:path w="11676" h="8816" extrusionOk="0">
                  <a:moveTo>
                    <a:pt x="6279" y="0"/>
                  </a:moveTo>
                  <a:cubicBezTo>
                    <a:pt x="5553" y="0"/>
                    <a:pt x="4777" y="124"/>
                    <a:pt x="4004" y="409"/>
                  </a:cubicBezTo>
                  <a:cubicBezTo>
                    <a:pt x="1469" y="1309"/>
                    <a:pt x="1" y="2577"/>
                    <a:pt x="368" y="3878"/>
                  </a:cubicBezTo>
                  <a:cubicBezTo>
                    <a:pt x="768" y="5145"/>
                    <a:pt x="1135" y="6913"/>
                    <a:pt x="1135" y="6913"/>
                  </a:cubicBezTo>
                  <a:lnTo>
                    <a:pt x="1268" y="8781"/>
                  </a:lnTo>
                  <a:cubicBezTo>
                    <a:pt x="1316" y="8805"/>
                    <a:pt x="1364" y="8816"/>
                    <a:pt x="1410" y="8816"/>
                  </a:cubicBezTo>
                  <a:cubicBezTo>
                    <a:pt x="1555" y="8816"/>
                    <a:pt x="1677" y="8708"/>
                    <a:pt x="1702" y="8581"/>
                  </a:cubicBezTo>
                  <a:cubicBezTo>
                    <a:pt x="1836" y="8214"/>
                    <a:pt x="1535" y="7080"/>
                    <a:pt x="1836" y="6446"/>
                  </a:cubicBezTo>
                  <a:cubicBezTo>
                    <a:pt x="2136" y="5812"/>
                    <a:pt x="3303" y="5546"/>
                    <a:pt x="3337" y="5112"/>
                  </a:cubicBezTo>
                  <a:cubicBezTo>
                    <a:pt x="3370" y="4712"/>
                    <a:pt x="2770" y="3911"/>
                    <a:pt x="2770" y="3611"/>
                  </a:cubicBezTo>
                  <a:cubicBezTo>
                    <a:pt x="2770" y="3488"/>
                    <a:pt x="2797" y="3371"/>
                    <a:pt x="2935" y="3371"/>
                  </a:cubicBezTo>
                  <a:cubicBezTo>
                    <a:pt x="3134" y="3371"/>
                    <a:pt x="3563" y="3616"/>
                    <a:pt x="4471" y="4445"/>
                  </a:cubicBezTo>
                  <a:cubicBezTo>
                    <a:pt x="5587" y="5512"/>
                    <a:pt x="7423" y="5969"/>
                    <a:pt x="8881" y="5969"/>
                  </a:cubicBezTo>
                  <a:cubicBezTo>
                    <a:pt x="9383" y="5969"/>
                    <a:pt x="9841" y="5915"/>
                    <a:pt x="10208" y="5812"/>
                  </a:cubicBezTo>
                  <a:cubicBezTo>
                    <a:pt x="11676" y="5446"/>
                    <a:pt x="9941" y="3277"/>
                    <a:pt x="9541" y="2810"/>
                  </a:cubicBezTo>
                  <a:cubicBezTo>
                    <a:pt x="9174" y="2377"/>
                    <a:pt x="10508" y="2710"/>
                    <a:pt x="9808" y="1476"/>
                  </a:cubicBezTo>
                  <a:cubicBezTo>
                    <a:pt x="9321" y="641"/>
                    <a:pt x="7932" y="0"/>
                    <a:pt x="6279" y="0"/>
                  </a:cubicBezTo>
                  <a:close/>
                </a:path>
              </a:pathLst>
            </a:custGeom>
            <a:solidFill>
              <a:srgbClr val="313445"/>
            </a:solidFill>
            <a:ln w="10850" cap="rnd" cmpd="sng">
              <a:solidFill>
                <a:srgbClr val="3134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70883" y="2619447"/>
            <a:ext cx="2638113" cy="954107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подгружает</a:t>
            </a:r>
            <a:endParaRPr lang="ru-RU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nton"/>
              <a:cs typeface="Times New Roman" panose="02020603050405020304" pitchFamily="18" charset="0"/>
              <a:sym typeface="Anton"/>
            </a:endParaRPr>
          </a:p>
          <a:p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протокол </a:t>
            </a:r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загрузки из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ЕИСУКС </a:t>
            </a:r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в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СУЭ;</a:t>
            </a:r>
          </a:p>
          <a:p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передает исполнителю</a:t>
            </a:r>
            <a:endParaRPr lang="ru-RU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nton"/>
              <a:cs typeface="Times New Roman" panose="02020603050405020304" pitchFamily="18" charset="0"/>
              <a:sym typeface="Anton"/>
            </a:endParaRPr>
          </a:p>
        </p:txBody>
      </p:sp>
      <p:sp>
        <p:nvSpPr>
          <p:cNvPr id="101" name="Google Shape;129;p23"/>
          <p:cNvSpPr/>
          <p:nvPr/>
        </p:nvSpPr>
        <p:spPr>
          <a:xfrm>
            <a:off x="2560162" y="1386261"/>
            <a:ext cx="888414" cy="532105"/>
          </a:xfrm>
          <a:custGeom>
            <a:avLst/>
            <a:gdLst/>
            <a:ahLst/>
            <a:cxnLst/>
            <a:rect l="l" t="t" r="r" b="b"/>
            <a:pathLst>
              <a:path w="56441" h="33659" fill="none" extrusionOk="0">
                <a:moveTo>
                  <a:pt x="49936" y="20315"/>
                </a:moveTo>
                <a:cubicBezTo>
                  <a:pt x="51637" y="11275"/>
                  <a:pt x="41596" y="4637"/>
                  <a:pt x="33958" y="9774"/>
                </a:cubicBezTo>
                <a:cubicBezTo>
                  <a:pt x="31389" y="3537"/>
                  <a:pt x="24818" y="1"/>
                  <a:pt x="18246" y="1302"/>
                </a:cubicBezTo>
                <a:cubicBezTo>
                  <a:pt x="11642" y="2603"/>
                  <a:pt x="6905" y="8373"/>
                  <a:pt x="6938" y="15112"/>
                </a:cubicBezTo>
                <a:lnTo>
                  <a:pt x="6938" y="15612"/>
                </a:lnTo>
                <a:cubicBezTo>
                  <a:pt x="2769" y="16779"/>
                  <a:pt x="0" y="20716"/>
                  <a:pt x="300" y="25052"/>
                </a:cubicBezTo>
                <a:cubicBezTo>
                  <a:pt x="600" y="29355"/>
                  <a:pt x="3903" y="32858"/>
                  <a:pt x="8173" y="33458"/>
                </a:cubicBezTo>
                <a:lnTo>
                  <a:pt x="8173" y="33558"/>
                </a:lnTo>
                <a:lnTo>
                  <a:pt x="49502" y="33558"/>
                </a:lnTo>
                <a:cubicBezTo>
                  <a:pt x="53138" y="33658"/>
                  <a:pt x="56207" y="30823"/>
                  <a:pt x="56340" y="27154"/>
                </a:cubicBezTo>
                <a:cubicBezTo>
                  <a:pt x="56440" y="23484"/>
                  <a:pt x="53605" y="20449"/>
                  <a:pt x="49936" y="20315"/>
                </a:cubicBezTo>
                <a:close/>
              </a:path>
            </a:pathLst>
          </a:custGeom>
          <a:noFill/>
          <a:ln w="10850" cap="flat" cmpd="sng">
            <a:solidFill>
              <a:schemeClr val="dk2"/>
            </a:solidFill>
            <a:prstDash val="solid"/>
            <a:miter lim="33357"/>
            <a:headEnd type="none" w="sm" len="sm"/>
            <a:tailEnd type="none" w="sm" len="sm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5"/>
              </a:solidFill>
            </a:endParaRPr>
          </a:p>
        </p:txBody>
      </p:sp>
      <p:sp>
        <p:nvSpPr>
          <p:cNvPr id="102" name="Google Shape;707;p34"/>
          <p:cNvSpPr txBox="1">
            <a:spLocks noGrp="1"/>
          </p:cNvSpPr>
          <p:nvPr>
            <p:ph type="subTitle" idx="4294967295"/>
          </p:nvPr>
        </p:nvSpPr>
        <p:spPr>
          <a:xfrm>
            <a:off x="7215627" y="4262032"/>
            <a:ext cx="1928373" cy="856067"/>
          </a:xfrm>
          <a:prstGeom prst="rect">
            <a:avLst/>
          </a:prstGeom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r">
              <a:buNone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2</a:t>
            </a: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Google Shape;684;p31"/>
          <p:cNvSpPr txBox="1">
            <a:spLocks/>
          </p:cNvSpPr>
          <p:nvPr/>
        </p:nvSpPr>
        <p:spPr>
          <a:xfrm>
            <a:off x="4899663" y="408384"/>
            <a:ext cx="3672099" cy="66243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None/>
              <a:defRPr sz="14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/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загружает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данные  переданных таблиц, </a:t>
            </a:r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/>
            </a:r>
            <a:b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</a:br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формирует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протокол загрузки из ВИС</a:t>
            </a:r>
          </a:p>
          <a:p>
            <a:pPr marL="0" indent="0"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42896" y="2946635"/>
            <a:ext cx="2884596" cy="738664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подгружает протокол </a:t>
            </a:r>
          </a:p>
          <a:p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загрузки </a:t>
            </a:r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из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ВИС </a:t>
            </a:r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в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СУЭ;</a:t>
            </a:r>
          </a:p>
          <a:p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переводит </a:t>
            </a:r>
            <a:r>
              <a:rPr lang="en-US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SD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  <a:sym typeface="Anton"/>
              </a:rPr>
              <a:t>в статус решен</a:t>
            </a:r>
            <a:endParaRPr lang="ru-RU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nton"/>
              <a:cs typeface="Times New Roman" panose="02020603050405020304" pitchFamily="18" charset="0"/>
              <a:sym typeface="Anto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461" y="2526283"/>
            <a:ext cx="714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МБУ</a:t>
            </a:r>
            <a:endParaRPr lang="ru-RU" sz="1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061994" y="3803393"/>
            <a:ext cx="714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МБУ</a:t>
            </a:r>
            <a:endParaRPr lang="ru-RU" sz="1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70006" y="1326267"/>
            <a:ext cx="1235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исполнитель</a:t>
            </a:r>
            <a:endParaRPr lang="ru-RU" sz="1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274892" y="2713896"/>
            <a:ext cx="12353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исполнитель</a:t>
            </a:r>
            <a:endParaRPr lang="ru-RU" sz="1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6" name="Google Shape;752;p31"/>
          <p:cNvSpPr/>
          <p:nvPr/>
        </p:nvSpPr>
        <p:spPr>
          <a:xfrm>
            <a:off x="1043350" y="4578824"/>
            <a:ext cx="455599" cy="45998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srgbClr val="0070C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1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Google Shape;753;p31"/>
          <p:cNvSpPr/>
          <p:nvPr/>
        </p:nvSpPr>
        <p:spPr>
          <a:xfrm>
            <a:off x="30703" y="2736244"/>
            <a:ext cx="445908" cy="45998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Google Shape;753;p31"/>
          <p:cNvSpPr/>
          <p:nvPr/>
        </p:nvSpPr>
        <p:spPr>
          <a:xfrm>
            <a:off x="8389346" y="509607"/>
            <a:ext cx="445908" cy="459988"/>
          </a:xfrm>
          <a:prstGeom prst="ellipse">
            <a:avLst/>
          </a:prstGeom>
          <a:solidFill>
            <a:srgbClr val="E6007E"/>
          </a:solidFill>
          <a:ln>
            <a:noFill/>
          </a:ln>
          <a:effectLst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Google Shape;753;p31"/>
          <p:cNvSpPr/>
          <p:nvPr/>
        </p:nvSpPr>
        <p:spPr>
          <a:xfrm>
            <a:off x="8179813" y="2992833"/>
            <a:ext cx="445908" cy="459988"/>
          </a:xfrm>
          <a:prstGeom prst="ellipse">
            <a:avLst/>
          </a:prstGeom>
          <a:solidFill>
            <a:srgbClr val="C6EAFA"/>
          </a:solidFill>
          <a:ln>
            <a:noFill/>
          </a:ln>
          <a:effectLst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97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 animBg="1"/>
      <p:bldP spid="21" grpId="0" animBg="1"/>
      <p:bldP spid="2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2" grpId="0"/>
      <p:bldP spid="101" grpId="0" animBg="1"/>
      <p:bldP spid="103" grpId="0"/>
      <p:bldP spid="7" grpId="0"/>
      <p:bldP spid="18" grpId="0"/>
      <p:bldP spid="104" grpId="0"/>
      <p:bldP spid="55" grpId="0"/>
      <p:bldP spid="105" grpId="0"/>
      <p:bldP spid="106" grpId="0" animBg="1"/>
      <p:bldP spid="107" grpId="0" animBg="1"/>
      <p:bldP spid="108" grpId="0" animBg="1"/>
      <p:bldP spid="1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3353" cy="79839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107" name="Google Shape;1367;p45"/>
          <p:cNvGrpSpPr/>
          <p:nvPr/>
        </p:nvGrpSpPr>
        <p:grpSpPr>
          <a:xfrm>
            <a:off x="4865501" y="2966456"/>
            <a:ext cx="991546" cy="2204256"/>
            <a:chOff x="5941250" y="1589975"/>
            <a:chExt cx="573025" cy="1182375"/>
          </a:xfrm>
        </p:grpSpPr>
        <p:sp>
          <p:nvSpPr>
            <p:cNvPr id="140" name="Google Shape;1400;p45"/>
            <p:cNvSpPr/>
            <p:nvPr/>
          </p:nvSpPr>
          <p:spPr>
            <a:xfrm>
              <a:off x="6125500" y="2694350"/>
              <a:ext cx="136050" cy="42700"/>
            </a:xfrm>
            <a:custGeom>
              <a:avLst/>
              <a:gdLst/>
              <a:ahLst/>
              <a:cxnLst/>
              <a:rect l="l" t="t" r="r" b="b"/>
              <a:pathLst>
                <a:path w="5442" h="1708" extrusionOk="0">
                  <a:moveTo>
                    <a:pt x="2394" y="0"/>
                  </a:moveTo>
                  <a:cubicBezTo>
                    <a:pt x="2394" y="0"/>
                    <a:pt x="620" y="12"/>
                    <a:pt x="310" y="286"/>
                  </a:cubicBezTo>
                  <a:cubicBezTo>
                    <a:pt x="1" y="548"/>
                    <a:pt x="144" y="1143"/>
                    <a:pt x="465" y="1298"/>
                  </a:cubicBezTo>
                  <a:cubicBezTo>
                    <a:pt x="550" y="1338"/>
                    <a:pt x="630" y="1352"/>
                    <a:pt x="701" y="1352"/>
                  </a:cubicBezTo>
                  <a:cubicBezTo>
                    <a:pt x="889" y="1352"/>
                    <a:pt x="1024" y="1249"/>
                    <a:pt x="1084" y="1215"/>
                  </a:cubicBezTo>
                  <a:cubicBezTo>
                    <a:pt x="1090" y="1212"/>
                    <a:pt x="1097" y="1211"/>
                    <a:pt x="1105" y="1211"/>
                  </a:cubicBezTo>
                  <a:cubicBezTo>
                    <a:pt x="1215" y="1211"/>
                    <a:pt x="1504" y="1441"/>
                    <a:pt x="2739" y="1608"/>
                  </a:cubicBezTo>
                  <a:cubicBezTo>
                    <a:pt x="3243" y="1676"/>
                    <a:pt x="3635" y="1708"/>
                    <a:pt x="3947" y="1708"/>
                  </a:cubicBezTo>
                  <a:cubicBezTo>
                    <a:pt x="4454" y="1708"/>
                    <a:pt x="4754" y="1624"/>
                    <a:pt x="4990" y="1477"/>
                  </a:cubicBezTo>
                  <a:cubicBezTo>
                    <a:pt x="5359" y="1239"/>
                    <a:pt x="5442" y="905"/>
                    <a:pt x="5132" y="846"/>
                  </a:cubicBezTo>
                  <a:cubicBezTo>
                    <a:pt x="4823" y="786"/>
                    <a:pt x="2394" y="0"/>
                    <a:pt x="2394" y="0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01;p45"/>
            <p:cNvSpPr/>
            <p:nvPr/>
          </p:nvSpPr>
          <p:spPr>
            <a:xfrm>
              <a:off x="6126700" y="2692550"/>
              <a:ext cx="134850" cy="46475"/>
            </a:xfrm>
            <a:custGeom>
              <a:avLst/>
              <a:gdLst/>
              <a:ahLst/>
              <a:cxnLst/>
              <a:rect l="l" t="t" r="r" b="b"/>
              <a:pathLst>
                <a:path w="5394" h="1859" extrusionOk="0">
                  <a:moveTo>
                    <a:pt x="2334" y="144"/>
                  </a:moveTo>
                  <a:cubicBezTo>
                    <a:pt x="2525" y="203"/>
                    <a:pt x="4763" y="930"/>
                    <a:pt x="5072" y="989"/>
                  </a:cubicBezTo>
                  <a:cubicBezTo>
                    <a:pt x="5156" y="1001"/>
                    <a:pt x="5192" y="1037"/>
                    <a:pt x="5203" y="1084"/>
                  </a:cubicBezTo>
                  <a:cubicBezTo>
                    <a:pt x="5239" y="1168"/>
                    <a:pt x="5132" y="1334"/>
                    <a:pt x="4906" y="1489"/>
                  </a:cubicBezTo>
                  <a:cubicBezTo>
                    <a:pt x="4705" y="1616"/>
                    <a:pt x="4435" y="1705"/>
                    <a:pt x="3927" y="1705"/>
                  </a:cubicBezTo>
                  <a:cubicBezTo>
                    <a:pt x="3621" y="1705"/>
                    <a:pt x="3230" y="1672"/>
                    <a:pt x="2715" y="1596"/>
                  </a:cubicBezTo>
                  <a:cubicBezTo>
                    <a:pt x="1822" y="1489"/>
                    <a:pt x="1441" y="1334"/>
                    <a:pt x="1251" y="1263"/>
                  </a:cubicBezTo>
                  <a:cubicBezTo>
                    <a:pt x="1155" y="1227"/>
                    <a:pt x="1108" y="1215"/>
                    <a:pt x="1072" y="1215"/>
                  </a:cubicBezTo>
                  <a:lnTo>
                    <a:pt x="1024" y="1215"/>
                  </a:lnTo>
                  <a:cubicBezTo>
                    <a:pt x="989" y="1215"/>
                    <a:pt x="977" y="1227"/>
                    <a:pt x="953" y="1251"/>
                  </a:cubicBezTo>
                  <a:cubicBezTo>
                    <a:pt x="874" y="1283"/>
                    <a:pt x="773" y="1336"/>
                    <a:pt x="648" y="1336"/>
                  </a:cubicBezTo>
                  <a:cubicBezTo>
                    <a:pt x="585" y="1336"/>
                    <a:pt x="516" y="1322"/>
                    <a:pt x="441" y="1287"/>
                  </a:cubicBezTo>
                  <a:cubicBezTo>
                    <a:pt x="310" y="1215"/>
                    <a:pt x="203" y="1037"/>
                    <a:pt x="179" y="846"/>
                  </a:cubicBezTo>
                  <a:cubicBezTo>
                    <a:pt x="155" y="668"/>
                    <a:pt x="203" y="501"/>
                    <a:pt x="322" y="394"/>
                  </a:cubicBezTo>
                  <a:cubicBezTo>
                    <a:pt x="560" y="191"/>
                    <a:pt x="1846" y="144"/>
                    <a:pt x="2334" y="144"/>
                  </a:cubicBezTo>
                  <a:close/>
                  <a:moveTo>
                    <a:pt x="2346" y="1"/>
                  </a:moveTo>
                  <a:cubicBezTo>
                    <a:pt x="2155" y="1"/>
                    <a:pt x="548" y="13"/>
                    <a:pt x="215" y="299"/>
                  </a:cubicBezTo>
                  <a:cubicBezTo>
                    <a:pt x="72" y="430"/>
                    <a:pt x="0" y="632"/>
                    <a:pt x="24" y="870"/>
                  </a:cubicBezTo>
                  <a:cubicBezTo>
                    <a:pt x="60" y="1132"/>
                    <a:pt x="203" y="1334"/>
                    <a:pt x="381" y="1430"/>
                  </a:cubicBezTo>
                  <a:cubicBezTo>
                    <a:pt x="479" y="1473"/>
                    <a:pt x="569" y="1489"/>
                    <a:pt x="651" y="1489"/>
                  </a:cubicBezTo>
                  <a:cubicBezTo>
                    <a:pt x="816" y="1489"/>
                    <a:pt x="944" y="1422"/>
                    <a:pt x="1024" y="1382"/>
                  </a:cubicBezTo>
                  <a:cubicBezTo>
                    <a:pt x="1036" y="1370"/>
                    <a:pt x="1048" y="1346"/>
                    <a:pt x="1072" y="1346"/>
                  </a:cubicBezTo>
                  <a:cubicBezTo>
                    <a:pt x="1084" y="1346"/>
                    <a:pt x="1143" y="1382"/>
                    <a:pt x="1191" y="1394"/>
                  </a:cubicBezTo>
                  <a:cubicBezTo>
                    <a:pt x="1382" y="1465"/>
                    <a:pt x="1786" y="1632"/>
                    <a:pt x="2691" y="1751"/>
                  </a:cubicBezTo>
                  <a:cubicBezTo>
                    <a:pt x="3179" y="1823"/>
                    <a:pt x="3584" y="1858"/>
                    <a:pt x="3906" y="1858"/>
                  </a:cubicBezTo>
                  <a:cubicBezTo>
                    <a:pt x="4406" y="1858"/>
                    <a:pt x="4727" y="1787"/>
                    <a:pt x="5001" y="1620"/>
                  </a:cubicBezTo>
                  <a:cubicBezTo>
                    <a:pt x="5263" y="1442"/>
                    <a:pt x="5394" y="1227"/>
                    <a:pt x="5370" y="1049"/>
                  </a:cubicBezTo>
                  <a:cubicBezTo>
                    <a:pt x="5358" y="989"/>
                    <a:pt x="5299" y="870"/>
                    <a:pt x="5120" y="846"/>
                  </a:cubicBezTo>
                  <a:cubicBezTo>
                    <a:pt x="4799" y="787"/>
                    <a:pt x="2405" y="13"/>
                    <a:pt x="238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02;p45"/>
            <p:cNvSpPr/>
            <p:nvPr/>
          </p:nvSpPr>
          <p:spPr>
            <a:xfrm>
              <a:off x="6131175" y="2719550"/>
              <a:ext cx="127400" cy="17800"/>
            </a:xfrm>
            <a:custGeom>
              <a:avLst/>
              <a:gdLst/>
              <a:ahLst/>
              <a:cxnLst/>
              <a:rect l="l" t="t" r="r" b="b"/>
              <a:pathLst>
                <a:path w="5096" h="712" extrusionOk="0">
                  <a:moveTo>
                    <a:pt x="492" y="1"/>
                  </a:moveTo>
                  <a:cubicBezTo>
                    <a:pt x="329" y="1"/>
                    <a:pt x="164" y="10"/>
                    <a:pt x="0" y="28"/>
                  </a:cubicBezTo>
                  <a:cubicBezTo>
                    <a:pt x="36" y="147"/>
                    <a:pt x="131" y="242"/>
                    <a:pt x="250" y="302"/>
                  </a:cubicBezTo>
                  <a:cubicBezTo>
                    <a:pt x="335" y="341"/>
                    <a:pt x="414" y="356"/>
                    <a:pt x="486" y="356"/>
                  </a:cubicBezTo>
                  <a:cubicBezTo>
                    <a:pt x="673" y="356"/>
                    <a:pt x="809" y="253"/>
                    <a:pt x="869" y="219"/>
                  </a:cubicBezTo>
                  <a:cubicBezTo>
                    <a:pt x="875" y="216"/>
                    <a:pt x="882" y="215"/>
                    <a:pt x="890" y="215"/>
                  </a:cubicBezTo>
                  <a:cubicBezTo>
                    <a:pt x="1000" y="215"/>
                    <a:pt x="1289" y="445"/>
                    <a:pt x="2524" y="612"/>
                  </a:cubicBezTo>
                  <a:cubicBezTo>
                    <a:pt x="3024" y="680"/>
                    <a:pt x="3416" y="711"/>
                    <a:pt x="3730" y="711"/>
                  </a:cubicBezTo>
                  <a:cubicBezTo>
                    <a:pt x="4240" y="711"/>
                    <a:pt x="4546" y="628"/>
                    <a:pt x="4774" y="481"/>
                  </a:cubicBezTo>
                  <a:cubicBezTo>
                    <a:pt x="4977" y="326"/>
                    <a:pt x="5096" y="147"/>
                    <a:pt x="5096" y="28"/>
                  </a:cubicBezTo>
                  <a:lnTo>
                    <a:pt x="5096" y="28"/>
                  </a:lnTo>
                  <a:cubicBezTo>
                    <a:pt x="4754" y="302"/>
                    <a:pt x="4147" y="401"/>
                    <a:pt x="3504" y="401"/>
                  </a:cubicBezTo>
                  <a:cubicBezTo>
                    <a:pt x="2804" y="401"/>
                    <a:pt x="2062" y="284"/>
                    <a:pt x="1572" y="147"/>
                  </a:cubicBezTo>
                  <a:cubicBezTo>
                    <a:pt x="1225" y="48"/>
                    <a:pt x="861" y="1"/>
                    <a:pt x="49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03;p45"/>
            <p:cNvSpPr/>
            <p:nvPr/>
          </p:nvSpPr>
          <p:spPr>
            <a:xfrm>
              <a:off x="6129075" y="2717825"/>
              <a:ext cx="131900" cy="21200"/>
            </a:xfrm>
            <a:custGeom>
              <a:avLst/>
              <a:gdLst/>
              <a:ahLst/>
              <a:cxnLst/>
              <a:rect l="l" t="t" r="r" b="b"/>
              <a:pathLst>
                <a:path w="5276" h="848" extrusionOk="0">
                  <a:moveTo>
                    <a:pt x="566" y="127"/>
                  </a:moveTo>
                  <a:cubicBezTo>
                    <a:pt x="921" y="127"/>
                    <a:pt x="1277" y="178"/>
                    <a:pt x="1632" y="276"/>
                  </a:cubicBezTo>
                  <a:cubicBezTo>
                    <a:pt x="2143" y="426"/>
                    <a:pt x="2870" y="537"/>
                    <a:pt x="3558" y="537"/>
                  </a:cubicBezTo>
                  <a:cubicBezTo>
                    <a:pt x="4120" y="537"/>
                    <a:pt x="4656" y="463"/>
                    <a:pt x="5025" y="276"/>
                  </a:cubicBezTo>
                  <a:lnTo>
                    <a:pt x="5025" y="276"/>
                  </a:lnTo>
                  <a:cubicBezTo>
                    <a:pt x="4966" y="335"/>
                    <a:pt x="4906" y="419"/>
                    <a:pt x="4799" y="478"/>
                  </a:cubicBezTo>
                  <a:cubicBezTo>
                    <a:pt x="4591" y="605"/>
                    <a:pt x="4322" y="694"/>
                    <a:pt x="3817" y="694"/>
                  </a:cubicBezTo>
                  <a:cubicBezTo>
                    <a:pt x="3513" y="694"/>
                    <a:pt x="3123" y="661"/>
                    <a:pt x="2608" y="585"/>
                  </a:cubicBezTo>
                  <a:cubicBezTo>
                    <a:pt x="1727" y="478"/>
                    <a:pt x="1346" y="323"/>
                    <a:pt x="1156" y="252"/>
                  </a:cubicBezTo>
                  <a:cubicBezTo>
                    <a:pt x="1060" y="216"/>
                    <a:pt x="1013" y="204"/>
                    <a:pt x="977" y="204"/>
                  </a:cubicBezTo>
                  <a:lnTo>
                    <a:pt x="929" y="204"/>
                  </a:lnTo>
                  <a:cubicBezTo>
                    <a:pt x="917" y="204"/>
                    <a:pt x="894" y="216"/>
                    <a:pt x="870" y="240"/>
                  </a:cubicBezTo>
                  <a:cubicBezTo>
                    <a:pt x="792" y="279"/>
                    <a:pt x="695" y="327"/>
                    <a:pt x="574" y="327"/>
                  </a:cubicBezTo>
                  <a:cubicBezTo>
                    <a:pt x="509" y="327"/>
                    <a:pt x="437" y="313"/>
                    <a:pt x="358" y="276"/>
                  </a:cubicBezTo>
                  <a:cubicBezTo>
                    <a:pt x="286" y="252"/>
                    <a:pt x="239" y="204"/>
                    <a:pt x="203" y="145"/>
                  </a:cubicBezTo>
                  <a:cubicBezTo>
                    <a:pt x="324" y="133"/>
                    <a:pt x="445" y="127"/>
                    <a:pt x="566" y="127"/>
                  </a:cubicBezTo>
                  <a:close/>
                  <a:moveTo>
                    <a:pt x="545" y="0"/>
                  </a:moveTo>
                  <a:cubicBezTo>
                    <a:pt x="391" y="0"/>
                    <a:pt x="238" y="9"/>
                    <a:pt x="84" y="26"/>
                  </a:cubicBezTo>
                  <a:cubicBezTo>
                    <a:pt x="48" y="26"/>
                    <a:pt x="36" y="38"/>
                    <a:pt x="24" y="61"/>
                  </a:cubicBezTo>
                  <a:cubicBezTo>
                    <a:pt x="1" y="73"/>
                    <a:pt x="1" y="97"/>
                    <a:pt x="24" y="121"/>
                  </a:cubicBezTo>
                  <a:cubicBezTo>
                    <a:pt x="84" y="240"/>
                    <a:pt x="167" y="359"/>
                    <a:pt x="298" y="419"/>
                  </a:cubicBezTo>
                  <a:cubicBezTo>
                    <a:pt x="396" y="466"/>
                    <a:pt x="487" y="483"/>
                    <a:pt x="568" y="483"/>
                  </a:cubicBezTo>
                  <a:cubicBezTo>
                    <a:pt x="733" y="483"/>
                    <a:pt x="861" y="411"/>
                    <a:pt x="941" y="371"/>
                  </a:cubicBezTo>
                  <a:cubicBezTo>
                    <a:pt x="953" y="359"/>
                    <a:pt x="989" y="335"/>
                    <a:pt x="989" y="335"/>
                  </a:cubicBezTo>
                  <a:cubicBezTo>
                    <a:pt x="1001" y="335"/>
                    <a:pt x="1060" y="371"/>
                    <a:pt x="1108" y="383"/>
                  </a:cubicBezTo>
                  <a:cubicBezTo>
                    <a:pt x="1298" y="454"/>
                    <a:pt x="1703" y="609"/>
                    <a:pt x="2596" y="740"/>
                  </a:cubicBezTo>
                  <a:cubicBezTo>
                    <a:pt x="3072" y="812"/>
                    <a:pt x="3477" y="847"/>
                    <a:pt x="3799" y="847"/>
                  </a:cubicBezTo>
                  <a:cubicBezTo>
                    <a:pt x="4287" y="847"/>
                    <a:pt x="4632" y="776"/>
                    <a:pt x="4906" y="609"/>
                  </a:cubicBezTo>
                  <a:cubicBezTo>
                    <a:pt x="5120" y="454"/>
                    <a:pt x="5275" y="264"/>
                    <a:pt x="5275" y="97"/>
                  </a:cubicBezTo>
                  <a:cubicBezTo>
                    <a:pt x="5275" y="73"/>
                    <a:pt x="5263" y="38"/>
                    <a:pt x="5228" y="26"/>
                  </a:cubicBezTo>
                  <a:cubicBezTo>
                    <a:pt x="5216" y="26"/>
                    <a:pt x="5180" y="26"/>
                    <a:pt x="5156" y="38"/>
                  </a:cubicBezTo>
                  <a:cubicBezTo>
                    <a:pt x="4833" y="296"/>
                    <a:pt x="4239" y="395"/>
                    <a:pt x="3595" y="395"/>
                  </a:cubicBezTo>
                  <a:cubicBezTo>
                    <a:pt x="2932" y="395"/>
                    <a:pt x="2217" y="290"/>
                    <a:pt x="1691" y="145"/>
                  </a:cubicBezTo>
                  <a:cubicBezTo>
                    <a:pt x="1309" y="51"/>
                    <a:pt x="927" y="0"/>
                    <a:pt x="545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04;p45"/>
            <p:cNvSpPr/>
            <p:nvPr/>
          </p:nvSpPr>
          <p:spPr>
            <a:xfrm>
              <a:off x="6068950" y="2703375"/>
              <a:ext cx="135750" cy="67150"/>
            </a:xfrm>
            <a:custGeom>
              <a:avLst/>
              <a:gdLst/>
              <a:ahLst/>
              <a:cxnLst/>
              <a:rect l="l" t="t" r="r" b="b"/>
              <a:pathLst>
                <a:path w="5430" h="2686" extrusionOk="0">
                  <a:moveTo>
                    <a:pt x="2071" y="0"/>
                  </a:moveTo>
                  <a:cubicBezTo>
                    <a:pt x="1092" y="0"/>
                    <a:pt x="226" y="614"/>
                    <a:pt x="143" y="842"/>
                  </a:cubicBezTo>
                  <a:cubicBezTo>
                    <a:pt x="36" y="1140"/>
                    <a:pt x="1" y="1497"/>
                    <a:pt x="441" y="1616"/>
                  </a:cubicBezTo>
                  <a:cubicBezTo>
                    <a:pt x="554" y="1646"/>
                    <a:pt x="643" y="1657"/>
                    <a:pt x="712" y="1657"/>
                  </a:cubicBezTo>
                  <a:cubicBezTo>
                    <a:pt x="920" y="1657"/>
                    <a:pt x="953" y="1556"/>
                    <a:pt x="953" y="1556"/>
                  </a:cubicBezTo>
                  <a:cubicBezTo>
                    <a:pt x="1620" y="1973"/>
                    <a:pt x="2370" y="2271"/>
                    <a:pt x="3144" y="2425"/>
                  </a:cubicBezTo>
                  <a:cubicBezTo>
                    <a:pt x="3875" y="2584"/>
                    <a:pt x="4290" y="2686"/>
                    <a:pt x="4570" y="2686"/>
                  </a:cubicBezTo>
                  <a:cubicBezTo>
                    <a:pt x="4813" y="2686"/>
                    <a:pt x="4953" y="2608"/>
                    <a:pt x="5108" y="2425"/>
                  </a:cubicBezTo>
                  <a:cubicBezTo>
                    <a:pt x="5430" y="2021"/>
                    <a:pt x="5192" y="1771"/>
                    <a:pt x="4513" y="1378"/>
                  </a:cubicBezTo>
                  <a:cubicBezTo>
                    <a:pt x="3977" y="1032"/>
                    <a:pt x="3453" y="639"/>
                    <a:pt x="2977" y="199"/>
                  </a:cubicBezTo>
                  <a:cubicBezTo>
                    <a:pt x="2677" y="57"/>
                    <a:pt x="2369" y="0"/>
                    <a:pt x="2071" y="0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05;p45"/>
            <p:cNvSpPr/>
            <p:nvPr/>
          </p:nvSpPr>
          <p:spPr>
            <a:xfrm>
              <a:off x="6068950" y="2702300"/>
              <a:ext cx="134275" cy="70050"/>
            </a:xfrm>
            <a:custGeom>
              <a:avLst/>
              <a:gdLst/>
              <a:ahLst/>
              <a:cxnLst/>
              <a:rect l="l" t="t" r="r" b="b"/>
              <a:pathLst>
                <a:path w="5371" h="2802" extrusionOk="0">
                  <a:moveTo>
                    <a:pt x="2043" y="100"/>
                  </a:moveTo>
                  <a:cubicBezTo>
                    <a:pt x="2319" y="100"/>
                    <a:pt x="2620" y="150"/>
                    <a:pt x="2918" y="290"/>
                  </a:cubicBezTo>
                  <a:cubicBezTo>
                    <a:pt x="3394" y="718"/>
                    <a:pt x="3918" y="1123"/>
                    <a:pt x="4465" y="1468"/>
                  </a:cubicBezTo>
                  <a:cubicBezTo>
                    <a:pt x="4930" y="1730"/>
                    <a:pt x="5132" y="1909"/>
                    <a:pt x="5168" y="2075"/>
                  </a:cubicBezTo>
                  <a:cubicBezTo>
                    <a:pt x="5192" y="2183"/>
                    <a:pt x="5144" y="2290"/>
                    <a:pt x="5049" y="2409"/>
                  </a:cubicBezTo>
                  <a:cubicBezTo>
                    <a:pt x="4911" y="2571"/>
                    <a:pt x="4793" y="2646"/>
                    <a:pt x="4566" y="2646"/>
                  </a:cubicBezTo>
                  <a:cubicBezTo>
                    <a:pt x="4343" y="2646"/>
                    <a:pt x="4013" y="2574"/>
                    <a:pt x="3453" y="2445"/>
                  </a:cubicBezTo>
                  <a:lnTo>
                    <a:pt x="3156" y="2385"/>
                  </a:lnTo>
                  <a:cubicBezTo>
                    <a:pt x="2382" y="2242"/>
                    <a:pt x="1667" y="1945"/>
                    <a:pt x="1001" y="1528"/>
                  </a:cubicBezTo>
                  <a:cubicBezTo>
                    <a:pt x="977" y="1516"/>
                    <a:pt x="965" y="1516"/>
                    <a:pt x="953" y="1516"/>
                  </a:cubicBezTo>
                  <a:cubicBezTo>
                    <a:pt x="941" y="1516"/>
                    <a:pt x="941" y="1516"/>
                    <a:pt x="941" y="1492"/>
                  </a:cubicBezTo>
                  <a:cubicBezTo>
                    <a:pt x="917" y="1492"/>
                    <a:pt x="894" y="1528"/>
                    <a:pt x="894" y="1540"/>
                  </a:cubicBezTo>
                  <a:cubicBezTo>
                    <a:pt x="886" y="1569"/>
                    <a:pt x="844" y="1602"/>
                    <a:pt x="743" y="1602"/>
                  </a:cubicBezTo>
                  <a:cubicBezTo>
                    <a:pt x="680" y="1602"/>
                    <a:pt x="593" y="1589"/>
                    <a:pt x="477" y="1552"/>
                  </a:cubicBezTo>
                  <a:cubicBezTo>
                    <a:pt x="322" y="1528"/>
                    <a:pt x="239" y="1456"/>
                    <a:pt x="191" y="1361"/>
                  </a:cubicBezTo>
                  <a:cubicBezTo>
                    <a:pt x="132" y="1254"/>
                    <a:pt x="143" y="1099"/>
                    <a:pt x="227" y="885"/>
                  </a:cubicBezTo>
                  <a:cubicBezTo>
                    <a:pt x="251" y="766"/>
                    <a:pt x="584" y="504"/>
                    <a:pt x="1060" y="301"/>
                  </a:cubicBezTo>
                  <a:cubicBezTo>
                    <a:pt x="1280" y="209"/>
                    <a:pt x="1636" y="100"/>
                    <a:pt x="2043" y="100"/>
                  </a:cubicBezTo>
                  <a:close/>
                  <a:moveTo>
                    <a:pt x="2073" y="0"/>
                  </a:moveTo>
                  <a:cubicBezTo>
                    <a:pt x="1640" y="0"/>
                    <a:pt x="1264" y="120"/>
                    <a:pt x="1025" y="218"/>
                  </a:cubicBezTo>
                  <a:cubicBezTo>
                    <a:pt x="536" y="409"/>
                    <a:pt x="167" y="706"/>
                    <a:pt x="108" y="873"/>
                  </a:cubicBezTo>
                  <a:cubicBezTo>
                    <a:pt x="1" y="1123"/>
                    <a:pt x="1" y="1313"/>
                    <a:pt x="72" y="1468"/>
                  </a:cubicBezTo>
                  <a:cubicBezTo>
                    <a:pt x="132" y="1587"/>
                    <a:pt x="263" y="1671"/>
                    <a:pt x="441" y="1730"/>
                  </a:cubicBezTo>
                  <a:cubicBezTo>
                    <a:pt x="563" y="1766"/>
                    <a:pt x="660" y="1780"/>
                    <a:pt x="736" y="1780"/>
                  </a:cubicBezTo>
                  <a:cubicBezTo>
                    <a:pt x="861" y="1780"/>
                    <a:pt x="933" y="1743"/>
                    <a:pt x="977" y="1706"/>
                  </a:cubicBezTo>
                  <a:cubicBezTo>
                    <a:pt x="1632" y="2123"/>
                    <a:pt x="2370" y="2409"/>
                    <a:pt x="3120" y="2552"/>
                  </a:cubicBezTo>
                  <a:lnTo>
                    <a:pt x="3418" y="2611"/>
                  </a:lnTo>
                  <a:cubicBezTo>
                    <a:pt x="3977" y="2730"/>
                    <a:pt x="4311" y="2802"/>
                    <a:pt x="4573" y="2802"/>
                  </a:cubicBezTo>
                  <a:cubicBezTo>
                    <a:pt x="4835" y="2802"/>
                    <a:pt x="4989" y="2718"/>
                    <a:pt x="5180" y="2552"/>
                  </a:cubicBezTo>
                  <a:cubicBezTo>
                    <a:pt x="5311" y="2385"/>
                    <a:pt x="5370" y="2242"/>
                    <a:pt x="5347" y="2111"/>
                  </a:cubicBezTo>
                  <a:cubicBezTo>
                    <a:pt x="5299" y="1849"/>
                    <a:pt x="5001" y="1635"/>
                    <a:pt x="4573" y="1397"/>
                  </a:cubicBezTo>
                  <a:cubicBezTo>
                    <a:pt x="4013" y="1052"/>
                    <a:pt x="3513" y="659"/>
                    <a:pt x="3037" y="230"/>
                  </a:cubicBezTo>
                  <a:cubicBezTo>
                    <a:pt x="3037" y="218"/>
                    <a:pt x="3025" y="218"/>
                    <a:pt x="3025" y="218"/>
                  </a:cubicBezTo>
                  <a:cubicBezTo>
                    <a:pt x="2699" y="57"/>
                    <a:pt x="2372" y="0"/>
                    <a:pt x="2073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06;p45"/>
            <p:cNvSpPr/>
            <p:nvPr/>
          </p:nvSpPr>
          <p:spPr>
            <a:xfrm>
              <a:off x="6071025" y="2733025"/>
              <a:ext cx="128625" cy="37125"/>
            </a:xfrm>
            <a:custGeom>
              <a:avLst/>
              <a:gdLst/>
              <a:ahLst/>
              <a:cxnLst/>
              <a:rect l="l" t="t" r="r" b="b"/>
              <a:pathLst>
                <a:path w="5145" h="1485" extrusionOk="0">
                  <a:moveTo>
                    <a:pt x="111" y="1"/>
                  </a:moveTo>
                  <a:cubicBezTo>
                    <a:pt x="68" y="1"/>
                    <a:pt x="31" y="1"/>
                    <a:pt x="1" y="1"/>
                  </a:cubicBezTo>
                  <a:cubicBezTo>
                    <a:pt x="13" y="204"/>
                    <a:pt x="168" y="382"/>
                    <a:pt x="370" y="418"/>
                  </a:cubicBezTo>
                  <a:cubicBezTo>
                    <a:pt x="486" y="451"/>
                    <a:pt x="576" y="464"/>
                    <a:pt x="646" y="464"/>
                  </a:cubicBezTo>
                  <a:cubicBezTo>
                    <a:pt x="849" y="464"/>
                    <a:pt x="882" y="358"/>
                    <a:pt x="882" y="358"/>
                  </a:cubicBezTo>
                  <a:cubicBezTo>
                    <a:pt x="1549" y="775"/>
                    <a:pt x="2299" y="1073"/>
                    <a:pt x="3073" y="1216"/>
                  </a:cubicBezTo>
                  <a:cubicBezTo>
                    <a:pt x="3816" y="1378"/>
                    <a:pt x="4227" y="1484"/>
                    <a:pt x="4503" y="1484"/>
                  </a:cubicBezTo>
                  <a:cubicBezTo>
                    <a:pt x="4732" y="1484"/>
                    <a:pt x="4869" y="1412"/>
                    <a:pt x="5025" y="1239"/>
                  </a:cubicBezTo>
                  <a:cubicBezTo>
                    <a:pt x="5061" y="1180"/>
                    <a:pt x="5097" y="1132"/>
                    <a:pt x="5144" y="1061"/>
                  </a:cubicBezTo>
                  <a:lnTo>
                    <a:pt x="5144" y="1061"/>
                  </a:lnTo>
                  <a:cubicBezTo>
                    <a:pt x="4930" y="1156"/>
                    <a:pt x="4704" y="1239"/>
                    <a:pt x="4478" y="1239"/>
                  </a:cubicBezTo>
                  <a:cubicBezTo>
                    <a:pt x="3930" y="1239"/>
                    <a:pt x="2216" y="704"/>
                    <a:pt x="1525" y="311"/>
                  </a:cubicBezTo>
                  <a:cubicBezTo>
                    <a:pt x="1025" y="19"/>
                    <a:pt x="415" y="1"/>
                    <a:pt x="111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07;p45"/>
            <p:cNvSpPr/>
            <p:nvPr/>
          </p:nvSpPr>
          <p:spPr>
            <a:xfrm>
              <a:off x="6069250" y="2731475"/>
              <a:ext cx="132775" cy="40575"/>
            </a:xfrm>
            <a:custGeom>
              <a:avLst/>
              <a:gdLst/>
              <a:ahLst/>
              <a:cxnLst/>
              <a:rect l="l" t="t" r="r" b="b"/>
              <a:pathLst>
                <a:path w="5311" h="1623" extrusionOk="0">
                  <a:moveTo>
                    <a:pt x="269" y="132"/>
                  </a:moveTo>
                  <a:cubicBezTo>
                    <a:pt x="577" y="132"/>
                    <a:pt x="1109" y="181"/>
                    <a:pt x="1548" y="432"/>
                  </a:cubicBezTo>
                  <a:cubicBezTo>
                    <a:pt x="2251" y="837"/>
                    <a:pt x="3977" y="1373"/>
                    <a:pt x="4537" y="1373"/>
                  </a:cubicBezTo>
                  <a:lnTo>
                    <a:pt x="4561" y="1373"/>
                  </a:lnTo>
                  <a:cubicBezTo>
                    <a:pt x="4703" y="1373"/>
                    <a:pt x="4858" y="1337"/>
                    <a:pt x="4989" y="1301"/>
                  </a:cubicBezTo>
                  <a:lnTo>
                    <a:pt x="4989" y="1301"/>
                  </a:lnTo>
                  <a:cubicBezTo>
                    <a:pt x="4879" y="1417"/>
                    <a:pt x="4769" y="1469"/>
                    <a:pt x="4576" y="1469"/>
                  </a:cubicBezTo>
                  <a:cubicBezTo>
                    <a:pt x="4352" y="1469"/>
                    <a:pt x="4017" y="1399"/>
                    <a:pt x="3441" y="1278"/>
                  </a:cubicBezTo>
                  <a:lnTo>
                    <a:pt x="3144" y="1218"/>
                  </a:lnTo>
                  <a:cubicBezTo>
                    <a:pt x="2370" y="1075"/>
                    <a:pt x="1655" y="778"/>
                    <a:pt x="989" y="361"/>
                  </a:cubicBezTo>
                  <a:cubicBezTo>
                    <a:pt x="965" y="349"/>
                    <a:pt x="953" y="349"/>
                    <a:pt x="941" y="349"/>
                  </a:cubicBezTo>
                  <a:cubicBezTo>
                    <a:pt x="929" y="349"/>
                    <a:pt x="929" y="349"/>
                    <a:pt x="905" y="361"/>
                  </a:cubicBezTo>
                  <a:cubicBezTo>
                    <a:pt x="893" y="361"/>
                    <a:pt x="870" y="373"/>
                    <a:pt x="870" y="408"/>
                  </a:cubicBezTo>
                  <a:cubicBezTo>
                    <a:pt x="855" y="423"/>
                    <a:pt x="813" y="451"/>
                    <a:pt x="714" y="451"/>
                  </a:cubicBezTo>
                  <a:cubicBezTo>
                    <a:pt x="652" y="451"/>
                    <a:pt x="567" y="440"/>
                    <a:pt x="453" y="408"/>
                  </a:cubicBezTo>
                  <a:cubicBezTo>
                    <a:pt x="298" y="385"/>
                    <a:pt x="179" y="266"/>
                    <a:pt x="155" y="135"/>
                  </a:cubicBezTo>
                  <a:cubicBezTo>
                    <a:pt x="188" y="133"/>
                    <a:pt x="226" y="132"/>
                    <a:pt x="269" y="132"/>
                  </a:cubicBezTo>
                  <a:close/>
                  <a:moveTo>
                    <a:pt x="237" y="0"/>
                  </a:moveTo>
                  <a:cubicBezTo>
                    <a:pt x="172" y="0"/>
                    <a:pt x="116" y="2"/>
                    <a:pt x="72" y="4"/>
                  </a:cubicBezTo>
                  <a:cubicBezTo>
                    <a:pt x="36" y="4"/>
                    <a:pt x="1" y="27"/>
                    <a:pt x="1" y="75"/>
                  </a:cubicBezTo>
                  <a:cubicBezTo>
                    <a:pt x="1" y="313"/>
                    <a:pt x="179" y="527"/>
                    <a:pt x="417" y="551"/>
                  </a:cubicBezTo>
                  <a:cubicBezTo>
                    <a:pt x="535" y="587"/>
                    <a:pt x="630" y="601"/>
                    <a:pt x="707" y="601"/>
                  </a:cubicBezTo>
                  <a:cubicBezTo>
                    <a:pt x="832" y="601"/>
                    <a:pt x="909" y="564"/>
                    <a:pt x="953" y="527"/>
                  </a:cubicBezTo>
                  <a:cubicBezTo>
                    <a:pt x="1608" y="944"/>
                    <a:pt x="2334" y="1218"/>
                    <a:pt x="3096" y="1373"/>
                  </a:cubicBezTo>
                  <a:lnTo>
                    <a:pt x="3394" y="1432"/>
                  </a:lnTo>
                  <a:cubicBezTo>
                    <a:pt x="3965" y="1551"/>
                    <a:pt x="4299" y="1623"/>
                    <a:pt x="4561" y="1623"/>
                  </a:cubicBezTo>
                  <a:cubicBezTo>
                    <a:pt x="4823" y="1623"/>
                    <a:pt x="4977" y="1551"/>
                    <a:pt x="5180" y="1373"/>
                  </a:cubicBezTo>
                  <a:cubicBezTo>
                    <a:pt x="5227" y="1313"/>
                    <a:pt x="5263" y="1242"/>
                    <a:pt x="5299" y="1182"/>
                  </a:cubicBezTo>
                  <a:cubicBezTo>
                    <a:pt x="5311" y="1147"/>
                    <a:pt x="5311" y="1099"/>
                    <a:pt x="5287" y="1087"/>
                  </a:cubicBezTo>
                  <a:cubicBezTo>
                    <a:pt x="5266" y="1073"/>
                    <a:pt x="5249" y="1067"/>
                    <a:pt x="5232" y="1067"/>
                  </a:cubicBezTo>
                  <a:cubicBezTo>
                    <a:pt x="5219" y="1067"/>
                    <a:pt x="5206" y="1070"/>
                    <a:pt x="5192" y="1075"/>
                  </a:cubicBezTo>
                  <a:cubicBezTo>
                    <a:pt x="5001" y="1182"/>
                    <a:pt x="4775" y="1242"/>
                    <a:pt x="4573" y="1242"/>
                  </a:cubicBezTo>
                  <a:lnTo>
                    <a:pt x="4561" y="1242"/>
                  </a:lnTo>
                  <a:cubicBezTo>
                    <a:pt x="4001" y="1242"/>
                    <a:pt x="2310" y="706"/>
                    <a:pt x="1644" y="313"/>
                  </a:cubicBezTo>
                  <a:cubicBezTo>
                    <a:pt x="1154" y="44"/>
                    <a:pt x="573" y="0"/>
                    <a:pt x="237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08;p45"/>
            <p:cNvSpPr/>
            <p:nvPr/>
          </p:nvSpPr>
          <p:spPr>
            <a:xfrm>
              <a:off x="6126100" y="2217625"/>
              <a:ext cx="120275" cy="489175"/>
            </a:xfrm>
            <a:custGeom>
              <a:avLst/>
              <a:gdLst/>
              <a:ahLst/>
              <a:cxnLst/>
              <a:rect l="l" t="t" r="r" b="b"/>
              <a:pathLst>
                <a:path w="4811" h="19567" extrusionOk="0">
                  <a:moveTo>
                    <a:pt x="4288" y="0"/>
                  </a:moveTo>
                  <a:cubicBezTo>
                    <a:pt x="4157" y="0"/>
                    <a:pt x="3999" y="12"/>
                    <a:pt x="3811" y="43"/>
                  </a:cubicBezTo>
                  <a:cubicBezTo>
                    <a:pt x="3572" y="73"/>
                    <a:pt x="3334" y="88"/>
                    <a:pt x="3099" y="88"/>
                  </a:cubicBezTo>
                  <a:cubicBezTo>
                    <a:pt x="2864" y="88"/>
                    <a:pt x="2632" y="73"/>
                    <a:pt x="2406" y="43"/>
                  </a:cubicBezTo>
                  <a:cubicBezTo>
                    <a:pt x="2227" y="615"/>
                    <a:pt x="2108" y="1198"/>
                    <a:pt x="2048" y="1770"/>
                  </a:cubicBezTo>
                  <a:cubicBezTo>
                    <a:pt x="1965" y="2639"/>
                    <a:pt x="1239" y="6806"/>
                    <a:pt x="977" y="8437"/>
                  </a:cubicBezTo>
                  <a:cubicBezTo>
                    <a:pt x="703" y="10080"/>
                    <a:pt x="1" y="12950"/>
                    <a:pt x="1" y="14557"/>
                  </a:cubicBezTo>
                  <a:cubicBezTo>
                    <a:pt x="1" y="16164"/>
                    <a:pt x="167" y="17807"/>
                    <a:pt x="560" y="18760"/>
                  </a:cubicBezTo>
                  <a:cubicBezTo>
                    <a:pt x="800" y="19360"/>
                    <a:pt x="861" y="19520"/>
                    <a:pt x="873" y="19557"/>
                  </a:cubicBezTo>
                  <a:lnTo>
                    <a:pt x="873" y="19557"/>
                  </a:lnTo>
                  <a:cubicBezTo>
                    <a:pt x="1050" y="19533"/>
                    <a:pt x="1240" y="19486"/>
                    <a:pt x="1417" y="19438"/>
                  </a:cubicBezTo>
                  <a:cubicBezTo>
                    <a:pt x="1727" y="19331"/>
                    <a:pt x="2060" y="19212"/>
                    <a:pt x="2358" y="19069"/>
                  </a:cubicBezTo>
                  <a:cubicBezTo>
                    <a:pt x="2358" y="19069"/>
                    <a:pt x="2370" y="18462"/>
                    <a:pt x="2358" y="17998"/>
                  </a:cubicBezTo>
                  <a:cubicBezTo>
                    <a:pt x="2346" y="17533"/>
                    <a:pt x="2179" y="17700"/>
                    <a:pt x="2179" y="17176"/>
                  </a:cubicBezTo>
                  <a:cubicBezTo>
                    <a:pt x="2179" y="16652"/>
                    <a:pt x="2120" y="14140"/>
                    <a:pt x="2203" y="12866"/>
                  </a:cubicBezTo>
                  <a:cubicBezTo>
                    <a:pt x="2299" y="11580"/>
                    <a:pt x="3620" y="9068"/>
                    <a:pt x="4144" y="5687"/>
                  </a:cubicBezTo>
                  <a:cubicBezTo>
                    <a:pt x="4668" y="2305"/>
                    <a:pt x="4811" y="91"/>
                    <a:pt x="4811" y="91"/>
                  </a:cubicBezTo>
                  <a:cubicBezTo>
                    <a:pt x="4811" y="91"/>
                    <a:pt x="4656" y="0"/>
                    <a:pt x="4288" y="0"/>
                  </a:cubicBezTo>
                  <a:close/>
                  <a:moveTo>
                    <a:pt x="873" y="19557"/>
                  </a:moveTo>
                  <a:lnTo>
                    <a:pt x="873" y="19557"/>
                  </a:lnTo>
                  <a:cubicBezTo>
                    <a:pt x="872" y="19557"/>
                    <a:pt x="871" y="19557"/>
                    <a:pt x="870" y="19557"/>
                  </a:cubicBezTo>
                  <a:cubicBezTo>
                    <a:pt x="870" y="19557"/>
                    <a:pt x="874" y="19567"/>
                    <a:pt x="875" y="19567"/>
                  </a:cubicBezTo>
                  <a:cubicBezTo>
                    <a:pt x="875" y="19567"/>
                    <a:pt x="875" y="19564"/>
                    <a:pt x="873" y="19557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09;p45"/>
            <p:cNvSpPr/>
            <p:nvPr/>
          </p:nvSpPr>
          <p:spPr>
            <a:xfrm>
              <a:off x="6123725" y="2215875"/>
              <a:ext cx="124150" cy="492475"/>
            </a:xfrm>
            <a:custGeom>
              <a:avLst/>
              <a:gdLst/>
              <a:ahLst/>
              <a:cxnLst/>
              <a:rect l="l" t="t" r="r" b="b"/>
              <a:pathLst>
                <a:path w="4966" h="19699" extrusionOk="0">
                  <a:moveTo>
                    <a:pt x="4363" y="142"/>
                  </a:moveTo>
                  <a:cubicBezTo>
                    <a:pt x="4631" y="142"/>
                    <a:pt x="4784" y="184"/>
                    <a:pt x="4858" y="208"/>
                  </a:cubicBezTo>
                  <a:cubicBezTo>
                    <a:pt x="4834" y="566"/>
                    <a:pt x="4656" y="2685"/>
                    <a:pt x="4191" y="5745"/>
                  </a:cubicBezTo>
                  <a:cubicBezTo>
                    <a:pt x="3906" y="7662"/>
                    <a:pt x="3346" y="9305"/>
                    <a:pt x="2894" y="10614"/>
                  </a:cubicBezTo>
                  <a:cubicBezTo>
                    <a:pt x="2560" y="11591"/>
                    <a:pt x="2286" y="12365"/>
                    <a:pt x="2263" y="12912"/>
                  </a:cubicBezTo>
                  <a:cubicBezTo>
                    <a:pt x="2179" y="13972"/>
                    <a:pt x="2203" y="15865"/>
                    <a:pt x="2215" y="16770"/>
                  </a:cubicBezTo>
                  <a:lnTo>
                    <a:pt x="2215" y="17246"/>
                  </a:lnTo>
                  <a:cubicBezTo>
                    <a:pt x="2215" y="17544"/>
                    <a:pt x="2274" y="17639"/>
                    <a:pt x="2322" y="17722"/>
                  </a:cubicBezTo>
                  <a:cubicBezTo>
                    <a:pt x="2358" y="17794"/>
                    <a:pt x="2394" y="17853"/>
                    <a:pt x="2405" y="18068"/>
                  </a:cubicBezTo>
                  <a:cubicBezTo>
                    <a:pt x="2417" y="18449"/>
                    <a:pt x="2405" y="18949"/>
                    <a:pt x="2405" y="19092"/>
                  </a:cubicBezTo>
                  <a:cubicBezTo>
                    <a:pt x="2120" y="19223"/>
                    <a:pt x="1810" y="19342"/>
                    <a:pt x="1512" y="19437"/>
                  </a:cubicBezTo>
                  <a:cubicBezTo>
                    <a:pt x="1346" y="19485"/>
                    <a:pt x="1179" y="19508"/>
                    <a:pt x="1024" y="19544"/>
                  </a:cubicBezTo>
                  <a:cubicBezTo>
                    <a:pt x="977" y="19425"/>
                    <a:pt x="881" y="19199"/>
                    <a:pt x="727" y="18794"/>
                  </a:cubicBezTo>
                  <a:cubicBezTo>
                    <a:pt x="369" y="17949"/>
                    <a:pt x="179" y="16413"/>
                    <a:pt x="179" y="14615"/>
                  </a:cubicBezTo>
                  <a:cubicBezTo>
                    <a:pt x="179" y="13496"/>
                    <a:pt x="500" y="11781"/>
                    <a:pt x="798" y="10281"/>
                  </a:cubicBezTo>
                  <a:cubicBezTo>
                    <a:pt x="917" y="9626"/>
                    <a:pt x="1048" y="9019"/>
                    <a:pt x="1131" y="8507"/>
                  </a:cubicBezTo>
                  <a:cubicBezTo>
                    <a:pt x="1215" y="7995"/>
                    <a:pt x="1346" y="7174"/>
                    <a:pt x="1501" y="6304"/>
                  </a:cubicBezTo>
                  <a:cubicBezTo>
                    <a:pt x="1798" y="4495"/>
                    <a:pt x="2155" y="2423"/>
                    <a:pt x="2203" y="1840"/>
                  </a:cubicBezTo>
                  <a:cubicBezTo>
                    <a:pt x="2263" y="1280"/>
                    <a:pt x="2358" y="732"/>
                    <a:pt x="2524" y="197"/>
                  </a:cubicBezTo>
                  <a:cubicBezTo>
                    <a:pt x="2737" y="224"/>
                    <a:pt x="2945" y="239"/>
                    <a:pt x="3156" y="239"/>
                  </a:cubicBezTo>
                  <a:cubicBezTo>
                    <a:pt x="3405" y="239"/>
                    <a:pt x="3658" y="218"/>
                    <a:pt x="3929" y="173"/>
                  </a:cubicBezTo>
                  <a:cubicBezTo>
                    <a:pt x="4099" y="151"/>
                    <a:pt x="4243" y="142"/>
                    <a:pt x="4363" y="142"/>
                  </a:cubicBezTo>
                  <a:close/>
                  <a:moveTo>
                    <a:pt x="4333" y="1"/>
                  </a:moveTo>
                  <a:cubicBezTo>
                    <a:pt x="4198" y="1"/>
                    <a:pt x="4037" y="12"/>
                    <a:pt x="3846" y="42"/>
                  </a:cubicBezTo>
                  <a:cubicBezTo>
                    <a:pt x="3620" y="72"/>
                    <a:pt x="3391" y="86"/>
                    <a:pt x="3160" y="86"/>
                  </a:cubicBezTo>
                  <a:cubicBezTo>
                    <a:pt x="2929" y="86"/>
                    <a:pt x="2697" y="72"/>
                    <a:pt x="2465" y="42"/>
                  </a:cubicBezTo>
                  <a:cubicBezTo>
                    <a:pt x="2461" y="40"/>
                    <a:pt x="2456" y="39"/>
                    <a:pt x="2451" y="39"/>
                  </a:cubicBezTo>
                  <a:cubicBezTo>
                    <a:pt x="2429" y="39"/>
                    <a:pt x="2403" y="60"/>
                    <a:pt x="2394" y="89"/>
                  </a:cubicBezTo>
                  <a:cubicBezTo>
                    <a:pt x="2215" y="649"/>
                    <a:pt x="2096" y="1232"/>
                    <a:pt x="2036" y="1828"/>
                  </a:cubicBezTo>
                  <a:cubicBezTo>
                    <a:pt x="1989" y="2411"/>
                    <a:pt x="1643" y="4459"/>
                    <a:pt x="1334" y="6281"/>
                  </a:cubicBezTo>
                  <a:cubicBezTo>
                    <a:pt x="1191" y="7138"/>
                    <a:pt x="1048" y="7959"/>
                    <a:pt x="965" y="8495"/>
                  </a:cubicBezTo>
                  <a:cubicBezTo>
                    <a:pt x="893" y="9007"/>
                    <a:pt x="774" y="9614"/>
                    <a:pt x="631" y="10269"/>
                  </a:cubicBezTo>
                  <a:cubicBezTo>
                    <a:pt x="334" y="11781"/>
                    <a:pt x="0" y="13496"/>
                    <a:pt x="0" y="14627"/>
                  </a:cubicBezTo>
                  <a:cubicBezTo>
                    <a:pt x="0" y="16437"/>
                    <a:pt x="203" y="17996"/>
                    <a:pt x="560" y="18854"/>
                  </a:cubicBezTo>
                  <a:cubicBezTo>
                    <a:pt x="786" y="19401"/>
                    <a:pt x="858" y="19568"/>
                    <a:pt x="870" y="19627"/>
                  </a:cubicBezTo>
                  <a:cubicBezTo>
                    <a:pt x="870" y="19639"/>
                    <a:pt x="893" y="19639"/>
                    <a:pt x="893" y="19663"/>
                  </a:cubicBezTo>
                  <a:cubicBezTo>
                    <a:pt x="905" y="19687"/>
                    <a:pt x="929" y="19699"/>
                    <a:pt x="965" y="19699"/>
                  </a:cubicBezTo>
                  <a:cubicBezTo>
                    <a:pt x="977" y="19699"/>
                    <a:pt x="977" y="19699"/>
                    <a:pt x="965" y="19687"/>
                  </a:cubicBezTo>
                  <a:cubicBezTo>
                    <a:pt x="965" y="19675"/>
                    <a:pt x="977" y="19675"/>
                    <a:pt x="977" y="19675"/>
                  </a:cubicBezTo>
                  <a:cubicBezTo>
                    <a:pt x="1155" y="19663"/>
                    <a:pt x="1322" y="19616"/>
                    <a:pt x="1501" y="19568"/>
                  </a:cubicBezTo>
                  <a:cubicBezTo>
                    <a:pt x="1822" y="19485"/>
                    <a:pt x="2143" y="19342"/>
                    <a:pt x="2453" y="19199"/>
                  </a:cubicBezTo>
                  <a:cubicBezTo>
                    <a:pt x="2477" y="19199"/>
                    <a:pt x="2501" y="19163"/>
                    <a:pt x="2501" y="19139"/>
                  </a:cubicBezTo>
                  <a:cubicBezTo>
                    <a:pt x="2501" y="19127"/>
                    <a:pt x="2513" y="18508"/>
                    <a:pt x="2501" y="18056"/>
                  </a:cubicBezTo>
                  <a:cubicBezTo>
                    <a:pt x="2477" y="17818"/>
                    <a:pt x="2441" y="17722"/>
                    <a:pt x="2394" y="17651"/>
                  </a:cubicBezTo>
                  <a:cubicBezTo>
                    <a:pt x="2346" y="17580"/>
                    <a:pt x="2298" y="17496"/>
                    <a:pt x="2298" y="17246"/>
                  </a:cubicBezTo>
                  <a:lnTo>
                    <a:pt x="2298" y="16770"/>
                  </a:lnTo>
                  <a:cubicBezTo>
                    <a:pt x="2298" y="15865"/>
                    <a:pt x="2286" y="13972"/>
                    <a:pt x="2346" y="12936"/>
                  </a:cubicBezTo>
                  <a:cubicBezTo>
                    <a:pt x="2382" y="12400"/>
                    <a:pt x="2644" y="11626"/>
                    <a:pt x="2977" y="10650"/>
                  </a:cubicBezTo>
                  <a:cubicBezTo>
                    <a:pt x="3417" y="9341"/>
                    <a:pt x="3989" y="7709"/>
                    <a:pt x="4287" y="5769"/>
                  </a:cubicBezTo>
                  <a:cubicBezTo>
                    <a:pt x="4799" y="2435"/>
                    <a:pt x="4953" y="197"/>
                    <a:pt x="4953" y="173"/>
                  </a:cubicBezTo>
                  <a:cubicBezTo>
                    <a:pt x="4965" y="149"/>
                    <a:pt x="4953" y="113"/>
                    <a:pt x="4918" y="101"/>
                  </a:cubicBezTo>
                  <a:cubicBezTo>
                    <a:pt x="4909" y="101"/>
                    <a:pt x="4739" y="1"/>
                    <a:pt x="4333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410;p45"/>
            <p:cNvSpPr/>
            <p:nvPr/>
          </p:nvSpPr>
          <p:spPr>
            <a:xfrm>
              <a:off x="6049600" y="2208575"/>
              <a:ext cx="142600" cy="527875"/>
            </a:xfrm>
            <a:custGeom>
              <a:avLst/>
              <a:gdLst/>
              <a:ahLst/>
              <a:cxnLst/>
              <a:rect l="l" t="t" r="r" b="b"/>
              <a:pathLst>
                <a:path w="5704" h="21115" extrusionOk="0">
                  <a:moveTo>
                    <a:pt x="318" y="0"/>
                  </a:moveTo>
                  <a:cubicBezTo>
                    <a:pt x="249" y="0"/>
                    <a:pt x="210" y="12"/>
                    <a:pt x="203" y="36"/>
                  </a:cubicBezTo>
                  <a:cubicBezTo>
                    <a:pt x="191" y="96"/>
                    <a:pt x="239" y="167"/>
                    <a:pt x="298" y="203"/>
                  </a:cubicBezTo>
                  <a:cubicBezTo>
                    <a:pt x="298" y="203"/>
                    <a:pt x="727" y="8180"/>
                    <a:pt x="441" y="9478"/>
                  </a:cubicBezTo>
                  <a:cubicBezTo>
                    <a:pt x="167" y="10764"/>
                    <a:pt x="1" y="10990"/>
                    <a:pt x="13" y="12097"/>
                  </a:cubicBezTo>
                  <a:cubicBezTo>
                    <a:pt x="25" y="13181"/>
                    <a:pt x="227" y="17467"/>
                    <a:pt x="441" y="18717"/>
                  </a:cubicBezTo>
                  <a:cubicBezTo>
                    <a:pt x="667" y="19979"/>
                    <a:pt x="894" y="20027"/>
                    <a:pt x="846" y="20372"/>
                  </a:cubicBezTo>
                  <a:cubicBezTo>
                    <a:pt x="798" y="20705"/>
                    <a:pt x="917" y="20943"/>
                    <a:pt x="1001" y="20991"/>
                  </a:cubicBezTo>
                  <a:cubicBezTo>
                    <a:pt x="1042" y="21025"/>
                    <a:pt x="1055" y="21114"/>
                    <a:pt x="1251" y="21114"/>
                  </a:cubicBezTo>
                  <a:cubicBezTo>
                    <a:pt x="1396" y="21114"/>
                    <a:pt x="1641" y="21065"/>
                    <a:pt x="2072" y="20908"/>
                  </a:cubicBezTo>
                  <a:cubicBezTo>
                    <a:pt x="2727" y="20670"/>
                    <a:pt x="3346" y="20396"/>
                    <a:pt x="3977" y="20086"/>
                  </a:cubicBezTo>
                  <a:cubicBezTo>
                    <a:pt x="4013" y="19693"/>
                    <a:pt x="4049" y="19312"/>
                    <a:pt x="4037" y="18919"/>
                  </a:cubicBezTo>
                  <a:cubicBezTo>
                    <a:pt x="4037" y="18062"/>
                    <a:pt x="3584" y="17407"/>
                    <a:pt x="3584" y="16741"/>
                  </a:cubicBezTo>
                  <a:cubicBezTo>
                    <a:pt x="3584" y="16062"/>
                    <a:pt x="3442" y="13073"/>
                    <a:pt x="3989" y="10978"/>
                  </a:cubicBezTo>
                  <a:cubicBezTo>
                    <a:pt x="4537" y="8882"/>
                    <a:pt x="5263" y="4382"/>
                    <a:pt x="5442" y="3072"/>
                  </a:cubicBezTo>
                  <a:cubicBezTo>
                    <a:pt x="5620" y="1762"/>
                    <a:pt x="5704" y="1024"/>
                    <a:pt x="5704" y="1024"/>
                  </a:cubicBezTo>
                  <a:cubicBezTo>
                    <a:pt x="4716" y="1000"/>
                    <a:pt x="3739" y="858"/>
                    <a:pt x="2799" y="584"/>
                  </a:cubicBezTo>
                  <a:cubicBezTo>
                    <a:pt x="1508" y="225"/>
                    <a:pt x="621" y="0"/>
                    <a:pt x="318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411;p45"/>
            <p:cNvSpPr/>
            <p:nvPr/>
          </p:nvSpPr>
          <p:spPr>
            <a:xfrm>
              <a:off x="6048125" y="2206925"/>
              <a:ext cx="146475" cy="531800"/>
            </a:xfrm>
            <a:custGeom>
              <a:avLst/>
              <a:gdLst/>
              <a:ahLst/>
              <a:cxnLst/>
              <a:rect l="l" t="t" r="r" b="b"/>
              <a:pathLst>
                <a:path w="5859" h="21272" extrusionOk="0">
                  <a:moveTo>
                    <a:pt x="413" y="145"/>
                  </a:moveTo>
                  <a:cubicBezTo>
                    <a:pt x="789" y="145"/>
                    <a:pt x="2320" y="575"/>
                    <a:pt x="2870" y="721"/>
                  </a:cubicBezTo>
                  <a:cubicBezTo>
                    <a:pt x="3786" y="995"/>
                    <a:pt x="4739" y="1138"/>
                    <a:pt x="5715" y="1162"/>
                  </a:cubicBezTo>
                  <a:cubicBezTo>
                    <a:pt x="5679" y="1376"/>
                    <a:pt x="5608" y="2067"/>
                    <a:pt x="5453" y="3126"/>
                  </a:cubicBezTo>
                  <a:cubicBezTo>
                    <a:pt x="5275" y="4448"/>
                    <a:pt x="4548" y="8948"/>
                    <a:pt x="4001" y="11032"/>
                  </a:cubicBezTo>
                  <a:cubicBezTo>
                    <a:pt x="3513" y="12866"/>
                    <a:pt x="3572" y="15366"/>
                    <a:pt x="3584" y="16437"/>
                  </a:cubicBezTo>
                  <a:lnTo>
                    <a:pt x="3584" y="16818"/>
                  </a:lnTo>
                  <a:cubicBezTo>
                    <a:pt x="3584" y="17140"/>
                    <a:pt x="3691" y="17449"/>
                    <a:pt x="3798" y="17783"/>
                  </a:cubicBezTo>
                  <a:cubicBezTo>
                    <a:pt x="3905" y="18152"/>
                    <a:pt x="4024" y="18545"/>
                    <a:pt x="4024" y="19009"/>
                  </a:cubicBezTo>
                  <a:cubicBezTo>
                    <a:pt x="4048" y="19378"/>
                    <a:pt x="4024" y="19747"/>
                    <a:pt x="3989" y="20116"/>
                  </a:cubicBezTo>
                  <a:cubicBezTo>
                    <a:pt x="3393" y="20402"/>
                    <a:pt x="2751" y="20676"/>
                    <a:pt x="2119" y="20914"/>
                  </a:cubicBezTo>
                  <a:cubicBezTo>
                    <a:pt x="1695" y="21074"/>
                    <a:pt x="1464" y="21120"/>
                    <a:pt x="1334" y="21120"/>
                  </a:cubicBezTo>
                  <a:cubicBezTo>
                    <a:pt x="1212" y="21120"/>
                    <a:pt x="1178" y="21080"/>
                    <a:pt x="1155" y="21057"/>
                  </a:cubicBezTo>
                  <a:lnTo>
                    <a:pt x="1119" y="21009"/>
                  </a:lnTo>
                  <a:cubicBezTo>
                    <a:pt x="1072" y="20974"/>
                    <a:pt x="965" y="20759"/>
                    <a:pt x="1000" y="20450"/>
                  </a:cubicBezTo>
                  <a:cubicBezTo>
                    <a:pt x="1012" y="20283"/>
                    <a:pt x="965" y="20176"/>
                    <a:pt x="905" y="19997"/>
                  </a:cubicBezTo>
                  <a:cubicBezTo>
                    <a:pt x="822" y="19795"/>
                    <a:pt x="703" y="19462"/>
                    <a:pt x="584" y="18783"/>
                  </a:cubicBezTo>
                  <a:cubicBezTo>
                    <a:pt x="357" y="17545"/>
                    <a:pt x="179" y="13330"/>
                    <a:pt x="143" y="12163"/>
                  </a:cubicBezTo>
                  <a:cubicBezTo>
                    <a:pt x="131" y="11377"/>
                    <a:pt x="226" y="11044"/>
                    <a:pt x="369" y="10449"/>
                  </a:cubicBezTo>
                  <a:cubicBezTo>
                    <a:pt x="429" y="10210"/>
                    <a:pt x="500" y="9937"/>
                    <a:pt x="584" y="9568"/>
                  </a:cubicBezTo>
                  <a:cubicBezTo>
                    <a:pt x="846" y="8270"/>
                    <a:pt x="441" y="590"/>
                    <a:pt x="429" y="269"/>
                  </a:cubicBezTo>
                  <a:cubicBezTo>
                    <a:pt x="429" y="233"/>
                    <a:pt x="417" y="221"/>
                    <a:pt x="381" y="209"/>
                  </a:cubicBezTo>
                  <a:cubicBezTo>
                    <a:pt x="369" y="209"/>
                    <a:pt x="357" y="197"/>
                    <a:pt x="357" y="174"/>
                  </a:cubicBezTo>
                  <a:lnTo>
                    <a:pt x="357" y="150"/>
                  </a:lnTo>
                  <a:cubicBezTo>
                    <a:pt x="371" y="146"/>
                    <a:pt x="390" y="145"/>
                    <a:pt x="413" y="145"/>
                  </a:cubicBezTo>
                  <a:close/>
                  <a:moveTo>
                    <a:pt x="401" y="0"/>
                  </a:moveTo>
                  <a:cubicBezTo>
                    <a:pt x="270" y="0"/>
                    <a:pt x="239" y="38"/>
                    <a:pt x="226" y="90"/>
                  </a:cubicBezTo>
                  <a:cubicBezTo>
                    <a:pt x="191" y="138"/>
                    <a:pt x="203" y="197"/>
                    <a:pt x="226" y="233"/>
                  </a:cubicBezTo>
                  <a:cubicBezTo>
                    <a:pt x="238" y="281"/>
                    <a:pt x="262" y="316"/>
                    <a:pt x="298" y="328"/>
                  </a:cubicBezTo>
                  <a:cubicBezTo>
                    <a:pt x="322" y="947"/>
                    <a:pt x="715" y="8317"/>
                    <a:pt x="441" y="9544"/>
                  </a:cubicBezTo>
                  <a:cubicBezTo>
                    <a:pt x="369" y="9901"/>
                    <a:pt x="298" y="10175"/>
                    <a:pt x="238" y="10413"/>
                  </a:cubicBezTo>
                  <a:cubicBezTo>
                    <a:pt x="84" y="11044"/>
                    <a:pt x="0" y="11389"/>
                    <a:pt x="12" y="12175"/>
                  </a:cubicBezTo>
                  <a:cubicBezTo>
                    <a:pt x="48" y="13354"/>
                    <a:pt x="226" y="17580"/>
                    <a:pt x="441" y="18807"/>
                  </a:cubicBezTo>
                  <a:cubicBezTo>
                    <a:pt x="560" y="19509"/>
                    <a:pt x="703" y="19843"/>
                    <a:pt x="774" y="20057"/>
                  </a:cubicBezTo>
                  <a:cubicBezTo>
                    <a:pt x="834" y="20224"/>
                    <a:pt x="857" y="20295"/>
                    <a:pt x="846" y="20438"/>
                  </a:cubicBezTo>
                  <a:cubicBezTo>
                    <a:pt x="798" y="20795"/>
                    <a:pt x="917" y="21057"/>
                    <a:pt x="1024" y="21128"/>
                  </a:cubicBezTo>
                  <a:lnTo>
                    <a:pt x="1036" y="21152"/>
                  </a:lnTo>
                  <a:cubicBezTo>
                    <a:pt x="1084" y="21212"/>
                    <a:pt x="1143" y="21271"/>
                    <a:pt x="1310" y="21271"/>
                  </a:cubicBezTo>
                  <a:cubicBezTo>
                    <a:pt x="1477" y="21271"/>
                    <a:pt x="1727" y="21212"/>
                    <a:pt x="2155" y="21057"/>
                  </a:cubicBezTo>
                  <a:cubicBezTo>
                    <a:pt x="2810" y="20819"/>
                    <a:pt x="3453" y="20533"/>
                    <a:pt x="4072" y="20236"/>
                  </a:cubicBezTo>
                  <a:cubicBezTo>
                    <a:pt x="4108" y="20224"/>
                    <a:pt x="4120" y="20212"/>
                    <a:pt x="4120" y="20176"/>
                  </a:cubicBezTo>
                  <a:cubicBezTo>
                    <a:pt x="4179" y="19795"/>
                    <a:pt x="4191" y="19390"/>
                    <a:pt x="4179" y="19009"/>
                  </a:cubicBezTo>
                  <a:cubicBezTo>
                    <a:pt x="4179" y="18533"/>
                    <a:pt x="4048" y="18116"/>
                    <a:pt x="3929" y="17735"/>
                  </a:cubicBezTo>
                  <a:cubicBezTo>
                    <a:pt x="3822" y="17414"/>
                    <a:pt x="3739" y="17116"/>
                    <a:pt x="3739" y="16818"/>
                  </a:cubicBezTo>
                  <a:lnTo>
                    <a:pt x="3739" y="16449"/>
                  </a:lnTo>
                  <a:cubicBezTo>
                    <a:pt x="3715" y="15378"/>
                    <a:pt x="3679" y="12889"/>
                    <a:pt x="4155" y="11068"/>
                  </a:cubicBezTo>
                  <a:cubicBezTo>
                    <a:pt x="4703" y="8972"/>
                    <a:pt x="5418" y="4484"/>
                    <a:pt x="5608" y="3150"/>
                  </a:cubicBezTo>
                  <a:cubicBezTo>
                    <a:pt x="5787" y="1864"/>
                    <a:pt x="5858" y="1102"/>
                    <a:pt x="5858" y="1102"/>
                  </a:cubicBezTo>
                  <a:cubicBezTo>
                    <a:pt x="5858" y="1066"/>
                    <a:pt x="5858" y="1055"/>
                    <a:pt x="5846" y="1043"/>
                  </a:cubicBezTo>
                  <a:cubicBezTo>
                    <a:pt x="5834" y="1031"/>
                    <a:pt x="5799" y="1007"/>
                    <a:pt x="5787" y="1007"/>
                  </a:cubicBezTo>
                  <a:cubicBezTo>
                    <a:pt x="4810" y="995"/>
                    <a:pt x="3834" y="864"/>
                    <a:pt x="2905" y="590"/>
                  </a:cubicBezTo>
                  <a:cubicBezTo>
                    <a:pt x="1293" y="142"/>
                    <a:pt x="657" y="0"/>
                    <a:pt x="401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412;p45"/>
            <p:cNvSpPr/>
            <p:nvPr/>
          </p:nvSpPr>
          <p:spPr>
            <a:xfrm>
              <a:off x="6154975" y="2689575"/>
              <a:ext cx="3300" cy="12225"/>
            </a:xfrm>
            <a:custGeom>
              <a:avLst/>
              <a:gdLst/>
              <a:ahLst/>
              <a:cxnLst/>
              <a:rect l="l" t="t" r="r" b="b"/>
              <a:pathLst>
                <a:path w="132" h="489" extrusionOk="0">
                  <a:moveTo>
                    <a:pt x="72" y="1"/>
                  </a:moveTo>
                  <a:cubicBezTo>
                    <a:pt x="36" y="1"/>
                    <a:pt x="12" y="25"/>
                    <a:pt x="12" y="60"/>
                  </a:cubicBezTo>
                  <a:cubicBezTo>
                    <a:pt x="1" y="275"/>
                    <a:pt x="1" y="429"/>
                    <a:pt x="1" y="429"/>
                  </a:cubicBezTo>
                  <a:cubicBezTo>
                    <a:pt x="1" y="453"/>
                    <a:pt x="24" y="489"/>
                    <a:pt x="60" y="489"/>
                  </a:cubicBezTo>
                  <a:cubicBezTo>
                    <a:pt x="84" y="489"/>
                    <a:pt x="96" y="453"/>
                    <a:pt x="120" y="429"/>
                  </a:cubicBezTo>
                  <a:cubicBezTo>
                    <a:pt x="120" y="418"/>
                    <a:pt x="120" y="263"/>
                    <a:pt x="131" y="60"/>
                  </a:cubicBezTo>
                  <a:cubicBezTo>
                    <a:pt x="131" y="25"/>
                    <a:pt x="96" y="1"/>
                    <a:pt x="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413;p45"/>
            <p:cNvSpPr/>
            <p:nvPr/>
          </p:nvSpPr>
          <p:spPr>
            <a:xfrm>
              <a:off x="6133250" y="2266325"/>
              <a:ext cx="60750" cy="414650"/>
            </a:xfrm>
            <a:custGeom>
              <a:avLst/>
              <a:gdLst/>
              <a:ahLst/>
              <a:cxnLst/>
              <a:rect l="l" t="t" r="r" b="b"/>
              <a:pathLst>
                <a:path w="2430" h="16586" extrusionOk="0">
                  <a:moveTo>
                    <a:pt x="2382" y="0"/>
                  </a:moveTo>
                  <a:cubicBezTo>
                    <a:pt x="2346" y="0"/>
                    <a:pt x="2322" y="24"/>
                    <a:pt x="2322" y="48"/>
                  </a:cubicBezTo>
                  <a:cubicBezTo>
                    <a:pt x="2310" y="84"/>
                    <a:pt x="1536" y="4191"/>
                    <a:pt x="1084" y="7072"/>
                  </a:cubicBezTo>
                  <a:cubicBezTo>
                    <a:pt x="1012" y="7561"/>
                    <a:pt x="941" y="8073"/>
                    <a:pt x="846" y="8549"/>
                  </a:cubicBezTo>
                  <a:cubicBezTo>
                    <a:pt x="429" y="10930"/>
                    <a:pt x="0" y="13395"/>
                    <a:pt x="762" y="15764"/>
                  </a:cubicBezTo>
                  <a:cubicBezTo>
                    <a:pt x="893" y="16002"/>
                    <a:pt x="941" y="16252"/>
                    <a:pt x="905" y="16526"/>
                  </a:cubicBezTo>
                  <a:cubicBezTo>
                    <a:pt x="905" y="16550"/>
                    <a:pt x="941" y="16586"/>
                    <a:pt x="965" y="16586"/>
                  </a:cubicBezTo>
                  <a:cubicBezTo>
                    <a:pt x="1000" y="16586"/>
                    <a:pt x="1024" y="16574"/>
                    <a:pt x="1012" y="16538"/>
                  </a:cubicBezTo>
                  <a:cubicBezTo>
                    <a:pt x="1048" y="16252"/>
                    <a:pt x="1000" y="15978"/>
                    <a:pt x="870" y="15716"/>
                  </a:cubicBezTo>
                  <a:cubicBezTo>
                    <a:pt x="119" y="13383"/>
                    <a:pt x="536" y="10930"/>
                    <a:pt x="953" y="8561"/>
                  </a:cubicBezTo>
                  <a:cubicBezTo>
                    <a:pt x="1024" y="8073"/>
                    <a:pt x="1120" y="7584"/>
                    <a:pt x="1191" y="7084"/>
                  </a:cubicBezTo>
                  <a:cubicBezTo>
                    <a:pt x="1632" y="4203"/>
                    <a:pt x="2405" y="107"/>
                    <a:pt x="2429" y="60"/>
                  </a:cubicBezTo>
                  <a:cubicBezTo>
                    <a:pt x="2429" y="36"/>
                    <a:pt x="2405" y="0"/>
                    <a:pt x="23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414;p45"/>
            <p:cNvSpPr/>
            <p:nvPr/>
          </p:nvSpPr>
          <p:spPr>
            <a:xfrm>
              <a:off x="6401125" y="1890400"/>
              <a:ext cx="105700" cy="89900"/>
            </a:xfrm>
            <a:custGeom>
              <a:avLst/>
              <a:gdLst/>
              <a:ahLst/>
              <a:cxnLst/>
              <a:rect l="l" t="t" r="r" b="b"/>
              <a:pathLst>
                <a:path w="4228" h="3596" extrusionOk="0">
                  <a:moveTo>
                    <a:pt x="2066" y="1"/>
                  </a:moveTo>
                  <a:cubicBezTo>
                    <a:pt x="1948" y="1"/>
                    <a:pt x="1797" y="321"/>
                    <a:pt x="1537" y="523"/>
                  </a:cubicBezTo>
                  <a:cubicBezTo>
                    <a:pt x="1204" y="785"/>
                    <a:pt x="668" y="964"/>
                    <a:pt x="465" y="1369"/>
                  </a:cubicBezTo>
                  <a:cubicBezTo>
                    <a:pt x="287" y="1809"/>
                    <a:pt x="120" y="2274"/>
                    <a:pt x="1" y="2750"/>
                  </a:cubicBezTo>
                  <a:lnTo>
                    <a:pt x="394" y="3595"/>
                  </a:lnTo>
                  <a:lnTo>
                    <a:pt x="787" y="3226"/>
                  </a:lnTo>
                  <a:cubicBezTo>
                    <a:pt x="1251" y="3083"/>
                    <a:pt x="1727" y="2964"/>
                    <a:pt x="2204" y="2893"/>
                  </a:cubicBezTo>
                  <a:cubicBezTo>
                    <a:pt x="2858" y="2774"/>
                    <a:pt x="3454" y="2464"/>
                    <a:pt x="3930" y="2000"/>
                  </a:cubicBezTo>
                  <a:cubicBezTo>
                    <a:pt x="4228" y="1678"/>
                    <a:pt x="3442" y="1774"/>
                    <a:pt x="3156" y="1702"/>
                  </a:cubicBezTo>
                  <a:cubicBezTo>
                    <a:pt x="2870" y="1631"/>
                    <a:pt x="1585" y="1333"/>
                    <a:pt x="1585" y="1333"/>
                  </a:cubicBezTo>
                  <a:lnTo>
                    <a:pt x="1668" y="1202"/>
                  </a:lnTo>
                  <a:cubicBezTo>
                    <a:pt x="1763" y="1083"/>
                    <a:pt x="1942" y="964"/>
                    <a:pt x="2061" y="797"/>
                  </a:cubicBezTo>
                  <a:cubicBezTo>
                    <a:pt x="2180" y="631"/>
                    <a:pt x="2275" y="262"/>
                    <a:pt x="2144" y="59"/>
                  </a:cubicBezTo>
                  <a:cubicBezTo>
                    <a:pt x="2119" y="19"/>
                    <a:pt x="2094" y="1"/>
                    <a:pt x="2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415;p45"/>
            <p:cNvSpPr/>
            <p:nvPr/>
          </p:nvSpPr>
          <p:spPr>
            <a:xfrm>
              <a:off x="6399050" y="1887975"/>
              <a:ext cx="104500" cy="93800"/>
            </a:xfrm>
            <a:custGeom>
              <a:avLst/>
              <a:gdLst/>
              <a:ahLst/>
              <a:cxnLst/>
              <a:rect l="l" t="t" r="r" b="b"/>
              <a:pathLst>
                <a:path w="4180" h="3752" extrusionOk="0">
                  <a:moveTo>
                    <a:pt x="2120" y="168"/>
                  </a:moveTo>
                  <a:lnTo>
                    <a:pt x="2132" y="180"/>
                  </a:lnTo>
                  <a:cubicBezTo>
                    <a:pt x="2239" y="347"/>
                    <a:pt x="2168" y="692"/>
                    <a:pt x="2049" y="835"/>
                  </a:cubicBezTo>
                  <a:cubicBezTo>
                    <a:pt x="1977" y="906"/>
                    <a:pt x="1918" y="990"/>
                    <a:pt x="1834" y="1049"/>
                  </a:cubicBezTo>
                  <a:cubicBezTo>
                    <a:pt x="1775" y="1109"/>
                    <a:pt x="1703" y="1168"/>
                    <a:pt x="1656" y="1240"/>
                  </a:cubicBezTo>
                  <a:lnTo>
                    <a:pt x="1572" y="1371"/>
                  </a:lnTo>
                  <a:cubicBezTo>
                    <a:pt x="1560" y="1406"/>
                    <a:pt x="1548" y="1418"/>
                    <a:pt x="1560" y="1442"/>
                  </a:cubicBezTo>
                  <a:cubicBezTo>
                    <a:pt x="1572" y="1466"/>
                    <a:pt x="1584" y="1490"/>
                    <a:pt x="1620" y="1490"/>
                  </a:cubicBezTo>
                  <a:cubicBezTo>
                    <a:pt x="1632" y="1490"/>
                    <a:pt x="2930" y="1787"/>
                    <a:pt x="3192" y="1859"/>
                  </a:cubicBezTo>
                  <a:cubicBezTo>
                    <a:pt x="3287" y="1883"/>
                    <a:pt x="3418" y="1894"/>
                    <a:pt x="3549" y="1894"/>
                  </a:cubicBezTo>
                  <a:cubicBezTo>
                    <a:pt x="3692" y="1894"/>
                    <a:pt x="3954" y="1906"/>
                    <a:pt x="3989" y="1954"/>
                  </a:cubicBezTo>
                  <a:cubicBezTo>
                    <a:pt x="3989" y="1954"/>
                    <a:pt x="3989" y="1978"/>
                    <a:pt x="3942" y="2025"/>
                  </a:cubicBezTo>
                  <a:cubicBezTo>
                    <a:pt x="3477" y="2490"/>
                    <a:pt x="2894" y="2787"/>
                    <a:pt x="2263" y="2906"/>
                  </a:cubicBezTo>
                  <a:cubicBezTo>
                    <a:pt x="1787" y="2990"/>
                    <a:pt x="1310" y="3097"/>
                    <a:pt x="846" y="3252"/>
                  </a:cubicBezTo>
                  <a:cubicBezTo>
                    <a:pt x="834" y="3252"/>
                    <a:pt x="834" y="3264"/>
                    <a:pt x="810" y="3264"/>
                  </a:cubicBezTo>
                  <a:lnTo>
                    <a:pt x="489" y="3561"/>
                  </a:lnTo>
                  <a:lnTo>
                    <a:pt x="155" y="2835"/>
                  </a:lnTo>
                  <a:cubicBezTo>
                    <a:pt x="274" y="2371"/>
                    <a:pt x="429" y="1918"/>
                    <a:pt x="572" y="1490"/>
                  </a:cubicBezTo>
                  <a:cubicBezTo>
                    <a:pt x="691" y="1240"/>
                    <a:pt x="977" y="1073"/>
                    <a:pt x="1251" y="930"/>
                  </a:cubicBezTo>
                  <a:cubicBezTo>
                    <a:pt x="1394" y="847"/>
                    <a:pt x="1513" y="775"/>
                    <a:pt x="1632" y="692"/>
                  </a:cubicBezTo>
                  <a:cubicBezTo>
                    <a:pt x="1763" y="585"/>
                    <a:pt x="1870" y="454"/>
                    <a:pt x="1965" y="347"/>
                  </a:cubicBezTo>
                  <a:cubicBezTo>
                    <a:pt x="2013" y="275"/>
                    <a:pt x="2096" y="168"/>
                    <a:pt x="2120" y="168"/>
                  </a:cubicBezTo>
                  <a:close/>
                  <a:moveTo>
                    <a:pt x="2140" y="0"/>
                  </a:moveTo>
                  <a:cubicBezTo>
                    <a:pt x="2041" y="0"/>
                    <a:pt x="1972" y="103"/>
                    <a:pt x="1870" y="228"/>
                  </a:cubicBezTo>
                  <a:cubicBezTo>
                    <a:pt x="1798" y="335"/>
                    <a:pt x="1691" y="466"/>
                    <a:pt x="1572" y="549"/>
                  </a:cubicBezTo>
                  <a:cubicBezTo>
                    <a:pt x="1465" y="644"/>
                    <a:pt x="1334" y="716"/>
                    <a:pt x="1203" y="787"/>
                  </a:cubicBezTo>
                  <a:cubicBezTo>
                    <a:pt x="917" y="954"/>
                    <a:pt x="620" y="1121"/>
                    <a:pt x="477" y="1418"/>
                  </a:cubicBezTo>
                  <a:cubicBezTo>
                    <a:pt x="298" y="1859"/>
                    <a:pt x="132" y="2335"/>
                    <a:pt x="13" y="2811"/>
                  </a:cubicBezTo>
                  <a:cubicBezTo>
                    <a:pt x="1" y="2835"/>
                    <a:pt x="13" y="2847"/>
                    <a:pt x="13" y="2859"/>
                  </a:cubicBezTo>
                  <a:lnTo>
                    <a:pt x="394" y="3704"/>
                  </a:lnTo>
                  <a:cubicBezTo>
                    <a:pt x="417" y="3740"/>
                    <a:pt x="429" y="3752"/>
                    <a:pt x="477" y="3752"/>
                  </a:cubicBezTo>
                  <a:lnTo>
                    <a:pt x="501" y="3752"/>
                  </a:lnTo>
                  <a:lnTo>
                    <a:pt x="906" y="3395"/>
                  </a:lnTo>
                  <a:cubicBezTo>
                    <a:pt x="1346" y="3264"/>
                    <a:pt x="1822" y="3145"/>
                    <a:pt x="2287" y="3073"/>
                  </a:cubicBezTo>
                  <a:cubicBezTo>
                    <a:pt x="2953" y="2930"/>
                    <a:pt x="3573" y="2621"/>
                    <a:pt x="4061" y="2144"/>
                  </a:cubicBezTo>
                  <a:cubicBezTo>
                    <a:pt x="4084" y="2097"/>
                    <a:pt x="4180" y="2014"/>
                    <a:pt x="4132" y="1906"/>
                  </a:cubicBezTo>
                  <a:cubicBezTo>
                    <a:pt x="4073" y="1763"/>
                    <a:pt x="3834" y="1763"/>
                    <a:pt x="3573" y="1740"/>
                  </a:cubicBezTo>
                  <a:cubicBezTo>
                    <a:pt x="3453" y="1740"/>
                    <a:pt x="3311" y="1728"/>
                    <a:pt x="3239" y="1716"/>
                  </a:cubicBezTo>
                  <a:cubicBezTo>
                    <a:pt x="3001" y="1656"/>
                    <a:pt x="2084" y="1442"/>
                    <a:pt x="1763" y="1371"/>
                  </a:cubicBezTo>
                  <a:lnTo>
                    <a:pt x="1798" y="1323"/>
                  </a:lnTo>
                  <a:cubicBezTo>
                    <a:pt x="1846" y="1263"/>
                    <a:pt x="1906" y="1204"/>
                    <a:pt x="1965" y="1144"/>
                  </a:cubicBezTo>
                  <a:cubicBezTo>
                    <a:pt x="2037" y="1085"/>
                    <a:pt x="2108" y="1013"/>
                    <a:pt x="2179" y="930"/>
                  </a:cubicBezTo>
                  <a:cubicBezTo>
                    <a:pt x="2334" y="728"/>
                    <a:pt x="2441" y="335"/>
                    <a:pt x="2287" y="97"/>
                  </a:cubicBezTo>
                  <a:cubicBezTo>
                    <a:pt x="2239" y="37"/>
                    <a:pt x="2203" y="1"/>
                    <a:pt x="2156" y="1"/>
                  </a:cubicBezTo>
                  <a:cubicBezTo>
                    <a:pt x="2150" y="1"/>
                    <a:pt x="2145" y="0"/>
                    <a:pt x="2140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416;p45"/>
            <p:cNvSpPr/>
            <p:nvPr/>
          </p:nvSpPr>
          <p:spPr>
            <a:xfrm>
              <a:off x="6388625" y="1956600"/>
              <a:ext cx="30400" cy="43350"/>
            </a:xfrm>
            <a:custGeom>
              <a:avLst/>
              <a:gdLst/>
              <a:ahLst/>
              <a:cxnLst/>
              <a:rect l="l" t="t" r="r" b="b"/>
              <a:pathLst>
                <a:path w="1216" h="1734" extrusionOk="0">
                  <a:moveTo>
                    <a:pt x="435" y="1"/>
                  </a:moveTo>
                  <a:cubicBezTo>
                    <a:pt x="382" y="1"/>
                    <a:pt x="1" y="340"/>
                    <a:pt x="1" y="340"/>
                  </a:cubicBezTo>
                  <a:lnTo>
                    <a:pt x="608" y="1733"/>
                  </a:lnTo>
                  <a:lnTo>
                    <a:pt x="1215" y="1304"/>
                  </a:lnTo>
                  <a:cubicBezTo>
                    <a:pt x="1215" y="1304"/>
                    <a:pt x="441" y="66"/>
                    <a:pt x="441" y="7"/>
                  </a:cubicBezTo>
                  <a:cubicBezTo>
                    <a:pt x="441" y="3"/>
                    <a:pt x="439" y="1"/>
                    <a:pt x="4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417;p45"/>
            <p:cNvSpPr/>
            <p:nvPr/>
          </p:nvSpPr>
          <p:spPr>
            <a:xfrm>
              <a:off x="6386550" y="1954550"/>
              <a:ext cx="34850" cy="46875"/>
            </a:xfrm>
            <a:custGeom>
              <a:avLst/>
              <a:gdLst/>
              <a:ahLst/>
              <a:cxnLst/>
              <a:rect l="l" t="t" r="r" b="b"/>
              <a:pathLst>
                <a:path w="1394" h="1875" extrusionOk="0">
                  <a:moveTo>
                    <a:pt x="477" y="184"/>
                  </a:moveTo>
                  <a:cubicBezTo>
                    <a:pt x="536" y="303"/>
                    <a:pt x="715" y="601"/>
                    <a:pt x="1191" y="1363"/>
                  </a:cubicBezTo>
                  <a:lnTo>
                    <a:pt x="715" y="1684"/>
                  </a:lnTo>
                  <a:lnTo>
                    <a:pt x="167" y="434"/>
                  </a:lnTo>
                  <a:cubicBezTo>
                    <a:pt x="286" y="327"/>
                    <a:pt x="417" y="232"/>
                    <a:pt x="477" y="184"/>
                  </a:cubicBezTo>
                  <a:close/>
                  <a:moveTo>
                    <a:pt x="530" y="0"/>
                  </a:moveTo>
                  <a:cubicBezTo>
                    <a:pt x="483" y="0"/>
                    <a:pt x="390" y="47"/>
                    <a:pt x="36" y="363"/>
                  </a:cubicBezTo>
                  <a:cubicBezTo>
                    <a:pt x="24" y="386"/>
                    <a:pt x="1" y="422"/>
                    <a:pt x="24" y="446"/>
                  </a:cubicBezTo>
                  <a:lnTo>
                    <a:pt x="632" y="1839"/>
                  </a:lnTo>
                  <a:cubicBezTo>
                    <a:pt x="632" y="1863"/>
                    <a:pt x="655" y="1875"/>
                    <a:pt x="679" y="1875"/>
                  </a:cubicBezTo>
                  <a:lnTo>
                    <a:pt x="691" y="1875"/>
                  </a:lnTo>
                  <a:cubicBezTo>
                    <a:pt x="703" y="1875"/>
                    <a:pt x="715" y="1875"/>
                    <a:pt x="751" y="1863"/>
                  </a:cubicBezTo>
                  <a:lnTo>
                    <a:pt x="1358" y="1434"/>
                  </a:lnTo>
                  <a:cubicBezTo>
                    <a:pt x="1394" y="1398"/>
                    <a:pt x="1394" y="1363"/>
                    <a:pt x="1370" y="1327"/>
                  </a:cubicBezTo>
                  <a:cubicBezTo>
                    <a:pt x="1096" y="886"/>
                    <a:pt x="632" y="148"/>
                    <a:pt x="596" y="65"/>
                  </a:cubicBezTo>
                  <a:cubicBezTo>
                    <a:pt x="596" y="29"/>
                    <a:pt x="572" y="17"/>
                    <a:pt x="560" y="5"/>
                  </a:cubicBezTo>
                  <a:cubicBezTo>
                    <a:pt x="551" y="3"/>
                    <a:pt x="542" y="0"/>
                    <a:pt x="530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418;p45"/>
            <p:cNvSpPr/>
            <p:nvPr/>
          </p:nvSpPr>
          <p:spPr>
            <a:xfrm>
              <a:off x="6242775" y="1860025"/>
              <a:ext cx="165225" cy="255150"/>
            </a:xfrm>
            <a:custGeom>
              <a:avLst/>
              <a:gdLst/>
              <a:ahLst/>
              <a:cxnLst/>
              <a:rect l="l" t="t" r="r" b="b"/>
              <a:pathLst>
                <a:path w="6609" h="10206" extrusionOk="0">
                  <a:moveTo>
                    <a:pt x="382" y="0"/>
                  </a:moveTo>
                  <a:cubicBezTo>
                    <a:pt x="382" y="0"/>
                    <a:pt x="132" y="1715"/>
                    <a:pt x="132" y="2500"/>
                  </a:cubicBezTo>
                  <a:cubicBezTo>
                    <a:pt x="132" y="3298"/>
                    <a:pt x="1" y="9549"/>
                    <a:pt x="453" y="9930"/>
                  </a:cubicBezTo>
                  <a:cubicBezTo>
                    <a:pt x="659" y="10104"/>
                    <a:pt x="882" y="10206"/>
                    <a:pt x="1150" y="10206"/>
                  </a:cubicBezTo>
                  <a:cubicBezTo>
                    <a:pt x="1488" y="10206"/>
                    <a:pt x="1898" y="10046"/>
                    <a:pt x="2442" y="9668"/>
                  </a:cubicBezTo>
                  <a:cubicBezTo>
                    <a:pt x="3406" y="8977"/>
                    <a:pt x="6609" y="5775"/>
                    <a:pt x="6609" y="5775"/>
                  </a:cubicBezTo>
                  <a:lnTo>
                    <a:pt x="5811" y="4108"/>
                  </a:lnTo>
                  <a:lnTo>
                    <a:pt x="2168" y="6358"/>
                  </a:lnTo>
                  <a:cubicBezTo>
                    <a:pt x="2168" y="6358"/>
                    <a:pt x="1382" y="4084"/>
                    <a:pt x="1108" y="2370"/>
                  </a:cubicBezTo>
                  <a:cubicBezTo>
                    <a:pt x="846" y="655"/>
                    <a:pt x="441" y="95"/>
                    <a:pt x="382" y="0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419;p45"/>
            <p:cNvSpPr/>
            <p:nvPr/>
          </p:nvSpPr>
          <p:spPr>
            <a:xfrm>
              <a:off x="6242775" y="1858225"/>
              <a:ext cx="167325" cy="259000"/>
            </a:xfrm>
            <a:custGeom>
              <a:avLst/>
              <a:gdLst/>
              <a:ahLst/>
              <a:cxnLst/>
              <a:rect l="l" t="t" r="r" b="b"/>
              <a:pathLst>
                <a:path w="6693" h="10360" extrusionOk="0">
                  <a:moveTo>
                    <a:pt x="429" y="298"/>
                  </a:moveTo>
                  <a:cubicBezTo>
                    <a:pt x="751" y="906"/>
                    <a:pt x="930" y="1799"/>
                    <a:pt x="1049" y="2442"/>
                  </a:cubicBezTo>
                  <a:cubicBezTo>
                    <a:pt x="1299" y="4156"/>
                    <a:pt x="2096" y="6418"/>
                    <a:pt x="2108" y="6442"/>
                  </a:cubicBezTo>
                  <a:cubicBezTo>
                    <a:pt x="2108" y="6466"/>
                    <a:pt x="2144" y="6478"/>
                    <a:pt x="2156" y="6490"/>
                  </a:cubicBezTo>
                  <a:cubicBezTo>
                    <a:pt x="2162" y="6496"/>
                    <a:pt x="2174" y="6499"/>
                    <a:pt x="2186" y="6499"/>
                  </a:cubicBezTo>
                  <a:cubicBezTo>
                    <a:pt x="2198" y="6499"/>
                    <a:pt x="2209" y="6496"/>
                    <a:pt x="2215" y="6490"/>
                  </a:cubicBezTo>
                  <a:lnTo>
                    <a:pt x="5787" y="4287"/>
                  </a:lnTo>
                  <a:lnTo>
                    <a:pt x="6525" y="5835"/>
                  </a:lnTo>
                  <a:cubicBezTo>
                    <a:pt x="6168" y="6192"/>
                    <a:pt x="3299" y="9038"/>
                    <a:pt x="2406" y="9681"/>
                  </a:cubicBezTo>
                  <a:cubicBezTo>
                    <a:pt x="1867" y="10065"/>
                    <a:pt x="1473" y="10201"/>
                    <a:pt x="1169" y="10201"/>
                  </a:cubicBezTo>
                  <a:cubicBezTo>
                    <a:pt x="888" y="10201"/>
                    <a:pt x="684" y="10085"/>
                    <a:pt x="513" y="9942"/>
                  </a:cubicBezTo>
                  <a:cubicBezTo>
                    <a:pt x="334" y="9800"/>
                    <a:pt x="144" y="8490"/>
                    <a:pt x="203" y="3073"/>
                  </a:cubicBezTo>
                  <a:lnTo>
                    <a:pt x="203" y="2572"/>
                  </a:lnTo>
                  <a:cubicBezTo>
                    <a:pt x="203" y="1965"/>
                    <a:pt x="358" y="775"/>
                    <a:pt x="429" y="298"/>
                  </a:cubicBezTo>
                  <a:close/>
                  <a:moveTo>
                    <a:pt x="370" y="1"/>
                  </a:moveTo>
                  <a:cubicBezTo>
                    <a:pt x="334" y="1"/>
                    <a:pt x="310" y="36"/>
                    <a:pt x="310" y="60"/>
                  </a:cubicBezTo>
                  <a:cubicBezTo>
                    <a:pt x="310" y="132"/>
                    <a:pt x="60" y="1787"/>
                    <a:pt x="60" y="2572"/>
                  </a:cubicBezTo>
                  <a:lnTo>
                    <a:pt x="60" y="3073"/>
                  </a:lnTo>
                  <a:cubicBezTo>
                    <a:pt x="1" y="7656"/>
                    <a:pt x="120" y="9811"/>
                    <a:pt x="418" y="10062"/>
                  </a:cubicBezTo>
                  <a:cubicBezTo>
                    <a:pt x="656" y="10252"/>
                    <a:pt x="906" y="10359"/>
                    <a:pt x="1168" y="10359"/>
                  </a:cubicBezTo>
                  <a:cubicBezTo>
                    <a:pt x="1549" y="10359"/>
                    <a:pt x="1965" y="10181"/>
                    <a:pt x="2477" y="9811"/>
                  </a:cubicBezTo>
                  <a:cubicBezTo>
                    <a:pt x="3454" y="9121"/>
                    <a:pt x="6525" y="6049"/>
                    <a:pt x="6668" y="5906"/>
                  </a:cubicBezTo>
                  <a:cubicBezTo>
                    <a:pt x="6692" y="5882"/>
                    <a:pt x="6692" y="5847"/>
                    <a:pt x="6680" y="5823"/>
                  </a:cubicBezTo>
                  <a:lnTo>
                    <a:pt x="5871" y="4156"/>
                  </a:lnTo>
                  <a:cubicBezTo>
                    <a:pt x="5859" y="4120"/>
                    <a:pt x="5847" y="4108"/>
                    <a:pt x="5835" y="4108"/>
                  </a:cubicBezTo>
                  <a:cubicBezTo>
                    <a:pt x="5811" y="4108"/>
                    <a:pt x="5787" y="4108"/>
                    <a:pt x="5775" y="4120"/>
                  </a:cubicBezTo>
                  <a:lnTo>
                    <a:pt x="2204" y="6311"/>
                  </a:lnTo>
                  <a:cubicBezTo>
                    <a:pt x="2049" y="5882"/>
                    <a:pt x="1394" y="3930"/>
                    <a:pt x="1168" y="2430"/>
                  </a:cubicBezTo>
                  <a:cubicBezTo>
                    <a:pt x="1072" y="1680"/>
                    <a:pt x="846" y="656"/>
                    <a:pt x="453" y="48"/>
                  </a:cubicBezTo>
                  <a:lnTo>
                    <a:pt x="441" y="36"/>
                  </a:lnTo>
                  <a:cubicBezTo>
                    <a:pt x="429" y="13"/>
                    <a:pt x="394" y="1"/>
                    <a:pt x="370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420;p45"/>
            <p:cNvSpPr/>
            <p:nvPr/>
          </p:nvSpPr>
          <p:spPr>
            <a:xfrm>
              <a:off x="6496375" y="1901650"/>
              <a:ext cx="8275" cy="30825"/>
            </a:xfrm>
            <a:custGeom>
              <a:avLst/>
              <a:gdLst/>
              <a:ahLst/>
              <a:cxnLst/>
              <a:rect l="l" t="t" r="r" b="b"/>
              <a:pathLst>
                <a:path w="331" h="1233" extrusionOk="0">
                  <a:moveTo>
                    <a:pt x="209" y="1"/>
                  </a:moveTo>
                  <a:cubicBezTo>
                    <a:pt x="197" y="1"/>
                    <a:pt x="183" y="12"/>
                    <a:pt x="168" y="38"/>
                  </a:cubicBezTo>
                  <a:cubicBezTo>
                    <a:pt x="1" y="300"/>
                    <a:pt x="1" y="800"/>
                    <a:pt x="1" y="1097"/>
                  </a:cubicBezTo>
                  <a:cubicBezTo>
                    <a:pt x="1" y="1199"/>
                    <a:pt x="37" y="1233"/>
                    <a:pt x="85" y="1233"/>
                  </a:cubicBezTo>
                  <a:cubicBezTo>
                    <a:pt x="177" y="1233"/>
                    <a:pt x="311" y="1109"/>
                    <a:pt x="311" y="1109"/>
                  </a:cubicBezTo>
                  <a:cubicBezTo>
                    <a:pt x="311" y="1109"/>
                    <a:pt x="330" y="1"/>
                    <a:pt x="2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421;p45"/>
            <p:cNvSpPr/>
            <p:nvPr/>
          </p:nvSpPr>
          <p:spPr>
            <a:xfrm>
              <a:off x="6494600" y="1899750"/>
              <a:ext cx="12225" cy="34400"/>
            </a:xfrm>
            <a:custGeom>
              <a:avLst/>
              <a:gdLst/>
              <a:ahLst/>
              <a:cxnLst/>
              <a:rect l="l" t="t" r="r" b="b"/>
              <a:pathLst>
                <a:path w="489" h="1376" extrusionOk="0">
                  <a:moveTo>
                    <a:pt x="262" y="221"/>
                  </a:moveTo>
                  <a:cubicBezTo>
                    <a:pt x="310" y="376"/>
                    <a:pt x="322" y="781"/>
                    <a:pt x="310" y="1150"/>
                  </a:cubicBezTo>
                  <a:cubicBezTo>
                    <a:pt x="251" y="1197"/>
                    <a:pt x="179" y="1233"/>
                    <a:pt x="167" y="1233"/>
                  </a:cubicBezTo>
                  <a:cubicBezTo>
                    <a:pt x="167" y="1233"/>
                    <a:pt x="143" y="1209"/>
                    <a:pt x="143" y="1150"/>
                  </a:cubicBezTo>
                  <a:cubicBezTo>
                    <a:pt x="143" y="900"/>
                    <a:pt x="143" y="483"/>
                    <a:pt x="262" y="221"/>
                  </a:cubicBezTo>
                  <a:close/>
                  <a:moveTo>
                    <a:pt x="282" y="1"/>
                  </a:moveTo>
                  <a:cubicBezTo>
                    <a:pt x="253" y="1"/>
                    <a:pt x="213" y="15"/>
                    <a:pt x="179" y="66"/>
                  </a:cubicBezTo>
                  <a:cubicBezTo>
                    <a:pt x="1" y="352"/>
                    <a:pt x="1" y="852"/>
                    <a:pt x="1" y="1173"/>
                  </a:cubicBezTo>
                  <a:cubicBezTo>
                    <a:pt x="1" y="1292"/>
                    <a:pt x="60" y="1340"/>
                    <a:pt x="108" y="1364"/>
                  </a:cubicBezTo>
                  <a:cubicBezTo>
                    <a:pt x="120" y="1376"/>
                    <a:pt x="132" y="1376"/>
                    <a:pt x="167" y="1376"/>
                  </a:cubicBezTo>
                  <a:cubicBezTo>
                    <a:pt x="286" y="1376"/>
                    <a:pt x="405" y="1269"/>
                    <a:pt x="429" y="1245"/>
                  </a:cubicBezTo>
                  <a:cubicBezTo>
                    <a:pt x="441" y="1233"/>
                    <a:pt x="465" y="1197"/>
                    <a:pt x="465" y="1185"/>
                  </a:cubicBezTo>
                  <a:cubicBezTo>
                    <a:pt x="489" y="54"/>
                    <a:pt x="358" y="19"/>
                    <a:pt x="310" y="7"/>
                  </a:cubicBezTo>
                  <a:cubicBezTo>
                    <a:pt x="303" y="3"/>
                    <a:pt x="293" y="1"/>
                    <a:pt x="28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422;p45"/>
            <p:cNvSpPr/>
            <p:nvPr/>
          </p:nvSpPr>
          <p:spPr>
            <a:xfrm>
              <a:off x="6492225" y="1911625"/>
              <a:ext cx="19950" cy="32950"/>
            </a:xfrm>
            <a:custGeom>
              <a:avLst/>
              <a:gdLst/>
              <a:ahLst/>
              <a:cxnLst/>
              <a:rect l="l" t="t" r="r" b="b"/>
              <a:pathLst>
                <a:path w="798" h="1318" extrusionOk="0">
                  <a:moveTo>
                    <a:pt x="718" y="0"/>
                  </a:moveTo>
                  <a:cubicBezTo>
                    <a:pt x="612" y="0"/>
                    <a:pt x="393" y="317"/>
                    <a:pt x="393" y="317"/>
                  </a:cubicBezTo>
                  <a:lnTo>
                    <a:pt x="0" y="1318"/>
                  </a:lnTo>
                  <a:cubicBezTo>
                    <a:pt x="143" y="1306"/>
                    <a:pt x="274" y="1246"/>
                    <a:pt x="381" y="1151"/>
                  </a:cubicBezTo>
                  <a:cubicBezTo>
                    <a:pt x="596" y="996"/>
                    <a:pt x="798" y="413"/>
                    <a:pt x="774" y="103"/>
                  </a:cubicBezTo>
                  <a:cubicBezTo>
                    <a:pt x="771" y="29"/>
                    <a:pt x="750" y="0"/>
                    <a:pt x="7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423;p45"/>
            <p:cNvSpPr/>
            <p:nvPr/>
          </p:nvSpPr>
          <p:spPr>
            <a:xfrm>
              <a:off x="6490425" y="1909850"/>
              <a:ext cx="23850" cy="36500"/>
            </a:xfrm>
            <a:custGeom>
              <a:avLst/>
              <a:gdLst/>
              <a:ahLst/>
              <a:cxnLst/>
              <a:rect l="l" t="t" r="r" b="b"/>
              <a:pathLst>
                <a:path w="954" h="1460" extrusionOk="0">
                  <a:moveTo>
                    <a:pt x="810" y="150"/>
                  </a:moveTo>
                  <a:lnTo>
                    <a:pt x="810" y="174"/>
                  </a:lnTo>
                  <a:cubicBezTo>
                    <a:pt x="822" y="484"/>
                    <a:pt x="608" y="1031"/>
                    <a:pt x="418" y="1162"/>
                  </a:cubicBezTo>
                  <a:cubicBezTo>
                    <a:pt x="358" y="1222"/>
                    <a:pt x="287" y="1258"/>
                    <a:pt x="215" y="1281"/>
                  </a:cubicBezTo>
                  <a:lnTo>
                    <a:pt x="537" y="424"/>
                  </a:lnTo>
                  <a:cubicBezTo>
                    <a:pt x="608" y="305"/>
                    <a:pt x="715" y="186"/>
                    <a:pt x="810" y="150"/>
                  </a:cubicBezTo>
                  <a:close/>
                  <a:moveTo>
                    <a:pt x="795" y="1"/>
                  </a:moveTo>
                  <a:cubicBezTo>
                    <a:pt x="670" y="1"/>
                    <a:pt x="513" y="191"/>
                    <a:pt x="406" y="353"/>
                  </a:cubicBezTo>
                  <a:cubicBezTo>
                    <a:pt x="394" y="353"/>
                    <a:pt x="394" y="365"/>
                    <a:pt x="394" y="365"/>
                  </a:cubicBezTo>
                  <a:lnTo>
                    <a:pt x="1" y="1365"/>
                  </a:lnTo>
                  <a:cubicBezTo>
                    <a:pt x="1" y="1389"/>
                    <a:pt x="1" y="1424"/>
                    <a:pt x="13" y="1436"/>
                  </a:cubicBezTo>
                  <a:cubicBezTo>
                    <a:pt x="37" y="1448"/>
                    <a:pt x="48" y="1460"/>
                    <a:pt x="72" y="1460"/>
                  </a:cubicBezTo>
                  <a:cubicBezTo>
                    <a:pt x="239" y="1448"/>
                    <a:pt x="370" y="1377"/>
                    <a:pt x="501" y="1281"/>
                  </a:cubicBezTo>
                  <a:cubicBezTo>
                    <a:pt x="751" y="1103"/>
                    <a:pt x="953" y="507"/>
                    <a:pt x="941" y="174"/>
                  </a:cubicBezTo>
                  <a:cubicBezTo>
                    <a:pt x="918" y="55"/>
                    <a:pt x="882" y="19"/>
                    <a:pt x="834" y="7"/>
                  </a:cubicBezTo>
                  <a:cubicBezTo>
                    <a:pt x="822" y="3"/>
                    <a:pt x="809" y="1"/>
                    <a:pt x="79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424;p45"/>
            <p:cNvSpPr/>
            <p:nvPr/>
          </p:nvSpPr>
          <p:spPr>
            <a:xfrm>
              <a:off x="6478825" y="1914825"/>
              <a:ext cx="23250" cy="38675"/>
            </a:xfrm>
            <a:custGeom>
              <a:avLst/>
              <a:gdLst/>
              <a:ahLst/>
              <a:cxnLst/>
              <a:rect l="l" t="t" r="r" b="b"/>
              <a:pathLst>
                <a:path w="930" h="1547" extrusionOk="0">
                  <a:moveTo>
                    <a:pt x="818" y="1"/>
                  </a:moveTo>
                  <a:cubicBezTo>
                    <a:pt x="664" y="1"/>
                    <a:pt x="215" y="785"/>
                    <a:pt x="215" y="785"/>
                  </a:cubicBezTo>
                  <a:lnTo>
                    <a:pt x="1" y="1547"/>
                  </a:lnTo>
                  <a:cubicBezTo>
                    <a:pt x="215" y="1475"/>
                    <a:pt x="393" y="1356"/>
                    <a:pt x="536" y="1190"/>
                  </a:cubicBezTo>
                  <a:cubicBezTo>
                    <a:pt x="751" y="951"/>
                    <a:pt x="929" y="249"/>
                    <a:pt x="858" y="35"/>
                  </a:cubicBezTo>
                  <a:cubicBezTo>
                    <a:pt x="849" y="11"/>
                    <a:pt x="835" y="1"/>
                    <a:pt x="8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425;p45"/>
            <p:cNvSpPr/>
            <p:nvPr/>
          </p:nvSpPr>
          <p:spPr>
            <a:xfrm>
              <a:off x="6477050" y="1912975"/>
              <a:ext cx="27700" cy="42325"/>
            </a:xfrm>
            <a:custGeom>
              <a:avLst/>
              <a:gdLst/>
              <a:ahLst/>
              <a:cxnLst/>
              <a:rect l="l" t="t" r="r" b="b"/>
              <a:pathLst>
                <a:path w="1108" h="1693" extrusionOk="0">
                  <a:moveTo>
                    <a:pt x="869" y="168"/>
                  </a:moveTo>
                  <a:lnTo>
                    <a:pt x="869" y="168"/>
                  </a:lnTo>
                  <a:cubicBezTo>
                    <a:pt x="893" y="382"/>
                    <a:pt x="726" y="1002"/>
                    <a:pt x="548" y="1216"/>
                  </a:cubicBezTo>
                  <a:cubicBezTo>
                    <a:pt x="453" y="1335"/>
                    <a:pt x="310" y="1430"/>
                    <a:pt x="179" y="1502"/>
                  </a:cubicBezTo>
                  <a:lnTo>
                    <a:pt x="345" y="894"/>
                  </a:lnTo>
                  <a:cubicBezTo>
                    <a:pt x="524" y="585"/>
                    <a:pt x="762" y="240"/>
                    <a:pt x="869" y="168"/>
                  </a:cubicBezTo>
                  <a:close/>
                  <a:moveTo>
                    <a:pt x="914" y="0"/>
                  </a:moveTo>
                  <a:cubicBezTo>
                    <a:pt x="791" y="0"/>
                    <a:pt x="559" y="285"/>
                    <a:pt x="238" y="835"/>
                  </a:cubicBezTo>
                  <a:cubicBezTo>
                    <a:pt x="226" y="835"/>
                    <a:pt x="226" y="847"/>
                    <a:pt x="226" y="847"/>
                  </a:cubicBezTo>
                  <a:lnTo>
                    <a:pt x="12" y="1609"/>
                  </a:lnTo>
                  <a:cubicBezTo>
                    <a:pt x="0" y="1633"/>
                    <a:pt x="12" y="1668"/>
                    <a:pt x="36" y="1680"/>
                  </a:cubicBezTo>
                  <a:cubicBezTo>
                    <a:pt x="48" y="1692"/>
                    <a:pt x="60" y="1692"/>
                    <a:pt x="72" y="1692"/>
                  </a:cubicBezTo>
                  <a:lnTo>
                    <a:pt x="119" y="1692"/>
                  </a:lnTo>
                  <a:cubicBezTo>
                    <a:pt x="333" y="1621"/>
                    <a:pt x="524" y="1490"/>
                    <a:pt x="691" y="1323"/>
                  </a:cubicBezTo>
                  <a:cubicBezTo>
                    <a:pt x="905" y="1073"/>
                    <a:pt x="1107" y="335"/>
                    <a:pt x="1012" y="85"/>
                  </a:cubicBezTo>
                  <a:cubicBezTo>
                    <a:pt x="1000" y="13"/>
                    <a:pt x="941" y="1"/>
                    <a:pt x="929" y="1"/>
                  </a:cubicBezTo>
                  <a:cubicBezTo>
                    <a:pt x="924" y="1"/>
                    <a:pt x="919" y="0"/>
                    <a:pt x="914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426;p45"/>
            <p:cNvSpPr/>
            <p:nvPr/>
          </p:nvSpPr>
          <p:spPr>
            <a:xfrm>
              <a:off x="6462150" y="1912750"/>
              <a:ext cx="26525" cy="46700"/>
            </a:xfrm>
            <a:custGeom>
              <a:avLst/>
              <a:gdLst/>
              <a:ahLst/>
              <a:cxnLst/>
              <a:rect l="l" t="t" r="r" b="b"/>
              <a:pathLst>
                <a:path w="1061" h="1868" extrusionOk="0">
                  <a:moveTo>
                    <a:pt x="972" y="1"/>
                  </a:moveTo>
                  <a:cubicBezTo>
                    <a:pt x="792" y="1"/>
                    <a:pt x="102" y="1529"/>
                    <a:pt x="48" y="1582"/>
                  </a:cubicBezTo>
                  <a:lnTo>
                    <a:pt x="1" y="1868"/>
                  </a:lnTo>
                  <a:cubicBezTo>
                    <a:pt x="1" y="1868"/>
                    <a:pt x="584" y="1785"/>
                    <a:pt x="691" y="1630"/>
                  </a:cubicBezTo>
                  <a:cubicBezTo>
                    <a:pt x="787" y="1487"/>
                    <a:pt x="1060" y="511"/>
                    <a:pt x="1013" y="70"/>
                  </a:cubicBezTo>
                  <a:cubicBezTo>
                    <a:pt x="1008" y="22"/>
                    <a:pt x="994" y="1"/>
                    <a:pt x="9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427;p45"/>
            <p:cNvSpPr/>
            <p:nvPr/>
          </p:nvSpPr>
          <p:spPr>
            <a:xfrm>
              <a:off x="6460075" y="1911100"/>
              <a:ext cx="30075" cy="50150"/>
            </a:xfrm>
            <a:custGeom>
              <a:avLst/>
              <a:gdLst/>
              <a:ahLst/>
              <a:cxnLst/>
              <a:rect l="l" t="t" r="r" b="b"/>
              <a:pathLst>
                <a:path w="1203" h="2006" extrusionOk="0">
                  <a:moveTo>
                    <a:pt x="1045" y="1"/>
                  </a:moveTo>
                  <a:cubicBezTo>
                    <a:pt x="928" y="1"/>
                    <a:pt x="755" y="234"/>
                    <a:pt x="215" y="1315"/>
                  </a:cubicBezTo>
                  <a:cubicBezTo>
                    <a:pt x="155" y="1458"/>
                    <a:pt x="84" y="1577"/>
                    <a:pt x="72" y="1612"/>
                  </a:cubicBezTo>
                  <a:cubicBezTo>
                    <a:pt x="36" y="1636"/>
                    <a:pt x="36" y="1684"/>
                    <a:pt x="72" y="1708"/>
                  </a:cubicBezTo>
                  <a:cubicBezTo>
                    <a:pt x="84" y="1725"/>
                    <a:pt x="102" y="1734"/>
                    <a:pt x="121" y="1734"/>
                  </a:cubicBezTo>
                  <a:cubicBezTo>
                    <a:pt x="140" y="1734"/>
                    <a:pt x="161" y="1725"/>
                    <a:pt x="179" y="1708"/>
                  </a:cubicBezTo>
                  <a:cubicBezTo>
                    <a:pt x="203" y="1696"/>
                    <a:pt x="215" y="1648"/>
                    <a:pt x="358" y="1386"/>
                  </a:cubicBezTo>
                  <a:cubicBezTo>
                    <a:pt x="500" y="1100"/>
                    <a:pt x="858" y="386"/>
                    <a:pt x="1024" y="196"/>
                  </a:cubicBezTo>
                  <a:lnTo>
                    <a:pt x="1024" y="196"/>
                  </a:lnTo>
                  <a:cubicBezTo>
                    <a:pt x="1036" y="636"/>
                    <a:pt x="786" y="1529"/>
                    <a:pt x="691" y="1648"/>
                  </a:cubicBezTo>
                  <a:cubicBezTo>
                    <a:pt x="631" y="1743"/>
                    <a:pt x="274" y="1827"/>
                    <a:pt x="60" y="1862"/>
                  </a:cubicBezTo>
                  <a:cubicBezTo>
                    <a:pt x="12" y="1874"/>
                    <a:pt x="0" y="1910"/>
                    <a:pt x="0" y="1946"/>
                  </a:cubicBezTo>
                  <a:cubicBezTo>
                    <a:pt x="0" y="1981"/>
                    <a:pt x="36" y="2005"/>
                    <a:pt x="72" y="2005"/>
                  </a:cubicBezTo>
                  <a:cubicBezTo>
                    <a:pt x="179" y="1993"/>
                    <a:pt x="691" y="1910"/>
                    <a:pt x="810" y="1743"/>
                  </a:cubicBezTo>
                  <a:cubicBezTo>
                    <a:pt x="929" y="1577"/>
                    <a:pt x="1203" y="600"/>
                    <a:pt x="1155" y="136"/>
                  </a:cubicBezTo>
                  <a:cubicBezTo>
                    <a:pt x="1155" y="29"/>
                    <a:pt x="1108" y="5"/>
                    <a:pt x="1072" y="5"/>
                  </a:cubicBezTo>
                  <a:cubicBezTo>
                    <a:pt x="1063" y="2"/>
                    <a:pt x="1054" y="1"/>
                    <a:pt x="104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428;p45"/>
            <p:cNvSpPr/>
            <p:nvPr/>
          </p:nvSpPr>
          <p:spPr>
            <a:xfrm>
              <a:off x="6414825" y="1942300"/>
              <a:ext cx="35450" cy="17450"/>
            </a:xfrm>
            <a:custGeom>
              <a:avLst/>
              <a:gdLst/>
              <a:ahLst/>
              <a:cxnLst/>
              <a:rect l="l" t="t" r="r" b="b"/>
              <a:pathLst>
                <a:path w="1418" h="698" extrusionOk="0">
                  <a:moveTo>
                    <a:pt x="1005" y="1"/>
                  </a:moveTo>
                  <a:cubicBezTo>
                    <a:pt x="876" y="1"/>
                    <a:pt x="719" y="22"/>
                    <a:pt x="536" y="79"/>
                  </a:cubicBezTo>
                  <a:cubicBezTo>
                    <a:pt x="36" y="233"/>
                    <a:pt x="1" y="614"/>
                    <a:pt x="1" y="626"/>
                  </a:cubicBezTo>
                  <a:cubicBezTo>
                    <a:pt x="1" y="662"/>
                    <a:pt x="36" y="698"/>
                    <a:pt x="84" y="698"/>
                  </a:cubicBezTo>
                  <a:cubicBezTo>
                    <a:pt x="120" y="698"/>
                    <a:pt x="155" y="674"/>
                    <a:pt x="155" y="626"/>
                  </a:cubicBezTo>
                  <a:cubicBezTo>
                    <a:pt x="155" y="626"/>
                    <a:pt x="167" y="341"/>
                    <a:pt x="584" y="210"/>
                  </a:cubicBezTo>
                  <a:cubicBezTo>
                    <a:pt x="743" y="161"/>
                    <a:pt x="876" y="145"/>
                    <a:pt x="981" y="145"/>
                  </a:cubicBezTo>
                  <a:cubicBezTo>
                    <a:pt x="1158" y="145"/>
                    <a:pt x="1255" y="190"/>
                    <a:pt x="1263" y="198"/>
                  </a:cubicBezTo>
                  <a:cubicBezTo>
                    <a:pt x="1284" y="226"/>
                    <a:pt x="1309" y="237"/>
                    <a:pt x="1331" y="237"/>
                  </a:cubicBezTo>
                  <a:cubicBezTo>
                    <a:pt x="1346" y="237"/>
                    <a:pt x="1360" y="231"/>
                    <a:pt x="1370" y="222"/>
                  </a:cubicBezTo>
                  <a:cubicBezTo>
                    <a:pt x="1418" y="198"/>
                    <a:pt x="1418" y="150"/>
                    <a:pt x="1406" y="126"/>
                  </a:cubicBezTo>
                  <a:cubicBezTo>
                    <a:pt x="1368" y="66"/>
                    <a:pt x="1229" y="1"/>
                    <a:pt x="100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429;p45"/>
            <p:cNvSpPr/>
            <p:nvPr/>
          </p:nvSpPr>
          <p:spPr>
            <a:xfrm>
              <a:off x="6018650" y="1803625"/>
              <a:ext cx="266650" cy="454675"/>
            </a:xfrm>
            <a:custGeom>
              <a:avLst/>
              <a:gdLst/>
              <a:ahLst/>
              <a:cxnLst/>
              <a:rect l="l" t="t" r="r" b="b"/>
              <a:pathLst>
                <a:path w="10666" h="18187" extrusionOk="0">
                  <a:moveTo>
                    <a:pt x="3714" y="1"/>
                  </a:moveTo>
                  <a:cubicBezTo>
                    <a:pt x="3595" y="1"/>
                    <a:pt x="3503" y="13"/>
                    <a:pt x="3441" y="42"/>
                  </a:cubicBezTo>
                  <a:cubicBezTo>
                    <a:pt x="3441" y="42"/>
                    <a:pt x="1310" y="1387"/>
                    <a:pt x="703" y="1697"/>
                  </a:cubicBezTo>
                  <a:cubicBezTo>
                    <a:pt x="96" y="2006"/>
                    <a:pt x="24" y="2078"/>
                    <a:pt x="12" y="2494"/>
                  </a:cubicBezTo>
                  <a:cubicBezTo>
                    <a:pt x="0" y="2899"/>
                    <a:pt x="1108" y="11591"/>
                    <a:pt x="1108" y="11591"/>
                  </a:cubicBezTo>
                  <a:lnTo>
                    <a:pt x="310" y="16627"/>
                  </a:lnTo>
                  <a:cubicBezTo>
                    <a:pt x="310" y="16627"/>
                    <a:pt x="4513" y="18127"/>
                    <a:pt x="5382" y="18151"/>
                  </a:cubicBezTo>
                  <a:cubicBezTo>
                    <a:pt x="6263" y="18187"/>
                    <a:pt x="6906" y="18187"/>
                    <a:pt x="6906" y="18187"/>
                  </a:cubicBezTo>
                  <a:lnTo>
                    <a:pt x="7359" y="17079"/>
                  </a:lnTo>
                  <a:lnTo>
                    <a:pt x="7585" y="18127"/>
                  </a:lnTo>
                  <a:cubicBezTo>
                    <a:pt x="7585" y="18127"/>
                    <a:pt x="8347" y="17841"/>
                    <a:pt x="9037" y="17532"/>
                  </a:cubicBezTo>
                  <a:cubicBezTo>
                    <a:pt x="9711" y="17224"/>
                    <a:pt x="10538" y="16401"/>
                    <a:pt x="10608" y="16401"/>
                  </a:cubicBezTo>
                  <a:cubicBezTo>
                    <a:pt x="10608" y="16401"/>
                    <a:pt x="10608" y="16401"/>
                    <a:pt x="10609" y="16401"/>
                  </a:cubicBezTo>
                  <a:cubicBezTo>
                    <a:pt x="10609" y="16401"/>
                    <a:pt x="10609" y="16401"/>
                    <a:pt x="10609" y="16401"/>
                  </a:cubicBezTo>
                  <a:cubicBezTo>
                    <a:pt x="10666" y="16401"/>
                    <a:pt x="9645" y="11460"/>
                    <a:pt x="9645" y="11460"/>
                  </a:cubicBezTo>
                  <a:cubicBezTo>
                    <a:pt x="9645" y="11460"/>
                    <a:pt x="9728" y="3125"/>
                    <a:pt x="9490" y="2423"/>
                  </a:cubicBezTo>
                  <a:cubicBezTo>
                    <a:pt x="9252" y="1720"/>
                    <a:pt x="6418" y="530"/>
                    <a:pt x="6418" y="530"/>
                  </a:cubicBezTo>
                  <a:cubicBezTo>
                    <a:pt x="5835" y="351"/>
                    <a:pt x="5251" y="208"/>
                    <a:pt x="4656" y="89"/>
                  </a:cubicBezTo>
                  <a:cubicBezTo>
                    <a:pt x="4259" y="43"/>
                    <a:pt x="3939" y="1"/>
                    <a:pt x="3714" y="1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430;p45"/>
            <p:cNvSpPr/>
            <p:nvPr/>
          </p:nvSpPr>
          <p:spPr>
            <a:xfrm>
              <a:off x="6016875" y="1801725"/>
              <a:ext cx="270575" cy="458675"/>
            </a:xfrm>
            <a:custGeom>
              <a:avLst/>
              <a:gdLst/>
              <a:ahLst/>
              <a:cxnLst/>
              <a:rect l="l" t="t" r="r" b="b"/>
              <a:pathLst>
                <a:path w="10823" h="18347" extrusionOk="0">
                  <a:moveTo>
                    <a:pt x="3804" y="140"/>
                  </a:moveTo>
                  <a:cubicBezTo>
                    <a:pt x="4037" y="140"/>
                    <a:pt x="4379" y="188"/>
                    <a:pt x="4727" y="237"/>
                  </a:cubicBezTo>
                  <a:cubicBezTo>
                    <a:pt x="5310" y="356"/>
                    <a:pt x="5906" y="511"/>
                    <a:pt x="6477" y="689"/>
                  </a:cubicBezTo>
                  <a:cubicBezTo>
                    <a:pt x="7263" y="1011"/>
                    <a:pt x="9311" y="1975"/>
                    <a:pt x="9513" y="2535"/>
                  </a:cubicBezTo>
                  <a:cubicBezTo>
                    <a:pt x="9751" y="3213"/>
                    <a:pt x="9656" y="11464"/>
                    <a:pt x="9656" y="11548"/>
                  </a:cubicBezTo>
                  <a:lnTo>
                    <a:pt x="9656" y="11560"/>
                  </a:lnTo>
                  <a:cubicBezTo>
                    <a:pt x="10025" y="13369"/>
                    <a:pt x="10585" y="16072"/>
                    <a:pt x="10620" y="16441"/>
                  </a:cubicBezTo>
                  <a:cubicBezTo>
                    <a:pt x="10585" y="16477"/>
                    <a:pt x="10501" y="16548"/>
                    <a:pt x="10370" y="16655"/>
                  </a:cubicBezTo>
                  <a:cubicBezTo>
                    <a:pt x="10061" y="16917"/>
                    <a:pt x="9537" y="17358"/>
                    <a:pt x="9096" y="17560"/>
                  </a:cubicBezTo>
                  <a:cubicBezTo>
                    <a:pt x="8561" y="17810"/>
                    <a:pt x="7941" y="18048"/>
                    <a:pt x="7739" y="18132"/>
                  </a:cubicBezTo>
                  <a:lnTo>
                    <a:pt x="7513" y="17179"/>
                  </a:lnTo>
                  <a:cubicBezTo>
                    <a:pt x="7513" y="17144"/>
                    <a:pt x="7489" y="17120"/>
                    <a:pt x="7453" y="17120"/>
                  </a:cubicBezTo>
                  <a:cubicBezTo>
                    <a:pt x="7430" y="17120"/>
                    <a:pt x="7394" y="17132"/>
                    <a:pt x="7382" y="17155"/>
                  </a:cubicBezTo>
                  <a:lnTo>
                    <a:pt x="6953" y="18203"/>
                  </a:lnTo>
                  <a:cubicBezTo>
                    <a:pt x="6775" y="18203"/>
                    <a:pt x="6203" y="18203"/>
                    <a:pt x="5477" y="18167"/>
                  </a:cubicBezTo>
                  <a:cubicBezTo>
                    <a:pt x="4667" y="18120"/>
                    <a:pt x="976" y="16834"/>
                    <a:pt x="476" y="16655"/>
                  </a:cubicBezTo>
                  <a:lnTo>
                    <a:pt x="1262" y="11655"/>
                  </a:lnTo>
                  <a:lnTo>
                    <a:pt x="1262" y="11643"/>
                  </a:lnTo>
                  <a:cubicBezTo>
                    <a:pt x="893" y="8631"/>
                    <a:pt x="167" y="2868"/>
                    <a:pt x="179" y="2558"/>
                  </a:cubicBezTo>
                  <a:cubicBezTo>
                    <a:pt x="191" y="2189"/>
                    <a:pt x="214" y="2142"/>
                    <a:pt x="810" y="1832"/>
                  </a:cubicBezTo>
                  <a:cubicBezTo>
                    <a:pt x="1405" y="1523"/>
                    <a:pt x="3441" y="249"/>
                    <a:pt x="3560" y="177"/>
                  </a:cubicBezTo>
                  <a:cubicBezTo>
                    <a:pt x="3610" y="150"/>
                    <a:pt x="3695" y="140"/>
                    <a:pt x="3804" y="140"/>
                  </a:cubicBezTo>
                  <a:close/>
                  <a:moveTo>
                    <a:pt x="3799" y="1"/>
                  </a:moveTo>
                  <a:cubicBezTo>
                    <a:pt x="3666" y="1"/>
                    <a:pt x="3568" y="18"/>
                    <a:pt x="3500" y="58"/>
                  </a:cubicBezTo>
                  <a:cubicBezTo>
                    <a:pt x="3465" y="70"/>
                    <a:pt x="1357" y="1415"/>
                    <a:pt x="762" y="1713"/>
                  </a:cubicBezTo>
                  <a:cubicBezTo>
                    <a:pt x="131" y="2035"/>
                    <a:pt x="48" y="2130"/>
                    <a:pt x="24" y="2570"/>
                  </a:cubicBezTo>
                  <a:cubicBezTo>
                    <a:pt x="0" y="2975"/>
                    <a:pt x="1060" y="11190"/>
                    <a:pt x="1119" y="11667"/>
                  </a:cubicBezTo>
                  <a:lnTo>
                    <a:pt x="321" y="16703"/>
                  </a:lnTo>
                  <a:cubicBezTo>
                    <a:pt x="310" y="16727"/>
                    <a:pt x="345" y="16763"/>
                    <a:pt x="369" y="16774"/>
                  </a:cubicBezTo>
                  <a:cubicBezTo>
                    <a:pt x="536" y="16846"/>
                    <a:pt x="4584" y="18287"/>
                    <a:pt x="5465" y="18322"/>
                  </a:cubicBezTo>
                  <a:cubicBezTo>
                    <a:pt x="6322" y="18346"/>
                    <a:pt x="6977" y="18346"/>
                    <a:pt x="6977" y="18346"/>
                  </a:cubicBezTo>
                  <a:cubicBezTo>
                    <a:pt x="7013" y="18346"/>
                    <a:pt x="7037" y="18334"/>
                    <a:pt x="7037" y="18287"/>
                  </a:cubicBezTo>
                  <a:lnTo>
                    <a:pt x="7394" y="17417"/>
                  </a:lnTo>
                  <a:lnTo>
                    <a:pt x="7584" y="18227"/>
                  </a:lnTo>
                  <a:cubicBezTo>
                    <a:pt x="7584" y="18251"/>
                    <a:pt x="7608" y="18275"/>
                    <a:pt x="7620" y="18275"/>
                  </a:cubicBezTo>
                  <a:lnTo>
                    <a:pt x="7680" y="18275"/>
                  </a:lnTo>
                  <a:cubicBezTo>
                    <a:pt x="7691" y="18275"/>
                    <a:pt x="8453" y="17989"/>
                    <a:pt x="9132" y="17679"/>
                  </a:cubicBezTo>
                  <a:cubicBezTo>
                    <a:pt x="9596" y="17465"/>
                    <a:pt x="10132" y="17024"/>
                    <a:pt x="10442" y="16763"/>
                  </a:cubicBezTo>
                  <a:cubicBezTo>
                    <a:pt x="10549" y="16667"/>
                    <a:pt x="10668" y="16584"/>
                    <a:pt x="10704" y="16560"/>
                  </a:cubicBezTo>
                  <a:cubicBezTo>
                    <a:pt x="10716" y="16560"/>
                    <a:pt x="10728" y="16560"/>
                    <a:pt x="10739" y="16548"/>
                  </a:cubicBezTo>
                  <a:cubicBezTo>
                    <a:pt x="10787" y="16501"/>
                    <a:pt x="10823" y="16477"/>
                    <a:pt x="9811" y="11536"/>
                  </a:cubicBezTo>
                  <a:cubicBezTo>
                    <a:pt x="9823" y="11095"/>
                    <a:pt x="9894" y="3178"/>
                    <a:pt x="9656" y="2487"/>
                  </a:cubicBezTo>
                  <a:cubicBezTo>
                    <a:pt x="9406" y="1761"/>
                    <a:pt x="6656" y="594"/>
                    <a:pt x="6537" y="546"/>
                  </a:cubicBezTo>
                  <a:cubicBezTo>
                    <a:pt x="5953" y="368"/>
                    <a:pt x="5358" y="225"/>
                    <a:pt x="4763" y="106"/>
                  </a:cubicBezTo>
                  <a:cubicBezTo>
                    <a:pt x="4333" y="46"/>
                    <a:pt x="4018" y="1"/>
                    <a:pt x="3799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431;p45"/>
            <p:cNvSpPr/>
            <p:nvPr/>
          </p:nvSpPr>
          <p:spPr>
            <a:xfrm>
              <a:off x="6102000" y="1803650"/>
              <a:ext cx="92300" cy="210575"/>
            </a:xfrm>
            <a:custGeom>
              <a:avLst/>
              <a:gdLst/>
              <a:ahLst/>
              <a:cxnLst/>
              <a:rect l="l" t="t" r="r" b="b"/>
              <a:pathLst>
                <a:path w="3692" h="8423" extrusionOk="0">
                  <a:moveTo>
                    <a:pt x="368" y="0"/>
                  </a:moveTo>
                  <a:cubicBezTo>
                    <a:pt x="252" y="0"/>
                    <a:pt x="164" y="12"/>
                    <a:pt x="107" y="41"/>
                  </a:cubicBezTo>
                  <a:lnTo>
                    <a:pt x="0" y="100"/>
                  </a:lnTo>
                  <a:lnTo>
                    <a:pt x="2120" y="7280"/>
                  </a:lnTo>
                  <a:lnTo>
                    <a:pt x="2870" y="8423"/>
                  </a:lnTo>
                  <a:lnTo>
                    <a:pt x="3477" y="6696"/>
                  </a:lnTo>
                  <a:cubicBezTo>
                    <a:pt x="3477" y="6696"/>
                    <a:pt x="3691" y="3982"/>
                    <a:pt x="3691" y="2803"/>
                  </a:cubicBezTo>
                  <a:cubicBezTo>
                    <a:pt x="3691" y="2124"/>
                    <a:pt x="3644" y="1422"/>
                    <a:pt x="3560" y="743"/>
                  </a:cubicBezTo>
                  <a:cubicBezTo>
                    <a:pt x="3263" y="612"/>
                    <a:pt x="3060" y="529"/>
                    <a:pt x="3060" y="529"/>
                  </a:cubicBezTo>
                  <a:cubicBezTo>
                    <a:pt x="2512" y="374"/>
                    <a:pt x="1917" y="219"/>
                    <a:pt x="1322" y="100"/>
                  </a:cubicBezTo>
                  <a:cubicBezTo>
                    <a:pt x="921" y="45"/>
                    <a:pt x="593" y="0"/>
                    <a:pt x="3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432;p45"/>
            <p:cNvSpPr/>
            <p:nvPr/>
          </p:nvSpPr>
          <p:spPr>
            <a:xfrm>
              <a:off x="6100200" y="1802075"/>
              <a:ext cx="96475" cy="214225"/>
            </a:xfrm>
            <a:custGeom>
              <a:avLst/>
              <a:gdLst/>
              <a:ahLst/>
              <a:cxnLst/>
              <a:rect l="l" t="t" r="r" b="b"/>
              <a:pathLst>
                <a:path w="3859" h="8569" extrusionOk="0">
                  <a:moveTo>
                    <a:pt x="524" y="153"/>
                  </a:moveTo>
                  <a:cubicBezTo>
                    <a:pt x="773" y="153"/>
                    <a:pt x="1119" y="203"/>
                    <a:pt x="1418" y="258"/>
                  </a:cubicBezTo>
                  <a:cubicBezTo>
                    <a:pt x="2013" y="354"/>
                    <a:pt x="2584" y="508"/>
                    <a:pt x="3156" y="687"/>
                  </a:cubicBezTo>
                  <a:cubicBezTo>
                    <a:pt x="3156" y="687"/>
                    <a:pt x="3335" y="758"/>
                    <a:pt x="3596" y="878"/>
                  </a:cubicBezTo>
                  <a:cubicBezTo>
                    <a:pt x="3680" y="1544"/>
                    <a:pt x="3716" y="2223"/>
                    <a:pt x="3716" y="2890"/>
                  </a:cubicBezTo>
                  <a:cubicBezTo>
                    <a:pt x="3716" y="4021"/>
                    <a:pt x="3525" y="6581"/>
                    <a:pt x="3513" y="6759"/>
                  </a:cubicBezTo>
                  <a:lnTo>
                    <a:pt x="2942" y="8331"/>
                  </a:lnTo>
                  <a:lnTo>
                    <a:pt x="2275" y="7319"/>
                  </a:lnTo>
                  <a:lnTo>
                    <a:pt x="191" y="223"/>
                  </a:lnTo>
                  <a:lnTo>
                    <a:pt x="239" y="199"/>
                  </a:lnTo>
                  <a:cubicBezTo>
                    <a:pt x="295" y="167"/>
                    <a:pt x="397" y="153"/>
                    <a:pt x="524" y="153"/>
                  </a:cubicBezTo>
                  <a:close/>
                  <a:moveTo>
                    <a:pt x="494" y="1"/>
                  </a:moveTo>
                  <a:cubicBezTo>
                    <a:pt x="342" y="1"/>
                    <a:pt x="225" y="18"/>
                    <a:pt x="144" y="56"/>
                  </a:cubicBezTo>
                  <a:lnTo>
                    <a:pt x="48" y="116"/>
                  </a:lnTo>
                  <a:cubicBezTo>
                    <a:pt x="13" y="151"/>
                    <a:pt x="1" y="175"/>
                    <a:pt x="13" y="211"/>
                  </a:cubicBezTo>
                  <a:lnTo>
                    <a:pt x="2132" y="7378"/>
                  </a:lnTo>
                  <a:cubicBezTo>
                    <a:pt x="2144" y="7378"/>
                    <a:pt x="2144" y="7402"/>
                    <a:pt x="2144" y="7402"/>
                  </a:cubicBezTo>
                  <a:lnTo>
                    <a:pt x="2906" y="8545"/>
                  </a:lnTo>
                  <a:cubicBezTo>
                    <a:pt x="2918" y="8557"/>
                    <a:pt x="2930" y="8569"/>
                    <a:pt x="2965" y="8569"/>
                  </a:cubicBezTo>
                  <a:cubicBezTo>
                    <a:pt x="2989" y="8569"/>
                    <a:pt x="3025" y="8545"/>
                    <a:pt x="3037" y="8545"/>
                  </a:cubicBezTo>
                  <a:lnTo>
                    <a:pt x="3644" y="6819"/>
                  </a:lnTo>
                  <a:lnTo>
                    <a:pt x="3644" y="6807"/>
                  </a:lnTo>
                  <a:cubicBezTo>
                    <a:pt x="3644" y="6771"/>
                    <a:pt x="3858" y="4080"/>
                    <a:pt x="3858" y="2902"/>
                  </a:cubicBezTo>
                  <a:cubicBezTo>
                    <a:pt x="3835" y="2223"/>
                    <a:pt x="3799" y="1520"/>
                    <a:pt x="3716" y="830"/>
                  </a:cubicBezTo>
                  <a:cubicBezTo>
                    <a:pt x="3716" y="806"/>
                    <a:pt x="3704" y="794"/>
                    <a:pt x="3680" y="770"/>
                  </a:cubicBezTo>
                  <a:cubicBezTo>
                    <a:pt x="3382" y="639"/>
                    <a:pt x="3204" y="556"/>
                    <a:pt x="3180" y="556"/>
                  </a:cubicBezTo>
                  <a:cubicBezTo>
                    <a:pt x="2608" y="377"/>
                    <a:pt x="2013" y="223"/>
                    <a:pt x="1418" y="104"/>
                  </a:cubicBezTo>
                  <a:cubicBezTo>
                    <a:pt x="1032" y="39"/>
                    <a:pt x="723" y="1"/>
                    <a:pt x="494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433;p45"/>
            <p:cNvSpPr/>
            <p:nvPr/>
          </p:nvSpPr>
          <p:spPr>
            <a:xfrm>
              <a:off x="6140100" y="1822800"/>
              <a:ext cx="47350" cy="191725"/>
            </a:xfrm>
            <a:custGeom>
              <a:avLst/>
              <a:gdLst/>
              <a:ahLst/>
              <a:cxnLst/>
              <a:rect l="l" t="t" r="r" b="b"/>
              <a:pathLst>
                <a:path w="1894" h="7669" extrusionOk="0">
                  <a:moveTo>
                    <a:pt x="1893" y="5988"/>
                  </a:moveTo>
                  <a:cubicBezTo>
                    <a:pt x="1893" y="5988"/>
                    <a:pt x="1893" y="5988"/>
                    <a:pt x="1892" y="5988"/>
                  </a:cubicBezTo>
                  <a:lnTo>
                    <a:pt x="1892" y="5988"/>
                  </a:lnTo>
                  <a:cubicBezTo>
                    <a:pt x="1893" y="5990"/>
                    <a:pt x="1893" y="5990"/>
                    <a:pt x="1893" y="5990"/>
                  </a:cubicBezTo>
                  <a:cubicBezTo>
                    <a:pt x="1893" y="5990"/>
                    <a:pt x="1893" y="5990"/>
                    <a:pt x="1893" y="5990"/>
                  </a:cubicBezTo>
                  <a:cubicBezTo>
                    <a:pt x="1893" y="5989"/>
                    <a:pt x="1893" y="5988"/>
                    <a:pt x="1893" y="5988"/>
                  </a:cubicBezTo>
                  <a:close/>
                  <a:moveTo>
                    <a:pt x="1215" y="1"/>
                  </a:moveTo>
                  <a:lnTo>
                    <a:pt x="0" y="1394"/>
                  </a:lnTo>
                  <a:lnTo>
                    <a:pt x="977" y="2608"/>
                  </a:lnTo>
                  <a:lnTo>
                    <a:pt x="607" y="6526"/>
                  </a:lnTo>
                  <a:lnTo>
                    <a:pt x="1358" y="7669"/>
                  </a:lnTo>
                  <a:cubicBezTo>
                    <a:pt x="1358" y="7669"/>
                    <a:pt x="1869" y="6011"/>
                    <a:pt x="1892" y="5988"/>
                  </a:cubicBezTo>
                  <a:lnTo>
                    <a:pt x="1892" y="5988"/>
                  </a:lnTo>
                  <a:cubicBezTo>
                    <a:pt x="1867" y="5893"/>
                    <a:pt x="1274" y="2418"/>
                    <a:pt x="1274" y="2418"/>
                  </a:cubicBezTo>
                  <a:lnTo>
                    <a:pt x="1893" y="1287"/>
                  </a:lnTo>
                  <a:lnTo>
                    <a:pt x="1215" y="1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434;p45"/>
            <p:cNvSpPr/>
            <p:nvPr/>
          </p:nvSpPr>
          <p:spPr>
            <a:xfrm>
              <a:off x="6137700" y="1821025"/>
              <a:ext cx="51825" cy="195275"/>
            </a:xfrm>
            <a:custGeom>
              <a:avLst/>
              <a:gdLst/>
              <a:ahLst/>
              <a:cxnLst/>
              <a:rect l="l" t="t" r="r" b="b"/>
              <a:pathLst>
                <a:path w="2073" h="7811" extrusionOk="0">
                  <a:moveTo>
                    <a:pt x="1299" y="215"/>
                  </a:moveTo>
                  <a:lnTo>
                    <a:pt x="1906" y="1358"/>
                  </a:lnTo>
                  <a:lnTo>
                    <a:pt x="1299" y="2453"/>
                  </a:lnTo>
                  <a:cubicBezTo>
                    <a:pt x="1287" y="2477"/>
                    <a:pt x="1287" y="2489"/>
                    <a:pt x="1287" y="2501"/>
                  </a:cubicBezTo>
                  <a:cubicBezTo>
                    <a:pt x="1287" y="2501"/>
                    <a:pt x="1442" y="3394"/>
                    <a:pt x="1596" y="4287"/>
                  </a:cubicBezTo>
                  <a:cubicBezTo>
                    <a:pt x="1680" y="4739"/>
                    <a:pt x="1763" y="5180"/>
                    <a:pt x="1823" y="5525"/>
                  </a:cubicBezTo>
                  <a:cubicBezTo>
                    <a:pt x="1882" y="5823"/>
                    <a:pt x="1894" y="5989"/>
                    <a:pt x="1918" y="6061"/>
                  </a:cubicBezTo>
                  <a:cubicBezTo>
                    <a:pt x="1858" y="6204"/>
                    <a:pt x="1739" y="6585"/>
                    <a:pt x="1430" y="7573"/>
                  </a:cubicBezTo>
                  <a:lnTo>
                    <a:pt x="775" y="6585"/>
                  </a:lnTo>
                  <a:lnTo>
                    <a:pt x="1132" y="2703"/>
                  </a:lnTo>
                  <a:cubicBezTo>
                    <a:pt x="1132" y="2679"/>
                    <a:pt x="1132" y="2667"/>
                    <a:pt x="1120" y="2656"/>
                  </a:cubicBezTo>
                  <a:lnTo>
                    <a:pt x="180" y="1477"/>
                  </a:lnTo>
                  <a:lnTo>
                    <a:pt x="1299" y="215"/>
                  </a:lnTo>
                  <a:close/>
                  <a:moveTo>
                    <a:pt x="1311" y="0"/>
                  </a:moveTo>
                  <a:cubicBezTo>
                    <a:pt x="1299" y="0"/>
                    <a:pt x="1263" y="12"/>
                    <a:pt x="1251" y="24"/>
                  </a:cubicBezTo>
                  <a:lnTo>
                    <a:pt x="37" y="1417"/>
                  </a:lnTo>
                  <a:cubicBezTo>
                    <a:pt x="13" y="1429"/>
                    <a:pt x="1" y="1477"/>
                    <a:pt x="37" y="1501"/>
                  </a:cubicBezTo>
                  <a:lnTo>
                    <a:pt x="1001" y="2715"/>
                  </a:lnTo>
                  <a:lnTo>
                    <a:pt x="632" y="6597"/>
                  </a:lnTo>
                  <a:cubicBezTo>
                    <a:pt x="632" y="6608"/>
                    <a:pt x="632" y="6620"/>
                    <a:pt x="644" y="6644"/>
                  </a:cubicBezTo>
                  <a:lnTo>
                    <a:pt x="1406" y="7787"/>
                  </a:lnTo>
                  <a:cubicBezTo>
                    <a:pt x="1418" y="7799"/>
                    <a:pt x="1430" y="7811"/>
                    <a:pt x="1465" y="7811"/>
                  </a:cubicBezTo>
                  <a:cubicBezTo>
                    <a:pt x="1501" y="7811"/>
                    <a:pt x="1525" y="7787"/>
                    <a:pt x="1537" y="7763"/>
                  </a:cubicBezTo>
                  <a:cubicBezTo>
                    <a:pt x="1715" y="7144"/>
                    <a:pt x="2013" y="6227"/>
                    <a:pt x="2061" y="6108"/>
                  </a:cubicBezTo>
                  <a:cubicBezTo>
                    <a:pt x="2073" y="6085"/>
                    <a:pt x="2073" y="6073"/>
                    <a:pt x="2073" y="6061"/>
                  </a:cubicBezTo>
                  <a:lnTo>
                    <a:pt x="2073" y="6025"/>
                  </a:lnTo>
                  <a:cubicBezTo>
                    <a:pt x="2037" y="5882"/>
                    <a:pt x="1608" y="3465"/>
                    <a:pt x="1442" y="2501"/>
                  </a:cubicBezTo>
                  <a:lnTo>
                    <a:pt x="2061" y="1405"/>
                  </a:lnTo>
                  <a:cubicBezTo>
                    <a:pt x="2073" y="1370"/>
                    <a:pt x="2073" y="1346"/>
                    <a:pt x="2061" y="1322"/>
                  </a:cubicBezTo>
                  <a:lnTo>
                    <a:pt x="1370" y="48"/>
                  </a:lnTo>
                  <a:cubicBezTo>
                    <a:pt x="1358" y="12"/>
                    <a:pt x="1346" y="0"/>
                    <a:pt x="1311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435;p45"/>
            <p:cNvSpPr/>
            <p:nvPr/>
          </p:nvSpPr>
          <p:spPr>
            <a:xfrm>
              <a:off x="6172250" y="1798700"/>
              <a:ext cx="22350" cy="75625"/>
            </a:xfrm>
            <a:custGeom>
              <a:avLst/>
              <a:gdLst/>
              <a:ahLst/>
              <a:cxnLst/>
              <a:rect l="l" t="t" r="r" b="b"/>
              <a:pathLst>
                <a:path w="894" h="3025" extrusionOk="0">
                  <a:moveTo>
                    <a:pt x="214" y="0"/>
                  </a:moveTo>
                  <a:lnTo>
                    <a:pt x="0" y="1596"/>
                  </a:lnTo>
                  <a:lnTo>
                    <a:pt x="893" y="3025"/>
                  </a:lnTo>
                  <a:lnTo>
                    <a:pt x="857" y="632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436;p45"/>
            <p:cNvSpPr/>
            <p:nvPr/>
          </p:nvSpPr>
          <p:spPr>
            <a:xfrm>
              <a:off x="6170450" y="1797100"/>
              <a:ext cx="26225" cy="79325"/>
            </a:xfrm>
            <a:custGeom>
              <a:avLst/>
              <a:gdLst/>
              <a:ahLst/>
              <a:cxnLst/>
              <a:rect l="l" t="t" r="r" b="b"/>
              <a:pathLst>
                <a:path w="1049" h="3173" extrusionOk="0">
                  <a:moveTo>
                    <a:pt x="334" y="219"/>
                  </a:moveTo>
                  <a:lnTo>
                    <a:pt x="846" y="719"/>
                  </a:lnTo>
                  <a:lnTo>
                    <a:pt x="882" y="2815"/>
                  </a:lnTo>
                  <a:lnTo>
                    <a:pt x="155" y="1648"/>
                  </a:lnTo>
                  <a:lnTo>
                    <a:pt x="334" y="219"/>
                  </a:lnTo>
                  <a:close/>
                  <a:moveTo>
                    <a:pt x="279" y="0"/>
                  </a:moveTo>
                  <a:cubicBezTo>
                    <a:pt x="271" y="0"/>
                    <a:pt x="261" y="1"/>
                    <a:pt x="251" y="5"/>
                  </a:cubicBezTo>
                  <a:cubicBezTo>
                    <a:pt x="239" y="17"/>
                    <a:pt x="215" y="41"/>
                    <a:pt x="215" y="64"/>
                  </a:cubicBezTo>
                  <a:lnTo>
                    <a:pt x="1" y="1660"/>
                  </a:lnTo>
                  <a:cubicBezTo>
                    <a:pt x="1" y="1672"/>
                    <a:pt x="1" y="1684"/>
                    <a:pt x="13" y="1708"/>
                  </a:cubicBezTo>
                  <a:lnTo>
                    <a:pt x="906" y="3136"/>
                  </a:lnTo>
                  <a:cubicBezTo>
                    <a:pt x="929" y="3148"/>
                    <a:pt x="941" y="3160"/>
                    <a:pt x="965" y="3160"/>
                  </a:cubicBezTo>
                  <a:cubicBezTo>
                    <a:pt x="965" y="3160"/>
                    <a:pt x="989" y="3160"/>
                    <a:pt x="989" y="3172"/>
                  </a:cubicBezTo>
                  <a:cubicBezTo>
                    <a:pt x="1025" y="3160"/>
                    <a:pt x="1048" y="3136"/>
                    <a:pt x="1048" y="3101"/>
                  </a:cubicBezTo>
                  <a:lnTo>
                    <a:pt x="1013" y="707"/>
                  </a:lnTo>
                  <a:cubicBezTo>
                    <a:pt x="1001" y="672"/>
                    <a:pt x="1001" y="660"/>
                    <a:pt x="989" y="648"/>
                  </a:cubicBezTo>
                  <a:lnTo>
                    <a:pt x="334" y="17"/>
                  </a:lnTo>
                  <a:cubicBezTo>
                    <a:pt x="317" y="8"/>
                    <a:pt x="300" y="0"/>
                    <a:pt x="279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437;p45"/>
            <p:cNvSpPr/>
            <p:nvPr/>
          </p:nvSpPr>
          <p:spPr>
            <a:xfrm>
              <a:off x="6120750" y="1728250"/>
              <a:ext cx="67300" cy="132975"/>
            </a:xfrm>
            <a:custGeom>
              <a:avLst/>
              <a:gdLst/>
              <a:ahLst/>
              <a:cxnLst/>
              <a:rect l="l" t="t" r="r" b="b"/>
              <a:pathLst>
                <a:path w="2692" h="5319" extrusionOk="0">
                  <a:moveTo>
                    <a:pt x="35" y="0"/>
                  </a:moveTo>
                  <a:cubicBezTo>
                    <a:pt x="21" y="0"/>
                    <a:pt x="9" y="7"/>
                    <a:pt x="0" y="21"/>
                  </a:cubicBezTo>
                  <a:cubicBezTo>
                    <a:pt x="0" y="21"/>
                    <a:pt x="12" y="2949"/>
                    <a:pt x="12" y="3069"/>
                  </a:cubicBezTo>
                  <a:cubicBezTo>
                    <a:pt x="12" y="3188"/>
                    <a:pt x="1929" y="5319"/>
                    <a:pt x="1929" y="5319"/>
                  </a:cubicBezTo>
                  <a:lnTo>
                    <a:pt x="2691" y="2056"/>
                  </a:lnTo>
                  <a:cubicBezTo>
                    <a:pt x="2691" y="2056"/>
                    <a:pt x="1250" y="1604"/>
                    <a:pt x="834" y="1009"/>
                  </a:cubicBezTo>
                  <a:cubicBezTo>
                    <a:pt x="461" y="476"/>
                    <a:pt x="154" y="0"/>
                    <a:pt x="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438;p45"/>
            <p:cNvSpPr/>
            <p:nvPr/>
          </p:nvSpPr>
          <p:spPr>
            <a:xfrm>
              <a:off x="6118375" y="1726475"/>
              <a:ext cx="71450" cy="136850"/>
            </a:xfrm>
            <a:custGeom>
              <a:avLst/>
              <a:gdLst/>
              <a:ahLst/>
              <a:cxnLst/>
              <a:rect l="l" t="t" r="r" b="b"/>
              <a:pathLst>
                <a:path w="2858" h="5474" extrusionOk="0">
                  <a:moveTo>
                    <a:pt x="167" y="187"/>
                  </a:moveTo>
                  <a:cubicBezTo>
                    <a:pt x="298" y="282"/>
                    <a:pt x="595" y="699"/>
                    <a:pt x="833" y="1056"/>
                  </a:cubicBezTo>
                  <a:lnTo>
                    <a:pt x="881" y="1139"/>
                  </a:lnTo>
                  <a:cubicBezTo>
                    <a:pt x="1250" y="1675"/>
                    <a:pt x="2417" y="2092"/>
                    <a:pt x="2715" y="2187"/>
                  </a:cubicBezTo>
                  <a:lnTo>
                    <a:pt x="2000" y="5247"/>
                  </a:lnTo>
                  <a:cubicBezTo>
                    <a:pt x="1286" y="4473"/>
                    <a:pt x="250" y="3306"/>
                    <a:pt x="179" y="3140"/>
                  </a:cubicBezTo>
                  <a:cubicBezTo>
                    <a:pt x="179" y="2937"/>
                    <a:pt x="167" y="615"/>
                    <a:pt x="167" y="187"/>
                  </a:cubicBezTo>
                  <a:close/>
                  <a:moveTo>
                    <a:pt x="89" y="0"/>
                  </a:moveTo>
                  <a:cubicBezTo>
                    <a:pt x="60" y="0"/>
                    <a:pt x="39" y="26"/>
                    <a:pt x="12" y="44"/>
                  </a:cubicBezTo>
                  <a:cubicBezTo>
                    <a:pt x="0" y="68"/>
                    <a:pt x="0" y="80"/>
                    <a:pt x="0" y="92"/>
                  </a:cubicBezTo>
                  <a:cubicBezTo>
                    <a:pt x="0" y="92"/>
                    <a:pt x="12" y="3009"/>
                    <a:pt x="12" y="3140"/>
                  </a:cubicBezTo>
                  <a:cubicBezTo>
                    <a:pt x="12" y="3247"/>
                    <a:pt x="667" y="4021"/>
                    <a:pt x="1965" y="5437"/>
                  </a:cubicBezTo>
                  <a:cubicBezTo>
                    <a:pt x="1976" y="5449"/>
                    <a:pt x="2012" y="5461"/>
                    <a:pt x="2024" y="5461"/>
                  </a:cubicBezTo>
                  <a:cubicBezTo>
                    <a:pt x="2036" y="5461"/>
                    <a:pt x="2036" y="5461"/>
                    <a:pt x="2024" y="5473"/>
                  </a:cubicBezTo>
                  <a:cubicBezTo>
                    <a:pt x="2060" y="5461"/>
                    <a:pt x="2084" y="5449"/>
                    <a:pt x="2084" y="5426"/>
                  </a:cubicBezTo>
                  <a:lnTo>
                    <a:pt x="2846" y="2163"/>
                  </a:lnTo>
                  <a:cubicBezTo>
                    <a:pt x="2858" y="2116"/>
                    <a:pt x="2834" y="2092"/>
                    <a:pt x="2798" y="2068"/>
                  </a:cubicBezTo>
                  <a:cubicBezTo>
                    <a:pt x="2786" y="2068"/>
                    <a:pt x="1369" y="1616"/>
                    <a:pt x="988" y="1044"/>
                  </a:cubicBezTo>
                  <a:lnTo>
                    <a:pt x="941" y="973"/>
                  </a:lnTo>
                  <a:cubicBezTo>
                    <a:pt x="464" y="270"/>
                    <a:pt x="274" y="8"/>
                    <a:pt x="119" y="8"/>
                  </a:cubicBezTo>
                  <a:cubicBezTo>
                    <a:pt x="108" y="3"/>
                    <a:pt x="98" y="0"/>
                    <a:pt x="89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439;p45"/>
            <p:cNvSpPr/>
            <p:nvPr/>
          </p:nvSpPr>
          <p:spPr>
            <a:xfrm>
              <a:off x="6100800" y="1782325"/>
              <a:ext cx="60450" cy="98250"/>
            </a:xfrm>
            <a:custGeom>
              <a:avLst/>
              <a:gdLst/>
              <a:ahLst/>
              <a:cxnLst/>
              <a:rect l="l" t="t" r="r" b="b"/>
              <a:pathLst>
                <a:path w="2418" h="3930" extrusionOk="0">
                  <a:moveTo>
                    <a:pt x="679" y="1"/>
                  </a:moveTo>
                  <a:lnTo>
                    <a:pt x="1" y="786"/>
                  </a:lnTo>
                  <a:lnTo>
                    <a:pt x="1417" y="3930"/>
                  </a:lnTo>
                  <a:lnTo>
                    <a:pt x="2418" y="2001"/>
                  </a:lnTo>
                  <a:lnTo>
                    <a:pt x="67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440;p45"/>
            <p:cNvSpPr/>
            <p:nvPr/>
          </p:nvSpPr>
          <p:spPr>
            <a:xfrm>
              <a:off x="6098725" y="1780550"/>
              <a:ext cx="64600" cy="101825"/>
            </a:xfrm>
            <a:custGeom>
              <a:avLst/>
              <a:gdLst/>
              <a:ahLst/>
              <a:cxnLst/>
              <a:rect l="l" t="t" r="r" b="b"/>
              <a:pathLst>
                <a:path w="2584" h="4073" extrusionOk="0">
                  <a:moveTo>
                    <a:pt x="762" y="203"/>
                  </a:moveTo>
                  <a:lnTo>
                    <a:pt x="2405" y="2084"/>
                  </a:lnTo>
                  <a:lnTo>
                    <a:pt x="1500" y="3834"/>
                  </a:lnTo>
                  <a:lnTo>
                    <a:pt x="179" y="881"/>
                  </a:lnTo>
                  <a:lnTo>
                    <a:pt x="762" y="203"/>
                  </a:lnTo>
                  <a:close/>
                  <a:moveTo>
                    <a:pt x="762" y="0"/>
                  </a:moveTo>
                  <a:cubicBezTo>
                    <a:pt x="727" y="0"/>
                    <a:pt x="715" y="12"/>
                    <a:pt x="691" y="24"/>
                  </a:cubicBezTo>
                  <a:lnTo>
                    <a:pt x="24" y="798"/>
                  </a:lnTo>
                  <a:cubicBezTo>
                    <a:pt x="12" y="822"/>
                    <a:pt x="0" y="846"/>
                    <a:pt x="12" y="881"/>
                  </a:cubicBezTo>
                  <a:lnTo>
                    <a:pt x="1429" y="4036"/>
                  </a:lnTo>
                  <a:cubicBezTo>
                    <a:pt x="1441" y="4060"/>
                    <a:pt x="1477" y="4072"/>
                    <a:pt x="1500" y="4072"/>
                  </a:cubicBezTo>
                  <a:cubicBezTo>
                    <a:pt x="1536" y="4072"/>
                    <a:pt x="1560" y="4060"/>
                    <a:pt x="1572" y="4048"/>
                  </a:cubicBezTo>
                  <a:lnTo>
                    <a:pt x="2572" y="2096"/>
                  </a:lnTo>
                  <a:cubicBezTo>
                    <a:pt x="2584" y="2072"/>
                    <a:pt x="2572" y="2036"/>
                    <a:pt x="2560" y="2012"/>
                  </a:cubicBezTo>
                  <a:lnTo>
                    <a:pt x="822" y="24"/>
                  </a:lnTo>
                  <a:cubicBezTo>
                    <a:pt x="798" y="12"/>
                    <a:pt x="774" y="0"/>
                    <a:pt x="762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441;p45"/>
            <p:cNvSpPr/>
            <p:nvPr/>
          </p:nvSpPr>
          <p:spPr>
            <a:xfrm>
              <a:off x="6152000" y="1832325"/>
              <a:ext cx="17000" cy="28900"/>
            </a:xfrm>
            <a:custGeom>
              <a:avLst/>
              <a:gdLst/>
              <a:ahLst/>
              <a:cxnLst/>
              <a:rect l="l" t="t" r="r" b="b"/>
              <a:pathLst>
                <a:path w="680" h="1156" extrusionOk="0">
                  <a:moveTo>
                    <a:pt x="370" y="1"/>
                  </a:moveTo>
                  <a:lnTo>
                    <a:pt x="0" y="727"/>
                  </a:lnTo>
                  <a:lnTo>
                    <a:pt x="679" y="1156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442;p45"/>
            <p:cNvSpPr/>
            <p:nvPr/>
          </p:nvSpPr>
          <p:spPr>
            <a:xfrm>
              <a:off x="6149625" y="1829950"/>
              <a:ext cx="21150" cy="33075"/>
            </a:xfrm>
            <a:custGeom>
              <a:avLst/>
              <a:gdLst/>
              <a:ahLst/>
              <a:cxnLst/>
              <a:rect l="l" t="t" r="r" b="b"/>
              <a:pathLst>
                <a:path w="846" h="1323" extrusionOk="0">
                  <a:moveTo>
                    <a:pt x="441" y="310"/>
                  </a:moveTo>
                  <a:lnTo>
                    <a:pt x="655" y="1108"/>
                  </a:lnTo>
                  <a:lnTo>
                    <a:pt x="655" y="1108"/>
                  </a:lnTo>
                  <a:lnTo>
                    <a:pt x="191" y="810"/>
                  </a:lnTo>
                  <a:lnTo>
                    <a:pt x="441" y="310"/>
                  </a:lnTo>
                  <a:close/>
                  <a:moveTo>
                    <a:pt x="465" y="1"/>
                  </a:moveTo>
                  <a:cubicBezTo>
                    <a:pt x="429" y="1"/>
                    <a:pt x="405" y="13"/>
                    <a:pt x="393" y="48"/>
                  </a:cubicBezTo>
                  <a:lnTo>
                    <a:pt x="12" y="786"/>
                  </a:lnTo>
                  <a:cubicBezTo>
                    <a:pt x="0" y="822"/>
                    <a:pt x="12" y="858"/>
                    <a:pt x="48" y="882"/>
                  </a:cubicBezTo>
                  <a:lnTo>
                    <a:pt x="726" y="1310"/>
                  </a:lnTo>
                  <a:cubicBezTo>
                    <a:pt x="750" y="1322"/>
                    <a:pt x="762" y="1322"/>
                    <a:pt x="774" y="1322"/>
                  </a:cubicBezTo>
                  <a:cubicBezTo>
                    <a:pt x="786" y="1322"/>
                    <a:pt x="810" y="1322"/>
                    <a:pt x="810" y="1298"/>
                  </a:cubicBezTo>
                  <a:cubicBezTo>
                    <a:pt x="834" y="1275"/>
                    <a:pt x="846" y="1251"/>
                    <a:pt x="834" y="1215"/>
                  </a:cubicBezTo>
                  <a:lnTo>
                    <a:pt x="524" y="60"/>
                  </a:lnTo>
                  <a:cubicBezTo>
                    <a:pt x="524" y="24"/>
                    <a:pt x="488" y="1"/>
                    <a:pt x="46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443;p45"/>
            <p:cNvSpPr/>
            <p:nvPr/>
          </p:nvSpPr>
          <p:spPr>
            <a:xfrm>
              <a:off x="6124775" y="2006475"/>
              <a:ext cx="197800" cy="150050"/>
            </a:xfrm>
            <a:custGeom>
              <a:avLst/>
              <a:gdLst/>
              <a:ahLst/>
              <a:cxnLst/>
              <a:rect l="l" t="t" r="r" b="b"/>
              <a:pathLst>
                <a:path w="7912" h="6002" extrusionOk="0">
                  <a:moveTo>
                    <a:pt x="2792" y="0"/>
                  </a:moveTo>
                  <a:cubicBezTo>
                    <a:pt x="2792" y="0"/>
                    <a:pt x="2613" y="393"/>
                    <a:pt x="2185" y="1488"/>
                  </a:cubicBezTo>
                  <a:cubicBezTo>
                    <a:pt x="1758" y="2566"/>
                    <a:pt x="0" y="6001"/>
                    <a:pt x="76" y="6001"/>
                  </a:cubicBezTo>
                  <a:cubicBezTo>
                    <a:pt x="76" y="6001"/>
                    <a:pt x="77" y="6001"/>
                    <a:pt x="77" y="6001"/>
                  </a:cubicBezTo>
                  <a:cubicBezTo>
                    <a:pt x="161" y="5977"/>
                    <a:pt x="1006" y="5679"/>
                    <a:pt x="2852" y="5203"/>
                  </a:cubicBezTo>
                  <a:cubicBezTo>
                    <a:pt x="4685" y="4739"/>
                    <a:pt x="5435" y="4132"/>
                    <a:pt x="6007" y="3429"/>
                  </a:cubicBezTo>
                  <a:cubicBezTo>
                    <a:pt x="6590" y="2738"/>
                    <a:pt x="7912" y="1024"/>
                    <a:pt x="7912" y="1024"/>
                  </a:cubicBezTo>
                  <a:lnTo>
                    <a:pt x="7912" y="1024"/>
                  </a:lnTo>
                  <a:cubicBezTo>
                    <a:pt x="7912" y="1024"/>
                    <a:pt x="7900" y="1024"/>
                    <a:pt x="7879" y="1024"/>
                  </a:cubicBezTo>
                  <a:cubicBezTo>
                    <a:pt x="7612" y="1024"/>
                    <a:pt x="5769" y="1014"/>
                    <a:pt x="4733" y="738"/>
                  </a:cubicBezTo>
                  <a:cubicBezTo>
                    <a:pt x="4042" y="572"/>
                    <a:pt x="3411" y="310"/>
                    <a:pt x="27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444;p45"/>
            <p:cNvSpPr/>
            <p:nvPr/>
          </p:nvSpPr>
          <p:spPr>
            <a:xfrm>
              <a:off x="6124025" y="2004375"/>
              <a:ext cx="200925" cy="154225"/>
            </a:xfrm>
            <a:custGeom>
              <a:avLst/>
              <a:gdLst/>
              <a:ahLst/>
              <a:cxnLst/>
              <a:rect l="l" t="t" r="r" b="b"/>
              <a:pathLst>
                <a:path w="8037" h="6169" extrusionOk="0">
                  <a:moveTo>
                    <a:pt x="2858" y="167"/>
                  </a:moveTo>
                  <a:cubicBezTo>
                    <a:pt x="3453" y="477"/>
                    <a:pt x="4096" y="739"/>
                    <a:pt x="4751" y="894"/>
                  </a:cubicBezTo>
                  <a:cubicBezTo>
                    <a:pt x="5703" y="1156"/>
                    <a:pt x="7287" y="1179"/>
                    <a:pt x="7799" y="1179"/>
                  </a:cubicBezTo>
                  <a:cubicBezTo>
                    <a:pt x="7489" y="1584"/>
                    <a:pt x="6453" y="2894"/>
                    <a:pt x="5977" y="3477"/>
                  </a:cubicBezTo>
                  <a:cubicBezTo>
                    <a:pt x="5382" y="4204"/>
                    <a:pt x="4632" y="4787"/>
                    <a:pt x="2870" y="5228"/>
                  </a:cubicBezTo>
                  <a:cubicBezTo>
                    <a:pt x="1489" y="5573"/>
                    <a:pt x="655" y="5835"/>
                    <a:pt x="298" y="5954"/>
                  </a:cubicBezTo>
                  <a:cubicBezTo>
                    <a:pt x="262" y="5954"/>
                    <a:pt x="238" y="5978"/>
                    <a:pt x="226" y="5978"/>
                  </a:cubicBezTo>
                  <a:cubicBezTo>
                    <a:pt x="322" y="5704"/>
                    <a:pt x="655" y="5025"/>
                    <a:pt x="977" y="4370"/>
                  </a:cubicBezTo>
                  <a:cubicBezTo>
                    <a:pt x="1489" y="3323"/>
                    <a:pt x="2048" y="2144"/>
                    <a:pt x="2274" y="1584"/>
                  </a:cubicBezTo>
                  <a:cubicBezTo>
                    <a:pt x="2608" y="763"/>
                    <a:pt x="2786" y="334"/>
                    <a:pt x="2858" y="167"/>
                  </a:cubicBezTo>
                  <a:close/>
                  <a:moveTo>
                    <a:pt x="2798" y="1"/>
                  </a:moveTo>
                  <a:lnTo>
                    <a:pt x="2751" y="48"/>
                  </a:lnTo>
                  <a:cubicBezTo>
                    <a:pt x="2751" y="48"/>
                    <a:pt x="2560" y="465"/>
                    <a:pt x="2143" y="1537"/>
                  </a:cubicBezTo>
                  <a:cubicBezTo>
                    <a:pt x="1917" y="2084"/>
                    <a:pt x="1358" y="3263"/>
                    <a:pt x="846" y="4299"/>
                  </a:cubicBezTo>
                  <a:cubicBezTo>
                    <a:pt x="0" y="6061"/>
                    <a:pt x="0" y="6073"/>
                    <a:pt x="48" y="6132"/>
                  </a:cubicBezTo>
                  <a:cubicBezTo>
                    <a:pt x="60" y="6144"/>
                    <a:pt x="72" y="6168"/>
                    <a:pt x="107" y="6168"/>
                  </a:cubicBezTo>
                  <a:cubicBezTo>
                    <a:pt x="143" y="6168"/>
                    <a:pt x="191" y="6132"/>
                    <a:pt x="346" y="6085"/>
                  </a:cubicBezTo>
                  <a:cubicBezTo>
                    <a:pt x="703" y="5990"/>
                    <a:pt x="1536" y="5716"/>
                    <a:pt x="2917" y="5358"/>
                  </a:cubicBezTo>
                  <a:cubicBezTo>
                    <a:pt x="4703" y="4918"/>
                    <a:pt x="5489" y="4323"/>
                    <a:pt x="6096" y="3561"/>
                  </a:cubicBezTo>
                  <a:cubicBezTo>
                    <a:pt x="6668" y="2858"/>
                    <a:pt x="7989" y="1168"/>
                    <a:pt x="8001" y="1144"/>
                  </a:cubicBezTo>
                  <a:cubicBezTo>
                    <a:pt x="8037" y="1132"/>
                    <a:pt x="8037" y="1108"/>
                    <a:pt x="8025" y="1072"/>
                  </a:cubicBezTo>
                  <a:cubicBezTo>
                    <a:pt x="8001" y="1048"/>
                    <a:pt x="7977" y="1025"/>
                    <a:pt x="7942" y="1025"/>
                  </a:cubicBezTo>
                  <a:cubicBezTo>
                    <a:pt x="7937" y="1025"/>
                    <a:pt x="7856" y="1026"/>
                    <a:pt x="7721" y="1026"/>
                  </a:cubicBezTo>
                  <a:cubicBezTo>
                    <a:pt x="7157" y="1026"/>
                    <a:pt x="5648" y="1003"/>
                    <a:pt x="4775" y="763"/>
                  </a:cubicBezTo>
                  <a:cubicBezTo>
                    <a:pt x="4108" y="584"/>
                    <a:pt x="3465" y="334"/>
                    <a:pt x="2858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445;p45"/>
            <p:cNvSpPr/>
            <p:nvPr/>
          </p:nvSpPr>
          <p:spPr>
            <a:xfrm>
              <a:off x="6098425" y="2108550"/>
              <a:ext cx="16400" cy="22050"/>
            </a:xfrm>
            <a:custGeom>
              <a:avLst/>
              <a:gdLst/>
              <a:ahLst/>
              <a:cxnLst/>
              <a:rect l="l" t="t" r="r" b="b"/>
              <a:pathLst>
                <a:path w="656" h="882" extrusionOk="0">
                  <a:moveTo>
                    <a:pt x="0" y="1"/>
                  </a:moveTo>
                  <a:lnTo>
                    <a:pt x="143" y="882"/>
                  </a:lnTo>
                  <a:lnTo>
                    <a:pt x="191" y="822"/>
                  </a:lnTo>
                  <a:lnTo>
                    <a:pt x="655" y="1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446;p45"/>
            <p:cNvSpPr/>
            <p:nvPr/>
          </p:nvSpPr>
          <p:spPr>
            <a:xfrm>
              <a:off x="6096325" y="2106650"/>
              <a:ext cx="20875" cy="25750"/>
            </a:xfrm>
            <a:custGeom>
              <a:avLst/>
              <a:gdLst/>
              <a:ahLst/>
              <a:cxnLst/>
              <a:rect l="l" t="t" r="r" b="b"/>
              <a:pathLst>
                <a:path w="835" h="1030" extrusionOk="0">
                  <a:moveTo>
                    <a:pt x="168" y="184"/>
                  </a:moveTo>
                  <a:lnTo>
                    <a:pt x="620" y="303"/>
                  </a:lnTo>
                  <a:lnTo>
                    <a:pt x="275" y="779"/>
                  </a:lnTo>
                  <a:lnTo>
                    <a:pt x="168" y="184"/>
                  </a:lnTo>
                  <a:close/>
                  <a:moveTo>
                    <a:pt x="85" y="1"/>
                  </a:moveTo>
                  <a:cubicBezTo>
                    <a:pt x="65" y="1"/>
                    <a:pt x="45" y="9"/>
                    <a:pt x="37" y="17"/>
                  </a:cubicBezTo>
                  <a:cubicBezTo>
                    <a:pt x="1" y="53"/>
                    <a:pt x="1" y="65"/>
                    <a:pt x="1" y="101"/>
                  </a:cubicBezTo>
                  <a:lnTo>
                    <a:pt x="156" y="970"/>
                  </a:lnTo>
                  <a:cubicBezTo>
                    <a:pt x="168" y="1006"/>
                    <a:pt x="180" y="1029"/>
                    <a:pt x="215" y="1029"/>
                  </a:cubicBezTo>
                  <a:lnTo>
                    <a:pt x="227" y="1029"/>
                  </a:lnTo>
                  <a:cubicBezTo>
                    <a:pt x="239" y="1029"/>
                    <a:pt x="275" y="1029"/>
                    <a:pt x="299" y="1006"/>
                  </a:cubicBezTo>
                  <a:lnTo>
                    <a:pt x="811" y="303"/>
                  </a:lnTo>
                  <a:cubicBezTo>
                    <a:pt x="823" y="279"/>
                    <a:pt x="834" y="255"/>
                    <a:pt x="823" y="232"/>
                  </a:cubicBezTo>
                  <a:cubicBezTo>
                    <a:pt x="823" y="220"/>
                    <a:pt x="811" y="184"/>
                    <a:pt x="775" y="184"/>
                  </a:cubicBezTo>
                  <a:lnTo>
                    <a:pt x="108" y="5"/>
                  </a:lnTo>
                  <a:cubicBezTo>
                    <a:pt x="101" y="2"/>
                    <a:pt x="93" y="1"/>
                    <a:pt x="85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447;p45"/>
            <p:cNvSpPr/>
            <p:nvPr/>
          </p:nvSpPr>
          <p:spPr>
            <a:xfrm>
              <a:off x="6088000" y="2124025"/>
              <a:ext cx="8950" cy="8375"/>
            </a:xfrm>
            <a:custGeom>
              <a:avLst/>
              <a:gdLst/>
              <a:ahLst/>
              <a:cxnLst/>
              <a:rect l="l" t="t" r="r" b="b"/>
              <a:pathLst>
                <a:path w="358" h="335" extrusionOk="0">
                  <a:moveTo>
                    <a:pt x="1" y="1"/>
                  </a:moveTo>
                  <a:lnTo>
                    <a:pt x="60" y="334"/>
                  </a:lnTo>
                  <a:lnTo>
                    <a:pt x="358" y="14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448;p45"/>
            <p:cNvSpPr/>
            <p:nvPr/>
          </p:nvSpPr>
          <p:spPr>
            <a:xfrm>
              <a:off x="6085625" y="2121650"/>
              <a:ext cx="12825" cy="12825"/>
            </a:xfrm>
            <a:custGeom>
              <a:avLst/>
              <a:gdLst/>
              <a:ahLst/>
              <a:cxnLst/>
              <a:rect l="l" t="t" r="r" b="b"/>
              <a:pathLst>
                <a:path w="513" h="513" extrusionOk="0">
                  <a:moveTo>
                    <a:pt x="179" y="215"/>
                  </a:moveTo>
                  <a:lnTo>
                    <a:pt x="286" y="251"/>
                  </a:lnTo>
                  <a:lnTo>
                    <a:pt x="191" y="310"/>
                  </a:lnTo>
                  <a:lnTo>
                    <a:pt x="179" y="215"/>
                  </a:lnTo>
                  <a:close/>
                  <a:moveTo>
                    <a:pt x="108" y="1"/>
                  </a:moveTo>
                  <a:cubicBezTo>
                    <a:pt x="72" y="1"/>
                    <a:pt x="48" y="1"/>
                    <a:pt x="36" y="13"/>
                  </a:cubicBezTo>
                  <a:cubicBezTo>
                    <a:pt x="0" y="36"/>
                    <a:pt x="0" y="60"/>
                    <a:pt x="0" y="96"/>
                  </a:cubicBezTo>
                  <a:lnTo>
                    <a:pt x="72" y="453"/>
                  </a:lnTo>
                  <a:cubicBezTo>
                    <a:pt x="72" y="477"/>
                    <a:pt x="96" y="489"/>
                    <a:pt x="119" y="513"/>
                  </a:cubicBezTo>
                  <a:lnTo>
                    <a:pt x="155" y="513"/>
                  </a:lnTo>
                  <a:cubicBezTo>
                    <a:pt x="167" y="513"/>
                    <a:pt x="179" y="513"/>
                    <a:pt x="179" y="489"/>
                  </a:cubicBezTo>
                  <a:lnTo>
                    <a:pt x="477" y="286"/>
                  </a:lnTo>
                  <a:cubicBezTo>
                    <a:pt x="489" y="275"/>
                    <a:pt x="512" y="239"/>
                    <a:pt x="512" y="215"/>
                  </a:cubicBezTo>
                  <a:cubicBezTo>
                    <a:pt x="512" y="179"/>
                    <a:pt x="489" y="167"/>
                    <a:pt x="465" y="156"/>
                  </a:cubicBezTo>
                  <a:lnTo>
                    <a:pt x="108" y="1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449;p45"/>
            <p:cNvSpPr/>
            <p:nvPr/>
          </p:nvSpPr>
          <p:spPr>
            <a:xfrm>
              <a:off x="6096325" y="2055550"/>
              <a:ext cx="130100" cy="70600"/>
            </a:xfrm>
            <a:custGeom>
              <a:avLst/>
              <a:gdLst/>
              <a:ahLst/>
              <a:cxnLst/>
              <a:rect l="l" t="t" r="r" b="b"/>
              <a:pathLst>
                <a:path w="5204" h="2824" extrusionOk="0">
                  <a:moveTo>
                    <a:pt x="2902" y="1"/>
                  </a:moveTo>
                  <a:cubicBezTo>
                    <a:pt x="2787" y="1"/>
                    <a:pt x="1465" y="1311"/>
                    <a:pt x="1465" y="1311"/>
                  </a:cubicBezTo>
                  <a:lnTo>
                    <a:pt x="834" y="1216"/>
                  </a:lnTo>
                  <a:cubicBezTo>
                    <a:pt x="1" y="1454"/>
                    <a:pt x="239" y="2442"/>
                    <a:pt x="215" y="2454"/>
                  </a:cubicBezTo>
                  <a:cubicBezTo>
                    <a:pt x="394" y="2514"/>
                    <a:pt x="572" y="2561"/>
                    <a:pt x="751" y="2573"/>
                  </a:cubicBezTo>
                  <a:cubicBezTo>
                    <a:pt x="894" y="2573"/>
                    <a:pt x="1251" y="2823"/>
                    <a:pt x="1715" y="2823"/>
                  </a:cubicBezTo>
                  <a:cubicBezTo>
                    <a:pt x="2180" y="2823"/>
                    <a:pt x="2430" y="2621"/>
                    <a:pt x="2716" y="2573"/>
                  </a:cubicBezTo>
                  <a:cubicBezTo>
                    <a:pt x="3001" y="2526"/>
                    <a:pt x="3799" y="2514"/>
                    <a:pt x="4049" y="2502"/>
                  </a:cubicBezTo>
                  <a:cubicBezTo>
                    <a:pt x="4228" y="2478"/>
                    <a:pt x="4394" y="2442"/>
                    <a:pt x="4561" y="2383"/>
                  </a:cubicBezTo>
                  <a:cubicBezTo>
                    <a:pt x="4644" y="2323"/>
                    <a:pt x="4740" y="2264"/>
                    <a:pt x="4799" y="2169"/>
                  </a:cubicBezTo>
                  <a:cubicBezTo>
                    <a:pt x="4942" y="2002"/>
                    <a:pt x="4918" y="1930"/>
                    <a:pt x="4918" y="1930"/>
                  </a:cubicBezTo>
                  <a:cubicBezTo>
                    <a:pt x="4978" y="1883"/>
                    <a:pt x="5037" y="1847"/>
                    <a:pt x="5097" y="1788"/>
                  </a:cubicBezTo>
                  <a:cubicBezTo>
                    <a:pt x="5204" y="1692"/>
                    <a:pt x="5061" y="1395"/>
                    <a:pt x="5061" y="1395"/>
                  </a:cubicBezTo>
                  <a:lnTo>
                    <a:pt x="5121" y="1311"/>
                  </a:lnTo>
                  <a:cubicBezTo>
                    <a:pt x="5168" y="1216"/>
                    <a:pt x="5168" y="1109"/>
                    <a:pt x="5121" y="1026"/>
                  </a:cubicBezTo>
                  <a:cubicBezTo>
                    <a:pt x="5097" y="966"/>
                    <a:pt x="3001" y="25"/>
                    <a:pt x="2906" y="2"/>
                  </a:cubicBezTo>
                  <a:cubicBezTo>
                    <a:pt x="2905" y="1"/>
                    <a:pt x="2904" y="1"/>
                    <a:pt x="29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450;p45"/>
            <p:cNvSpPr/>
            <p:nvPr/>
          </p:nvSpPr>
          <p:spPr>
            <a:xfrm>
              <a:off x="6094250" y="2053150"/>
              <a:ext cx="133675" cy="74475"/>
            </a:xfrm>
            <a:custGeom>
              <a:avLst/>
              <a:gdLst/>
              <a:ahLst/>
              <a:cxnLst/>
              <a:rect l="l" t="t" r="r" b="b"/>
              <a:pathLst>
                <a:path w="5347" h="2979" extrusionOk="0">
                  <a:moveTo>
                    <a:pt x="2989" y="169"/>
                  </a:moveTo>
                  <a:cubicBezTo>
                    <a:pt x="3203" y="240"/>
                    <a:pt x="4966" y="1050"/>
                    <a:pt x="5144" y="1145"/>
                  </a:cubicBezTo>
                  <a:cubicBezTo>
                    <a:pt x="5180" y="1205"/>
                    <a:pt x="5180" y="1288"/>
                    <a:pt x="5144" y="1348"/>
                  </a:cubicBezTo>
                  <a:lnTo>
                    <a:pt x="5085" y="1431"/>
                  </a:lnTo>
                  <a:cubicBezTo>
                    <a:pt x="5073" y="1467"/>
                    <a:pt x="5073" y="1491"/>
                    <a:pt x="5085" y="1503"/>
                  </a:cubicBezTo>
                  <a:cubicBezTo>
                    <a:pt x="5144" y="1645"/>
                    <a:pt x="5180" y="1788"/>
                    <a:pt x="5144" y="1824"/>
                  </a:cubicBezTo>
                  <a:lnTo>
                    <a:pt x="4966" y="1955"/>
                  </a:lnTo>
                  <a:cubicBezTo>
                    <a:pt x="4942" y="1979"/>
                    <a:pt x="4930" y="2014"/>
                    <a:pt x="4942" y="2038"/>
                  </a:cubicBezTo>
                  <a:cubicBezTo>
                    <a:pt x="4942" y="2062"/>
                    <a:pt x="4942" y="2098"/>
                    <a:pt x="4835" y="2217"/>
                  </a:cubicBezTo>
                  <a:cubicBezTo>
                    <a:pt x="4775" y="2300"/>
                    <a:pt x="4704" y="2360"/>
                    <a:pt x="4632" y="2395"/>
                  </a:cubicBezTo>
                  <a:cubicBezTo>
                    <a:pt x="4477" y="2455"/>
                    <a:pt x="4311" y="2491"/>
                    <a:pt x="4156" y="2503"/>
                  </a:cubicBezTo>
                  <a:cubicBezTo>
                    <a:pt x="4061" y="2503"/>
                    <a:pt x="3894" y="2503"/>
                    <a:pt x="3703" y="2515"/>
                  </a:cubicBezTo>
                  <a:cubicBezTo>
                    <a:pt x="3382" y="2538"/>
                    <a:pt x="2989" y="2550"/>
                    <a:pt x="2811" y="2574"/>
                  </a:cubicBezTo>
                  <a:cubicBezTo>
                    <a:pt x="2691" y="2598"/>
                    <a:pt x="2572" y="2634"/>
                    <a:pt x="2453" y="2681"/>
                  </a:cubicBezTo>
                  <a:cubicBezTo>
                    <a:pt x="2275" y="2753"/>
                    <a:pt x="2084" y="2836"/>
                    <a:pt x="1810" y="2836"/>
                  </a:cubicBezTo>
                  <a:cubicBezTo>
                    <a:pt x="1537" y="2836"/>
                    <a:pt x="1298" y="2729"/>
                    <a:pt x="1120" y="2657"/>
                  </a:cubicBezTo>
                  <a:cubicBezTo>
                    <a:pt x="1013" y="2598"/>
                    <a:pt x="917" y="2562"/>
                    <a:pt x="858" y="2562"/>
                  </a:cubicBezTo>
                  <a:cubicBezTo>
                    <a:pt x="703" y="2550"/>
                    <a:pt x="548" y="2515"/>
                    <a:pt x="405" y="2479"/>
                  </a:cubicBezTo>
                  <a:cubicBezTo>
                    <a:pt x="358" y="2300"/>
                    <a:pt x="286" y="1586"/>
                    <a:pt x="941" y="1383"/>
                  </a:cubicBezTo>
                  <a:lnTo>
                    <a:pt x="1548" y="1479"/>
                  </a:lnTo>
                  <a:cubicBezTo>
                    <a:pt x="1552" y="1482"/>
                    <a:pt x="1557" y="1483"/>
                    <a:pt x="1562" y="1483"/>
                  </a:cubicBezTo>
                  <a:cubicBezTo>
                    <a:pt x="1578" y="1483"/>
                    <a:pt x="1599" y="1472"/>
                    <a:pt x="1608" y="1455"/>
                  </a:cubicBezTo>
                  <a:cubicBezTo>
                    <a:pt x="2191" y="883"/>
                    <a:pt x="2858" y="240"/>
                    <a:pt x="2989" y="169"/>
                  </a:cubicBezTo>
                  <a:close/>
                  <a:moveTo>
                    <a:pt x="2988" y="0"/>
                  </a:moveTo>
                  <a:cubicBezTo>
                    <a:pt x="2936" y="0"/>
                    <a:pt x="2742" y="104"/>
                    <a:pt x="1513" y="1312"/>
                  </a:cubicBezTo>
                  <a:lnTo>
                    <a:pt x="917" y="1229"/>
                  </a:lnTo>
                  <a:lnTo>
                    <a:pt x="894" y="1229"/>
                  </a:lnTo>
                  <a:cubicBezTo>
                    <a:pt x="1" y="1479"/>
                    <a:pt x="239" y="2515"/>
                    <a:pt x="239" y="2538"/>
                  </a:cubicBezTo>
                  <a:cubicBezTo>
                    <a:pt x="239" y="2562"/>
                    <a:pt x="251" y="2574"/>
                    <a:pt x="286" y="2598"/>
                  </a:cubicBezTo>
                  <a:cubicBezTo>
                    <a:pt x="477" y="2657"/>
                    <a:pt x="655" y="2681"/>
                    <a:pt x="846" y="2717"/>
                  </a:cubicBezTo>
                  <a:cubicBezTo>
                    <a:pt x="894" y="2717"/>
                    <a:pt x="965" y="2753"/>
                    <a:pt x="1060" y="2788"/>
                  </a:cubicBezTo>
                  <a:cubicBezTo>
                    <a:pt x="1251" y="2872"/>
                    <a:pt x="1501" y="2979"/>
                    <a:pt x="1810" y="2979"/>
                  </a:cubicBezTo>
                  <a:cubicBezTo>
                    <a:pt x="2108" y="2979"/>
                    <a:pt x="2334" y="2896"/>
                    <a:pt x="2465" y="2800"/>
                  </a:cubicBezTo>
                  <a:cubicBezTo>
                    <a:pt x="2572" y="2753"/>
                    <a:pt x="2680" y="2717"/>
                    <a:pt x="2787" y="2693"/>
                  </a:cubicBezTo>
                  <a:cubicBezTo>
                    <a:pt x="2965" y="2681"/>
                    <a:pt x="3346" y="2669"/>
                    <a:pt x="3656" y="2645"/>
                  </a:cubicBezTo>
                  <a:cubicBezTo>
                    <a:pt x="3858" y="2645"/>
                    <a:pt x="4013" y="2634"/>
                    <a:pt x="4120" y="2634"/>
                  </a:cubicBezTo>
                  <a:cubicBezTo>
                    <a:pt x="4299" y="2622"/>
                    <a:pt x="4477" y="2574"/>
                    <a:pt x="4656" y="2515"/>
                  </a:cubicBezTo>
                  <a:cubicBezTo>
                    <a:pt x="4763" y="2455"/>
                    <a:pt x="4846" y="2384"/>
                    <a:pt x="4930" y="2288"/>
                  </a:cubicBezTo>
                  <a:cubicBezTo>
                    <a:pt x="5025" y="2169"/>
                    <a:pt x="5061" y="2098"/>
                    <a:pt x="5061" y="2038"/>
                  </a:cubicBezTo>
                  <a:cubicBezTo>
                    <a:pt x="5120" y="2003"/>
                    <a:pt x="5180" y="1955"/>
                    <a:pt x="5227" y="1907"/>
                  </a:cubicBezTo>
                  <a:cubicBezTo>
                    <a:pt x="5347" y="1800"/>
                    <a:pt x="5263" y="1586"/>
                    <a:pt x="5227" y="1479"/>
                  </a:cubicBezTo>
                  <a:lnTo>
                    <a:pt x="5263" y="1419"/>
                  </a:lnTo>
                  <a:cubicBezTo>
                    <a:pt x="5323" y="1312"/>
                    <a:pt x="5323" y="1181"/>
                    <a:pt x="5263" y="1062"/>
                  </a:cubicBezTo>
                  <a:cubicBezTo>
                    <a:pt x="5204" y="955"/>
                    <a:pt x="3025" y="2"/>
                    <a:pt x="3001" y="2"/>
                  </a:cubicBezTo>
                  <a:cubicBezTo>
                    <a:pt x="2998" y="1"/>
                    <a:pt x="2994" y="0"/>
                    <a:pt x="2988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451;p45"/>
            <p:cNvSpPr/>
            <p:nvPr/>
          </p:nvSpPr>
          <p:spPr>
            <a:xfrm>
              <a:off x="6171950" y="2072725"/>
              <a:ext cx="53300" cy="19200"/>
            </a:xfrm>
            <a:custGeom>
              <a:avLst/>
              <a:gdLst/>
              <a:ahLst/>
              <a:cxnLst/>
              <a:rect l="l" t="t" r="r" b="b"/>
              <a:pathLst>
                <a:path w="2132" h="768" extrusionOk="0">
                  <a:moveTo>
                    <a:pt x="82" y="1"/>
                  </a:moveTo>
                  <a:cubicBezTo>
                    <a:pt x="55" y="1"/>
                    <a:pt x="30" y="16"/>
                    <a:pt x="12" y="53"/>
                  </a:cubicBezTo>
                  <a:cubicBezTo>
                    <a:pt x="0" y="88"/>
                    <a:pt x="12" y="124"/>
                    <a:pt x="60" y="148"/>
                  </a:cubicBezTo>
                  <a:lnTo>
                    <a:pt x="2024" y="767"/>
                  </a:lnTo>
                  <a:lnTo>
                    <a:pt x="2060" y="767"/>
                  </a:lnTo>
                  <a:cubicBezTo>
                    <a:pt x="2084" y="767"/>
                    <a:pt x="2119" y="743"/>
                    <a:pt x="2119" y="720"/>
                  </a:cubicBezTo>
                  <a:cubicBezTo>
                    <a:pt x="2131" y="696"/>
                    <a:pt x="2119" y="648"/>
                    <a:pt x="2072" y="636"/>
                  </a:cubicBezTo>
                  <a:lnTo>
                    <a:pt x="107" y="5"/>
                  </a:lnTo>
                  <a:cubicBezTo>
                    <a:pt x="99" y="2"/>
                    <a:pt x="90" y="1"/>
                    <a:pt x="82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452;p45"/>
            <p:cNvSpPr/>
            <p:nvPr/>
          </p:nvSpPr>
          <p:spPr>
            <a:xfrm>
              <a:off x="6170750" y="2090700"/>
              <a:ext cx="50625" cy="14600"/>
            </a:xfrm>
            <a:custGeom>
              <a:avLst/>
              <a:gdLst/>
              <a:ahLst/>
              <a:cxnLst/>
              <a:rect l="l" t="t" r="r" b="b"/>
              <a:pathLst>
                <a:path w="2025" h="584" extrusionOk="0">
                  <a:moveTo>
                    <a:pt x="96" y="1"/>
                  </a:moveTo>
                  <a:cubicBezTo>
                    <a:pt x="48" y="1"/>
                    <a:pt x="24" y="24"/>
                    <a:pt x="1" y="60"/>
                  </a:cubicBezTo>
                  <a:cubicBezTo>
                    <a:pt x="1" y="108"/>
                    <a:pt x="24" y="143"/>
                    <a:pt x="60" y="155"/>
                  </a:cubicBezTo>
                  <a:lnTo>
                    <a:pt x="1941" y="584"/>
                  </a:lnTo>
                  <a:lnTo>
                    <a:pt x="1953" y="584"/>
                  </a:lnTo>
                  <a:cubicBezTo>
                    <a:pt x="1989" y="584"/>
                    <a:pt x="2013" y="560"/>
                    <a:pt x="2025" y="524"/>
                  </a:cubicBezTo>
                  <a:cubicBezTo>
                    <a:pt x="2025" y="477"/>
                    <a:pt x="2013" y="453"/>
                    <a:pt x="1965" y="441"/>
                  </a:cubicBezTo>
                  <a:lnTo>
                    <a:pt x="96" y="1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453;p45"/>
            <p:cNvSpPr/>
            <p:nvPr/>
          </p:nvSpPr>
          <p:spPr>
            <a:xfrm>
              <a:off x="6170150" y="2107075"/>
              <a:ext cx="45275" cy="5375"/>
            </a:xfrm>
            <a:custGeom>
              <a:avLst/>
              <a:gdLst/>
              <a:ahLst/>
              <a:cxnLst/>
              <a:rect l="l" t="t" r="r" b="b"/>
              <a:pathLst>
                <a:path w="1811" h="215" extrusionOk="0">
                  <a:moveTo>
                    <a:pt x="72" y="0"/>
                  </a:moveTo>
                  <a:cubicBezTo>
                    <a:pt x="25" y="0"/>
                    <a:pt x="1" y="36"/>
                    <a:pt x="1" y="84"/>
                  </a:cubicBezTo>
                  <a:cubicBezTo>
                    <a:pt x="1" y="119"/>
                    <a:pt x="25" y="155"/>
                    <a:pt x="72" y="155"/>
                  </a:cubicBezTo>
                  <a:lnTo>
                    <a:pt x="1739" y="215"/>
                  </a:lnTo>
                  <a:cubicBezTo>
                    <a:pt x="1775" y="215"/>
                    <a:pt x="1810" y="167"/>
                    <a:pt x="1810" y="143"/>
                  </a:cubicBezTo>
                  <a:cubicBezTo>
                    <a:pt x="1810" y="96"/>
                    <a:pt x="1787" y="60"/>
                    <a:pt x="1739" y="60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454;p45"/>
            <p:cNvSpPr/>
            <p:nvPr/>
          </p:nvSpPr>
          <p:spPr>
            <a:xfrm>
              <a:off x="6076100" y="2077300"/>
              <a:ext cx="41100" cy="53300"/>
            </a:xfrm>
            <a:custGeom>
              <a:avLst/>
              <a:gdLst/>
              <a:ahLst/>
              <a:cxnLst/>
              <a:rect l="l" t="t" r="r" b="b"/>
              <a:pathLst>
                <a:path w="1644" h="2132" extrusionOk="0">
                  <a:moveTo>
                    <a:pt x="1048" y="1"/>
                  </a:moveTo>
                  <a:cubicBezTo>
                    <a:pt x="0" y="465"/>
                    <a:pt x="298" y="1810"/>
                    <a:pt x="298" y="1810"/>
                  </a:cubicBezTo>
                  <a:lnTo>
                    <a:pt x="1036" y="2132"/>
                  </a:lnTo>
                  <a:cubicBezTo>
                    <a:pt x="1036" y="1775"/>
                    <a:pt x="1084" y="1406"/>
                    <a:pt x="1191" y="1060"/>
                  </a:cubicBezTo>
                  <a:cubicBezTo>
                    <a:pt x="1346" y="477"/>
                    <a:pt x="1643" y="334"/>
                    <a:pt x="1643" y="334"/>
                  </a:cubicBezTo>
                  <a:lnTo>
                    <a:pt x="1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455;p45"/>
            <p:cNvSpPr/>
            <p:nvPr/>
          </p:nvSpPr>
          <p:spPr>
            <a:xfrm>
              <a:off x="6074025" y="2075975"/>
              <a:ext cx="45250" cy="56425"/>
            </a:xfrm>
            <a:custGeom>
              <a:avLst/>
              <a:gdLst/>
              <a:ahLst/>
              <a:cxnLst/>
              <a:rect l="l" t="t" r="r" b="b"/>
              <a:pathLst>
                <a:path w="1810" h="2257" extrusionOk="0">
                  <a:moveTo>
                    <a:pt x="1131" y="137"/>
                  </a:moveTo>
                  <a:lnTo>
                    <a:pt x="1595" y="387"/>
                  </a:lnTo>
                  <a:cubicBezTo>
                    <a:pt x="1476" y="494"/>
                    <a:pt x="1310" y="697"/>
                    <a:pt x="1191" y="1090"/>
                  </a:cubicBezTo>
                  <a:cubicBezTo>
                    <a:pt x="1107" y="1411"/>
                    <a:pt x="1060" y="1744"/>
                    <a:pt x="1048" y="2066"/>
                  </a:cubicBezTo>
                  <a:lnTo>
                    <a:pt x="441" y="1804"/>
                  </a:lnTo>
                  <a:cubicBezTo>
                    <a:pt x="405" y="1590"/>
                    <a:pt x="274" y="554"/>
                    <a:pt x="1131" y="137"/>
                  </a:cubicBezTo>
                  <a:close/>
                  <a:moveTo>
                    <a:pt x="1137" y="0"/>
                  </a:moveTo>
                  <a:cubicBezTo>
                    <a:pt x="1125" y="0"/>
                    <a:pt x="1113" y="6"/>
                    <a:pt x="1107" y="18"/>
                  </a:cubicBezTo>
                  <a:cubicBezTo>
                    <a:pt x="0" y="494"/>
                    <a:pt x="298" y="1875"/>
                    <a:pt x="298" y="1887"/>
                  </a:cubicBezTo>
                  <a:lnTo>
                    <a:pt x="345" y="1935"/>
                  </a:lnTo>
                  <a:lnTo>
                    <a:pt x="1095" y="2256"/>
                  </a:lnTo>
                  <a:lnTo>
                    <a:pt x="1119" y="2256"/>
                  </a:lnTo>
                  <a:cubicBezTo>
                    <a:pt x="1131" y="2256"/>
                    <a:pt x="1155" y="2256"/>
                    <a:pt x="1155" y="2244"/>
                  </a:cubicBezTo>
                  <a:cubicBezTo>
                    <a:pt x="1167" y="2233"/>
                    <a:pt x="1179" y="2209"/>
                    <a:pt x="1179" y="2185"/>
                  </a:cubicBezTo>
                  <a:cubicBezTo>
                    <a:pt x="1179" y="1828"/>
                    <a:pt x="1226" y="1471"/>
                    <a:pt x="1334" y="1125"/>
                  </a:cubicBezTo>
                  <a:cubicBezTo>
                    <a:pt x="1488" y="601"/>
                    <a:pt x="1762" y="459"/>
                    <a:pt x="1762" y="459"/>
                  </a:cubicBezTo>
                  <a:cubicBezTo>
                    <a:pt x="1786" y="459"/>
                    <a:pt x="1810" y="423"/>
                    <a:pt x="1810" y="399"/>
                  </a:cubicBezTo>
                  <a:cubicBezTo>
                    <a:pt x="1810" y="387"/>
                    <a:pt x="1786" y="351"/>
                    <a:pt x="1762" y="339"/>
                  </a:cubicBezTo>
                  <a:lnTo>
                    <a:pt x="1167" y="18"/>
                  </a:lnTo>
                  <a:cubicBezTo>
                    <a:pt x="1161" y="6"/>
                    <a:pt x="1149" y="0"/>
                    <a:pt x="1137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456;p45"/>
            <p:cNvSpPr/>
            <p:nvPr/>
          </p:nvSpPr>
          <p:spPr>
            <a:xfrm>
              <a:off x="5943925" y="1853800"/>
              <a:ext cx="161375" cy="278300"/>
            </a:xfrm>
            <a:custGeom>
              <a:avLst/>
              <a:gdLst/>
              <a:ahLst/>
              <a:cxnLst/>
              <a:rect l="l" t="t" r="r" b="b"/>
              <a:pathLst>
                <a:path w="6455" h="11132" extrusionOk="0">
                  <a:moveTo>
                    <a:pt x="3219" y="1"/>
                  </a:moveTo>
                  <a:cubicBezTo>
                    <a:pt x="3086" y="1"/>
                    <a:pt x="2965" y="84"/>
                    <a:pt x="2858" y="356"/>
                  </a:cubicBezTo>
                  <a:cubicBezTo>
                    <a:pt x="2668" y="844"/>
                    <a:pt x="1" y="8917"/>
                    <a:pt x="1" y="8917"/>
                  </a:cubicBezTo>
                  <a:cubicBezTo>
                    <a:pt x="858" y="9536"/>
                    <a:pt x="1811" y="10048"/>
                    <a:pt x="2811" y="10429"/>
                  </a:cubicBezTo>
                  <a:cubicBezTo>
                    <a:pt x="3775" y="10786"/>
                    <a:pt x="4811" y="11024"/>
                    <a:pt x="5835" y="11131"/>
                  </a:cubicBezTo>
                  <a:cubicBezTo>
                    <a:pt x="5776" y="10810"/>
                    <a:pt x="5776" y="10465"/>
                    <a:pt x="5835" y="10131"/>
                  </a:cubicBezTo>
                  <a:cubicBezTo>
                    <a:pt x="5942" y="9655"/>
                    <a:pt x="6454" y="8976"/>
                    <a:pt x="6454" y="8976"/>
                  </a:cubicBezTo>
                  <a:lnTo>
                    <a:pt x="3454" y="7607"/>
                  </a:lnTo>
                  <a:lnTo>
                    <a:pt x="5133" y="3642"/>
                  </a:lnTo>
                  <a:lnTo>
                    <a:pt x="4966" y="2214"/>
                  </a:lnTo>
                  <a:cubicBezTo>
                    <a:pt x="4835" y="1261"/>
                    <a:pt x="3823" y="225"/>
                    <a:pt x="3561" y="106"/>
                  </a:cubicBezTo>
                  <a:cubicBezTo>
                    <a:pt x="3440" y="54"/>
                    <a:pt x="3325" y="1"/>
                    <a:pt x="3219" y="1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457;p45"/>
            <p:cNvSpPr/>
            <p:nvPr/>
          </p:nvSpPr>
          <p:spPr>
            <a:xfrm>
              <a:off x="5941250" y="1851825"/>
              <a:ext cx="166425" cy="282650"/>
            </a:xfrm>
            <a:custGeom>
              <a:avLst/>
              <a:gdLst/>
              <a:ahLst/>
              <a:cxnLst/>
              <a:rect l="l" t="t" r="r" b="b"/>
              <a:pathLst>
                <a:path w="6657" h="11306" extrusionOk="0">
                  <a:moveTo>
                    <a:pt x="3317" y="1"/>
                  </a:moveTo>
                  <a:cubicBezTo>
                    <a:pt x="3267" y="1"/>
                    <a:pt x="3218" y="9"/>
                    <a:pt x="3168" y="31"/>
                  </a:cubicBezTo>
                  <a:cubicBezTo>
                    <a:pt x="3049" y="78"/>
                    <a:pt x="2954" y="209"/>
                    <a:pt x="2870" y="412"/>
                  </a:cubicBezTo>
                  <a:cubicBezTo>
                    <a:pt x="2680" y="876"/>
                    <a:pt x="120" y="8639"/>
                    <a:pt x="13" y="8960"/>
                  </a:cubicBezTo>
                  <a:cubicBezTo>
                    <a:pt x="1" y="8996"/>
                    <a:pt x="13" y="9044"/>
                    <a:pt x="48" y="9055"/>
                  </a:cubicBezTo>
                  <a:cubicBezTo>
                    <a:pt x="930" y="9675"/>
                    <a:pt x="1882" y="10198"/>
                    <a:pt x="2870" y="10591"/>
                  </a:cubicBezTo>
                  <a:cubicBezTo>
                    <a:pt x="3858" y="10960"/>
                    <a:pt x="4882" y="11199"/>
                    <a:pt x="5930" y="11306"/>
                  </a:cubicBezTo>
                  <a:cubicBezTo>
                    <a:pt x="5954" y="11306"/>
                    <a:pt x="5966" y="11306"/>
                    <a:pt x="6013" y="11246"/>
                  </a:cubicBezTo>
                  <a:cubicBezTo>
                    <a:pt x="6025" y="11222"/>
                    <a:pt x="6025" y="11210"/>
                    <a:pt x="6025" y="11187"/>
                  </a:cubicBezTo>
                  <a:cubicBezTo>
                    <a:pt x="5966" y="10853"/>
                    <a:pt x="5966" y="10544"/>
                    <a:pt x="6025" y="10210"/>
                  </a:cubicBezTo>
                  <a:cubicBezTo>
                    <a:pt x="6133" y="9770"/>
                    <a:pt x="6645" y="9079"/>
                    <a:pt x="6645" y="9079"/>
                  </a:cubicBezTo>
                  <a:cubicBezTo>
                    <a:pt x="6656" y="9067"/>
                    <a:pt x="6656" y="9044"/>
                    <a:pt x="6656" y="9020"/>
                  </a:cubicBezTo>
                  <a:lnTo>
                    <a:pt x="6609" y="8984"/>
                  </a:lnTo>
                  <a:lnTo>
                    <a:pt x="3680" y="7639"/>
                  </a:lnTo>
                  <a:lnTo>
                    <a:pt x="5323" y="3745"/>
                  </a:lnTo>
                  <a:cubicBezTo>
                    <a:pt x="5347" y="3698"/>
                    <a:pt x="5323" y="3650"/>
                    <a:pt x="5287" y="3638"/>
                  </a:cubicBezTo>
                  <a:cubicBezTo>
                    <a:pt x="5276" y="3635"/>
                    <a:pt x="5265" y="3634"/>
                    <a:pt x="5254" y="3634"/>
                  </a:cubicBezTo>
                  <a:cubicBezTo>
                    <a:pt x="5219" y="3634"/>
                    <a:pt x="5189" y="3649"/>
                    <a:pt x="5180" y="3686"/>
                  </a:cubicBezTo>
                  <a:lnTo>
                    <a:pt x="3501" y="7639"/>
                  </a:lnTo>
                  <a:cubicBezTo>
                    <a:pt x="3477" y="7686"/>
                    <a:pt x="3513" y="7734"/>
                    <a:pt x="3537" y="7746"/>
                  </a:cubicBezTo>
                  <a:lnTo>
                    <a:pt x="6454" y="9079"/>
                  </a:lnTo>
                  <a:cubicBezTo>
                    <a:pt x="6311" y="9282"/>
                    <a:pt x="5954" y="9794"/>
                    <a:pt x="5859" y="10198"/>
                  </a:cubicBezTo>
                  <a:cubicBezTo>
                    <a:pt x="5799" y="10508"/>
                    <a:pt x="5799" y="10829"/>
                    <a:pt x="5847" y="11139"/>
                  </a:cubicBezTo>
                  <a:cubicBezTo>
                    <a:pt x="4847" y="11032"/>
                    <a:pt x="3882" y="10806"/>
                    <a:pt x="2942" y="10448"/>
                  </a:cubicBezTo>
                  <a:cubicBezTo>
                    <a:pt x="1965" y="10079"/>
                    <a:pt x="1037" y="9591"/>
                    <a:pt x="191" y="8984"/>
                  </a:cubicBezTo>
                  <a:cubicBezTo>
                    <a:pt x="418" y="8282"/>
                    <a:pt x="2846" y="947"/>
                    <a:pt x="3025" y="483"/>
                  </a:cubicBezTo>
                  <a:cubicBezTo>
                    <a:pt x="3085" y="316"/>
                    <a:pt x="3156" y="209"/>
                    <a:pt x="3227" y="185"/>
                  </a:cubicBezTo>
                  <a:cubicBezTo>
                    <a:pt x="3258" y="172"/>
                    <a:pt x="3290" y="166"/>
                    <a:pt x="3323" y="166"/>
                  </a:cubicBezTo>
                  <a:cubicBezTo>
                    <a:pt x="3406" y="166"/>
                    <a:pt x="3498" y="202"/>
                    <a:pt x="3608" y="245"/>
                  </a:cubicBezTo>
                  <a:lnTo>
                    <a:pt x="3620" y="257"/>
                  </a:lnTo>
                  <a:cubicBezTo>
                    <a:pt x="3882" y="364"/>
                    <a:pt x="4870" y="1400"/>
                    <a:pt x="4990" y="2317"/>
                  </a:cubicBezTo>
                  <a:cubicBezTo>
                    <a:pt x="5001" y="2340"/>
                    <a:pt x="5025" y="2376"/>
                    <a:pt x="5073" y="2376"/>
                  </a:cubicBezTo>
                  <a:cubicBezTo>
                    <a:pt x="5109" y="2352"/>
                    <a:pt x="5132" y="2328"/>
                    <a:pt x="5132" y="2281"/>
                  </a:cubicBezTo>
                  <a:cubicBezTo>
                    <a:pt x="5001" y="1304"/>
                    <a:pt x="3978" y="233"/>
                    <a:pt x="3680" y="114"/>
                  </a:cubicBezTo>
                  <a:lnTo>
                    <a:pt x="3668" y="90"/>
                  </a:lnTo>
                  <a:cubicBezTo>
                    <a:pt x="3551" y="48"/>
                    <a:pt x="3434" y="1"/>
                    <a:pt x="3317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458;p45"/>
            <p:cNvSpPr/>
            <p:nvPr/>
          </p:nvSpPr>
          <p:spPr>
            <a:xfrm>
              <a:off x="6091575" y="1619450"/>
              <a:ext cx="139625" cy="168575"/>
            </a:xfrm>
            <a:custGeom>
              <a:avLst/>
              <a:gdLst/>
              <a:ahLst/>
              <a:cxnLst/>
              <a:rect l="l" t="t" r="r" b="b"/>
              <a:pathLst>
                <a:path w="5585" h="6743" extrusionOk="0">
                  <a:moveTo>
                    <a:pt x="3463" y="0"/>
                  </a:moveTo>
                  <a:cubicBezTo>
                    <a:pt x="2497" y="0"/>
                    <a:pt x="1519" y="335"/>
                    <a:pt x="1179" y="789"/>
                  </a:cubicBezTo>
                  <a:cubicBezTo>
                    <a:pt x="822" y="1265"/>
                    <a:pt x="1489" y="1741"/>
                    <a:pt x="1477" y="2384"/>
                  </a:cubicBezTo>
                  <a:cubicBezTo>
                    <a:pt x="1465" y="3015"/>
                    <a:pt x="834" y="2801"/>
                    <a:pt x="548" y="2932"/>
                  </a:cubicBezTo>
                  <a:cubicBezTo>
                    <a:pt x="274" y="3063"/>
                    <a:pt x="0" y="3527"/>
                    <a:pt x="239" y="4218"/>
                  </a:cubicBezTo>
                  <a:cubicBezTo>
                    <a:pt x="408" y="4717"/>
                    <a:pt x="758" y="4789"/>
                    <a:pt x="946" y="4789"/>
                  </a:cubicBezTo>
                  <a:cubicBezTo>
                    <a:pt x="1022" y="4789"/>
                    <a:pt x="1072" y="4777"/>
                    <a:pt x="1072" y="4777"/>
                  </a:cubicBezTo>
                  <a:cubicBezTo>
                    <a:pt x="1167" y="5194"/>
                    <a:pt x="1370" y="5587"/>
                    <a:pt x="1655" y="5908"/>
                  </a:cubicBezTo>
                  <a:cubicBezTo>
                    <a:pt x="2090" y="6343"/>
                    <a:pt x="3808" y="6742"/>
                    <a:pt x="4564" y="6742"/>
                  </a:cubicBezTo>
                  <a:cubicBezTo>
                    <a:pt x="4575" y="6742"/>
                    <a:pt x="4586" y="6742"/>
                    <a:pt x="4596" y="6742"/>
                  </a:cubicBezTo>
                  <a:cubicBezTo>
                    <a:pt x="5346" y="6730"/>
                    <a:pt x="5585" y="5575"/>
                    <a:pt x="5585" y="3551"/>
                  </a:cubicBezTo>
                  <a:cubicBezTo>
                    <a:pt x="5585" y="1527"/>
                    <a:pt x="5513" y="539"/>
                    <a:pt x="5513" y="539"/>
                  </a:cubicBezTo>
                  <a:lnTo>
                    <a:pt x="5430" y="479"/>
                  </a:lnTo>
                  <a:cubicBezTo>
                    <a:pt x="4870" y="182"/>
                    <a:pt x="4239" y="15"/>
                    <a:pt x="3608" y="3"/>
                  </a:cubicBezTo>
                  <a:cubicBezTo>
                    <a:pt x="3560" y="1"/>
                    <a:pt x="3512" y="0"/>
                    <a:pt x="34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459;p45"/>
            <p:cNvSpPr/>
            <p:nvPr/>
          </p:nvSpPr>
          <p:spPr>
            <a:xfrm>
              <a:off x="6089500" y="1616825"/>
              <a:ext cx="143775" cy="172975"/>
            </a:xfrm>
            <a:custGeom>
              <a:avLst/>
              <a:gdLst/>
              <a:ahLst/>
              <a:cxnLst/>
              <a:rect l="l" t="t" r="r" b="b"/>
              <a:pathLst>
                <a:path w="5751" h="6919" extrusionOk="0">
                  <a:moveTo>
                    <a:pt x="3601" y="178"/>
                  </a:moveTo>
                  <a:cubicBezTo>
                    <a:pt x="3635" y="178"/>
                    <a:pt x="3669" y="179"/>
                    <a:pt x="3703" y="179"/>
                  </a:cubicBezTo>
                  <a:cubicBezTo>
                    <a:pt x="4322" y="191"/>
                    <a:pt x="4941" y="358"/>
                    <a:pt x="5489" y="644"/>
                  </a:cubicBezTo>
                  <a:lnTo>
                    <a:pt x="5513" y="679"/>
                  </a:lnTo>
                  <a:cubicBezTo>
                    <a:pt x="5537" y="834"/>
                    <a:pt x="5596" y="1846"/>
                    <a:pt x="5596" y="3680"/>
                  </a:cubicBezTo>
                  <a:cubicBezTo>
                    <a:pt x="5596" y="5799"/>
                    <a:pt x="5310" y="6775"/>
                    <a:pt x="4679" y="6787"/>
                  </a:cubicBezTo>
                  <a:cubicBezTo>
                    <a:pt x="4658" y="6788"/>
                    <a:pt x="4636" y="6788"/>
                    <a:pt x="4614" y="6788"/>
                  </a:cubicBezTo>
                  <a:cubicBezTo>
                    <a:pt x="3854" y="6788"/>
                    <a:pt x="2214" y="6405"/>
                    <a:pt x="1798" y="5978"/>
                  </a:cubicBezTo>
                  <a:cubicBezTo>
                    <a:pt x="1524" y="5668"/>
                    <a:pt x="1334" y="5287"/>
                    <a:pt x="1250" y="4882"/>
                  </a:cubicBezTo>
                  <a:cubicBezTo>
                    <a:pt x="1250" y="4870"/>
                    <a:pt x="1226" y="4847"/>
                    <a:pt x="1215" y="4835"/>
                  </a:cubicBezTo>
                  <a:cubicBezTo>
                    <a:pt x="1203" y="4823"/>
                    <a:pt x="1191" y="4823"/>
                    <a:pt x="1167" y="4823"/>
                  </a:cubicBezTo>
                  <a:lnTo>
                    <a:pt x="1155" y="4823"/>
                  </a:lnTo>
                  <a:cubicBezTo>
                    <a:pt x="1152" y="4823"/>
                    <a:pt x="1110" y="4832"/>
                    <a:pt x="1047" y="4832"/>
                  </a:cubicBezTo>
                  <a:cubicBezTo>
                    <a:pt x="880" y="4832"/>
                    <a:pt x="564" y="4769"/>
                    <a:pt x="417" y="4311"/>
                  </a:cubicBezTo>
                  <a:cubicBezTo>
                    <a:pt x="167" y="3632"/>
                    <a:pt x="441" y="3215"/>
                    <a:pt x="679" y="3108"/>
                  </a:cubicBezTo>
                  <a:cubicBezTo>
                    <a:pt x="750" y="3085"/>
                    <a:pt x="857" y="3085"/>
                    <a:pt x="965" y="3061"/>
                  </a:cubicBezTo>
                  <a:cubicBezTo>
                    <a:pt x="1250" y="3037"/>
                    <a:pt x="1631" y="3001"/>
                    <a:pt x="1643" y="2489"/>
                  </a:cubicBezTo>
                  <a:cubicBezTo>
                    <a:pt x="1655" y="2192"/>
                    <a:pt x="1524" y="1918"/>
                    <a:pt x="1429" y="1691"/>
                  </a:cubicBezTo>
                  <a:cubicBezTo>
                    <a:pt x="1274" y="1418"/>
                    <a:pt x="1155" y="1180"/>
                    <a:pt x="1334" y="941"/>
                  </a:cubicBezTo>
                  <a:cubicBezTo>
                    <a:pt x="1656" y="504"/>
                    <a:pt x="2623" y="178"/>
                    <a:pt x="3601" y="178"/>
                  </a:cubicBezTo>
                  <a:close/>
                  <a:moveTo>
                    <a:pt x="3663" y="1"/>
                  </a:moveTo>
                  <a:cubicBezTo>
                    <a:pt x="2621" y="1"/>
                    <a:pt x="1578" y="354"/>
                    <a:pt x="1226" y="834"/>
                  </a:cubicBezTo>
                  <a:cubicBezTo>
                    <a:pt x="1012" y="1144"/>
                    <a:pt x="1155" y="1453"/>
                    <a:pt x="1310" y="1751"/>
                  </a:cubicBezTo>
                  <a:cubicBezTo>
                    <a:pt x="1405" y="1977"/>
                    <a:pt x="1524" y="2203"/>
                    <a:pt x="1512" y="2465"/>
                  </a:cubicBezTo>
                  <a:cubicBezTo>
                    <a:pt x="1500" y="2858"/>
                    <a:pt x="1250" y="2882"/>
                    <a:pt x="965" y="2906"/>
                  </a:cubicBezTo>
                  <a:cubicBezTo>
                    <a:pt x="834" y="2918"/>
                    <a:pt x="715" y="2918"/>
                    <a:pt x="619" y="2965"/>
                  </a:cubicBezTo>
                  <a:cubicBezTo>
                    <a:pt x="334" y="3096"/>
                    <a:pt x="0" y="3573"/>
                    <a:pt x="262" y="4347"/>
                  </a:cubicBezTo>
                  <a:cubicBezTo>
                    <a:pt x="456" y="4884"/>
                    <a:pt x="844" y="4956"/>
                    <a:pt x="1048" y="4956"/>
                  </a:cubicBezTo>
                  <a:cubicBezTo>
                    <a:pt x="1070" y="4956"/>
                    <a:pt x="1090" y="4955"/>
                    <a:pt x="1107" y="4954"/>
                  </a:cubicBezTo>
                  <a:cubicBezTo>
                    <a:pt x="1215" y="5359"/>
                    <a:pt x="1405" y="5740"/>
                    <a:pt x="1691" y="6061"/>
                  </a:cubicBezTo>
                  <a:cubicBezTo>
                    <a:pt x="2143" y="6513"/>
                    <a:pt x="3846" y="6918"/>
                    <a:pt x="4644" y="6918"/>
                  </a:cubicBezTo>
                  <a:cubicBezTo>
                    <a:pt x="4655" y="6918"/>
                    <a:pt x="4667" y="6918"/>
                    <a:pt x="4703" y="6906"/>
                  </a:cubicBezTo>
                  <a:cubicBezTo>
                    <a:pt x="5441" y="6894"/>
                    <a:pt x="5751" y="5906"/>
                    <a:pt x="5751" y="3644"/>
                  </a:cubicBezTo>
                  <a:cubicBezTo>
                    <a:pt x="5751" y="1656"/>
                    <a:pt x="5679" y="644"/>
                    <a:pt x="5679" y="620"/>
                  </a:cubicBezTo>
                  <a:cubicBezTo>
                    <a:pt x="5679" y="608"/>
                    <a:pt x="5679" y="596"/>
                    <a:pt x="5668" y="584"/>
                  </a:cubicBezTo>
                  <a:lnTo>
                    <a:pt x="5608" y="501"/>
                  </a:lnTo>
                  <a:cubicBezTo>
                    <a:pt x="5596" y="501"/>
                    <a:pt x="5596" y="489"/>
                    <a:pt x="5572" y="489"/>
                  </a:cubicBezTo>
                  <a:cubicBezTo>
                    <a:pt x="5013" y="191"/>
                    <a:pt x="4370" y="13"/>
                    <a:pt x="3715" y="1"/>
                  </a:cubicBezTo>
                  <a:cubicBezTo>
                    <a:pt x="3698" y="1"/>
                    <a:pt x="3681" y="1"/>
                    <a:pt x="3663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460;p45"/>
            <p:cNvSpPr/>
            <p:nvPr/>
          </p:nvSpPr>
          <p:spPr>
            <a:xfrm>
              <a:off x="6086475" y="1591925"/>
              <a:ext cx="163775" cy="117500"/>
            </a:xfrm>
            <a:custGeom>
              <a:avLst/>
              <a:gdLst/>
              <a:ahLst/>
              <a:cxnLst/>
              <a:rect l="l" t="t" r="r" b="b"/>
              <a:pathLst>
                <a:path w="6551" h="4700" extrusionOk="0">
                  <a:moveTo>
                    <a:pt x="3094" y="0"/>
                  </a:moveTo>
                  <a:cubicBezTo>
                    <a:pt x="1535" y="0"/>
                    <a:pt x="1" y="578"/>
                    <a:pt x="193" y="2854"/>
                  </a:cubicBezTo>
                  <a:cubicBezTo>
                    <a:pt x="240" y="3366"/>
                    <a:pt x="359" y="3866"/>
                    <a:pt x="514" y="4342"/>
                  </a:cubicBezTo>
                  <a:cubicBezTo>
                    <a:pt x="602" y="4262"/>
                    <a:pt x="713" y="4217"/>
                    <a:pt x="827" y="4217"/>
                  </a:cubicBezTo>
                  <a:cubicBezTo>
                    <a:pt x="897" y="4217"/>
                    <a:pt x="969" y="4234"/>
                    <a:pt x="1038" y="4271"/>
                  </a:cubicBezTo>
                  <a:cubicBezTo>
                    <a:pt x="1284" y="4415"/>
                    <a:pt x="1239" y="4700"/>
                    <a:pt x="1450" y="4700"/>
                  </a:cubicBezTo>
                  <a:cubicBezTo>
                    <a:pt x="1484" y="4700"/>
                    <a:pt x="1524" y="4692"/>
                    <a:pt x="1574" y="4676"/>
                  </a:cubicBezTo>
                  <a:cubicBezTo>
                    <a:pt x="1931" y="4557"/>
                    <a:pt x="1871" y="4128"/>
                    <a:pt x="1871" y="3914"/>
                  </a:cubicBezTo>
                  <a:cubicBezTo>
                    <a:pt x="1871" y="3688"/>
                    <a:pt x="2645" y="3854"/>
                    <a:pt x="2645" y="3449"/>
                  </a:cubicBezTo>
                  <a:cubicBezTo>
                    <a:pt x="2645" y="2973"/>
                    <a:pt x="1824" y="2628"/>
                    <a:pt x="2181" y="2128"/>
                  </a:cubicBezTo>
                  <a:cubicBezTo>
                    <a:pt x="2302" y="1961"/>
                    <a:pt x="2480" y="1906"/>
                    <a:pt x="2671" y="1906"/>
                  </a:cubicBezTo>
                  <a:cubicBezTo>
                    <a:pt x="2930" y="1906"/>
                    <a:pt x="3214" y="2007"/>
                    <a:pt x="3419" y="2068"/>
                  </a:cubicBezTo>
                  <a:cubicBezTo>
                    <a:pt x="4003" y="2247"/>
                    <a:pt x="4586" y="2426"/>
                    <a:pt x="5205" y="2426"/>
                  </a:cubicBezTo>
                  <a:cubicBezTo>
                    <a:pt x="5753" y="2426"/>
                    <a:pt x="6551" y="2402"/>
                    <a:pt x="6348" y="1675"/>
                  </a:cubicBezTo>
                  <a:cubicBezTo>
                    <a:pt x="6277" y="1402"/>
                    <a:pt x="6134" y="1116"/>
                    <a:pt x="5919" y="890"/>
                  </a:cubicBezTo>
                  <a:cubicBezTo>
                    <a:pt x="5538" y="473"/>
                    <a:pt x="5015" y="211"/>
                    <a:pt x="4467" y="128"/>
                  </a:cubicBezTo>
                  <a:cubicBezTo>
                    <a:pt x="4038" y="53"/>
                    <a:pt x="3565" y="0"/>
                    <a:pt x="3094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461;p45"/>
            <p:cNvSpPr/>
            <p:nvPr/>
          </p:nvSpPr>
          <p:spPr>
            <a:xfrm>
              <a:off x="6086800" y="1589975"/>
              <a:ext cx="161075" cy="121250"/>
            </a:xfrm>
            <a:custGeom>
              <a:avLst/>
              <a:gdLst/>
              <a:ahLst/>
              <a:cxnLst/>
              <a:rect l="l" t="t" r="r" b="b"/>
              <a:pathLst>
                <a:path w="6443" h="4850" extrusionOk="0">
                  <a:moveTo>
                    <a:pt x="3079" y="155"/>
                  </a:moveTo>
                  <a:cubicBezTo>
                    <a:pt x="3587" y="155"/>
                    <a:pt x="4069" y="216"/>
                    <a:pt x="4430" y="277"/>
                  </a:cubicBezTo>
                  <a:cubicBezTo>
                    <a:pt x="4990" y="372"/>
                    <a:pt x="5490" y="622"/>
                    <a:pt x="5859" y="1027"/>
                  </a:cubicBezTo>
                  <a:cubicBezTo>
                    <a:pt x="6061" y="1253"/>
                    <a:pt x="6204" y="1515"/>
                    <a:pt x="6276" y="1801"/>
                  </a:cubicBezTo>
                  <a:cubicBezTo>
                    <a:pt x="6323" y="1980"/>
                    <a:pt x="6311" y="2111"/>
                    <a:pt x="6240" y="2218"/>
                  </a:cubicBezTo>
                  <a:cubicBezTo>
                    <a:pt x="6061" y="2456"/>
                    <a:pt x="5525" y="2456"/>
                    <a:pt x="5204" y="2456"/>
                  </a:cubicBezTo>
                  <a:cubicBezTo>
                    <a:pt x="4609" y="2456"/>
                    <a:pt x="4073" y="2289"/>
                    <a:pt x="3513" y="2111"/>
                  </a:cubicBezTo>
                  <a:lnTo>
                    <a:pt x="3370" y="2063"/>
                  </a:lnTo>
                  <a:cubicBezTo>
                    <a:pt x="3174" y="2000"/>
                    <a:pt x="2913" y="1919"/>
                    <a:pt x="2667" y="1919"/>
                  </a:cubicBezTo>
                  <a:cubicBezTo>
                    <a:pt x="2452" y="1919"/>
                    <a:pt x="2247" y="1981"/>
                    <a:pt x="2108" y="2170"/>
                  </a:cubicBezTo>
                  <a:cubicBezTo>
                    <a:pt x="1858" y="2504"/>
                    <a:pt x="2096" y="2777"/>
                    <a:pt x="2287" y="3039"/>
                  </a:cubicBezTo>
                  <a:cubicBezTo>
                    <a:pt x="2418" y="3194"/>
                    <a:pt x="2561" y="3361"/>
                    <a:pt x="2561" y="3527"/>
                  </a:cubicBezTo>
                  <a:cubicBezTo>
                    <a:pt x="2561" y="3670"/>
                    <a:pt x="2382" y="3718"/>
                    <a:pt x="2144" y="3766"/>
                  </a:cubicBezTo>
                  <a:cubicBezTo>
                    <a:pt x="1966" y="3789"/>
                    <a:pt x="1787" y="3825"/>
                    <a:pt x="1787" y="3992"/>
                  </a:cubicBezTo>
                  <a:lnTo>
                    <a:pt x="1787" y="4063"/>
                  </a:lnTo>
                  <a:cubicBezTo>
                    <a:pt x="1787" y="4349"/>
                    <a:pt x="1763" y="4599"/>
                    <a:pt x="1525" y="4670"/>
                  </a:cubicBezTo>
                  <a:cubicBezTo>
                    <a:pt x="1488" y="4683"/>
                    <a:pt x="1459" y="4689"/>
                    <a:pt x="1435" y="4689"/>
                  </a:cubicBezTo>
                  <a:cubicBezTo>
                    <a:pt x="1367" y="4689"/>
                    <a:pt x="1340" y="4640"/>
                    <a:pt x="1287" y="4551"/>
                  </a:cubicBezTo>
                  <a:cubicBezTo>
                    <a:pt x="1251" y="4468"/>
                    <a:pt x="1192" y="4349"/>
                    <a:pt x="1061" y="4278"/>
                  </a:cubicBezTo>
                  <a:cubicBezTo>
                    <a:pt x="977" y="4230"/>
                    <a:pt x="906" y="4218"/>
                    <a:pt x="823" y="4218"/>
                  </a:cubicBezTo>
                  <a:cubicBezTo>
                    <a:pt x="715" y="4218"/>
                    <a:pt x="620" y="4242"/>
                    <a:pt x="549" y="4301"/>
                  </a:cubicBezTo>
                  <a:cubicBezTo>
                    <a:pt x="406" y="3849"/>
                    <a:pt x="299" y="3397"/>
                    <a:pt x="251" y="2932"/>
                  </a:cubicBezTo>
                  <a:cubicBezTo>
                    <a:pt x="168" y="1992"/>
                    <a:pt x="382" y="1277"/>
                    <a:pt x="894" y="813"/>
                  </a:cubicBezTo>
                  <a:cubicBezTo>
                    <a:pt x="1450" y="300"/>
                    <a:pt x="2295" y="155"/>
                    <a:pt x="3079" y="155"/>
                  </a:cubicBezTo>
                  <a:close/>
                  <a:moveTo>
                    <a:pt x="3019" y="0"/>
                  </a:moveTo>
                  <a:cubicBezTo>
                    <a:pt x="2189" y="0"/>
                    <a:pt x="1350" y="167"/>
                    <a:pt x="775" y="706"/>
                  </a:cubicBezTo>
                  <a:cubicBezTo>
                    <a:pt x="239" y="1194"/>
                    <a:pt x="1" y="1956"/>
                    <a:pt x="84" y="2932"/>
                  </a:cubicBezTo>
                  <a:cubicBezTo>
                    <a:pt x="144" y="3444"/>
                    <a:pt x="251" y="3944"/>
                    <a:pt x="430" y="4432"/>
                  </a:cubicBezTo>
                  <a:cubicBezTo>
                    <a:pt x="442" y="4456"/>
                    <a:pt x="465" y="4480"/>
                    <a:pt x="489" y="4480"/>
                  </a:cubicBezTo>
                  <a:cubicBezTo>
                    <a:pt x="500" y="4483"/>
                    <a:pt x="509" y="4485"/>
                    <a:pt x="517" y="4485"/>
                  </a:cubicBezTo>
                  <a:cubicBezTo>
                    <a:pt x="538" y="4485"/>
                    <a:pt x="552" y="4476"/>
                    <a:pt x="561" y="4468"/>
                  </a:cubicBezTo>
                  <a:cubicBezTo>
                    <a:pt x="634" y="4402"/>
                    <a:pt x="730" y="4368"/>
                    <a:pt x="826" y="4368"/>
                  </a:cubicBezTo>
                  <a:cubicBezTo>
                    <a:pt x="886" y="4368"/>
                    <a:pt x="946" y="4381"/>
                    <a:pt x="1001" y="4409"/>
                  </a:cubicBezTo>
                  <a:cubicBezTo>
                    <a:pt x="1084" y="4468"/>
                    <a:pt x="1132" y="4551"/>
                    <a:pt x="1180" y="4635"/>
                  </a:cubicBezTo>
                  <a:cubicBezTo>
                    <a:pt x="1215" y="4730"/>
                    <a:pt x="1275" y="4849"/>
                    <a:pt x="1442" y="4849"/>
                  </a:cubicBezTo>
                  <a:cubicBezTo>
                    <a:pt x="1489" y="4849"/>
                    <a:pt x="1537" y="4837"/>
                    <a:pt x="1549" y="4825"/>
                  </a:cubicBezTo>
                  <a:cubicBezTo>
                    <a:pt x="1918" y="4706"/>
                    <a:pt x="1906" y="4301"/>
                    <a:pt x="1906" y="4063"/>
                  </a:cubicBezTo>
                  <a:lnTo>
                    <a:pt x="1906" y="3992"/>
                  </a:lnTo>
                  <a:cubicBezTo>
                    <a:pt x="1906" y="3956"/>
                    <a:pt x="2061" y="3932"/>
                    <a:pt x="2144" y="3920"/>
                  </a:cubicBezTo>
                  <a:cubicBezTo>
                    <a:pt x="2358" y="3885"/>
                    <a:pt x="2680" y="3825"/>
                    <a:pt x="2680" y="3527"/>
                  </a:cubicBezTo>
                  <a:cubicBezTo>
                    <a:pt x="2680" y="3301"/>
                    <a:pt x="2525" y="3111"/>
                    <a:pt x="2382" y="2932"/>
                  </a:cubicBezTo>
                  <a:cubicBezTo>
                    <a:pt x="2156" y="2670"/>
                    <a:pt x="2037" y="2492"/>
                    <a:pt x="2204" y="2254"/>
                  </a:cubicBezTo>
                  <a:cubicBezTo>
                    <a:pt x="2307" y="2113"/>
                    <a:pt x="2463" y="2066"/>
                    <a:pt x="2635" y="2066"/>
                  </a:cubicBezTo>
                  <a:cubicBezTo>
                    <a:pt x="2856" y="2066"/>
                    <a:pt x="3104" y="2145"/>
                    <a:pt x="3299" y="2206"/>
                  </a:cubicBezTo>
                  <a:lnTo>
                    <a:pt x="3430" y="2254"/>
                  </a:lnTo>
                  <a:cubicBezTo>
                    <a:pt x="3990" y="2408"/>
                    <a:pt x="4561" y="2587"/>
                    <a:pt x="5180" y="2587"/>
                  </a:cubicBezTo>
                  <a:cubicBezTo>
                    <a:pt x="5549" y="2587"/>
                    <a:pt x="6097" y="2587"/>
                    <a:pt x="6323" y="2289"/>
                  </a:cubicBezTo>
                  <a:cubicBezTo>
                    <a:pt x="6430" y="2158"/>
                    <a:pt x="6442" y="1980"/>
                    <a:pt x="6383" y="1753"/>
                  </a:cubicBezTo>
                  <a:cubicBezTo>
                    <a:pt x="6311" y="1444"/>
                    <a:pt x="6145" y="1158"/>
                    <a:pt x="5930" y="920"/>
                  </a:cubicBezTo>
                  <a:cubicBezTo>
                    <a:pt x="5537" y="503"/>
                    <a:pt x="5002" y="229"/>
                    <a:pt x="4430" y="134"/>
                  </a:cubicBezTo>
                  <a:cubicBezTo>
                    <a:pt x="4000" y="59"/>
                    <a:pt x="3511" y="0"/>
                    <a:pt x="3019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462;p45"/>
            <p:cNvSpPr/>
            <p:nvPr/>
          </p:nvSpPr>
          <p:spPr>
            <a:xfrm>
              <a:off x="6095450" y="1617625"/>
              <a:ext cx="93175" cy="30475"/>
            </a:xfrm>
            <a:custGeom>
              <a:avLst/>
              <a:gdLst/>
              <a:ahLst/>
              <a:cxnLst/>
              <a:rect l="l" t="t" r="r" b="b"/>
              <a:pathLst>
                <a:path w="3727" h="1219" extrusionOk="0">
                  <a:moveTo>
                    <a:pt x="2987" y="0"/>
                  </a:moveTo>
                  <a:cubicBezTo>
                    <a:pt x="2945" y="0"/>
                    <a:pt x="2921" y="15"/>
                    <a:pt x="2905" y="40"/>
                  </a:cubicBezTo>
                  <a:cubicBezTo>
                    <a:pt x="2882" y="88"/>
                    <a:pt x="2846" y="147"/>
                    <a:pt x="3227" y="397"/>
                  </a:cubicBezTo>
                  <a:cubicBezTo>
                    <a:pt x="3237" y="402"/>
                    <a:pt x="3249" y="405"/>
                    <a:pt x="3260" y="405"/>
                  </a:cubicBezTo>
                  <a:cubicBezTo>
                    <a:pt x="3276" y="405"/>
                    <a:pt x="3291" y="399"/>
                    <a:pt x="3298" y="386"/>
                  </a:cubicBezTo>
                  <a:cubicBezTo>
                    <a:pt x="3310" y="374"/>
                    <a:pt x="3310" y="326"/>
                    <a:pt x="3286" y="314"/>
                  </a:cubicBezTo>
                  <a:cubicBezTo>
                    <a:pt x="3203" y="255"/>
                    <a:pt x="3120" y="171"/>
                    <a:pt x="3060" y="135"/>
                  </a:cubicBezTo>
                  <a:lnTo>
                    <a:pt x="3060" y="135"/>
                  </a:lnTo>
                  <a:cubicBezTo>
                    <a:pt x="3108" y="147"/>
                    <a:pt x="3167" y="159"/>
                    <a:pt x="3239" y="195"/>
                  </a:cubicBezTo>
                  <a:cubicBezTo>
                    <a:pt x="3477" y="278"/>
                    <a:pt x="3620" y="386"/>
                    <a:pt x="3608" y="469"/>
                  </a:cubicBezTo>
                  <a:cubicBezTo>
                    <a:pt x="3596" y="564"/>
                    <a:pt x="3417" y="695"/>
                    <a:pt x="3001" y="767"/>
                  </a:cubicBezTo>
                  <a:cubicBezTo>
                    <a:pt x="2942" y="777"/>
                    <a:pt x="2882" y="781"/>
                    <a:pt x="2821" y="781"/>
                  </a:cubicBezTo>
                  <a:cubicBezTo>
                    <a:pt x="2526" y="781"/>
                    <a:pt x="2211" y="673"/>
                    <a:pt x="1905" y="564"/>
                  </a:cubicBezTo>
                  <a:cubicBezTo>
                    <a:pt x="1594" y="467"/>
                    <a:pt x="1315" y="370"/>
                    <a:pt x="1067" y="370"/>
                  </a:cubicBezTo>
                  <a:cubicBezTo>
                    <a:pt x="1012" y="370"/>
                    <a:pt x="958" y="375"/>
                    <a:pt x="905" y="386"/>
                  </a:cubicBezTo>
                  <a:cubicBezTo>
                    <a:pt x="322" y="516"/>
                    <a:pt x="24" y="1112"/>
                    <a:pt x="12" y="1148"/>
                  </a:cubicBezTo>
                  <a:cubicBezTo>
                    <a:pt x="0" y="1171"/>
                    <a:pt x="12" y="1207"/>
                    <a:pt x="36" y="1219"/>
                  </a:cubicBezTo>
                  <a:lnTo>
                    <a:pt x="72" y="1219"/>
                  </a:lnTo>
                  <a:cubicBezTo>
                    <a:pt x="96" y="1219"/>
                    <a:pt x="119" y="1207"/>
                    <a:pt x="96" y="1183"/>
                  </a:cubicBezTo>
                  <a:cubicBezTo>
                    <a:pt x="96" y="1171"/>
                    <a:pt x="393" y="612"/>
                    <a:pt x="917" y="493"/>
                  </a:cubicBezTo>
                  <a:cubicBezTo>
                    <a:pt x="963" y="482"/>
                    <a:pt x="1012" y="477"/>
                    <a:pt x="1064" y="477"/>
                  </a:cubicBezTo>
                  <a:cubicBezTo>
                    <a:pt x="1294" y="477"/>
                    <a:pt x="1576" y="574"/>
                    <a:pt x="1858" y="671"/>
                  </a:cubicBezTo>
                  <a:cubicBezTo>
                    <a:pt x="2168" y="778"/>
                    <a:pt x="2495" y="893"/>
                    <a:pt x="2805" y="893"/>
                  </a:cubicBezTo>
                  <a:cubicBezTo>
                    <a:pt x="2875" y="893"/>
                    <a:pt x="2944" y="887"/>
                    <a:pt x="3013" y="874"/>
                  </a:cubicBezTo>
                  <a:cubicBezTo>
                    <a:pt x="3453" y="790"/>
                    <a:pt x="3703" y="647"/>
                    <a:pt x="3715" y="469"/>
                  </a:cubicBezTo>
                  <a:cubicBezTo>
                    <a:pt x="3727" y="338"/>
                    <a:pt x="3584" y="207"/>
                    <a:pt x="3286" y="88"/>
                  </a:cubicBezTo>
                  <a:cubicBezTo>
                    <a:pt x="3136" y="26"/>
                    <a:pt x="3045" y="0"/>
                    <a:pt x="29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463;p45"/>
            <p:cNvSpPr/>
            <p:nvPr/>
          </p:nvSpPr>
          <p:spPr>
            <a:xfrm>
              <a:off x="6097825" y="1664425"/>
              <a:ext cx="44675" cy="11075"/>
            </a:xfrm>
            <a:custGeom>
              <a:avLst/>
              <a:gdLst/>
              <a:ahLst/>
              <a:cxnLst/>
              <a:rect l="l" t="t" r="r" b="b"/>
              <a:pathLst>
                <a:path w="1787" h="443" extrusionOk="0">
                  <a:moveTo>
                    <a:pt x="1338" y="1"/>
                  </a:moveTo>
                  <a:cubicBezTo>
                    <a:pt x="535" y="1"/>
                    <a:pt x="57" y="326"/>
                    <a:pt x="36" y="347"/>
                  </a:cubicBezTo>
                  <a:cubicBezTo>
                    <a:pt x="1" y="359"/>
                    <a:pt x="1" y="383"/>
                    <a:pt x="24" y="419"/>
                  </a:cubicBezTo>
                  <a:cubicBezTo>
                    <a:pt x="36" y="430"/>
                    <a:pt x="48" y="442"/>
                    <a:pt x="60" y="442"/>
                  </a:cubicBezTo>
                  <a:cubicBezTo>
                    <a:pt x="84" y="442"/>
                    <a:pt x="84" y="442"/>
                    <a:pt x="96" y="419"/>
                  </a:cubicBezTo>
                  <a:cubicBezTo>
                    <a:pt x="96" y="419"/>
                    <a:pt x="558" y="107"/>
                    <a:pt x="1329" y="107"/>
                  </a:cubicBezTo>
                  <a:cubicBezTo>
                    <a:pt x="1450" y="107"/>
                    <a:pt x="1579" y="115"/>
                    <a:pt x="1715" y="133"/>
                  </a:cubicBezTo>
                  <a:cubicBezTo>
                    <a:pt x="1751" y="133"/>
                    <a:pt x="1775" y="121"/>
                    <a:pt x="1775" y="85"/>
                  </a:cubicBezTo>
                  <a:cubicBezTo>
                    <a:pt x="1786" y="61"/>
                    <a:pt x="1763" y="26"/>
                    <a:pt x="1727" y="26"/>
                  </a:cubicBezTo>
                  <a:cubicBezTo>
                    <a:pt x="1590" y="8"/>
                    <a:pt x="1460" y="1"/>
                    <a:pt x="13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539965" y="830009"/>
            <a:ext cx="3456395" cy="646331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Сотрудник ФК </a:t>
            </a:r>
          </a:p>
        </p:txBody>
      </p:sp>
      <p:grpSp>
        <p:nvGrpSpPr>
          <p:cNvPr id="306" name="Google Shape;675;p31"/>
          <p:cNvGrpSpPr/>
          <p:nvPr/>
        </p:nvGrpSpPr>
        <p:grpSpPr>
          <a:xfrm>
            <a:off x="5952531" y="3007157"/>
            <a:ext cx="292556" cy="406675"/>
            <a:chOff x="4506667" y="2017474"/>
            <a:chExt cx="322660" cy="448522"/>
          </a:xfrm>
        </p:grpSpPr>
        <p:sp>
          <p:nvSpPr>
            <p:cNvPr id="307" name="Google Shape;676;p31"/>
            <p:cNvSpPr/>
            <p:nvPr/>
          </p:nvSpPr>
          <p:spPr>
            <a:xfrm>
              <a:off x="4506667" y="2017474"/>
              <a:ext cx="322660" cy="448522"/>
            </a:xfrm>
            <a:custGeom>
              <a:avLst/>
              <a:gdLst/>
              <a:ahLst/>
              <a:cxnLst/>
              <a:rect l="l" t="t" r="r" b="b"/>
              <a:pathLst>
                <a:path w="15479" h="21517" extrusionOk="0">
                  <a:moveTo>
                    <a:pt x="1" y="1"/>
                  </a:moveTo>
                  <a:lnTo>
                    <a:pt x="1" y="21516"/>
                  </a:lnTo>
                  <a:lnTo>
                    <a:pt x="15478" y="21516"/>
                  </a:lnTo>
                  <a:lnTo>
                    <a:pt x="15478" y="4471"/>
                  </a:lnTo>
                  <a:lnTo>
                    <a:pt x="10975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09" name="Google Shape;677;p31"/>
            <p:cNvSpPr/>
            <p:nvPr/>
          </p:nvSpPr>
          <p:spPr>
            <a:xfrm>
              <a:off x="4735441" y="2017474"/>
              <a:ext cx="93886" cy="91113"/>
            </a:xfrm>
            <a:custGeom>
              <a:avLst/>
              <a:gdLst/>
              <a:ahLst/>
              <a:cxnLst/>
              <a:rect l="l" t="t" r="r" b="b"/>
              <a:pathLst>
                <a:path w="4504" h="4371" extrusionOk="0">
                  <a:moveTo>
                    <a:pt x="0" y="1"/>
                  </a:moveTo>
                  <a:lnTo>
                    <a:pt x="0" y="4371"/>
                  </a:lnTo>
                  <a:lnTo>
                    <a:pt x="4503" y="43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0" name="Google Shape;678;p31"/>
            <p:cNvSpPr/>
            <p:nvPr/>
          </p:nvSpPr>
          <p:spPr>
            <a:xfrm>
              <a:off x="4556028" y="2168371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0"/>
                  </a:moveTo>
                  <a:lnTo>
                    <a:pt x="1070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1" name="Google Shape;679;p31"/>
            <p:cNvSpPr/>
            <p:nvPr/>
          </p:nvSpPr>
          <p:spPr>
            <a:xfrm>
              <a:off x="4556028" y="2228864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0"/>
                  </a:moveTo>
                  <a:lnTo>
                    <a:pt x="1070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2" name="Google Shape;680;p31"/>
            <p:cNvSpPr/>
            <p:nvPr/>
          </p:nvSpPr>
          <p:spPr>
            <a:xfrm>
              <a:off x="4556028" y="2290044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1"/>
                  </a:moveTo>
                  <a:lnTo>
                    <a:pt x="10709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3" name="Google Shape;681;p31"/>
            <p:cNvSpPr/>
            <p:nvPr/>
          </p:nvSpPr>
          <p:spPr>
            <a:xfrm>
              <a:off x="4556028" y="2350536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1"/>
                  </a:moveTo>
                  <a:lnTo>
                    <a:pt x="10709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</p:grpSp>
      <p:grpSp>
        <p:nvGrpSpPr>
          <p:cNvPr id="314" name="Google Shape;675;p31"/>
          <p:cNvGrpSpPr/>
          <p:nvPr/>
        </p:nvGrpSpPr>
        <p:grpSpPr>
          <a:xfrm>
            <a:off x="6623907" y="2414484"/>
            <a:ext cx="292556" cy="406675"/>
            <a:chOff x="4506667" y="2017474"/>
            <a:chExt cx="322660" cy="448522"/>
          </a:xfrm>
        </p:grpSpPr>
        <p:sp>
          <p:nvSpPr>
            <p:cNvPr id="315" name="Google Shape;676;p31"/>
            <p:cNvSpPr/>
            <p:nvPr/>
          </p:nvSpPr>
          <p:spPr>
            <a:xfrm>
              <a:off x="4506667" y="2017474"/>
              <a:ext cx="322660" cy="448522"/>
            </a:xfrm>
            <a:custGeom>
              <a:avLst/>
              <a:gdLst/>
              <a:ahLst/>
              <a:cxnLst/>
              <a:rect l="l" t="t" r="r" b="b"/>
              <a:pathLst>
                <a:path w="15479" h="21517" extrusionOk="0">
                  <a:moveTo>
                    <a:pt x="1" y="1"/>
                  </a:moveTo>
                  <a:lnTo>
                    <a:pt x="1" y="21516"/>
                  </a:lnTo>
                  <a:lnTo>
                    <a:pt x="15478" y="21516"/>
                  </a:lnTo>
                  <a:lnTo>
                    <a:pt x="15478" y="4471"/>
                  </a:lnTo>
                  <a:lnTo>
                    <a:pt x="10975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6" name="Google Shape;677;p31"/>
            <p:cNvSpPr/>
            <p:nvPr/>
          </p:nvSpPr>
          <p:spPr>
            <a:xfrm>
              <a:off x="4735441" y="2017474"/>
              <a:ext cx="93886" cy="91113"/>
            </a:xfrm>
            <a:custGeom>
              <a:avLst/>
              <a:gdLst/>
              <a:ahLst/>
              <a:cxnLst/>
              <a:rect l="l" t="t" r="r" b="b"/>
              <a:pathLst>
                <a:path w="4504" h="4371" extrusionOk="0">
                  <a:moveTo>
                    <a:pt x="0" y="1"/>
                  </a:moveTo>
                  <a:lnTo>
                    <a:pt x="0" y="4371"/>
                  </a:lnTo>
                  <a:lnTo>
                    <a:pt x="4503" y="43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7" name="Google Shape;678;p31"/>
            <p:cNvSpPr/>
            <p:nvPr/>
          </p:nvSpPr>
          <p:spPr>
            <a:xfrm>
              <a:off x="4556028" y="2168371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0"/>
                  </a:moveTo>
                  <a:lnTo>
                    <a:pt x="1070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8" name="Google Shape;679;p31"/>
            <p:cNvSpPr/>
            <p:nvPr/>
          </p:nvSpPr>
          <p:spPr>
            <a:xfrm>
              <a:off x="4556028" y="2228864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0"/>
                  </a:moveTo>
                  <a:lnTo>
                    <a:pt x="1070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19" name="Google Shape;680;p31"/>
            <p:cNvSpPr/>
            <p:nvPr/>
          </p:nvSpPr>
          <p:spPr>
            <a:xfrm>
              <a:off x="4556028" y="2290044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1"/>
                  </a:moveTo>
                  <a:lnTo>
                    <a:pt x="10709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20" name="Google Shape;681;p31"/>
            <p:cNvSpPr/>
            <p:nvPr/>
          </p:nvSpPr>
          <p:spPr>
            <a:xfrm>
              <a:off x="4556028" y="2350536"/>
              <a:ext cx="223229" cy="21"/>
            </a:xfrm>
            <a:custGeom>
              <a:avLst/>
              <a:gdLst/>
              <a:ahLst/>
              <a:cxnLst/>
              <a:rect l="l" t="t" r="r" b="b"/>
              <a:pathLst>
                <a:path w="10709" h="1" fill="none" extrusionOk="0">
                  <a:moveTo>
                    <a:pt x="1" y="1"/>
                  </a:moveTo>
                  <a:lnTo>
                    <a:pt x="10709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</p:grpSp>
      <p:grpSp>
        <p:nvGrpSpPr>
          <p:cNvPr id="363" name="Google Shape;1367;p45"/>
          <p:cNvGrpSpPr/>
          <p:nvPr/>
        </p:nvGrpSpPr>
        <p:grpSpPr>
          <a:xfrm>
            <a:off x="7097168" y="1251944"/>
            <a:ext cx="1941925" cy="1299358"/>
            <a:chOff x="6362150" y="1541809"/>
            <a:chExt cx="802200" cy="653691"/>
          </a:xfrm>
        </p:grpSpPr>
        <p:sp>
          <p:nvSpPr>
            <p:cNvPr id="364" name="Google Shape;1368;p45"/>
            <p:cNvSpPr/>
            <p:nvPr/>
          </p:nvSpPr>
          <p:spPr>
            <a:xfrm>
              <a:off x="6363068" y="1541809"/>
              <a:ext cx="796250" cy="646850"/>
            </a:xfrm>
            <a:custGeom>
              <a:avLst/>
              <a:gdLst/>
              <a:ahLst/>
              <a:cxnLst/>
              <a:rect l="l" t="t" r="r" b="b"/>
              <a:pathLst>
                <a:path w="31850" h="25874" extrusionOk="0">
                  <a:moveTo>
                    <a:pt x="30884" y="1"/>
                  </a:moveTo>
                  <a:cubicBezTo>
                    <a:pt x="30876" y="1"/>
                    <a:pt x="30869" y="1"/>
                    <a:pt x="30861" y="1"/>
                  </a:cubicBezTo>
                  <a:lnTo>
                    <a:pt x="905" y="1120"/>
                  </a:lnTo>
                  <a:cubicBezTo>
                    <a:pt x="405" y="1144"/>
                    <a:pt x="0" y="1561"/>
                    <a:pt x="0" y="2073"/>
                  </a:cubicBezTo>
                  <a:lnTo>
                    <a:pt x="0" y="23814"/>
                  </a:lnTo>
                  <a:cubicBezTo>
                    <a:pt x="0" y="24338"/>
                    <a:pt x="405" y="24754"/>
                    <a:pt x="905" y="24766"/>
                  </a:cubicBezTo>
                  <a:lnTo>
                    <a:pt x="30861" y="25873"/>
                  </a:lnTo>
                  <a:cubicBezTo>
                    <a:pt x="30885" y="25873"/>
                    <a:pt x="30897" y="25873"/>
                    <a:pt x="30897" y="25850"/>
                  </a:cubicBezTo>
                  <a:cubicBezTo>
                    <a:pt x="31433" y="25850"/>
                    <a:pt x="31850" y="25421"/>
                    <a:pt x="31850" y="24897"/>
                  </a:cubicBezTo>
                  <a:lnTo>
                    <a:pt x="31850" y="942"/>
                  </a:lnTo>
                  <a:lnTo>
                    <a:pt x="31850" y="906"/>
                  </a:lnTo>
                  <a:cubicBezTo>
                    <a:pt x="31838" y="401"/>
                    <a:pt x="31398" y="1"/>
                    <a:pt x="30884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369;p45"/>
            <p:cNvSpPr/>
            <p:nvPr/>
          </p:nvSpPr>
          <p:spPr>
            <a:xfrm>
              <a:off x="6362150" y="1543525"/>
              <a:ext cx="802200" cy="651975"/>
            </a:xfrm>
            <a:custGeom>
              <a:avLst/>
              <a:gdLst/>
              <a:ahLst/>
              <a:cxnLst/>
              <a:rect l="l" t="t" r="r" b="b"/>
              <a:pathLst>
                <a:path w="32088" h="26079" extrusionOk="0">
                  <a:moveTo>
                    <a:pt x="31040" y="217"/>
                  </a:moveTo>
                  <a:cubicBezTo>
                    <a:pt x="31242" y="217"/>
                    <a:pt x="31442" y="310"/>
                    <a:pt x="31599" y="444"/>
                  </a:cubicBezTo>
                  <a:cubicBezTo>
                    <a:pt x="31754" y="599"/>
                    <a:pt x="31849" y="802"/>
                    <a:pt x="31861" y="1028"/>
                  </a:cubicBezTo>
                  <a:lnTo>
                    <a:pt x="31861" y="25019"/>
                  </a:lnTo>
                  <a:cubicBezTo>
                    <a:pt x="31861" y="25483"/>
                    <a:pt x="31492" y="25852"/>
                    <a:pt x="31028" y="25852"/>
                  </a:cubicBezTo>
                  <a:lnTo>
                    <a:pt x="31004" y="25852"/>
                  </a:lnTo>
                  <a:lnTo>
                    <a:pt x="1036" y="24733"/>
                  </a:lnTo>
                  <a:cubicBezTo>
                    <a:pt x="596" y="24721"/>
                    <a:pt x="238" y="24352"/>
                    <a:pt x="238" y="23900"/>
                  </a:cubicBezTo>
                  <a:lnTo>
                    <a:pt x="238" y="2159"/>
                  </a:lnTo>
                  <a:cubicBezTo>
                    <a:pt x="238" y="1706"/>
                    <a:pt x="596" y="1337"/>
                    <a:pt x="1036" y="1325"/>
                  </a:cubicBezTo>
                  <a:lnTo>
                    <a:pt x="31004" y="218"/>
                  </a:lnTo>
                  <a:cubicBezTo>
                    <a:pt x="31016" y="218"/>
                    <a:pt x="31028" y="217"/>
                    <a:pt x="31040" y="217"/>
                  </a:cubicBezTo>
                  <a:close/>
                  <a:moveTo>
                    <a:pt x="31059" y="1"/>
                  </a:moveTo>
                  <a:cubicBezTo>
                    <a:pt x="31033" y="1"/>
                    <a:pt x="31007" y="2"/>
                    <a:pt x="30980" y="4"/>
                  </a:cubicBezTo>
                  <a:lnTo>
                    <a:pt x="1024" y="1099"/>
                  </a:lnTo>
                  <a:cubicBezTo>
                    <a:pt x="441" y="1111"/>
                    <a:pt x="0" y="1575"/>
                    <a:pt x="0" y="2159"/>
                  </a:cubicBezTo>
                  <a:lnTo>
                    <a:pt x="0" y="23912"/>
                  </a:lnTo>
                  <a:cubicBezTo>
                    <a:pt x="0" y="24483"/>
                    <a:pt x="465" y="24959"/>
                    <a:pt x="1024" y="24971"/>
                  </a:cubicBezTo>
                  <a:lnTo>
                    <a:pt x="30980" y="26078"/>
                  </a:lnTo>
                  <a:lnTo>
                    <a:pt x="31028" y="26078"/>
                  </a:lnTo>
                  <a:cubicBezTo>
                    <a:pt x="31611" y="26078"/>
                    <a:pt x="32088" y="25602"/>
                    <a:pt x="32088" y="25031"/>
                  </a:cubicBezTo>
                  <a:lnTo>
                    <a:pt x="32088" y="1075"/>
                  </a:lnTo>
                  <a:lnTo>
                    <a:pt x="32088" y="1028"/>
                  </a:lnTo>
                  <a:cubicBezTo>
                    <a:pt x="32076" y="742"/>
                    <a:pt x="31945" y="468"/>
                    <a:pt x="31742" y="278"/>
                  </a:cubicBezTo>
                  <a:cubicBezTo>
                    <a:pt x="31559" y="105"/>
                    <a:pt x="31316" y="1"/>
                    <a:pt x="31059" y="1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371;p45"/>
            <p:cNvSpPr/>
            <p:nvPr/>
          </p:nvSpPr>
          <p:spPr>
            <a:xfrm>
              <a:off x="6388625" y="1596000"/>
              <a:ext cx="740302" cy="538469"/>
            </a:xfrm>
            <a:custGeom>
              <a:avLst/>
              <a:gdLst/>
              <a:ahLst/>
              <a:cxnLst/>
              <a:rect l="l" t="t" r="r" b="b"/>
              <a:pathLst>
                <a:path w="30862" h="23742" extrusionOk="0">
                  <a:moveTo>
                    <a:pt x="23980" y="0"/>
                  </a:moveTo>
                  <a:lnTo>
                    <a:pt x="23980" y="8025"/>
                  </a:lnTo>
                  <a:lnTo>
                    <a:pt x="22718" y="8025"/>
                  </a:lnTo>
                  <a:lnTo>
                    <a:pt x="22718" y="2632"/>
                  </a:lnTo>
                  <a:lnTo>
                    <a:pt x="21908" y="2632"/>
                  </a:lnTo>
                  <a:lnTo>
                    <a:pt x="21908" y="16062"/>
                  </a:lnTo>
                  <a:lnTo>
                    <a:pt x="19967" y="16062"/>
                  </a:lnTo>
                  <a:lnTo>
                    <a:pt x="19967" y="10430"/>
                  </a:lnTo>
                  <a:lnTo>
                    <a:pt x="12621" y="10430"/>
                  </a:lnTo>
                  <a:lnTo>
                    <a:pt x="12621" y="16193"/>
                  </a:lnTo>
                  <a:lnTo>
                    <a:pt x="10799" y="16193"/>
                  </a:lnTo>
                  <a:lnTo>
                    <a:pt x="10799" y="9406"/>
                  </a:lnTo>
                  <a:lnTo>
                    <a:pt x="9871" y="9406"/>
                  </a:lnTo>
                  <a:lnTo>
                    <a:pt x="9871" y="13764"/>
                  </a:lnTo>
                  <a:lnTo>
                    <a:pt x="8954" y="13764"/>
                  </a:lnTo>
                  <a:lnTo>
                    <a:pt x="8954" y="2870"/>
                  </a:lnTo>
                  <a:lnTo>
                    <a:pt x="7704" y="2870"/>
                  </a:lnTo>
                  <a:lnTo>
                    <a:pt x="7704" y="9406"/>
                  </a:lnTo>
                  <a:lnTo>
                    <a:pt x="6311" y="9406"/>
                  </a:lnTo>
                  <a:lnTo>
                    <a:pt x="6311" y="15478"/>
                  </a:lnTo>
                  <a:lnTo>
                    <a:pt x="4584" y="15478"/>
                  </a:lnTo>
                  <a:lnTo>
                    <a:pt x="4584" y="5620"/>
                  </a:lnTo>
                  <a:lnTo>
                    <a:pt x="2417" y="5620"/>
                  </a:lnTo>
                  <a:lnTo>
                    <a:pt x="2417" y="18812"/>
                  </a:lnTo>
                  <a:lnTo>
                    <a:pt x="0" y="18812"/>
                  </a:lnTo>
                  <a:lnTo>
                    <a:pt x="0" y="23741"/>
                  </a:lnTo>
                  <a:lnTo>
                    <a:pt x="30861" y="23741"/>
                  </a:lnTo>
                  <a:lnTo>
                    <a:pt x="30861" y="5168"/>
                  </a:lnTo>
                  <a:lnTo>
                    <a:pt x="28909" y="5168"/>
                  </a:lnTo>
                  <a:lnTo>
                    <a:pt x="28909" y="15836"/>
                  </a:lnTo>
                  <a:lnTo>
                    <a:pt x="27766" y="15836"/>
                  </a:lnTo>
                  <a:lnTo>
                    <a:pt x="27766" y="13419"/>
                  </a:lnTo>
                  <a:lnTo>
                    <a:pt x="25004" y="13419"/>
                  </a:lnTo>
                  <a:lnTo>
                    <a:pt x="25004" y="0"/>
                  </a:lnTo>
                  <a:close/>
                </a:path>
              </a:pathLst>
            </a:custGeom>
            <a:solidFill>
              <a:srgbClr val="F0F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372;p45"/>
            <p:cNvSpPr/>
            <p:nvPr/>
          </p:nvSpPr>
          <p:spPr>
            <a:xfrm>
              <a:off x="6383275" y="1574275"/>
              <a:ext cx="748025" cy="593250"/>
            </a:xfrm>
            <a:custGeom>
              <a:avLst/>
              <a:gdLst/>
              <a:ahLst/>
              <a:cxnLst/>
              <a:rect l="l" t="t" r="r" b="b"/>
              <a:pathLst>
                <a:path w="29921" h="23730" extrusionOk="0">
                  <a:moveTo>
                    <a:pt x="29754" y="155"/>
                  </a:moveTo>
                  <a:lnTo>
                    <a:pt x="29754" y="23575"/>
                  </a:lnTo>
                  <a:lnTo>
                    <a:pt x="155" y="22503"/>
                  </a:lnTo>
                  <a:lnTo>
                    <a:pt x="155" y="1227"/>
                  </a:lnTo>
                  <a:lnTo>
                    <a:pt x="29754" y="155"/>
                  </a:lnTo>
                  <a:close/>
                  <a:moveTo>
                    <a:pt x="29826" y="0"/>
                  </a:moveTo>
                  <a:lnTo>
                    <a:pt x="72" y="1072"/>
                  </a:lnTo>
                  <a:cubicBezTo>
                    <a:pt x="36" y="1072"/>
                    <a:pt x="1" y="1107"/>
                    <a:pt x="1" y="1155"/>
                  </a:cubicBezTo>
                  <a:lnTo>
                    <a:pt x="1" y="22586"/>
                  </a:lnTo>
                  <a:cubicBezTo>
                    <a:pt x="1" y="22622"/>
                    <a:pt x="36" y="22658"/>
                    <a:pt x="72" y="22658"/>
                  </a:cubicBezTo>
                  <a:lnTo>
                    <a:pt x="29826" y="23729"/>
                  </a:lnTo>
                  <a:cubicBezTo>
                    <a:pt x="29838" y="23729"/>
                    <a:pt x="29873" y="23729"/>
                    <a:pt x="29885" y="23717"/>
                  </a:cubicBezTo>
                  <a:cubicBezTo>
                    <a:pt x="29897" y="23694"/>
                    <a:pt x="29921" y="23670"/>
                    <a:pt x="29921" y="23658"/>
                  </a:cubicBezTo>
                  <a:lnTo>
                    <a:pt x="29921" y="84"/>
                  </a:lnTo>
                  <a:cubicBezTo>
                    <a:pt x="29921" y="48"/>
                    <a:pt x="29897" y="36"/>
                    <a:pt x="29885" y="24"/>
                  </a:cubicBezTo>
                  <a:cubicBezTo>
                    <a:pt x="29873" y="0"/>
                    <a:pt x="29838" y="0"/>
                    <a:pt x="29826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373;p45"/>
            <p:cNvSpPr/>
            <p:nvPr/>
          </p:nvSpPr>
          <p:spPr>
            <a:xfrm>
              <a:off x="6388425" y="2108550"/>
              <a:ext cx="738775" cy="54250"/>
            </a:xfrm>
            <a:custGeom>
              <a:avLst/>
              <a:gdLst/>
              <a:ahLst/>
              <a:cxnLst/>
              <a:rect l="l" t="t" r="r" b="b"/>
              <a:pathLst>
                <a:path w="29551" h="2170" extrusionOk="0">
                  <a:moveTo>
                    <a:pt x="0" y="144"/>
                  </a:moveTo>
                  <a:lnTo>
                    <a:pt x="29548" y="0"/>
                  </a:lnTo>
                  <a:lnTo>
                    <a:pt x="29551" y="2170"/>
                  </a:lnTo>
                  <a:lnTo>
                    <a:pt x="48" y="107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413" name="Google Shape;1417;p45"/>
            <p:cNvSpPr/>
            <p:nvPr/>
          </p:nvSpPr>
          <p:spPr>
            <a:xfrm>
              <a:off x="6386550" y="1954550"/>
              <a:ext cx="34850" cy="46875"/>
            </a:xfrm>
            <a:custGeom>
              <a:avLst/>
              <a:gdLst/>
              <a:ahLst/>
              <a:cxnLst/>
              <a:rect l="l" t="t" r="r" b="b"/>
              <a:pathLst>
                <a:path w="1394" h="1875" extrusionOk="0">
                  <a:moveTo>
                    <a:pt x="477" y="184"/>
                  </a:moveTo>
                  <a:cubicBezTo>
                    <a:pt x="536" y="303"/>
                    <a:pt x="715" y="601"/>
                    <a:pt x="1191" y="1363"/>
                  </a:cubicBezTo>
                  <a:lnTo>
                    <a:pt x="715" y="1684"/>
                  </a:lnTo>
                  <a:lnTo>
                    <a:pt x="167" y="434"/>
                  </a:lnTo>
                  <a:cubicBezTo>
                    <a:pt x="286" y="327"/>
                    <a:pt x="417" y="232"/>
                    <a:pt x="477" y="184"/>
                  </a:cubicBezTo>
                  <a:close/>
                  <a:moveTo>
                    <a:pt x="530" y="0"/>
                  </a:moveTo>
                  <a:cubicBezTo>
                    <a:pt x="483" y="0"/>
                    <a:pt x="390" y="47"/>
                    <a:pt x="36" y="363"/>
                  </a:cubicBezTo>
                  <a:cubicBezTo>
                    <a:pt x="24" y="386"/>
                    <a:pt x="1" y="422"/>
                    <a:pt x="24" y="446"/>
                  </a:cubicBezTo>
                  <a:lnTo>
                    <a:pt x="632" y="1839"/>
                  </a:lnTo>
                  <a:cubicBezTo>
                    <a:pt x="632" y="1863"/>
                    <a:pt x="655" y="1875"/>
                    <a:pt x="679" y="1875"/>
                  </a:cubicBezTo>
                  <a:lnTo>
                    <a:pt x="691" y="1875"/>
                  </a:lnTo>
                  <a:cubicBezTo>
                    <a:pt x="703" y="1875"/>
                    <a:pt x="715" y="1875"/>
                    <a:pt x="751" y="1863"/>
                  </a:cubicBezTo>
                  <a:lnTo>
                    <a:pt x="1358" y="1434"/>
                  </a:lnTo>
                  <a:cubicBezTo>
                    <a:pt x="1394" y="1398"/>
                    <a:pt x="1394" y="1363"/>
                    <a:pt x="1370" y="1327"/>
                  </a:cubicBezTo>
                  <a:cubicBezTo>
                    <a:pt x="1096" y="886"/>
                    <a:pt x="632" y="148"/>
                    <a:pt x="596" y="65"/>
                  </a:cubicBezTo>
                  <a:cubicBezTo>
                    <a:pt x="596" y="29"/>
                    <a:pt x="572" y="17"/>
                    <a:pt x="560" y="5"/>
                  </a:cubicBezTo>
                  <a:cubicBezTo>
                    <a:pt x="551" y="3"/>
                    <a:pt x="542" y="0"/>
                    <a:pt x="530" y="0"/>
                  </a:cubicBezTo>
                  <a:close/>
                </a:path>
              </a:pathLst>
            </a:custGeom>
            <a:solidFill>
              <a:srgbClr val="313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" name="Google Shape;582;p31"/>
          <p:cNvGrpSpPr/>
          <p:nvPr/>
        </p:nvGrpSpPr>
        <p:grpSpPr>
          <a:xfrm>
            <a:off x="108284" y="2167499"/>
            <a:ext cx="2323844" cy="2787612"/>
            <a:chOff x="5009550" y="697395"/>
            <a:chExt cx="3694318" cy="3824900"/>
          </a:xfrm>
        </p:grpSpPr>
        <p:sp>
          <p:nvSpPr>
            <p:cNvPr id="243" name="Google Shape;584;p31"/>
            <p:cNvSpPr/>
            <p:nvPr/>
          </p:nvSpPr>
          <p:spPr>
            <a:xfrm>
              <a:off x="5197301" y="697395"/>
              <a:ext cx="1176513" cy="701622"/>
            </a:xfrm>
            <a:custGeom>
              <a:avLst/>
              <a:gdLst/>
              <a:ahLst/>
              <a:cxnLst/>
              <a:rect l="l" t="t" r="r" b="b"/>
              <a:pathLst>
                <a:path w="56441" h="33659" fill="none" extrusionOk="0">
                  <a:moveTo>
                    <a:pt x="49936" y="20315"/>
                  </a:moveTo>
                  <a:cubicBezTo>
                    <a:pt x="51637" y="11275"/>
                    <a:pt x="41596" y="4637"/>
                    <a:pt x="33958" y="9774"/>
                  </a:cubicBezTo>
                  <a:cubicBezTo>
                    <a:pt x="31389" y="3537"/>
                    <a:pt x="24818" y="1"/>
                    <a:pt x="18246" y="1302"/>
                  </a:cubicBezTo>
                  <a:cubicBezTo>
                    <a:pt x="11642" y="2603"/>
                    <a:pt x="6905" y="8373"/>
                    <a:pt x="6938" y="15112"/>
                  </a:cubicBezTo>
                  <a:lnTo>
                    <a:pt x="6938" y="15612"/>
                  </a:lnTo>
                  <a:cubicBezTo>
                    <a:pt x="2769" y="16779"/>
                    <a:pt x="0" y="20716"/>
                    <a:pt x="300" y="25052"/>
                  </a:cubicBezTo>
                  <a:cubicBezTo>
                    <a:pt x="600" y="29355"/>
                    <a:pt x="3903" y="32858"/>
                    <a:pt x="8173" y="33458"/>
                  </a:cubicBezTo>
                  <a:lnTo>
                    <a:pt x="8173" y="33558"/>
                  </a:lnTo>
                  <a:lnTo>
                    <a:pt x="49502" y="33558"/>
                  </a:lnTo>
                  <a:cubicBezTo>
                    <a:pt x="53138" y="33658"/>
                    <a:pt x="56207" y="30823"/>
                    <a:pt x="56340" y="27154"/>
                  </a:cubicBezTo>
                  <a:cubicBezTo>
                    <a:pt x="56440" y="23484"/>
                    <a:pt x="53605" y="20449"/>
                    <a:pt x="49936" y="20315"/>
                  </a:cubicBezTo>
                  <a:close/>
                </a:path>
              </a:pathLst>
            </a:custGeom>
            <a:noFill/>
            <a:ln w="1085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44" name="Google Shape;585;p31"/>
            <p:cNvSpPr/>
            <p:nvPr/>
          </p:nvSpPr>
          <p:spPr>
            <a:xfrm>
              <a:off x="5621429" y="1437258"/>
              <a:ext cx="21" cy="2545287"/>
            </a:xfrm>
            <a:custGeom>
              <a:avLst/>
              <a:gdLst/>
              <a:ahLst/>
              <a:cxnLst/>
              <a:rect l="l" t="t" r="r" b="b"/>
              <a:pathLst>
                <a:path w="1" h="118786" fill="none" extrusionOk="0">
                  <a:moveTo>
                    <a:pt x="1" y="118786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chemeClr val="dk2"/>
              </a:solidFill>
              <a:prstDash val="dash"/>
              <a:round/>
              <a:headEnd type="none" w="sm" len="sm"/>
              <a:tailEnd type="none" w="sm" len="sm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67" name="Google Shape;608;p31"/>
            <p:cNvSpPr/>
            <p:nvPr/>
          </p:nvSpPr>
          <p:spPr>
            <a:xfrm>
              <a:off x="7637604" y="4219042"/>
              <a:ext cx="177620" cy="240489"/>
            </a:xfrm>
            <a:custGeom>
              <a:avLst/>
              <a:gdLst/>
              <a:ahLst/>
              <a:cxnLst/>
              <a:rect l="l" t="t" r="r" b="b"/>
              <a:pathLst>
                <a:path w="8521" h="11537" extrusionOk="0">
                  <a:moveTo>
                    <a:pt x="4173" y="1"/>
                  </a:moveTo>
                  <a:cubicBezTo>
                    <a:pt x="2484" y="1"/>
                    <a:pt x="968" y="1370"/>
                    <a:pt x="782" y="1525"/>
                  </a:cubicBezTo>
                  <a:cubicBezTo>
                    <a:pt x="0" y="2255"/>
                    <a:pt x="704" y="3351"/>
                    <a:pt x="1526" y="3351"/>
                  </a:cubicBezTo>
                  <a:cubicBezTo>
                    <a:pt x="1757" y="3351"/>
                    <a:pt x="1997" y="3264"/>
                    <a:pt x="2216" y="3060"/>
                  </a:cubicBezTo>
                  <a:cubicBezTo>
                    <a:pt x="2560" y="2747"/>
                    <a:pt x="3460" y="2083"/>
                    <a:pt x="4149" y="2083"/>
                  </a:cubicBezTo>
                  <a:cubicBezTo>
                    <a:pt x="4195" y="2083"/>
                    <a:pt x="4240" y="2086"/>
                    <a:pt x="4284" y="2092"/>
                  </a:cubicBezTo>
                  <a:cubicBezTo>
                    <a:pt x="4585" y="2159"/>
                    <a:pt x="4851" y="2359"/>
                    <a:pt x="4985" y="2626"/>
                  </a:cubicBezTo>
                  <a:cubicBezTo>
                    <a:pt x="6186" y="4628"/>
                    <a:pt x="5252" y="8731"/>
                    <a:pt x="4651" y="9431"/>
                  </a:cubicBezTo>
                  <a:cubicBezTo>
                    <a:pt x="4588" y="9456"/>
                    <a:pt x="4492" y="9469"/>
                    <a:pt x="4372" y="9469"/>
                  </a:cubicBezTo>
                  <a:cubicBezTo>
                    <a:pt x="3858" y="9469"/>
                    <a:pt x="2900" y="9249"/>
                    <a:pt x="2116" y="8897"/>
                  </a:cubicBezTo>
                  <a:cubicBezTo>
                    <a:pt x="1953" y="8826"/>
                    <a:pt x="1797" y="8794"/>
                    <a:pt x="1652" y="8794"/>
                  </a:cubicBezTo>
                  <a:cubicBezTo>
                    <a:pt x="639" y="8794"/>
                    <a:pt x="145" y="10336"/>
                    <a:pt x="1282" y="10832"/>
                  </a:cubicBezTo>
                  <a:cubicBezTo>
                    <a:pt x="2216" y="11232"/>
                    <a:pt x="3250" y="11499"/>
                    <a:pt x="4284" y="11533"/>
                  </a:cubicBezTo>
                  <a:cubicBezTo>
                    <a:pt x="4335" y="11535"/>
                    <a:pt x="4385" y="11537"/>
                    <a:pt x="4435" y="11537"/>
                  </a:cubicBezTo>
                  <a:cubicBezTo>
                    <a:pt x="4979" y="11537"/>
                    <a:pt x="5491" y="11371"/>
                    <a:pt x="5919" y="11066"/>
                  </a:cubicBezTo>
                  <a:cubicBezTo>
                    <a:pt x="7286" y="9965"/>
                    <a:pt x="8521" y="4427"/>
                    <a:pt x="6753" y="1559"/>
                  </a:cubicBezTo>
                  <a:cubicBezTo>
                    <a:pt x="6286" y="725"/>
                    <a:pt x="5485" y="158"/>
                    <a:pt x="4551" y="24"/>
                  </a:cubicBezTo>
                  <a:cubicBezTo>
                    <a:pt x="4425" y="8"/>
                    <a:pt x="4298" y="1"/>
                    <a:pt x="4173" y="1"/>
                  </a:cubicBezTo>
                  <a:close/>
                </a:path>
              </a:pathLst>
            </a:custGeom>
            <a:solidFill>
              <a:schemeClr val="dk1"/>
            </a:solidFill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68" name="Google Shape;609;p31"/>
            <p:cNvSpPr/>
            <p:nvPr/>
          </p:nvSpPr>
          <p:spPr>
            <a:xfrm>
              <a:off x="7448769" y="4202158"/>
              <a:ext cx="239905" cy="318470"/>
            </a:xfrm>
            <a:custGeom>
              <a:avLst/>
              <a:gdLst/>
              <a:ahLst/>
              <a:cxnLst/>
              <a:rect l="l" t="t" r="r" b="b"/>
              <a:pathLst>
                <a:path w="11509" h="15278" extrusionOk="0">
                  <a:moveTo>
                    <a:pt x="0" y="0"/>
                  </a:moveTo>
                  <a:lnTo>
                    <a:pt x="0" y="15278"/>
                  </a:lnTo>
                  <a:lnTo>
                    <a:pt x="11509" y="15278"/>
                  </a:lnTo>
                  <a:lnTo>
                    <a:pt x="11509" y="0"/>
                  </a:lnTo>
                  <a:close/>
                </a:path>
              </a:pathLst>
            </a:custGeom>
            <a:solidFill>
              <a:schemeClr val="dk1"/>
            </a:solidFill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69" name="Google Shape;610;p31"/>
            <p:cNvSpPr/>
            <p:nvPr/>
          </p:nvSpPr>
          <p:spPr>
            <a:xfrm>
              <a:off x="7470323" y="3816942"/>
              <a:ext cx="127967" cy="367852"/>
            </a:xfrm>
            <a:custGeom>
              <a:avLst/>
              <a:gdLst/>
              <a:ahLst/>
              <a:cxnLst/>
              <a:rect l="l" t="t" r="r" b="b"/>
              <a:pathLst>
                <a:path w="6139" h="17647" fill="none" extrusionOk="0">
                  <a:moveTo>
                    <a:pt x="1" y="17646"/>
                  </a:moveTo>
                  <a:cubicBezTo>
                    <a:pt x="1" y="17646"/>
                    <a:pt x="1" y="16346"/>
                    <a:pt x="2336" y="15078"/>
                  </a:cubicBezTo>
                  <a:cubicBezTo>
                    <a:pt x="4671" y="13810"/>
                    <a:pt x="5938" y="11909"/>
                    <a:pt x="4671" y="8306"/>
                  </a:cubicBezTo>
                  <a:cubicBezTo>
                    <a:pt x="3403" y="4670"/>
                    <a:pt x="3603" y="2135"/>
                    <a:pt x="6138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0" name="Google Shape;611;p31"/>
            <p:cNvSpPr/>
            <p:nvPr/>
          </p:nvSpPr>
          <p:spPr>
            <a:xfrm>
              <a:off x="7481454" y="3817630"/>
              <a:ext cx="45901" cy="84172"/>
            </a:xfrm>
            <a:custGeom>
              <a:avLst/>
              <a:gdLst/>
              <a:ahLst/>
              <a:cxnLst/>
              <a:rect l="l" t="t" r="r" b="b"/>
              <a:pathLst>
                <a:path w="2202" h="4038" fill="none" extrusionOk="0">
                  <a:moveTo>
                    <a:pt x="0" y="4037"/>
                  </a:moveTo>
                  <a:cubicBezTo>
                    <a:pt x="100" y="2469"/>
                    <a:pt x="801" y="1168"/>
                    <a:pt x="2202" y="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1" name="Google Shape;612;p31"/>
            <p:cNvSpPr/>
            <p:nvPr/>
          </p:nvSpPr>
          <p:spPr>
            <a:xfrm>
              <a:off x="7484935" y="3949058"/>
              <a:ext cx="11840" cy="41044"/>
            </a:xfrm>
            <a:custGeom>
              <a:avLst/>
              <a:gdLst/>
              <a:ahLst/>
              <a:cxnLst/>
              <a:rect l="l" t="t" r="r" b="b"/>
              <a:pathLst>
                <a:path w="568" h="1969" fill="none" extrusionOk="0">
                  <a:moveTo>
                    <a:pt x="567" y="1968"/>
                  </a:moveTo>
                  <a:cubicBezTo>
                    <a:pt x="334" y="1301"/>
                    <a:pt x="133" y="668"/>
                    <a:pt x="0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2" name="Google Shape;613;p31"/>
            <p:cNvSpPr/>
            <p:nvPr/>
          </p:nvSpPr>
          <p:spPr>
            <a:xfrm>
              <a:off x="7656677" y="3977574"/>
              <a:ext cx="11131" cy="38251"/>
            </a:xfrm>
            <a:custGeom>
              <a:avLst/>
              <a:gdLst/>
              <a:ahLst/>
              <a:cxnLst/>
              <a:rect l="l" t="t" r="r" b="b"/>
              <a:pathLst>
                <a:path w="534" h="1835" fill="none" extrusionOk="0">
                  <a:moveTo>
                    <a:pt x="534" y="1835"/>
                  </a:moveTo>
                  <a:cubicBezTo>
                    <a:pt x="434" y="1401"/>
                    <a:pt x="334" y="1001"/>
                    <a:pt x="167" y="567"/>
                  </a:cubicBezTo>
                  <a:cubicBezTo>
                    <a:pt x="100" y="367"/>
                    <a:pt x="34" y="200"/>
                    <a:pt x="0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3" name="Google Shape;614;p31"/>
            <p:cNvSpPr/>
            <p:nvPr/>
          </p:nvSpPr>
          <p:spPr>
            <a:xfrm>
              <a:off x="7562812" y="4056139"/>
              <a:ext cx="107789" cy="128655"/>
            </a:xfrm>
            <a:custGeom>
              <a:avLst/>
              <a:gdLst/>
              <a:ahLst/>
              <a:cxnLst/>
              <a:rect l="l" t="t" r="r" b="b"/>
              <a:pathLst>
                <a:path w="5171" h="6172" fill="none" extrusionOk="0">
                  <a:moveTo>
                    <a:pt x="0" y="6171"/>
                  </a:moveTo>
                  <a:cubicBezTo>
                    <a:pt x="0" y="6171"/>
                    <a:pt x="0" y="4871"/>
                    <a:pt x="2335" y="3603"/>
                  </a:cubicBezTo>
                  <a:cubicBezTo>
                    <a:pt x="3869" y="2769"/>
                    <a:pt x="4970" y="1668"/>
                    <a:pt x="5170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5" name="Google Shape;626;p31"/>
            <p:cNvSpPr/>
            <p:nvPr/>
          </p:nvSpPr>
          <p:spPr>
            <a:xfrm>
              <a:off x="5009550" y="4520607"/>
              <a:ext cx="3694318" cy="21"/>
            </a:xfrm>
            <a:custGeom>
              <a:avLst/>
              <a:gdLst/>
              <a:ahLst/>
              <a:cxnLst/>
              <a:rect l="l" t="t" r="r" b="b"/>
              <a:pathLst>
                <a:path w="177228" h="1" fill="none" extrusionOk="0">
                  <a:moveTo>
                    <a:pt x="177227" y="1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6" name="Google Shape;627;p31"/>
            <p:cNvSpPr/>
            <p:nvPr/>
          </p:nvSpPr>
          <p:spPr>
            <a:xfrm>
              <a:off x="5980927" y="3400438"/>
              <a:ext cx="1359386" cy="1120189"/>
            </a:xfrm>
            <a:custGeom>
              <a:avLst/>
              <a:gdLst/>
              <a:ahLst/>
              <a:cxnLst/>
              <a:rect l="l" t="t" r="r" b="b"/>
              <a:pathLst>
                <a:path w="65214" h="53739" extrusionOk="0">
                  <a:moveTo>
                    <a:pt x="34992" y="1"/>
                  </a:moveTo>
                  <a:lnTo>
                    <a:pt x="23050" y="935"/>
                  </a:lnTo>
                  <a:cubicBezTo>
                    <a:pt x="23050" y="935"/>
                    <a:pt x="23050" y="7639"/>
                    <a:pt x="22884" y="9040"/>
                  </a:cubicBezTo>
                  <a:cubicBezTo>
                    <a:pt x="22750" y="10475"/>
                    <a:pt x="21149" y="11108"/>
                    <a:pt x="18614" y="11909"/>
                  </a:cubicBezTo>
                  <a:cubicBezTo>
                    <a:pt x="16045" y="12710"/>
                    <a:pt x="12576" y="12076"/>
                    <a:pt x="8740" y="14444"/>
                  </a:cubicBezTo>
                  <a:cubicBezTo>
                    <a:pt x="4937" y="16846"/>
                    <a:pt x="5404" y="21282"/>
                    <a:pt x="4437" y="27987"/>
                  </a:cubicBezTo>
                  <a:cubicBezTo>
                    <a:pt x="3503" y="34659"/>
                    <a:pt x="1" y="53739"/>
                    <a:pt x="1" y="53739"/>
                  </a:cubicBezTo>
                  <a:lnTo>
                    <a:pt x="45800" y="53739"/>
                  </a:lnTo>
                  <a:cubicBezTo>
                    <a:pt x="45800" y="53739"/>
                    <a:pt x="45633" y="51671"/>
                    <a:pt x="45633" y="51037"/>
                  </a:cubicBezTo>
                  <a:cubicBezTo>
                    <a:pt x="45633" y="50403"/>
                    <a:pt x="47368" y="37527"/>
                    <a:pt x="47368" y="37527"/>
                  </a:cubicBezTo>
                  <a:cubicBezTo>
                    <a:pt x="47368" y="37527"/>
                    <a:pt x="50437" y="41197"/>
                    <a:pt x="51070" y="42297"/>
                  </a:cubicBezTo>
                  <a:cubicBezTo>
                    <a:pt x="51653" y="43366"/>
                    <a:pt x="56923" y="50757"/>
                    <a:pt x="60159" y="50757"/>
                  </a:cubicBezTo>
                  <a:cubicBezTo>
                    <a:pt x="60256" y="50757"/>
                    <a:pt x="60351" y="50750"/>
                    <a:pt x="60444" y="50737"/>
                  </a:cubicBezTo>
                  <a:cubicBezTo>
                    <a:pt x="63613" y="50236"/>
                    <a:pt x="65214" y="48202"/>
                    <a:pt x="64747" y="44532"/>
                  </a:cubicBezTo>
                  <a:cubicBezTo>
                    <a:pt x="64246" y="40863"/>
                    <a:pt x="62011" y="35926"/>
                    <a:pt x="60110" y="32724"/>
                  </a:cubicBezTo>
                  <a:cubicBezTo>
                    <a:pt x="58209" y="29555"/>
                    <a:pt x="55340" y="19381"/>
                    <a:pt x="51838" y="15412"/>
                  </a:cubicBezTo>
                  <a:cubicBezTo>
                    <a:pt x="49972" y="13297"/>
                    <a:pt x="48418" y="12981"/>
                    <a:pt x="46824" y="12981"/>
                  </a:cubicBezTo>
                  <a:cubicBezTo>
                    <a:pt x="46145" y="12981"/>
                    <a:pt x="45458" y="13038"/>
                    <a:pt x="44736" y="13038"/>
                  </a:cubicBezTo>
                  <a:cubicBezTo>
                    <a:pt x="43973" y="13038"/>
                    <a:pt x="43171" y="12974"/>
                    <a:pt x="42297" y="12710"/>
                  </a:cubicBezTo>
                  <a:cubicBezTo>
                    <a:pt x="38628" y="11609"/>
                    <a:pt x="36093" y="10475"/>
                    <a:pt x="34992" y="9040"/>
                  </a:cubicBezTo>
                  <a:cubicBezTo>
                    <a:pt x="33858" y="7606"/>
                    <a:pt x="34992" y="1"/>
                    <a:pt x="34992" y="1"/>
                  </a:cubicBezTo>
                  <a:close/>
                </a:path>
              </a:pathLst>
            </a:custGeom>
            <a:solidFill>
              <a:schemeClr val="accent4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7" name="Google Shape;628;p31"/>
            <p:cNvSpPr/>
            <p:nvPr/>
          </p:nvSpPr>
          <p:spPr>
            <a:xfrm>
              <a:off x="5579035" y="4364165"/>
              <a:ext cx="531944" cy="156463"/>
            </a:xfrm>
            <a:custGeom>
              <a:avLst/>
              <a:gdLst/>
              <a:ahLst/>
              <a:cxnLst/>
              <a:rect l="l" t="t" r="r" b="b"/>
              <a:pathLst>
                <a:path w="25519" h="7506" extrusionOk="0">
                  <a:moveTo>
                    <a:pt x="20948" y="1"/>
                  </a:moveTo>
                  <a:lnTo>
                    <a:pt x="0" y="5505"/>
                  </a:lnTo>
                  <a:lnTo>
                    <a:pt x="1635" y="7506"/>
                  </a:lnTo>
                  <a:lnTo>
                    <a:pt x="25518" y="7506"/>
                  </a:lnTo>
                  <a:lnTo>
                    <a:pt x="20948" y="1"/>
                  </a:lnTo>
                  <a:close/>
                </a:path>
              </a:pathLst>
            </a:custGeom>
            <a:solidFill>
              <a:srgbClr val="92E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8" name="Google Shape;629;p31"/>
            <p:cNvSpPr/>
            <p:nvPr/>
          </p:nvSpPr>
          <p:spPr>
            <a:xfrm>
              <a:off x="5579035" y="4364165"/>
              <a:ext cx="531944" cy="156463"/>
            </a:xfrm>
            <a:custGeom>
              <a:avLst/>
              <a:gdLst/>
              <a:ahLst/>
              <a:cxnLst/>
              <a:rect l="l" t="t" r="r" b="b"/>
              <a:pathLst>
                <a:path w="25519" h="7506" fill="none" extrusionOk="0">
                  <a:moveTo>
                    <a:pt x="20948" y="1"/>
                  </a:moveTo>
                  <a:lnTo>
                    <a:pt x="0" y="5505"/>
                  </a:lnTo>
                  <a:lnTo>
                    <a:pt x="1635" y="7506"/>
                  </a:lnTo>
                  <a:lnTo>
                    <a:pt x="25518" y="7506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79" name="Google Shape;630;p31"/>
            <p:cNvSpPr/>
            <p:nvPr/>
          </p:nvSpPr>
          <p:spPr>
            <a:xfrm>
              <a:off x="5287685" y="4410921"/>
              <a:ext cx="297625" cy="109707"/>
            </a:xfrm>
            <a:custGeom>
              <a:avLst/>
              <a:gdLst/>
              <a:ahLst/>
              <a:cxnLst/>
              <a:rect l="l" t="t" r="r" b="b"/>
              <a:pathLst>
                <a:path w="14278" h="5263" extrusionOk="0">
                  <a:moveTo>
                    <a:pt x="7282" y="1"/>
                  </a:moveTo>
                  <a:cubicBezTo>
                    <a:pt x="6549" y="1"/>
                    <a:pt x="5814" y="108"/>
                    <a:pt x="5104" y="326"/>
                  </a:cubicBezTo>
                  <a:cubicBezTo>
                    <a:pt x="1702" y="1293"/>
                    <a:pt x="0" y="4262"/>
                    <a:pt x="0" y="5263"/>
                  </a:cubicBezTo>
                  <a:lnTo>
                    <a:pt x="14277" y="5263"/>
                  </a:lnTo>
                  <a:cubicBezTo>
                    <a:pt x="13910" y="3528"/>
                    <a:pt x="12843" y="2027"/>
                    <a:pt x="11309" y="1160"/>
                  </a:cubicBezTo>
                  <a:cubicBezTo>
                    <a:pt x="10082" y="394"/>
                    <a:pt x="8683" y="1"/>
                    <a:pt x="7282" y="1"/>
                  </a:cubicBezTo>
                  <a:close/>
                </a:path>
              </a:pathLst>
            </a:custGeom>
            <a:solidFill>
              <a:srgbClr val="808080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0" name="Google Shape;631;p31"/>
            <p:cNvSpPr/>
            <p:nvPr/>
          </p:nvSpPr>
          <p:spPr>
            <a:xfrm>
              <a:off x="5282119" y="4364165"/>
              <a:ext cx="75813" cy="127134"/>
            </a:xfrm>
            <a:custGeom>
              <a:avLst/>
              <a:gdLst/>
              <a:ahLst/>
              <a:cxnLst/>
              <a:rect l="l" t="t" r="r" b="b"/>
              <a:pathLst>
                <a:path w="3637" h="6099" extrusionOk="0">
                  <a:moveTo>
                    <a:pt x="2803" y="1"/>
                  </a:moveTo>
                  <a:cubicBezTo>
                    <a:pt x="2803" y="1"/>
                    <a:pt x="968" y="2703"/>
                    <a:pt x="968" y="3670"/>
                  </a:cubicBezTo>
                  <a:cubicBezTo>
                    <a:pt x="968" y="4671"/>
                    <a:pt x="1" y="5638"/>
                    <a:pt x="1402" y="6072"/>
                  </a:cubicBezTo>
                  <a:cubicBezTo>
                    <a:pt x="1460" y="6090"/>
                    <a:pt x="1518" y="6099"/>
                    <a:pt x="1575" y="6099"/>
                  </a:cubicBezTo>
                  <a:cubicBezTo>
                    <a:pt x="2871" y="6099"/>
                    <a:pt x="3637" y="1545"/>
                    <a:pt x="3637" y="1001"/>
                  </a:cubicBezTo>
                  <a:cubicBezTo>
                    <a:pt x="3637" y="434"/>
                    <a:pt x="2803" y="1"/>
                    <a:pt x="2803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1" name="Google Shape;632;p31"/>
            <p:cNvSpPr/>
            <p:nvPr/>
          </p:nvSpPr>
          <p:spPr>
            <a:xfrm>
              <a:off x="5308550" y="4358078"/>
              <a:ext cx="85548" cy="143038"/>
            </a:xfrm>
            <a:custGeom>
              <a:avLst/>
              <a:gdLst/>
              <a:ahLst/>
              <a:cxnLst/>
              <a:rect l="l" t="t" r="r" b="b"/>
              <a:pathLst>
                <a:path w="4104" h="6862" extrusionOk="0">
                  <a:moveTo>
                    <a:pt x="2667" y="1"/>
                  </a:moveTo>
                  <a:cubicBezTo>
                    <a:pt x="2207" y="1"/>
                    <a:pt x="1759" y="68"/>
                    <a:pt x="1535" y="293"/>
                  </a:cubicBezTo>
                  <a:cubicBezTo>
                    <a:pt x="968" y="860"/>
                    <a:pt x="0" y="5797"/>
                    <a:pt x="134" y="6364"/>
                  </a:cubicBezTo>
                  <a:cubicBezTo>
                    <a:pt x="208" y="6680"/>
                    <a:pt x="688" y="6861"/>
                    <a:pt x="1167" y="6861"/>
                  </a:cubicBezTo>
                  <a:cubicBezTo>
                    <a:pt x="1546" y="6861"/>
                    <a:pt x="1925" y="6748"/>
                    <a:pt x="2102" y="6497"/>
                  </a:cubicBezTo>
                  <a:cubicBezTo>
                    <a:pt x="2535" y="5930"/>
                    <a:pt x="4103" y="159"/>
                    <a:pt x="4103" y="159"/>
                  </a:cubicBezTo>
                  <a:cubicBezTo>
                    <a:pt x="4103" y="159"/>
                    <a:pt x="3371" y="1"/>
                    <a:pt x="2667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2" name="Google Shape;633;p31"/>
            <p:cNvSpPr/>
            <p:nvPr/>
          </p:nvSpPr>
          <p:spPr>
            <a:xfrm>
              <a:off x="5340527" y="4341819"/>
              <a:ext cx="381067" cy="180476"/>
            </a:xfrm>
            <a:custGeom>
              <a:avLst/>
              <a:gdLst/>
              <a:ahLst/>
              <a:cxnLst/>
              <a:rect l="l" t="t" r="r" b="b"/>
              <a:pathLst>
                <a:path w="18281" h="8658" extrusionOk="0">
                  <a:moveTo>
                    <a:pt x="3133" y="0"/>
                  </a:moveTo>
                  <a:cubicBezTo>
                    <a:pt x="2277" y="0"/>
                    <a:pt x="1758" y="1265"/>
                    <a:pt x="1435" y="2073"/>
                  </a:cubicBezTo>
                  <a:cubicBezTo>
                    <a:pt x="1001" y="3074"/>
                    <a:pt x="1" y="6577"/>
                    <a:pt x="1" y="7577"/>
                  </a:cubicBezTo>
                  <a:cubicBezTo>
                    <a:pt x="1" y="8139"/>
                    <a:pt x="528" y="8520"/>
                    <a:pt x="1024" y="8520"/>
                  </a:cubicBezTo>
                  <a:cubicBezTo>
                    <a:pt x="1382" y="8520"/>
                    <a:pt x="1723" y="8320"/>
                    <a:pt x="1835" y="7844"/>
                  </a:cubicBezTo>
                  <a:cubicBezTo>
                    <a:pt x="2135" y="6710"/>
                    <a:pt x="4370" y="3041"/>
                    <a:pt x="4370" y="3041"/>
                  </a:cubicBezTo>
                  <a:lnTo>
                    <a:pt x="7339" y="4175"/>
                  </a:lnTo>
                  <a:cubicBezTo>
                    <a:pt x="7339" y="4175"/>
                    <a:pt x="7639" y="4608"/>
                    <a:pt x="6372" y="5442"/>
                  </a:cubicBezTo>
                  <a:cubicBezTo>
                    <a:pt x="5104" y="6310"/>
                    <a:pt x="3270" y="8144"/>
                    <a:pt x="3803" y="8411"/>
                  </a:cubicBezTo>
                  <a:cubicBezTo>
                    <a:pt x="3992" y="8511"/>
                    <a:pt x="4307" y="8559"/>
                    <a:pt x="4664" y="8559"/>
                  </a:cubicBezTo>
                  <a:cubicBezTo>
                    <a:pt x="5378" y="8559"/>
                    <a:pt x="6261" y="8367"/>
                    <a:pt x="6639" y="8011"/>
                  </a:cubicBezTo>
                  <a:cubicBezTo>
                    <a:pt x="7206" y="7444"/>
                    <a:pt x="10175" y="6743"/>
                    <a:pt x="10175" y="6743"/>
                  </a:cubicBezTo>
                  <a:cubicBezTo>
                    <a:pt x="10175" y="6743"/>
                    <a:pt x="12876" y="8445"/>
                    <a:pt x="13410" y="8578"/>
                  </a:cubicBezTo>
                  <a:cubicBezTo>
                    <a:pt x="13679" y="8627"/>
                    <a:pt x="13947" y="8658"/>
                    <a:pt x="14216" y="8658"/>
                  </a:cubicBezTo>
                  <a:cubicBezTo>
                    <a:pt x="14314" y="8658"/>
                    <a:pt x="14413" y="8654"/>
                    <a:pt x="14511" y="8645"/>
                  </a:cubicBezTo>
                  <a:lnTo>
                    <a:pt x="17980" y="8645"/>
                  </a:lnTo>
                  <a:cubicBezTo>
                    <a:pt x="18280" y="7410"/>
                    <a:pt x="17880" y="6076"/>
                    <a:pt x="16979" y="5209"/>
                  </a:cubicBezTo>
                  <a:lnTo>
                    <a:pt x="13644" y="4809"/>
                  </a:lnTo>
                  <a:cubicBezTo>
                    <a:pt x="13444" y="4575"/>
                    <a:pt x="13243" y="4375"/>
                    <a:pt x="13010" y="4175"/>
                  </a:cubicBezTo>
                  <a:cubicBezTo>
                    <a:pt x="12376" y="3808"/>
                    <a:pt x="11709" y="3474"/>
                    <a:pt x="11042" y="3207"/>
                  </a:cubicBezTo>
                  <a:cubicBezTo>
                    <a:pt x="11042" y="3207"/>
                    <a:pt x="5104" y="1073"/>
                    <a:pt x="3803" y="239"/>
                  </a:cubicBezTo>
                  <a:cubicBezTo>
                    <a:pt x="3559" y="72"/>
                    <a:pt x="3337" y="0"/>
                    <a:pt x="3133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3" name="Google Shape;634;p31"/>
            <p:cNvSpPr/>
            <p:nvPr/>
          </p:nvSpPr>
          <p:spPr>
            <a:xfrm>
              <a:off x="5480980" y="4417007"/>
              <a:ext cx="46609" cy="33394"/>
            </a:xfrm>
            <a:custGeom>
              <a:avLst/>
              <a:gdLst/>
              <a:ahLst/>
              <a:cxnLst/>
              <a:rect l="l" t="t" r="r" b="b"/>
              <a:pathLst>
                <a:path w="2236" h="1602" fill="none" extrusionOk="0">
                  <a:moveTo>
                    <a:pt x="1" y="1602"/>
                  </a:moveTo>
                  <a:cubicBezTo>
                    <a:pt x="1" y="1602"/>
                    <a:pt x="1235" y="168"/>
                    <a:pt x="2236" y="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4" name="Google Shape;635;p31"/>
            <p:cNvSpPr/>
            <p:nvPr/>
          </p:nvSpPr>
          <p:spPr>
            <a:xfrm>
              <a:off x="7103180" y="4209099"/>
              <a:ext cx="239217" cy="261250"/>
            </a:xfrm>
            <a:custGeom>
              <a:avLst/>
              <a:gdLst/>
              <a:ahLst/>
              <a:cxnLst/>
              <a:rect l="l" t="t" r="r" b="b"/>
              <a:pathLst>
                <a:path w="11476" h="12533" extrusionOk="0">
                  <a:moveTo>
                    <a:pt x="4237" y="1"/>
                  </a:moveTo>
                  <a:cubicBezTo>
                    <a:pt x="1" y="668"/>
                    <a:pt x="868" y="5071"/>
                    <a:pt x="968" y="7039"/>
                  </a:cubicBezTo>
                  <a:cubicBezTo>
                    <a:pt x="1068" y="9007"/>
                    <a:pt x="2703" y="11476"/>
                    <a:pt x="5738" y="12343"/>
                  </a:cubicBezTo>
                  <a:cubicBezTo>
                    <a:pt x="6188" y="12472"/>
                    <a:pt x="6617" y="12532"/>
                    <a:pt x="7021" y="12532"/>
                  </a:cubicBezTo>
                  <a:cubicBezTo>
                    <a:pt x="9348" y="12532"/>
                    <a:pt x="10887" y="10536"/>
                    <a:pt x="11142" y="8007"/>
                  </a:cubicBezTo>
                  <a:cubicBezTo>
                    <a:pt x="11476" y="5071"/>
                    <a:pt x="10709" y="2703"/>
                    <a:pt x="8640" y="1736"/>
                  </a:cubicBezTo>
                  <a:cubicBezTo>
                    <a:pt x="7206" y="1068"/>
                    <a:pt x="5738" y="501"/>
                    <a:pt x="4237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5" name="Google Shape;636;p31"/>
            <p:cNvSpPr/>
            <p:nvPr/>
          </p:nvSpPr>
          <p:spPr>
            <a:xfrm>
              <a:off x="6217330" y="3400438"/>
              <a:ext cx="734307" cy="457902"/>
            </a:xfrm>
            <a:custGeom>
              <a:avLst/>
              <a:gdLst/>
              <a:ahLst/>
              <a:cxnLst/>
              <a:rect l="l" t="t" r="r" b="b"/>
              <a:pathLst>
                <a:path w="35227" h="21967" extrusionOk="0">
                  <a:moveTo>
                    <a:pt x="23651" y="1"/>
                  </a:moveTo>
                  <a:lnTo>
                    <a:pt x="11709" y="968"/>
                  </a:lnTo>
                  <a:cubicBezTo>
                    <a:pt x="11709" y="968"/>
                    <a:pt x="11709" y="7639"/>
                    <a:pt x="11543" y="9074"/>
                  </a:cubicBezTo>
                  <a:cubicBezTo>
                    <a:pt x="11409" y="10508"/>
                    <a:pt x="9808" y="11142"/>
                    <a:pt x="7273" y="11942"/>
                  </a:cubicBezTo>
                  <a:cubicBezTo>
                    <a:pt x="5305" y="12543"/>
                    <a:pt x="2803" y="12309"/>
                    <a:pt x="1" y="13243"/>
                  </a:cubicBezTo>
                  <a:cubicBezTo>
                    <a:pt x="2770" y="17280"/>
                    <a:pt x="7406" y="21683"/>
                    <a:pt x="14578" y="21950"/>
                  </a:cubicBezTo>
                  <a:cubicBezTo>
                    <a:pt x="14886" y="21961"/>
                    <a:pt x="15191" y="21966"/>
                    <a:pt x="15494" y="21966"/>
                  </a:cubicBezTo>
                  <a:cubicBezTo>
                    <a:pt x="26123" y="21966"/>
                    <a:pt x="33150" y="15280"/>
                    <a:pt x="35226" y="13010"/>
                  </a:cubicBezTo>
                  <a:cubicBezTo>
                    <a:pt x="34648" y="13010"/>
                    <a:pt x="34057" y="13049"/>
                    <a:pt x="33437" y="13049"/>
                  </a:cubicBezTo>
                  <a:cubicBezTo>
                    <a:pt x="32663" y="13049"/>
                    <a:pt x="31846" y="12988"/>
                    <a:pt x="30956" y="12710"/>
                  </a:cubicBezTo>
                  <a:cubicBezTo>
                    <a:pt x="27287" y="11609"/>
                    <a:pt x="24752" y="10508"/>
                    <a:pt x="23651" y="9074"/>
                  </a:cubicBezTo>
                  <a:cubicBezTo>
                    <a:pt x="22517" y="7639"/>
                    <a:pt x="23651" y="1"/>
                    <a:pt x="23651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6" name="Google Shape;637;p31"/>
            <p:cNvSpPr/>
            <p:nvPr/>
          </p:nvSpPr>
          <p:spPr>
            <a:xfrm>
              <a:off x="6461404" y="3400438"/>
              <a:ext cx="248952" cy="176641"/>
            </a:xfrm>
            <a:custGeom>
              <a:avLst/>
              <a:gdLst/>
              <a:ahLst/>
              <a:cxnLst/>
              <a:rect l="l" t="t" r="r" b="b"/>
              <a:pathLst>
                <a:path w="11943" h="8474" extrusionOk="0">
                  <a:moveTo>
                    <a:pt x="11942" y="1"/>
                  </a:moveTo>
                  <a:lnTo>
                    <a:pt x="34" y="968"/>
                  </a:lnTo>
                  <a:cubicBezTo>
                    <a:pt x="34" y="968"/>
                    <a:pt x="0" y="3470"/>
                    <a:pt x="0" y="5738"/>
                  </a:cubicBezTo>
                  <a:cubicBezTo>
                    <a:pt x="868" y="6605"/>
                    <a:pt x="1868" y="7372"/>
                    <a:pt x="2936" y="8006"/>
                  </a:cubicBezTo>
                  <a:cubicBezTo>
                    <a:pt x="3531" y="8335"/>
                    <a:pt x="4253" y="8474"/>
                    <a:pt x="4994" y="8474"/>
                  </a:cubicBezTo>
                  <a:cubicBezTo>
                    <a:pt x="6661" y="8474"/>
                    <a:pt x="8427" y="7770"/>
                    <a:pt x="9073" y="6939"/>
                  </a:cubicBezTo>
                  <a:cubicBezTo>
                    <a:pt x="9540" y="6338"/>
                    <a:pt x="10508" y="5204"/>
                    <a:pt x="11542" y="3803"/>
                  </a:cubicBezTo>
                  <a:cubicBezTo>
                    <a:pt x="11675" y="1802"/>
                    <a:pt x="11942" y="1"/>
                    <a:pt x="11942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7" name="Google Shape;638;p31"/>
            <p:cNvSpPr/>
            <p:nvPr/>
          </p:nvSpPr>
          <p:spPr>
            <a:xfrm>
              <a:off x="6572654" y="3887169"/>
              <a:ext cx="672397" cy="597543"/>
            </a:xfrm>
            <a:custGeom>
              <a:avLst/>
              <a:gdLst/>
              <a:ahLst/>
              <a:cxnLst/>
              <a:rect l="l" t="t" r="r" b="b"/>
              <a:pathLst>
                <a:path w="32257" h="28666" extrusionOk="0">
                  <a:moveTo>
                    <a:pt x="32257" y="1"/>
                  </a:moveTo>
                  <a:lnTo>
                    <a:pt x="23817" y="1935"/>
                  </a:lnTo>
                  <a:cubicBezTo>
                    <a:pt x="21938" y="2369"/>
                    <a:pt x="19592" y="2513"/>
                    <a:pt x="17299" y="2513"/>
                  </a:cubicBezTo>
                  <a:cubicBezTo>
                    <a:pt x="12713" y="2513"/>
                    <a:pt x="8340" y="1935"/>
                    <a:pt x="8340" y="1935"/>
                  </a:cubicBezTo>
                  <a:cubicBezTo>
                    <a:pt x="8340" y="1935"/>
                    <a:pt x="7906" y="5171"/>
                    <a:pt x="6172" y="10908"/>
                  </a:cubicBezTo>
                  <a:cubicBezTo>
                    <a:pt x="4437" y="16679"/>
                    <a:pt x="0" y="28121"/>
                    <a:pt x="0" y="28121"/>
                  </a:cubicBezTo>
                  <a:cubicBezTo>
                    <a:pt x="0" y="28121"/>
                    <a:pt x="5961" y="28665"/>
                    <a:pt x="10020" y="28665"/>
                  </a:cubicBezTo>
                  <a:cubicBezTo>
                    <a:pt x="10340" y="28665"/>
                    <a:pt x="10649" y="28662"/>
                    <a:pt x="10942" y="28654"/>
                  </a:cubicBezTo>
                  <a:cubicBezTo>
                    <a:pt x="14944" y="28554"/>
                    <a:pt x="21216" y="25852"/>
                    <a:pt x="21216" y="25852"/>
                  </a:cubicBezTo>
                  <a:cubicBezTo>
                    <a:pt x="21216" y="25852"/>
                    <a:pt x="23284" y="17180"/>
                    <a:pt x="23918" y="13610"/>
                  </a:cubicBezTo>
                  <a:cubicBezTo>
                    <a:pt x="24585" y="10041"/>
                    <a:pt x="31056" y="1502"/>
                    <a:pt x="31056" y="1502"/>
                  </a:cubicBezTo>
                  <a:lnTo>
                    <a:pt x="32257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8" name="Google Shape;639;p31"/>
            <p:cNvSpPr/>
            <p:nvPr/>
          </p:nvSpPr>
          <p:spPr>
            <a:xfrm>
              <a:off x="6939797" y="4058640"/>
              <a:ext cx="273966" cy="329184"/>
            </a:xfrm>
            <a:custGeom>
              <a:avLst/>
              <a:gdLst/>
              <a:ahLst/>
              <a:cxnLst/>
              <a:rect l="l" t="t" r="r" b="b"/>
              <a:pathLst>
                <a:path w="13143" h="15792" extrusionOk="0">
                  <a:moveTo>
                    <a:pt x="4242" y="1"/>
                  </a:moveTo>
                  <a:cubicBezTo>
                    <a:pt x="3786" y="1"/>
                    <a:pt x="3403" y="25"/>
                    <a:pt x="3136" y="81"/>
                  </a:cubicBezTo>
                  <a:cubicBezTo>
                    <a:pt x="1534" y="381"/>
                    <a:pt x="1034" y="1015"/>
                    <a:pt x="2335" y="1348"/>
                  </a:cubicBezTo>
                  <a:cubicBezTo>
                    <a:pt x="3636" y="1648"/>
                    <a:pt x="5838" y="1982"/>
                    <a:pt x="6772" y="2149"/>
                  </a:cubicBezTo>
                  <a:cubicBezTo>
                    <a:pt x="7872" y="2382"/>
                    <a:pt x="8940" y="2716"/>
                    <a:pt x="9974" y="3083"/>
                  </a:cubicBezTo>
                  <a:cubicBezTo>
                    <a:pt x="9974" y="3083"/>
                    <a:pt x="6471" y="3550"/>
                    <a:pt x="5037" y="3550"/>
                  </a:cubicBezTo>
                  <a:cubicBezTo>
                    <a:pt x="3603" y="3550"/>
                    <a:pt x="267" y="4984"/>
                    <a:pt x="100" y="5651"/>
                  </a:cubicBezTo>
                  <a:cubicBezTo>
                    <a:pt x="0" y="6018"/>
                    <a:pt x="67" y="6418"/>
                    <a:pt x="267" y="6752"/>
                  </a:cubicBezTo>
                  <a:cubicBezTo>
                    <a:pt x="167" y="7086"/>
                    <a:pt x="200" y="7419"/>
                    <a:pt x="300" y="7753"/>
                  </a:cubicBezTo>
                  <a:cubicBezTo>
                    <a:pt x="467" y="8386"/>
                    <a:pt x="4236" y="8086"/>
                    <a:pt x="5204" y="8253"/>
                  </a:cubicBezTo>
                  <a:cubicBezTo>
                    <a:pt x="6138" y="8386"/>
                    <a:pt x="8072" y="8853"/>
                    <a:pt x="8072" y="8853"/>
                  </a:cubicBezTo>
                  <a:cubicBezTo>
                    <a:pt x="8072" y="8853"/>
                    <a:pt x="7379" y="8816"/>
                    <a:pt x="6481" y="8816"/>
                  </a:cubicBezTo>
                  <a:cubicBezTo>
                    <a:pt x="4834" y="8816"/>
                    <a:pt x="2502" y="8942"/>
                    <a:pt x="2502" y="9654"/>
                  </a:cubicBezTo>
                  <a:cubicBezTo>
                    <a:pt x="2502" y="10499"/>
                    <a:pt x="3897" y="10597"/>
                    <a:pt x="4983" y="10597"/>
                  </a:cubicBezTo>
                  <a:cubicBezTo>
                    <a:pt x="5312" y="10597"/>
                    <a:pt x="5613" y="10588"/>
                    <a:pt x="5838" y="10588"/>
                  </a:cubicBezTo>
                  <a:cubicBezTo>
                    <a:pt x="6972" y="10721"/>
                    <a:pt x="8072" y="11155"/>
                    <a:pt x="9006" y="11889"/>
                  </a:cubicBezTo>
                  <a:cubicBezTo>
                    <a:pt x="9473" y="12356"/>
                    <a:pt x="9340" y="14858"/>
                    <a:pt x="10774" y="15325"/>
                  </a:cubicBezTo>
                  <a:cubicBezTo>
                    <a:pt x="11375" y="15558"/>
                    <a:pt x="12009" y="15725"/>
                    <a:pt x="12676" y="15792"/>
                  </a:cubicBezTo>
                  <a:lnTo>
                    <a:pt x="13143" y="11188"/>
                  </a:lnTo>
                  <a:cubicBezTo>
                    <a:pt x="13143" y="11188"/>
                    <a:pt x="12342" y="1181"/>
                    <a:pt x="11408" y="848"/>
                  </a:cubicBezTo>
                  <a:cubicBezTo>
                    <a:pt x="10603" y="598"/>
                    <a:pt x="6512" y="1"/>
                    <a:pt x="42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89" name="Google Shape;640;p31"/>
            <p:cNvSpPr/>
            <p:nvPr/>
          </p:nvSpPr>
          <p:spPr>
            <a:xfrm>
              <a:off x="6939797" y="4053345"/>
              <a:ext cx="273966" cy="334479"/>
            </a:xfrm>
            <a:custGeom>
              <a:avLst/>
              <a:gdLst/>
              <a:ahLst/>
              <a:cxnLst/>
              <a:rect l="l" t="t" r="r" b="b"/>
              <a:pathLst>
                <a:path w="13143" h="16046" fill="none" extrusionOk="0">
                  <a:moveTo>
                    <a:pt x="13143" y="11442"/>
                  </a:moveTo>
                  <a:cubicBezTo>
                    <a:pt x="13143" y="11442"/>
                    <a:pt x="12342" y="1435"/>
                    <a:pt x="11408" y="1102"/>
                  </a:cubicBezTo>
                  <a:cubicBezTo>
                    <a:pt x="10441" y="802"/>
                    <a:pt x="4737" y="1"/>
                    <a:pt x="3136" y="335"/>
                  </a:cubicBezTo>
                  <a:cubicBezTo>
                    <a:pt x="1534" y="635"/>
                    <a:pt x="1034" y="1269"/>
                    <a:pt x="2335" y="1602"/>
                  </a:cubicBezTo>
                  <a:cubicBezTo>
                    <a:pt x="3636" y="1902"/>
                    <a:pt x="5838" y="2236"/>
                    <a:pt x="6772" y="2403"/>
                  </a:cubicBezTo>
                  <a:cubicBezTo>
                    <a:pt x="7872" y="2636"/>
                    <a:pt x="8940" y="2970"/>
                    <a:pt x="9974" y="3337"/>
                  </a:cubicBezTo>
                  <a:cubicBezTo>
                    <a:pt x="9974" y="3337"/>
                    <a:pt x="6471" y="3804"/>
                    <a:pt x="5037" y="3804"/>
                  </a:cubicBezTo>
                  <a:cubicBezTo>
                    <a:pt x="3603" y="3804"/>
                    <a:pt x="267" y="5238"/>
                    <a:pt x="100" y="5905"/>
                  </a:cubicBezTo>
                  <a:cubicBezTo>
                    <a:pt x="0" y="6272"/>
                    <a:pt x="67" y="6672"/>
                    <a:pt x="267" y="7006"/>
                  </a:cubicBezTo>
                  <a:cubicBezTo>
                    <a:pt x="167" y="7340"/>
                    <a:pt x="200" y="7673"/>
                    <a:pt x="300" y="8007"/>
                  </a:cubicBezTo>
                  <a:cubicBezTo>
                    <a:pt x="467" y="8640"/>
                    <a:pt x="4236" y="8340"/>
                    <a:pt x="5204" y="8507"/>
                  </a:cubicBezTo>
                  <a:cubicBezTo>
                    <a:pt x="6138" y="8640"/>
                    <a:pt x="8072" y="9107"/>
                    <a:pt x="8072" y="9107"/>
                  </a:cubicBezTo>
                  <a:cubicBezTo>
                    <a:pt x="8072" y="9107"/>
                    <a:pt x="2502" y="8807"/>
                    <a:pt x="2502" y="9908"/>
                  </a:cubicBezTo>
                  <a:cubicBezTo>
                    <a:pt x="2502" y="11009"/>
                    <a:pt x="4870" y="10842"/>
                    <a:pt x="5838" y="10842"/>
                  </a:cubicBezTo>
                  <a:cubicBezTo>
                    <a:pt x="6972" y="10975"/>
                    <a:pt x="8072" y="11409"/>
                    <a:pt x="9006" y="12143"/>
                  </a:cubicBezTo>
                  <a:cubicBezTo>
                    <a:pt x="9473" y="12610"/>
                    <a:pt x="9340" y="15112"/>
                    <a:pt x="10774" y="15579"/>
                  </a:cubicBezTo>
                  <a:cubicBezTo>
                    <a:pt x="11375" y="15812"/>
                    <a:pt x="12009" y="15979"/>
                    <a:pt x="12676" y="16046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0" name="Google Shape;641;p31"/>
            <p:cNvSpPr/>
            <p:nvPr/>
          </p:nvSpPr>
          <p:spPr>
            <a:xfrm>
              <a:off x="6945341" y="4169473"/>
              <a:ext cx="198903" cy="33394"/>
            </a:xfrm>
            <a:custGeom>
              <a:avLst/>
              <a:gdLst/>
              <a:ahLst/>
              <a:cxnLst/>
              <a:rect l="l" t="t" r="r" b="b"/>
              <a:pathLst>
                <a:path w="9542" h="1602" fill="none" extrusionOk="0">
                  <a:moveTo>
                    <a:pt x="1" y="1435"/>
                  </a:moveTo>
                  <a:cubicBezTo>
                    <a:pt x="1" y="1435"/>
                    <a:pt x="6372" y="1"/>
                    <a:pt x="9541" y="1602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1" name="Google Shape;642;p31"/>
            <p:cNvSpPr/>
            <p:nvPr/>
          </p:nvSpPr>
          <p:spPr>
            <a:xfrm>
              <a:off x="6173535" y="4019973"/>
              <a:ext cx="56344" cy="493714"/>
            </a:xfrm>
            <a:custGeom>
              <a:avLst/>
              <a:gdLst/>
              <a:ahLst/>
              <a:cxnLst/>
              <a:rect l="l" t="t" r="r" b="b"/>
              <a:pathLst>
                <a:path w="2703" h="23685" fill="none" extrusionOk="0">
                  <a:moveTo>
                    <a:pt x="2536" y="1"/>
                  </a:moveTo>
                  <a:cubicBezTo>
                    <a:pt x="2536" y="1"/>
                    <a:pt x="0" y="8907"/>
                    <a:pt x="467" y="12109"/>
                  </a:cubicBezTo>
                  <a:cubicBezTo>
                    <a:pt x="968" y="15312"/>
                    <a:pt x="2369" y="18948"/>
                    <a:pt x="2536" y="19415"/>
                  </a:cubicBezTo>
                  <a:cubicBezTo>
                    <a:pt x="2702" y="19915"/>
                    <a:pt x="1969" y="23684"/>
                    <a:pt x="1969" y="23684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2" name="Google Shape;643;p31"/>
            <p:cNvSpPr/>
            <p:nvPr/>
          </p:nvSpPr>
          <p:spPr>
            <a:xfrm>
              <a:off x="6057407" y="2612247"/>
              <a:ext cx="1053444" cy="865401"/>
            </a:xfrm>
            <a:custGeom>
              <a:avLst/>
              <a:gdLst/>
              <a:ahLst/>
              <a:cxnLst/>
              <a:rect l="l" t="t" r="r" b="b"/>
              <a:pathLst>
                <a:path w="50537" h="41516" extrusionOk="0">
                  <a:moveTo>
                    <a:pt x="22079" y="1"/>
                  </a:moveTo>
                  <a:cubicBezTo>
                    <a:pt x="21093" y="1"/>
                    <a:pt x="20294" y="466"/>
                    <a:pt x="19415" y="1253"/>
                  </a:cubicBezTo>
                  <a:cubicBezTo>
                    <a:pt x="19021" y="1586"/>
                    <a:pt x="18688" y="1702"/>
                    <a:pt x="18390" y="1702"/>
                  </a:cubicBezTo>
                  <a:cubicBezTo>
                    <a:pt x="17702" y="1702"/>
                    <a:pt x="17197" y="1086"/>
                    <a:pt x="16546" y="1086"/>
                  </a:cubicBezTo>
                  <a:cubicBezTo>
                    <a:pt x="15579" y="1086"/>
                    <a:pt x="14778" y="2521"/>
                    <a:pt x="14778" y="2521"/>
                  </a:cubicBezTo>
                  <a:cubicBezTo>
                    <a:pt x="14778" y="2521"/>
                    <a:pt x="14362" y="2481"/>
                    <a:pt x="13790" y="2481"/>
                  </a:cubicBezTo>
                  <a:cubicBezTo>
                    <a:pt x="12704" y="2481"/>
                    <a:pt x="11057" y="2624"/>
                    <a:pt x="10642" y="3455"/>
                  </a:cubicBezTo>
                  <a:cubicBezTo>
                    <a:pt x="10008" y="4756"/>
                    <a:pt x="10809" y="5556"/>
                    <a:pt x="9541" y="6023"/>
                  </a:cubicBezTo>
                  <a:cubicBezTo>
                    <a:pt x="8273" y="6490"/>
                    <a:pt x="6372" y="7124"/>
                    <a:pt x="6205" y="8892"/>
                  </a:cubicBezTo>
                  <a:cubicBezTo>
                    <a:pt x="6038" y="10626"/>
                    <a:pt x="6372" y="11427"/>
                    <a:pt x="5571" y="11727"/>
                  </a:cubicBezTo>
                  <a:cubicBezTo>
                    <a:pt x="4771" y="12061"/>
                    <a:pt x="3170" y="12861"/>
                    <a:pt x="3036" y="14429"/>
                  </a:cubicBezTo>
                  <a:cubicBezTo>
                    <a:pt x="2870" y="16030"/>
                    <a:pt x="4304" y="16831"/>
                    <a:pt x="2870" y="18265"/>
                  </a:cubicBezTo>
                  <a:cubicBezTo>
                    <a:pt x="1435" y="19700"/>
                    <a:pt x="1" y="20800"/>
                    <a:pt x="1268" y="21768"/>
                  </a:cubicBezTo>
                  <a:cubicBezTo>
                    <a:pt x="2536" y="22702"/>
                    <a:pt x="3804" y="23035"/>
                    <a:pt x="3637" y="24470"/>
                  </a:cubicBezTo>
                  <a:cubicBezTo>
                    <a:pt x="3503" y="25871"/>
                    <a:pt x="1869" y="27639"/>
                    <a:pt x="3170" y="28439"/>
                  </a:cubicBezTo>
                  <a:cubicBezTo>
                    <a:pt x="4471" y="29240"/>
                    <a:pt x="5705" y="29240"/>
                    <a:pt x="5705" y="30641"/>
                  </a:cubicBezTo>
                  <a:cubicBezTo>
                    <a:pt x="5705" y="32075"/>
                    <a:pt x="5271" y="34143"/>
                    <a:pt x="6672" y="34477"/>
                  </a:cubicBezTo>
                  <a:cubicBezTo>
                    <a:pt x="8073" y="34777"/>
                    <a:pt x="10175" y="34477"/>
                    <a:pt x="10175" y="35411"/>
                  </a:cubicBezTo>
                  <a:cubicBezTo>
                    <a:pt x="10175" y="36303"/>
                    <a:pt x="10317" y="37847"/>
                    <a:pt x="12064" y="37847"/>
                  </a:cubicBezTo>
                  <a:cubicBezTo>
                    <a:pt x="12212" y="37847"/>
                    <a:pt x="12371" y="37836"/>
                    <a:pt x="12543" y="37813"/>
                  </a:cubicBezTo>
                  <a:cubicBezTo>
                    <a:pt x="13782" y="37646"/>
                    <a:pt x="14580" y="37367"/>
                    <a:pt x="15125" y="37367"/>
                  </a:cubicBezTo>
                  <a:cubicBezTo>
                    <a:pt x="15563" y="37367"/>
                    <a:pt x="15837" y="37548"/>
                    <a:pt x="16046" y="38113"/>
                  </a:cubicBezTo>
                  <a:cubicBezTo>
                    <a:pt x="16508" y="39316"/>
                    <a:pt x="17485" y="40062"/>
                    <a:pt x="18631" y="40062"/>
                  </a:cubicBezTo>
                  <a:cubicBezTo>
                    <a:pt x="18725" y="40062"/>
                    <a:pt x="18819" y="40057"/>
                    <a:pt x="18914" y="40047"/>
                  </a:cubicBezTo>
                  <a:cubicBezTo>
                    <a:pt x="19400" y="39983"/>
                    <a:pt x="19960" y="39920"/>
                    <a:pt x="20527" y="39920"/>
                  </a:cubicBezTo>
                  <a:cubicBezTo>
                    <a:pt x="21440" y="39920"/>
                    <a:pt x="22372" y="40085"/>
                    <a:pt x="23051" y="40681"/>
                  </a:cubicBezTo>
                  <a:cubicBezTo>
                    <a:pt x="23584" y="41115"/>
                    <a:pt x="24251" y="41382"/>
                    <a:pt x="24952" y="41448"/>
                  </a:cubicBezTo>
                  <a:lnTo>
                    <a:pt x="24952" y="41515"/>
                  </a:lnTo>
                  <a:lnTo>
                    <a:pt x="25586" y="41515"/>
                  </a:lnTo>
                  <a:lnTo>
                    <a:pt x="25586" y="41448"/>
                  </a:lnTo>
                  <a:cubicBezTo>
                    <a:pt x="26286" y="41382"/>
                    <a:pt x="26953" y="41115"/>
                    <a:pt x="27487" y="40681"/>
                  </a:cubicBezTo>
                  <a:cubicBezTo>
                    <a:pt x="28169" y="40082"/>
                    <a:pt x="29108" y="39905"/>
                    <a:pt x="30025" y="39905"/>
                  </a:cubicBezTo>
                  <a:cubicBezTo>
                    <a:pt x="30587" y="39905"/>
                    <a:pt x="31142" y="39971"/>
                    <a:pt x="31623" y="40047"/>
                  </a:cubicBezTo>
                  <a:cubicBezTo>
                    <a:pt x="31735" y="40062"/>
                    <a:pt x="31845" y="40069"/>
                    <a:pt x="31954" y="40069"/>
                  </a:cubicBezTo>
                  <a:cubicBezTo>
                    <a:pt x="33080" y="40069"/>
                    <a:pt x="34036" y="39299"/>
                    <a:pt x="34492" y="38113"/>
                  </a:cubicBezTo>
                  <a:cubicBezTo>
                    <a:pt x="34700" y="37548"/>
                    <a:pt x="34975" y="37367"/>
                    <a:pt x="35413" y="37367"/>
                  </a:cubicBezTo>
                  <a:cubicBezTo>
                    <a:pt x="35958" y="37367"/>
                    <a:pt x="36756" y="37646"/>
                    <a:pt x="37995" y="37813"/>
                  </a:cubicBezTo>
                  <a:cubicBezTo>
                    <a:pt x="38166" y="37836"/>
                    <a:pt x="38325" y="37847"/>
                    <a:pt x="38473" y="37847"/>
                  </a:cubicBezTo>
                  <a:cubicBezTo>
                    <a:pt x="40221" y="37847"/>
                    <a:pt x="40363" y="36303"/>
                    <a:pt x="40363" y="35411"/>
                  </a:cubicBezTo>
                  <a:cubicBezTo>
                    <a:pt x="40363" y="34477"/>
                    <a:pt x="42431" y="34777"/>
                    <a:pt x="43865" y="34477"/>
                  </a:cubicBezTo>
                  <a:cubicBezTo>
                    <a:pt x="45300" y="34143"/>
                    <a:pt x="44833" y="32075"/>
                    <a:pt x="44833" y="30641"/>
                  </a:cubicBezTo>
                  <a:cubicBezTo>
                    <a:pt x="44833" y="29240"/>
                    <a:pt x="46100" y="29206"/>
                    <a:pt x="47368" y="28439"/>
                  </a:cubicBezTo>
                  <a:cubicBezTo>
                    <a:pt x="48636" y="27639"/>
                    <a:pt x="47034" y="25904"/>
                    <a:pt x="46868" y="24470"/>
                  </a:cubicBezTo>
                  <a:cubicBezTo>
                    <a:pt x="46734" y="23035"/>
                    <a:pt x="48002" y="22702"/>
                    <a:pt x="49269" y="21768"/>
                  </a:cubicBezTo>
                  <a:cubicBezTo>
                    <a:pt x="50537" y="20800"/>
                    <a:pt x="49103" y="19700"/>
                    <a:pt x="47668" y="18265"/>
                  </a:cubicBezTo>
                  <a:cubicBezTo>
                    <a:pt x="46267" y="16831"/>
                    <a:pt x="47668" y="16030"/>
                    <a:pt x="47535" y="14429"/>
                  </a:cubicBezTo>
                  <a:cubicBezTo>
                    <a:pt x="47368" y="12861"/>
                    <a:pt x="45767" y="12061"/>
                    <a:pt x="44966" y="11727"/>
                  </a:cubicBezTo>
                  <a:cubicBezTo>
                    <a:pt x="44166" y="11427"/>
                    <a:pt x="44499" y="10626"/>
                    <a:pt x="44332" y="8892"/>
                  </a:cubicBezTo>
                  <a:cubicBezTo>
                    <a:pt x="44199" y="7124"/>
                    <a:pt x="42264" y="6490"/>
                    <a:pt x="40997" y="6023"/>
                  </a:cubicBezTo>
                  <a:cubicBezTo>
                    <a:pt x="39729" y="5523"/>
                    <a:pt x="40530" y="4756"/>
                    <a:pt x="39896" y="3455"/>
                  </a:cubicBezTo>
                  <a:cubicBezTo>
                    <a:pt x="39481" y="2624"/>
                    <a:pt x="37834" y="2481"/>
                    <a:pt x="36748" y="2481"/>
                  </a:cubicBezTo>
                  <a:cubicBezTo>
                    <a:pt x="36176" y="2481"/>
                    <a:pt x="35760" y="2521"/>
                    <a:pt x="35760" y="2521"/>
                  </a:cubicBezTo>
                  <a:cubicBezTo>
                    <a:pt x="35760" y="2521"/>
                    <a:pt x="34959" y="1086"/>
                    <a:pt x="34025" y="1086"/>
                  </a:cubicBezTo>
                  <a:cubicBezTo>
                    <a:pt x="33351" y="1086"/>
                    <a:pt x="32838" y="1702"/>
                    <a:pt x="32160" y="1702"/>
                  </a:cubicBezTo>
                  <a:cubicBezTo>
                    <a:pt x="31866" y="1702"/>
                    <a:pt x="31540" y="1586"/>
                    <a:pt x="31156" y="1253"/>
                  </a:cubicBezTo>
                  <a:cubicBezTo>
                    <a:pt x="30277" y="466"/>
                    <a:pt x="29462" y="1"/>
                    <a:pt x="28466" y="1"/>
                  </a:cubicBezTo>
                  <a:cubicBezTo>
                    <a:pt x="28027" y="1"/>
                    <a:pt x="27552" y="91"/>
                    <a:pt x="27020" y="286"/>
                  </a:cubicBezTo>
                  <a:cubicBezTo>
                    <a:pt x="26453" y="519"/>
                    <a:pt x="25853" y="686"/>
                    <a:pt x="25286" y="853"/>
                  </a:cubicBezTo>
                  <a:cubicBezTo>
                    <a:pt x="24685" y="686"/>
                    <a:pt x="24085" y="519"/>
                    <a:pt x="23518" y="286"/>
                  </a:cubicBezTo>
                  <a:cubicBezTo>
                    <a:pt x="22986" y="91"/>
                    <a:pt x="22514" y="1"/>
                    <a:pt x="22079" y="1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3" name="Google Shape;644;p31"/>
            <p:cNvSpPr/>
            <p:nvPr/>
          </p:nvSpPr>
          <p:spPr>
            <a:xfrm>
              <a:off x="6300085" y="3138896"/>
              <a:ext cx="101536" cy="159694"/>
            </a:xfrm>
            <a:custGeom>
              <a:avLst/>
              <a:gdLst/>
              <a:ahLst/>
              <a:cxnLst/>
              <a:rect l="l" t="t" r="r" b="b"/>
              <a:pathLst>
                <a:path w="4871" h="7661" extrusionOk="0">
                  <a:moveTo>
                    <a:pt x="1754" y="0"/>
                  </a:moveTo>
                  <a:cubicBezTo>
                    <a:pt x="1511" y="0"/>
                    <a:pt x="1277" y="98"/>
                    <a:pt x="1068" y="339"/>
                  </a:cubicBezTo>
                  <a:cubicBezTo>
                    <a:pt x="0" y="1606"/>
                    <a:pt x="367" y="4842"/>
                    <a:pt x="1802" y="6477"/>
                  </a:cubicBezTo>
                  <a:cubicBezTo>
                    <a:pt x="2669" y="7465"/>
                    <a:pt x="3610" y="7661"/>
                    <a:pt x="4218" y="7661"/>
                  </a:cubicBezTo>
                  <a:cubicBezTo>
                    <a:pt x="4615" y="7661"/>
                    <a:pt x="4871" y="7577"/>
                    <a:pt x="4871" y="7577"/>
                  </a:cubicBezTo>
                  <a:lnTo>
                    <a:pt x="3970" y="1773"/>
                  </a:lnTo>
                  <a:cubicBezTo>
                    <a:pt x="3970" y="1773"/>
                    <a:pt x="2788" y="0"/>
                    <a:pt x="17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4" name="Google Shape;645;p31"/>
            <p:cNvSpPr/>
            <p:nvPr/>
          </p:nvSpPr>
          <p:spPr>
            <a:xfrm>
              <a:off x="6300085" y="3119531"/>
              <a:ext cx="101536" cy="188439"/>
            </a:xfrm>
            <a:custGeom>
              <a:avLst/>
              <a:gdLst/>
              <a:ahLst/>
              <a:cxnLst/>
              <a:rect l="l" t="t" r="r" b="b"/>
              <a:pathLst>
                <a:path w="4871" h="9040" fill="none" extrusionOk="0">
                  <a:moveTo>
                    <a:pt x="3970" y="2702"/>
                  </a:moveTo>
                  <a:cubicBezTo>
                    <a:pt x="3970" y="2702"/>
                    <a:pt x="2169" y="0"/>
                    <a:pt x="1068" y="1268"/>
                  </a:cubicBezTo>
                  <a:cubicBezTo>
                    <a:pt x="0" y="2535"/>
                    <a:pt x="367" y="5771"/>
                    <a:pt x="1802" y="7406"/>
                  </a:cubicBezTo>
                  <a:cubicBezTo>
                    <a:pt x="3236" y="9040"/>
                    <a:pt x="4871" y="8506"/>
                    <a:pt x="4871" y="8506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5" name="Google Shape;646;p31"/>
            <p:cNvSpPr/>
            <p:nvPr/>
          </p:nvSpPr>
          <p:spPr>
            <a:xfrm>
              <a:off x="6753442" y="3141231"/>
              <a:ext cx="115440" cy="153273"/>
            </a:xfrm>
            <a:custGeom>
              <a:avLst/>
              <a:gdLst/>
              <a:ahLst/>
              <a:cxnLst/>
              <a:rect l="l" t="t" r="r" b="b"/>
              <a:pathLst>
                <a:path w="5538" h="7353" extrusionOk="0">
                  <a:moveTo>
                    <a:pt x="3871" y="1"/>
                  </a:moveTo>
                  <a:cubicBezTo>
                    <a:pt x="2871" y="1"/>
                    <a:pt x="1568" y="1528"/>
                    <a:pt x="1568" y="1528"/>
                  </a:cubicBezTo>
                  <a:lnTo>
                    <a:pt x="0" y="7165"/>
                  </a:lnTo>
                  <a:cubicBezTo>
                    <a:pt x="0" y="7165"/>
                    <a:pt x="401" y="7353"/>
                    <a:pt x="1005" y="7353"/>
                  </a:cubicBezTo>
                  <a:cubicBezTo>
                    <a:pt x="1595" y="7353"/>
                    <a:pt x="2378" y="7174"/>
                    <a:pt x="3169" y="6465"/>
                  </a:cubicBezTo>
                  <a:cubicBezTo>
                    <a:pt x="4804" y="5030"/>
                    <a:pt x="5538" y="1828"/>
                    <a:pt x="4604" y="427"/>
                  </a:cubicBezTo>
                  <a:cubicBezTo>
                    <a:pt x="4407" y="120"/>
                    <a:pt x="4151" y="1"/>
                    <a:pt x="38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6" name="Google Shape;647;p31"/>
            <p:cNvSpPr/>
            <p:nvPr/>
          </p:nvSpPr>
          <p:spPr>
            <a:xfrm>
              <a:off x="6753442" y="3120907"/>
              <a:ext cx="115440" cy="184979"/>
            </a:xfrm>
            <a:custGeom>
              <a:avLst/>
              <a:gdLst/>
              <a:ahLst/>
              <a:cxnLst/>
              <a:rect l="l" t="t" r="r" b="b"/>
              <a:pathLst>
                <a:path w="5538" h="8874" fill="none" extrusionOk="0">
                  <a:moveTo>
                    <a:pt x="1568" y="2503"/>
                  </a:moveTo>
                  <a:cubicBezTo>
                    <a:pt x="1568" y="2503"/>
                    <a:pt x="3703" y="1"/>
                    <a:pt x="4604" y="1402"/>
                  </a:cubicBezTo>
                  <a:cubicBezTo>
                    <a:pt x="5538" y="2803"/>
                    <a:pt x="4804" y="6005"/>
                    <a:pt x="3169" y="7440"/>
                  </a:cubicBezTo>
                  <a:cubicBezTo>
                    <a:pt x="1568" y="8874"/>
                    <a:pt x="0" y="8140"/>
                    <a:pt x="0" y="814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7" name="Google Shape;648;p31"/>
            <p:cNvSpPr/>
            <p:nvPr/>
          </p:nvSpPr>
          <p:spPr>
            <a:xfrm>
              <a:off x="6355720" y="3034004"/>
              <a:ext cx="467282" cy="494402"/>
            </a:xfrm>
            <a:custGeom>
              <a:avLst/>
              <a:gdLst/>
              <a:ahLst/>
              <a:cxnLst/>
              <a:rect l="l" t="t" r="r" b="b"/>
              <a:pathLst>
                <a:path w="22417" h="23718" extrusionOk="0">
                  <a:moveTo>
                    <a:pt x="5704" y="0"/>
                  </a:moveTo>
                  <a:cubicBezTo>
                    <a:pt x="5704" y="0"/>
                    <a:pt x="4770" y="834"/>
                    <a:pt x="3803" y="834"/>
                  </a:cubicBezTo>
                  <a:cubicBezTo>
                    <a:pt x="3202" y="834"/>
                    <a:pt x="2602" y="801"/>
                    <a:pt x="2001" y="734"/>
                  </a:cubicBezTo>
                  <a:cubicBezTo>
                    <a:pt x="1768" y="868"/>
                    <a:pt x="1468" y="934"/>
                    <a:pt x="1168" y="968"/>
                  </a:cubicBezTo>
                  <a:lnTo>
                    <a:pt x="334" y="968"/>
                  </a:lnTo>
                  <a:cubicBezTo>
                    <a:pt x="334" y="968"/>
                    <a:pt x="0" y="8106"/>
                    <a:pt x="1168" y="13243"/>
                  </a:cubicBezTo>
                  <a:cubicBezTo>
                    <a:pt x="2368" y="18380"/>
                    <a:pt x="7005" y="22183"/>
                    <a:pt x="8940" y="23250"/>
                  </a:cubicBezTo>
                  <a:cubicBezTo>
                    <a:pt x="9525" y="23579"/>
                    <a:pt x="10239" y="23718"/>
                    <a:pt x="10976" y="23718"/>
                  </a:cubicBezTo>
                  <a:cubicBezTo>
                    <a:pt x="12635" y="23718"/>
                    <a:pt x="14408" y="23014"/>
                    <a:pt x="15077" y="22183"/>
                  </a:cubicBezTo>
                  <a:cubicBezTo>
                    <a:pt x="16011" y="20982"/>
                    <a:pt x="19080" y="17413"/>
                    <a:pt x="20481" y="14311"/>
                  </a:cubicBezTo>
                  <a:cubicBezTo>
                    <a:pt x="21916" y="11208"/>
                    <a:pt x="22416" y="2135"/>
                    <a:pt x="22416" y="1535"/>
                  </a:cubicBezTo>
                  <a:cubicBezTo>
                    <a:pt x="22416" y="968"/>
                    <a:pt x="20481" y="1668"/>
                    <a:pt x="19914" y="267"/>
                  </a:cubicBezTo>
                  <a:cubicBezTo>
                    <a:pt x="19361" y="738"/>
                    <a:pt x="18669" y="1001"/>
                    <a:pt x="17955" y="1001"/>
                  </a:cubicBezTo>
                  <a:cubicBezTo>
                    <a:pt x="17808" y="1001"/>
                    <a:pt x="17660" y="990"/>
                    <a:pt x="17513" y="968"/>
                  </a:cubicBezTo>
                  <a:cubicBezTo>
                    <a:pt x="16712" y="834"/>
                    <a:pt x="15945" y="601"/>
                    <a:pt x="15244" y="267"/>
                  </a:cubicBezTo>
                  <a:cubicBezTo>
                    <a:pt x="15244" y="267"/>
                    <a:pt x="14242" y="920"/>
                    <a:pt x="13290" y="920"/>
                  </a:cubicBezTo>
                  <a:cubicBezTo>
                    <a:pt x="13103" y="920"/>
                    <a:pt x="12918" y="894"/>
                    <a:pt x="12742" y="834"/>
                  </a:cubicBezTo>
                  <a:cubicBezTo>
                    <a:pt x="11675" y="501"/>
                    <a:pt x="10474" y="134"/>
                    <a:pt x="10474" y="134"/>
                  </a:cubicBezTo>
                  <a:cubicBezTo>
                    <a:pt x="9901" y="482"/>
                    <a:pt x="9235" y="664"/>
                    <a:pt x="8560" y="664"/>
                  </a:cubicBezTo>
                  <a:cubicBezTo>
                    <a:pt x="8331" y="664"/>
                    <a:pt x="8100" y="643"/>
                    <a:pt x="7872" y="601"/>
                  </a:cubicBezTo>
                  <a:cubicBezTo>
                    <a:pt x="6204" y="367"/>
                    <a:pt x="5704" y="0"/>
                    <a:pt x="5704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8" name="Google Shape;649;p31"/>
            <p:cNvSpPr/>
            <p:nvPr/>
          </p:nvSpPr>
          <p:spPr>
            <a:xfrm>
              <a:off x="6430116" y="3611119"/>
              <a:ext cx="308047" cy="477017"/>
            </a:xfrm>
            <a:custGeom>
              <a:avLst/>
              <a:gdLst/>
              <a:ahLst/>
              <a:cxnLst/>
              <a:rect l="l" t="t" r="r" b="b"/>
              <a:pathLst>
                <a:path w="14778" h="22884" fill="none" extrusionOk="0">
                  <a:moveTo>
                    <a:pt x="14777" y="1"/>
                  </a:moveTo>
                  <a:lnTo>
                    <a:pt x="5471" y="22884"/>
                  </a:lnTo>
                  <a:lnTo>
                    <a:pt x="0" y="935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299" name="Google Shape;650;p31"/>
            <p:cNvSpPr/>
            <p:nvPr/>
          </p:nvSpPr>
          <p:spPr>
            <a:xfrm>
              <a:off x="6519812" y="4083258"/>
              <a:ext cx="63994" cy="54697"/>
            </a:xfrm>
            <a:custGeom>
              <a:avLst/>
              <a:gdLst/>
              <a:ahLst/>
              <a:cxnLst/>
              <a:rect l="l" t="t" r="r" b="b"/>
              <a:pathLst>
                <a:path w="3070" h="2624" extrusionOk="0">
                  <a:moveTo>
                    <a:pt x="1301" y="0"/>
                  </a:moveTo>
                  <a:cubicBezTo>
                    <a:pt x="567" y="0"/>
                    <a:pt x="0" y="601"/>
                    <a:pt x="0" y="1301"/>
                  </a:cubicBezTo>
                  <a:cubicBezTo>
                    <a:pt x="0" y="2093"/>
                    <a:pt x="644" y="2624"/>
                    <a:pt x="1319" y="2624"/>
                  </a:cubicBezTo>
                  <a:cubicBezTo>
                    <a:pt x="1639" y="2624"/>
                    <a:pt x="1967" y="2504"/>
                    <a:pt x="2235" y="2235"/>
                  </a:cubicBezTo>
                  <a:cubicBezTo>
                    <a:pt x="3069" y="1401"/>
                    <a:pt x="2469" y="0"/>
                    <a:pt x="1301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00" name="Google Shape;651;p31"/>
            <p:cNvSpPr/>
            <p:nvPr/>
          </p:nvSpPr>
          <p:spPr>
            <a:xfrm>
              <a:off x="5928773" y="4497677"/>
              <a:ext cx="749586" cy="22950"/>
            </a:xfrm>
            <a:custGeom>
              <a:avLst/>
              <a:gdLst/>
              <a:ahLst/>
              <a:cxnLst/>
              <a:rect l="l" t="t" r="r" b="b"/>
              <a:pathLst>
                <a:path w="35960" h="1101" extrusionOk="0">
                  <a:moveTo>
                    <a:pt x="1" y="0"/>
                  </a:moveTo>
                  <a:lnTo>
                    <a:pt x="1" y="1101"/>
                  </a:lnTo>
                  <a:lnTo>
                    <a:pt x="35960" y="1101"/>
                  </a:lnTo>
                  <a:lnTo>
                    <a:pt x="35960" y="0"/>
                  </a:lnTo>
                  <a:close/>
                </a:path>
              </a:pathLst>
            </a:custGeom>
            <a:solidFill>
              <a:srgbClr val="808080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301" name="Google Shape;652;p31"/>
            <p:cNvSpPr/>
            <p:nvPr/>
          </p:nvSpPr>
          <p:spPr>
            <a:xfrm>
              <a:off x="5382258" y="4010238"/>
              <a:ext cx="904631" cy="510390"/>
            </a:xfrm>
            <a:custGeom>
              <a:avLst/>
              <a:gdLst/>
              <a:ahLst/>
              <a:cxnLst/>
              <a:rect l="l" t="t" r="r" b="b"/>
              <a:pathLst>
                <a:path w="43398" h="24485" extrusionOk="0">
                  <a:moveTo>
                    <a:pt x="0" y="1"/>
                  </a:moveTo>
                  <a:lnTo>
                    <a:pt x="7305" y="24485"/>
                  </a:lnTo>
                  <a:lnTo>
                    <a:pt x="43398" y="24485"/>
                  </a:lnTo>
                  <a:lnTo>
                    <a:pt x="36092" y="1"/>
                  </a:lnTo>
                  <a:close/>
                </a:path>
              </a:pathLst>
            </a:custGeom>
            <a:solidFill>
              <a:srgbClr val="808080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5604903" y="130721"/>
            <a:ext cx="3514104" cy="523220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передает протокол загрузки из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ЕИСУКС</a:t>
            </a:r>
            <a:endParaRPr lang="ru-RU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nton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и протокол загрузки из ВИС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ФОИВ</a:t>
            </a:r>
          </a:p>
        </p:txBody>
      </p:sp>
      <p:sp>
        <p:nvSpPr>
          <p:cNvPr id="326" name="Прямоугольник 325"/>
          <p:cNvSpPr/>
          <p:nvPr/>
        </p:nvSpPr>
        <p:spPr>
          <a:xfrm>
            <a:off x="1173879" y="2326241"/>
            <a:ext cx="3086101" cy="307777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Проверяет настройки по Чек-листу</a:t>
            </a:r>
            <a:endParaRPr lang="ru-RU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nton"/>
              <a:cs typeface="Times New Roman" panose="02020603050405020304" pitchFamily="18" charset="0"/>
            </a:endParaRPr>
          </a:p>
        </p:txBody>
      </p:sp>
      <p:sp>
        <p:nvSpPr>
          <p:cNvPr id="327" name="Google Shape;707;p34"/>
          <p:cNvSpPr txBox="1">
            <a:spLocks noGrp="1"/>
          </p:cNvSpPr>
          <p:nvPr>
            <p:ph type="subTitle" idx="4294967295"/>
          </p:nvPr>
        </p:nvSpPr>
        <p:spPr>
          <a:xfrm>
            <a:off x="7190634" y="4279204"/>
            <a:ext cx="1928373" cy="856067"/>
          </a:xfrm>
          <a:prstGeom prst="rect">
            <a:avLst/>
          </a:prstGeom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r">
              <a:buNone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3</a:t>
            </a: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0413" y="2615929"/>
            <a:ext cx="1920719" cy="307777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40000"/>
                <a:lumOff val="60000"/>
                <a:alpha val="4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(см </a:t>
            </a:r>
            <a:r>
              <a:rPr lang="ru-RU" i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Приложение №20)</a:t>
            </a:r>
            <a:endParaRPr lang="en-US" i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nton"/>
              <a:cs typeface="Times New Roman" panose="02020603050405020304" pitchFamily="18" charset="0"/>
            </a:endParaRPr>
          </a:p>
        </p:txBody>
      </p:sp>
      <p:sp>
        <p:nvSpPr>
          <p:cNvPr id="328" name="Google Shape;327;p26"/>
          <p:cNvSpPr/>
          <p:nvPr/>
        </p:nvSpPr>
        <p:spPr>
          <a:xfrm rot="9578357">
            <a:off x="1907898" y="1844582"/>
            <a:ext cx="980476" cy="155234"/>
          </a:xfrm>
          <a:custGeom>
            <a:avLst/>
            <a:gdLst/>
            <a:ahLst/>
            <a:cxnLst/>
            <a:rect l="l" t="t" r="r" b="b"/>
            <a:pathLst>
              <a:path w="29522" h="38520" fill="none" extrusionOk="0">
                <a:moveTo>
                  <a:pt x="29522" y="1"/>
                </a:moveTo>
                <a:lnTo>
                  <a:pt x="29522" y="34373"/>
                </a:lnTo>
                <a:cubicBezTo>
                  <a:pt x="29522" y="36695"/>
                  <a:pt x="27698" y="38519"/>
                  <a:pt x="25376" y="38519"/>
                </a:cubicBezTo>
                <a:lnTo>
                  <a:pt x="1" y="38519"/>
                </a:lnTo>
              </a:path>
            </a:pathLst>
          </a:custGeom>
          <a:noFill/>
          <a:ln w="13475" cap="flat" cmpd="sng">
            <a:solidFill>
              <a:schemeClr val="dk2"/>
            </a:solidFill>
            <a:prstDash val="dash"/>
            <a:miter lim="41462"/>
            <a:headEnd type="none" w="sm" len="sm"/>
            <a:tailEnd type="none" w="sm" len="sm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7;p26"/>
          <p:cNvSpPr/>
          <p:nvPr/>
        </p:nvSpPr>
        <p:spPr>
          <a:xfrm rot="14978357">
            <a:off x="4832558" y="194678"/>
            <a:ext cx="196085" cy="1123091"/>
          </a:xfrm>
          <a:custGeom>
            <a:avLst/>
            <a:gdLst/>
            <a:ahLst/>
            <a:cxnLst/>
            <a:rect l="l" t="t" r="r" b="b"/>
            <a:pathLst>
              <a:path w="29522" h="38520" fill="none" extrusionOk="0">
                <a:moveTo>
                  <a:pt x="29522" y="1"/>
                </a:moveTo>
                <a:lnTo>
                  <a:pt x="29522" y="34373"/>
                </a:lnTo>
                <a:cubicBezTo>
                  <a:pt x="29522" y="36695"/>
                  <a:pt x="27698" y="38519"/>
                  <a:pt x="25376" y="38519"/>
                </a:cubicBezTo>
                <a:lnTo>
                  <a:pt x="1" y="38519"/>
                </a:lnTo>
              </a:path>
            </a:pathLst>
          </a:custGeom>
          <a:noFill/>
          <a:ln w="13475" cap="flat" cmpd="sng">
            <a:solidFill>
              <a:schemeClr val="dk2"/>
            </a:solidFill>
            <a:prstDash val="dash"/>
            <a:miter lim="41462"/>
            <a:headEnd type="none" w="sm" len="sm"/>
            <a:tailEnd type="none" w="sm" len="sm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               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289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326" grpId="0"/>
      <p:bldP spid="4" grpId="0"/>
      <p:bldP spid="328" grpId="0" animBg="1"/>
      <p:bldP spid="3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3353" cy="79839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588985" y="732292"/>
            <a:ext cx="6234360" cy="461665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 ФОИВ проверяет загруженные данные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670" y="2181772"/>
            <a:ext cx="2849585" cy="307777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Протокол выполненных работ</a:t>
            </a:r>
          </a:p>
        </p:txBody>
      </p:sp>
      <p:cxnSp>
        <p:nvCxnSpPr>
          <p:cNvPr id="497" name="Google Shape;1119;p40"/>
          <p:cNvCxnSpPr>
            <a:stCxn id="4" idx="0"/>
          </p:cNvCxnSpPr>
          <p:nvPr/>
        </p:nvCxnSpPr>
        <p:spPr>
          <a:xfrm rot="16200000" flipH="1">
            <a:off x="2530291" y="1330944"/>
            <a:ext cx="944238" cy="2645894"/>
          </a:xfrm>
          <a:prstGeom prst="bentConnector4">
            <a:avLst>
              <a:gd name="adj1" fmla="val -62222"/>
              <a:gd name="adj2" fmla="val 76925"/>
            </a:avLst>
          </a:prstGeom>
          <a:noFill/>
          <a:ln w="38100" cap="flat" cmpd="sng">
            <a:solidFill>
              <a:srgbClr val="009FE3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1">
                <a:lumMod val="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499" name="Google Shape;1121;p40"/>
          <p:cNvCxnSpPr>
            <a:endCxn id="502" idx="2"/>
          </p:cNvCxnSpPr>
          <p:nvPr/>
        </p:nvCxnSpPr>
        <p:spPr>
          <a:xfrm flipV="1">
            <a:off x="5317892" y="2272942"/>
            <a:ext cx="1010668" cy="177270"/>
          </a:xfrm>
          <a:prstGeom prst="bentConnector3">
            <a:avLst>
              <a:gd name="adj1" fmla="val 50000"/>
            </a:avLst>
          </a:prstGeom>
          <a:noFill/>
          <a:ln w="38100" cap="flat" cmpd="sng">
            <a:solidFill>
              <a:srgbClr val="F4951B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lumMod val="75000"/>
                <a:alpha val="40000"/>
              </a:schemeClr>
            </a:glow>
            <a:outerShdw blurRad="50800" dist="38100" dir="5400000" algn="t" rotWithShape="0">
              <a:schemeClr val="tx2">
                <a:alpha val="40000"/>
              </a:schemeClr>
            </a:outerShdw>
          </a:effectLst>
        </p:spPr>
      </p:cxnSp>
      <p:cxnSp>
        <p:nvCxnSpPr>
          <p:cNvPr id="500" name="Google Shape;1122;p40"/>
          <p:cNvCxnSpPr/>
          <p:nvPr/>
        </p:nvCxnSpPr>
        <p:spPr>
          <a:xfrm>
            <a:off x="4011181" y="3093529"/>
            <a:ext cx="1539312" cy="28615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grpSp>
        <p:nvGrpSpPr>
          <p:cNvPr id="71" name="Google Shape;1464;p45"/>
          <p:cNvGrpSpPr/>
          <p:nvPr/>
        </p:nvGrpSpPr>
        <p:grpSpPr>
          <a:xfrm>
            <a:off x="2714201" y="2067462"/>
            <a:ext cx="3755475" cy="2660500"/>
            <a:chOff x="228525" y="2171475"/>
            <a:chExt cx="1574425" cy="1352325"/>
          </a:xfrm>
        </p:grpSpPr>
        <p:sp>
          <p:nvSpPr>
            <p:cNvPr id="72" name="Google Shape;1465;p45"/>
            <p:cNvSpPr/>
            <p:nvPr/>
          </p:nvSpPr>
          <p:spPr>
            <a:xfrm>
              <a:off x="847350" y="2184800"/>
              <a:ext cx="84625" cy="85425"/>
            </a:xfrm>
            <a:custGeom>
              <a:avLst/>
              <a:gdLst/>
              <a:ahLst/>
              <a:cxnLst/>
              <a:rect l="l" t="t" r="r" b="b"/>
              <a:pathLst>
                <a:path w="3385" h="3417" extrusionOk="0">
                  <a:moveTo>
                    <a:pt x="1692" y="1"/>
                  </a:moveTo>
                  <a:cubicBezTo>
                    <a:pt x="767" y="1"/>
                    <a:pt x="1" y="767"/>
                    <a:pt x="1" y="1709"/>
                  </a:cubicBezTo>
                  <a:cubicBezTo>
                    <a:pt x="1" y="2650"/>
                    <a:pt x="767" y="3416"/>
                    <a:pt x="1692" y="3416"/>
                  </a:cubicBezTo>
                  <a:cubicBezTo>
                    <a:pt x="2618" y="3416"/>
                    <a:pt x="3384" y="2650"/>
                    <a:pt x="3384" y="1709"/>
                  </a:cubicBezTo>
                  <a:cubicBezTo>
                    <a:pt x="3384" y="767"/>
                    <a:pt x="2618" y="1"/>
                    <a:pt x="169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466;p45"/>
            <p:cNvSpPr/>
            <p:nvPr/>
          </p:nvSpPr>
          <p:spPr>
            <a:xfrm>
              <a:off x="828725" y="2182125"/>
              <a:ext cx="105625" cy="90500"/>
            </a:xfrm>
            <a:custGeom>
              <a:avLst/>
              <a:gdLst/>
              <a:ahLst/>
              <a:cxnLst/>
              <a:rect l="l" t="t" r="r" b="b"/>
              <a:pathLst>
                <a:path w="4225" h="3620" extrusionOk="0">
                  <a:moveTo>
                    <a:pt x="2418" y="204"/>
                  </a:moveTo>
                  <a:cubicBezTo>
                    <a:pt x="2424" y="204"/>
                    <a:pt x="2431" y="204"/>
                    <a:pt x="2437" y="204"/>
                  </a:cubicBezTo>
                  <a:cubicBezTo>
                    <a:pt x="3315" y="204"/>
                    <a:pt x="4033" y="938"/>
                    <a:pt x="4033" y="1816"/>
                  </a:cubicBezTo>
                  <a:cubicBezTo>
                    <a:pt x="4033" y="2786"/>
                    <a:pt x="3240" y="3428"/>
                    <a:pt x="2410" y="3428"/>
                  </a:cubicBezTo>
                  <a:cubicBezTo>
                    <a:pt x="2011" y="3428"/>
                    <a:pt x="1604" y="3280"/>
                    <a:pt x="1272" y="2949"/>
                  </a:cubicBezTo>
                  <a:cubicBezTo>
                    <a:pt x="272" y="1932"/>
                    <a:pt x="994" y="204"/>
                    <a:pt x="2418" y="204"/>
                  </a:cubicBezTo>
                  <a:close/>
                  <a:moveTo>
                    <a:pt x="2403" y="1"/>
                  </a:moveTo>
                  <a:cubicBezTo>
                    <a:pt x="1957" y="1"/>
                    <a:pt x="1501" y="167"/>
                    <a:pt x="1129" y="539"/>
                  </a:cubicBezTo>
                  <a:cubicBezTo>
                    <a:pt x="0" y="1683"/>
                    <a:pt x="819" y="3619"/>
                    <a:pt x="2418" y="3619"/>
                  </a:cubicBezTo>
                  <a:cubicBezTo>
                    <a:pt x="2424" y="3619"/>
                    <a:pt x="2431" y="3619"/>
                    <a:pt x="2437" y="3619"/>
                  </a:cubicBezTo>
                  <a:cubicBezTo>
                    <a:pt x="3427" y="3619"/>
                    <a:pt x="4225" y="2805"/>
                    <a:pt x="4225" y="1816"/>
                  </a:cubicBezTo>
                  <a:cubicBezTo>
                    <a:pt x="4225" y="726"/>
                    <a:pt x="3335" y="1"/>
                    <a:pt x="240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467;p45"/>
            <p:cNvSpPr/>
            <p:nvPr/>
          </p:nvSpPr>
          <p:spPr>
            <a:xfrm>
              <a:off x="985000" y="2344400"/>
              <a:ext cx="76225" cy="210700"/>
            </a:xfrm>
            <a:custGeom>
              <a:avLst/>
              <a:gdLst/>
              <a:ahLst/>
              <a:cxnLst/>
              <a:rect l="l" t="t" r="r" b="b"/>
              <a:pathLst>
                <a:path w="3049" h="8428" extrusionOk="0">
                  <a:moveTo>
                    <a:pt x="883" y="1"/>
                  </a:moveTo>
                  <a:cubicBezTo>
                    <a:pt x="880" y="1"/>
                    <a:pt x="878" y="1"/>
                    <a:pt x="878" y="1"/>
                  </a:cubicBezTo>
                  <a:lnTo>
                    <a:pt x="1" y="3001"/>
                  </a:lnTo>
                  <a:cubicBezTo>
                    <a:pt x="1" y="3001"/>
                    <a:pt x="671" y="7198"/>
                    <a:pt x="735" y="7549"/>
                  </a:cubicBezTo>
                  <a:cubicBezTo>
                    <a:pt x="790" y="7852"/>
                    <a:pt x="1117" y="8427"/>
                    <a:pt x="1687" y="8427"/>
                  </a:cubicBezTo>
                  <a:cubicBezTo>
                    <a:pt x="1778" y="8427"/>
                    <a:pt x="1876" y="8412"/>
                    <a:pt x="1980" y="8379"/>
                  </a:cubicBezTo>
                  <a:cubicBezTo>
                    <a:pt x="2730" y="8140"/>
                    <a:pt x="3049" y="7517"/>
                    <a:pt x="2969" y="6991"/>
                  </a:cubicBezTo>
                  <a:cubicBezTo>
                    <a:pt x="2905" y="6480"/>
                    <a:pt x="2075" y="2793"/>
                    <a:pt x="1868" y="1373"/>
                  </a:cubicBezTo>
                  <a:cubicBezTo>
                    <a:pt x="1685" y="30"/>
                    <a:pt x="947" y="1"/>
                    <a:pt x="88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468;p45"/>
            <p:cNvSpPr/>
            <p:nvPr/>
          </p:nvSpPr>
          <p:spPr>
            <a:xfrm>
              <a:off x="982600" y="2341600"/>
              <a:ext cx="81025" cy="215875"/>
            </a:xfrm>
            <a:custGeom>
              <a:avLst/>
              <a:gdLst/>
              <a:ahLst/>
              <a:cxnLst/>
              <a:rect l="l" t="t" r="r" b="b"/>
              <a:pathLst>
                <a:path w="3241" h="8635" extrusionOk="0">
                  <a:moveTo>
                    <a:pt x="1038" y="208"/>
                  </a:moveTo>
                  <a:cubicBezTo>
                    <a:pt x="1230" y="240"/>
                    <a:pt x="1725" y="432"/>
                    <a:pt x="1868" y="1501"/>
                  </a:cubicBezTo>
                  <a:cubicBezTo>
                    <a:pt x="1996" y="2379"/>
                    <a:pt x="2347" y="4070"/>
                    <a:pt x="2634" y="5427"/>
                  </a:cubicBezTo>
                  <a:cubicBezTo>
                    <a:pt x="2794" y="6225"/>
                    <a:pt x="2953" y="6927"/>
                    <a:pt x="2969" y="7119"/>
                  </a:cubicBezTo>
                  <a:cubicBezTo>
                    <a:pt x="3033" y="7566"/>
                    <a:pt x="2778" y="8156"/>
                    <a:pt x="2044" y="8395"/>
                  </a:cubicBezTo>
                  <a:cubicBezTo>
                    <a:pt x="1964" y="8420"/>
                    <a:pt x="1882" y="8433"/>
                    <a:pt x="1800" y="8433"/>
                  </a:cubicBezTo>
                  <a:cubicBezTo>
                    <a:pt x="1669" y="8433"/>
                    <a:pt x="1539" y="8400"/>
                    <a:pt x="1421" y="8332"/>
                  </a:cubicBezTo>
                  <a:cubicBezTo>
                    <a:pt x="1166" y="8172"/>
                    <a:pt x="990" y="7933"/>
                    <a:pt x="927" y="7645"/>
                  </a:cubicBezTo>
                  <a:cubicBezTo>
                    <a:pt x="863" y="7310"/>
                    <a:pt x="256" y="3448"/>
                    <a:pt x="192" y="3113"/>
                  </a:cubicBezTo>
                  <a:lnTo>
                    <a:pt x="1038" y="208"/>
                  </a:lnTo>
                  <a:close/>
                  <a:moveTo>
                    <a:pt x="978" y="1"/>
                  </a:moveTo>
                  <a:cubicBezTo>
                    <a:pt x="976" y="1"/>
                    <a:pt x="975" y="1"/>
                    <a:pt x="974" y="1"/>
                  </a:cubicBezTo>
                  <a:cubicBezTo>
                    <a:pt x="927" y="1"/>
                    <a:pt x="895" y="33"/>
                    <a:pt x="879" y="81"/>
                  </a:cubicBezTo>
                  <a:lnTo>
                    <a:pt x="1" y="3081"/>
                  </a:lnTo>
                  <a:cubicBezTo>
                    <a:pt x="1" y="3097"/>
                    <a:pt x="1" y="3113"/>
                    <a:pt x="1" y="3129"/>
                  </a:cubicBezTo>
                  <a:cubicBezTo>
                    <a:pt x="33" y="3304"/>
                    <a:pt x="671" y="7342"/>
                    <a:pt x="735" y="7677"/>
                  </a:cubicBezTo>
                  <a:cubicBezTo>
                    <a:pt x="815" y="8028"/>
                    <a:pt x="1022" y="8316"/>
                    <a:pt x="1326" y="8507"/>
                  </a:cubicBezTo>
                  <a:cubicBezTo>
                    <a:pt x="1453" y="8587"/>
                    <a:pt x="1613" y="8635"/>
                    <a:pt x="1772" y="8635"/>
                  </a:cubicBezTo>
                  <a:cubicBezTo>
                    <a:pt x="1884" y="8635"/>
                    <a:pt x="1996" y="8619"/>
                    <a:pt x="2108" y="8587"/>
                  </a:cubicBezTo>
                  <a:cubicBezTo>
                    <a:pt x="2937" y="8316"/>
                    <a:pt x="3241" y="7629"/>
                    <a:pt x="3177" y="7087"/>
                  </a:cubicBezTo>
                  <a:cubicBezTo>
                    <a:pt x="3145" y="6895"/>
                    <a:pt x="3001" y="6225"/>
                    <a:pt x="2826" y="5379"/>
                  </a:cubicBezTo>
                  <a:cubicBezTo>
                    <a:pt x="2554" y="4102"/>
                    <a:pt x="2187" y="2331"/>
                    <a:pt x="2076" y="1469"/>
                  </a:cubicBezTo>
                  <a:cubicBezTo>
                    <a:pt x="1857" y="16"/>
                    <a:pt x="1042" y="1"/>
                    <a:pt x="97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469;p45"/>
            <p:cNvSpPr/>
            <p:nvPr/>
          </p:nvSpPr>
          <p:spPr>
            <a:xfrm>
              <a:off x="725275" y="2403100"/>
              <a:ext cx="285700" cy="222200"/>
            </a:xfrm>
            <a:custGeom>
              <a:avLst/>
              <a:gdLst/>
              <a:ahLst/>
              <a:cxnLst/>
              <a:rect l="l" t="t" r="r" b="b"/>
              <a:pathLst>
                <a:path w="11428" h="8888" extrusionOk="0">
                  <a:moveTo>
                    <a:pt x="8183" y="0"/>
                  </a:moveTo>
                  <a:cubicBezTo>
                    <a:pt x="7129" y="0"/>
                    <a:pt x="5619" y="255"/>
                    <a:pt x="3495" y="1084"/>
                  </a:cubicBezTo>
                  <a:cubicBezTo>
                    <a:pt x="3495" y="1084"/>
                    <a:pt x="0" y="2568"/>
                    <a:pt x="0" y="3095"/>
                  </a:cubicBezTo>
                  <a:cubicBezTo>
                    <a:pt x="0" y="3637"/>
                    <a:pt x="2155" y="8888"/>
                    <a:pt x="2155" y="8888"/>
                  </a:cubicBezTo>
                  <a:lnTo>
                    <a:pt x="11427" y="6462"/>
                  </a:lnTo>
                  <a:lnTo>
                    <a:pt x="10390" y="653"/>
                  </a:lnTo>
                  <a:cubicBezTo>
                    <a:pt x="10390" y="653"/>
                    <a:pt x="9870" y="0"/>
                    <a:pt x="8183" y="0"/>
                  </a:cubicBezTo>
                  <a:close/>
                </a:path>
              </a:pathLst>
            </a:custGeom>
            <a:solidFill>
              <a:srgbClr val="879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470;p45"/>
            <p:cNvSpPr/>
            <p:nvPr/>
          </p:nvSpPr>
          <p:spPr>
            <a:xfrm>
              <a:off x="722875" y="2400525"/>
              <a:ext cx="290875" cy="227175"/>
            </a:xfrm>
            <a:custGeom>
              <a:avLst/>
              <a:gdLst/>
              <a:ahLst/>
              <a:cxnLst/>
              <a:rect l="l" t="t" r="r" b="b"/>
              <a:pathLst>
                <a:path w="11635" h="9087" extrusionOk="0">
                  <a:moveTo>
                    <a:pt x="8266" y="212"/>
                  </a:moveTo>
                  <a:cubicBezTo>
                    <a:pt x="9733" y="212"/>
                    <a:pt x="10296" y="710"/>
                    <a:pt x="10390" y="804"/>
                  </a:cubicBezTo>
                  <a:lnTo>
                    <a:pt x="11411" y="6501"/>
                  </a:lnTo>
                  <a:lnTo>
                    <a:pt x="2315" y="8863"/>
                  </a:lnTo>
                  <a:cubicBezTo>
                    <a:pt x="1453" y="6772"/>
                    <a:pt x="208" y="3581"/>
                    <a:pt x="208" y="3198"/>
                  </a:cubicBezTo>
                  <a:cubicBezTo>
                    <a:pt x="208" y="2910"/>
                    <a:pt x="1979" y="1985"/>
                    <a:pt x="3639" y="1283"/>
                  </a:cubicBezTo>
                  <a:cubicBezTo>
                    <a:pt x="5737" y="462"/>
                    <a:pt x="7228" y="212"/>
                    <a:pt x="8266" y="212"/>
                  </a:cubicBezTo>
                  <a:close/>
                  <a:moveTo>
                    <a:pt x="8280" y="1"/>
                  </a:moveTo>
                  <a:cubicBezTo>
                    <a:pt x="7213" y="1"/>
                    <a:pt x="5692" y="259"/>
                    <a:pt x="3559" y="1091"/>
                  </a:cubicBezTo>
                  <a:cubicBezTo>
                    <a:pt x="2729" y="1442"/>
                    <a:pt x="0" y="2639"/>
                    <a:pt x="0" y="3198"/>
                  </a:cubicBezTo>
                  <a:cubicBezTo>
                    <a:pt x="0" y="3740"/>
                    <a:pt x="1932" y="8480"/>
                    <a:pt x="2155" y="9023"/>
                  </a:cubicBezTo>
                  <a:cubicBezTo>
                    <a:pt x="2171" y="9071"/>
                    <a:pt x="2219" y="9087"/>
                    <a:pt x="2251" y="9087"/>
                  </a:cubicBezTo>
                  <a:lnTo>
                    <a:pt x="2283" y="9087"/>
                  </a:lnTo>
                  <a:lnTo>
                    <a:pt x="11555" y="6661"/>
                  </a:lnTo>
                  <a:cubicBezTo>
                    <a:pt x="11603" y="6645"/>
                    <a:pt x="11635" y="6597"/>
                    <a:pt x="11619" y="6549"/>
                  </a:cubicBezTo>
                  <a:lnTo>
                    <a:pt x="10581" y="740"/>
                  </a:lnTo>
                  <a:cubicBezTo>
                    <a:pt x="10581" y="724"/>
                    <a:pt x="10581" y="708"/>
                    <a:pt x="10565" y="692"/>
                  </a:cubicBezTo>
                  <a:cubicBezTo>
                    <a:pt x="10526" y="653"/>
                    <a:pt x="9976" y="1"/>
                    <a:pt x="828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471;p45"/>
            <p:cNvSpPr/>
            <p:nvPr/>
          </p:nvSpPr>
          <p:spPr>
            <a:xfrm>
              <a:off x="797475" y="2343650"/>
              <a:ext cx="225850" cy="276475"/>
            </a:xfrm>
            <a:custGeom>
              <a:avLst/>
              <a:gdLst/>
              <a:ahLst/>
              <a:cxnLst/>
              <a:rect l="l" t="t" r="r" b="b"/>
              <a:pathLst>
                <a:path w="9034" h="11059" extrusionOk="0">
                  <a:moveTo>
                    <a:pt x="6585" y="1"/>
                  </a:moveTo>
                  <a:cubicBezTo>
                    <a:pt x="5645" y="1"/>
                    <a:pt x="4522" y="57"/>
                    <a:pt x="3799" y="286"/>
                  </a:cubicBezTo>
                  <a:cubicBezTo>
                    <a:pt x="3799" y="286"/>
                    <a:pt x="2794" y="908"/>
                    <a:pt x="1996" y="1355"/>
                  </a:cubicBezTo>
                  <a:cubicBezTo>
                    <a:pt x="1198" y="1802"/>
                    <a:pt x="1" y="2424"/>
                    <a:pt x="1" y="3669"/>
                  </a:cubicBezTo>
                  <a:cubicBezTo>
                    <a:pt x="1" y="4914"/>
                    <a:pt x="911" y="9845"/>
                    <a:pt x="911" y="10356"/>
                  </a:cubicBezTo>
                  <a:cubicBezTo>
                    <a:pt x="895" y="10596"/>
                    <a:pt x="895" y="10819"/>
                    <a:pt x="942" y="11058"/>
                  </a:cubicBezTo>
                  <a:cubicBezTo>
                    <a:pt x="942" y="10947"/>
                    <a:pt x="7007" y="8952"/>
                    <a:pt x="7007" y="8952"/>
                  </a:cubicBezTo>
                  <a:cubicBezTo>
                    <a:pt x="7198" y="8154"/>
                    <a:pt x="7422" y="7372"/>
                    <a:pt x="7693" y="6606"/>
                  </a:cubicBezTo>
                  <a:cubicBezTo>
                    <a:pt x="8012" y="5840"/>
                    <a:pt x="7693" y="5185"/>
                    <a:pt x="8044" y="3941"/>
                  </a:cubicBezTo>
                  <a:cubicBezTo>
                    <a:pt x="8395" y="2712"/>
                    <a:pt x="9034" y="1882"/>
                    <a:pt x="8762" y="956"/>
                  </a:cubicBezTo>
                  <a:cubicBezTo>
                    <a:pt x="8491" y="31"/>
                    <a:pt x="8427" y="63"/>
                    <a:pt x="7422" y="15"/>
                  </a:cubicBezTo>
                  <a:cubicBezTo>
                    <a:pt x="7176" y="7"/>
                    <a:pt x="6890" y="1"/>
                    <a:pt x="658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472;p45"/>
            <p:cNvSpPr/>
            <p:nvPr/>
          </p:nvSpPr>
          <p:spPr>
            <a:xfrm>
              <a:off x="795100" y="2341325"/>
              <a:ext cx="228625" cy="281200"/>
            </a:xfrm>
            <a:custGeom>
              <a:avLst/>
              <a:gdLst/>
              <a:ahLst/>
              <a:cxnLst/>
              <a:rect l="l" t="t" r="r" b="b"/>
              <a:pathLst>
                <a:path w="9145" h="11248" extrusionOk="0">
                  <a:moveTo>
                    <a:pt x="6559" y="199"/>
                  </a:moveTo>
                  <a:cubicBezTo>
                    <a:pt x="6894" y="199"/>
                    <a:pt x="7219" y="207"/>
                    <a:pt x="7517" y="219"/>
                  </a:cubicBezTo>
                  <a:lnTo>
                    <a:pt x="7613" y="219"/>
                  </a:lnTo>
                  <a:cubicBezTo>
                    <a:pt x="8506" y="251"/>
                    <a:pt x="8522" y="251"/>
                    <a:pt x="8762" y="1081"/>
                  </a:cubicBezTo>
                  <a:cubicBezTo>
                    <a:pt x="8937" y="1656"/>
                    <a:pt x="8730" y="2198"/>
                    <a:pt x="8443" y="2885"/>
                  </a:cubicBezTo>
                  <a:cubicBezTo>
                    <a:pt x="8283" y="3252"/>
                    <a:pt x="8155" y="3635"/>
                    <a:pt x="8044" y="4018"/>
                  </a:cubicBezTo>
                  <a:cubicBezTo>
                    <a:pt x="7900" y="4528"/>
                    <a:pt x="7836" y="5055"/>
                    <a:pt x="7852" y="5582"/>
                  </a:cubicBezTo>
                  <a:cubicBezTo>
                    <a:pt x="7868" y="5949"/>
                    <a:pt x="7820" y="6316"/>
                    <a:pt x="7692" y="6667"/>
                  </a:cubicBezTo>
                  <a:cubicBezTo>
                    <a:pt x="7437" y="7417"/>
                    <a:pt x="7198" y="8183"/>
                    <a:pt x="7022" y="8965"/>
                  </a:cubicBezTo>
                  <a:cubicBezTo>
                    <a:pt x="2809" y="10353"/>
                    <a:pt x="1516" y="10816"/>
                    <a:pt x="1117" y="11008"/>
                  </a:cubicBezTo>
                  <a:cubicBezTo>
                    <a:pt x="1085" y="10816"/>
                    <a:pt x="1085" y="10641"/>
                    <a:pt x="1101" y="10449"/>
                  </a:cubicBezTo>
                  <a:cubicBezTo>
                    <a:pt x="1101" y="10242"/>
                    <a:pt x="958" y="9380"/>
                    <a:pt x="798" y="8279"/>
                  </a:cubicBezTo>
                  <a:cubicBezTo>
                    <a:pt x="527" y="6603"/>
                    <a:pt x="208" y="4512"/>
                    <a:pt x="208" y="3762"/>
                  </a:cubicBezTo>
                  <a:cubicBezTo>
                    <a:pt x="208" y="2629"/>
                    <a:pt x="1277" y="2023"/>
                    <a:pt x="2059" y="1592"/>
                  </a:cubicBezTo>
                  <a:lnTo>
                    <a:pt x="2155" y="1544"/>
                  </a:lnTo>
                  <a:cubicBezTo>
                    <a:pt x="2889" y="1113"/>
                    <a:pt x="3830" y="539"/>
                    <a:pt x="3942" y="475"/>
                  </a:cubicBezTo>
                  <a:cubicBezTo>
                    <a:pt x="4613" y="263"/>
                    <a:pt x="5622" y="199"/>
                    <a:pt x="6559" y="199"/>
                  </a:cubicBezTo>
                  <a:close/>
                  <a:moveTo>
                    <a:pt x="6709" y="0"/>
                  </a:moveTo>
                  <a:cubicBezTo>
                    <a:pt x="5709" y="0"/>
                    <a:pt x="4596" y="59"/>
                    <a:pt x="3862" y="283"/>
                  </a:cubicBezTo>
                  <a:cubicBezTo>
                    <a:pt x="3862" y="299"/>
                    <a:pt x="3846" y="299"/>
                    <a:pt x="3846" y="299"/>
                  </a:cubicBezTo>
                  <a:cubicBezTo>
                    <a:pt x="3830" y="299"/>
                    <a:pt x="2841" y="922"/>
                    <a:pt x="2043" y="1368"/>
                  </a:cubicBezTo>
                  <a:lnTo>
                    <a:pt x="1963" y="1416"/>
                  </a:lnTo>
                  <a:cubicBezTo>
                    <a:pt x="1133" y="1879"/>
                    <a:pt x="0" y="2502"/>
                    <a:pt x="0" y="3762"/>
                  </a:cubicBezTo>
                  <a:cubicBezTo>
                    <a:pt x="0" y="4528"/>
                    <a:pt x="335" y="6635"/>
                    <a:pt x="591" y="8311"/>
                  </a:cubicBezTo>
                  <a:cubicBezTo>
                    <a:pt x="766" y="9364"/>
                    <a:pt x="894" y="10258"/>
                    <a:pt x="894" y="10449"/>
                  </a:cubicBezTo>
                  <a:cubicBezTo>
                    <a:pt x="878" y="10689"/>
                    <a:pt x="894" y="10928"/>
                    <a:pt x="942" y="11167"/>
                  </a:cubicBezTo>
                  <a:cubicBezTo>
                    <a:pt x="942" y="11215"/>
                    <a:pt x="990" y="11247"/>
                    <a:pt x="1037" y="11247"/>
                  </a:cubicBezTo>
                  <a:cubicBezTo>
                    <a:pt x="1069" y="11247"/>
                    <a:pt x="1085" y="11231"/>
                    <a:pt x="1101" y="11215"/>
                  </a:cubicBezTo>
                  <a:cubicBezTo>
                    <a:pt x="1373" y="11056"/>
                    <a:pt x="4836" y="9891"/>
                    <a:pt x="7134" y="9140"/>
                  </a:cubicBezTo>
                  <a:cubicBezTo>
                    <a:pt x="7166" y="9125"/>
                    <a:pt x="7198" y="9093"/>
                    <a:pt x="7198" y="9061"/>
                  </a:cubicBezTo>
                  <a:cubicBezTo>
                    <a:pt x="7389" y="8279"/>
                    <a:pt x="7613" y="7497"/>
                    <a:pt x="7884" y="6731"/>
                  </a:cubicBezTo>
                  <a:cubicBezTo>
                    <a:pt x="8012" y="6364"/>
                    <a:pt x="8075" y="5965"/>
                    <a:pt x="8059" y="5582"/>
                  </a:cubicBezTo>
                  <a:cubicBezTo>
                    <a:pt x="8044" y="5071"/>
                    <a:pt x="8107" y="4560"/>
                    <a:pt x="8235" y="4066"/>
                  </a:cubicBezTo>
                  <a:cubicBezTo>
                    <a:pt x="8347" y="3698"/>
                    <a:pt x="8474" y="3331"/>
                    <a:pt x="8634" y="2964"/>
                  </a:cubicBezTo>
                  <a:cubicBezTo>
                    <a:pt x="8905" y="2278"/>
                    <a:pt x="9145" y="1672"/>
                    <a:pt x="8953" y="1017"/>
                  </a:cubicBezTo>
                  <a:cubicBezTo>
                    <a:pt x="8682" y="92"/>
                    <a:pt x="8570" y="60"/>
                    <a:pt x="7613" y="12"/>
                  </a:cubicBezTo>
                  <a:lnTo>
                    <a:pt x="7517" y="12"/>
                  </a:lnTo>
                  <a:cubicBezTo>
                    <a:pt x="7264" y="5"/>
                    <a:pt x="6991" y="0"/>
                    <a:pt x="670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473;p45"/>
            <p:cNvSpPr/>
            <p:nvPr/>
          </p:nvSpPr>
          <p:spPr>
            <a:xfrm>
              <a:off x="861325" y="2332300"/>
              <a:ext cx="110150" cy="105100"/>
            </a:xfrm>
            <a:custGeom>
              <a:avLst/>
              <a:gdLst/>
              <a:ahLst/>
              <a:cxnLst/>
              <a:rect l="l" t="t" r="r" b="b"/>
              <a:pathLst>
                <a:path w="4406" h="4204" extrusionOk="0">
                  <a:moveTo>
                    <a:pt x="1444" y="1"/>
                  </a:moveTo>
                  <a:cubicBezTo>
                    <a:pt x="1142" y="1"/>
                    <a:pt x="897" y="65"/>
                    <a:pt x="782" y="197"/>
                  </a:cubicBezTo>
                  <a:cubicBezTo>
                    <a:pt x="782" y="197"/>
                    <a:pt x="335" y="453"/>
                    <a:pt x="160" y="1554"/>
                  </a:cubicBezTo>
                  <a:cubicBezTo>
                    <a:pt x="48" y="2432"/>
                    <a:pt x="0" y="3309"/>
                    <a:pt x="0" y="4203"/>
                  </a:cubicBezTo>
                  <a:cubicBezTo>
                    <a:pt x="0" y="4203"/>
                    <a:pt x="1852" y="3166"/>
                    <a:pt x="2139" y="3134"/>
                  </a:cubicBezTo>
                  <a:cubicBezTo>
                    <a:pt x="2144" y="3133"/>
                    <a:pt x="2150" y="3133"/>
                    <a:pt x="2156" y="3133"/>
                  </a:cubicBezTo>
                  <a:cubicBezTo>
                    <a:pt x="2485" y="3133"/>
                    <a:pt x="4405" y="3932"/>
                    <a:pt x="4405" y="3932"/>
                  </a:cubicBezTo>
                  <a:cubicBezTo>
                    <a:pt x="4245" y="3022"/>
                    <a:pt x="4022" y="2112"/>
                    <a:pt x="3719" y="1235"/>
                  </a:cubicBezTo>
                  <a:cubicBezTo>
                    <a:pt x="3419" y="438"/>
                    <a:pt x="2234" y="1"/>
                    <a:pt x="14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474;p45"/>
            <p:cNvSpPr/>
            <p:nvPr/>
          </p:nvSpPr>
          <p:spPr>
            <a:xfrm>
              <a:off x="858525" y="2329750"/>
              <a:ext cx="115725" cy="110025"/>
            </a:xfrm>
            <a:custGeom>
              <a:avLst/>
              <a:gdLst/>
              <a:ahLst/>
              <a:cxnLst/>
              <a:rect l="l" t="t" r="r" b="b"/>
              <a:pathLst>
                <a:path w="4629" h="4401" extrusionOk="0">
                  <a:moveTo>
                    <a:pt x="1578" y="206"/>
                  </a:moveTo>
                  <a:cubicBezTo>
                    <a:pt x="1711" y="206"/>
                    <a:pt x="1858" y="221"/>
                    <a:pt x="2011" y="251"/>
                  </a:cubicBezTo>
                  <a:cubicBezTo>
                    <a:pt x="2714" y="379"/>
                    <a:pt x="3512" y="762"/>
                    <a:pt x="3735" y="1369"/>
                  </a:cubicBezTo>
                  <a:cubicBezTo>
                    <a:pt x="4006" y="2198"/>
                    <a:pt x="4230" y="3028"/>
                    <a:pt x="4389" y="3874"/>
                  </a:cubicBezTo>
                  <a:cubicBezTo>
                    <a:pt x="3862" y="3657"/>
                    <a:pt x="2567" y="3139"/>
                    <a:pt x="2259" y="3139"/>
                  </a:cubicBezTo>
                  <a:cubicBezTo>
                    <a:pt x="2250" y="3139"/>
                    <a:pt x="2242" y="3139"/>
                    <a:pt x="2235" y="3140"/>
                  </a:cubicBezTo>
                  <a:cubicBezTo>
                    <a:pt x="1980" y="3172"/>
                    <a:pt x="671" y="3874"/>
                    <a:pt x="208" y="4130"/>
                  </a:cubicBezTo>
                  <a:cubicBezTo>
                    <a:pt x="224" y="3316"/>
                    <a:pt x="272" y="2486"/>
                    <a:pt x="384" y="1672"/>
                  </a:cubicBezTo>
                  <a:cubicBezTo>
                    <a:pt x="543" y="650"/>
                    <a:pt x="942" y="395"/>
                    <a:pt x="958" y="395"/>
                  </a:cubicBezTo>
                  <a:cubicBezTo>
                    <a:pt x="958" y="395"/>
                    <a:pt x="974" y="379"/>
                    <a:pt x="974" y="379"/>
                  </a:cubicBezTo>
                  <a:cubicBezTo>
                    <a:pt x="1072" y="271"/>
                    <a:pt x="1295" y="206"/>
                    <a:pt x="1578" y="206"/>
                  </a:cubicBezTo>
                  <a:close/>
                  <a:moveTo>
                    <a:pt x="1574" y="1"/>
                  </a:moveTo>
                  <a:cubicBezTo>
                    <a:pt x="1238" y="1"/>
                    <a:pt x="976" y="79"/>
                    <a:pt x="830" y="236"/>
                  </a:cubicBezTo>
                  <a:cubicBezTo>
                    <a:pt x="751" y="283"/>
                    <a:pt x="336" y="603"/>
                    <a:pt x="176" y="1640"/>
                  </a:cubicBezTo>
                  <a:cubicBezTo>
                    <a:pt x="64" y="2518"/>
                    <a:pt x="17" y="3411"/>
                    <a:pt x="1" y="4305"/>
                  </a:cubicBezTo>
                  <a:cubicBezTo>
                    <a:pt x="1" y="4353"/>
                    <a:pt x="48" y="4401"/>
                    <a:pt x="112" y="4401"/>
                  </a:cubicBezTo>
                  <a:cubicBezTo>
                    <a:pt x="128" y="4401"/>
                    <a:pt x="144" y="4401"/>
                    <a:pt x="160" y="4385"/>
                  </a:cubicBezTo>
                  <a:cubicBezTo>
                    <a:pt x="862" y="4002"/>
                    <a:pt x="2075" y="3363"/>
                    <a:pt x="2267" y="3332"/>
                  </a:cubicBezTo>
                  <a:cubicBezTo>
                    <a:pt x="2270" y="3331"/>
                    <a:pt x="2273" y="3331"/>
                    <a:pt x="2276" y="3331"/>
                  </a:cubicBezTo>
                  <a:cubicBezTo>
                    <a:pt x="2453" y="3331"/>
                    <a:pt x="3531" y="3723"/>
                    <a:pt x="4485" y="4130"/>
                  </a:cubicBezTo>
                  <a:cubicBezTo>
                    <a:pt x="4500" y="4135"/>
                    <a:pt x="4513" y="4138"/>
                    <a:pt x="4526" y="4138"/>
                  </a:cubicBezTo>
                  <a:cubicBezTo>
                    <a:pt x="4586" y="4138"/>
                    <a:pt x="4629" y="4083"/>
                    <a:pt x="4629" y="4018"/>
                  </a:cubicBezTo>
                  <a:cubicBezTo>
                    <a:pt x="4453" y="3092"/>
                    <a:pt x="4230" y="2198"/>
                    <a:pt x="3927" y="1305"/>
                  </a:cubicBezTo>
                  <a:cubicBezTo>
                    <a:pt x="3655" y="571"/>
                    <a:pt x="2746" y="172"/>
                    <a:pt x="2043" y="44"/>
                  </a:cubicBezTo>
                  <a:cubicBezTo>
                    <a:pt x="1876" y="15"/>
                    <a:pt x="1718" y="1"/>
                    <a:pt x="157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475;p45"/>
            <p:cNvSpPr/>
            <p:nvPr/>
          </p:nvSpPr>
          <p:spPr>
            <a:xfrm>
              <a:off x="872500" y="2330450"/>
              <a:ext cx="58675" cy="114925"/>
            </a:xfrm>
            <a:custGeom>
              <a:avLst/>
              <a:gdLst/>
              <a:ahLst/>
              <a:cxnLst/>
              <a:rect l="l" t="t" r="r" b="b"/>
              <a:pathLst>
                <a:path w="2347" h="4597" extrusionOk="0">
                  <a:moveTo>
                    <a:pt x="0" y="0"/>
                  </a:moveTo>
                  <a:lnTo>
                    <a:pt x="32" y="128"/>
                  </a:lnTo>
                  <a:cubicBezTo>
                    <a:pt x="160" y="591"/>
                    <a:pt x="670" y="2314"/>
                    <a:pt x="958" y="3176"/>
                  </a:cubicBezTo>
                  <a:cubicBezTo>
                    <a:pt x="1309" y="4165"/>
                    <a:pt x="1820" y="4596"/>
                    <a:pt x="1820" y="4596"/>
                  </a:cubicBezTo>
                  <a:lnTo>
                    <a:pt x="2346" y="2522"/>
                  </a:lnTo>
                  <a:cubicBezTo>
                    <a:pt x="2346" y="2522"/>
                    <a:pt x="303" y="55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476;p45"/>
            <p:cNvSpPr/>
            <p:nvPr/>
          </p:nvSpPr>
          <p:spPr>
            <a:xfrm>
              <a:off x="869575" y="2328075"/>
              <a:ext cx="63975" cy="119700"/>
            </a:xfrm>
            <a:custGeom>
              <a:avLst/>
              <a:gdLst/>
              <a:ahLst/>
              <a:cxnLst/>
              <a:rect l="l" t="t" r="r" b="b"/>
              <a:pathLst>
                <a:path w="2559" h="4788" extrusionOk="0">
                  <a:moveTo>
                    <a:pt x="357" y="590"/>
                  </a:moveTo>
                  <a:cubicBezTo>
                    <a:pt x="963" y="1292"/>
                    <a:pt x="2112" y="2425"/>
                    <a:pt x="2351" y="2648"/>
                  </a:cubicBezTo>
                  <a:lnTo>
                    <a:pt x="1889" y="4484"/>
                  </a:lnTo>
                  <a:cubicBezTo>
                    <a:pt x="1569" y="4133"/>
                    <a:pt x="1330" y="3702"/>
                    <a:pt x="1170" y="3239"/>
                  </a:cubicBezTo>
                  <a:cubicBezTo>
                    <a:pt x="931" y="2521"/>
                    <a:pt x="548" y="1244"/>
                    <a:pt x="357" y="590"/>
                  </a:cubicBezTo>
                  <a:close/>
                  <a:moveTo>
                    <a:pt x="121" y="0"/>
                  </a:moveTo>
                  <a:cubicBezTo>
                    <a:pt x="63" y="0"/>
                    <a:pt x="0" y="53"/>
                    <a:pt x="21" y="127"/>
                  </a:cubicBezTo>
                  <a:lnTo>
                    <a:pt x="53" y="239"/>
                  </a:lnTo>
                  <a:cubicBezTo>
                    <a:pt x="117" y="462"/>
                    <a:pt x="660" y="2377"/>
                    <a:pt x="979" y="3303"/>
                  </a:cubicBezTo>
                  <a:cubicBezTo>
                    <a:pt x="1330" y="4308"/>
                    <a:pt x="1857" y="4739"/>
                    <a:pt x="1873" y="4755"/>
                  </a:cubicBezTo>
                  <a:cubicBezTo>
                    <a:pt x="1905" y="4771"/>
                    <a:pt x="1921" y="4787"/>
                    <a:pt x="1937" y="4787"/>
                  </a:cubicBezTo>
                  <a:cubicBezTo>
                    <a:pt x="1952" y="4787"/>
                    <a:pt x="1968" y="4787"/>
                    <a:pt x="1968" y="4771"/>
                  </a:cubicBezTo>
                  <a:cubicBezTo>
                    <a:pt x="2000" y="4771"/>
                    <a:pt x="2032" y="4739"/>
                    <a:pt x="2032" y="4707"/>
                  </a:cubicBezTo>
                  <a:lnTo>
                    <a:pt x="2559" y="2648"/>
                  </a:lnTo>
                  <a:cubicBezTo>
                    <a:pt x="2559" y="2617"/>
                    <a:pt x="2559" y="2569"/>
                    <a:pt x="2527" y="2553"/>
                  </a:cubicBezTo>
                  <a:cubicBezTo>
                    <a:pt x="2511" y="2537"/>
                    <a:pt x="500" y="574"/>
                    <a:pt x="197" y="47"/>
                  </a:cubicBezTo>
                  <a:cubicBezTo>
                    <a:pt x="181" y="15"/>
                    <a:pt x="151" y="0"/>
                    <a:pt x="12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477;p45"/>
            <p:cNvSpPr/>
            <p:nvPr/>
          </p:nvSpPr>
          <p:spPr>
            <a:xfrm>
              <a:off x="846550" y="2220025"/>
              <a:ext cx="133300" cy="185925"/>
            </a:xfrm>
            <a:custGeom>
              <a:avLst/>
              <a:gdLst/>
              <a:ahLst/>
              <a:cxnLst/>
              <a:rect l="l" t="t" r="r" b="b"/>
              <a:pathLst>
                <a:path w="5332" h="7437" extrusionOk="0">
                  <a:moveTo>
                    <a:pt x="2667" y="0"/>
                  </a:moveTo>
                  <a:cubicBezTo>
                    <a:pt x="2208" y="0"/>
                    <a:pt x="1044" y="181"/>
                    <a:pt x="575" y="1943"/>
                  </a:cubicBezTo>
                  <a:cubicBezTo>
                    <a:pt x="1" y="4146"/>
                    <a:pt x="1900" y="6045"/>
                    <a:pt x="2443" y="6763"/>
                  </a:cubicBezTo>
                  <a:cubicBezTo>
                    <a:pt x="2767" y="7180"/>
                    <a:pt x="3173" y="7436"/>
                    <a:pt x="3543" y="7436"/>
                  </a:cubicBezTo>
                  <a:cubicBezTo>
                    <a:pt x="3810" y="7436"/>
                    <a:pt x="4059" y="7303"/>
                    <a:pt x="4246" y="7002"/>
                  </a:cubicBezTo>
                  <a:cubicBezTo>
                    <a:pt x="4932" y="5901"/>
                    <a:pt x="5140" y="5343"/>
                    <a:pt x="5235" y="3906"/>
                  </a:cubicBezTo>
                  <a:cubicBezTo>
                    <a:pt x="5331" y="2454"/>
                    <a:pt x="5172" y="1481"/>
                    <a:pt x="4517" y="730"/>
                  </a:cubicBezTo>
                  <a:cubicBezTo>
                    <a:pt x="4086" y="268"/>
                    <a:pt x="3480" y="12"/>
                    <a:pt x="2858" y="12"/>
                  </a:cubicBezTo>
                  <a:cubicBezTo>
                    <a:pt x="2858" y="12"/>
                    <a:pt x="2786" y="0"/>
                    <a:pt x="26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478;p45"/>
            <p:cNvSpPr/>
            <p:nvPr/>
          </p:nvSpPr>
          <p:spPr>
            <a:xfrm>
              <a:off x="845350" y="2217325"/>
              <a:ext cx="137275" cy="191350"/>
            </a:xfrm>
            <a:custGeom>
              <a:avLst/>
              <a:gdLst/>
              <a:ahLst/>
              <a:cxnLst/>
              <a:rect l="l" t="t" r="r" b="b"/>
              <a:pathLst>
                <a:path w="5491" h="7654" extrusionOk="0">
                  <a:moveTo>
                    <a:pt x="2714" y="200"/>
                  </a:moveTo>
                  <a:cubicBezTo>
                    <a:pt x="2778" y="200"/>
                    <a:pt x="2826" y="200"/>
                    <a:pt x="2890" y="216"/>
                  </a:cubicBezTo>
                  <a:lnTo>
                    <a:pt x="2906" y="216"/>
                  </a:lnTo>
                  <a:cubicBezTo>
                    <a:pt x="3512" y="216"/>
                    <a:pt x="4071" y="471"/>
                    <a:pt x="4485" y="902"/>
                  </a:cubicBezTo>
                  <a:cubicBezTo>
                    <a:pt x="5092" y="1605"/>
                    <a:pt x="5283" y="2498"/>
                    <a:pt x="5188" y="3998"/>
                  </a:cubicBezTo>
                  <a:cubicBezTo>
                    <a:pt x="5092" y="5451"/>
                    <a:pt x="4869" y="5993"/>
                    <a:pt x="4198" y="7063"/>
                  </a:cubicBezTo>
                  <a:cubicBezTo>
                    <a:pt x="4087" y="7286"/>
                    <a:pt x="3863" y="7430"/>
                    <a:pt x="3608" y="7446"/>
                  </a:cubicBezTo>
                  <a:cubicBezTo>
                    <a:pt x="3597" y="7446"/>
                    <a:pt x="3587" y="7446"/>
                    <a:pt x="3576" y="7446"/>
                  </a:cubicBezTo>
                  <a:cubicBezTo>
                    <a:pt x="3249" y="7446"/>
                    <a:pt x="2880" y="7209"/>
                    <a:pt x="2570" y="6807"/>
                  </a:cubicBezTo>
                  <a:cubicBezTo>
                    <a:pt x="2507" y="6727"/>
                    <a:pt x="2411" y="6616"/>
                    <a:pt x="2315" y="6488"/>
                  </a:cubicBezTo>
                  <a:cubicBezTo>
                    <a:pt x="1581" y="5610"/>
                    <a:pt x="224" y="3951"/>
                    <a:pt x="735" y="2067"/>
                  </a:cubicBezTo>
                  <a:cubicBezTo>
                    <a:pt x="1182" y="376"/>
                    <a:pt x="2283" y="200"/>
                    <a:pt x="2714" y="200"/>
                  </a:cubicBezTo>
                  <a:close/>
                  <a:moveTo>
                    <a:pt x="2753" y="0"/>
                  </a:moveTo>
                  <a:cubicBezTo>
                    <a:pt x="2285" y="0"/>
                    <a:pt x="1026" y="175"/>
                    <a:pt x="528" y="2019"/>
                  </a:cubicBezTo>
                  <a:cubicBezTo>
                    <a:pt x="1" y="3998"/>
                    <a:pt x="1405" y="5706"/>
                    <a:pt x="2155" y="6616"/>
                  </a:cubicBezTo>
                  <a:cubicBezTo>
                    <a:pt x="2267" y="6743"/>
                    <a:pt x="2347" y="6839"/>
                    <a:pt x="2411" y="6935"/>
                  </a:cubicBezTo>
                  <a:cubicBezTo>
                    <a:pt x="2762" y="7382"/>
                    <a:pt x="3193" y="7653"/>
                    <a:pt x="3592" y="7653"/>
                  </a:cubicBezTo>
                  <a:cubicBezTo>
                    <a:pt x="3592" y="7653"/>
                    <a:pt x="3608" y="7653"/>
                    <a:pt x="3624" y="7637"/>
                  </a:cubicBezTo>
                  <a:cubicBezTo>
                    <a:pt x="3943" y="7621"/>
                    <a:pt x="4214" y="7446"/>
                    <a:pt x="4374" y="7158"/>
                  </a:cubicBezTo>
                  <a:cubicBezTo>
                    <a:pt x="5060" y="6073"/>
                    <a:pt x="5283" y="5499"/>
                    <a:pt x="5379" y="4014"/>
                  </a:cubicBezTo>
                  <a:cubicBezTo>
                    <a:pt x="5491" y="2450"/>
                    <a:pt x="5283" y="1509"/>
                    <a:pt x="4629" y="775"/>
                  </a:cubicBezTo>
                  <a:cubicBezTo>
                    <a:pt x="4182" y="296"/>
                    <a:pt x="3560" y="25"/>
                    <a:pt x="2921" y="9"/>
                  </a:cubicBezTo>
                  <a:cubicBezTo>
                    <a:pt x="2899" y="6"/>
                    <a:pt x="2839" y="0"/>
                    <a:pt x="275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479;p45"/>
            <p:cNvSpPr/>
            <p:nvPr/>
          </p:nvSpPr>
          <p:spPr>
            <a:xfrm>
              <a:off x="857325" y="2220025"/>
              <a:ext cx="119725" cy="102900"/>
            </a:xfrm>
            <a:custGeom>
              <a:avLst/>
              <a:gdLst/>
              <a:ahLst/>
              <a:cxnLst/>
              <a:rect l="l" t="t" r="r" b="b"/>
              <a:pathLst>
                <a:path w="4789" h="4116" extrusionOk="0">
                  <a:moveTo>
                    <a:pt x="2236" y="0"/>
                  </a:moveTo>
                  <a:cubicBezTo>
                    <a:pt x="1778" y="0"/>
                    <a:pt x="617" y="181"/>
                    <a:pt x="160" y="1943"/>
                  </a:cubicBezTo>
                  <a:cubicBezTo>
                    <a:pt x="1" y="2566"/>
                    <a:pt x="17" y="3220"/>
                    <a:pt x="208" y="3843"/>
                  </a:cubicBezTo>
                  <a:cubicBezTo>
                    <a:pt x="256" y="3683"/>
                    <a:pt x="352" y="3555"/>
                    <a:pt x="495" y="3555"/>
                  </a:cubicBezTo>
                  <a:cubicBezTo>
                    <a:pt x="899" y="3555"/>
                    <a:pt x="940" y="4115"/>
                    <a:pt x="1075" y="4115"/>
                  </a:cubicBezTo>
                  <a:cubicBezTo>
                    <a:pt x="1078" y="4115"/>
                    <a:pt x="1082" y="4115"/>
                    <a:pt x="1086" y="4114"/>
                  </a:cubicBezTo>
                  <a:cubicBezTo>
                    <a:pt x="1230" y="4082"/>
                    <a:pt x="1772" y="3587"/>
                    <a:pt x="1676" y="3140"/>
                  </a:cubicBezTo>
                  <a:cubicBezTo>
                    <a:pt x="1565" y="2693"/>
                    <a:pt x="1708" y="2486"/>
                    <a:pt x="2427" y="2486"/>
                  </a:cubicBezTo>
                  <a:cubicBezTo>
                    <a:pt x="3079" y="2486"/>
                    <a:pt x="3278" y="2738"/>
                    <a:pt x="3493" y="2738"/>
                  </a:cubicBezTo>
                  <a:cubicBezTo>
                    <a:pt x="3520" y="2738"/>
                    <a:pt x="3547" y="2734"/>
                    <a:pt x="3576" y="2725"/>
                  </a:cubicBezTo>
                  <a:cubicBezTo>
                    <a:pt x="3815" y="2662"/>
                    <a:pt x="3991" y="2183"/>
                    <a:pt x="4230" y="2183"/>
                  </a:cubicBezTo>
                  <a:cubicBezTo>
                    <a:pt x="4437" y="2183"/>
                    <a:pt x="4645" y="2279"/>
                    <a:pt x="4788" y="2438"/>
                  </a:cubicBezTo>
                  <a:cubicBezTo>
                    <a:pt x="4741" y="1816"/>
                    <a:pt x="4501" y="1209"/>
                    <a:pt x="4086" y="730"/>
                  </a:cubicBezTo>
                  <a:cubicBezTo>
                    <a:pt x="3655" y="268"/>
                    <a:pt x="3065" y="12"/>
                    <a:pt x="2427" y="12"/>
                  </a:cubicBezTo>
                  <a:cubicBezTo>
                    <a:pt x="2427" y="12"/>
                    <a:pt x="2355" y="0"/>
                    <a:pt x="223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480;p45"/>
            <p:cNvSpPr/>
            <p:nvPr/>
          </p:nvSpPr>
          <p:spPr>
            <a:xfrm>
              <a:off x="854550" y="2217300"/>
              <a:ext cx="125300" cy="107975"/>
            </a:xfrm>
            <a:custGeom>
              <a:avLst/>
              <a:gdLst/>
              <a:ahLst/>
              <a:cxnLst/>
              <a:rect l="l" t="t" r="r" b="b"/>
              <a:pathLst>
                <a:path w="5012" h="4319" extrusionOk="0">
                  <a:moveTo>
                    <a:pt x="2340" y="203"/>
                  </a:moveTo>
                  <a:cubicBezTo>
                    <a:pt x="2450" y="203"/>
                    <a:pt x="2522" y="214"/>
                    <a:pt x="2538" y="217"/>
                  </a:cubicBezTo>
                  <a:cubicBezTo>
                    <a:pt x="3144" y="217"/>
                    <a:pt x="3719" y="472"/>
                    <a:pt x="4117" y="903"/>
                  </a:cubicBezTo>
                  <a:cubicBezTo>
                    <a:pt x="4469" y="1302"/>
                    <a:pt x="4692" y="1797"/>
                    <a:pt x="4772" y="2324"/>
                  </a:cubicBezTo>
                  <a:cubicBezTo>
                    <a:pt x="4644" y="2244"/>
                    <a:pt x="4485" y="2196"/>
                    <a:pt x="4341" y="2180"/>
                  </a:cubicBezTo>
                  <a:cubicBezTo>
                    <a:pt x="4165" y="2180"/>
                    <a:pt x="4038" y="2340"/>
                    <a:pt x="3910" y="2499"/>
                  </a:cubicBezTo>
                  <a:cubicBezTo>
                    <a:pt x="3830" y="2611"/>
                    <a:pt x="3734" y="2723"/>
                    <a:pt x="3655" y="2739"/>
                  </a:cubicBezTo>
                  <a:cubicBezTo>
                    <a:pt x="3640" y="2742"/>
                    <a:pt x="3625" y="2744"/>
                    <a:pt x="3609" y="2744"/>
                  </a:cubicBezTo>
                  <a:cubicBezTo>
                    <a:pt x="3557" y="2744"/>
                    <a:pt x="3497" y="2724"/>
                    <a:pt x="3399" y="2675"/>
                  </a:cubicBezTo>
                  <a:cubicBezTo>
                    <a:pt x="3128" y="2563"/>
                    <a:pt x="2841" y="2499"/>
                    <a:pt x="2538" y="2499"/>
                  </a:cubicBezTo>
                  <a:cubicBezTo>
                    <a:pt x="2123" y="2499"/>
                    <a:pt x="1867" y="2563"/>
                    <a:pt x="1756" y="2723"/>
                  </a:cubicBezTo>
                  <a:cubicBezTo>
                    <a:pt x="1644" y="2882"/>
                    <a:pt x="1628" y="3090"/>
                    <a:pt x="1692" y="3281"/>
                  </a:cubicBezTo>
                  <a:cubicBezTo>
                    <a:pt x="1771" y="3632"/>
                    <a:pt x="1341" y="4031"/>
                    <a:pt x="1197" y="4111"/>
                  </a:cubicBezTo>
                  <a:cubicBezTo>
                    <a:pt x="1181" y="4079"/>
                    <a:pt x="1165" y="4047"/>
                    <a:pt x="1149" y="4015"/>
                  </a:cubicBezTo>
                  <a:cubicBezTo>
                    <a:pt x="1069" y="3840"/>
                    <a:pt x="926" y="3568"/>
                    <a:pt x="606" y="3568"/>
                  </a:cubicBezTo>
                  <a:cubicBezTo>
                    <a:pt x="511" y="3568"/>
                    <a:pt x="415" y="3616"/>
                    <a:pt x="351" y="3696"/>
                  </a:cubicBezTo>
                  <a:cubicBezTo>
                    <a:pt x="223" y="3154"/>
                    <a:pt x="223" y="2595"/>
                    <a:pt x="367" y="2068"/>
                  </a:cubicBezTo>
                  <a:cubicBezTo>
                    <a:pt x="816" y="389"/>
                    <a:pt x="1893" y="203"/>
                    <a:pt x="2340" y="203"/>
                  </a:cubicBezTo>
                  <a:close/>
                  <a:moveTo>
                    <a:pt x="2385" y="1"/>
                  </a:moveTo>
                  <a:cubicBezTo>
                    <a:pt x="1926" y="1"/>
                    <a:pt x="657" y="171"/>
                    <a:pt x="176" y="2020"/>
                  </a:cubicBezTo>
                  <a:cubicBezTo>
                    <a:pt x="0" y="2659"/>
                    <a:pt x="16" y="3345"/>
                    <a:pt x="223" y="3967"/>
                  </a:cubicBezTo>
                  <a:cubicBezTo>
                    <a:pt x="223" y="4015"/>
                    <a:pt x="271" y="4047"/>
                    <a:pt x="303" y="4047"/>
                  </a:cubicBezTo>
                  <a:cubicBezTo>
                    <a:pt x="351" y="4047"/>
                    <a:pt x="383" y="4015"/>
                    <a:pt x="399" y="3983"/>
                  </a:cubicBezTo>
                  <a:cubicBezTo>
                    <a:pt x="463" y="3840"/>
                    <a:pt x="527" y="3760"/>
                    <a:pt x="606" y="3760"/>
                  </a:cubicBezTo>
                  <a:cubicBezTo>
                    <a:pt x="798" y="3760"/>
                    <a:pt x="878" y="3904"/>
                    <a:pt x="974" y="4095"/>
                  </a:cubicBezTo>
                  <a:cubicBezTo>
                    <a:pt x="1021" y="4207"/>
                    <a:pt x="1085" y="4319"/>
                    <a:pt x="1181" y="4319"/>
                  </a:cubicBezTo>
                  <a:lnTo>
                    <a:pt x="1229" y="4319"/>
                  </a:lnTo>
                  <a:cubicBezTo>
                    <a:pt x="1388" y="4271"/>
                    <a:pt x="1995" y="3760"/>
                    <a:pt x="1883" y="3233"/>
                  </a:cubicBezTo>
                  <a:cubicBezTo>
                    <a:pt x="1835" y="3042"/>
                    <a:pt x="1851" y="2914"/>
                    <a:pt x="1899" y="2850"/>
                  </a:cubicBezTo>
                  <a:cubicBezTo>
                    <a:pt x="1979" y="2739"/>
                    <a:pt x="2202" y="2691"/>
                    <a:pt x="2538" y="2691"/>
                  </a:cubicBezTo>
                  <a:cubicBezTo>
                    <a:pt x="2809" y="2691"/>
                    <a:pt x="3080" y="2755"/>
                    <a:pt x="3320" y="2866"/>
                  </a:cubicBezTo>
                  <a:cubicBezTo>
                    <a:pt x="3401" y="2913"/>
                    <a:pt x="3500" y="2943"/>
                    <a:pt x="3597" y="2943"/>
                  </a:cubicBezTo>
                  <a:cubicBezTo>
                    <a:pt x="3633" y="2943"/>
                    <a:pt x="3668" y="2939"/>
                    <a:pt x="3703" y="2930"/>
                  </a:cubicBezTo>
                  <a:cubicBezTo>
                    <a:pt x="3862" y="2866"/>
                    <a:pt x="3974" y="2755"/>
                    <a:pt x="4070" y="2627"/>
                  </a:cubicBezTo>
                  <a:cubicBezTo>
                    <a:pt x="4149" y="2515"/>
                    <a:pt x="4261" y="2388"/>
                    <a:pt x="4341" y="2388"/>
                  </a:cubicBezTo>
                  <a:cubicBezTo>
                    <a:pt x="4516" y="2388"/>
                    <a:pt x="4708" y="2483"/>
                    <a:pt x="4836" y="2611"/>
                  </a:cubicBezTo>
                  <a:cubicBezTo>
                    <a:pt x="4858" y="2639"/>
                    <a:pt x="4886" y="2651"/>
                    <a:pt x="4914" y="2651"/>
                  </a:cubicBezTo>
                  <a:cubicBezTo>
                    <a:pt x="4964" y="2651"/>
                    <a:pt x="5011" y="2609"/>
                    <a:pt x="5011" y="2547"/>
                  </a:cubicBezTo>
                  <a:cubicBezTo>
                    <a:pt x="4947" y="1893"/>
                    <a:pt x="4692" y="1270"/>
                    <a:pt x="4277" y="776"/>
                  </a:cubicBezTo>
                  <a:cubicBezTo>
                    <a:pt x="3830" y="297"/>
                    <a:pt x="3208" y="26"/>
                    <a:pt x="2553" y="10"/>
                  </a:cubicBezTo>
                  <a:cubicBezTo>
                    <a:pt x="2551" y="10"/>
                    <a:pt x="2488" y="1"/>
                    <a:pt x="238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481;p45"/>
            <p:cNvSpPr/>
            <p:nvPr/>
          </p:nvSpPr>
          <p:spPr>
            <a:xfrm>
              <a:off x="858225" y="2308625"/>
              <a:ext cx="26250" cy="39000"/>
            </a:xfrm>
            <a:custGeom>
              <a:avLst/>
              <a:gdLst/>
              <a:ahLst/>
              <a:cxnLst/>
              <a:rect l="l" t="t" r="r" b="b"/>
              <a:pathLst>
                <a:path w="1050" h="1560" extrusionOk="0">
                  <a:moveTo>
                    <a:pt x="360" y="0"/>
                  </a:moveTo>
                  <a:cubicBezTo>
                    <a:pt x="120" y="0"/>
                    <a:pt x="1" y="221"/>
                    <a:pt x="156" y="729"/>
                  </a:cubicBezTo>
                  <a:cubicBezTo>
                    <a:pt x="332" y="1320"/>
                    <a:pt x="571" y="1559"/>
                    <a:pt x="699" y="1559"/>
                  </a:cubicBezTo>
                  <a:cubicBezTo>
                    <a:pt x="842" y="1559"/>
                    <a:pt x="906" y="1368"/>
                    <a:pt x="906" y="1368"/>
                  </a:cubicBezTo>
                  <a:lnTo>
                    <a:pt x="1050" y="777"/>
                  </a:lnTo>
                  <a:cubicBezTo>
                    <a:pt x="1050" y="777"/>
                    <a:pt x="779" y="75"/>
                    <a:pt x="459" y="11"/>
                  </a:cubicBezTo>
                  <a:cubicBezTo>
                    <a:pt x="424" y="4"/>
                    <a:pt x="391" y="0"/>
                    <a:pt x="3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482;p45"/>
            <p:cNvSpPr/>
            <p:nvPr/>
          </p:nvSpPr>
          <p:spPr>
            <a:xfrm>
              <a:off x="856925" y="2305950"/>
              <a:ext cx="30725" cy="44450"/>
            </a:xfrm>
            <a:custGeom>
              <a:avLst/>
              <a:gdLst/>
              <a:ahLst/>
              <a:cxnLst/>
              <a:rect l="l" t="t" r="r" b="b"/>
              <a:pathLst>
                <a:path w="1229" h="1778" extrusionOk="0">
                  <a:moveTo>
                    <a:pt x="415" y="1"/>
                  </a:moveTo>
                  <a:cubicBezTo>
                    <a:pt x="316" y="1"/>
                    <a:pt x="223" y="40"/>
                    <a:pt x="144" y="118"/>
                  </a:cubicBezTo>
                  <a:cubicBezTo>
                    <a:pt x="17" y="246"/>
                    <a:pt x="1" y="501"/>
                    <a:pt x="112" y="868"/>
                  </a:cubicBezTo>
                  <a:cubicBezTo>
                    <a:pt x="272" y="1411"/>
                    <a:pt x="527" y="1778"/>
                    <a:pt x="751" y="1778"/>
                  </a:cubicBezTo>
                  <a:cubicBezTo>
                    <a:pt x="926" y="1778"/>
                    <a:pt x="1022" y="1602"/>
                    <a:pt x="1054" y="1507"/>
                  </a:cubicBezTo>
                  <a:cubicBezTo>
                    <a:pt x="1074" y="1428"/>
                    <a:pt x="1014" y="1373"/>
                    <a:pt x="955" y="1373"/>
                  </a:cubicBezTo>
                  <a:cubicBezTo>
                    <a:pt x="918" y="1373"/>
                    <a:pt x="881" y="1394"/>
                    <a:pt x="863" y="1443"/>
                  </a:cubicBezTo>
                  <a:cubicBezTo>
                    <a:pt x="847" y="1491"/>
                    <a:pt x="799" y="1571"/>
                    <a:pt x="751" y="1571"/>
                  </a:cubicBezTo>
                  <a:cubicBezTo>
                    <a:pt x="703" y="1571"/>
                    <a:pt x="464" y="1395"/>
                    <a:pt x="304" y="820"/>
                  </a:cubicBezTo>
                  <a:cubicBezTo>
                    <a:pt x="192" y="421"/>
                    <a:pt x="256" y="278"/>
                    <a:pt x="288" y="246"/>
                  </a:cubicBezTo>
                  <a:cubicBezTo>
                    <a:pt x="329" y="215"/>
                    <a:pt x="377" y="197"/>
                    <a:pt x="423" y="197"/>
                  </a:cubicBezTo>
                  <a:cubicBezTo>
                    <a:pt x="448" y="197"/>
                    <a:pt x="473" y="203"/>
                    <a:pt x="496" y="214"/>
                  </a:cubicBezTo>
                  <a:cubicBezTo>
                    <a:pt x="687" y="262"/>
                    <a:pt x="910" y="661"/>
                    <a:pt x="1006" y="916"/>
                  </a:cubicBezTo>
                  <a:cubicBezTo>
                    <a:pt x="1023" y="962"/>
                    <a:pt x="1059" y="981"/>
                    <a:pt x="1095" y="981"/>
                  </a:cubicBezTo>
                  <a:cubicBezTo>
                    <a:pt x="1160" y="981"/>
                    <a:pt x="1229" y="919"/>
                    <a:pt x="1198" y="836"/>
                  </a:cubicBezTo>
                  <a:cubicBezTo>
                    <a:pt x="1166" y="773"/>
                    <a:pt x="894" y="102"/>
                    <a:pt x="543" y="22"/>
                  </a:cubicBezTo>
                  <a:cubicBezTo>
                    <a:pt x="500" y="8"/>
                    <a:pt x="457" y="1"/>
                    <a:pt x="41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483;p45"/>
            <p:cNvSpPr/>
            <p:nvPr/>
          </p:nvSpPr>
          <p:spPr>
            <a:xfrm>
              <a:off x="818800" y="2502025"/>
              <a:ext cx="74625" cy="52700"/>
            </a:xfrm>
            <a:custGeom>
              <a:avLst/>
              <a:gdLst/>
              <a:ahLst/>
              <a:cxnLst/>
              <a:rect l="l" t="t" r="r" b="b"/>
              <a:pathLst>
                <a:path w="2985" h="2108" extrusionOk="0">
                  <a:moveTo>
                    <a:pt x="109" y="1"/>
                  </a:moveTo>
                  <a:cubicBezTo>
                    <a:pt x="54" y="1"/>
                    <a:pt x="1" y="42"/>
                    <a:pt x="10" y="111"/>
                  </a:cubicBezTo>
                  <a:cubicBezTo>
                    <a:pt x="26" y="159"/>
                    <a:pt x="201" y="1276"/>
                    <a:pt x="983" y="1787"/>
                  </a:cubicBezTo>
                  <a:cubicBezTo>
                    <a:pt x="1342" y="1996"/>
                    <a:pt x="1729" y="2108"/>
                    <a:pt x="2131" y="2108"/>
                  </a:cubicBezTo>
                  <a:cubicBezTo>
                    <a:pt x="2158" y="2108"/>
                    <a:pt x="2185" y="2107"/>
                    <a:pt x="2212" y="2106"/>
                  </a:cubicBezTo>
                  <a:cubicBezTo>
                    <a:pt x="2435" y="2106"/>
                    <a:pt x="2643" y="2090"/>
                    <a:pt x="2866" y="2042"/>
                  </a:cubicBezTo>
                  <a:cubicBezTo>
                    <a:pt x="2984" y="2013"/>
                    <a:pt x="2952" y="1847"/>
                    <a:pt x="2846" y="1847"/>
                  </a:cubicBezTo>
                  <a:cubicBezTo>
                    <a:pt x="2838" y="1847"/>
                    <a:pt x="2828" y="1848"/>
                    <a:pt x="2818" y="1851"/>
                  </a:cubicBezTo>
                  <a:cubicBezTo>
                    <a:pt x="2811" y="1851"/>
                    <a:pt x="2568" y="1905"/>
                    <a:pt x="2238" y="1905"/>
                  </a:cubicBezTo>
                  <a:cubicBezTo>
                    <a:pt x="1896" y="1905"/>
                    <a:pt x="1460" y="1847"/>
                    <a:pt x="1095" y="1611"/>
                  </a:cubicBezTo>
                  <a:cubicBezTo>
                    <a:pt x="377" y="1149"/>
                    <a:pt x="217" y="95"/>
                    <a:pt x="217" y="95"/>
                  </a:cubicBezTo>
                  <a:cubicBezTo>
                    <a:pt x="203" y="30"/>
                    <a:pt x="155" y="1"/>
                    <a:pt x="10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484;p45"/>
            <p:cNvSpPr/>
            <p:nvPr/>
          </p:nvSpPr>
          <p:spPr>
            <a:xfrm>
              <a:off x="915100" y="2442675"/>
              <a:ext cx="17675" cy="70525"/>
            </a:xfrm>
            <a:custGeom>
              <a:avLst/>
              <a:gdLst/>
              <a:ahLst/>
              <a:cxnLst/>
              <a:rect l="l" t="t" r="r" b="b"/>
              <a:pathLst>
                <a:path w="707" h="2821" extrusionOk="0">
                  <a:moveTo>
                    <a:pt x="118" y="0"/>
                  </a:moveTo>
                  <a:cubicBezTo>
                    <a:pt x="60" y="0"/>
                    <a:pt x="1" y="48"/>
                    <a:pt x="20" y="123"/>
                  </a:cubicBezTo>
                  <a:cubicBezTo>
                    <a:pt x="20" y="139"/>
                    <a:pt x="499" y="1943"/>
                    <a:pt x="403" y="2709"/>
                  </a:cubicBezTo>
                  <a:cubicBezTo>
                    <a:pt x="387" y="2756"/>
                    <a:pt x="435" y="2804"/>
                    <a:pt x="483" y="2820"/>
                  </a:cubicBezTo>
                  <a:lnTo>
                    <a:pt x="499" y="2820"/>
                  </a:lnTo>
                  <a:cubicBezTo>
                    <a:pt x="546" y="2820"/>
                    <a:pt x="594" y="2788"/>
                    <a:pt x="594" y="2725"/>
                  </a:cubicBezTo>
                  <a:cubicBezTo>
                    <a:pt x="706" y="1927"/>
                    <a:pt x="227" y="155"/>
                    <a:pt x="211" y="75"/>
                  </a:cubicBezTo>
                  <a:cubicBezTo>
                    <a:pt x="198" y="23"/>
                    <a:pt x="158" y="0"/>
                    <a:pt x="11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485;p45"/>
            <p:cNvSpPr/>
            <p:nvPr/>
          </p:nvSpPr>
          <p:spPr>
            <a:xfrm>
              <a:off x="630700" y="2432900"/>
              <a:ext cx="87400" cy="178450"/>
            </a:xfrm>
            <a:custGeom>
              <a:avLst/>
              <a:gdLst/>
              <a:ahLst/>
              <a:cxnLst/>
              <a:rect l="l" t="t" r="r" b="b"/>
              <a:pathLst>
                <a:path w="3496" h="7138" extrusionOk="0">
                  <a:moveTo>
                    <a:pt x="1083" y="1"/>
                  </a:moveTo>
                  <a:cubicBezTo>
                    <a:pt x="726" y="1"/>
                    <a:pt x="335" y="521"/>
                    <a:pt x="176" y="1456"/>
                  </a:cubicBezTo>
                  <a:cubicBezTo>
                    <a:pt x="1" y="2509"/>
                    <a:pt x="352" y="4456"/>
                    <a:pt x="496" y="4680"/>
                  </a:cubicBezTo>
                  <a:cubicBezTo>
                    <a:pt x="633" y="4877"/>
                    <a:pt x="1525" y="7138"/>
                    <a:pt x="2396" y="7138"/>
                  </a:cubicBezTo>
                  <a:cubicBezTo>
                    <a:pt x="2438" y="7138"/>
                    <a:pt x="2481" y="7132"/>
                    <a:pt x="2522" y="7121"/>
                  </a:cubicBezTo>
                  <a:cubicBezTo>
                    <a:pt x="3432" y="6866"/>
                    <a:pt x="3496" y="5892"/>
                    <a:pt x="3288" y="5126"/>
                  </a:cubicBezTo>
                  <a:cubicBezTo>
                    <a:pt x="3081" y="4360"/>
                    <a:pt x="2235" y="2365"/>
                    <a:pt x="1932" y="1280"/>
                  </a:cubicBezTo>
                  <a:cubicBezTo>
                    <a:pt x="1613" y="195"/>
                    <a:pt x="1198" y="19"/>
                    <a:pt x="1198" y="19"/>
                  </a:cubicBezTo>
                  <a:cubicBezTo>
                    <a:pt x="1160" y="7"/>
                    <a:pt x="1121" y="1"/>
                    <a:pt x="10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486;p45"/>
            <p:cNvSpPr/>
            <p:nvPr/>
          </p:nvSpPr>
          <p:spPr>
            <a:xfrm>
              <a:off x="628325" y="2430300"/>
              <a:ext cx="92575" cy="183425"/>
            </a:xfrm>
            <a:custGeom>
              <a:avLst/>
              <a:gdLst/>
              <a:ahLst/>
              <a:cxnLst/>
              <a:rect l="l" t="t" r="r" b="b"/>
              <a:pathLst>
                <a:path w="3703" h="7337" extrusionOk="0">
                  <a:moveTo>
                    <a:pt x="1165" y="203"/>
                  </a:moveTo>
                  <a:cubicBezTo>
                    <a:pt x="1197" y="203"/>
                    <a:pt x="1229" y="203"/>
                    <a:pt x="1245" y="219"/>
                  </a:cubicBezTo>
                  <a:cubicBezTo>
                    <a:pt x="1277" y="235"/>
                    <a:pt x="1644" y="443"/>
                    <a:pt x="1931" y="1416"/>
                  </a:cubicBezTo>
                  <a:cubicBezTo>
                    <a:pt x="2091" y="1975"/>
                    <a:pt x="2394" y="2773"/>
                    <a:pt x="2681" y="3539"/>
                  </a:cubicBezTo>
                  <a:cubicBezTo>
                    <a:pt x="2937" y="4225"/>
                    <a:pt x="3192" y="4879"/>
                    <a:pt x="3288" y="5246"/>
                  </a:cubicBezTo>
                  <a:cubicBezTo>
                    <a:pt x="3495" y="6012"/>
                    <a:pt x="3415" y="6890"/>
                    <a:pt x="2586" y="7130"/>
                  </a:cubicBezTo>
                  <a:cubicBezTo>
                    <a:pt x="2552" y="7138"/>
                    <a:pt x="2519" y="7142"/>
                    <a:pt x="2485" y="7142"/>
                  </a:cubicBezTo>
                  <a:cubicBezTo>
                    <a:pt x="1838" y="7142"/>
                    <a:pt x="1102" y="5599"/>
                    <a:pt x="814" y="5007"/>
                  </a:cubicBezTo>
                  <a:cubicBezTo>
                    <a:pt x="766" y="4911"/>
                    <a:pt x="718" y="4815"/>
                    <a:pt x="670" y="4720"/>
                  </a:cubicBezTo>
                  <a:cubicBezTo>
                    <a:pt x="559" y="4560"/>
                    <a:pt x="192" y="2629"/>
                    <a:pt x="367" y="1576"/>
                  </a:cubicBezTo>
                  <a:cubicBezTo>
                    <a:pt x="511" y="794"/>
                    <a:pt x="782" y="379"/>
                    <a:pt x="1006" y="251"/>
                  </a:cubicBezTo>
                  <a:cubicBezTo>
                    <a:pt x="1053" y="219"/>
                    <a:pt x="1101" y="203"/>
                    <a:pt x="1165" y="203"/>
                  </a:cubicBezTo>
                  <a:close/>
                  <a:moveTo>
                    <a:pt x="1159" y="1"/>
                  </a:moveTo>
                  <a:cubicBezTo>
                    <a:pt x="1066" y="1"/>
                    <a:pt x="974" y="26"/>
                    <a:pt x="894" y="76"/>
                  </a:cubicBezTo>
                  <a:cubicBezTo>
                    <a:pt x="559" y="283"/>
                    <a:pt x="303" y="810"/>
                    <a:pt x="176" y="1544"/>
                  </a:cubicBezTo>
                  <a:cubicBezTo>
                    <a:pt x="0" y="2597"/>
                    <a:pt x="335" y="4576"/>
                    <a:pt x="511" y="4831"/>
                  </a:cubicBezTo>
                  <a:cubicBezTo>
                    <a:pt x="527" y="4863"/>
                    <a:pt x="575" y="4959"/>
                    <a:pt x="638" y="5087"/>
                  </a:cubicBezTo>
                  <a:cubicBezTo>
                    <a:pt x="958" y="5773"/>
                    <a:pt x="1708" y="7337"/>
                    <a:pt x="2490" y="7337"/>
                  </a:cubicBezTo>
                  <a:cubicBezTo>
                    <a:pt x="2538" y="7337"/>
                    <a:pt x="2586" y="7337"/>
                    <a:pt x="2633" y="7321"/>
                  </a:cubicBezTo>
                  <a:cubicBezTo>
                    <a:pt x="3607" y="7050"/>
                    <a:pt x="3703" y="6012"/>
                    <a:pt x="3479" y="5198"/>
                  </a:cubicBezTo>
                  <a:cubicBezTo>
                    <a:pt x="3368" y="4831"/>
                    <a:pt x="3128" y="4161"/>
                    <a:pt x="2873" y="3475"/>
                  </a:cubicBezTo>
                  <a:cubicBezTo>
                    <a:pt x="2570" y="2709"/>
                    <a:pt x="2282" y="1911"/>
                    <a:pt x="2123" y="1352"/>
                  </a:cubicBezTo>
                  <a:cubicBezTo>
                    <a:pt x="1788" y="235"/>
                    <a:pt x="1341" y="44"/>
                    <a:pt x="1325" y="28"/>
                  </a:cubicBezTo>
                  <a:cubicBezTo>
                    <a:pt x="1271" y="10"/>
                    <a:pt x="1215" y="1"/>
                    <a:pt x="115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487;p45"/>
            <p:cNvSpPr/>
            <p:nvPr/>
          </p:nvSpPr>
          <p:spPr>
            <a:xfrm>
              <a:off x="399700" y="2524350"/>
              <a:ext cx="226250" cy="334025"/>
            </a:xfrm>
            <a:custGeom>
              <a:avLst/>
              <a:gdLst/>
              <a:ahLst/>
              <a:cxnLst/>
              <a:rect l="l" t="t" r="r" b="b"/>
              <a:pathLst>
                <a:path w="9050" h="13361" extrusionOk="0">
                  <a:moveTo>
                    <a:pt x="5459" y="0"/>
                  </a:moveTo>
                  <a:cubicBezTo>
                    <a:pt x="5459" y="0"/>
                    <a:pt x="0" y="5315"/>
                    <a:pt x="0" y="6112"/>
                  </a:cubicBezTo>
                  <a:cubicBezTo>
                    <a:pt x="0" y="6902"/>
                    <a:pt x="3140" y="13360"/>
                    <a:pt x="4088" y="13360"/>
                  </a:cubicBezTo>
                  <a:cubicBezTo>
                    <a:pt x="4098" y="13360"/>
                    <a:pt x="4108" y="13359"/>
                    <a:pt x="4118" y="13358"/>
                  </a:cubicBezTo>
                  <a:cubicBezTo>
                    <a:pt x="5012" y="13214"/>
                    <a:pt x="9049" y="8905"/>
                    <a:pt x="9049" y="8905"/>
                  </a:cubicBezTo>
                  <a:lnTo>
                    <a:pt x="5459" y="0"/>
                  </a:lnTo>
                  <a:close/>
                </a:path>
              </a:pathLst>
            </a:custGeom>
            <a:solidFill>
              <a:srgbClr val="E79C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488;p45"/>
            <p:cNvSpPr/>
            <p:nvPr/>
          </p:nvSpPr>
          <p:spPr>
            <a:xfrm>
              <a:off x="397300" y="2521550"/>
              <a:ext cx="231450" cy="339150"/>
            </a:xfrm>
            <a:custGeom>
              <a:avLst/>
              <a:gdLst/>
              <a:ahLst/>
              <a:cxnLst/>
              <a:rect l="l" t="t" r="r" b="b"/>
              <a:pathLst>
                <a:path w="9258" h="13566" extrusionOk="0">
                  <a:moveTo>
                    <a:pt x="5523" y="272"/>
                  </a:moveTo>
                  <a:lnTo>
                    <a:pt x="9034" y="9001"/>
                  </a:lnTo>
                  <a:cubicBezTo>
                    <a:pt x="7885" y="10214"/>
                    <a:pt x="4900" y="13262"/>
                    <a:pt x="4198" y="13374"/>
                  </a:cubicBezTo>
                  <a:cubicBezTo>
                    <a:pt x="4166" y="13374"/>
                    <a:pt x="4086" y="13374"/>
                    <a:pt x="3927" y="13231"/>
                  </a:cubicBezTo>
                  <a:cubicBezTo>
                    <a:pt x="2714" y="12209"/>
                    <a:pt x="208" y="6863"/>
                    <a:pt x="208" y="6224"/>
                  </a:cubicBezTo>
                  <a:cubicBezTo>
                    <a:pt x="208" y="5682"/>
                    <a:pt x="3336" y="2410"/>
                    <a:pt x="5523" y="272"/>
                  </a:cubicBezTo>
                  <a:close/>
                  <a:moveTo>
                    <a:pt x="5571" y="0"/>
                  </a:moveTo>
                  <a:cubicBezTo>
                    <a:pt x="5539" y="0"/>
                    <a:pt x="5507" y="16"/>
                    <a:pt x="5491" y="32"/>
                  </a:cubicBezTo>
                  <a:cubicBezTo>
                    <a:pt x="4932" y="575"/>
                    <a:pt x="1" y="5411"/>
                    <a:pt x="1" y="6224"/>
                  </a:cubicBezTo>
                  <a:cubicBezTo>
                    <a:pt x="1" y="6639"/>
                    <a:pt x="735" y="8283"/>
                    <a:pt x="1453" y="9704"/>
                  </a:cubicBezTo>
                  <a:cubicBezTo>
                    <a:pt x="2395" y="11571"/>
                    <a:pt x="3272" y="12943"/>
                    <a:pt x="3799" y="13390"/>
                  </a:cubicBezTo>
                  <a:cubicBezTo>
                    <a:pt x="3895" y="13486"/>
                    <a:pt x="4038" y="13550"/>
                    <a:pt x="4182" y="13566"/>
                  </a:cubicBezTo>
                  <a:lnTo>
                    <a:pt x="4230" y="13566"/>
                  </a:lnTo>
                  <a:cubicBezTo>
                    <a:pt x="5140" y="13422"/>
                    <a:pt x="9050" y="9257"/>
                    <a:pt x="9225" y="9081"/>
                  </a:cubicBezTo>
                  <a:cubicBezTo>
                    <a:pt x="9241" y="9049"/>
                    <a:pt x="9257" y="9017"/>
                    <a:pt x="9241" y="8985"/>
                  </a:cubicBezTo>
                  <a:lnTo>
                    <a:pt x="5650" y="64"/>
                  </a:lnTo>
                  <a:cubicBezTo>
                    <a:pt x="5634" y="32"/>
                    <a:pt x="5602" y="16"/>
                    <a:pt x="557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489;p45"/>
            <p:cNvSpPr/>
            <p:nvPr/>
          </p:nvSpPr>
          <p:spPr>
            <a:xfrm>
              <a:off x="436000" y="2433475"/>
              <a:ext cx="218275" cy="393200"/>
            </a:xfrm>
            <a:custGeom>
              <a:avLst/>
              <a:gdLst/>
              <a:ahLst/>
              <a:cxnLst/>
              <a:rect l="l" t="t" r="r" b="b"/>
              <a:pathLst>
                <a:path w="8731" h="15728" extrusionOk="0">
                  <a:moveTo>
                    <a:pt x="6851" y="0"/>
                  </a:moveTo>
                  <a:cubicBezTo>
                    <a:pt x="5957" y="0"/>
                    <a:pt x="4431" y="634"/>
                    <a:pt x="4166" y="842"/>
                  </a:cubicBezTo>
                  <a:cubicBezTo>
                    <a:pt x="3129" y="1752"/>
                    <a:pt x="2139" y="2741"/>
                    <a:pt x="1230" y="3779"/>
                  </a:cubicBezTo>
                  <a:cubicBezTo>
                    <a:pt x="1" y="5199"/>
                    <a:pt x="112" y="7609"/>
                    <a:pt x="496" y="9253"/>
                  </a:cubicBezTo>
                  <a:cubicBezTo>
                    <a:pt x="879" y="10897"/>
                    <a:pt x="1581" y="15541"/>
                    <a:pt x="2443" y="15716"/>
                  </a:cubicBezTo>
                  <a:cubicBezTo>
                    <a:pt x="2482" y="15724"/>
                    <a:pt x="2520" y="15728"/>
                    <a:pt x="2559" y="15728"/>
                  </a:cubicBezTo>
                  <a:cubicBezTo>
                    <a:pt x="3385" y="15728"/>
                    <a:pt x="4091" y="13981"/>
                    <a:pt x="5555" y="12716"/>
                  </a:cubicBezTo>
                  <a:cubicBezTo>
                    <a:pt x="7087" y="11407"/>
                    <a:pt x="8316" y="10274"/>
                    <a:pt x="8427" y="9396"/>
                  </a:cubicBezTo>
                  <a:cubicBezTo>
                    <a:pt x="8523" y="8535"/>
                    <a:pt x="8379" y="5742"/>
                    <a:pt x="8459" y="5534"/>
                  </a:cubicBezTo>
                  <a:cubicBezTo>
                    <a:pt x="8619" y="4497"/>
                    <a:pt x="8715" y="3460"/>
                    <a:pt x="8730" y="2422"/>
                  </a:cubicBezTo>
                  <a:cubicBezTo>
                    <a:pt x="8730" y="1417"/>
                    <a:pt x="7964" y="300"/>
                    <a:pt x="7198" y="44"/>
                  </a:cubicBezTo>
                  <a:cubicBezTo>
                    <a:pt x="7100" y="14"/>
                    <a:pt x="6983" y="0"/>
                    <a:pt x="68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490;p45"/>
            <p:cNvSpPr/>
            <p:nvPr/>
          </p:nvSpPr>
          <p:spPr>
            <a:xfrm>
              <a:off x="427225" y="2430950"/>
              <a:ext cx="229850" cy="398225"/>
            </a:xfrm>
            <a:custGeom>
              <a:avLst/>
              <a:gdLst/>
              <a:ahLst/>
              <a:cxnLst/>
              <a:rect l="l" t="t" r="r" b="b"/>
              <a:pathLst>
                <a:path w="9194" h="15929" extrusionOk="0">
                  <a:moveTo>
                    <a:pt x="7203" y="201"/>
                  </a:moveTo>
                  <a:cubicBezTo>
                    <a:pt x="7323" y="201"/>
                    <a:pt x="7429" y="214"/>
                    <a:pt x="7517" y="241"/>
                  </a:cubicBezTo>
                  <a:cubicBezTo>
                    <a:pt x="8268" y="481"/>
                    <a:pt x="8986" y="1598"/>
                    <a:pt x="8986" y="2523"/>
                  </a:cubicBezTo>
                  <a:cubicBezTo>
                    <a:pt x="8970" y="3545"/>
                    <a:pt x="8874" y="4582"/>
                    <a:pt x="8714" y="5603"/>
                  </a:cubicBezTo>
                  <a:cubicBezTo>
                    <a:pt x="8682" y="5699"/>
                    <a:pt x="8682" y="6082"/>
                    <a:pt x="8698" y="7024"/>
                  </a:cubicBezTo>
                  <a:cubicBezTo>
                    <a:pt x="8714" y="7917"/>
                    <a:pt x="8730" y="9003"/>
                    <a:pt x="8667" y="9497"/>
                  </a:cubicBezTo>
                  <a:cubicBezTo>
                    <a:pt x="8571" y="10343"/>
                    <a:pt x="7278" y="11524"/>
                    <a:pt x="5842" y="12753"/>
                  </a:cubicBezTo>
                  <a:cubicBezTo>
                    <a:pt x="5251" y="13280"/>
                    <a:pt x="4725" y="13870"/>
                    <a:pt x="4262" y="14509"/>
                  </a:cubicBezTo>
                  <a:cubicBezTo>
                    <a:pt x="3738" y="15182"/>
                    <a:pt x="3327" y="15729"/>
                    <a:pt x="2909" y="15729"/>
                  </a:cubicBezTo>
                  <a:cubicBezTo>
                    <a:pt x="2881" y="15729"/>
                    <a:pt x="2853" y="15726"/>
                    <a:pt x="2825" y="15721"/>
                  </a:cubicBezTo>
                  <a:cubicBezTo>
                    <a:pt x="2203" y="15594"/>
                    <a:pt x="1581" y="12514"/>
                    <a:pt x="1230" y="10678"/>
                  </a:cubicBezTo>
                  <a:cubicBezTo>
                    <a:pt x="1118" y="10136"/>
                    <a:pt x="1022" y="9673"/>
                    <a:pt x="942" y="9338"/>
                  </a:cubicBezTo>
                  <a:cubicBezTo>
                    <a:pt x="751" y="8492"/>
                    <a:pt x="224" y="5619"/>
                    <a:pt x="1660" y="3944"/>
                  </a:cubicBezTo>
                  <a:cubicBezTo>
                    <a:pt x="2570" y="2906"/>
                    <a:pt x="3544" y="1933"/>
                    <a:pt x="4581" y="1023"/>
                  </a:cubicBezTo>
                  <a:cubicBezTo>
                    <a:pt x="4833" y="827"/>
                    <a:pt x="6350" y="201"/>
                    <a:pt x="7203" y="201"/>
                  </a:cubicBezTo>
                  <a:close/>
                  <a:moveTo>
                    <a:pt x="7201" y="1"/>
                  </a:moveTo>
                  <a:cubicBezTo>
                    <a:pt x="6267" y="1"/>
                    <a:pt x="4730" y="642"/>
                    <a:pt x="4453" y="864"/>
                  </a:cubicBezTo>
                  <a:cubicBezTo>
                    <a:pt x="3400" y="1789"/>
                    <a:pt x="2426" y="2763"/>
                    <a:pt x="1501" y="3816"/>
                  </a:cubicBezTo>
                  <a:cubicBezTo>
                    <a:pt x="1" y="5555"/>
                    <a:pt x="543" y="8508"/>
                    <a:pt x="751" y="9370"/>
                  </a:cubicBezTo>
                  <a:cubicBezTo>
                    <a:pt x="831" y="9721"/>
                    <a:pt x="926" y="10184"/>
                    <a:pt x="1022" y="10726"/>
                  </a:cubicBezTo>
                  <a:cubicBezTo>
                    <a:pt x="1581" y="13471"/>
                    <a:pt x="2075" y="15769"/>
                    <a:pt x="2778" y="15913"/>
                  </a:cubicBezTo>
                  <a:cubicBezTo>
                    <a:pt x="2825" y="15913"/>
                    <a:pt x="2873" y="15929"/>
                    <a:pt x="2921" y="15929"/>
                  </a:cubicBezTo>
                  <a:cubicBezTo>
                    <a:pt x="3432" y="15929"/>
                    <a:pt x="3879" y="15338"/>
                    <a:pt x="4421" y="14636"/>
                  </a:cubicBezTo>
                  <a:cubicBezTo>
                    <a:pt x="4884" y="13998"/>
                    <a:pt x="5395" y="13423"/>
                    <a:pt x="5969" y="12897"/>
                  </a:cubicBezTo>
                  <a:cubicBezTo>
                    <a:pt x="7502" y="11588"/>
                    <a:pt x="8762" y="10439"/>
                    <a:pt x="8874" y="9513"/>
                  </a:cubicBezTo>
                  <a:cubicBezTo>
                    <a:pt x="8922" y="9019"/>
                    <a:pt x="8906" y="7917"/>
                    <a:pt x="8890" y="7024"/>
                  </a:cubicBezTo>
                  <a:cubicBezTo>
                    <a:pt x="8874" y="6561"/>
                    <a:pt x="8874" y="6098"/>
                    <a:pt x="8906" y="5651"/>
                  </a:cubicBezTo>
                  <a:cubicBezTo>
                    <a:pt x="9066" y="4614"/>
                    <a:pt x="9161" y="3561"/>
                    <a:pt x="9193" y="2523"/>
                  </a:cubicBezTo>
                  <a:cubicBezTo>
                    <a:pt x="9193" y="1502"/>
                    <a:pt x="8427" y="321"/>
                    <a:pt x="7581" y="50"/>
                  </a:cubicBezTo>
                  <a:cubicBezTo>
                    <a:pt x="7473" y="16"/>
                    <a:pt x="7344" y="1"/>
                    <a:pt x="720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491;p45"/>
            <p:cNvSpPr/>
            <p:nvPr/>
          </p:nvSpPr>
          <p:spPr>
            <a:xfrm>
              <a:off x="465125" y="3260575"/>
              <a:ext cx="251800" cy="243675"/>
            </a:xfrm>
            <a:custGeom>
              <a:avLst/>
              <a:gdLst/>
              <a:ahLst/>
              <a:cxnLst/>
              <a:rect l="l" t="t" r="r" b="b"/>
              <a:pathLst>
                <a:path w="10072" h="9747" extrusionOk="0">
                  <a:moveTo>
                    <a:pt x="8311" y="0"/>
                  </a:moveTo>
                  <a:cubicBezTo>
                    <a:pt x="7349" y="0"/>
                    <a:pt x="6516" y="423"/>
                    <a:pt x="6337" y="602"/>
                  </a:cubicBezTo>
                  <a:cubicBezTo>
                    <a:pt x="6049" y="873"/>
                    <a:pt x="2826" y="6156"/>
                    <a:pt x="1980" y="7002"/>
                  </a:cubicBezTo>
                  <a:cubicBezTo>
                    <a:pt x="1134" y="7848"/>
                    <a:pt x="1" y="8901"/>
                    <a:pt x="81" y="9332"/>
                  </a:cubicBezTo>
                  <a:cubicBezTo>
                    <a:pt x="144" y="9747"/>
                    <a:pt x="1278" y="9747"/>
                    <a:pt x="3033" y="9747"/>
                  </a:cubicBezTo>
                  <a:cubicBezTo>
                    <a:pt x="4789" y="9747"/>
                    <a:pt x="5571" y="9539"/>
                    <a:pt x="6193" y="9252"/>
                  </a:cubicBezTo>
                  <a:cubicBezTo>
                    <a:pt x="6831" y="8965"/>
                    <a:pt x="6975" y="8693"/>
                    <a:pt x="6416" y="8614"/>
                  </a:cubicBezTo>
                  <a:cubicBezTo>
                    <a:pt x="5842" y="8550"/>
                    <a:pt x="3177" y="7704"/>
                    <a:pt x="3177" y="7704"/>
                  </a:cubicBezTo>
                  <a:cubicBezTo>
                    <a:pt x="3177" y="7704"/>
                    <a:pt x="5714" y="5869"/>
                    <a:pt x="7326" y="4400"/>
                  </a:cubicBezTo>
                  <a:cubicBezTo>
                    <a:pt x="8938" y="2916"/>
                    <a:pt x="10071" y="602"/>
                    <a:pt x="10071" y="602"/>
                  </a:cubicBezTo>
                  <a:cubicBezTo>
                    <a:pt x="9514" y="153"/>
                    <a:pt x="8889" y="0"/>
                    <a:pt x="83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492;p45"/>
            <p:cNvSpPr/>
            <p:nvPr/>
          </p:nvSpPr>
          <p:spPr>
            <a:xfrm>
              <a:off x="462750" y="3257875"/>
              <a:ext cx="256950" cy="248775"/>
            </a:xfrm>
            <a:custGeom>
              <a:avLst/>
              <a:gdLst/>
              <a:ahLst/>
              <a:cxnLst/>
              <a:rect l="l" t="t" r="r" b="b"/>
              <a:pathLst>
                <a:path w="10278" h="9951" extrusionOk="0">
                  <a:moveTo>
                    <a:pt x="8411" y="199"/>
                  </a:moveTo>
                  <a:cubicBezTo>
                    <a:pt x="9001" y="199"/>
                    <a:pt x="9576" y="375"/>
                    <a:pt x="10038" y="726"/>
                  </a:cubicBezTo>
                  <a:cubicBezTo>
                    <a:pt x="9831" y="1125"/>
                    <a:pt x="8778" y="3120"/>
                    <a:pt x="7357" y="4429"/>
                  </a:cubicBezTo>
                  <a:cubicBezTo>
                    <a:pt x="5761" y="5881"/>
                    <a:pt x="3240" y="7716"/>
                    <a:pt x="3208" y="7732"/>
                  </a:cubicBezTo>
                  <a:cubicBezTo>
                    <a:pt x="3144" y="7780"/>
                    <a:pt x="3160" y="7876"/>
                    <a:pt x="3240" y="7908"/>
                  </a:cubicBezTo>
                  <a:cubicBezTo>
                    <a:pt x="3351" y="7940"/>
                    <a:pt x="5921" y="8754"/>
                    <a:pt x="6495" y="8833"/>
                  </a:cubicBezTo>
                  <a:cubicBezTo>
                    <a:pt x="6735" y="8849"/>
                    <a:pt x="6751" y="8913"/>
                    <a:pt x="6751" y="8913"/>
                  </a:cubicBezTo>
                  <a:cubicBezTo>
                    <a:pt x="6767" y="8945"/>
                    <a:pt x="6687" y="9073"/>
                    <a:pt x="6256" y="9264"/>
                  </a:cubicBezTo>
                  <a:cubicBezTo>
                    <a:pt x="5602" y="9567"/>
                    <a:pt x="4820" y="9759"/>
                    <a:pt x="3128" y="9759"/>
                  </a:cubicBezTo>
                  <a:cubicBezTo>
                    <a:pt x="1564" y="9759"/>
                    <a:pt x="319" y="9759"/>
                    <a:pt x="271" y="9408"/>
                  </a:cubicBezTo>
                  <a:cubicBezTo>
                    <a:pt x="208" y="9089"/>
                    <a:pt x="1149" y="8163"/>
                    <a:pt x="1851" y="7477"/>
                  </a:cubicBezTo>
                  <a:lnTo>
                    <a:pt x="2139" y="7174"/>
                  </a:lnTo>
                  <a:cubicBezTo>
                    <a:pt x="2681" y="6631"/>
                    <a:pt x="4181" y="4317"/>
                    <a:pt x="5283" y="2609"/>
                  </a:cubicBezTo>
                  <a:cubicBezTo>
                    <a:pt x="5889" y="1684"/>
                    <a:pt x="6416" y="870"/>
                    <a:pt x="6511" y="774"/>
                  </a:cubicBezTo>
                  <a:cubicBezTo>
                    <a:pt x="6655" y="630"/>
                    <a:pt x="7469" y="199"/>
                    <a:pt x="8411" y="199"/>
                  </a:cubicBezTo>
                  <a:close/>
                  <a:moveTo>
                    <a:pt x="8412" y="1"/>
                  </a:moveTo>
                  <a:cubicBezTo>
                    <a:pt x="7411" y="1"/>
                    <a:pt x="6548" y="450"/>
                    <a:pt x="6368" y="630"/>
                  </a:cubicBezTo>
                  <a:cubicBezTo>
                    <a:pt x="6256" y="742"/>
                    <a:pt x="5841" y="1380"/>
                    <a:pt x="5107" y="2514"/>
                  </a:cubicBezTo>
                  <a:cubicBezTo>
                    <a:pt x="4022" y="4189"/>
                    <a:pt x="2522" y="6519"/>
                    <a:pt x="1995" y="7046"/>
                  </a:cubicBezTo>
                  <a:lnTo>
                    <a:pt x="1708" y="7333"/>
                  </a:lnTo>
                  <a:cubicBezTo>
                    <a:pt x="670" y="8355"/>
                    <a:pt x="0" y="9057"/>
                    <a:pt x="64" y="9456"/>
                  </a:cubicBezTo>
                  <a:cubicBezTo>
                    <a:pt x="160" y="9950"/>
                    <a:pt x="1213" y="9950"/>
                    <a:pt x="3128" y="9950"/>
                  </a:cubicBezTo>
                  <a:cubicBezTo>
                    <a:pt x="4868" y="9950"/>
                    <a:pt x="5666" y="9759"/>
                    <a:pt x="6336" y="9456"/>
                  </a:cubicBezTo>
                  <a:cubicBezTo>
                    <a:pt x="6783" y="9264"/>
                    <a:pt x="6990" y="9073"/>
                    <a:pt x="6958" y="8881"/>
                  </a:cubicBezTo>
                  <a:cubicBezTo>
                    <a:pt x="6926" y="8674"/>
                    <a:pt x="6623" y="8642"/>
                    <a:pt x="6511" y="8626"/>
                  </a:cubicBezTo>
                  <a:cubicBezTo>
                    <a:pt x="6049" y="8578"/>
                    <a:pt x="4102" y="7972"/>
                    <a:pt x="3479" y="7780"/>
                  </a:cubicBezTo>
                  <a:cubicBezTo>
                    <a:pt x="4070" y="7349"/>
                    <a:pt x="6112" y="5833"/>
                    <a:pt x="7485" y="4572"/>
                  </a:cubicBezTo>
                  <a:cubicBezTo>
                    <a:pt x="9097" y="3104"/>
                    <a:pt x="10246" y="774"/>
                    <a:pt x="10246" y="742"/>
                  </a:cubicBezTo>
                  <a:cubicBezTo>
                    <a:pt x="10278" y="710"/>
                    <a:pt x="10262" y="662"/>
                    <a:pt x="10230" y="630"/>
                  </a:cubicBezTo>
                  <a:cubicBezTo>
                    <a:pt x="9652" y="160"/>
                    <a:pt x="9008" y="1"/>
                    <a:pt x="841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493;p45"/>
            <p:cNvSpPr/>
            <p:nvPr/>
          </p:nvSpPr>
          <p:spPr>
            <a:xfrm>
              <a:off x="465925" y="3454750"/>
              <a:ext cx="173575" cy="49500"/>
            </a:xfrm>
            <a:custGeom>
              <a:avLst/>
              <a:gdLst/>
              <a:ahLst/>
              <a:cxnLst/>
              <a:rect l="l" t="t" r="r" b="b"/>
              <a:pathLst>
                <a:path w="6943" h="1980" extrusionOk="0">
                  <a:moveTo>
                    <a:pt x="3368" y="1"/>
                  </a:moveTo>
                  <a:lnTo>
                    <a:pt x="2857" y="1134"/>
                  </a:lnTo>
                  <a:cubicBezTo>
                    <a:pt x="2727" y="1156"/>
                    <a:pt x="2596" y="1166"/>
                    <a:pt x="2465" y="1166"/>
                  </a:cubicBezTo>
                  <a:cubicBezTo>
                    <a:pt x="1827" y="1166"/>
                    <a:pt x="1198" y="914"/>
                    <a:pt x="735" y="464"/>
                  </a:cubicBezTo>
                  <a:cubicBezTo>
                    <a:pt x="304" y="926"/>
                    <a:pt x="1" y="1325"/>
                    <a:pt x="33" y="1549"/>
                  </a:cubicBezTo>
                  <a:cubicBezTo>
                    <a:pt x="112" y="1980"/>
                    <a:pt x="1230" y="1980"/>
                    <a:pt x="3001" y="1980"/>
                  </a:cubicBezTo>
                  <a:cubicBezTo>
                    <a:pt x="4757" y="1980"/>
                    <a:pt x="5523" y="1772"/>
                    <a:pt x="6161" y="1485"/>
                  </a:cubicBezTo>
                  <a:cubicBezTo>
                    <a:pt x="6799" y="1198"/>
                    <a:pt x="6943" y="926"/>
                    <a:pt x="6384" y="847"/>
                  </a:cubicBezTo>
                  <a:cubicBezTo>
                    <a:pt x="5906" y="799"/>
                    <a:pt x="4022" y="208"/>
                    <a:pt x="33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494;p45"/>
            <p:cNvSpPr/>
            <p:nvPr/>
          </p:nvSpPr>
          <p:spPr>
            <a:xfrm>
              <a:off x="463525" y="3452600"/>
              <a:ext cx="173600" cy="54050"/>
            </a:xfrm>
            <a:custGeom>
              <a:avLst/>
              <a:gdLst/>
              <a:ahLst/>
              <a:cxnLst/>
              <a:rect l="l" t="t" r="r" b="b"/>
              <a:pathLst>
                <a:path w="6944" h="2162" extrusionOk="0">
                  <a:moveTo>
                    <a:pt x="3512" y="214"/>
                  </a:moveTo>
                  <a:cubicBezTo>
                    <a:pt x="4470" y="518"/>
                    <a:pt x="6034" y="980"/>
                    <a:pt x="6464" y="1044"/>
                  </a:cubicBezTo>
                  <a:cubicBezTo>
                    <a:pt x="6672" y="1060"/>
                    <a:pt x="6720" y="1108"/>
                    <a:pt x="6720" y="1124"/>
                  </a:cubicBezTo>
                  <a:cubicBezTo>
                    <a:pt x="6736" y="1156"/>
                    <a:pt x="6656" y="1284"/>
                    <a:pt x="6225" y="1475"/>
                  </a:cubicBezTo>
                  <a:cubicBezTo>
                    <a:pt x="5571" y="1778"/>
                    <a:pt x="4789" y="1970"/>
                    <a:pt x="3097" y="1970"/>
                  </a:cubicBezTo>
                  <a:cubicBezTo>
                    <a:pt x="1533" y="1970"/>
                    <a:pt x="288" y="1970"/>
                    <a:pt x="240" y="1635"/>
                  </a:cubicBezTo>
                  <a:cubicBezTo>
                    <a:pt x="224" y="1523"/>
                    <a:pt x="304" y="1268"/>
                    <a:pt x="831" y="693"/>
                  </a:cubicBezTo>
                  <a:cubicBezTo>
                    <a:pt x="1313" y="1123"/>
                    <a:pt x="1922" y="1351"/>
                    <a:pt x="2546" y="1351"/>
                  </a:cubicBezTo>
                  <a:cubicBezTo>
                    <a:pt x="2687" y="1351"/>
                    <a:pt x="2828" y="1339"/>
                    <a:pt x="2969" y="1316"/>
                  </a:cubicBezTo>
                  <a:cubicBezTo>
                    <a:pt x="3001" y="1316"/>
                    <a:pt x="3033" y="1300"/>
                    <a:pt x="3049" y="1268"/>
                  </a:cubicBezTo>
                  <a:lnTo>
                    <a:pt x="3512" y="214"/>
                  </a:lnTo>
                  <a:close/>
                  <a:moveTo>
                    <a:pt x="3458" y="1"/>
                  </a:moveTo>
                  <a:cubicBezTo>
                    <a:pt x="3419" y="1"/>
                    <a:pt x="3380" y="19"/>
                    <a:pt x="3368" y="55"/>
                  </a:cubicBezTo>
                  <a:lnTo>
                    <a:pt x="2890" y="1124"/>
                  </a:lnTo>
                  <a:cubicBezTo>
                    <a:pt x="2771" y="1142"/>
                    <a:pt x="2652" y="1151"/>
                    <a:pt x="2534" y="1151"/>
                  </a:cubicBezTo>
                  <a:cubicBezTo>
                    <a:pt x="1923" y="1151"/>
                    <a:pt x="1336" y="914"/>
                    <a:pt x="895" y="486"/>
                  </a:cubicBezTo>
                  <a:cubicBezTo>
                    <a:pt x="879" y="470"/>
                    <a:pt x="847" y="454"/>
                    <a:pt x="815" y="454"/>
                  </a:cubicBezTo>
                  <a:cubicBezTo>
                    <a:pt x="799" y="454"/>
                    <a:pt x="767" y="470"/>
                    <a:pt x="751" y="486"/>
                  </a:cubicBezTo>
                  <a:cubicBezTo>
                    <a:pt x="224" y="1060"/>
                    <a:pt x="1" y="1427"/>
                    <a:pt x="33" y="1667"/>
                  </a:cubicBezTo>
                  <a:cubicBezTo>
                    <a:pt x="129" y="2161"/>
                    <a:pt x="1182" y="2161"/>
                    <a:pt x="3097" y="2161"/>
                  </a:cubicBezTo>
                  <a:cubicBezTo>
                    <a:pt x="4821" y="2161"/>
                    <a:pt x="5619" y="1970"/>
                    <a:pt x="6305" y="1667"/>
                  </a:cubicBezTo>
                  <a:cubicBezTo>
                    <a:pt x="6736" y="1475"/>
                    <a:pt x="6943" y="1284"/>
                    <a:pt x="6927" y="1092"/>
                  </a:cubicBezTo>
                  <a:cubicBezTo>
                    <a:pt x="6911" y="965"/>
                    <a:pt x="6752" y="869"/>
                    <a:pt x="6480" y="837"/>
                  </a:cubicBezTo>
                  <a:cubicBezTo>
                    <a:pt x="6050" y="789"/>
                    <a:pt x="4246" y="230"/>
                    <a:pt x="3496" y="7"/>
                  </a:cubicBezTo>
                  <a:cubicBezTo>
                    <a:pt x="3484" y="3"/>
                    <a:pt x="3471" y="1"/>
                    <a:pt x="345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495;p45"/>
            <p:cNvSpPr/>
            <p:nvPr/>
          </p:nvSpPr>
          <p:spPr>
            <a:xfrm>
              <a:off x="1221600" y="3260575"/>
              <a:ext cx="251775" cy="243675"/>
            </a:xfrm>
            <a:custGeom>
              <a:avLst/>
              <a:gdLst/>
              <a:ahLst/>
              <a:cxnLst/>
              <a:rect l="l" t="t" r="r" b="b"/>
              <a:pathLst>
                <a:path w="10071" h="9747" extrusionOk="0">
                  <a:moveTo>
                    <a:pt x="1760" y="0"/>
                  </a:moveTo>
                  <a:cubicBezTo>
                    <a:pt x="1182" y="0"/>
                    <a:pt x="558" y="153"/>
                    <a:pt x="1" y="602"/>
                  </a:cubicBezTo>
                  <a:cubicBezTo>
                    <a:pt x="1" y="602"/>
                    <a:pt x="1134" y="2916"/>
                    <a:pt x="2745" y="4400"/>
                  </a:cubicBezTo>
                  <a:cubicBezTo>
                    <a:pt x="4357" y="5869"/>
                    <a:pt x="6895" y="7704"/>
                    <a:pt x="6895" y="7704"/>
                  </a:cubicBezTo>
                  <a:cubicBezTo>
                    <a:pt x="6895" y="7704"/>
                    <a:pt x="4230" y="8550"/>
                    <a:pt x="3655" y="8614"/>
                  </a:cubicBezTo>
                  <a:cubicBezTo>
                    <a:pt x="3097" y="8693"/>
                    <a:pt x="3240" y="8965"/>
                    <a:pt x="3879" y="9252"/>
                  </a:cubicBezTo>
                  <a:cubicBezTo>
                    <a:pt x="4501" y="9539"/>
                    <a:pt x="5267" y="9747"/>
                    <a:pt x="7039" y="9747"/>
                  </a:cubicBezTo>
                  <a:cubicBezTo>
                    <a:pt x="8810" y="9747"/>
                    <a:pt x="9927" y="9747"/>
                    <a:pt x="9991" y="9332"/>
                  </a:cubicBezTo>
                  <a:cubicBezTo>
                    <a:pt x="10071" y="8901"/>
                    <a:pt x="8938" y="7848"/>
                    <a:pt x="8092" y="7002"/>
                  </a:cubicBezTo>
                  <a:cubicBezTo>
                    <a:pt x="7246" y="6156"/>
                    <a:pt x="4006" y="873"/>
                    <a:pt x="3735" y="602"/>
                  </a:cubicBezTo>
                  <a:cubicBezTo>
                    <a:pt x="3556" y="423"/>
                    <a:pt x="2722" y="0"/>
                    <a:pt x="17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496;p45"/>
            <p:cNvSpPr/>
            <p:nvPr/>
          </p:nvSpPr>
          <p:spPr>
            <a:xfrm>
              <a:off x="1218800" y="3257875"/>
              <a:ext cx="256975" cy="248775"/>
            </a:xfrm>
            <a:custGeom>
              <a:avLst/>
              <a:gdLst/>
              <a:ahLst/>
              <a:cxnLst/>
              <a:rect l="l" t="t" r="r" b="b"/>
              <a:pathLst>
                <a:path w="10279" h="9951" extrusionOk="0">
                  <a:moveTo>
                    <a:pt x="1866" y="201"/>
                  </a:moveTo>
                  <a:cubicBezTo>
                    <a:pt x="2810" y="201"/>
                    <a:pt x="3624" y="621"/>
                    <a:pt x="3767" y="774"/>
                  </a:cubicBezTo>
                  <a:cubicBezTo>
                    <a:pt x="3863" y="870"/>
                    <a:pt x="4390" y="1668"/>
                    <a:pt x="4996" y="2609"/>
                  </a:cubicBezTo>
                  <a:cubicBezTo>
                    <a:pt x="6097" y="4301"/>
                    <a:pt x="7597" y="6631"/>
                    <a:pt x="8140" y="7174"/>
                  </a:cubicBezTo>
                  <a:lnTo>
                    <a:pt x="8411" y="7461"/>
                  </a:lnTo>
                  <a:cubicBezTo>
                    <a:pt x="9114" y="8147"/>
                    <a:pt x="10071" y="9089"/>
                    <a:pt x="10007" y="9424"/>
                  </a:cubicBezTo>
                  <a:cubicBezTo>
                    <a:pt x="9959" y="9759"/>
                    <a:pt x="8715" y="9759"/>
                    <a:pt x="7151" y="9759"/>
                  </a:cubicBezTo>
                  <a:cubicBezTo>
                    <a:pt x="5459" y="9759"/>
                    <a:pt x="4677" y="9567"/>
                    <a:pt x="4023" y="9264"/>
                  </a:cubicBezTo>
                  <a:cubicBezTo>
                    <a:pt x="3592" y="9073"/>
                    <a:pt x="3512" y="8945"/>
                    <a:pt x="3528" y="8913"/>
                  </a:cubicBezTo>
                  <a:cubicBezTo>
                    <a:pt x="3528" y="8913"/>
                    <a:pt x="3544" y="8849"/>
                    <a:pt x="3783" y="8833"/>
                  </a:cubicBezTo>
                  <a:cubicBezTo>
                    <a:pt x="4358" y="8754"/>
                    <a:pt x="6927" y="7940"/>
                    <a:pt x="7039" y="7908"/>
                  </a:cubicBezTo>
                  <a:cubicBezTo>
                    <a:pt x="7119" y="7876"/>
                    <a:pt x="7135" y="7780"/>
                    <a:pt x="7071" y="7732"/>
                  </a:cubicBezTo>
                  <a:cubicBezTo>
                    <a:pt x="7039" y="7716"/>
                    <a:pt x="4517" y="5881"/>
                    <a:pt x="2921" y="4429"/>
                  </a:cubicBezTo>
                  <a:cubicBezTo>
                    <a:pt x="1501" y="3120"/>
                    <a:pt x="448" y="1141"/>
                    <a:pt x="240" y="726"/>
                  </a:cubicBezTo>
                  <a:cubicBezTo>
                    <a:pt x="758" y="335"/>
                    <a:pt x="1333" y="201"/>
                    <a:pt x="1866" y="201"/>
                  </a:cubicBezTo>
                  <a:close/>
                  <a:moveTo>
                    <a:pt x="1866" y="1"/>
                  </a:moveTo>
                  <a:cubicBezTo>
                    <a:pt x="1271" y="1"/>
                    <a:pt x="626" y="160"/>
                    <a:pt x="49" y="630"/>
                  </a:cubicBezTo>
                  <a:cubicBezTo>
                    <a:pt x="17" y="662"/>
                    <a:pt x="1" y="710"/>
                    <a:pt x="33" y="742"/>
                  </a:cubicBezTo>
                  <a:cubicBezTo>
                    <a:pt x="33" y="774"/>
                    <a:pt x="1182" y="3104"/>
                    <a:pt x="2794" y="4572"/>
                  </a:cubicBezTo>
                  <a:cubicBezTo>
                    <a:pt x="4166" y="5833"/>
                    <a:pt x="6209" y="7349"/>
                    <a:pt x="6799" y="7780"/>
                  </a:cubicBezTo>
                  <a:cubicBezTo>
                    <a:pt x="6177" y="7972"/>
                    <a:pt x="4230" y="8578"/>
                    <a:pt x="3767" y="8626"/>
                  </a:cubicBezTo>
                  <a:cubicBezTo>
                    <a:pt x="3655" y="8642"/>
                    <a:pt x="3352" y="8674"/>
                    <a:pt x="3320" y="8881"/>
                  </a:cubicBezTo>
                  <a:cubicBezTo>
                    <a:pt x="3304" y="9073"/>
                    <a:pt x="3512" y="9264"/>
                    <a:pt x="3943" y="9456"/>
                  </a:cubicBezTo>
                  <a:cubicBezTo>
                    <a:pt x="4613" y="9759"/>
                    <a:pt x="5427" y="9950"/>
                    <a:pt x="7151" y="9950"/>
                  </a:cubicBezTo>
                  <a:cubicBezTo>
                    <a:pt x="9066" y="9950"/>
                    <a:pt x="10119" y="9950"/>
                    <a:pt x="10215" y="9440"/>
                  </a:cubicBezTo>
                  <a:cubicBezTo>
                    <a:pt x="10279" y="9041"/>
                    <a:pt x="9592" y="8339"/>
                    <a:pt x="8555" y="7317"/>
                  </a:cubicBezTo>
                  <a:lnTo>
                    <a:pt x="8284" y="7046"/>
                  </a:lnTo>
                  <a:cubicBezTo>
                    <a:pt x="7757" y="6503"/>
                    <a:pt x="6257" y="4189"/>
                    <a:pt x="5156" y="2498"/>
                  </a:cubicBezTo>
                  <a:cubicBezTo>
                    <a:pt x="4437" y="1380"/>
                    <a:pt x="4023" y="742"/>
                    <a:pt x="3911" y="630"/>
                  </a:cubicBezTo>
                  <a:cubicBezTo>
                    <a:pt x="3731" y="450"/>
                    <a:pt x="2867" y="1"/>
                    <a:pt x="186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497;p45"/>
            <p:cNvSpPr/>
            <p:nvPr/>
          </p:nvSpPr>
          <p:spPr>
            <a:xfrm>
              <a:off x="1299000" y="3454750"/>
              <a:ext cx="173575" cy="49500"/>
            </a:xfrm>
            <a:custGeom>
              <a:avLst/>
              <a:gdLst/>
              <a:ahLst/>
              <a:cxnLst/>
              <a:rect l="l" t="t" r="r" b="b"/>
              <a:pathLst>
                <a:path w="6943" h="1980" extrusionOk="0">
                  <a:moveTo>
                    <a:pt x="3575" y="1"/>
                  </a:moveTo>
                  <a:cubicBezTo>
                    <a:pt x="2921" y="208"/>
                    <a:pt x="1022" y="799"/>
                    <a:pt x="559" y="847"/>
                  </a:cubicBezTo>
                  <a:cubicBezTo>
                    <a:pt x="1" y="926"/>
                    <a:pt x="144" y="1198"/>
                    <a:pt x="783" y="1485"/>
                  </a:cubicBezTo>
                  <a:cubicBezTo>
                    <a:pt x="1405" y="1772"/>
                    <a:pt x="2187" y="1980"/>
                    <a:pt x="3943" y="1980"/>
                  </a:cubicBezTo>
                  <a:cubicBezTo>
                    <a:pt x="5698" y="1980"/>
                    <a:pt x="6831" y="1980"/>
                    <a:pt x="6895" y="1549"/>
                  </a:cubicBezTo>
                  <a:cubicBezTo>
                    <a:pt x="6943" y="1325"/>
                    <a:pt x="6640" y="926"/>
                    <a:pt x="6209" y="464"/>
                  </a:cubicBezTo>
                  <a:cubicBezTo>
                    <a:pt x="5745" y="914"/>
                    <a:pt x="5128" y="1166"/>
                    <a:pt x="4485" y="1166"/>
                  </a:cubicBezTo>
                  <a:cubicBezTo>
                    <a:pt x="4352" y="1166"/>
                    <a:pt x="4219" y="1156"/>
                    <a:pt x="4086" y="1134"/>
                  </a:cubicBezTo>
                  <a:lnTo>
                    <a:pt x="3575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498;p45"/>
            <p:cNvSpPr/>
            <p:nvPr/>
          </p:nvSpPr>
          <p:spPr>
            <a:xfrm>
              <a:off x="1301400" y="3452600"/>
              <a:ext cx="173575" cy="54050"/>
            </a:xfrm>
            <a:custGeom>
              <a:avLst/>
              <a:gdLst/>
              <a:ahLst/>
              <a:cxnLst/>
              <a:rect l="l" t="t" r="r" b="b"/>
              <a:pathLst>
                <a:path w="6943" h="2162" extrusionOk="0">
                  <a:moveTo>
                    <a:pt x="3432" y="214"/>
                  </a:moveTo>
                  <a:lnTo>
                    <a:pt x="3894" y="1268"/>
                  </a:lnTo>
                  <a:cubicBezTo>
                    <a:pt x="3910" y="1284"/>
                    <a:pt x="3942" y="1316"/>
                    <a:pt x="3974" y="1316"/>
                  </a:cubicBezTo>
                  <a:cubicBezTo>
                    <a:pt x="4111" y="1338"/>
                    <a:pt x="4247" y="1349"/>
                    <a:pt x="4384" y="1349"/>
                  </a:cubicBezTo>
                  <a:cubicBezTo>
                    <a:pt x="5013" y="1349"/>
                    <a:pt x="5627" y="1113"/>
                    <a:pt x="6113" y="693"/>
                  </a:cubicBezTo>
                  <a:cubicBezTo>
                    <a:pt x="6639" y="1268"/>
                    <a:pt x="6719" y="1523"/>
                    <a:pt x="6703" y="1635"/>
                  </a:cubicBezTo>
                  <a:cubicBezTo>
                    <a:pt x="6655" y="1970"/>
                    <a:pt x="5411" y="1970"/>
                    <a:pt x="3847" y="1970"/>
                  </a:cubicBezTo>
                  <a:cubicBezTo>
                    <a:pt x="2155" y="1970"/>
                    <a:pt x="1373" y="1778"/>
                    <a:pt x="719" y="1475"/>
                  </a:cubicBezTo>
                  <a:cubicBezTo>
                    <a:pt x="288" y="1284"/>
                    <a:pt x="208" y="1156"/>
                    <a:pt x="224" y="1124"/>
                  </a:cubicBezTo>
                  <a:cubicBezTo>
                    <a:pt x="224" y="1108"/>
                    <a:pt x="272" y="1060"/>
                    <a:pt x="479" y="1044"/>
                  </a:cubicBezTo>
                  <a:cubicBezTo>
                    <a:pt x="926" y="980"/>
                    <a:pt x="2634" y="470"/>
                    <a:pt x="3432" y="214"/>
                  </a:cubicBezTo>
                  <a:close/>
                  <a:moveTo>
                    <a:pt x="3485" y="1"/>
                  </a:moveTo>
                  <a:cubicBezTo>
                    <a:pt x="3472" y="1"/>
                    <a:pt x="3460" y="3"/>
                    <a:pt x="3448" y="7"/>
                  </a:cubicBezTo>
                  <a:cubicBezTo>
                    <a:pt x="2697" y="230"/>
                    <a:pt x="894" y="789"/>
                    <a:pt x="463" y="837"/>
                  </a:cubicBezTo>
                  <a:cubicBezTo>
                    <a:pt x="351" y="853"/>
                    <a:pt x="48" y="885"/>
                    <a:pt x="16" y="1092"/>
                  </a:cubicBezTo>
                  <a:cubicBezTo>
                    <a:pt x="0" y="1284"/>
                    <a:pt x="208" y="1475"/>
                    <a:pt x="639" y="1667"/>
                  </a:cubicBezTo>
                  <a:cubicBezTo>
                    <a:pt x="1325" y="1970"/>
                    <a:pt x="2123" y="2161"/>
                    <a:pt x="3847" y="2161"/>
                  </a:cubicBezTo>
                  <a:cubicBezTo>
                    <a:pt x="5762" y="2161"/>
                    <a:pt x="6815" y="2161"/>
                    <a:pt x="6895" y="1667"/>
                  </a:cubicBezTo>
                  <a:cubicBezTo>
                    <a:pt x="6943" y="1427"/>
                    <a:pt x="6735" y="1076"/>
                    <a:pt x="6193" y="486"/>
                  </a:cubicBezTo>
                  <a:cubicBezTo>
                    <a:pt x="6177" y="470"/>
                    <a:pt x="6145" y="454"/>
                    <a:pt x="6113" y="454"/>
                  </a:cubicBezTo>
                  <a:cubicBezTo>
                    <a:pt x="6097" y="454"/>
                    <a:pt x="6065" y="470"/>
                    <a:pt x="6049" y="486"/>
                  </a:cubicBezTo>
                  <a:cubicBezTo>
                    <a:pt x="5608" y="914"/>
                    <a:pt x="5021" y="1151"/>
                    <a:pt x="4410" y="1151"/>
                  </a:cubicBezTo>
                  <a:cubicBezTo>
                    <a:pt x="4292" y="1151"/>
                    <a:pt x="4173" y="1142"/>
                    <a:pt x="4054" y="1124"/>
                  </a:cubicBezTo>
                  <a:lnTo>
                    <a:pt x="3575" y="55"/>
                  </a:lnTo>
                  <a:cubicBezTo>
                    <a:pt x="3563" y="19"/>
                    <a:pt x="3524" y="1"/>
                    <a:pt x="348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499;p45"/>
            <p:cNvSpPr/>
            <p:nvPr/>
          </p:nvSpPr>
          <p:spPr>
            <a:xfrm>
              <a:off x="288050" y="3278800"/>
              <a:ext cx="373400" cy="242275"/>
            </a:xfrm>
            <a:custGeom>
              <a:avLst/>
              <a:gdLst/>
              <a:ahLst/>
              <a:cxnLst/>
              <a:rect l="l" t="t" r="r" b="b"/>
              <a:pathLst>
                <a:path w="14936" h="9691" extrusionOk="0">
                  <a:moveTo>
                    <a:pt x="1243" y="1"/>
                  </a:moveTo>
                  <a:cubicBezTo>
                    <a:pt x="1243" y="1"/>
                    <a:pt x="828" y="17"/>
                    <a:pt x="892" y="847"/>
                  </a:cubicBezTo>
                  <a:cubicBezTo>
                    <a:pt x="892" y="847"/>
                    <a:pt x="1881" y="2682"/>
                    <a:pt x="1801" y="3320"/>
                  </a:cubicBezTo>
                  <a:cubicBezTo>
                    <a:pt x="1753" y="3831"/>
                    <a:pt x="525" y="7773"/>
                    <a:pt x="78" y="9209"/>
                  </a:cubicBezTo>
                  <a:cubicBezTo>
                    <a:pt x="0" y="9441"/>
                    <a:pt x="178" y="9673"/>
                    <a:pt x="421" y="9673"/>
                  </a:cubicBezTo>
                  <a:cubicBezTo>
                    <a:pt x="429" y="9673"/>
                    <a:pt x="437" y="9673"/>
                    <a:pt x="445" y="9672"/>
                  </a:cubicBezTo>
                  <a:cubicBezTo>
                    <a:pt x="588" y="9656"/>
                    <a:pt x="716" y="9560"/>
                    <a:pt x="748" y="9417"/>
                  </a:cubicBezTo>
                  <a:lnTo>
                    <a:pt x="2727" y="3384"/>
                  </a:lnTo>
                  <a:cubicBezTo>
                    <a:pt x="2727" y="3384"/>
                    <a:pt x="3078" y="2969"/>
                    <a:pt x="4195" y="2762"/>
                  </a:cubicBezTo>
                  <a:cubicBezTo>
                    <a:pt x="5057" y="2586"/>
                    <a:pt x="9350" y="2395"/>
                    <a:pt x="11313" y="2299"/>
                  </a:cubicBezTo>
                  <a:cubicBezTo>
                    <a:pt x="11333" y="2298"/>
                    <a:pt x="11354" y="2298"/>
                    <a:pt x="11374" y="2298"/>
                  </a:cubicBezTo>
                  <a:cubicBezTo>
                    <a:pt x="12098" y="2298"/>
                    <a:pt x="12719" y="2846"/>
                    <a:pt x="12781" y="3576"/>
                  </a:cubicBezTo>
                  <a:lnTo>
                    <a:pt x="12781" y="3592"/>
                  </a:lnTo>
                  <a:cubicBezTo>
                    <a:pt x="12845" y="4406"/>
                    <a:pt x="14186" y="8603"/>
                    <a:pt x="14489" y="9544"/>
                  </a:cubicBezTo>
                  <a:cubicBezTo>
                    <a:pt x="14518" y="9630"/>
                    <a:pt x="14610" y="9690"/>
                    <a:pt x="14698" y="9690"/>
                  </a:cubicBezTo>
                  <a:cubicBezTo>
                    <a:pt x="14708" y="9690"/>
                    <a:pt x="14718" y="9690"/>
                    <a:pt x="14728" y="9688"/>
                  </a:cubicBezTo>
                  <a:cubicBezTo>
                    <a:pt x="14856" y="9672"/>
                    <a:pt x="14936" y="9560"/>
                    <a:pt x="14920" y="9433"/>
                  </a:cubicBezTo>
                  <a:cubicBezTo>
                    <a:pt x="14920" y="9433"/>
                    <a:pt x="14920" y="9433"/>
                    <a:pt x="14920" y="9417"/>
                  </a:cubicBezTo>
                  <a:cubicBezTo>
                    <a:pt x="14680" y="8331"/>
                    <a:pt x="13659" y="3639"/>
                    <a:pt x="13276" y="1278"/>
                  </a:cubicBezTo>
                  <a:cubicBezTo>
                    <a:pt x="13276" y="1278"/>
                    <a:pt x="10414" y="1412"/>
                    <a:pt x="7834" y="1412"/>
                  </a:cubicBezTo>
                  <a:cubicBezTo>
                    <a:pt x="6251" y="1412"/>
                    <a:pt x="4775" y="1362"/>
                    <a:pt x="4131" y="1198"/>
                  </a:cubicBezTo>
                  <a:cubicBezTo>
                    <a:pt x="3110" y="942"/>
                    <a:pt x="2136" y="543"/>
                    <a:pt x="124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500;p45"/>
            <p:cNvSpPr/>
            <p:nvPr/>
          </p:nvSpPr>
          <p:spPr>
            <a:xfrm>
              <a:off x="285600" y="3276425"/>
              <a:ext cx="378650" cy="247375"/>
            </a:xfrm>
            <a:custGeom>
              <a:avLst/>
              <a:gdLst/>
              <a:ahLst/>
              <a:cxnLst/>
              <a:rect l="l" t="t" r="r" b="b"/>
              <a:pathLst>
                <a:path w="15146" h="9895" extrusionOk="0">
                  <a:moveTo>
                    <a:pt x="1325" y="208"/>
                  </a:moveTo>
                  <a:cubicBezTo>
                    <a:pt x="2218" y="734"/>
                    <a:pt x="3192" y="1149"/>
                    <a:pt x="4197" y="1388"/>
                  </a:cubicBezTo>
                  <a:cubicBezTo>
                    <a:pt x="4852" y="1557"/>
                    <a:pt x="6327" y="1610"/>
                    <a:pt x="7908" y="1610"/>
                  </a:cubicBezTo>
                  <a:cubicBezTo>
                    <a:pt x="10222" y="1610"/>
                    <a:pt x="12763" y="1497"/>
                    <a:pt x="13294" y="1468"/>
                  </a:cubicBezTo>
                  <a:cubicBezTo>
                    <a:pt x="13645" y="3703"/>
                    <a:pt x="14539" y="7852"/>
                    <a:pt x="14922" y="9544"/>
                  </a:cubicBezTo>
                  <a:cubicBezTo>
                    <a:pt x="14932" y="9631"/>
                    <a:pt x="14859" y="9688"/>
                    <a:pt x="14790" y="9688"/>
                  </a:cubicBezTo>
                  <a:cubicBezTo>
                    <a:pt x="14745" y="9688"/>
                    <a:pt x="14701" y="9664"/>
                    <a:pt x="14683" y="9607"/>
                  </a:cubicBezTo>
                  <a:cubicBezTo>
                    <a:pt x="14332" y="8554"/>
                    <a:pt x="13039" y="4469"/>
                    <a:pt x="12991" y="3687"/>
                  </a:cubicBezTo>
                  <a:lnTo>
                    <a:pt x="12991" y="3655"/>
                  </a:lnTo>
                  <a:cubicBezTo>
                    <a:pt x="12911" y="2889"/>
                    <a:pt x="12273" y="2298"/>
                    <a:pt x="11491" y="2298"/>
                  </a:cubicBezTo>
                  <a:lnTo>
                    <a:pt x="11411" y="2298"/>
                  </a:lnTo>
                  <a:cubicBezTo>
                    <a:pt x="9113" y="2394"/>
                    <a:pt x="5123" y="2585"/>
                    <a:pt x="4277" y="2745"/>
                  </a:cubicBezTo>
                  <a:cubicBezTo>
                    <a:pt x="3128" y="2968"/>
                    <a:pt x="2761" y="3399"/>
                    <a:pt x="2745" y="3415"/>
                  </a:cubicBezTo>
                  <a:cubicBezTo>
                    <a:pt x="2745" y="3431"/>
                    <a:pt x="2729" y="3431"/>
                    <a:pt x="2729" y="3447"/>
                  </a:cubicBezTo>
                  <a:lnTo>
                    <a:pt x="766" y="9496"/>
                  </a:lnTo>
                  <a:cubicBezTo>
                    <a:pt x="734" y="9591"/>
                    <a:pt x="639" y="9655"/>
                    <a:pt x="543" y="9671"/>
                  </a:cubicBezTo>
                  <a:cubicBezTo>
                    <a:pt x="495" y="9671"/>
                    <a:pt x="463" y="9671"/>
                    <a:pt x="431" y="9655"/>
                  </a:cubicBezTo>
                  <a:cubicBezTo>
                    <a:pt x="303" y="9607"/>
                    <a:pt x="224" y="9464"/>
                    <a:pt x="271" y="9336"/>
                  </a:cubicBezTo>
                  <a:cubicBezTo>
                    <a:pt x="766" y="7724"/>
                    <a:pt x="1947" y="3942"/>
                    <a:pt x="2011" y="3415"/>
                  </a:cubicBezTo>
                  <a:cubicBezTo>
                    <a:pt x="2075" y="2793"/>
                    <a:pt x="1197" y="1133"/>
                    <a:pt x="1085" y="926"/>
                  </a:cubicBezTo>
                  <a:cubicBezTo>
                    <a:pt x="1053" y="543"/>
                    <a:pt x="1133" y="367"/>
                    <a:pt x="1213" y="287"/>
                  </a:cubicBezTo>
                  <a:cubicBezTo>
                    <a:pt x="1245" y="239"/>
                    <a:pt x="1277" y="223"/>
                    <a:pt x="1325" y="208"/>
                  </a:cubicBezTo>
                  <a:close/>
                  <a:moveTo>
                    <a:pt x="1341" y="0"/>
                  </a:moveTo>
                  <a:cubicBezTo>
                    <a:pt x="1229" y="0"/>
                    <a:pt x="1133" y="64"/>
                    <a:pt x="1069" y="144"/>
                  </a:cubicBezTo>
                  <a:cubicBezTo>
                    <a:pt x="926" y="303"/>
                    <a:pt x="862" y="575"/>
                    <a:pt x="894" y="958"/>
                  </a:cubicBezTo>
                  <a:cubicBezTo>
                    <a:pt x="894" y="974"/>
                    <a:pt x="894" y="990"/>
                    <a:pt x="910" y="990"/>
                  </a:cubicBezTo>
                  <a:cubicBezTo>
                    <a:pt x="1181" y="1500"/>
                    <a:pt x="1867" y="2905"/>
                    <a:pt x="1804" y="3399"/>
                  </a:cubicBezTo>
                  <a:cubicBezTo>
                    <a:pt x="1756" y="3910"/>
                    <a:pt x="463" y="8027"/>
                    <a:pt x="80" y="9272"/>
                  </a:cubicBezTo>
                  <a:cubicBezTo>
                    <a:pt x="0" y="9512"/>
                    <a:pt x="128" y="9767"/>
                    <a:pt x="383" y="9847"/>
                  </a:cubicBezTo>
                  <a:cubicBezTo>
                    <a:pt x="417" y="9858"/>
                    <a:pt x="459" y="9869"/>
                    <a:pt x="503" y="9869"/>
                  </a:cubicBezTo>
                  <a:cubicBezTo>
                    <a:pt x="521" y="9869"/>
                    <a:pt x="540" y="9867"/>
                    <a:pt x="559" y="9863"/>
                  </a:cubicBezTo>
                  <a:cubicBezTo>
                    <a:pt x="734" y="9847"/>
                    <a:pt x="894" y="9719"/>
                    <a:pt x="942" y="9544"/>
                  </a:cubicBezTo>
                  <a:lnTo>
                    <a:pt x="2905" y="3527"/>
                  </a:lnTo>
                  <a:cubicBezTo>
                    <a:pt x="2985" y="3463"/>
                    <a:pt x="3352" y="3128"/>
                    <a:pt x="4325" y="2952"/>
                  </a:cubicBezTo>
                  <a:cubicBezTo>
                    <a:pt x="5171" y="2777"/>
                    <a:pt x="9576" y="2585"/>
                    <a:pt x="11427" y="2490"/>
                  </a:cubicBezTo>
                  <a:cubicBezTo>
                    <a:pt x="11447" y="2489"/>
                    <a:pt x="11468" y="2488"/>
                    <a:pt x="11488" y="2488"/>
                  </a:cubicBezTo>
                  <a:cubicBezTo>
                    <a:pt x="12149" y="2488"/>
                    <a:pt x="12722" y="2989"/>
                    <a:pt x="12783" y="3671"/>
                  </a:cubicBezTo>
                  <a:lnTo>
                    <a:pt x="12783" y="3703"/>
                  </a:lnTo>
                  <a:cubicBezTo>
                    <a:pt x="12863" y="4628"/>
                    <a:pt x="14475" y="9607"/>
                    <a:pt x="14491" y="9671"/>
                  </a:cubicBezTo>
                  <a:cubicBezTo>
                    <a:pt x="14539" y="9799"/>
                    <a:pt x="14651" y="9895"/>
                    <a:pt x="14794" y="9895"/>
                  </a:cubicBezTo>
                  <a:cubicBezTo>
                    <a:pt x="14810" y="9895"/>
                    <a:pt x="14826" y="9879"/>
                    <a:pt x="14842" y="9879"/>
                  </a:cubicBezTo>
                  <a:cubicBezTo>
                    <a:pt x="15034" y="9847"/>
                    <a:pt x="15145" y="9671"/>
                    <a:pt x="15114" y="9496"/>
                  </a:cubicBezTo>
                  <a:cubicBezTo>
                    <a:pt x="14731" y="7772"/>
                    <a:pt x="13821" y="3543"/>
                    <a:pt x="13470" y="1357"/>
                  </a:cubicBezTo>
                  <a:cubicBezTo>
                    <a:pt x="13470" y="1315"/>
                    <a:pt x="13434" y="1274"/>
                    <a:pt x="13393" y="1274"/>
                  </a:cubicBezTo>
                  <a:cubicBezTo>
                    <a:pt x="13387" y="1274"/>
                    <a:pt x="13380" y="1275"/>
                    <a:pt x="13374" y="1277"/>
                  </a:cubicBezTo>
                  <a:cubicBezTo>
                    <a:pt x="13325" y="1277"/>
                    <a:pt x="10487" y="1405"/>
                    <a:pt x="7933" y="1405"/>
                  </a:cubicBezTo>
                  <a:cubicBezTo>
                    <a:pt x="6352" y="1405"/>
                    <a:pt x="4880" y="1356"/>
                    <a:pt x="4245" y="1197"/>
                  </a:cubicBezTo>
                  <a:cubicBezTo>
                    <a:pt x="3240" y="942"/>
                    <a:pt x="2282" y="543"/>
                    <a:pt x="1389" y="16"/>
                  </a:cubicBezTo>
                  <a:cubicBezTo>
                    <a:pt x="1373" y="0"/>
                    <a:pt x="1357" y="0"/>
                    <a:pt x="134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501;p45"/>
            <p:cNvSpPr/>
            <p:nvPr/>
          </p:nvSpPr>
          <p:spPr>
            <a:xfrm>
              <a:off x="231325" y="2978650"/>
              <a:ext cx="126500" cy="330100"/>
            </a:xfrm>
            <a:custGeom>
              <a:avLst/>
              <a:gdLst/>
              <a:ahLst/>
              <a:cxnLst/>
              <a:rect l="l" t="t" r="r" b="b"/>
              <a:pathLst>
                <a:path w="5060" h="13204" extrusionOk="0">
                  <a:moveTo>
                    <a:pt x="2914" y="0"/>
                  </a:moveTo>
                  <a:cubicBezTo>
                    <a:pt x="2687" y="0"/>
                    <a:pt x="2538" y="468"/>
                    <a:pt x="2538" y="468"/>
                  </a:cubicBezTo>
                  <a:cubicBezTo>
                    <a:pt x="2538" y="468"/>
                    <a:pt x="1" y="8432"/>
                    <a:pt x="416" y="9836"/>
                  </a:cubicBezTo>
                  <a:cubicBezTo>
                    <a:pt x="831" y="11241"/>
                    <a:pt x="2873" y="13204"/>
                    <a:pt x="3655" y="13204"/>
                  </a:cubicBezTo>
                  <a:cubicBezTo>
                    <a:pt x="4421" y="13204"/>
                    <a:pt x="5060" y="5464"/>
                    <a:pt x="5060" y="4761"/>
                  </a:cubicBezTo>
                  <a:cubicBezTo>
                    <a:pt x="5060" y="4059"/>
                    <a:pt x="3735" y="1538"/>
                    <a:pt x="3304" y="468"/>
                  </a:cubicBezTo>
                  <a:cubicBezTo>
                    <a:pt x="3161" y="117"/>
                    <a:pt x="3028" y="0"/>
                    <a:pt x="2914" y="0"/>
                  </a:cubicBezTo>
                  <a:close/>
                </a:path>
              </a:pathLst>
            </a:custGeom>
            <a:solidFill>
              <a:srgbClr val="E79C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502;p45"/>
            <p:cNvSpPr/>
            <p:nvPr/>
          </p:nvSpPr>
          <p:spPr>
            <a:xfrm>
              <a:off x="228525" y="2975975"/>
              <a:ext cx="131700" cy="335575"/>
            </a:xfrm>
            <a:custGeom>
              <a:avLst/>
              <a:gdLst/>
              <a:ahLst/>
              <a:cxnLst/>
              <a:rect l="l" t="t" r="r" b="b"/>
              <a:pathLst>
                <a:path w="5268" h="13423" extrusionOk="0">
                  <a:moveTo>
                    <a:pt x="3017" y="208"/>
                  </a:moveTo>
                  <a:cubicBezTo>
                    <a:pt x="3049" y="208"/>
                    <a:pt x="3177" y="240"/>
                    <a:pt x="3320" y="623"/>
                  </a:cubicBezTo>
                  <a:cubicBezTo>
                    <a:pt x="3464" y="958"/>
                    <a:pt x="3688" y="1453"/>
                    <a:pt x="3927" y="1964"/>
                  </a:cubicBezTo>
                  <a:cubicBezTo>
                    <a:pt x="4438" y="3065"/>
                    <a:pt x="5076" y="4422"/>
                    <a:pt x="5076" y="4868"/>
                  </a:cubicBezTo>
                  <a:cubicBezTo>
                    <a:pt x="5076" y="5235"/>
                    <a:pt x="4916" y="7342"/>
                    <a:pt x="4661" y="9353"/>
                  </a:cubicBezTo>
                  <a:cubicBezTo>
                    <a:pt x="4182" y="13103"/>
                    <a:pt x="3815" y="13215"/>
                    <a:pt x="3767" y="13215"/>
                  </a:cubicBezTo>
                  <a:cubicBezTo>
                    <a:pt x="3097" y="13215"/>
                    <a:pt x="1054" y="11332"/>
                    <a:pt x="623" y="9911"/>
                  </a:cubicBezTo>
                  <a:cubicBezTo>
                    <a:pt x="224" y="8555"/>
                    <a:pt x="2714" y="703"/>
                    <a:pt x="2746" y="607"/>
                  </a:cubicBezTo>
                  <a:cubicBezTo>
                    <a:pt x="2794" y="448"/>
                    <a:pt x="2922" y="208"/>
                    <a:pt x="3017" y="208"/>
                  </a:cubicBezTo>
                  <a:close/>
                  <a:moveTo>
                    <a:pt x="3017" y="1"/>
                  </a:moveTo>
                  <a:cubicBezTo>
                    <a:pt x="2730" y="17"/>
                    <a:pt x="2570" y="464"/>
                    <a:pt x="2554" y="543"/>
                  </a:cubicBezTo>
                  <a:cubicBezTo>
                    <a:pt x="2443" y="879"/>
                    <a:pt x="1" y="8539"/>
                    <a:pt x="432" y="9975"/>
                  </a:cubicBezTo>
                  <a:cubicBezTo>
                    <a:pt x="863" y="11428"/>
                    <a:pt x="2937" y="13422"/>
                    <a:pt x="3767" y="13422"/>
                  </a:cubicBezTo>
                  <a:cubicBezTo>
                    <a:pt x="3943" y="13422"/>
                    <a:pt x="4358" y="13422"/>
                    <a:pt x="4853" y="9369"/>
                  </a:cubicBezTo>
                  <a:cubicBezTo>
                    <a:pt x="5108" y="7358"/>
                    <a:pt x="5268" y="5235"/>
                    <a:pt x="5268" y="4868"/>
                  </a:cubicBezTo>
                  <a:cubicBezTo>
                    <a:pt x="5268" y="4374"/>
                    <a:pt x="4661" y="3049"/>
                    <a:pt x="4118" y="1884"/>
                  </a:cubicBezTo>
                  <a:cubicBezTo>
                    <a:pt x="3863" y="1373"/>
                    <a:pt x="3640" y="879"/>
                    <a:pt x="3512" y="543"/>
                  </a:cubicBezTo>
                  <a:cubicBezTo>
                    <a:pt x="3368" y="176"/>
                    <a:pt x="3209" y="1"/>
                    <a:pt x="30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503;p45"/>
            <p:cNvSpPr/>
            <p:nvPr/>
          </p:nvSpPr>
          <p:spPr>
            <a:xfrm>
              <a:off x="329875" y="3087300"/>
              <a:ext cx="312025" cy="251525"/>
            </a:xfrm>
            <a:custGeom>
              <a:avLst/>
              <a:gdLst/>
              <a:ahLst/>
              <a:cxnLst/>
              <a:rect l="l" t="t" r="r" b="b"/>
              <a:pathLst>
                <a:path w="12481" h="10061" extrusionOk="0">
                  <a:moveTo>
                    <a:pt x="10278" y="0"/>
                  </a:moveTo>
                  <a:cubicBezTo>
                    <a:pt x="8794" y="0"/>
                    <a:pt x="2458" y="80"/>
                    <a:pt x="1261" y="782"/>
                  </a:cubicBezTo>
                  <a:cubicBezTo>
                    <a:pt x="64" y="1485"/>
                    <a:pt x="1" y="6767"/>
                    <a:pt x="1" y="7964"/>
                  </a:cubicBezTo>
                  <a:cubicBezTo>
                    <a:pt x="1" y="9161"/>
                    <a:pt x="1198" y="9991"/>
                    <a:pt x="2809" y="10055"/>
                  </a:cubicBezTo>
                  <a:cubicBezTo>
                    <a:pt x="2896" y="10059"/>
                    <a:pt x="2998" y="10061"/>
                    <a:pt x="3114" y="10061"/>
                  </a:cubicBezTo>
                  <a:cubicBezTo>
                    <a:pt x="5146" y="10061"/>
                    <a:pt x="11365" y="9432"/>
                    <a:pt x="11954" y="9432"/>
                  </a:cubicBezTo>
                  <a:cubicBezTo>
                    <a:pt x="12289" y="9432"/>
                    <a:pt x="12417" y="8826"/>
                    <a:pt x="12449" y="8028"/>
                  </a:cubicBezTo>
                  <a:cubicBezTo>
                    <a:pt x="12481" y="6767"/>
                    <a:pt x="12273" y="5059"/>
                    <a:pt x="12241" y="4708"/>
                  </a:cubicBezTo>
                  <a:cubicBezTo>
                    <a:pt x="12162" y="3527"/>
                    <a:pt x="12098" y="0"/>
                    <a:pt x="10278" y="0"/>
                  </a:cubicBezTo>
                  <a:close/>
                </a:path>
              </a:pathLst>
            </a:custGeom>
            <a:solidFill>
              <a:srgbClr val="E79C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504;p45"/>
            <p:cNvSpPr/>
            <p:nvPr/>
          </p:nvSpPr>
          <p:spPr>
            <a:xfrm>
              <a:off x="327075" y="3084900"/>
              <a:ext cx="316425" cy="256575"/>
            </a:xfrm>
            <a:custGeom>
              <a:avLst/>
              <a:gdLst/>
              <a:ahLst/>
              <a:cxnLst/>
              <a:rect l="l" t="t" r="r" b="b"/>
              <a:pathLst>
                <a:path w="12657" h="10263" extrusionOk="0">
                  <a:moveTo>
                    <a:pt x="10390" y="208"/>
                  </a:moveTo>
                  <a:cubicBezTo>
                    <a:pt x="11986" y="208"/>
                    <a:pt x="12162" y="3256"/>
                    <a:pt x="12242" y="4549"/>
                  </a:cubicBezTo>
                  <a:lnTo>
                    <a:pt x="12258" y="4820"/>
                  </a:lnTo>
                  <a:cubicBezTo>
                    <a:pt x="12258" y="4884"/>
                    <a:pt x="12274" y="5028"/>
                    <a:pt x="12290" y="5203"/>
                  </a:cubicBezTo>
                  <a:cubicBezTo>
                    <a:pt x="12401" y="6177"/>
                    <a:pt x="12465" y="7134"/>
                    <a:pt x="12449" y="8108"/>
                  </a:cubicBezTo>
                  <a:cubicBezTo>
                    <a:pt x="12417" y="9257"/>
                    <a:pt x="12194" y="9433"/>
                    <a:pt x="12066" y="9433"/>
                  </a:cubicBezTo>
                  <a:cubicBezTo>
                    <a:pt x="11859" y="9433"/>
                    <a:pt x="10965" y="9496"/>
                    <a:pt x="9720" y="9608"/>
                  </a:cubicBezTo>
                  <a:cubicBezTo>
                    <a:pt x="7601" y="9786"/>
                    <a:pt x="4478" y="10060"/>
                    <a:pt x="3186" y="10060"/>
                  </a:cubicBezTo>
                  <a:cubicBezTo>
                    <a:pt x="3087" y="10060"/>
                    <a:pt x="2998" y="10058"/>
                    <a:pt x="2921" y="10055"/>
                  </a:cubicBezTo>
                  <a:cubicBezTo>
                    <a:pt x="1326" y="9991"/>
                    <a:pt x="208" y="9161"/>
                    <a:pt x="208" y="8060"/>
                  </a:cubicBezTo>
                  <a:cubicBezTo>
                    <a:pt x="208" y="5108"/>
                    <a:pt x="528" y="1485"/>
                    <a:pt x="1421" y="958"/>
                  </a:cubicBezTo>
                  <a:cubicBezTo>
                    <a:pt x="2443" y="368"/>
                    <a:pt x="7534" y="208"/>
                    <a:pt x="10390" y="208"/>
                  </a:cubicBezTo>
                  <a:close/>
                  <a:moveTo>
                    <a:pt x="10390" y="1"/>
                  </a:moveTo>
                  <a:cubicBezTo>
                    <a:pt x="9592" y="1"/>
                    <a:pt x="2618" y="17"/>
                    <a:pt x="1326" y="783"/>
                  </a:cubicBezTo>
                  <a:cubicBezTo>
                    <a:pt x="97" y="1517"/>
                    <a:pt x="1" y="6528"/>
                    <a:pt x="1" y="8060"/>
                  </a:cubicBezTo>
                  <a:cubicBezTo>
                    <a:pt x="1" y="9273"/>
                    <a:pt x="1198" y="10183"/>
                    <a:pt x="2921" y="10262"/>
                  </a:cubicBezTo>
                  <a:lnTo>
                    <a:pt x="3193" y="10262"/>
                  </a:lnTo>
                  <a:cubicBezTo>
                    <a:pt x="4469" y="10262"/>
                    <a:pt x="7486" y="10007"/>
                    <a:pt x="9736" y="9816"/>
                  </a:cubicBezTo>
                  <a:cubicBezTo>
                    <a:pt x="10917" y="9704"/>
                    <a:pt x="11859" y="9624"/>
                    <a:pt x="12066" y="9624"/>
                  </a:cubicBezTo>
                  <a:cubicBezTo>
                    <a:pt x="12433" y="9624"/>
                    <a:pt x="12625" y="9145"/>
                    <a:pt x="12657" y="8124"/>
                  </a:cubicBezTo>
                  <a:cubicBezTo>
                    <a:pt x="12657" y="7134"/>
                    <a:pt x="12609" y="6161"/>
                    <a:pt x="12497" y="5187"/>
                  </a:cubicBezTo>
                  <a:cubicBezTo>
                    <a:pt x="12481" y="5012"/>
                    <a:pt x="12465" y="4868"/>
                    <a:pt x="12465" y="4804"/>
                  </a:cubicBezTo>
                  <a:lnTo>
                    <a:pt x="12449" y="4549"/>
                  </a:lnTo>
                  <a:cubicBezTo>
                    <a:pt x="12369" y="3177"/>
                    <a:pt x="12178" y="1"/>
                    <a:pt x="1039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505;p45"/>
            <p:cNvSpPr/>
            <p:nvPr/>
          </p:nvSpPr>
          <p:spPr>
            <a:xfrm>
              <a:off x="576050" y="3210275"/>
              <a:ext cx="149650" cy="79625"/>
            </a:xfrm>
            <a:custGeom>
              <a:avLst/>
              <a:gdLst/>
              <a:ahLst/>
              <a:cxnLst/>
              <a:rect l="l" t="t" r="r" b="b"/>
              <a:pathLst>
                <a:path w="5986" h="3185" extrusionOk="0">
                  <a:moveTo>
                    <a:pt x="2692" y="1"/>
                  </a:moveTo>
                  <a:cubicBezTo>
                    <a:pt x="1389" y="1"/>
                    <a:pt x="0" y="77"/>
                    <a:pt x="0" y="77"/>
                  </a:cubicBezTo>
                  <a:lnTo>
                    <a:pt x="782" y="3173"/>
                  </a:lnTo>
                  <a:cubicBezTo>
                    <a:pt x="782" y="3173"/>
                    <a:pt x="1162" y="3185"/>
                    <a:pt x="1709" y="3185"/>
                  </a:cubicBezTo>
                  <a:cubicBezTo>
                    <a:pt x="3046" y="3185"/>
                    <a:pt x="5385" y="3112"/>
                    <a:pt x="5634" y="2614"/>
                  </a:cubicBezTo>
                  <a:cubicBezTo>
                    <a:pt x="5985" y="1912"/>
                    <a:pt x="5634" y="428"/>
                    <a:pt x="4724" y="140"/>
                  </a:cubicBezTo>
                  <a:cubicBezTo>
                    <a:pt x="4358" y="33"/>
                    <a:pt x="3544" y="1"/>
                    <a:pt x="26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506;p45"/>
            <p:cNvSpPr/>
            <p:nvPr/>
          </p:nvSpPr>
          <p:spPr>
            <a:xfrm>
              <a:off x="573650" y="3207775"/>
              <a:ext cx="150850" cy="84625"/>
            </a:xfrm>
            <a:custGeom>
              <a:avLst/>
              <a:gdLst/>
              <a:ahLst/>
              <a:cxnLst/>
              <a:rect l="l" t="t" r="r" b="b"/>
              <a:pathLst>
                <a:path w="6034" h="3385" extrusionOk="0">
                  <a:moveTo>
                    <a:pt x="2830" y="201"/>
                  </a:moveTo>
                  <a:cubicBezTo>
                    <a:pt x="3659" y="201"/>
                    <a:pt x="4442" y="232"/>
                    <a:pt x="4788" y="336"/>
                  </a:cubicBezTo>
                  <a:cubicBezTo>
                    <a:pt x="5156" y="480"/>
                    <a:pt x="5443" y="783"/>
                    <a:pt x="5570" y="1150"/>
                  </a:cubicBezTo>
                  <a:cubicBezTo>
                    <a:pt x="5794" y="1677"/>
                    <a:pt x="5826" y="2283"/>
                    <a:pt x="5634" y="2666"/>
                  </a:cubicBezTo>
                  <a:cubicBezTo>
                    <a:pt x="5444" y="3060"/>
                    <a:pt x="3429" y="3188"/>
                    <a:pt x="1781" y="3188"/>
                  </a:cubicBezTo>
                  <a:cubicBezTo>
                    <a:pt x="1491" y="3188"/>
                    <a:pt x="1213" y="3184"/>
                    <a:pt x="958" y="3177"/>
                  </a:cubicBezTo>
                  <a:lnTo>
                    <a:pt x="224" y="272"/>
                  </a:lnTo>
                  <a:cubicBezTo>
                    <a:pt x="594" y="254"/>
                    <a:pt x="1751" y="201"/>
                    <a:pt x="2830" y="201"/>
                  </a:cubicBezTo>
                  <a:close/>
                  <a:moveTo>
                    <a:pt x="2771" y="0"/>
                  </a:moveTo>
                  <a:cubicBezTo>
                    <a:pt x="1517" y="0"/>
                    <a:pt x="191" y="71"/>
                    <a:pt x="96" y="81"/>
                  </a:cubicBezTo>
                  <a:cubicBezTo>
                    <a:pt x="65" y="81"/>
                    <a:pt x="33" y="97"/>
                    <a:pt x="17" y="113"/>
                  </a:cubicBezTo>
                  <a:cubicBezTo>
                    <a:pt x="1" y="145"/>
                    <a:pt x="1" y="177"/>
                    <a:pt x="1" y="193"/>
                  </a:cubicBezTo>
                  <a:lnTo>
                    <a:pt x="783" y="3289"/>
                  </a:lnTo>
                  <a:cubicBezTo>
                    <a:pt x="783" y="3337"/>
                    <a:pt x="831" y="3368"/>
                    <a:pt x="863" y="3368"/>
                  </a:cubicBezTo>
                  <a:cubicBezTo>
                    <a:pt x="990" y="3368"/>
                    <a:pt x="1357" y="3384"/>
                    <a:pt x="1836" y="3384"/>
                  </a:cubicBezTo>
                  <a:cubicBezTo>
                    <a:pt x="3209" y="3384"/>
                    <a:pt x="5539" y="3305"/>
                    <a:pt x="5810" y="2746"/>
                  </a:cubicBezTo>
                  <a:cubicBezTo>
                    <a:pt x="6033" y="2331"/>
                    <a:pt x="6001" y="1645"/>
                    <a:pt x="5762" y="1070"/>
                  </a:cubicBezTo>
                  <a:cubicBezTo>
                    <a:pt x="5602" y="639"/>
                    <a:pt x="5267" y="304"/>
                    <a:pt x="4836" y="145"/>
                  </a:cubicBezTo>
                  <a:cubicBezTo>
                    <a:pt x="4465" y="34"/>
                    <a:pt x="3635" y="0"/>
                    <a:pt x="277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507;p45"/>
            <p:cNvSpPr/>
            <p:nvPr/>
          </p:nvSpPr>
          <p:spPr>
            <a:xfrm>
              <a:off x="313125" y="3063025"/>
              <a:ext cx="290875" cy="255500"/>
            </a:xfrm>
            <a:custGeom>
              <a:avLst/>
              <a:gdLst/>
              <a:ahLst/>
              <a:cxnLst/>
              <a:rect l="l" t="t" r="r" b="b"/>
              <a:pathLst>
                <a:path w="11635" h="10220" extrusionOk="0">
                  <a:moveTo>
                    <a:pt x="6750" y="1"/>
                  </a:moveTo>
                  <a:cubicBezTo>
                    <a:pt x="5780" y="1"/>
                    <a:pt x="4812" y="54"/>
                    <a:pt x="4038" y="205"/>
                  </a:cubicBezTo>
                  <a:cubicBezTo>
                    <a:pt x="1501" y="700"/>
                    <a:pt x="463" y="2168"/>
                    <a:pt x="383" y="2440"/>
                  </a:cubicBezTo>
                  <a:cubicBezTo>
                    <a:pt x="112" y="3381"/>
                    <a:pt x="0" y="4371"/>
                    <a:pt x="32" y="5344"/>
                  </a:cubicBezTo>
                  <a:cubicBezTo>
                    <a:pt x="96" y="6892"/>
                    <a:pt x="527" y="8440"/>
                    <a:pt x="2618" y="9701"/>
                  </a:cubicBezTo>
                  <a:cubicBezTo>
                    <a:pt x="3251" y="10085"/>
                    <a:pt x="4319" y="10219"/>
                    <a:pt x="5503" y="10219"/>
                  </a:cubicBezTo>
                  <a:cubicBezTo>
                    <a:pt x="8256" y="10219"/>
                    <a:pt x="11635" y="9494"/>
                    <a:pt x="11635" y="9494"/>
                  </a:cubicBezTo>
                  <a:lnTo>
                    <a:pt x="11140" y="269"/>
                  </a:lnTo>
                  <a:cubicBezTo>
                    <a:pt x="11140" y="269"/>
                    <a:pt x="8940" y="1"/>
                    <a:pt x="675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508;p45"/>
            <p:cNvSpPr/>
            <p:nvPr/>
          </p:nvSpPr>
          <p:spPr>
            <a:xfrm>
              <a:off x="310325" y="3060650"/>
              <a:ext cx="296075" cy="260475"/>
            </a:xfrm>
            <a:custGeom>
              <a:avLst/>
              <a:gdLst/>
              <a:ahLst/>
              <a:cxnLst/>
              <a:rect l="l" t="t" r="r" b="b"/>
              <a:pathLst>
                <a:path w="11843" h="10419" extrusionOk="0">
                  <a:moveTo>
                    <a:pt x="6563" y="202"/>
                  </a:moveTo>
                  <a:cubicBezTo>
                    <a:pt x="6652" y="202"/>
                    <a:pt x="6742" y="203"/>
                    <a:pt x="6831" y="205"/>
                  </a:cubicBezTo>
                  <a:cubicBezTo>
                    <a:pt x="8283" y="205"/>
                    <a:pt x="9720" y="300"/>
                    <a:pt x="11156" y="460"/>
                  </a:cubicBezTo>
                  <a:lnTo>
                    <a:pt x="11635" y="9509"/>
                  </a:lnTo>
                  <a:cubicBezTo>
                    <a:pt x="11101" y="9618"/>
                    <a:pt x="8071" y="10210"/>
                    <a:pt x="5591" y="10210"/>
                  </a:cubicBezTo>
                  <a:cubicBezTo>
                    <a:pt x="4437" y="10210"/>
                    <a:pt x="3402" y="10081"/>
                    <a:pt x="2793" y="9716"/>
                  </a:cubicBezTo>
                  <a:cubicBezTo>
                    <a:pt x="671" y="8440"/>
                    <a:pt x="304" y="6892"/>
                    <a:pt x="240" y="5439"/>
                  </a:cubicBezTo>
                  <a:cubicBezTo>
                    <a:pt x="208" y="4466"/>
                    <a:pt x="320" y="3492"/>
                    <a:pt x="591" y="2567"/>
                  </a:cubicBezTo>
                  <a:cubicBezTo>
                    <a:pt x="639" y="2375"/>
                    <a:pt x="1628" y="891"/>
                    <a:pt x="4166" y="396"/>
                  </a:cubicBezTo>
                  <a:cubicBezTo>
                    <a:pt x="4956" y="267"/>
                    <a:pt x="5759" y="202"/>
                    <a:pt x="6563" y="202"/>
                  </a:cubicBezTo>
                  <a:close/>
                  <a:moveTo>
                    <a:pt x="6837" y="0"/>
                  </a:moveTo>
                  <a:cubicBezTo>
                    <a:pt x="5868" y="0"/>
                    <a:pt x="4903" y="53"/>
                    <a:pt x="4134" y="205"/>
                  </a:cubicBezTo>
                  <a:cubicBezTo>
                    <a:pt x="1628" y="683"/>
                    <a:pt x="495" y="2136"/>
                    <a:pt x="400" y="2519"/>
                  </a:cubicBezTo>
                  <a:cubicBezTo>
                    <a:pt x="128" y="3460"/>
                    <a:pt x="1" y="4450"/>
                    <a:pt x="48" y="5439"/>
                  </a:cubicBezTo>
                  <a:cubicBezTo>
                    <a:pt x="112" y="6892"/>
                    <a:pt x="479" y="8551"/>
                    <a:pt x="2682" y="9892"/>
                  </a:cubicBezTo>
                  <a:cubicBezTo>
                    <a:pt x="3336" y="10275"/>
                    <a:pt x="4421" y="10418"/>
                    <a:pt x="5618" y="10418"/>
                  </a:cubicBezTo>
                  <a:cubicBezTo>
                    <a:pt x="8315" y="10418"/>
                    <a:pt x="11571" y="9732"/>
                    <a:pt x="11763" y="9684"/>
                  </a:cubicBezTo>
                  <a:cubicBezTo>
                    <a:pt x="11810" y="9668"/>
                    <a:pt x="11842" y="9636"/>
                    <a:pt x="11842" y="9589"/>
                  </a:cubicBezTo>
                  <a:lnTo>
                    <a:pt x="11348" y="364"/>
                  </a:lnTo>
                  <a:cubicBezTo>
                    <a:pt x="11348" y="316"/>
                    <a:pt x="11316" y="268"/>
                    <a:pt x="11268" y="268"/>
                  </a:cubicBezTo>
                  <a:cubicBezTo>
                    <a:pt x="11235" y="268"/>
                    <a:pt x="9024" y="0"/>
                    <a:pt x="683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509;p45"/>
            <p:cNvSpPr/>
            <p:nvPr/>
          </p:nvSpPr>
          <p:spPr>
            <a:xfrm>
              <a:off x="1077575" y="2313250"/>
              <a:ext cx="80950" cy="193350"/>
            </a:xfrm>
            <a:custGeom>
              <a:avLst/>
              <a:gdLst/>
              <a:ahLst/>
              <a:cxnLst/>
              <a:rect l="l" t="t" r="r" b="b"/>
              <a:pathLst>
                <a:path w="3238" h="7734" extrusionOk="0">
                  <a:moveTo>
                    <a:pt x="2818" y="0"/>
                  </a:moveTo>
                  <a:cubicBezTo>
                    <a:pt x="2810" y="0"/>
                    <a:pt x="2801" y="1"/>
                    <a:pt x="2793" y="2"/>
                  </a:cubicBezTo>
                  <a:cubicBezTo>
                    <a:pt x="2282" y="528"/>
                    <a:pt x="1883" y="1151"/>
                    <a:pt x="1628" y="1837"/>
                  </a:cubicBezTo>
                  <a:cubicBezTo>
                    <a:pt x="1245" y="2906"/>
                    <a:pt x="0" y="6066"/>
                    <a:pt x="48" y="6673"/>
                  </a:cubicBezTo>
                  <a:cubicBezTo>
                    <a:pt x="74" y="7157"/>
                    <a:pt x="415" y="7734"/>
                    <a:pt x="820" y="7734"/>
                  </a:cubicBezTo>
                  <a:cubicBezTo>
                    <a:pt x="922" y="7734"/>
                    <a:pt x="1028" y="7698"/>
                    <a:pt x="1133" y="7614"/>
                  </a:cubicBezTo>
                  <a:cubicBezTo>
                    <a:pt x="1660" y="7199"/>
                    <a:pt x="2937" y="4981"/>
                    <a:pt x="3017" y="4869"/>
                  </a:cubicBezTo>
                  <a:cubicBezTo>
                    <a:pt x="3096" y="4742"/>
                    <a:pt x="3176" y="3162"/>
                    <a:pt x="3176" y="2188"/>
                  </a:cubicBezTo>
                  <a:cubicBezTo>
                    <a:pt x="3176" y="1217"/>
                    <a:pt x="3238" y="0"/>
                    <a:pt x="2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510;p45"/>
            <p:cNvSpPr/>
            <p:nvPr/>
          </p:nvSpPr>
          <p:spPr>
            <a:xfrm>
              <a:off x="1075575" y="2310500"/>
              <a:ext cx="84200" cy="198700"/>
            </a:xfrm>
            <a:custGeom>
              <a:avLst/>
              <a:gdLst/>
              <a:ahLst/>
              <a:cxnLst/>
              <a:rect l="l" t="t" r="r" b="b"/>
              <a:pathLst>
                <a:path w="3368" h="7948" extrusionOk="0">
                  <a:moveTo>
                    <a:pt x="2921" y="208"/>
                  </a:moveTo>
                  <a:cubicBezTo>
                    <a:pt x="2937" y="208"/>
                    <a:pt x="2953" y="224"/>
                    <a:pt x="2969" y="239"/>
                  </a:cubicBezTo>
                  <a:cubicBezTo>
                    <a:pt x="3160" y="415"/>
                    <a:pt x="3160" y="1261"/>
                    <a:pt x="3160" y="1947"/>
                  </a:cubicBezTo>
                  <a:cubicBezTo>
                    <a:pt x="3160" y="2059"/>
                    <a:pt x="3144" y="2186"/>
                    <a:pt x="3144" y="2298"/>
                  </a:cubicBezTo>
                  <a:cubicBezTo>
                    <a:pt x="3144" y="3304"/>
                    <a:pt x="3081" y="4788"/>
                    <a:pt x="3017" y="4915"/>
                  </a:cubicBezTo>
                  <a:cubicBezTo>
                    <a:pt x="3001" y="4931"/>
                    <a:pt x="2969" y="4995"/>
                    <a:pt x="2921" y="5091"/>
                  </a:cubicBezTo>
                  <a:cubicBezTo>
                    <a:pt x="2043" y="6559"/>
                    <a:pt x="1437" y="7421"/>
                    <a:pt x="1149" y="7644"/>
                  </a:cubicBezTo>
                  <a:cubicBezTo>
                    <a:pt x="1077" y="7706"/>
                    <a:pt x="992" y="7742"/>
                    <a:pt x="902" y="7742"/>
                  </a:cubicBezTo>
                  <a:cubicBezTo>
                    <a:pt x="852" y="7742"/>
                    <a:pt x="801" y="7731"/>
                    <a:pt x="751" y="7708"/>
                  </a:cubicBezTo>
                  <a:cubicBezTo>
                    <a:pt x="479" y="7597"/>
                    <a:pt x="240" y="7166"/>
                    <a:pt x="224" y="6767"/>
                  </a:cubicBezTo>
                  <a:cubicBezTo>
                    <a:pt x="192" y="6320"/>
                    <a:pt x="1006" y="4133"/>
                    <a:pt x="1485" y="2841"/>
                  </a:cubicBezTo>
                  <a:cubicBezTo>
                    <a:pt x="1612" y="2490"/>
                    <a:pt x="1724" y="2202"/>
                    <a:pt x="1804" y="1995"/>
                  </a:cubicBezTo>
                  <a:cubicBezTo>
                    <a:pt x="2059" y="1325"/>
                    <a:pt x="2426" y="718"/>
                    <a:pt x="2921" y="208"/>
                  </a:cubicBezTo>
                  <a:close/>
                  <a:moveTo>
                    <a:pt x="2873" y="0"/>
                  </a:moveTo>
                  <a:cubicBezTo>
                    <a:pt x="2841" y="16"/>
                    <a:pt x="2825" y="16"/>
                    <a:pt x="2809" y="32"/>
                  </a:cubicBezTo>
                  <a:cubicBezTo>
                    <a:pt x="2283" y="575"/>
                    <a:pt x="1884" y="1213"/>
                    <a:pt x="1612" y="1915"/>
                  </a:cubicBezTo>
                  <a:cubicBezTo>
                    <a:pt x="1533" y="2139"/>
                    <a:pt x="1421" y="2426"/>
                    <a:pt x="1293" y="2777"/>
                  </a:cubicBezTo>
                  <a:cubicBezTo>
                    <a:pt x="607" y="4628"/>
                    <a:pt x="0" y="6320"/>
                    <a:pt x="16" y="6783"/>
                  </a:cubicBezTo>
                  <a:cubicBezTo>
                    <a:pt x="48" y="7198"/>
                    <a:pt x="304" y="7724"/>
                    <a:pt x="671" y="7884"/>
                  </a:cubicBezTo>
                  <a:cubicBezTo>
                    <a:pt x="751" y="7932"/>
                    <a:pt x="830" y="7948"/>
                    <a:pt x="910" y="7948"/>
                  </a:cubicBezTo>
                  <a:cubicBezTo>
                    <a:pt x="1038" y="7948"/>
                    <a:pt x="1165" y="7884"/>
                    <a:pt x="1277" y="7804"/>
                  </a:cubicBezTo>
                  <a:cubicBezTo>
                    <a:pt x="1740" y="7437"/>
                    <a:pt x="2761" y="5745"/>
                    <a:pt x="3081" y="5187"/>
                  </a:cubicBezTo>
                  <a:cubicBezTo>
                    <a:pt x="3144" y="5107"/>
                    <a:pt x="3176" y="5043"/>
                    <a:pt x="3176" y="5027"/>
                  </a:cubicBezTo>
                  <a:cubicBezTo>
                    <a:pt x="3288" y="4868"/>
                    <a:pt x="3352" y="3016"/>
                    <a:pt x="3352" y="2298"/>
                  </a:cubicBezTo>
                  <a:cubicBezTo>
                    <a:pt x="3352" y="2186"/>
                    <a:pt x="3352" y="2059"/>
                    <a:pt x="3352" y="1947"/>
                  </a:cubicBezTo>
                  <a:cubicBezTo>
                    <a:pt x="3352" y="1117"/>
                    <a:pt x="3368" y="335"/>
                    <a:pt x="3097" y="80"/>
                  </a:cubicBezTo>
                  <a:cubicBezTo>
                    <a:pt x="3033" y="32"/>
                    <a:pt x="2953" y="0"/>
                    <a:pt x="287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511;p45"/>
            <p:cNvSpPr/>
            <p:nvPr/>
          </p:nvSpPr>
          <p:spPr>
            <a:xfrm>
              <a:off x="1144600" y="2397800"/>
              <a:ext cx="279300" cy="249450"/>
            </a:xfrm>
            <a:custGeom>
              <a:avLst/>
              <a:gdLst/>
              <a:ahLst/>
              <a:cxnLst/>
              <a:rect l="l" t="t" r="r" b="b"/>
              <a:pathLst>
                <a:path w="11172" h="9978" extrusionOk="0">
                  <a:moveTo>
                    <a:pt x="1358" y="1"/>
                  </a:moveTo>
                  <a:cubicBezTo>
                    <a:pt x="1344" y="1"/>
                    <a:pt x="1333" y="2"/>
                    <a:pt x="1325" y="3"/>
                  </a:cubicBezTo>
                  <a:cubicBezTo>
                    <a:pt x="176" y="227"/>
                    <a:pt x="0" y="7584"/>
                    <a:pt x="0" y="7584"/>
                  </a:cubicBezTo>
                  <a:lnTo>
                    <a:pt x="9049" y="9978"/>
                  </a:lnTo>
                  <a:cubicBezTo>
                    <a:pt x="9049" y="9978"/>
                    <a:pt x="11172" y="4121"/>
                    <a:pt x="11172" y="3067"/>
                  </a:cubicBezTo>
                  <a:cubicBezTo>
                    <a:pt x="11172" y="2018"/>
                    <a:pt x="2091" y="1"/>
                    <a:pt x="1358" y="1"/>
                  </a:cubicBezTo>
                  <a:close/>
                </a:path>
              </a:pathLst>
            </a:custGeom>
            <a:solidFill>
              <a:srgbClr val="879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512;p45"/>
            <p:cNvSpPr/>
            <p:nvPr/>
          </p:nvSpPr>
          <p:spPr>
            <a:xfrm>
              <a:off x="1142200" y="2395425"/>
              <a:ext cx="284100" cy="254225"/>
            </a:xfrm>
            <a:custGeom>
              <a:avLst/>
              <a:gdLst/>
              <a:ahLst/>
              <a:cxnLst/>
              <a:rect l="l" t="t" r="r" b="b"/>
              <a:pathLst>
                <a:path w="11364" h="10169" extrusionOk="0">
                  <a:moveTo>
                    <a:pt x="1472" y="193"/>
                  </a:moveTo>
                  <a:cubicBezTo>
                    <a:pt x="2037" y="193"/>
                    <a:pt x="9785" y="1869"/>
                    <a:pt x="11028" y="2955"/>
                  </a:cubicBezTo>
                  <a:cubicBezTo>
                    <a:pt x="11124" y="3035"/>
                    <a:pt x="11172" y="3098"/>
                    <a:pt x="11172" y="3146"/>
                  </a:cubicBezTo>
                  <a:cubicBezTo>
                    <a:pt x="11172" y="4120"/>
                    <a:pt x="9337" y="9227"/>
                    <a:pt x="9081" y="9945"/>
                  </a:cubicBezTo>
                  <a:lnTo>
                    <a:pt x="208" y="7599"/>
                  </a:lnTo>
                  <a:lnTo>
                    <a:pt x="192" y="7599"/>
                  </a:lnTo>
                  <a:cubicBezTo>
                    <a:pt x="272" y="4790"/>
                    <a:pt x="671" y="353"/>
                    <a:pt x="1453" y="194"/>
                  </a:cubicBezTo>
                  <a:cubicBezTo>
                    <a:pt x="1458" y="193"/>
                    <a:pt x="1464" y="193"/>
                    <a:pt x="1472" y="193"/>
                  </a:cubicBezTo>
                  <a:close/>
                  <a:moveTo>
                    <a:pt x="1432" y="1"/>
                  </a:moveTo>
                  <a:cubicBezTo>
                    <a:pt x="1421" y="1"/>
                    <a:pt x="1412" y="1"/>
                    <a:pt x="1405" y="2"/>
                  </a:cubicBezTo>
                  <a:cubicBezTo>
                    <a:pt x="224" y="242"/>
                    <a:pt x="17" y="6913"/>
                    <a:pt x="1" y="7679"/>
                  </a:cubicBezTo>
                  <a:cubicBezTo>
                    <a:pt x="1" y="7727"/>
                    <a:pt x="33" y="7758"/>
                    <a:pt x="80" y="7774"/>
                  </a:cubicBezTo>
                  <a:lnTo>
                    <a:pt x="9113" y="10168"/>
                  </a:lnTo>
                  <a:lnTo>
                    <a:pt x="9145" y="10168"/>
                  </a:lnTo>
                  <a:cubicBezTo>
                    <a:pt x="9177" y="10168"/>
                    <a:pt x="9225" y="10136"/>
                    <a:pt x="9241" y="10104"/>
                  </a:cubicBezTo>
                  <a:cubicBezTo>
                    <a:pt x="9321" y="9865"/>
                    <a:pt x="11364" y="4216"/>
                    <a:pt x="11364" y="3146"/>
                  </a:cubicBezTo>
                  <a:cubicBezTo>
                    <a:pt x="11348" y="3003"/>
                    <a:pt x="11268" y="2875"/>
                    <a:pt x="11140" y="2779"/>
                  </a:cubicBezTo>
                  <a:cubicBezTo>
                    <a:pt x="9746" y="1636"/>
                    <a:pt x="2050" y="1"/>
                    <a:pt x="143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513;p45"/>
            <p:cNvSpPr/>
            <p:nvPr/>
          </p:nvSpPr>
          <p:spPr>
            <a:xfrm>
              <a:off x="1135025" y="2281425"/>
              <a:ext cx="262950" cy="306350"/>
            </a:xfrm>
            <a:custGeom>
              <a:avLst/>
              <a:gdLst/>
              <a:ahLst/>
              <a:cxnLst/>
              <a:rect l="l" t="t" r="r" b="b"/>
              <a:pathLst>
                <a:path w="10518" h="12254" extrusionOk="0">
                  <a:moveTo>
                    <a:pt x="5621" y="1"/>
                  </a:moveTo>
                  <a:cubicBezTo>
                    <a:pt x="5380" y="1"/>
                    <a:pt x="5139" y="21"/>
                    <a:pt x="4900" y="62"/>
                  </a:cubicBezTo>
                  <a:cubicBezTo>
                    <a:pt x="4900" y="62"/>
                    <a:pt x="4599" y="29"/>
                    <a:pt x="4149" y="29"/>
                  </a:cubicBezTo>
                  <a:cubicBezTo>
                    <a:pt x="3424" y="29"/>
                    <a:pt x="2312" y="114"/>
                    <a:pt x="1437" y="557"/>
                  </a:cubicBezTo>
                  <a:cubicBezTo>
                    <a:pt x="0" y="1275"/>
                    <a:pt x="0" y="2472"/>
                    <a:pt x="80" y="3653"/>
                  </a:cubicBezTo>
                  <a:cubicBezTo>
                    <a:pt x="144" y="4818"/>
                    <a:pt x="543" y="11122"/>
                    <a:pt x="655" y="11568"/>
                  </a:cubicBezTo>
                  <a:cubicBezTo>
                    <a:pt x="766" y="12031"/>
                    <a:pt x="3352" y="11904"/>
                    <a:pt x="4868" y="12207"/>
                  </a:cubicBezTo>
                  <a:cubicBezTo>
                    <a:pt x="5027" y="12239"/>
                    <a:pt x="5182" y="12254"/>
                    <a:pt x="5331" y="12254"/>
                  </a:cubicBezTo>
                  <a:cubicBezTo>
                    <a:pt x="6583" y="12254"/>
                    <a:pt x="7447" y="11213"/>
                    <a:pt x="7661" y="10770"/>
                  </a:cubicBezTo>
                  <a:cubicBezTo>
                    <a:pt x="7884" y="10276"/>
                    <a:pt x="10517" y="5488"/>
                    <a:pt x="10517" y="4483"/>
                  </a:cubicBezTo>
                  <a:cubicBezTo>
                    <a:pt x="10517" y="3461"/>
                    <a:pt x="9432" y="1530"/>
                    <a:pt x="7884" y="620"/>
                  </a:cubicBezTo>
                  <a:cubicBezTo>
                    <a:pt x="7199" y="217"/>
                    <a:pt x="6411" y="1"/>
                    <a:pt x="5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514;p45"/>
            <p:cNvSpPr/>
            <p:nvPr/>
          </p:nvSpPr>
          <p:spPr>
            <a:xfrm>
              <a:off x="1132225" y="2279050"/>
              <a:ext cx="268550" cy="311150"/>
            </a:xfrm>
            <a:custGeom>
              <a:avLst/>
              <a:gdLst/>
              <a:ahLst/>
              <a:cxnLst/>
              <a:rect l="l" t="t" r="r" b="b"/>
              <a:pathLst>
                <a:path w="10742" h="12446" extrusionOk="0">
                  <a:moveTo>
                    <a:pt x="5720" y="198"/>
                  </a:moveTo>
                  <a:cubicBezTo>
                    <a:pt x="6499" y="198"/>
                    <a:pt x="7271" y="405"/>
                    <a:pt x="7948" y="811"/>
                  </a:cubicBezTo>
                  <a:cubicBezTo>
                    <a:pt x="9528" y="1737"/>
                    <a:pt x="10534" y="3652"/>
                    <a:pt x="10534" y="4578"/>
                  </a:cubicBezTo>
                  <a:cubicBezTo>
                    <a:pt x="10534" y="5360"/>
                    <a:pt x="8794" y="8695"/>
                    <a:pt x="8044" y="10115"/>
                  </a:cubicBezTo>
                  <a:cubicBezTo>
                    <a:pt x="7853" y="10482"/>
                    <a:pt x="7725" y="10722"/>
                    <a:pt x="7677" y="10834"/>
                  </a:cubicBezTo>
                  <a:cubicBezTo>
                    <a:pt x="7533" y="11135"/>
                    <a:pt x="6718" y="12250"/>
                    <a:pt x="5440" y="12250"/>
                  </a:cubicBezTo>
                  <a:cubicBezTo>
                    <a:pt x="5298" y="12250"/>
                    <a:pt x="5150" y="12236"/>
                    <a:pt x="4996" y="12206"/>
                  </a:cubicBezTo>
                  <a:cubicBezTo>
                    <a:pt x="4294" y="12094"/>
                    <a:pt x="3591" y="12015"/>
                    <a:pt x="2873" y="11983"/>
                  </a:cubicBezTo>
                  <a:cubicBezTo>
                    <a:pt x="2043" y="11919"/>
                    <a:pt x="910" y="11839"/>
                    <a:pt x="862" y="11647"/>
                  </a:cubicBezTo>
                  <a:cubicBezTo>
                    <a:pt x="767" y="11248"/>
                    <a:pt x="447" y="6237"/>
                    <a:pt x="320" y="4354"/>
                  </a:cubicBezTo>
                  <a:lnTo>
                    <a:pt x="288" y="3732"/>
                  </a:lnTo>
                  <a:cubicBezTo>
                    <a:pt x="208" y="2487"/>
                    <a:pt x="240" y="1402"/>
                    <a:pt x="1581" y="731"/>
                  </a:cubicBezTo>
                  <a:cubicBezTo>
                    <a:pt x="2442" y="301"/>
                    <a:pt x="3544" y="221"/>
                    <a:pt x="4262" y="221"/>
                  </a:cubicBezTo>
                  <a:cubicBezTo>
                    <a:pt x="4693" y="221"/>
                    <a:pt x="4996" y="253"/>
                    <a:pt x="4996" y="253"/>
                  </a:cubicBezTo>
                  <a:lnTo>
                    <a:pt x="5028" y="253"/>
                  </a:lnTo>
                  <a:cubicBezTo>
                    <a:pt x="5257" y="216"/>
                    <a:pt x="5489" y="198"/>
                    <a:pt x="5720" y="198"/>
                  </a:cubicBezTo>
                  <a:close/>
                  <a:moveTo>
                    <a:pt x="5740" y="0"/>
                  </a:moveTo>
                  <a:cubicBezTo>
                    <a:pt x="5497" y="0"/>
                    <a:pt x="5253" y="20"/>
                    <a:pt x="5012" y="61"/>
                  </a:cubicBezTo>
                  <a:cubicBezTo>
                    <a:pt x="4936" y="49"/>
                    <a:pt x="4630" y="18"/>
                    <a:pt x="4206" y="18"/>
                  </a:cubicBezTo>
                  <a:cubicBezTo>
                    <a:pt x="3471" y="18"/>
                    <a:pt x="2380" y="111"/>
                    <a:pt x="1501" y="556"/>
                  </a:cubicBezTo>
                  <a:cubicBezTo>
                    <a:pt x="49" y="1290"/>
                    <a:pt x="1" y="2487"/>
                    <a:pt x="80" y="3748"/>
                  </a:cubicBezTo>
                  <a:lnTo>
                    <a:pt x="128" y="4370"/>
                  </a:lnTo>
                  <a:cubicBezTo>
                    <a:pt x="336" y="7578"/>
                    <a:pt x="575" y="11328"/>
                    <a:pt x="671" y="11695"/>
                  </a:cubicBezTo>
                  <a:cubicBezTo>
                    <a:pt x="751" y="12015"/>
                    <a:pt x="1517" y="12078"/>
                    <a:pt x="2873" y="12174"/>
                  </a:cubicBezTo>
                  <a:cubicBezTo>
                    <a:pt x="3560" y="12206"/>
                    <a:pt x="4262" y="12286"/>
                    <a:pt x="4948" y="12398"/>
                  </a:cubicBezTo>
                  <a:cubicBezTo>
                    <a:pt x="5108" y="12429"/>
                    <a:pt x="5267" y="12445"/>
                    <a:pt x="5443" y="12445"/>
                  </a:cubicBezTo>
                  <a:cubicBezTo>
                    <a:pt x="6704" y="12445"/>
                    <a:pt x="7613" y="11440"/>
                    <a:pt x="7853" y="10913"/>
                  </a:cubicBezTo>
                  <a:cubicBezTo>
                    <a:pt x="7900" y="10818"/>
                    <a:pt x="8028" y="10562"/>
                    <a:pt x="8220" y="10211"/>
                  </a:cubicBezTo>
                  <a:cubicBezTo>
                    <a:pt x="9034" y="8663"/>
                    <a:pt x="10741" y="5423"/>
                    <a:pt x="10741" y="4578"/>
                  </a:cubicBezTo>
                  <a:cubicBezTo>
                    <a:pt x="10741" y="3460"/>
                    <a:pt x="9576" y="1529"/>
                    <a:pt x="8044" y="636"/>
                  </a:cubicBezTo>
                  <a:cubicBezTo>
                    <a:pt x="7346" y="219"/>
                    <a:pt x="6544" y="0"/>
                    <a:pt x="574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515;p45"/>
            <p:cNvSpPr/>
            <p:nvPr/>
          </p:nvSpPr>
          <p:spPr>
            <a:xfrm>
              <a:off x="1191275" y="2357575"/>
              <a:ext cx="72650" cy="213875"/>
            </a:xfrm>
            <a:custGeom>
              <a:avLst/>
              <a:gdLst/>
              <a:ahLst/>
              <a:cxnLst/>
              <a:rect l="l" t="t" r="r" b="b"/>
              <a:pathLst>
                <a:path w="2906" h="8555" extrusionOk="0">
                  <a:moveTo>
                    <a:pt x="2490" y="0"/>
                  </a:moveTo>
                  <a:lnTo>
                    <a:pt x="1214" y="894"/>
                  </a:lnTo>
                  <a:lnTo>
                    <a:pt x="1628" y="1804"/>
                  </a:lnTo>
                  <a:lnTo>
                    <a:pt x="1" y="7469"/>
                  </a:lnTo>
                  <a:lnTo>
                    <a:pt x="384" y="8554"/>
                  </a:lnTo>
                  <a:lnTo>
                    <a:pt x="1485" y="7724"/>
                  </a:lnTo>
                  <a:lnTo>
                    <a:pt x="2075" y="1915"/>
                  </a:lnTo>
                  <a:lnTo>
                    <a:pt x="2905" y="1022"/>
                  </a:lnTo>
                  <a:lnTo>
                    <a:pt x="249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516;p45"/>
            <p:cNvSpPr/>
            <p:nvPr/>
          </p:nvSpPr>
          <p:spPr>
            <a:xfrm>
              <a:off x="1188875" y="2354975"/>
              <a:ext cx="77825" cy="218875"/>
            </a:xfrm>
            <a:custGeom>
              <a:avLst/>
              <a:gdLst/>
              <a:ahLst/>
              <a:cxnLst/>
              <a:rect l="l" t="t" r="r" b="b"/>
              <a:pathLst>
                <a:path w="3113" h="8755" extrusionOk="0">
                  <a:moveTo>
                    <a:pt x="2554" y="248"/>
                  </a:moveTo>
                  <a:lnTo>
                    <a:pt x="2889" y="1094"/>
                  </a:lnTo>
                  <a:lnTo>
                    <a:pt x="2107" y="1956"/>
                  </a:lnTo>
                  <a:cubicBezTo>
                    <a:pt x="2092" y="1971"/>
                    <a:pt x="2076" y="1987"/>
                    <a:pt x="2076" y="2019"/>
                  </a:cubicBezTo>
                  <a:lnTo>
                    <a:pt x="1485" y="7781"/>
                  </a:lnTo>
                  <a:lnTo>
                    <a:pt x="527" y="8499"/>
                  </a:lnTo>
                  <a:lnTo>
                    <a:pt x="208" y="7557"/>
                  </a:lnTo>
                  <a:lnTo>
                    <a:pt x="1820" y="1940"/>
                  </a:lnTo>
                  <a:cubicBezTo>
                    <a:pt x="1836" y="1908"/>
                    <a:pt x="1820" y="1892"/>
                    <a:pt x="1820" y="1876"/>
                  </a:cubicBezTo>
                  <a:lnTo>
                    <a:pt x="1437" y="1030"/>
                  </a:lnTo>
                  <a:lnTo>
                    <a:pt x="2554" y="248"/>
                  </a:lnTo>
                  <a:close/>
                  <a:moveTo>
                    <a:pt x="2596" y="1"/>
                  </a:moveTo>
                  <a:cubicBezTo>
                    <a:pt x="2576" y="1"/>
                    <a:pt x="2555" y="8"/>
                    <a:pt x="2538" y="24"/>
                  </a:cubicBezTo>
                  <a:lnTo>
                    <a:pt x="1262" y="918"/>
                  </a:lnTo>
                  <a:cubicBezTo>
                    <a:pt x="1214" y="950"/>
                    <a:pt x="1198" y="998"/>
                    <a:pt x="1214" y="1046"/>
                  </a:cubicBezTo>
                  <a:lnTo>
                    <a:pt x="1613" y="1924"/>
                  </a:lnTo>
                  <a:lnTo>
                    <a:pt x="1" y="7541"/>
                  </a:lnTo>
                  <a:cubicBezTo>
                    <a:pt x="1" y="7557"/>
                    <a:pt x="1" y="7573"/>
                    <a:pt x="17" y="7605"/>
                  </a:cubicBezTo>
                  <a:lnTo>
                    <a:pt x="384" y="8690"/>
                  </a:lnTo>
                  <a:cubicBezTo>
                    <a:pt x="400" y="8722"/>
                    <a:pt x="416" y="8754"/>
                    <a:pt x="448" y="8754"/>
                  </a:cubicBezTo>
                  <a:lnTo>
                    <a:pt x="480" y="8754"/>
                  </a:lnTo>
                  <a:cubicBezTo>
                    <a:pt x="496" y="8754"/>
                    <a:pt x="527" y="8754"/>
                    <a:pt x="543" y="8738"/>
                  </a:cubicBezTo>
                  <a:lnTo>
                    <a:pt x="1645" y="7908"/>
                  </a:lnTo>
                  <a:cubicBezTo>
                    <a:pt x="1661" y="7892"/>
                    <a:pt x="1677" y="7876"/>
                    <a:pt x="1677" y="7844"/>
                  </a:cubicBezTo>
                  <a:lnTo>
                    <a:pt x="2283" y="2067"/>
                  </a:lnTo>
                  <a:lnTo>
                    <a:pt x="3081" y="1189"/>
                  </a:lnTo>
                  <a:cubicBezTo>
                    <a:pt x="3113" y="1158"/>
                    <a:pt x="3113" y="1110"/>
                    <a:pt x="3097" y="1078"/>
                  </a:cubicBezTo>
                  <a:lnTo>
                    <a:pt x="2682" y="56"/>
                  </a:lnTo>
                  <a:cubicBezTo>
                    <a:pt x="2672" y="25"/>
                    <a:pt x="2634" y="1"/>
                    <a:pt x="259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517;p45"/>
            <p:cNvSpPr/>
            <p:nvPr/>
          </p:nvSpPr>
          <p:spPr>
            <a:xfrm>
              <a:off x="1206450" y="2304900"/>
              <a:ext cx="97375" cy="112150"/>
            </a:xfrm>
            <a:custGeom>
              <a:avLst/>
              <a:gdLst/>
              <a:ahLst/>
              <a:cxnLst/>
              <a:rect l="l" t="t" r="r" b="b"/>
              <a:pathLst>
                <a:path w="3895" h="4486" extrusionOk="0">
                  <a:moveTo>
                    <a:pt x="1883" y="1"/>
                  </a:moveTo>
                  <a:cubicBezTo>
                    <a:pt x="1404" y="1"/>
                    <a:pt x="958" y="256"/>
                    <a:pt x="718" y="671"/>
                  </a:cubicBezTo>
                  <a:cubicBezTo>
                    <a:pt x="495" y="1086"/>
                    <a:pt x="303" y="1533"/>
                    <a:pt x="160" y="1996"/>
                  </a:cubicBezTo>
                  <a:cubicBezTo>
                    <a:pt x="48" y="2490"/>
                    <a:pt x="0" y="2985"/>
                    <a:pt x="0" y="3496"/>
                  </a:cubicBezTo>
                  <a:cubicBezTo>
                    <a:pt x="0" y="3496"/>
                    <a:pt x="1213" y="2937"/>
                    <a:pt x="1548" y="2937"/>
                  </a:cubicBezTo>
                  <a:cubicBezTo>
                    <a:pt x="1883" y="2937"/>
                    <a:pt x="2569" y="4485"/>
                    <a:pt x="2569" y="4485"/>
                  </a:cubicBezTo>
                  <a:cubicBezTo>
                    <a:pt x="2569" y="4485"/>
                    <a:pt x="3591" y="2969"/>
                    <a:pt x="3735" y="1884"/>
                  </a:cubicBezTo>
                  <a:cubicBezTo>
                    <a:pt x="3894" y="799"/>
                    <a:pt x="2713" y="1"/>
                    <a:pt x="18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518;p45"/>
            <p:cNvSpPr/>
            <p:nvPr/>
          </p:nvSpPr>
          <p:spPr>
            <a:xfrm>
              <a:off x="1204050" y="2302500"/>
              <a:ext cx="99775" cy="116925"/>
            </a:xfrm>
            <a:custGeom>
              <a:avLst/>
              <a:gdLst/>
              <a:ahLst/>
              <a:cxnLst/>
              <a:rect l="l" t="t" r="r" b="b"/>
              <a:pathLst>
                <a:path w="3991" h="4677" extrusionOk="0">
                  <a:moveTo>
                    <a:pt x="1979" y="192"/>
                  </a:moveTo>
                  <a:cubicBezTo>
                    <a:pt x="2522" y="224"/>
                    <a:pt x="3033" y="464"/>
                    <a:pt x="3384" y="879"/>
                  </a:cubicBezTo>
                  <a:cubicBezTo>
                    <a:pt x="3655" y="1166"/>
                    <a:pt x="3783" y="1565"/>
                    <a:pt x="3735" y="1964"/>
                  </a:cubicBezTo>
                  <a:cubicBezTo>
                    <a:pt x="3623" y="2826"/>
                    <a:pt x="2937" y="3959"/>
                    <a:pt x="2681" y="4374"/>
                  </a:cubicBezTo>
                  <a:cubicBezTo>
                    <a:pt x="2458" y="3879"/>
                    <a:pt x="1979" y="2921"/>
                    <a:pt x="1644" y="2921"/>
                  </a:cubicBezTo>
                  <a:cubicBezTo>
                    <a:pt x="1357" y="2921"/>
                    <a:pt x="543" y="3288"/>
                    <a:pt x="208" y="3432"/>
                  </a:cubicBezTo>
                  <a:cubicBezTo>
                    <a:pt x="208" y="3001"/>
                    <a:pt x="256" y="2554"/>
                    <a:pt x="351" y="2123"/>
                  </a:cubicBezTo>
                  <a:cubicBezTo>
                    <a:pt x="495" y="1677"/>
                    <a:pt x="687" y="1230"/>
                    <a:pt x="910" y="815"/>
                  </a:cubicBezTo>
                  <a:cubicBezTo>
                    <a:pt x="1133" y="432"/>
                    <a:pt x="1532" y="192"/>
                    <a:pt x="1979" y="192"/>
                  </a:cubicBezTo>
                  <a:close/>
                  <a:moveTo>
                    <a:pt x="1979" y="1"/>
                  </a:moveTo>
                  <a:cubicBezTo>
                    <a:pt x="1469" y="1"/>
                    <a:pt x="990" y="272"/>
                    <a:pt x="734" y="719"/>
                  </a:cubicBezTo>
                  <a:cubicBezTo>
                    <a:pt x="495" y="1150"/>
                    <a:pt x="304" y="1597"/>
                    <a:pt x="160" y="2060"/>
                  </a:cubicBezTo>
                  <a:cubicBezTo>
                    <a:pt x="48" y="2570"/>
                    <a:pt x="0" y="3081"/>
                    <a:pt x="0" y="3592"/>
                  </a:cubicBezTo>
                  <a:cubicBezTo>
                    <a:pt x="0" y="3654"/>
                    <a:pt x="50" y="3697"/>
                    <a:pt x="102" y="3697"/>
                  </a:cubicBezTo>
                  <a:cubicBezTo>
                    <a:pt x="116" y="3697"/>
                    <a:pt x="130" y="3694"/>
                    <a:pt x="144" y="3687"/>
                  </a:cubicBezTo>
                  <a:cubicBezTo>
                    <a:pt x="479" y="3528"/>
                    <a:pt x="1389" y="3129"/>
                    <a:pt x="1644" y="3129"/>
                  </a:cubicBezTo>
                  <a:cubicBezTo>
                    <a:pt x="1804" y="3129"/>
                    <a:pt x="2219" y="3815"/>
                    <a:pt x="2570" y="4613"/>
                  </a:cubicBezTo>
                  <a:cubicBezTo>
                    <a:pt x="2586" y="4645"/>
                    <a:pt x="2618" y="4677"/>
                    <a:pt x="2650" y="4677"/>
                  </a:cubicBezTo>
                  <a:lnTo>
                    <a:pt x="2665" y="4677"/>
                  </a:lnTo>
                  <a:cubicBezTo>
                    <a:pt x="2697" y="4677"/>
                    <a:pt x="2729" y="4661"/>
                    <a:pt x="2745" y="4629"/>
                  </a:cubicBezTo>
                  <a:cubicBezTo>
                    <a:pt x="2793" y="4565"/>
                    <a:pt x="3783" y="3097"/>
                    <a:pt x="3942" y="1996"/>
                  </a:cubicBezTo>
                  <a:cubicBezTo>
                    <a:pt x="3990" y="1549"/>
                    <a:pt x="3846" y="1086"/>
                    <a:pt x="3527" y="751"/>
                  </a:cubicBezTo>
                  <a:cubicBezTo>
                    <a:pt x="3144" y="304"/>
                    <a:pt x="2586" y="33"/>
                    <a:pt x="199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519;p45"/>
            <p:cNvSpPr/>
            <p:nvPr/>
          </p:nvSpPr>
          <p:spPr>
            <a:xfrm>
              <a:off x="1315750" y="2287675"/>
              <a:ext cx="29550" cy="34700"/>
            </a:xfrm>
            <a:custGeom>
              <a:avLst/>
              <a:gdLst/>
              <a:ahLst/>
              <a:cxnLst/>
              <a:rect l="l" t="t" r="r" b="b"/>
              <a:pathLst>
                <a:path w="1182" h="1388" extrusionOk="0">
                  <a:moveTo>
                    <a:pt x="958" y="1"/>
                  </a:moveTo>
                  <a:cubicBezTo>
                    <a:pt x="825" y="1"/>
                    <a:pt x="655" y="259"/>
                    <a:pt x="655" y="259"/>
                  </a:cubicBezTo>
                  <a:lnTo>
                    <a:pt x="1" y="1328"/>
                  </a:lnTo>
                  <a:cubicBezTo>
                    <a:pt x="73" y="1368"/>
                    <a:pt x="152" y="1388"/>
                    <a:pt x="232" y="1388"/>
                  </a:cubicBezTo>
                  <a:cubicBezTo>
                    <a:pt x="312" y="1388"/>
                    <a:pt x="392" y="1368"/>
                    <a:pt x="464" y="1328"/>
                  </a:cubicBezTo>
                  <a:cubicBezTo>
                    <a:pt x="719" y="1168"/>
                    <a:pt x="1182" y="753"/>
                    <a:pt x="1102" y="227"/>
                  </a:cubicBezTo>
                  <a:cubicBezTo>
                    <a:pt x="1077" y="58"/>
                    <a:pt x="1021" y="1"/>
                    <a:pt x="9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520;p45"/>
            <p:cNvSpPr/>
            <p:nvPr/>
          </p:nvSpPr>
          <p:spPr>
            <a:xfrm>
              <a:off x="1312225" y="2285225"/>
              <a:ext cx="35475" cy="39650"/>
            </a:xfrm>
            <a:custGeom>
              <a:avLst/>
              <a:gdLst/>
              <a:ahLst/>
              <a:cxnLst/>
              <a:rect l="l" t="t" r="r" b="b"/>
              <a:pathLst>
                <a:path w="1419" h="1586" extrusionOk="0">
                  <a:moveTo>
                    <a:pt x="1101" y="0"/>
                  </a:moveTo>
                  <a:cubicBezTo>
                    <a:pt x="926" y="0"/>
                    <a:pt x="759" y="235"/>
                    <a:pt x="700" y="309"/>
                  </a:cubicBezTo>
                  <a:cubicBezTo>
                    <a:pt x="655" y="388"/>
                    <a:pt x="722" y="467"/>
                    <a:pt x="793" y="467"/>
                  </a:cubicBezTo>
                  <a:cubicBezTo>
                    <a:pt x="822" y="467"/>
                    <a:pt x="853" y="453"/>
                    <a:pt x="876" y="421"/>
                  </a:cubicBezTo>
                  <a:cubicBezTo>
                    <a:pt x="956" y="309"/>
                    <a:pt x="1068" y="197"/>
                    <a:pt x="1099" y="197"/>
                  </a:cubicBezTo>
                  <a:cubicBezTo>
                    <a:pt x="1099" y="197"/>
                    <a:pt x="1131" y="213"/>
                    <a:pt x="1147" y="341"/>
                  </a:cubicBezTo>
                  <a:cubicBezTo>
                    <a:pt x="1211" y="820"/>
                    <a:pt x="780" y="1203"/>
                    <a:pt x="541" y="1330"/>
                  </a:cubicBezTo>
                  <a:cubicBezTo>
                    <a:pt x="493" y="1370"/>
                    <a:pt x="433" y="1390"/>
                    <a:pt x="373" y="1390"/>
                  </a:cubicBezTo>
                  <a:cubicBezTo>
                    <a:pt x="313" y="1390"/>
                    <a:pt x="254" y="1370"/>
                    <a:pt x="206" y="1330"/>
                  </a:cubicBezTo>
                  <a:cubicBezTo>
                    <a:pt x="188" y="1320"/>
                    <a:pt x="170" y="1316"/>
                    <a:pt x="153" y="1316"/>
                  </a:cubicBezTo>
                  <a:cubicBezTo>
                    <a:pt x="64" y="1316"/>
                    <a:pt x="0" y="1439"/>
                    <a:pt x="94" y="1506"/>
                  </a:cubicBezTo>
                  <a:cubicBezTo>
                    <a:pt x="174" y="1554"/>
                    <a:pt x="270" y="1586"/>
                    <a:pt x="381" y="1586"/>
                  </a:cubicBezTo>
                  <a:cubicBezTo>
                    <a:pt x="477" y="1586"/>
                    <a:pt x="573" y="1554"/>
                    <a:pt x="653" y="1506"/>
                  </a:cubicBezTo>
                  <a:cubicBezTo>
                    <a:pt x="940" y="1330"/>
                    <a:pt x="1419" y="899"/>
                    <a:pt x="1339" y="309"/>
                  </a:cubicBezTo>
                  <a:cubicBezTo>
                    <a:pt x="1339" y="245"/>
                    <a:pt x="1307" y="38"/>
                    <a:pt x="1147" y="6"/>
                  </a:cubicBezTo>
                  <a:cubicBezTo>
                    <a:pt x="1132" y="2"/>
                    <a:pt x="1117" y="0"/>
                    <a:pt x="110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521;p45"/>
            <p:cNvSpPr/>
            <p:nvPr/>
          </p:nvSpPr>
          <p:spPr>
            <a:xfrm>
              <a:off x="1215225" y="2237575"/>
              <a:ext cx="20775" cy="43425"/>
            </a:xfrm>
            <a:custGeom>
              <a:avLst/>
              <a:gdLst/>
              <a:ahLst/>
              <a:cxnLst/>
              <a:rect l="l" t="t" r="r" b="b"/>
              <a:pathLst>
                <a:path w="831" h="1737" extrusionOk="0">
                  <a:moveTo>
                    <a:pt x="611" y="1"/>
                  </a:moveTo>
                  <a:cubicBezTo>
                    <a:pt x="487" y="1"/>
                    <a:pt x="335" y="76"/>
                    <a:pt x="224" y="380"/>
                  </a:cubicBezTo>
                  <a:cubicBezTo>
                    <a:pt x="0" y="986"/>
                    <a:pt x="383" y="1736"/>
                    <a:pt x="383" y="1736"/>
                  </a:cubicBezTo>
                  <a:lnTo>
                    <a:pt x="750" y="938"/>
                  </a:lnTo>
                  <a:lnTo>
                    <a:pt x="830" y="76"/>
                  </a:lnTo>
                  <a:cubicBezTo>
                    <a:pt x="830" y="76"/>
                    <a:pt x="734" y="1"/>
                    <a:pt x="6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522;p45"/>
            <p:cNvSpPr/>
            <p:nvPr/>
          </p:nvSpPr>
          <p:spPr>
            <a:xfrm>
              <a:off x="1212825" y="2235175"/>
              <a:ext cx="26675" cy="48600"/>
            </a:xfrm>
            <a:custGeom>
              <a:avLst/>
              <a:gdLst/>
              <a:ahLst/>
              <a:cxnLst/>
              <a:rect l="l" t="t" r="r" b="b"/>
              <a:pathLst>
                <a:path w="1067" h="1944" extrusionOk="0">
                  <a:moveTo>
                    <a:pt x="708" y="1"/>
                  </a:moveTo>
                  <a:cubicBezTo>
                    <a:pt x="674" y="1"/>
                    <a:pt x="640" y="5"/>
                    <a:pt x="607" y="13"/>
                  </a:cubicBezTo>
                  <a:cubicBezTo>
                    <a:pt x="415" y="93"/>
                    <a:pt x="272" y="252"/>
                    <a:pt x="224" y="444"/>
                  </a:cubicBezTo>
                  <a:cubicBezTo>
                    <a:pt x="0" y="1082"/>
                    <a:pt x="367" y="1848"/>
                    <a:pt x="383" y="1880"/>
                  </a:cubicBezTo>
                  <a:cubicBezTo>
                    <a:pt x="399" y="1912"/>
                    <a:pt x="431" y="1928"/>
                    <a:pt x="479" y="1944"/>
                  </a:cubicBezTo>
                  <a:cubicBezTo>
                    <a:pt x="511" y="1944"/>
                    <a:pt x="543" y="1912"/>
                    <a:pt x="559" y="1880"/>
                  </a:cubicBezTo>
                  <a:lnTo>
                    <a:pt x="942" y="1082"/>
                  </a:lnTo>
                  <a:cubicBezTo>
                    <a:pt x="974" y="1008"/>
                    <a:pt x="908" y="941"/>
                    <a:pt x="846" y="941"/>
                  </a:cubicBezTo>
                  <a:cubicBezTo>
                    <a:pt x="814" y="941"/>
                    <a:pt x="783" y="959"/>
                    <a:pt x="766" y="1002"/>
                  </a:cubicBezTo>
                  <a:lnTo>
                    <a:pt x="479" y="1593"/>
                  </a:lnTo>
                  <a:cubicBezTo>
                    <a:pt x="336" y="1242"/>
                    <a:pt x="320" y="875"/>
                    <a:pt x="415" y="508"/>
                  </a:cubicBezTo>
                  <a:cubicBezTo>
                    <a:pt x="479" y="348"/>
                    <a:pt x="559" y="236"/>
                    <a:pt x="655" y="204"/>
                  </a:cubicBezTo>
                  <a:cubicBezTo>
                    <a:pt x="671" y="200"/>
                    <a:pt x="688" y="198"/>
                    <a:pt x="705" y="198"/>
                  </a:cubicBezTo>
                  <a:cubicBezTo>
                    <a:pt x="757" y="198"/>
                    <a:pt x="814" y="216"/>
                    <a:pt x="862" y="252"/>
                  </a:cubicBezTo>
                  <a:cubicBezTo>
                    <a:pt x="882" y="268"/>
                    <a:pt x="903" y="275"/>
                    <a:pt x="923" y="275"/>
                  </a:cubicBezTo>
                  <a:cubicBezTo>
                    <a:pt x="1001" y="275"/>
                    <a:pt x="1066" y="169"/>
                    <a:pt x="990" y="93"/>
                  </a:cubicBezTo>
                  <a:cubicBezTo>
                    <a:pt x="907" y="33"/>
                    <a:pt x="807" y="1"/>
                    <a:pt x="70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523;p45"/>
            <p:cNvSpPr/>
            <p:nvPr/>
          </p:nvSpPr>
          <p:spPr>
            <a:xfrm>
              <a:off x="1233975" y="2346250"/>
              <a:ext cx="50900" cy="32100"/>
            </a:xfrm>
            <a:custGeom>
              <a:avLst/>
              <a:gdLst/>
              <a:ahLst/>
              <a:cxnLst/>
              <a:rect l="l" t="t" r="r" b="b"/>
              <a:pathLst>
                <a:path w="2036" h="1284" extrusionOk="0">
                  <a:moveTo>
                    <a:pt x="1984" y="1"/>
                  </a:moveTo>
                  <a:cubicBezTo>
                    <a:pt x="1693" y="1"/>
                    <a:pt x="80" y="788"/>
                    <a:pt x="80" y="788"/>
                  </a:cubicBezTo>
                  <a:cubicBezTo>
                    <a:pt x="0" y="1044"/>
                    <a:pt x="192" y="1283"/>
                    <a:pt x="447" y="1283"/>
                  </a:cubicBezTo>
                  <a:cubicBezTo>
                    <a:pt x="454" y="1284"/>
                    <a:pt x="462" y="1284"/>
                    <a:pt x="470" y="1284"/>
                  </a:cubicBezTo>
                  <a:cubicBezTo>
                    <a:pt x="972" y="1284"/>
                    <a:pt x="1964" y="258"/>
                    <a:pt x="2027" y="38"/>
                  </a:cubicBezTo>
                  <a:cubicBezTo>
                    <a:pt x="2036" y="12"/>
                    <a:pt x="2020" y="1"/>
                    <a:pt x="19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524;p45"/>
            <p:cNvSpPr/>
            <p:nvPr/>
          </p:nvSpPr>
          <p:spPr>
            <a:xfrm>
              <a:off x="1231575" y="2343700"/>
              <a:ext cx="55875" cy="37025"/>
            </a:xfrm>
            <a:custGeom>
              <a:avLst/>
              <a:gdLst/>
              <a:ahLst/>
              <a:cxnLst/>
              <a:rect l="l" t="t" r="r" b="b"/>
              <a:pathLst>
                <a:path w="2235" h="1481" extrusionOk="0">
                  <a:moveTo>
                    <a:pt x="1963" y="220"/>
                  </a:moveTo>
                  <a:lnTo>
                    <a:pt x="1963" y="220"/>
                  </a:lnTo>
                  <a:cubicBezTo>
                    <a:pt x="1716" y="545"/>
                    <a:pt x="973" y="1276"/>
                    <a:pt x="579" y="1276"/>
                  </a:cubicBezTo>
                  <a:cubicBezTo>
                    <a:pt x="567" y="1276"/>
                    <a:pt x="555" y="1275"/>
                    <a:pt x="543" y="1273"/>
                  </a:cubicBezTo>
                  <a:lnTo>
                    <a:pt x="463" y="1273"/>
                  </a:lnTo>
                  <a:cubicBezTo>
                    <a:pt x="320" y="1226"/>
                    <a:pt x="240" y="1098"/>
                    <a:pt x="256" y="954"/>
                  </a:cubicBezTo>
                  <a:cubicBezTo>
                    <a:pt x="814" y="683"/>
                    <a:pt x="1373" y="444"/>
                    <a:pt x="1963" y="220"/>
                  </a:cubicBezTo>
                  <a:close/>
                  <a:moveTo>
                    <a:pt x="2104" y="0"/>
                  </a:moveTo>
                  <a:cubicBezTo>
                    <a:pt x="1956" y="0"/>
                    <a:pt x="1527" y="125"/>
                    <a:pt x="128" y="795"/>
                  </a:cubicBezTo>
                  <a:cubicBezTo>
                    <a:pt x="96" y="811"/>
                    <a:pt x="80" y="827"/>
                    <a:pt x="80" y="858"/>
                  </a:cubicBezTo>
                  <a:cubicBezTo>
                    <a:pt x="0" y="1114"/>
                    <a:pt x="144" y="1385"/>
                    <a:pt x="399" y="1465"/>
                  </a:cubicBezTo>
                  <a:cubicBezTo>
                    <a:pt x="447" y="1481"/>
                    <a:pt x="495" y="1481"/>
                    <a:pt x="543" y="1481"/>
                  </a:cubicBezTo>
                  <a:lnTo>
                    <a:pt x="575" y="1481"/>
                  </a:lnTo>
                  <a:cubicBezTo>
                    <a:pt x="1134" y="1481"/>
                    <a:pt x="2139" y="412"/>
                    <a:pt x="2219" y="172"/>
                  </a:cubicBezTo>
                  <a:cubicBezTo>
                    <a:pt x="2235" y="124"/>
                    <a:pt x="2235" y="61"/>
                    <a:pt x="2187" y="29"/>
                  </a:cubicBezTo>
                  <a:cubicBezTo>
                    <a:pt x="2174" y="16"/>
                    <a:pt x="2157" y="0"/>
                    <a:pt x="210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525;p45"/>
            <p:cNvSpPr/>
            <p:nvPr/>
          </p:nvSpPr>
          <p:spPr>
            <a:xfrm>
              <a:off x="1219600" y="2174075"/>
              <a:ext cx="146050" cy="197450"/>
            </a:xfrm>
            <a:custGeom>
              <a:avLst/>
              <a:gdLst/>
              <a:ahLst/>
              <a:cxnLst/>
              <a:rect l="l" t="t" r="r" b="b"/>
              <a:pathLst>
                <a:path w="5842" h="7898" extrusionOk="0">
                  <a:moveTo>
                    <a:pt x="3432" y="0"/>
                  </a:moveTo>
                  <a:cubicBezTo>
                    <a:pt x="3093" y="0"/>
                    <a:pt x="2749" y="94"/>
                    <a:pt x="2427" y="318"/>
                  </a:cubicBezTo>
                  <a:cubicBezTo>
                    <a:pt x="2427" y="318"/>
                    <a:pt x="1102" y="925"/>
                    <a:pt x="799" y="1866"/>
                  </a:cubicBezTo>
                  <a:cubicBezTo>
                    <a:pt x="495" y="2808"/>
                    <a:pt x="1" y="4739"/>
                    <a:pt x="1" y="5457"/>
                  </a:cubicBezTo>
                  <a:cubicBezTo>
                    <a:pt x="1" y="6175"/>
                    <a:pt x="224" y="7659"/>
                    <a:pt x="719" y="7867"/>
                  </a:cubicBezTo>
                  <a:cubicBezTo>
                    <a:pt x="766" y="7888"/>
                    <a:pt x="822" y="7898"/>
                    <a:pt x="887" y="7898"/>
                  </a:cubicBezTo>
                  <a:cubicBezTo>
                    <a:pt x="1508" y="7898"/>
                    <a:pt x="2869" y="7008"/>
                    <a:pt x="3288" y="6734"/>
                  </a:cubicBezTo>
                  <a:cubicBezTo>
                    <a:pt x="3735" y="6431"/>
                    <a:pt x="4262" y="5266"/>
                    <a:pt x="4836" y="4595"/>
                  </a:cubicBezTo>
                  <a:cubicBezTo>
                    <a:pt x="5395" y="3909"/>
                    <a:pt x="5842" y="2664"/>
                    <a:pt x="5634" y="1643"/>
                  </a:cubicBezTo>
                  <a:cubicBezTo>
                    <a:pt x="5466" y="885"/>
                    <a:pt x="4472" y="0"/>
                    <a:pt x="34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526;p45"/>
            <p:cNvSpPr/>
            <p:nvPr/>
          </p:nvSpPr>
          <p:spPr>
            <a:xfrm>
              <a:off x="1217200" y="2171500"/>
              <a:ext cx="151250" cy="202450"/>
            </a:xfrm>
            <a:custGeom>
              <a:avLst/>
              <a:gdLst/>
              <a:ahLst/>
              <a:cxnLst/>
              <a:rect l="l" t="t" r="r" b="b"/>
              <a:pathLst>
                <a:path w="6050" h="8098" extrusionOk="0">
                  <a:moveTo>
                    <a:pt x="3464" y="212"/>
                  </a:moveTo>
                  <a:cubicBezTo>
                    <a:pt x="3486" y="212"/>
                    <a:pt x="3507" y="213"/>
                    <a:pt x="3528" y="214"/>
                  </a:cubicBezTo>
                  <a:cubicBezTo>
                    <a:pt x="3783" y="214"/>
                    <a:pt x="4039" y="262"/>
                    <a:pt x="4262" y="357"/>
                  </a:cubicBezTo>
                  <a:cubicBezTo>
                    <a:pt x="4932" y="613"/>
                    <a:pt x="5507" y="1219"/>
                    <a:pt x="5635" y="1778"/>
                  </a:cubicBezTo>
                  <a:cubicBezTo>
                    <a:pt x="5842" y="2767"/>
                    <a:pt x="5379" y="3980"/>
                    <a:pt x="4853" y="4634"/>
                  </a:cubicBezTo>
                  <a:cubicBezTo>
                    <a:pt x="4597" y="4954"/>
                    <a:pt x="4358" y="5305"/>
                    <a:pt x="4134" y="5672"/>
                  </a:cubicBezTo>
                  <a:cubicBezTo>
                    <a:pt x="3847" y="6151"/>
                    <a:pt x="3560" y="6597"/>
                    <a:pt x="3320" y="6757"/>
                  </a:cubicBezTo>
                  <a:cubicBezTo>
                    <a:pt x="2245" y="7479"/>
                    <a:pt x="1358" y="7912"/>
                    <a:pt x="982" y="7912"/>
                  </a:cubicBezTo>
                  <a:cubicBezTo>
                    <a:pt x="933" y="7912"/>
                    <a:pt x="894" y="7905"/>
                    <a:pt x="863" y="7890"/>
                  </a:cubicBezTo>
                  <a:cubicBezTo>
                    <a:pt x="448" y="7699"/>
                    <a:pt x="192" y="6390"/>
                    <a:pt x="192" y="5560"/>
                  </a:cubicBezTo>
                  <a:cubicBezTo>
                    <a:pt x="192" y="4874"/>
                    <a:pt x="671" y="3023"/>
                    <a:pt x="990" y="2001"/>
                  </a:cubicBezTo>
                  <a:cubicBezTo>
                    <a:pt x="1278" y="1107"/>
                    <a:pt x="2554" y="517"/>
                    <a:pt x="2554" y="517"/>
                  </a:cubicBezTo>
                  <a:cubicBezTo>
                    <a:pt x="2570" y="517"/>
                    <a:pt x="2570" y="501"/>
                    <a:pt x="2570" y="501"/>
                  </a:cubicBezTo>
                  <a:cubicBezTo>
                    <a:pt x="2839" y="322"/>
                    <a:pt x="3151" y="212"/>
                    <a:pt x="3464" y="212"/>
                  </a:cubicBezTo>
                  <a:close/>
                  <a:moveTo>
                    <a:pt x="3555" y="0"/>
                  </a:moveTo>
                  <a:cubicBezTo>
                    <a:pt x="3172" y="0"/>
                    <a:pt x="2795" y="115"/>
                    <a:pt x="2475" y="341"/>
                  </a:cubicBezTo>
                  <a:cubicBezTo>
                    <a:pt x="2347" y="389"/>
                    <a:pt x="1102" y="996"/>
                    <a:pt x="799" y="1937"/>
                  </a:cubicBezTo>
                  <a:cubicBezTo>
                    <a:pt x="528" y="2799"/>
                    <a:pt x="1" y="4794"/>
                    <a:pt x="1" y="5560"/>
                  </a:cubicBezTo>
                  <a:cubicBezTo>
                    <a:pt x="1" y="6135"/>
                    <a:pt x="177" y="7794"/>
                    <a:pt x="767" y="8066"/>
                  </a:cubicBezTo>
                  <a:cubicBezTo>
                    <a:pt x="831" y="8098"/>
                    <a:pt x="911" y="8098"/>
                    <a:pt x="974" y="8098"/>
                  </a:cubicBezTo>
                  <a:cubicBezTo>
                    <a:pt x="1581" y="8098"/>
                    <a:pt x="2746" y="7395"/>
                    <a:pt x="3432" y="6933"/>
                  </a:cubicBezTo>
                  <a:cubicBezTo>
                    <a:pt x="3719" y="6741"/>
                    <a:pt x="4007" y="6278"/>
                    <a:pt x="4310" y="5768"/>
                  </a:cubicBezTo>
                  <a:cubicBezTo>
                    <a:pt x="4517" y="5416"/>
                    <a:pt x="4757" y="5081"/>
                    <a:pt x="4996" y="4762"/>
                  </a:cubicBezTo>
                  <a:cubicBezTo>
                    <a:pt x="5587" y="4060"/>
                    <a:pt x="6049" y="2799"/>
                    <a:pt x="5826" y="1730"/>
                  </a:cubicBezTo>
                  <a:cubicBezTo>
                    <a:pt x="5682" y="1107"/>
                    <a:pt x="5060" y="453"/>
                    <a:pt x="4342" y="166"/>
                  </a:cubicBezTo>
                  <a:cubicBezTo>
                    <a:pt x="4087" y="55"/>
                    <a:pt x="3820" y="0"/>
                    <a:pt x="355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527;p45"/>
            <p:cNvSpPr/>
            <p:nvPr/>
          </p:nvSpPr>
          <p:spPr>
            <a:xfrm>
              <a:off x="1227575" y="2174000"/>
              <a:ext cx="138475" cy="137700"/>
            </a:xfrm>
            <a:custGeom>
              <a:avLst/>
              <a:gdLst/>
              <a:ahLst/>
              <a:cxnLst/>
              <a:rect l="l" t="t" r="r" b="b"/>
              <a:pathLst>
                <a:path w="5539" h="5508" extrusionOk="0">
                  <a:moveTo>
                    <a:pt x="3118" y="1"/>
                  </a:moveTo>
                  <a:cubicBezTo>
                    <a:pt x="2777" y="1"/>
                    <a:pt x="2432" y="96"/>
                    <a:pt x="2108" y="321"/>
                  </a:cubicBezTo>
                  <a:cubicBezTo>
                    <a:pt x="2108" y="321"/>
                    <a:pt x="783" y="928"/>
                    <a:pt x="480" y="1869"/>
                  </a:cubicBezTo>
                  <a:cubicBezTo>
                    <a:pt x="336" y="2316"/>
                    <a:pt x="145" y="2986"/>
                    <a:pt x="1" y="3641"/>
                  </a:cubicBezTo>
                  <a:cubicBezTo>
                    <a:pt x="256" y="3242"/>
                    <a:pt x="687" y="2556"/>
                    <a:pt x="703" y="2396"/>
                  </a:cubicBezTo>
                  <a:cubicBezTo>
                    <a:pt x="751" y="2173"/>
                    <a:pt x="751" y="2141"/>
                    <a:pt x="1006" y="2141"/>
                  </a:cubicBezTo>
                  <a:cubicBezTo>
                    <a:pt x="1278" y="2141"/>
                    <a:pt x="1756" y="2891"/>
                    <a:pt x="2443" y="3034"/>
                  </a:cubicBezTo>
                  <a:cubicBezTo>
                    <a:pt x="3129" y="3194"/>
                    <a:pt x="4023" y="3082"/>
                    <a:pt x="4023" y="3449"/>
                  </a:cubicBezTo>
                  <a:cubicBezTo>
                    <a:pt x="4023" y="3832"/>
                    <a:pt x="3496" y="4439"/>
                    <a:pt x="3831" y="4630"/>
                  </a:cubicBezTo>
                  <a:cubicBezTo>
                    <a:pt x="4102" y="4774"/>
                    <a:pt x="3863" y="5285"/>
                    <a:pt x="3895" y="5508"/>
                  </a:cubicBezTo>
                  <a:cubicBezTo>
                    <a:pt x="4070" y="5173"/>
                    <a:pt x="4294" y="4870"/>
                    <a:pt x="4517" y="4582"/>
                  </a:cubicBezTo>
                  <a:cubicBezTo>
                    <a:pt x="5076" y="3912"/>
                    <a:pt x="5539" y="2667"/>
                    <a:pt x="5315" y="1646"/>
                  </a:cubicBezTo>
                  <a:cubicBezTo>
                    <a:pt x="5135" y="878"/>
                    <a:pt x="4151" y="1"/>
                    <a:pt x="311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528;p45"/>
            <p:cNvSpPr/>
            <p:nvPr/>
          </p:nvSpPr>
          <p:spPr>
            <a:xfrm>
              <a:off x="1224675" y="2171475"/>
              <a:ext cx="143775" cy="142625"/>
            </a:xfrm>
            <a:custGeom>
              <a:avLst/>
              <a:gdLst/>
              <a:ahLst/>
              <a:cxnLst/>
              <a:rect l="l" t="t" r="r" b="b"/>
              <a:pathLst>
                <a:path w="5751" h="5705" extrusionOk="0">
                  <a:moveTo>
                    <a:pt x="3263" y="199"/>
                  </a:moveTo>
                  <a:cubicBezTo>
                    <a:pt x="3500" y="199"/>
                    <a:pt x="3738" y="246"/>
                    <a:pt x="3963" y="342"/>
                  </a:cubicBezTo>
                  <a:cubicBezTo>
                    <a:pt x="4633" y="614"/>
                    <a:pt x="5208" y="1204"/>
                    <a:pt x="5336" y="1763"/>
                  </a:cubicBezTo>
                  <a:cubicBezTo>
                    <a:pt x="5543" y="2752"/>
                    <a:pt x="5096" y="3981"/>
                    <a:pt x="4554" y="4619"/>
                  </a:cubicBezTo>
                  <a:cubicBezTo>
                    <a:pt x="4426" y="4795"/>
                    <a:pt x="4282" y="4971"/>
                    <a:pt x="4171" y="5162"/>
                  </a:cubicBezTo>
                  <a:cubicBezTo>
                    <a:pt x="4202" y="4955"/>
                    <a:pt x="4186" y="4747"/>
                    <a:pt x="3995" y="4635"/>
                  </a:cubicBezTo>
                  <a:cubicBezTo>
                    <a:pt x="3883" y="4572"/>
                    <a:pt x="3947" y="4380"/>
                    <a:pt x="4075" y="4093"/>
                  </a:cubicBezTo>
                  <a:cubicBezTo>
                    <a:pt x="4171" y="3933"/>
                    <a:pt x="4218" y="3742"/>
                    <a:pt x="4234" y="3550"/>
                  </a:cubicBezTo>
                  <a:cubicBezTo>
                    <a:pt x="4234" y="3215"/>
                    <a:pt x="3803" y="3167"/>
                    <a:pt x="3277" y="3135"/>
                  </a:cubicBezTo>
                  <a:cubicBezTo>
                    <a:pt x="3053" y="3119"/>
                    <a:pt x="2814" y="3087"/>
                    <a:pt x="2575" y="3040"/>
                  </a:cubicBezTo>
                  <a:cubicBezTo>
                    <a:pt x="2224" y="2928"/>
                    <a:pt x="1904" y="2720"/>
                    <a:pt x="1633" y="2449"/>
                  </a:cubicBezTo>
                  <a:cubicBezTo>
                    <a:pt x="1426" y="2274"/>
                    <a:pt x="1266" y="2130"/>
                    <a:pt x="1122" y="2130"/>
                  </a:cubicBezTo>
                  <a:cubicBezTo>
                    <a:pt x="803" y="2130"/>
                    <a:pt x="771" y="2210"/>
                    <a:pt x="723" y="2481"/>
                  </a:cubicBezTo>
                  <a:cubicBezTo>
                    <a:pt x="628" y="2720"/>
                    <a:pt x="500" y="2944"/>
                    <a:pt x="356" y="3167"/>
                  </a:cubicBezTo>
                  <a:cubicBezTo>
                    <a:pt x="468" y="2736"/>
                    <a:pt x="596" y="2321"/>
                    <a:pt x="691" y="2002"/>
                  </a:cubicBezTo>
                  <a:cubicBezTo>
                    <a:pt x="979" y="1108"/>
                    <a:pt x="2255" y="518"/>
                    <a:pt x="2271" y="502"/>
                  </a:cubicBezTo>
                  <a:cubicBezTo>
                    <a:pt x="2567" y="302"/>
                    <a:pt x="2913" y="199"/>
                    <a:pt x="3263" y="199"/>
                  </a:cubicBezTo>
                  <a:close/>
                  <a:moveTo>
                    <a:pt x="3250" y="0"/>
                  </a:moveTo>
                  <a:cubicBezTo>
                    <a:pt x="2876" y="0"/>
                    <a:pt x="2504" y="111"/>
                    <a:pt x="2176" y="327"/>
                  </a:cubicBezTo>
                  <a:cubicBezTo>
                    <a:pt x="2128" y="358"/>
                    <a:pt x="819" y="965"/>
                    <a:pt x="500" y="1938"/>
                  </a:cubicBezTo>
                  <a:cubicBezTo>
                    <a:pt x="356" y="2417"/>
                    <a:pt x="165" y="3103"/>
                    <a:pt x="21" y="3726"/>
                  </a:cubicBezTo>
                  <a:cubicBezTo>
                    <a:pt x="0" y="3799"/>
                    <a:pt x="55" y="3845"/>
                    <a:pt x="113" y="3845"/>
                  </a:cubicBezTo>
                  <a:cubicBezTo>
                    <a:pt x="144" y="3845"/>
                    <a:pt x="175" y="3833"/>
                    <a:pt x="197" y="3806"/>
                  </a:cubicBezTo>
                  <a:cubicBezTo>
                    <a:pt x="452" y="3391"/>
                    <a:pt x="899" y="2704"/>
                    <a:pt x="931" y="2497"/>
                  </a:cubicBezTo>
                  <a:cubicBezTo>
                    <a:pt x="947" y="2337"/>
                    <a:pt x="947" y="2337"/>
                    <a:pt x="1122" y="2337"/>
                  </a:cubicBezTo>
                  <a:cubicBezTo>
                    <a:pt x="1202" y="2337"/>
                    <a:pt x="1362" y="2481"/>
                    <a:pt x="1505" y="2609"/>
                  </a:cubicBezTo>
                  <a:cubicBezTo>
                    <a:pt x="1793" y="2896"/>
                    <a:pt x="2144" y="3119"/>
                    <a:pt x="2543" y="3231"/>
                  </a:cubicBezTo>
                  <a:cubicBezTo>
                    <a:pt x="2782" y="3279"/>
                    <a:pt x="3021" y="3311"/>
                    <a:pt x="3261" y="3327"/>
                  </a:cubicBezTo>
                  <a:cubicBezTo>
                    <a:pt x="3644" y="3359"/>
                    <a:pt x="4043" y="3391"/>
                    <a:pt x="4043" y="3550"/>
                  </a:cubicBezTo>
                  <a:cubicBezTo>
                    <a:pt x="4027" y="3710"/>
                    <a:pt x="3979" y="3869"/>
                    <a:pt x="3899" y="4013"/>
                  </a:cubicBezTo>
                  <a:cubicBezTo>
                    <a:pt x="3772" y="4316"/>
                    <a:pt x="3612" y="4651"/>
                    <a:pt x="3899" y="4811"/>
                  </a:cubicBezTo>
                  <a:cubicBezTo>
                    <a:pt x="4011" y="4875"/>
                    <a:pt x="3979" y="5066"/>
                    <a:pt x="3947" y="5306"/>
                  </a:cubicBezTo>
                  <a:cubicBezTo>
                    <a:pt x="3915" y="5401"/>
                    <a:pt x="3899" y="5513"/>
                    <a:pt x="3899" y="5609"/>
                  </a:cubicBezTo>
                  <a:cubicBezTo>
                    <a:pt x="3915" y="5657"/>
                    <a:pt x="3947" y="5689"/>
                    <a:pt x="3979" y="5705"/>
                  </a:cubicBezTo>
                  <a:lnTo>
                    <a:pt x="4011" y="5705"/>
                  </a:lnTo>
                  <a:cubicBezTo>
                    <a:pt x="4043" y="5705"/>
                    <a:pt x="4075" y="5689"/>
                    <a:pt x="4091" y="5657"/>
                  </a:cubicBezTo>
                  <a:cubicBezTo>
                    <a:pt x="4282" y="5338"/>
                    <a:pt x="4490" y="5034"/>
                    <a:pt x="4713" y="4747"/>
                  </a:cubicBezTo>
                  <a:cubicBezTo>
                    <a:pt x="5288" y="4045"/>
                    <a:pt x="5750" y="2784"/>
                    <a:pt x="5527" y="1731"/>
                  </a:cubicBezTo>
                  <a:cubicBezTo>
                    <a:pt x="5383" y="1108"/>
                    <a:pt x="4761" y="454"/>
                    <a:pt x="4027" y="167"/>
                  </a:cubicBezTo>
                  <a:cubicBezTo>
                    <a:pt x="3777" y="55"/>
                    <a:pt x="3513" y="0"/>
                    <a:pt x="325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529;p45"/>
            <p:cNvSpPr/>
            <p:nvPr/>
          </p:nvSpPr>
          <p:spPr>
            <a:xfrm>
              <a:off x="1212425" y="2270750"/>
              <a:ext cx="105350" cy="59175"/>
            </a:xfrm>
            <a:custGeom>
              <a:avLst/>
              <a:gdLst/>
              <a:ahLst/>
              <a:cxnLst/>
              <a:rect l="l" t="t" r="r" b="b"/>
              <a:pathLst>
                <a:path w="4214" h="2367" extrusionOk="0">
                  <a:moveTo>
                    <a:pt x="473" y="1"/>
                  </a:moveTo>
                  <a:cubicBezTo>
                    <a:pt x="285" y="1"/>
                    <a:pt x="108" y="66"/>
                    <a:pt x="80" y="297"/>
                  </a:cubicBezTo>
                  <a:cubicBezTo>
                    <a:pt x="0" y="824"/>
                    <a:pt x="527" y="1590"/>
                    <a:pt x="1022" y="1590"/>
                  </a:cubicBezTo>
                  <a:cubicBezTo>
                    <a:pt x="1486" y="1590"/>
                    <a:pt x="1680" y="1126"/>
                    <a:pt x="1938" y="1126"/>
                  </a:cubicBezTo>
                  <a:cubicBezTo>
                    <a:pt x="1947" y="1126"/>
                    <a:pt x="1955" y="1126"/>
                    <a:pt x="1963" y="1127"/>
                  </a:cubicBezTo>
                  <a:cubicBezTo>
                    <a:pt x="2219" y="1175"/>
                    <a:pt x="2107" y="2117"/>
                    <a:pt x="2554" y="2292"/>
                  </a:cubicBezTo>
                  <a:cubicBezTo>
                    <a:pt x="2676" y="2343"/>
                    <a:pt x="2819" y="2367"/>
                    <a:pt x="2967" y="2367"/>
                  </a:cubicBezTo>
                  <a:cubicBezTo>
                    <a:pt x="3377" y="2367"/>
                    <a:pt x="3826" y="2182"/>
                    <a:pt x="3990" y="1877"/>
                  </a:cubicBezTo>
                  <a:cubicBezTo>
                    <a:pt x="4214" y="1462"/>
                    <a:pt x="3575" y="1207"/>
                    <a:pt x="2937" y="984"/>
                  </a:cubicBezTo>
                  <a:cubicBezTo>
                    <a:pt x="2299" y="760"/>
                    <a:pt x="974" y="106"/>
                    <a:pt x="974" y="106"/>
                  </a:cubicBezTo>
                  <a:cubicBezTo>
                    <a:pt x="974" y="106"/>
                    <a:pt x="714" y="1"/>
                    <a:pt x="4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530;p45"/>
            <p:cNvSpPr/>
            <p:nvPr/>
          </p:nvSpPr>
          <p:spPr>
            <a:xfrm>
              <a:off x="1211225" y="2268375"/>
              <a:ext cx="104950" cy="64075"/>
            </a:xfrm>
            <a:custGeom>
              <a:avLst/>
              <a:gdLst/>
              <a:ahLst/>
              <a:cxnLst/>
              <a:rect l="l" t="t" r="r" b="b"/>
              <a:pathLst>
                <a:path w="4198" h="2563" extrusionOk="0">
                  <a:moveTo>
                    <a:pt x="502" y="195"/>
                  </a:moveTo>
                  <a:cubicBezTo>
                    <a:pt x="676" y="195"/>
                    <a:pt x="883" y="262"/>
                    <a:pt x="974" y="297"/>
                  </a:cubicBezTo>
                  <a:cubicBezTo>
                    <a:pt x="1070" y="345"/>
                    <a:pt x="2315" y="951"/>
                    <a:pt x="2953" y="1174"/>
                  </a:cubicBezTo>
                  <a:cubicBezTo>
                    <a:pt x="3288" y="1286"/>
                    <a:pt x="3879" y="1494"/>
                    <a:pt x="3974" y="1749"/>
                  </a:cubicBezTo>
                  <a:cubicBezTo>
                    <a:pt x="3990" y="1813"/>
                    <a:pt x="3990" y="1877"/>
                    <a:pt x="3942" y="1924"/>
                  </a:cubicBezTo>
                  <a:cubicBezTo>
                    <a:pt x="3789" y="2208"/>
                    <a:pt x="3365" y="2369"/>
                    <a:pt x="2999" y="2369"/>
                  </a:cubicBezTo>
                  <a:cubicBezTo>
                    <a:pt x="2871" y="2369"/>
                    <a:pt x="2749" y="2349"/>
                    <a:pt x="2650" y="2307"/>
                  </a:cubicBezTo>
                  <a:cubicBezTo>
                    <a:pt x="2442" y="2212"/>
                    <a:pt x="2363" y="1909"/>
                    <a:pt x="2315" y="1637"/>
                  </a:cubicBezTo>
                  <a:cubicBezTo>
                    <a:pt x="2251" y="1382"/>
                    <a:pt x="2203" y="1158"/>
                    <a:pt x="2027" y="1127"/>
                  </a:cubicBezTo>
                  <a:lnTo>
                    <a:pt x="1980" y="1127"/>
                  </a:lnTo>
                  <a:cubicBezTo>
                    <a:pt x="1836" y="1142"/>
                    <a:pt x="1708" y="1206"/>
                    <a:pt x="1612" y="1318"/>
                  </a:cubicBezTo>
                  <a:cubicBezTo>
                    <a:pt x="1469" y="1462"/>
                    <a:pt x="1277" y="1557"/>
                    <a:pt x="1070" y="1573"/>
                  </a:cubicBezTo>
                  <a:cubicBezTo>
                    <a:pt x="846" y="1557"/>
                    <a:pt x="671" y="1446"/>
                    <a:pt x="543" y="1270"/>
                  </a:cubicBezTo>
                  <a:cubicBezTo>
                    <a:pt x="320" y="1031"/>
                    <a:pt x="208" y="728"/>
                    <a:pt x="224" y="408"/>
                  </a:cubicBezTo>
                  <a:cubicBezTo>
                    <a:pt x="224" y="345"/>
                    <a:pt x="256" y="281"/>
                    <a:pt x="320" y="233"/>
                  </a:cubicBezTo>
                  <a:cubicBezTo>
                    <a:pt x="369" y="206"/>
                    <a:pt x="433" y="195"/>
                    <a:pt x="502" y="195"/>
                  </a:cubicBezTo>
                  <a:close/>
                  <a:moveTo>
                    <a:pt x="528" y="0"/>
                  </a:moveTo>
                  <a:cubicBezTo>
                    <a:pt x="420" y="0"/>
                    <a:pt x="312" y="19"/>
                    <a:pt x="224" y="73"/>
                  </a:cubicBezTo>
                  <a:cubicBezTo>
                    <a:pt x="112" y="137"/>
                    <a:pt x="32" y="249"/>
                    <a:pt x="17" y="376"/>
                  </a:cubicBezTo>
                  <a:cubicBezTo>
                    <a:pt x="1" y="759"/>
                    <a:pt x="128" y="1127"/>
                    <a:pt x="384" y="1398"/>
                  </a:cubicBezTo>
                  <a:cubicBezTo>
                    <a:pt x="543" y="1621"/>
                    <a:pt x="799" y="1749"/>
                    <a:pt x="1070" y="1781"/>
                  </a:cubicBezTo>
                  <a:cubicBezTo>
                    <a:pt x="1325" y="1765"/>
                    <a:pt x="1565" y="1653"/>
                    <a:pt x="1740" y="1478"/>
                  </a:cubicBezTo>
                  <a:cubicBezTo>
                    <a:pt x="1836" y="1382"/>
                    <a:pt x="1916" y="1318"/>
                    <a:pt x="1995" y="1318"/>
                  </a:cubicBezTo>
                  <a:cubicBezTo>
                    <a:pt x="2043" y="1334"/>
                    <a:pt x="2091" y="1573"/>
                    <a:pt x="2107" y="1685"/>
                  </a:cubicBezTo>
                  <a:cubicBezTo>
                    <a:pt x="2187" y="1988"/>
                    <a:pt x="2267" y="2355"/>
                    <a:pt x="2570" y="2483"/>
                  </a:cubicBezTo>
                  <a:cubicBezTo>
                    <a:pt x="2714" y="2547"/>
                    <a:pt x="2857" y="2563"/>
                    <a:pt x="3017" y="2563"/>
                  </a:cubicBezTo>
                  <a:cubicBezTo>
                    <a:pt x="3448" y="2563"/>
                    <a:pt x="3927" y="2371"/>
                    <a:pt x="4118" y="2020"/>
                  </a:cubicBezTo>
                  <a:cubicBezTo>
                    <a:pt x="4182" y="1924"/>
                    <a:pt x="4198" y="1797"/>
                    <a:pt x="4150" y="1669"/>
                  </a:cubicBezTo>
                  <a:cubicBezTo>
                    <a:pt x="4038" y="1366"/>
                    <a:pt x="3544" y="1174"/>
                    <a:pt x="3017" y="983"/>
                  </a:cubicBezTo>
                  <a:cubicBezTo>
                    <a:pt x="2394" y="759"/>
                    <a:pt x="1070" y="121"/>
                    <a:pt x="1070" y="121"/>
                  </a:cubicBezTo>
                  <a:lnTo>
                    <a:pt x="1054" y="121"/>
                  </a:lnTo>
                  <a:cubicBezTo>
                    <a:pt x="1021" y="99"/>
                    <a:pt x="773" y="0"/>
                    <a:pt x="52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531;p45"/>
            <p:cNvSpPr/>
            <p:nvPr/>
          </p:nvSpPr>
          <p:spPr>
            <a:xfrm>
              <a:off x="1312175" y="2284175"/>
              <a:ext cx="28200" cy="26750"/>
            </a:xfrm>
            <a:custGeom>
              <a:avLst/>
              <a:gdLst/>
              <a:ahLst/>
              <a:cxnLst/>
              <a:rect l="l" t="t" r="r" b="b"/>
              <a:pathLst>
                <a:path w="1128" h="1070" extrusionOk="0">
                  <a:moveTo>
                    <a:pt x="981" y="0"/>
                  </a:moveTo>
                  <a:cubicBezTo>
                    <a:pt x="957" y="0"/>
                    <a:pt x="932" y="9"/>
                    <a:pt x="910" y="32"/>
                  </a:cubicBezTo>
                  <a:lnTo>
                    <a:pt x="48" y="893"/>
                  </a:lnTo>
                  <a:cubicBezTo>
                    <a:pt x="0" y="941"/>
                    <a:pt x="0" y="1005"/>
                    <a:pt x="48" y="1037"/>
                  </a:cubicBezTo>
                  <a:cubicBezTo>
                    <a:pt x="64" y="1053"/>
                    <a:pt x="80" y="1069"/>
                    <a:pt x="112" y="1069"/>
                  </a:cubicBezTo>
                  <a:cubicBezTo>
                    <a:pt x="144" y="1069"/>
                    <a:pt x="160" y="1053"/>
                    <a:pt x="192" y="1037"/>
                  </a:cubicBezTo>
                  <a:lnTo>
                    <a:pt x="1054" y="175"/>
                  </a:lnTo>
                  <a:cubicBezTo>
                    <a:pt x="1127" y="102"/>
                    <a:pt x="1060" y="0"/>
                    <a:pt x="98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532;p45"/>
            <p:cNvSpPr/>
            <p:nvPr/>
          </p:nvSpPr>
          <p:spPr>
            <a:xfrm>
              <a:off x="1216800" y="2244625"/>
              <a:ext cx="17425" cy="30375"/>
            </a:xfrm>
            <a:custGeom>
              <a:avLst/>
              <a:gdLst/>
              <a:ahLst/>
              <a:cxnLst/>
              <a:rect l="l" t="t" r="r" b="b"/>
              <a:pathLst>
                <a:path w="697" h="1215" extrusionOk="0">
                  <a:moveTo>
                    <a:pt x="568" y="1"/>
                  </a:moveTo>
                  <a:cubicBezTo>
                    <a:pt x="532" y="1"/>
                    <a:pt x="497" y="20"/>
                    <a:pt x="480" y="66"/>
                  </a:cubicBezTo>
                  <a:lnTo>
                    <a:pt x="33" y="1087"/>
                  </a:lnTo>
                  <a:cubicBezTo>
                    <a:pt x="1" y="1151"/>
                    <a:pt x="49" y="1215"/>
                    <a:pt x="113" y="1215"/>
                  </a:cubicBezTo>
                  <a:cubicBezTo>
                    <a:pt x="161" y="1215"/>
                    <a:pt x="193" y="1199"/>
                    <a:pt x="208" y="1167"/>
                  </a:cubicBezTo>
                  <a:lnTo>
                    <a:pt x="655" y="145"/>
                  </a:lnTo>
                  <a:cubicBezTo>
                    <a:pt x="696" y="63"/>
                    <a:pt x="632" y="1"/>
                    <a:pt x="5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533;p45"/>
            <p:cNvSpPr/>
            <p:nvPr/>
          </p:nvSpPr>
          <p:spPr>
            <a:xfrm>
              <a:off x="1387575" y="2472475"/>
              <a:ext cx="115725" cy="127125"/>
            </a:xfrm>
            <a:custGeom>
              <a:avLst/>
              <a:gdLst/>
              <a:ahLst/>
              <a:cxnLst/>
              <a:rect l="l" t="t" r="r" b="b"/>
              <a:pathLst>
                <a:path w="4629" h="5085" extrusionOk="0">
                  <a:moveTo>
                    <a:pt x="3815" y="0"/>
                  </a:moveTo>
                  <a:cubicBezTo>
                    <a:pt x="3815" y="1"/>
                    <a:pt x="1325" y="2235"/>
                    <a:pt x="671" y="2873"/>
                  </a:cubicBezTo>
                  <a:cubicBezTo>
                    <a:pt x="17" y="3527"/>
                    <a:pt x="1" y="4756"/>
                    <a:pt x="607" y="5044"/>
                  </a:cubicBezTo>
                  <a:cubicBezTo>
                    <a:pt x="672" y="5072"/>
                    <a:pt x="751" y="5085"/>
                    <a:pt x="842" y="5085"/>
                  </a:cubicBezTo>
                  <a:cubicBezTo>
                    <a:pt x="1618" y="5085"/>
                    <a:pt x="3208" y="4141"/>
                    <a:pt x="3480" y="3926"/>
                  </a:cubicBezTo>
                  <a:cubicBezTo>
                    <a:pt x="3783" y="3671"/>
                    <a:pt x="4629" y="160"/>
                    <a:pt x="381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534;p45"/>
            <p:cNvSpPr/>
            <p:nvPr/>
          </p:nvSpPr>
          <p:spPr>
            <a:xfrm>
              <a:off x="1387575" y="2470075"/>
              <a:ext cx="110950" cy="131800"/>
            </a:xfrm>
            <a:custGeom>
              <a:avLst/>
              <a:gdLst/>
              <a:ahLst/>
              <a:cxnLst/>
              <a:rect l="l" t="t" r="r" b="b"/>
              <a:pathLst>
                <a:path w="4438" h="5272" extrusionOk="0">
                  <a:moveTo>
                    <a:pt x="3847" y="208"/>
                  </a:moveTo>
                  <a:cubicBezTo>
                    <a:pt x="3942" y="272"/>
                    <a:pt x="3990" y="384"/>
                    <a:pt x="4006" y="495"/>
                  </a:cubicBezTo>
                  <a:cubicBezTo>
                    <a:pt x="4246" y="1405"/>
                    <a:pt x="3623" y="3767"/>
                    <a:pt x="3416" y="3943"/>
                  </a:cubicBezTo>
                  <a:cubicBezTo>
                    <a:pt x="3100" y="4201"/>
                    <a:pt x="1558" y="5079"/>
                    <a:pt x="856" y="5079"/>
                  </a:cubicBezTo>
                  <a:cubicBezTo>
                    <a:pt x="778" y="5079"/>
                    <a:pt x="709" y="5068"/>
                    <a:pt x="655" y="5044"/>
                  </a:cubicBezTo>
                  <a:cubicBezTo>
                    <a:pt x="447" y="4932"/>
                    <a:pt x="304" y="4725"/>
                    <a:pt x="288" y="4485"/>
                  </a:cubicBezTo>
                  <a:cubicBezTo>
                    <a:pt x="208" y="3959"/>
                    <a:pt x="368" y="3432"/>
                    <a:pt x="751" y="3049"/>
                  </a:cubicBezTo>
                  <a:cubicBezTo>
                    <a:pt x="1341" y="2458"/>
                    <a:pt x="3512" y="511"/>
                    <a:pt x="3847" y="208"/>
                  </a:cubicBezTo>
                  <a:close/>
                  <a:moveTo>
                    <a:pt x="3847" y="1"/>
                  </a:moveTo>
                  <a:cubicBezTo>
                    <a:pt x="3815" y="1"/>
                    <a:pt x="3783" y="1"/>
                    <a:pt x="3751" y="33"/>
                  </a:cubicBezTo>
                  <a:cubicBezTo>
                    <a:pt x="3735" y="49"/>
                    <a:pt x="1245" y="2267"/>
                    <a:pt x="607" y="2905"/>
                  </a:cubicBezTo>
                  <a:cubicBezTo>
                    <a:pt x="192" y="3336"/>
                    <a:pt x="1" y="3927"/>
                    <a:pt x="96" y="4517"/>
                  </a:cubicBezTo>
                  <a:cubicBezTo>
                    <a:pt x="128" y="4820"/>
                    <a:pt x="304" y="5092"/>
                    <a:pt x="575" y="5219"/>
                  </a:cubicBezTo>
                  <a:cubicBezTo>
                    <a:pt x="640" y="5245"/>
                    <a:pt x="716" y="5271"/>
                    <a:pt x="794" y="5271"/>
                  </a:cubicBezTo>
                  <a:cubicBezTo>
                    <a:pt x="811" y="5271"/>
                    <a:pt x="829" y="5270"/>
                    <a:pt x="846" y="5267"/>
                  </a:cubicBezTo>
                  <a:cubicBezTo>
                    <a:pt x="1708" y="5267"/>
                    <a:pt x="3336" y="4262"/>
                    <a:pt x="3543" y="4102"/>
                  </a:cubicBezTo>
                  <a:cubicBezTo>
                    <a:pt x="3863" y="3847"/>
                    <a:pt x="4437" y="1357"/>
                    <a:pt x="4198" y="448"/>
                  </a:cubicBezTo>
                  <a:cubicBezTo>
                    <a:pt x="4134" y="192"/>
                    <a:pt x="4022" y="33"/>
                    <a:pt x="384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535;p45"/>
            <p:cNvSpPr/>
            <p:nvPr/>
          </p:nvSpPr>
          <p:spPr>
            <a:xfrm>
              <a:off x="1498500" y="2611725"/>
              <a:ext cx="225050" cy="221850"/>
            </a:xfrm>
            <a:custGeom>
              <a:avLst/>
              <a:gdLst/>
              <a:ahLst/>
              <a:cxnLst/>
              <a:rect l="l" t="t" r="r" b="b"/>
              <a:pathLst>
                <a:path w="9002" h="8874" extrusionOk="0">
                  <a:moveTo>
                    <a:pt x="5634" y="0"/>
                  </a:moveTo>
                  <a:lnTo>
                    <a:pt x="0" y="3623"/>
                  </a:lnTo>
                  <a:lnTo>
                    <a:pt x="1197" y="8873"/>
                  </a:lnTo>
                  <a:cubicBezTo>
                    <a:pt x="1197" y="8873"/>
                    <a:pt x="7661" y="5506"/>
                    <a:pt x="8331" y="4437"/>
                  </a:cubicBezTo>
                  <a:cubicBezTo>
                    <a:pt x="9001" y="3352"/>
                    <a:pt x="5634" y="0"/>
                    <a:pt x="5634" y="0"/>
                  </a:cubicBezTo>
                  <a:close/>
                </a:path>
              </a:pathLst>
            </a:custGeom>
            <a:solidFill>
              <a:srgbClr val="879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536;p45"/>
            <p:cNvSpPr/>
            <p:nvPr/>
          </p:nvSpPr>
          <p:spPr>
            <a:xfrm>
              <a:off x="1495700" y="2609175"/>
              <a:ext cx="221450" cy="226800"/>
            </a:xfrm>
            <a:custGeom>
              <a:avLst/>
              <a:gdLst/>
              <a:ahLst/>
              <a:cxnLst/>
              <a:rect l="l" t="t" r="r" b="b"/>
              <a:pathLst>
                <a:path w="8858" h="9072" extrusionOk="0">
                  <a:moveTo>
                    <a:pt x="5746" y="230"/>
                  </a:moveTo>
                  <a:cubicBezTo>
                    <a:pt x="6687" y="1187"/>
                    <a:pt x="8858" y="3677"/>
                    <a:pt x="8363" y="4491"/>
                  </a:cubicBezTo>
                  <a:cubicBezTo>
                    <a:pt x="7757" y="5448"/>
                    <a:pt x="2251" y="8369"/>
                    <a:pt x="1389" y="8832"/>
                  </a:cubicBezTo>
                  <a:lnTo>
                    <a:pt x="224" y="3773"/>
                  </a:lnTo>
                  <a:lnTo>
                    <a:pt x="5746" y="230"/>
                  </a:lnTo>
                  <a:close/>
                  <a:moveTo>
                    <a:pt x="5755" y="0"/>
                  </a:moveTo>
                  <a:cubicBezTo>
                    <a:pt x="5733" y="0"/>
                    <a:pt x="5712" y="8"/>
                    <a:pt x="5698" y="22"/>
                  </a:cubicBezTo>
                  <a:lnTo>
                    <a:pt x="48" y="3645"/>
                  </a:lnTo>
                  <a:cubicBezTo>
                    <a:pt x="16" y="3677"/>
                    <a:pt x="0" y="3709"/>
                    <a:pt x="16" y="3757"/>
                  </a:cubicBezTo>
                  <a:lnTo>
                    <a:pt x="1213" y="8991"/>
                  </a:lnTo>
                  <a:cubicBezTo>
                    <a:pt x="1229" y="9023"/>
                    <a:pt x="1245" y="9055"/>
                    <a:pt x="1277" y="9071"/>
                  </a:cubicBezTo>
                  <a:lnTo>
                    <a:pt x="1309" y="9071"/>
                  </a:lnTo>
                  <a:cubicBezTo>
                    <a:pt x="1325" y="9071"/>
                    <a:pt x="1341" y="9071"/>
                    <a:pt x="1357" y="9055"/>
                  </a:cubicBezTo>
                  <a:cubicBezTo>
                    <a:pt x="1628" y="8928"/>
                    <a:pt x="7852" y="5672"/>
                    <a:pt x="8523" y="4587"/>
                  </a:cubicBezTo>
                  <a:cubicBezTo>
                    <a:pt x="8826" y="4108"/>
                    <a:pt x="8459" y="3182"/>
                    <a:pt x="7422" y="1858"/>
                  </a:cubicBezTo>
                  <a:cubicBezTo>
                    <a:pt x="6927" y="1219"/>
                    <a:pt x="6384" y="613"/>
                    <a:pt x="5826" y="38"/>
                  </a:cubicBezTo>
                  <a:cubicBezTo>
                    <a:pt x="5808" y="12"/>
                    <a:pt x="5781" y="0"/>
                    <a:pt x="575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537;p45"/>
            <p:cNvSpPr/>
            <p:nvPr/>
          </p:nvSpPr>
          <p:spPr>
            <a:xfrm>
              <a:off x="1449825" y="2465625"/>
              <a:ext cx="229025" cy="360525"/>
            </a:xfrm>
            <a:custGeom>
              <a:avLst/>
              <a:gdLst/>
              <a:ahLst/>
              <a:cxnLst/>
              <a:rect l="l" t="t" r="r" b="b"/>
              <a:pathLst>
                <a:path w="9161" h="14421" extrusionOk="0">
                  <a:moveTo>
                    <a:pt x="3789" y="0"/>
                  </a:moveTo>
                  <a:cubicBezTo>
                    <a:pt x="3617" y="0"/>
                    <a:pt x="3443" y="22"/>
                    <a:pt x="3272" y="67"/>
                  </a:cubicBezTo>
                  <a:cubicBezTo>
                    <a:pt x="3272" y="67"/>
                    <a:pt x="3006" y="43"/>
                    <a:pt x="2662" y="43"/>
                  </a:cubicBezTo>
                  <a:cubicBezTo>
                    <a:pt x="2211" y="43"/>
                    <a:pt x="1624" y="84"/>
                    <a:pt x="1325" y="274"/>
                  </a:cubicBezTo>
                  <a:cubicBezTo>
                    <a:pt x="814" y="626"/>
                    <a:pt x="431" y="3770"/>
                    <a:pt x="335" y="5653"/>
                  </a:cubicBezTo>
                  <a:cubicBezTo>
                    <a:pt x="240" y="7536"/>
                    <a:pt x="0" y="9036"/>
                    <a:pt x="112" y="9419"/>
                  </a:cubicBezTo>
                  <a:cubicBezTo>
                    <a:pt x="240" y="9786"/>
                    <a:pt x="3447" y="13824"/>
                    <a:pt x="3910" y="14382"/>
                  </a:cubicBezTo>
                  <a:cubicBezTo>
                    <a:pt x="3932" y="14408"/>
                    <a:pt x="3960" y="14421"/>
                    <a:pt x="3996" y="14421"/>
                  </a:cubicBezTo>
                  <a:cubicBezTo>
                    <a:pt x="4714" y="14421"/>
                    <a:pt x="8132" y="9207"/>
                    <a:pt x="8634" y="8126"/>
                  </a:cubicBezTo>
                  <a:cubicBezTo>
                    <a:pt x="9161" y="6977"/>
                    <a:pt x="8826" y="5924"/>
                    <a:pt x="8139" y="4360"/>
                  </a:cubicBezTo>
                  <a:cubicBezTo>
                    <a:pt x="7453" y="2780"/>
                    <a:pt x="6017" y="1328"/>
                    <a:pt x="5139" y="530"/>
                  </a:cubicBezTo>
                  <a:cubicBezTo>
                    <a:pt x="4771" y="185"/>
                    <a:pt x="4288" y="0"/>
                    <a:pt x="378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538;p45"/>
            <p:cNvSpPr/>
            <p:nvPr/>
          </p:nvSpPr>
          <p:spPr>
            <a:xfrm>
              <a:off x="1448225" y="2462900"/>
              <a:ext cx="233825" cy="365875"/>
            </a:xfrm>
            <a:custGeom>
              <a:avLst/>
              <a:gdLst/>
              <a:ahLst/>
              <a:cxnLst/>
              <a:rect l="l" t="t" r="r" b="b"/>
              <a:pathLst>
                <a:path w="9353" h="14635" extrusionOk="0">
                  <a:moveTo>
                    <a:pt x="3872" y="202"/>
                  </a:moveTo>
                  <a:cubicBezTo>
                    <a:pt x="4334" y="202"/>
                    <a:pt x="4788" y="375"/>
                    <a:pt x="5139" y="703"/>
                  </a:cubicBezTo>
                  <a:cubicBezTo>
                    <a:pt x="6607" y="2075"/>
                    <a:pt x="7613" y="3352"/>
                    <a:pt x="8108" y="4501"/>
                  </a:cubicBezTo>
                  <a:cubicBezTo>
                    <a:pt x="8842" y="6193"/>
                    <a:pt x="9097" y="7134"/>
                    <a:pt x="8602" y="8187"/>
                  </a:cubicBezTo>
                  <a:cubicBezTo>
                    <a:pt x="7964" y="9592"/>
                    <a:pt x="4613" y="14443"/>
                    <a:pt x="4070" y="14443"/>
                  </a:cubicBezTo>
                  <a:cubicBezTo>
                    <a:pt x="4070" y="14443"/>
                    <a:pt x="4054" y="14427"/>
                    <a:pt x="4054" y="14427"/>
                  </a:cubicBezTo>
                  <a:cubicBezTo>
                    <a:pt x="3448" y="13709"/>
                    <a:pt x="383" y="9831"/>
                    <a:pt x="272" y="9496"/>
                  </a:cubicBezTo>
                  <a:cubicBezTo>
                    <a:pt x="208" y="9289"/>
                    <a:pt x="272" y="8618"/>
                    <a:pt x="351" y="7773"/>
                  </a:cubicBezTo>
                  <a:cubicBezTo>
                    <a:pt x="399" y="7182"/>
                    <a:pt x="463" y="6512"/>
                    <a:pt x="495" y="5762"/>
                  </a:cubicBezTo>
                  <a:cubicBezTo>
                    <a:pt x="623" y="3432"/>
                    <a:pt x="1038" y="735"/>
                    <a:pt x="1453" y="479"/>
                  </a:cubicBezTo>
                  <a:cubicBezTo>
                    <a:pt x="1740" y="288"/>
                    <a:pt x="2314" y="256"/>
                    <a:pt x="2745" y="256"/>
                  </a:cubicBezTo>
                  <a:cubicBezTo>
                    <a:pt x="3080" y="256"/>
                    <a:pt x="3320" y="272"/>
                    <a:pt x="3336" y="272"/>
                  </a:cubicBezTo>
                  <a:lnTo>
                    <a:pt x="3368" y="272"/>
                  </a:lnTo>
                  <a:cubicBezTo>
                    <a:pt x="3534" y="225"/>
                    <a:pt x="3704" y="202"/>
                    <a:pt x="3872" y="202"/>
                  </a:cubicBezTo>
                  <a:close/>
                  <a:moveTo>
                    <a:pt x="3847" y="0"/>
                  </a:moveTo>
                  <a:cubicBezTo>
                    <a:pt x="3676" y="0"/>
                    <a:pt x="3504" y="21"/>
                    <a:pt x="3336" y="64"/>
                  </a:cubicBezTo>
                  <a:cubicBezTo>
                    <a:pt x="3272" y="64"/>
                    <a:pt x="3060" y="52"/>
                    <a:pt x="2792" y="52"/>
                  </a:cubicBezTo>
                  <a:cubicBezTo>
                    <a:pt x="2321" y="52"/>
                    <a:pt x="1676" y="90"/>
                    <a:pt x="1341" y="304"/>
                  </a:cubicBezTo>
                  <a:cubicBezTo>
                    <a:pt x="703" y="719"/>
                    <a:pt x="367" y="4373"/>
                    <a:pt x="304" y="5762"/>
                  </a:cubicBezTo>
                  <a:cubicBezTo>
                    <a:pt x="256" y="6496"/>
                    <a:pt x="192" y="7166"/>
                    <a:pt x="144" y="7757"/>
                  </a:cubicBezTo>
                  <a:cubicBezTo>
                    <a:pt x="64" y="8698"/>
                    <a:pt x="0" y="9305"/>
                    <a:pt x="96" y="9560"/>
                  </a:cubicBezTo>
                  <a:cubicBezTo>
                    <a:pt x="224" y="9975"/>
                    <a:pt x="3671" y="14284"/>
                    <a:pt x="3894" y="14555"/>
                  </a:cubicBezTo>
                  <a:cubicBezTo>
                    <a:pt x="3942" y="14603"/>
                    <a:pt x="3990" y="14635"/>
                    <a:pt x="4054" y="14635"/>
                  </a:cubicBezTo>
                  <a:lnTo>
                    <a:pt x="4086" y="14635"/>
                  </a:lnTo>
                  <a:cubicBezTo>
                    <a:pt x="4916" y="14523"/>
                    <a:pt x="8299" y="9321"/>
                    <a:pt x="8794" y="8267"/>
                  </a:cubicBezTo>
                  <a:cubicBezTo>
                    <a:pt x="9352" y="7054"/>
                    <a:pt x="8938" y="5905"/>
                    <a:pt x="8299" y="4421"/>
                  </a:cubicBezTo>
                  <a:cubicBezTo>
                    <a:pt x="7788" y="3240"/>
                    <a:pt x="6767" y="1947"/>
                    <a:pt x="5283" y="559"/>
                  </a:cubicBezTo>
                  <a:cubicBezTo>
                    <a:pt x="4886" y="198"/>
                    <a:pt x="4370" y="0"/>
                    <a:pt x="384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539;p45"/>
            <p:cNvSpPr/>
            <p:nvPr/>
          </p:nvSpPr>
          <p:spPr>
            <a:xfrm>
              <a:off x="1523225" y="2508100"/>
              <a:ext cx="95850" cy="132775"/>
            </a:xfrm>
            <a:custGeom>
              <a:avLst/>
              <a:gdLst/>
              <a:ahLst/>
              <a:cxnLst/>
              <a:rect l="l" t="t" r="r" b="b"/>
              <a:pathLst>
                <a:path w="3834" h="5311" extrusionOk="0">
                  <a:moveTo>
                    <a:pt x="3195" y="0"/>
                  </a:moveTo>
                  <a:cubicBezTo>
                    <a:pt x="2236" y="0"/>
                    <a:pt x="486" y="1463"/>
                    <a:pt x="304" y="2102"/>
                  </a:cubicBezTo>
                  <a:lnTo>
                    <a:pt x="288" y="2214"/>
                  </a:lnTo>
                  <a:cubicBezTo>
                    <a:pt x="240" y="2438"/>
                    <a:pt x="160" y="2948"/>
                    <a:pt x="80" y="3523"/>
                  </a:cubicBezTo>
                  <a:cubicBezTo>
                    <a:pt x="1" y="4289"/>
                    <a:pt x="33" y="5310"/>
                    <a:pt x="272" y="5310"/>
                  </a:cubicBezTo>
                  <a:cubicBezTo>
                    <a:pt x="527" y="5310"/>
                    <a:pt x="3767" y="2964"/>
                    <a:pt x="3815" y="842"/>
                  </a:cubicBezTo>
                  <a:cubicBezTo>
                    <a:pt x="3833" y="232"/>
                    <a:pt x="3577" y="0"/>
                    <a:pt x="31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540;p45"/>
            <p:cNvSpPr/>
            <p:nvPr/>
          </p:nvSpPr>
          <p:spPr>
            <a:xfrm>
              <a:off x="1520425" y="2505750"/>
              <a:ext cx="101375" cy="137500"/>
            </a:xfrm>
            <a:custGeom>
              <a:avLst/>
              <a:gdLst/>
              <a:ahLst/>
              <a:cxnLst/>
              <a:rect l="l" t="t" r="r" b="b"/>
              <a:pathLst>
                <a:path w="4055" h="5500" extrusionOk="0">
                  <a:moveTo>
                    <a:pt x="3309" y="194"/>
                  </a:moveTo>
                  <a:cubicBezTo>
                    <a:pt x="3346" y="194"/>
                    <a:pt x="3382" y="196"/>
                    <a:pt x="3416" y="202"/>
                  </a:cubicBezTo>
                  <a:cubicBezTo>
                    <a:pt x="3704" y="249"/>
                    <a:pt x="3847" y="489"/>
                    <a:pt x="3831" y="936"/>
                  </a:cubicBezTo>
                  <a:cubicBezTo>
                    <a:pt x="3767" y="3010"/>
                    <a:pt x="639" y="5261"/>
                    <a:pt x="384" y="5308"/>
                  </a:cubicBezTo>
                  <a:cubicBezTo>
                    <a:pt x="272" y="5261"/>
                    <a:pt x="192" y="4511"/>
                    <a:pt x="304" y="3633"/>
                  </a:cubicBezTo>
                  <a:cubicBezTo>
                    <a:pt x="384" y="2978"/>
                    <a:pt x="480" y="2436"/>
                    <a:pt x="496" y="2324"/>
                  </a:cubicBezTo>
                  <a:lnTo>
                    <a:pt x="512" y="2212"/>
                  </a:lnTo>
                  <a:cubicBezTo>
                    <a:pt x="695" y="1600"/>
                    <a:pt x="2422" y="194"/>
                    <a:pt x="3309" y="194"/>
                  </a:cubicBezTo>
                  <a:close/>
                  <a:moveTo>
                    <a:pt x="3318" y="1"/>
                  </a:moveTo>
                  <a:cubicBezTo>
                    <a:pt x="2323" y="1"/>
                    <a:pt x="519" y="1462"/>
                    <a:pt x="320" y="2165"/>
                  </a:cubicBezTo>
                  <a:cubicBezTo>
                    <a:pt x="320" y="2165"/>
                    <a:pt x="320" y="2165"/>
                    <a:pt x="320" y="2180"/>
                  </a:cubicBezTo>
                  <a:lnTo>
                    <a:pt x="304" y="2292"/>
                  </a:lnTo>
                  <a:cubicBezTo>
                    <a:pt x="240" y="2595"/>
                    <a:pt x="161" y="3090"/>
                    <a:pt x="97" y="3601"/>
                  </a:cubicBezTo>
                  <a:cubicBezTo>
                    <a:pt x="33" y="4175"/>
                    <a:pt x="1" y="5181"/>
                    <a:pt x="240" y="5436"/>
                  </a:cubicBezTo>
                  <a:cubicBezTo>
                    <a:pt x="272" y="5484"/>
                    <a:pt x="320" y="5500"/>
                    <a:pt x="384" y="5500"/>
                  </a:cubicBezTo>
                  <a:cubicBezTo>
                    <a:pt x="767" y="5500"/>
                    <a:pt x="3975" y="3042"/>
                    <a:pt x="4039" y="936"/>
                  </a:cubicBezTo>
                  <a:cubicBezTo>
                    <a:pt x="4055" y="249"/>
                    <a:pt x="3719" y="42"/>
                    <a:pt x="3448" y="10"/>
                  </a:cubicBezTo>
                  <a:cubicBezTo>
                    <a:pt x="3407" y="4"/>
                    <a:pt x="3363" y="1"/>
                    <a:pt x="331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541;p45"/>
            <p:cNvSpPr/>
            <p:nvPr/>
          </p:nvSpPr>
          <p:spPr>
            <a:xfrm>
              <a:off x="1509275" y="2447600"/>
              <a:ext cx="118125" cy="140625"/>
            </a:xfrm>
            <a:custGeom>
              <a:avLst/>
              <a:gdLst/>
              <a:ahLst/>
              <a:cxnLst/>
              <a:rect l="l" t="t" r="r" b="b"/>
              <a:pathLst>
                <a:path w="4725" h="5625" extrusionOk="0">
                  <a:moveTo>
                    <a:pt x="1701" y="0"/>
                  </a:moveTo>
                  <a:cubicBezTo>
                    <a:pt x="1300" y="0"/>
                    <a:pt x="945" y="94"/>
                    <a:pt x="718" y="325"/>
                  </a:cubicBezTo>
                  <a:cubicBezTo>
                    <a:pt x="718" y="325"/>
                    <a:pt x="399" y="1458"/>
                    <a:pt x="399" y="1650"/>
                  </a:cubicBezTo>
                  <a:cubicBezTo>
                    <a:pt x="431" y="1873"/>
                    <a:pt x="463" y="2081"/>
                    <a:pt x="527" y="2304"/>
                  </a:cubicBezTo>
                  <a:cubicBezTo>
                    <a:pt x="527" y="2304"/>
                    <a:pt x="0" y="3134"/>
                    <a:pt x="64" y="3230"/>
                  </a:cubicBezTo>
                  <a:cubicBezTo>
                    <a:pt x="144" y="3310"/>
                    <a:pt x="224" y="3389"/>
                    <a:pt x="303" y="3469"/>
                  </a:cubicBezTo>
                  <a:cubicBezTo>
                    <a:pt x="303" y="3469"/>
                    <a:pt x="255" y="4650"/>
                    <a:pt x="495" y="4889"/>
                  </a:cubicBezTo>
                  <a:cubicBezTo>
                    <a:pt x="601" y="5003"/>
                    <a:pt x="862" y="5035"/>
                    <a:pt x="1119" y="5035"/>
                  </a:cubicBezTo>
                  <a:cubicBezTo>
                    <a:pt x="1440" y="5035"/>
                    <a:pt x="1756" y="4985"/>
                    <a:pt x="1756" y="4985"/>
                  </a:cubicBezTo>
                  <a:lnTo>
                    <a:pt x="1756" y="4985"/>
                  </a:lnTo>
                  <a:cubicBezTo>
                    <a:pt x="1756" y="4985"/>
                    <a:pt x="1261" y="5592"/>
                    <a:pt x="1819" y="5624"/>
                  </a:cubicBezTo>
                  <a:cubicBezTo>
                    <a:pt x="1827" y="5624"/>
                    <a:pt x="1834" y="5624"/>
                    <a:pt x="1841" y="5624"/>
                  </a:cubicBezTo>
                  <a:cubicBezTo>
                    <a:pt x="2416" y="5624"/>
                    <a:pt x="3868" y="4418"/>
                    <a:pt x="4293" y="3724"/>
                  </a:cubicBezTo>
                  <a:cubicBezTo>
                    <a:pt x="4724" y="3006"/>
                    <a:pt x="4692" y="1714"/>
                    <a:pt x="4293" y="1059"/>
                  </a:cubicBezTo>
                  <a:cubicBezTo>
                    <a:pt x="4008" y="591"/>
                    <a:pt x="2709" y="0"/>
                    <a:pt x="17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542;p45"/>
            <p:cNvSpPr/>
            <p:nvPr/>
          </p:nvSpPr>
          <p:spPr>
            <a:xfrm>
              <a:off x="1506475" y="2445125"/>
              <a:ext cx="123300" cy="145875"/>
            </a:xfrm>
            <a:custGeom>
              <a:avLst/>
              <a:gdLst/>
              <a:ahLst/>
              <a:cxnLst/>
              <a:rect l="l" t="t" r="r" b="b"/>
              <a:pathLst>
                <a:path w="4932" h="5835" extrusionOk="0">
                  <a:moveTo>
                    <a:pt x="1814" y="196"/>
                  </a:moveTo>
                  <a:cubicBezTo>
                    <a:pt x="1928" y="196"/>
                    <a:pt x="2038" y="204"/>
                    <a:pt x="2139" y="217"/>
                  </a:cubicBezTo>
                  <a:cubicBezTo>
                    <a:pt x="3096" y="328"/>
                    <a:pt x="4102" y="839"/>
                    <a:pt x="4325" y="1206"/>
                  </a:cubicBezTo>
                  <a:cubicBezTo>
                    <a:pt x="4724" y="1861"/>
                    <a:pt x="4724" y="3105"/>
                    <a:pt x="4325" y="3760"/>
                  </a:cubicBezTo>
                  <a:cubicBezTo>
                    <a:pt x="3897" y="4457"/>
                    <a:pt x="2477" y="5627"/>
                    <a:pt x="1958" y="5627"/>
                  </a:cubicBezTo>
                  <a:cubicBezTo>
                    <a:pt x="1954" y="5627"/>
                    <a:pt x="1951" y="5627"/>
                    <a:pt x="1947" y="5627"/>
                  </a:cubicBezTo>
                  <a:cubicBezTo>
                    <a:pt x="1884" y="5627"/>
                    <a:pt x="1804" y="5611"/>
                    <a:pt x="1788" y="5563"/>
                  </a:cubicBezTo>
                  <a:cubicBezTo>
                    <a:pt x="1740" y="5483"/>
                    <a:pt x="1852" y="5260"/>
                    <a:pt x="1947" y="5148"/>
                  </a:cubicBezTo>
                  <a:cubicBezTo>
                    <a:pt x="2011" y="5084"/>
                    <a:pt x="1963" y="4988"/>
                    <a:pt x="1868" y="4988"/>
                  </a:cubicBezTo>
                  <a:cubicBezTo>
                    <a:pt x="1868" y="4983"/>
                    <a:pt x="1868" y="4981"/>
                    <a:pt x="1867" y="4981"/>
                  </a:cubicBezTo>
                  <a:cubicBezTo>
                    <a:pt x="1866" y="4981"/>
                    <a:pt x="1862" y="4988"/>
                    <a:pt x="1852" y="4988"/>
                  </a:cubicBezTo>
                  <a:cubicBezTo>
                    <a:pt x="1669" y="5010"/>
                    <a:pt x="1441" y="5029"/>
                    <a:pt x="1230" y="5029"/>
                  </a:cubicBezTo>
                  <a:cubicBezTo>
                    <a:pt x="981" y="5029"/>
                    <a:pt x="757" y="5003"/>
                    <a:pt x="671" y="4925"/>
                  </a:cubicBezTo>
                  <a:cubicBezTo>
                    <a:pt x="527" y="4765"/>
                    <a:pt x="495" y="4015"/>
                    <a:pt x="527" y="3568"/>
                  </a:cubicBezTo>
                  <a:cubicBezTo>
                    <a:pt x="527" y="3536"/>
                    <a:pt x="511" y="3504"/>
                    <a:pt x="479" y="3488"/>
                  </a:cubicBezTo>
                  <a:cubicBezTo>
                    <a:pt x="415" y="3425"/>
                    <a:pt x="336" y="3361"/>
                    <a:pt x="272" y="3281"/>
                  </a:cubicBezTo>
                  <a:cubicBezTo>
                    <a:pt x="399" y="2994"/>
                    <a:pt x="543" y="2706"/>
                    <a:pt x="719" y="2451"/>
                  </a:cubicBezTo>
                  <a:cubicBezTo>
                    <a:pt x="735" y="2419"/>
                    <a:pt x="750" y="2403"/>
                    <a:pt x="735" y="2371"/>
                  </a:cubicBezTo>
                  <a:cubicBezTo>
                    <a:pt x="671" y="2164"/>
                    <a:pt x="639" y="1956"/>
                    <a:pt x="623" y="1749"/>
                  </a:cubicBezTo>
                  <a:cubicBezTo>
                    <a:pt x="687" y="1318"/>
                    <a:pt x="798" y="887"/>
                    <a:pt x="910" y="472"/>
                  </a:cubicBezTo>
                  <a:cubicBezTo>
                    <a:pt x="1145" y="260"/>
                    <a:pt x="1493" y="196"/>
                    <a:pt x="1814" y="196"/>
                  </a:cubicBezTo>
                  <a:close/>
                  <a:moveTo>
                    <a:pt x="1780" y="0"/>
                  </a:moveTo>
                  <a:cubicBezTo>
                    <a:pt x="1334" y="0"/>
                    <a:pt x="977" y="118"/>
                    <a:pt x="750" y="344"/>
                  </a:cubicBezTo>
                  <a:cubicBezTo>
                    <a:pt x="750" y="360"/>
                    <a:pt x="735" y="376"/>
                    <a:pt x="735" y="392"/>
                  </a:cubicBezTo>
                  <a:cubicBezTo>
                    <a:pt x="607" y="839"/>
                    <a:pt x="495" y="1302"/>
                    <a:pt x="415" y="1765"/>
                  </a:cubicBezTo>
                  <a:cubicBezTo>
                    <a:pt x="447" y="1972"/>
                    <a:pt x="479" y="2180"/>
                    <a:pt x="527" y="2387"/>
                  </a:cubicBezTo>
                  <a:cubicBezTo>
                    <a:pt x="0" y="3233"/>
                    <a:pt x="64" y="3329"/>
                    <a:pt x="96" y="3377"/>
                  </a:cubicBezTo>
                  <a:cubicBezTo>
                    <a:pt x="160" y="3472"/>
                    <a:pt x="240" y="3536"/>
                    <a:pt x="320" y="3616"/>
                  </a:cubicBezTo>
                  <a:cubicBezTo>
                    <a:pt x="304" y="3903"/>
                    <a:pt x="288" y="4813"/>
                    <a:pt x="543" y="5052"/>
                  </a:cubicBezTo>
                  <a:cubicBezTo>
                    <a:pt x="684" y="5193"/>
                    <a:pt x="992" y="5231"/>
                    <a:pt x="1286" y="5231"/>
                  </a:cubicBezTo>
                  <a:cubicBezTo>
                    <a:pt x="1426" y="5231"/>
                    <a:pt x="1563" y="5222"/>
                    <a:pt x="1676" y="5212"/>
                  </a:cubicBezTo>
                  <a:lnTo>
                    <a:pt x="1676" y="5212"/>
                  </a:lnTo>
                  <a:cubicBezTo>
                    <a:pt x="1580" y="5340"/>
                    <a:pt x="1548" y="5499"/>
                    <a:pt x="1596" y="5643"/>
                  </a:cubicBezTo>
                  <a:cubicBezTo>
                    <a:pt x="1660" y="5770"/>
                    <a:pt x="1788" y="5834"/>
                    <a:pt x="1931" y="5834"/>
                  </a:cubicBezTo>
                  <a:lnTo>
                    <a:pt x="1963" y="5834"/>
                  </a:lnTo>
                  <a:cubicBezTo>
                    <a:pt x="2602" y="5834"/>
                    <a:pt x="4070" y="4558"/>
                    <a:pt x="4485" y="3871"/>
                  </a:cubicBezTo>
                  <a:cubicBezTo>
                    <a:pt x="4932" y="3153"/>
                    <a:pt x="4932" y="1813"/>
                    <a:pt x="4485" y="1110"/>
                  </a:cubicBezTo>
                  <a:cubicBezTo>
                    <a:pt x="4214" y="648"/>
                    <a:pt x="3096" y="137"/>
                    <a:pt x="2155" y="25"/>
                  </a:cubicBezTo>
                  <a:cubicBezTo>
                    <a:pt x="2024" y="8"/>
                    <a:pt x="1899" y="0"/>
                    <a:pt x="178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543;p45"/>
            <p:cNvSpPr/>
            <p:nvPr/>
          </p:nvSpPr>
          <p:spPr>
            <a:xfrm>
              <a:off x="1513250" y="2398825"/>
              <a:ext cx="157625" cy="139925"/>
            </a:xfrm>
            <a:custGeom>
              <a:avLst/>
              <a:gdLst/>
              <a:ahLst/>
              <a:cxnLst/>
              <a:rect l="l" t="t" r="r" b="b"/>
              <a:pathLst>
                <a:path w="6305" h="5597" extrusionOk="0">
                  <a:moveTo>
                    <a:pt x="3610" y="0"/>
                  </a:moveTo>
                  <a:cubicBezTo>
                    <a:pt x="3481" y="0"/>
                    <a:pt x="3357" y="14"/>
                    <a:pt x="3240" y="42"/>
                  </a:cubicBezTo>
                  <a:cubicBezTo>
                    <a:pt x="3240" y="42"/>
                    <a:pt x="862" y="361"/>
                    <a:pt x="432" y="1287"/>
                  </a:cubicBezTo>
                  <a:cubicBezTo>
                    <a:pt x="1" y="2212"/>
                    <a:pt x="990" y="3345"/>
                    <a:pt x="1692" y="3505"/>
                  </a:cubicBezTo>
                  <a:cubicBezTo>
                    <a:pt x="2075" y="3601"/>
                    <a:pt x="2474" y="3633"/>
                    <a:pt x="2873" y="3633"/>
                  </a:cubicBezTo>
                  <a:cubicBezTo>
                    <a:pt x="2873" y="3633"/>
                    <a:pt x="2123" y="4271"/>
                    <a:pt x="2586" y="4431"/>
                  </a:cubicBezTo>
                  <a:cubicBezTo>
                    <a:pt x="3049" y="4574"/>
                    <a:pt x="3272" y="4495"/>
                    <a:pt x="3272" y="4638"/>
                  </a:cubicBezTo>
                  <a:cubicBezTo>
                    <a:pt x="3272" y="4798"/>
                    <a:pt x="2810" y="5292"/>
                    <a:pt x="3209" y="5324"/>
                  </a:cubicBezTo>
                  <a:cubicBezTo>
                    <a:pt x="3217" y="5325"/>
                    <a:pt x="3226" y="5325"/>
                    <a:pt x="3234" y="5325"/>
                  </a:cubicBezTo>
                  <a:cubicBezTo>
                    <a:pt x="3574" y="5325"/>
                    <a:pt x="3712" y="4775"/>
                    <a:pt x="3906" y="4775"/>
                  </a:cubicBezTo>
                  <a:cubicBezTo>
                    <a:pt x="3928" y="4775"/>
                    <a:pt x="3951" y="4782"/>
                    <a:pt x="3975" y="4798"/>
                  </a:cubicBezTo>
                  <a:cubicBezTo>
                    <a:pt x="4230" y="4957"/>
                    <a:pt x="3895" y="5564"/>
                    <a:pt x="4006" y="5596"/>
                  </a:cubicBezTo>
                  <a:cubicBezTo>
                    <a:pt x="4008" y="5596"/>
                    <a:pt x="4010" y="5596"/>
                    <a:pt x="4012" y="5596"/>
                  </a:cubicBezTo>
                  <a:cubicBezTo>
                    <a:pt x="4164" y="5596"/>
                    <a:pt x="5321" y="4382"/>
                    <a:pt x="5810" y="3090"/>
                  </a:cubicBezTo>
                  <a:cubicBezTo>
                    <a:pt x="6305" y="1797"/>
                    <a:pt x="5618" y="999"/>
                    <a:pt x="5124" y="569"/>
                  </a:cubicBezTo>
                  <a:cubicBezTo>
                    <a:pt x="4726" y="223"/>
                    <a:pt x="4134" y="0"/>
                    <a:pt x="361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544;p45"/>
            <p:cNvSpPr/>
            <p:nvPr/>
          </p:nvSpPr>
          <p:spPr>
            <a:xfrm>
              <a:off x="1517650" y="2396400"/>
              <a:ext cx="152825" cy="144725"/>
            </a:xfrm>
            <a:custGeom>
              <a:avLst/>
              <a:gdLst/>
              <a:ahLst/>
              <a:cxnLst/>
              <a:rect l="l" t="t" r="r" b="b"/>
              <a:pathLst>
                <a:path w="6113" h="5789" extrusionOk="0">
                  <a:moveTo>
                    <a:pt x="3433" y="197"/>
                  </a:moveTo>
                  <a:cubicBezTo>
                    <a:pt x="3919" y="197"/>
                    <a:pt x="4499" y="399"/>
                    <a:pt x="4884" y="745"/>
                  </a:cubicBezTo>
                  <a:cubicBezTo>
                    <a:pt x="5682" y="1432"/>
                    <a:pt x="5889" y="2230"/>
                    <a:pt x="5538" y="3155"/>
                  </a:cubicBezTo>
                  <a:cubicBezTo>
                    <a:pt x="5171" y="4049"/>
                    <a:pt x="4628" y="4847"/>
                    <a:pt x="3926" y="5517"/>
                  </a:cubicBezTo>
                  <a:lnTo>
                    <a:pt x="3926" y="5517"/>
                  </a:lnTo>
                  <a:cubicBezTo>
                    <a:pt x="3926" y="5501"/>
                    <a:pt x="3942" y="5485"/>
                    <a:pt x="3942" y="5469"/>
                  </a:cubicBezTo>
                  <a:cubicBezTo>
                    <a:pt x="3990" y="5246"/>
                    <a:pt x="4070" y="4943"/>
                    <a:pt x="3862" y="4815"/>
                  </a:cubicBezTo>
                  <a:cubicBezTo>
                    <a:pt x="3815" y="4783"/>
                    <a:pt x="3783" y="4767"/>
                    <a:pt x="3735" y="4767"/>
                  </a:cubicBezTo>
                  <a:cubicBezTo>
                    <a:pt x="3591" y="4767"/>
                    <a:pt x="3495" y="4927"/>
                    <a:pt x="3416" y="5038"/>
                  </a:cubicBezTo>
                  <a:cubicBezTo>
                    <a:pt x="3288" y="5214"/>
                    <a:pt x="3192" y="5326"/>
                    <a:pt x="3033" y="5326"/>
                  </a:cubicBezTo>
                  <a:cubicBezTo>
                    <a:pt x="2985" y="5310"/>
                    <a:pt x="2969" y="5310"/>
                    <a:pt x="2969" y="5310"/>
                  </a:cubicBezTo>
                  <a:cubicBezTo>
                    <a:pt x="2953" y="5262"/>
                    <a:pt x="3048" y="5086"/>
                    <a:pt x="3080" y="5006"/>
                  </a:cubicBezTo>
                  <a:cubicBezTo>
                    <a:pt x="3144" y="4927"/>
                    <a:pt x="3176" y="4831"/>
                    <a:pt x="3192" y="4735"/>
                  </a:cubicBezTo>
                  <a:cubicBezTo>
                    <a:pt x="3192" y="4560"/>
                    <a:pt x="3033" y="4544"/>
                    <a:pt x="2889" y="4528"/>
                  </a:cubicBezTo>
                  <a:cubicBezTo>
                    <a:pt x="2745" y="4512"/>
                    <a:pt x="2586" y="4480"/>
                    <a:pt x="2442" y="4432"/>
                  </a:cubicBezTo>
                  <a:cubicBezTo>
                    <a:pt x="2378" y="4400"/>
                    <a:pt x="2362" y="4384"/>
                    <a:pt x="2362" y="4368"/>
                  </a:cubicBezTo>
                  <a:cubicBezTo>
                    <a:pt x="2346" y="4240"/>
                    <a:pt x="2586" y="3953"/>
                    <a:pt x="2761" y="3810"/>
                  </a:cubicBezTo>
                  <a:cubicBezTo>
                    <a:pt x="2793" y="3778"/>
                    <a:pt x="2809" y="3730"/>
                    <a:pt x="2793" y="3698"/>
                  </a:cubicBezTo>
                  <a:cubicBezTo>
                    <a:pt x="2780" y="3658"/>
                    <a:pt x="2745" y="3630"/>
                    <a:pt x="2716" y="3630"/>
                  </a:cubicBezTo>
                  <a:cubicBezTo>
                    <a:pt x="2709" y="3630"/>
                    <a:pt x="2703" y="3631"/>
                    <a:pt x="2697" y="3634"/>
                  </a:cubicBezTo>
                  <a:cubicBezTo>
                    <a:pt x="2298" y="3634"/>
                    <a:pt x="1915" y="3602"/>
                    <a:pt x="1548" y="3506"/>
                  </a:cubicBezTo>
                  <a:cubicBezTo>
                    <a:pt x="1133" y="3426"/>
                    <a:pt x="655" y="2980"/>
                    <a:pt x="415" y="2501"/>
                  </a:cubicBezTo>
                  <a:cubicBezTo>
                    <a:pt x="224" y="2166"/>
                    <a:pt x="208" y="1767"/>
                    <a:pt x="351" y="1416"/>
                  </a:cubicBezTo>
                  <a:cubicBezTo>
                    <a:pt x="750" y="554"/>
                    <a:pt x="3048" y="251"/>
                    <a:pt x="3080" y="251"/>
                  </a:cubicBezTo>
                  <a:cubicBezTo>
                    <a:pt x="3080" y="251"/>
                    <a:pt x="3080" y="251"/>
                    <a:pt x="3096" y="235"/>
                  </a:cubicBezTo>
                  <a:cubicBezTo>
                    <a:pt x="3200" y="210"/>
                    <a:pt x="3314" y="197"/>
                    <a:pt x="3433" y="197"/>
                  </a:cubicBezTo>
                  <a:close/>
                  <a:moveTo>
                    <a:pt x="3434" y="0"/>
                  </a:moveTo>
                  <a:cubicBezTo>
                    <a:pt x="3298" y="0"/>
                    <a:pt x="3168" y="14"/>
                    <a:pt x="3048" y="43"/>
                  </a:cubicBezTo>
                  <a:cubicBezTo>
                    <a:pt x="2873" y="75"/>
                    <a:pt x="607" y="394"/>
                    <a:pt x="160" y="1336"/>
                  </a:cubicBezTo>
                  <a:cubicBezTo>
                    <a:pt x="0" y="1751"/>
                    <a:pt x="16" y="2198"/>
                    <a:pt x="240" y="2597"/>
                  </a:cubicBezTo>
                  <a:cubicBezTo>
                    <a:pt x="495" y="3139"/>
                    <a:pt x="1038" y="3602"/>
                    <a:pt x="1500" y="3698"/>
                  </a:cubicBezTo>
                  <a:cubicBezTo>
                    <a:pt x="1804" y="3778"/>
                    <a:pt x="2123" y="3810"/>
                    <a:pt x="2442" y="3825"/>
                  </a:cubicBezTo>
                  <a:cubicBezTo>
                    <a:pt x="2298" y="3985"/>
                    <a:pt x="2139" y="4224"/>
                    <a:pt x="2171" y="4400"/>
                  </a:cubicBezTo>
                  <a:cubicBezTo>
                    <a:pt x="2187" y="4512"/>
                    <a:pt x="2282" y="4592"/>
                    <a:pt x="2378" y="4623"/>
                  </a:cubicBezTo>
                  <a:cubicBezTo>
                    <a:pt x="2538" y="4671"/>
                    <a:pt x="2697" y="4703"/>
                    <a:pt x="2873" y="4719"/>
                  </a:cubicBezTo>
                  <a:cubicBezTo>
                    <a:pt x="2921" y="4735"/>
                    <a:pt x="2985" y="4735"/>
                    <a:pt x="3001" y="4735"/>
                  </a:cubicBezTo>
                  <a:cubicBezTo>
                    <a:pt x="2969" y="4799"/>
                    <a:pt x="2953" y="4847"/>
                    <a:pt x="2905" y="4911"/>
                  </a:cubicBezTo>
                  <a:cubicBezTo>
                    <a:pt x="2825" y="5070"/>
                    <a:pt x="2713" y="5262"/>
                    <a:pt x="2793" y="5389"/>
                  </a:cubicBezTo>
                  <a:cubicBezTo>
                    <a:pt x="2841" y="5469"/>
                    <a:pt x="2937" y="5517"/>
                    <a:pt x="3017" y="5517"/>
                  </a:cubicBezTo>
                  <a:cubicBezTo>
                    <a:pt x="3033" y="5519"/>
                    <a:pt x="3049" y="5520"/>
                    <a:pt x="3065" y="5520"/>
                  </a:cubicBezTo>
                  <a:cubicBezTo>
                    <a:pt x="3307" y="5520"/>
                    <a:pt x="3455" y="5300"/>
                    <a:pt x="3575" y="5150"/>
                  </a:cubicBezTo>
                  <a:cubicBezTo>
                    <a:pt x="3659" y="5024"/>
                    <a:pt x="3706" y="4972"/>
                    <a:pt x="3738" y="4972"/>
                  </a:cubicBezTo>
                  <a:cubicBezTo>
                    <a:pt x="3743" y="4972"/>
                    <a:pt x="3747" y="4973"/>
                    <a:pt x="3751" y="4975"/>
                  </a:cubicBezTo>
                  <a:cubicBezTo>
                    <a:pt x="3830" y="5038"/>
                    <a:pt x="3783" y="5262"/>
                    <a:pt x="3751" y="5421"/>
                  </a:cubicBezTo>
                  <a:cubicBezTo>
                    <a:pt x="3719" y="5565"/>
                    <a:pt x="3687" y="5661"/>
                    <a:pt x="3735" y="5725"/>
                  </a:cubicBezTo>
                  <a:cubicBezTo>
                    <a:pt x="3751" y="5757"/>
                    <a:pt x="3783" y="5788"/>
                    <a:pt x="3815" y="5788"/>
                  </a:cubicBezTo>
                  <a:lnTo>
                    <a:pt x="3830" y="5788"/>
                  </a:lnTo>
                  <a:cubicBezTo>
                    <a:pt x="4102" y="5788"/>
                    <a:pt x="5267" y="4432"/>
                    <a:pt x="5730" y="3219"/>
                  </a:cubicBezTo>
                  <a:cubicBezTo>
                    <a:pt x="6113" y="2198"/>
                    <a:pt x="5889" y="1336"/>
                    <a:pt x="5011" y="586"/>
                  </a:cubicBezTo>
                  <a:cubicBezTo>
                    <a:pt x="4592" y="217"/>
                    <a:pt x="3969" y="0"/>
                    <a:pt x="34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545;p45"/>
            <p:cNvSpPr/>
            <p:nvPr/>
          </p:nvSpPr>
          <p:spPr>
            <a:xfrm>
              <a:off x="1586675" y="2515050"/>
              <a:ext cx="32325" cy="32700"/>
            </a:xfrm>
            <a:custGeom>
              <a:avLst/>
              <a:gdLst/>
              <a:ahLst/>
              <a:cxnLst/>
              <a:rect l="l" t="t" r="r" b="b"/>
              <a:pathLst>
                <a:path w="1293" h="1308" extrusionOk="0">
                  <a:moveTo>
                    <a:pt x="914" y="0"/>
                  </a:moveTo>
                  <a:cubicBezTo>
                    <a:pt x="648" y="0"/>
                    <a:pt x="303" y="803"/>
                    <a:pt x="303" y="803"/>
                  </a:cubicBezTo>
                  <a:lnTo>
                    <a:pt x="0" y="1170"/>
                  </a:lnTo>
                  <a:cubicBezTo>
                    <a:pt x="0" y="1170"/>
                    <a:pt x="276" y="1308"/>
                    <a:pt x="551" y="1308"/>
                  </a:cubicBezTo>
                  <a:cubicBezTo>
                    <a:pt x="673" y="1308"/>
                    <a:pt x="796" y="1281"/>
                    <a:pt x="894" y="1202"/>
                  </a:cubicBezTo>
                  <a:cubicBezTo>
                    <a:pt x="1197" y="963"/>
                    <a:pt x="1293" y="260"/>
                    <a:pt x="1006" y="37"/>
                  </a:cubicBezTo>
                  <a:cubicBezTo>
                    <a:pt x="977" y="12"/>
                    <a:pt x="946" y="0"/>
                    <a:pt x="9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546;p45"/>
            <p:cNvSpPr/>
            <p:nvPr/>
          </p:nvSpPr>
          <p:spPr>
            <a:xfrm>
              <a:off x="1583025" y="2512625"/>
              <a:ext cx="35975" cy="37675"/>
            </a:xfrm>
            <a:custGeom>
              <a:avLst/>
              <a:gdLst/>
              <a:ahLst/>
              <a:cxnLst/>
              <a:rect l="l" t="t" r="r" b="b"/>
              <a:pathLst>
                <a:path w="1439" h="1507" extrusionOk="0">
                  <a:moveTo>
                    <a:pt x="1067" y="0"/>
                  </a:moveTo>
                  <a:cubicBezTo>
                    <a:pt x="1048" y="0"/>
                    <a:pt x="1028" y="2"/>
                    <a:pt x="1008" y="6"/>
                  </a:cubicBezTo>
                  <a:cubicBezTo>
                    <a:pt x="705" y="70"/>
                    <a:pt x="418" y="725"/>
                    <a:pt x="354" y="852"/>
                  </a:cubicBezTo>
                  <a:cubicBezTo>
                    <a:pt x="338" y="916"/>
                    <a:pt x="354" y="964"/>
                    <a:pt x="402" y="996"/>
                  </a:cubicBezTo>
                  <a:cubicBezTo>
                    <a:pt x="417" y="1000"/>
                    <a:pt x="431" y="1002"/>
                    <a:pt x="444" y="1002"/>
                  </a:cubicBezTo>
                  <a:cubicBezTo>
                    <a:pt x="487" y="1002"/>
                    <a:pt x="521" y="981"/>
                    <a:pt x="545" y="932"/>
                  </a:cubicBezTo>
                  <a:cubicBezTo>
                    <a:pt x="673" y="645"/>
                    <a:pt x="912" y="230"/>
                    <a:pt x="1056" y="198"/>
                  </a:cubicBezTo>
                  <a:lnTo>
                    <a:pt x="1104" y="198"/>
                  </a:lnTo>
                  <a:cubicBezTo>
                    <a:pt x="1200" y="310"/>
                    <a:pt x="1231" y="453"/>
                    <a:pt x="1231" y="581"/>
                  </a:cubicBezTo>
                  <a:cubicBezTo>
                    <a:pt x="1231" y="820"/>
                    <a:pt x="1136" y="1060"/>
                    <a:pt x="976" y="1219"/>
                  </a:cubicBezTo>
                  <a:cubicBezTo>
                    <a:pt x="903" y="1281"/>
                    <a:pt x="802" y="1303"/>
                    <a:pt x="695" y="1303"/>
                  </a:cubicBezTo>
                  <a:cubicBezTo>
                    <a:pt x="498" y="1303"/>
                    <a:pt x="281" y="1229"/>
                    <a:pt x="178" y="1187"/>
                  </a:cubicBezTo>
                  <a:cubicBezTo>
                    <a:pt x="164" y="1181"/>
                    <a:pt x="150" y="1178"/>
                    <a:pt x="137" y="1178"/>
                  </a:cubicBezTo>
                  <a:cubicBezTo>
                    <a:pt x="49" y="1178"/>
                    <a:pt x="1" y="1307"/>
                    <a:pt x="98" y="1363"/>
                  </a:cubicBezTo>
                  <a:cubicBezTo>
                    <a:pt x="290" y="1443"/>
                    <a:pt x="497" y="1491"/>
                    <a:pt x="705" y="1507"/>
                  </a:cubicBezTo>
                  <a:cubicBezTo>
                    <a:pt x="848" y="1507"/>
                    <a:pt x="976" y="1459"/>
                    <a:pt x="1104" y="1379"/>
                  </a:cubicBezTo>
                  <a:cubicBezTo>
                    <a:pt x="1311" y="1171"/>
                    <a:pt x="1423" y="884"/>
                    <a:pt x="1423" y="597"/>
                  </a:cubicBezTo>
                  <a:cubicBezTo>
                    <a:pt x="1439" y="389"/>
                    <a:pt x="1375" y="198"/>
                    <a:pt x="1215" y="54"/>
                  </a:cubicBezTo>
                  <a:cubicBezTo>
                    <a:pt x="1180" y="18"/>
                    <a:pt x="1126" y="0"/>
                    <a:pt x="106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547;p45"/>
            <p:cNvSpPr/>
            <p:nvPr/>
          </p:nvSpPr>
          <p:spPr>
            <a:xfrm>
              <a:off x="1525625" y="2590575"/>
              <a:ext cx="24750" cy="37125"/>
            </a:xfrm>
            <a:custGeom>
              <a:avLst/>
              <a:gdLst/>
              <a:ahLst/>
              <a:cxnLst/>
              <a:rect l="l" t="t" r="r" b="b"/>
              <a:pathLst>
                <a:path w="990" h="1485" extrusionOk="0">
                  <a:moveTo>
                    <a:pt x="990" y="0"/>
                  </a:moveTo>
                  <a:lnTo>
                    <a:pt x="0" y="495"/>
                  </a:lnTo>
                  <a:lnTo>
                    <a:pt x="830" y="1485"/>
                  </a:lnTo>
                  <a:lnTo>
                    <a:pt x="9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548;p45"/>
            <p:cNvSpPr/>
            <p:nvPr/>
          </p:nvSpPr>
          <p:spPr>
            <a:xfrm>
              <a:off x="1521675" y="2588175"/>
              <a:ext cx="31100" cy="41925"/>
            </a:xfrm>
            <a:custGeom>
              <a:avLst/>
              <a:gdLst/>
              <a:ahLst/>
              <a:cxnLst/>
              <a:rect l="l" t="t" r="r" b="b"/>
              <a:pathLst>
                <a:path w="1244" h="1677" extrusionOk="0">
                  <a:moveTo>
                    <a:pt x="1147" y="0"/>
                  </a:moveTo>
                  <a:cubicBezTo>
                    <a:pt x="1131" y="0"/>
                    <a:pt x="1115" y="5"/>
                    <a:pt x="1100" y="17"/>
                  </a:cubicBezTo>
                  <a:lnTo>
                    <a:pt x="111" y="511"/>
                  </a:lnTo>
                  <a:cubicBezTo>
                    <a:pt x="1" y="552"/>
                    <a:pt x="56" y="700"/>
                    <a:pt x="155" y="700"/>
                  </a:cubicBezTo>
                  <a:cubicBezTo>
                    <a:pt x="171" y="700"/>
                    <a:pt x="188" y="696"/>
                    <a:pt x="206" y="687"/>
                  </a:cubicBezTo>
                  <a:lnTo>
                    <a:pt x="1020" y="272"/>
                  </a:lnTo>
                  <a:lnTo>
                    <a:pt x="893" y="1565"/>
                  </a:lnTo>
                  <a:cubicBezTo>
                    <a:pt x="893" y="1628"/>
                    <a:pt x="924" y="1676"/>
                    <a:pt x="972" y="1676"/>
                  </a:cubicBezTo>
                  <a:lnTo>
                    <a:pt x="988" y="1676"/>
                  </a:lnTo>
                  <a:cubicBezTo>
                    <a:pt x="1036" y="1676"/>
                    <a:pt x="1084" y="1644"/>
                    <a:pt x="1084" y="1597"/>
                  </a:cubicBezTo>
                  <a:lnTo>
                    <a:pt x="1244" y="112"/>
                  </a:lnTo>
                  <a:cubicBezTo>
                    <a:pt x="1244" y="52"/>
                    <a:pt x="1197" y="0"/>
                    <a:pt x="114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549;p45"/>
            <p:cNvSpPr/>
            <p:nvPr/>
          </p:nvSpPr>
          <p:spPr>
            <a:xfrm>
              <a:off x="1350875" y="3237325"/>
              <a:ext cx="373800" cy="283750"/>
            </a:xfrm>
            <a:custGeom>
              <a:avLst/>
              <a:gdLst/>
              <a:ahLst/>
              <a:cxnLst/>
              <a:rect l="l" t="t" r="r" b="b"/>
              <a:pathLst>
                <a:path w="14952" h="11350" extrusionOk="0">
                  <a:moveTo>
                    <a:pt x="14491" y="0"/>
                  </a:moveTo>
                  <a:cubicBezTo>
                    <a:pt x="14491" y="0"/>
                    <a:pt x="12512" y="2442"/>
                    <a:pt x="10821" y="2857"/>
                  </a:cubicBezTo>
                  <a:cubicBezTo>
                    <a:pt x="10177" y="3021"/>
                    <a:pt x="8701" y="3071"/>
                    <a:pt x="7118" y="3071"/>
                  </a:cubicBezTo>
                  <a:cubicBezTo>
                    <a:pt x="4538" y="3071"/>
                    <a:pt x="1676" y="2937"/>
                    <a:pt x="1676" y="2937"/>
                  </a:cubicBezTo>
                  <a:cubicBezTo>
                    <a:pt x="1293" y="5298"/>
                    <a:pt x="272" y="9990"/>
                    <a:pt x="32" y="11076"/>
                  </a:cubicBezTo>
                  <a:cubicBezTo>
                    <a:pt x="32" y="11092"/>
                    <a:pt x="32" y="11092"/>
                    <a:pt x="32" y="11092"/>
                  </a:cubicBezTo>
                  <a:cubicBezTo>
                    <a:pt x="0" y="11219"/>
                    <a:pt x="96" y="11331"/>
                    <a:pt x="208" y="11347"/>
                  </a:cubicBezTo>
                  <a:cubicBezTo>
                    <a:pt x="219" y="11349"/>
                    <a:pt x="231" y="11349"/>
                    <a:pt x="242" y="11349"/>
                  </a:cubicBezTo>
                  <a:cubicBezTo>
                    <a:pt x="342" y="11349"/>
                    <a:pt x="434" y="11289"/>
                    <a:pt x="463" y="11203"/>
                  </a:cubicBezTo>
                  <a:cubicBezTo>
                    <a:pt x="766" y="10262"/>
                    <a:pt x="2091" y="6065"/>
                    <a:pt x="2155" y="5251"/>
                  </a:cubicBezTo>
                  <a:cubicBezTo>
                    <a:pt x="2155" y="5251"/>
                    <a:pt x="2155" y="5235"/>
                    <a:pt x="2155" y="5235"/>
                  </a:cubicBezTo>
                  <a:cubicBezTo>
                    <a:pt x="2232" y="4505"/>
                    <a:pt x="2839" y="3957"/>
                    <a:pt x="3562" y="3957"/>
                  </a:cubicBezTo>
                  <a:cubicBezTo>
                    <a:pt x="3582" y="3957"/>
                    <a:pt x="3603" y="3957"/>
                    <a:pt x="3623" y="3958"/>
                  </a:cubicBezTo>
                  <a:cubicBezTo>
                    <a:pt x="5586" y="4054"/>
                    <a:pt x="9879" y="4245"/>
                    <a:pt x="10741" y="4421"/>
                  </a:cubicBezTo>
                  <a:cubicBezTo>
                    <a:pt x="11874" y="4628"/>
                    <a:pt x="12225" y="5043"/>
                    <a:pt x="12225" y="5043"/>
                  </a:cubicBezTo>
                  <a:lnTo>
                    <a:pt x="14188" y="11076"/>
                  </a:lnTo>
                  <a:cubicBezTo>
                    <a:pt x="14236" y="11219"/>
                    <a:pt x="14364" y="11315"/>
                    <a:pt x="14507" y="11331"/>
                  </a:cubicBezTo>
                  <a:cubicBezTo>
                    <a:pt x="14515" y="11332"/>
                    <a:pt x="14523" y="11332"/>
                    <a:pt x="14531" y="11332"/>
                  </a:cubicBezTo>
                  <a:cubicBezTo>
                    <a:pt x="14774" y="11332"/>
                    <a:pt x="14952" y="11100"/>
                    <a:pt x="14874" y="10868"/>
                  </a:cubicBezTo>
                  <a:cubicBezTo>
                    <a:pt x="14427" y="9432"/>
                    <a:pt x="13199" y="5490"/>
                    <a:pt x="13135" y="4979"/>
                  </a:cubicBezTo>
                  <a:cubicBezTo>
                    <a:pt x="13071" y="4341"/>
                    <a:pt x="14842" y="846"/>
                    <a:pt x="14842" y="846"/>
                  </a:cubicBezTo>
                  <a:cubicBezTo>
                    <a:pt x="14906" y="0"/>
                    <a:pt x="14491" y="0"/>
                    <a:pt x="1449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550;p45"/>
            <p:cNvSpPr/>
            <p:nvPr/>
          </p:nvSpPr>
          <p:spPr>
            <a:xfrm>
              <a:off x="1348475" y="3234925"/>
              <a:ext cx="379575" cy="288875"/>
            </a:xfrm>
            <a:custGeom>
              <a:avLst/>
              <a:gdLst/>
              <a:ahLst/>
              <a:cxnLst/>
              <a:rect l="l" t="t" r="r" b="b"/>
              <a:pathLst>
                <a:path w="15183" h="11555" extrusionOk="0">
                  <a:moveTo>
                    <a:pt x="14635" y="208"/>
                  </a:moveTo>
                  <a:cubicBezTo>
                    <a:pt x="14667" y="224"/>
                    <a:pt x="14699" y="240"/>
                    <a:pt x="14715" y="272"/>
                  </a:cubicBezTo>
                  <a:cubicBezTo>
                    <a:pt x="14795" y="351"/>
                    <a:pt x="14875" y="527"/>
                    <a:pt x="14843" y="910"/>
                  </a:cubicBezTo>
                  <a:cubicBezTo>
                    <a:pt x="14619" y="1357"/>
                    <a:pt x="13071" y="4453"/>
                    <a:pt x="13135" y="5075"/>
                  </a:cubicBezTo>
                  <a:cubicBezTo>
                    <a:pt x="13199" y="5650"/>
                    <a:pt x="14603" y="10102"/>
                    <a:pt x="14875" y="10996"/>
                  </a:cubicBezTo>
                  <a:cubicBezTo>
                    <a:pt x="14922" y="11124"/>
                    <a:pt x="14843" y="11267"/>
                    <a:pt x="14699" y="11315"/>
                  </a:cubicBezTo>
                  <a:cubicBezTo>
                    <a:pt x="14667" y="11331"/>
                    <a:pt x="14635" y="11331"/>
                    <a:pt x="14603" y="11331"/>
                  </a:cubicBezTo>
                  <a:cubicBezTo>
                    <a:pt x="14507" y="11315"/>
                    <a:pt x="14412" y="11251"/>
                    <a:pt x="14380" y="11156"/>
                  </a:cubicBezTo>
                  <a:lnTo>
                    <a:pt x="12417" y="5107"/>
                  </a:lnTo>
                  <a:cubicBezTo>
                    <a:pt x="12417" y="5091"/>
                    <a:pt x="12401" y="5091"/>
                    <a:pt x="12401" y="5075"/>
                  </a:cubicBezTo>
                  <a:cubicBezTo>
                    <a:pt x="12385" y="5059"/>
                    <a:pt x="12002" y="4628"/>
                    <a:pt x="10869" y="4405"/>
                  </a:cubicBezTo>
                  <a:cubicBezTo>
                    <a:pt x="10023" y="4245"/>
                    <a:pt x="6033" y="4054"/>
                    <a:pt x="3735" y="3958"/>
                  </a:cubicBezTo>
                  <a:cubicBezTo>
                    <a:pt x="3705" y="3956"/>
                    <a:pt x="3675" y="3956"/>
                    <a:pt x="3645" y="3956"/>
                  </a:cubicBezTo>
                  <a:cubicBezTo>
                    <a:pt x="2871" y="3956"/>
                    <a:pt x="2232" y="4546"/>
                    <a:pt x="2155" y="5315"/>
                  </a:cubicBezTo>
                  <a:cubicBezTo>
                    <a:pt x="2155" y="5331"/>
                    <a:pt x="2155" y="5331"/>
                    <a:pt x="2155" y="5347"/>
                  </a:cubicBezTo>
                  <a:cubicBezTo>
                    <a:pt x="2091" y="6161"/>
                    <a:pt x="735" y="10454"/>
                    <a:pt x="463" y="11267"/>
                  </a:cubicBezTo>
                  <a:cubicBezTo>
                    <a:pt x="444" y="11332"/>
                    <a:pt x="393" y="11360"/>
                    <a:pt x="343" y="11360"/>
                  </a:cubicBezTo>
                  <a:cubicBezTo>
                    <a:pt x="269" y="11360"/>
                    <a:pt x="195" y="11299"/>
                    <a:pt x="224" y="11204"/>
                  </a:cubicBezTo>
                  <a:cubicBezTo>
                    <a:pt x="591" y="9512"/>
                    <a:pt x="1485" y="5363"/>
                    <a:pt x="1852" y="3128"/>
                  </a:cubicBezTo>
                  <a:cubicBezTo>
                    <a:pt x="2383" y="3157"/>
                    <a:pt x="4924" y="3270"/>
                    <a:pt x="7235" y="3270"/>
                  </a:cubicBezTo>
                  <a:cubicBezTo>
                    <a:pt x="8814" y="3270"/>
                    <a:pt x="10285" y="3217"/>
                    <a:pt x="10933" y="3048"/>
                  </a:cubicBezTo>
                  <a:cubicBezTo>
                    <a:pt x="12529" y="2650"/>
                    <a:pt x="14332" y="559"/>
                    <a:pt x="14635" y="208"/>
                  </a:cubicBezTo>
                  <a:close/>
                  <a:moveTo>
                    <a:pt x="14587" y="0"/>
                  </a:moveTo>
                  <a:cubicBezTo>
                    <a:pt x="14555" y="0"/>
                    <a:pt x="14539" y="16"/>
                    <a:pt x="14507" y="32"/>
                  </a:cubicBezTo>
                  <a:cubicBezTo>
                    <a:pt x="14492" y="64"/>
                    <a:pt x="12529" y="2458"/>
                    <a:pt x="10885" y="2857"/>
                  </a:cubicBezTo>
                  <a:cubicBezTo>
                    <a:pt x="10256" y="3016"/>
                    <a:pt x="8788" y="3065"/>
                    <a:pt x="7209" y="3065"/>
                  </a:cubicBezTo>
                  <a:cubicBezTo>
                    <a:pt x="4659" y="3065"/>
                    <a:pt x="1821" y="2937"/>
                    <a:pt x="1772" y="2937"/>
                  </a:cubicBezTo>
                  <a:cubicBezTo>
                    <a:pt x="1766" y="2935"/>
                    <a:pt x="1759" y="2934"/>
                    <a:pt x="1753" y="2934"/>
                  </a:cubicBezTo>
                  <a:cubicBezTo>
                    <a:pt x="1712" y="2934"/>
                    <a:pt x="1674" y="2975"/>
                    <a:pt x="1660" y="3017"/>
                  </a:cubicBezTo>
                  <a:cubicBezTo>
                    <a:pt x="1325" y="5219"/>
                    <a:pt x="400" y="9448"/>
                    <a:pt x="32" y="11172"/>
                  </a:cubicBezTo>
                  <a:cubicBezTo>
                    <a:pt x="1" y="11347"/>
                    <a:pt x="112" y="11507"/>
                    <a:pt x="288" y="11539"/>
                  </a:cubicBezTo>
                  <a:cubicBezTo>
                    <a:pt x="304" y="11539"/>
                    <a:pt x="320" y="11555"/>
                    <a:pt x="336" y="11555"/>
                  </a:cubicBezTo>
                  <a:cubicBezTo>
                    <a:pt x="479" y="11555"/>
                    <a:pt x="607" y="11459"/>
                    <a:pt x="655" y="11331"/>
                  </a:cubicBezTo>
                  <a:cubicBezTo>
                    <a:pt x="926" y="10501"/>
                    <a:pt x="2299" y="6192"/>
                    <a:pt x="2363" y="5363"/>
                  </a:cubicBezTo>
                  <a:cubicBezTo>
                    <a:pt x="2363" y="5347"/>
                    <a:pt x="2363" y="5347"/>
                    <a:pt x="2363" y="5331"/>
                  </a:cubicBezTo>
                  <a:cubicBezTo>
                    <a:pt x="2409" y="4649"/>
                    <a:pt x="2981" y="4148"/>
                    <a:pt x="3657" y="4148"/>
                  </a:cubicBezTo>
                  <a:cubicBezTo>
                    <a:pt x="3677" y="4148"/>
                    <a:pt x="3698" y="4149"/>
                    <a:pt x="3719" y="4150"/>
                  </a:cubicBezTo>
                  <a:cubicBezTo>
                    <a:pt x="5570" y="4245"/>
                    <a:pt x="9959" y="4437"/>
                    <a:pt x="10821" y="4612"/>
                  </a:cubicBezTo>
                  <a:cubicBezTo>
                    <a:pt x="11778" y="4788"/>
                    <a:pt x="12161" y="5123"/>
                    <a:pt x="12225" y="5187"/>
                  </a:cubicBezTo>
                  <a:lnTo>
                    <a:pt x="14188" y="11204"/>
                  </a:lnTo>
                  <a:cubicBezTo>
                    <a:pt x="14263" y="11434"/>
                    <a:pt x="14443" y="11533"/>
                    <a:pt x="14622" y="11533"/>
                  </a:cubicBezTo>
                  <a:cubicBezTo>
                    <a:pt x="14902" y="11533"/>
                    <a:pt x="15183" y="11292"/>
                    <a:pt x="15066" y="10932"/>
                  </a:cubicBezTo>
                  <a:cubicBezTo>
                    <a:pt x="14890" y="10390"/>
                    <a:pt x="13390" y="5618"/>
                    <a:pt x="13326" y="5059"/>
                  </a:cubicBezTo>
                  <a:cubicBezTo>
                    <a:pt x="13279" y="4565"/>
                    <a:pt x="14539" y="1947"/>
                    <a:pt x="15034" y="990"/>
                  </a:cubicBezTo>
                  <a:cubicBezTo>
                    <a:pt x="15034" y="974"/>
                    <a:pt x="15034" y="958"/>
                    <a:pt x="15034" y="942"/>
                  </a:cubicBezTo>
                  <a:cubicBezTo>
                    <a:pt x="15066" y="575"/>
                    <a:pt x="15018" y="288"/>
                    <a:pt x="14859" y="128"/>
                  </a:cubicBezTo>
                  <a:cubicBezTo>
                    <a:pt x="14795" y="48"/>
                    <a:pt x="14699" y="0"/>
                    <a:pt x="1458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551;p45"/>
            <p:cNvSpPr/>
            <p:nvPr/>
          </p:nvSpPr>
          <p:spPr>
            <a:xfrm>
              <a:off x="1679225" y="2956075"/>
              <a:ext cx="121325" cy="328375"/>
            </a:xfrm>
            <a:custGeom>
              <a:avLst/>
              <a:gdLst/>
              <a:ahLst/>
              <a:cxnLst/>
              <a:rect l="l" t="t" r="r" b="b"/>
              <a:pathLst>
                <a:path w="4853" h="13135" extrusionOk="0">
                  <a:moveTo>
                    <a:pt x="2539" y="1"/>
                  </a:moveTo>
                  <a:cubicBezTo>
                    <a:pt x="2426" y="1"/>
                    <a:pt x="2287" y="114"/>
                    <a:pt x="2123" y="446"/>
                  </a:cubicBezTo>
                  <a:cubicBezTo>
                    <a:pt x="1629" y="1467"/>
                    <a:pt x="112" y="3893"/>
                    <a:pt x="65" y="4611"/>
                  </a:cubicBezTo>
                  <a:cubicBezTo>
                    <a:pt x="1" y="5313"/>
                    <a:pt x="81" y="13069"/>
                    <a:pt x="847" y="13133"/>
                  </a:cubicBezTo>
                  <a:cubicBezTo>
                    <a:pt x="860" y="13134"/>
                    <a:pt x="873" y="13135"/>
                    <a:pt x="887" y="13135"/>
                  </a:cubicBezTo>
                  <a:cubicBezTo>
                    <a:pt x="1687" y="13135"/>
                    <a:pt x="3808" y="11354"/>
                    <a:pt x="4326" y="10005"/>
                  </a:cubicBezTo>
                  <a:cubicBezTo>
                    <a:pt x="4852" y="8633"/>
                    <a:pt x="2905" y="510"/>
                    <a:pt x="2905" y="510"/>
                  </a:cubicBezTo>
                  <a:cubicBezTo>
                    <a:pt x="2905" y="510"/>
                    <a:pt x="2780" y="1"/>
                    <a:pt x="2539" y="1"/>
                  </a:cubicBezTo>
                  <a:close/>
                </a:path>
              </a:pathLst>
            </a:custGeom>
            <a:solidFill>
              <a:srgbClr val="879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552;p45"/>
            <p:cNvSpPr/>
            <p:nvPr/>
          </p:nvSpPr>
          <p:spPr>
            <a:xfrm>
              <a:off x="1677625" y="2953625"/>
              <a:ext cx="125325" cy="333175"/>
            </a:xfrm>
            <a:custGeom>
              <a:avLst/>
              <a:gdLst/>
              <a:ahLst/>
              <a:cxnLst/>
              <a:rect l="l" t="t" r="r" b="b"/>
              <a:pathLst>
                <a:path w="5013" h="13327" extrusionOk="0">
                  <a:moveTo>
                    <a:pt x="2602" y="193"/>
                  </a:moveTo>
                  <a:cubicBezTo>
                    <a:pt x="2714" y="209"/>
                    <a:pt x="2826" y="464"/>
                    <a:pt x="2874" y="624"/>
                  </a:cubicBezTo>
                  <a:cubicBezTo>
                    <a:pt x="2890" y="735"/>
                    <a:pt x="4805" y="8731"/>
                    <a:pt x="4294" y="10055"/>
                  </a:cubicBezTo>
                  <a:cubicBezTo>
                    <a:pt x="3767" y="11428"/>
                    <a:pt x="1645" y="13135"/>
                    <a:pt x="942" y="13135"/>
                  </a:cubicBezTo>
                  <a:lnTo>
                    <a:pt x="911" y="13135"/>
                  </a:lnTo>
                  <a:cubicBezTo>
                    <a:pt x="879" y="13120"/>
                    <a:pt x="512" y="12992"/>
                    <a:pt x="304" y="9194"/>
                  </a:cubicBezTo>
                  <a:cubicBezTo>
                    <a:pt x="192" y="7183"/>
                    <a:pt x="192" y="5060"/>
                    <a:pt x="224" y="4709"/>
                  </a:cubicBezTo>
                  <a:cubicBezTo>
                    <a:pt x="256" y="4262"/>
                    <a:pt x="974" y="2954"/>
                    <a:pt x="1565" y="1916"/>
                  </a:cubicBezTo>
                  <a:cubicBezTo>
                    <a:pt x="1852" y="1406"/>
                    <a:pt x="2123" y="927"/>
                    <a:pt x="2283" y="576"/>
                  </a:cubicBezTo>
                  <a:cubicBezTo>
                    <a:pt x="2459" y="241"/>
                    <a:pt x="2570" y="193"/>
                    <a:pt x="2602" y="193"/>
                  </a:cubicBezTo>
                  <a:close/>
                  <a:moveTo>
                    <a:pt x="2608" y="0"/>
                  </a:moveTo>
                  <a:cubicBezTo>
                    <a:pt x="2427" y="0"/>
                    <a:pt x="2260" y="161"/>
                    <a:pt x="2108" y="496"/>
                  </a:cubicBezTo>
                  <a:cubicBezTo>
                    <a:pt x="1948" y="831"/>
                    <a:pt x="1677" y="1310"/>
                    <a:pt x="1389" y="1820"/>
                  </a:cubicBezTo>
                  <a:cubicBezTo>
                    <a:pt x="767" y="2938"/>
                    <a:pt x="65" y="4198"/>
                    <a:pt x="17" y="4693"/>
                  </a:cubicBezTo>
                  <a:cubicBezTo>
                    <a:pt x="1" y="5060"/>
                    <a:pt x="1" y="7183"/>
                    <a:pt x="113" y="9210"/>
                  </a:cubicBezTo>
                  <a:cubicBezTo>
                    <a:pt x="320" y="13279"/>
                    <a:pt x="719" y="13311"/>
                    <a:pt x="895" y="13327"/>
                  </a:cubicBezTo>
                  <a:lnTo>
                    <a:pt x="942" y="13327"/>
                  </a:lnTo>
                  <a:cubicBezTo>
                    <a:pt x="1804" y="13327"/>
                    <a:pt x="3943" y="11524"/>
                    <a:pt x="4469" y="10135"/>
                  </a:cubicBezTo>
                  <a:cubicBezTo>
                    <a:pt x="5012" y="8747"/>
                    <a:pt x="3145" y="911"/>
                    <a:pt x="3065" y="576"/>
                  </a:cubicBezTo>
                  <a:cubicBezTo>
                    <a:pt x="3033" y="496"/>
                    <a:pt x="2905" y="33"/>
                    <a:pt x="2634" y="1"/>
                  </a:cubicBezTo>
                  <a:cubicBezTo>
                    <a:pt x="2625" y="0"/>
                    <a:pt x="2617" y="0"/>
                    <a:pt x="260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553;p45"/>
            <p:cNvSpPr/>
            <p:nvPr/>
          </p:nvSpPr>
          <p:spPr>
            <a:xfrm>
              <a:off x="1370825" y="3087300"/>
              <a:ext cx="312025" cy="251525"/>
            </a:xfrm>
            <a:custGeom>
              <a:avLst/>
              <a:gdLst/>
              <a:ahLst/>
              <a:cxnLst/>
              <a:rect l="l" t="t" r="r" b="b"/>
              <a:pathLst>
                <a:path w="12481" h="10061" extrusionOk="0">
                  <a:moveTo>
                    <a:pt x="2203" y="0"/>
                  </a:moveTo>
                  <a:cubicBezTo>
                    <a:pt x="383" y="0"/>
                    <a:pt x="303" y="3527"/>
                    <a:pt x="224" y="4708"/>
                  </a:cubicBezTo>
                  <a:cubicBezTo>
                    <a:pt x="208" y="5059"/>
                    <a:pt x="0" y="6767"/>
                    <a:pt x="48" y="8028"/>
                  </a:cubicBezTo>
                  <a:cubicBezTo>
                    <a:pt x="64" y="8826"/>
                    <a:pt x="192" y="9432"/>
                    <a:pt x="527" y="9432"/>
                  </a:cubicBezTo>
                  <a:cubicBezTo>
                    <a:pt x="1116" y="9432"/>
                    <a:pt x="7335" y="10061"/>
                    <a:pt x="9367" y="10061"/>
                  </a:cubicBezTo>
                  <a:cubicBezTo>
                    <a:pt x="9483" y="10061"/>
                    <a:pt x="9585" y="10059"/>
                    <a:pt x="9672" y="10055"/>
                  </a:cubicBezTo>
                  <a:cubicBezTo>
                    <a:pt x="11299" y="9991"/>
                    <a:pt x="12480" y="9161"/>
                    <a:pt x="12480" y="7964"/>
                  </a:cubicBezTo>
                  <a:cubicBezTo>
                    <a:pt x="12480" y="6767"/>
                    <a:pt x="12417" y="1469"/>
                    <a:pt x="11220" y="782"/>
                  </a:cubicBezTo>
                  <a:cubicBezTo>
                    <a:pt x="10023" y="80"/>
                    <a:pt x="3687" y="0"/>
                    <a:pt x="2203" y="0"/>
                  </a:cubicBezTo>
                  <a:close/>
                </a:path>
              </a:pathLst>
            </a:custGeom>
            <a:solidFill>
              <a:srgbClr val="879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554;p45"/>
            <p:cNvSpPr/>
            <p:nvPr/>
          </p:nvSpPr>
          <p:spPr>
            <a:xfrm>
              <a:off x="1369225" y="3084900"/>
              <a:ext cx="316025" cy="256575"/>
            </a:xfrm>
            <a:custGeom>
              <a:avLst/>
              <a:gdLst/>
              <a:ahLst/>
              <a:cxnLst/>
              <a:rect l="l" t="t" r="r" b="b"/>
              <a:pathLst>
                <a:path w="12641" h="10263" extrusionOk="0">
                  <a:moveTo>
                    <a:pt x="2267" y="208"/>
                  </a:moveTo>
                  <a:cubicBezTo>
                    <a:pt x="4916" y="208"/>
                    <a:pt x="10198" y="352"/>
                    <a:pt x="11220" y="958"/>
                  </a:cubicBezTo>
                  <a:cubicBezTo>
                    <a:pt x="12129" y="1485"/>
                    <a:pt x="12449" y="5108"/>
                    <a:pt x="12449" y="8060"/>
                  </a:cubicBezTo>
                  <a:cubicBezTo>
                    <a:pt x="12449" y="9161"/>
                    <a:pt x="11331" y="9991"/>
                    <a:pt x="9736" y="10055"/>
                  </a:cubicBezTo>
                  <a:cubicBezTo>
                    <a:pt x="9659" y="10058"/>
                    <a:pt x="9570" y="10060"/>
                    <a:pt x="9471" y="10060"/>
                  </a:cubicBezTo>
                  <a:cubicBezTo>
                    <a:pt x="8179" y="10060"/>
                    <a:pt x="5056" y="9786"/>
                    <a:pt x="2937" y="9608"/>
                  </a:cubicBezTo>
                  <a:cubicBezTo>
                    <a:pt x="1708" y="9496"/>
                    <a:pt x="814" y="9433"/>
                    <a:pt x="591" y="9433"/>
                  </a:cubicBezTo>
                  <a:cubicBezTo>
                    <a:pt x="479" y="9433"/>
                    <a:pt x="240" y="9305"/>
                    <a:pt x="208" y="8108"/>
                  </a:cubicBezTo>
                  <a:cubicBezTo>
                    <a:pt x="192" y="7134"/>
                    <a:pt x="256" y="6161"/>
                    <a:pt x="352" y="5187"/>
                  </a:cubicBezTo>
                  <a:cubicBezTo>
                    <a:pt x="383" y="5012"/>
                    <a:pt x="383" y="4884"/>
                    <a:pt x="399" y="4820"/>
                  </a:cubicBezTo>
                  <a:lnTo>
                    <a:pt x="415" y="4565"/>
                  </a:lnTo>
                  <a:cubicBezTo>
                    <a:pt x="479" y="3256"/>
                    <a:pt x="655" y="208"/>
                    <a:pt x="2267" y="208"/>
                  </a:cubicBezTo>
                  <a:close/>
                  <a:moveTo>
                    <a:pt x="2267" y="1"/>
                  </a:moveTo>
                  <a:cubicBezTo>
                    <a:pt x="463" y="1"/>
                    <a:pt x="288" y="3193"/>
                    <a:pt x="208" y="4549"/>
                  </a:cubicBezTo>
                  <a:lnTo>
                    <a:pt x="192" y="4804"/>
                  </a:lnTo>
                  <a:cubicBezTo>
                    <a:pt x="192" y="4868"/>
                    <a:pt x="176" y="4996"/>
                    <a:pt x="160" y="5171"/>
                  </a:cubicBezTo>
                  <a:cubicBezTo>
                    <a:pt x="48" y="6145"/>
                    <a:pt x="0" y="7134"/>
                    <a:pt x="0" y="8124"/>
                  </a:cubicBezTo>
                  <a:cubicBezTo>
                    <a:pt x="32" y="9145"/>
                    <a:pt x="224" y="9624"/>
                    <a:pt x="591" y="9624"/>
                  </a:cubicBezTo>
                  <a:cubicBezTo>
                    <a:pt x="798" y="9624"/>
                    <a:pt x="1740" y="9704"/>
                    <a:pt x="2921" y="9816"/>
                  </a:cubicBezTo>
                  <a:cubicBezTo>
                    <a:pt x="5171" y="10007"/>
                    <a:pt x="8188" y="10262"/>
                    <a:pt x="9464" y="10262"/>
                  </a:cubicBezTo>
                  <a:lnTo>
                    <a:pt x="9736" y="10262"/>
                  </a:lnTo>
                  <a:cubicBezTo>
                    <a:pt x="11459" y="10183"/>
                    <a:pt x="12640" y="9273"/>
                    <a:pt x="12640" y="8060"/>
                  </a:cubicBezTo>
                  <a:cubicBezTo>
                    <a:pt x="12640" y="6528"/>
                    <a:pt x="12544" y="1501"/>
                    <a:pt x="11331" y="783"/>
                  </a:cubicBezTo>
                  <a:cubicBezTo>
                    <a:pt x="9991" y="17"/>
                    <a:pt x="2586" y="1"/>
                    <a:pt x="226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555;p45"/>
            <p:cNvSpPr/>
            <p:nvPr/>
          </p:nvSpPr>
          <p:spPr>
            <a:xfrm>
              <a:off x="1358850" y="3064375"/>
              <a:ext cx="311625" cy="244825"/>
            </a:xfrm>
            <a:custGeom>
              <a:avLst/>
              <a:gdLst/>
              <a:ahLst/>
              <a:cxnLst/>
              <a:rect l="l" t="t" r="r" b="b"/>
              <a:pathLst>
                <a:path w="12465" h="9793" extrusionOk="0">
                  <a:moveTo>
                    <a:pt x="9927" y="1"/>
                  </a:moveTo>
                  <a:cubicBezTo>
                    <a:pt x="8906" y="1"/>
                    <a:pt x="7881" y="378"/>
                    <a:pt x="7501" y="758"/>
                  </a:cubicBezTo>
                  <a:cubicBezTo>
                    <a:pt x="6671" y="1588"/>
                    <a:pt x="6304" y="2833"/>
                    <a:pt x="5251" y="4317"/>
                  </a:cubicBezTo>
                  <a:cubicBezTo>
                    <a:pt x="4182" y="5801"/>
                    <a:pt x="0" y="8801"/>
                    <a:pt x="0" y="8801"/>
                  </a:cubicBezTo>
                  <a:cubicBezTo>
                    <a:pt x="0" y="8801"/>
                    <a:pt x="4070" y="9456"/>
                    <a:pt x="5937" y="9711"/>
                  </a:cubicBezTo>
                  <a:cubicBezTo>
                    <a:pt x="6344" y="9767"/>
                    <a:pt x="6722" y="9793"/>
                    <a:pt x="7077" y="9793"/>
                  </a:cubicBezTo>
                  <a:cubicBezTo>
                    <a:pt x="8348" y="9793"/>
                    <a:pt x="9312" y="9457"/>
                    <a:pt x="10198" y="8945"/>
                  </a:cubicBezTo>
                  <a:cubicBezTo>
                    <a:pt x="11332" y="8291"/>
                    <a:pt x="11874" y="6072"/>
                    <a:pt x="11874" y="4939"/>
                  </a:cubicBezTo>
                  <a:cubicBezTo>
                    <a:pt x="11874" y="3806"/>
                    <a:pt x="12465" y="2386"/>
                    <a:pt x="12465" y="2386"/>
                  </a:cubicBezTo>
                  <a:cubicBezTo>
                    <a:pt x="12421" y="567"/>
                    <a:pt x="11177" y="1"/>
                    <a:pt x="992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556;p45"/>
            <p:cNvSpPr/>
            <p:nvPr/>
          </p:nvSpPr>
          <p:spPr>
            <a:xfrm>
              <a:off x="1355650" y="3061850"/>
              <a:ext cx="317225" cy="249725"/>
            </a:xfrm>
            <a:custGeom>
              <a:avLst/>
              <a:gdLst/>
              <a:ahLst/>
              <a:cxnLst/>
              <a:rect l="l" t="t" r="r" b="b"/>
              <a:pathLst>
                <a:path w="12689" h="9989" extrusionOk="0">
                  <a:moveTo>
                    <a:pt x="10074" y="200"/>
                  </a:moveTo>
                  <a:cubicBezTo>
                    <a:pt x="10466" y="200"/>
                    <a:pt x="10856" y="257"/>
                    <a:pt x="11204" y="396"/>
                  </a:cubicBezTo>
                  <a:cubicBezTo>
                    <a:pt x="12034" y="731"/>
                    <a:pt x="12465" y="1433"/>
                    <a:pt x="12481" y="2471"/>
                  </a:cubicBezTo>
                  <a:cubicBezTo>
                    <a:pt x="12417" y="2662"/>
                    <a:pt x="11906" y="3971"/>
                    <a:pt x="11906" y="5040"/>
                  </a:cubicBezTo>
                  <a:cubicBezTo>
                    <a:pt x="11906" y="6253"/>
                    <a:pt x="11332" y="8360"/>
                    <a:pt x="10279" y="8966"/>
                  </a:cubicBezTo>
                  <a:cubicBezTo>
                    <a:pt x="9302" y="9533"/>
                    <a:pt x="8344" y="9799"/>
                    <a:pt x="7225" y="9799"/>
                  </a:cubicBezTo>
                  <a:cubicBezTo>
                    <a:pt x="6863" y="9799"/>
                    <a:pt x="6483" y="9771"/>
                    <a:pt x="6081" y="9716"/>
                  </a:cubicBezTo>
                  <a:cubicBezTo>
                    <a:pt x="4485" y="9493"/>
                    <a:pt x="1278" y="8982"/>
                    <a:pt x="384" y="8838"/>
                  </a:cubicBezTo>
                  <a:cubicBezTo>
                    <a:pt x="1230" y="8232"/>
                    <a:pt x="4517" y="5790"/>
                    <a:pt x="5459" y="4482"/>
                  </a:cubicBezTo>
                  <a:cubicBezTo>
                    <a:pt x="5858" y="3891"/>
                    <a:pt x="6241" y="3269"/>
                    <a:pt x="6560" y="2646"/>
                  </a:cubicBezTo>
                  <a:cubicBezTo>
                    <a:pt x="6927" y="1960"/>
                    <a:pt x="7246" y="1370"/>
                    <a:pt x="7709" y="923"/>
                  </a:cubicBezTo>
                  <a:cubicBezTo>
                    <a:pt x="8054" y="578"/>
                    <a:pt x="9068" y="200"/>
                    <a:pt x="10074" y="200"/>
                  </a:cubicBezTo>
                  <a:close/>
                  <a:moveTo>
                    <a:pt x="10043" y="0"/>
                  </a:moveTo>
                  <a:cubicBezTo>
                    <a:pt x="9011" y="0"/>
                    <a:pt x="7971" y="374"/>
                    <a:pt x="7565" y="779"/>
                  </a:cubicBezTo>
                  <a:cubicBezTo>
                    <a:pt x="7087" y="1258"/>
                    <a:pt x="6768" y="1848"/>
                    <a:pt x="6384" y="2551"/>
                  </a:cubicBezTo>
                  <a:cubicBezTo>
                    <a:pt x="6065" y="3173"/>
                    <a:pt x="5698" y="3779"/>
                    <a:pt x="5299" y="4370"/>
                  </a:cubicBezTo>
                  <a:cubicBezTo>
                    <a:pt x="4262" y="5822"/>
                    <a:pt x="113" y="8791"/>
                    <a:pt x="65" y="8822"/>
                  </a:cubicBezTo>
                  <a:cubicBezTo>
                    <a:pt x="1" y="8870"/>
                    <a:pt x="17" y="8982"/>
                    <a:pt x="113" y="8998"/>
                  </a:cubicBezTo>
                  <a:cubicBezTo>
                    <a:pt x="160" y="9014"/>
                    <a:pt x="4198" y="9652"/>
                    <a:pt x="6049" y="9908"/>
                  </a:cubicBezTo>
                  <a:cubicBezTo>
                    <a:pt x="6432" y="9971"/>
                    <a:pt x="6815" y="9987"/>
                    <a:pt x="7198" y="9987"/>
                  </a:cubicBezTo>
                  <a:cubicBezTo>
                    <a:pt x="7226" y="9988"/>
                    <a:pt x="7254" y="9988"/>
                    <a:pt x="7282" y="9988"/>
                  </a:cubicBezTo>
                  <a:cubicBezTo>
                    <a:pt x="8371" y="9988"/>
                    <a:pt x="9441" y="9686"/>
                    <a:pt x="10374" y="9142"/>
                  </a:cubicBezTo>
                  <a:cubicBezTo>
                    <a:pt x="11587" y="8439"/>
                    <a:pt x="12098" y="6093"/>
                    <a:pt x="12098" y="5040"/>
                  </a:cubicBezTo>
                  <a:cubicBezTo>
                    <a:pt x="12098" y="3939"/>
                    <a:pt x="12672" y="2535"/>
                    <a:pt x="12672" y="2535"/>
                  </a:cubicBezTo>
                  <a:cubicBezTo>
                    <a:pt x="12688" y="2519"/>
                    <a:pt x="12688" y="2503"/>
                    <a:pt x="12688" y="2487"/>
                  </a:cubicBezTo>
                  <a:cubicBezTo>
                    <a:pt x="12656" y="1066"/>
                    <a:pt x="11906" y="460"/>
                    <a:pt x="11284" y="220"/>
                  </a:cubicBezTo>
                  <a:cubicBezTo>
                    <a:pt x="10903" y="65"/>
                    <a:pt x="10474" y="0"/>
                    <a:pt x="1004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557;p45"/>
            <p:cNvSpPr/>
            <p:nvPr/>
          </p:nvSpPr>
          <p:spPr>
            <a:xfrm>
              <a:off x="483875" y="2541500"/>
              <a:ext cx="1119575" cy="865400"/>
            </a:xfrm>
            <a:custGeom>
              <a:avLst/>
              <a:gdLst/>
              <a:ahLst/>
              <a:cxnLst/>
              <a:rect l="l" t="t" r="r" b="b"/>
              <a:pathLst>
                <a:path w="44783" h="34616" extrusionOk="0">
                  <a:moveTo>
                    <a:pt x="22392" y="0"/>
                  </a:moveTo>
                  <a:cubicBezTo>
                    <a:pt x="10023" y="0"/>
                    <a:pt x="1" y="7757"/>
                    <a:pt x="1" y="17316"/>
                  </a:cubicBezTo>
                  <a:cubicBezTo>
                    <a:pt x="1" y="26876"/>
                    <a:pt x="10023" y="34616"/>
                    <a:pt x="22392" y="34616"/>
                  </a:cubicBezTo>
                  <a:cubicBezTo>
                    <a:pt x="34760" y="34616"/>
                    <a:pt x="44782" y="26876"/>
                    <a:pt x="44782" y="17316"/>
                  </a:cubicBezTo>
                  <a:cubicBezTo>
                    <a:pt x="44782" y="7757"/>
                    <a:pt x="34760" y="0"/>
                    <a:pt x="2239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558;p45"/>
            <p:cNvSpPr/>
            <p:nvPr/>
          </p:nvSpPr>
          <p:spPr>
            <a:xfrm>
              <a:off x="481500" y="2539100"/>
              <a:ext cx="1124350" cy="870200"/>
            </a:xfrm>
            <a:custGeom>
              <a:avLst/>
              <a:gdLst/>
              <a:ahLst/>
              <a:cxnLst/>
              <a:rect l="l" t="t" r="r" b="b"/>
              <a:pathLst>
                <a:path w="44974" h="34808" extrusionOk="0">
                  <a:moveTo>
                    <a:pt x="22487" y="192"/>
                  </a:moveTo>
                  <a:cubicBezTo>
                    <a:pt x="34775" y="208"/>
                    <a:pt x="44782" y="7916"/>
                    <a:pt x="44782" y="17412"/>
                  </a:cubicBezTo>
                  <a:cubicBezTo>
                    <a:pt x="44782" y="26892"/>
                    <a:pt x="34775" y="34616"/>
                    <a:pt x="22487" y="34616"/>
                  </a:cubicBezTo>
                  <a:cubicBezTo>
                    <a:pt x="10198" y="34616"/>
                    <a:pt x="192" y="26892"/>
                    <a:pt x="192" y="17412"/>
                  </a:cubicBezTo>
                  <a:cubicBezTo>
                    <a:pt x="192" y="7916"/>
                    <a:pt x="10198" y="192"/>
                    <a:pt x="22487" y="192"/>
                  </a:cubicBezTo>
                  <a:close/>
                  <a:moveTo>
                    <a:pt x="22487" y="1"/>
                  </a:moveTo>
                  <a:cubicBezTo>
                    <a:pt x="10086" y="1"/>
                    <a:pt x="0" y="7805"/>
                    <a:pt x="0" y="17412"/>
                  </a:cubicBezTo>
                  <a:cubicBezTo>
                    <a:pt x="0" y="27003"/>
                    <a:pt x="10086" y="34807"/>
                    <a:pt x="22487" y="34807"/>
                  </a:cubicBezTo>
                  <a:cubicBezTo>
                    <a:pt x="34887" y="34807"/>
                    <a:pt x="44973" y="27003"/>
                    <a:pt x="44973" y="17412"/>
                  </a:cubicBezTo>
                  <a:cubicBezTo>
                    <a:pt x="44973" y="7805"/>
                    <a:pt x="34887" y="1"/>
                    <a:pt x="2248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559;p45"/>
            <p:cNvSpPr/>
            <p:nvPr/>
          </p:nvSpPr>
          <p:spPr>
            <a:xfrm>
              <a:off x="483875" y="2528725"/>
              <a:ext cx="1119575" cy="865400"/>
            </a:xfrm>
            <a:custGeom>
              <a:avLst/>
              <a:gdLst/>
              <a:ahLst/>
              <a:cxnLst/>
              <a:rect l="l" t="t" r="r" b="b"/>
              <a:pathLst>
                <a:path w="44783" h="34616" extrusionOk="0">
                  <a:moveTo>
                    <a:pt x="22392" y="1"/>
                  </a:moveTo>
                  <a:cubicBezTo>
                    <a:pt x="10023" y="1"/>
                    <a:pt x="1" y="7741"/>
                    <a:pt x="1" y="17300"/>
                  </a:cubicBezTo>
                  <a:cubicBezTo>
                    <a:pt x="1" y="26860"/>
                    <a:pt x="10023" y="34616"/>
                    <a:pt x="22392" y="34616"/>
                  </a:cubicBezTo>
                  <a:cubicBezTo>
                    <a:pt x="34760" y="34616"/>
                    <a:pt x="44782" y="26860"/>
                    <a:pt x="44782" y="17300"/>
                  </a:cubicBezTo>
                  <a:cubicBezTo>
                    <a:pt x="44782" y="7741"/>
                    <a:pt x="34760" y="1"/>
                    <a:pt x="22392" y="1"/>
                  </a:cubicBezTo>
                  <a:close/>
                </a:path>
              </a:pathLst>
            </a:custGeom>
            <a:solidFill>
              <a:srgbClr val="E06F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560;p45"/>
            <p:cNvSpPr/>
            <p:nvPr/>
          </p:nvSpPr>
          <p:spPr>
            <a:xfrm>
              <a:off x="481500" y="2526325"/>
              <a:ext cx="1124350" cy="870200"/>
            </a:xfrm>
            <a:custGeom>
              <a:avLst/>
              <a:gdLst/>
              <a:ahLst/>
              <a:cxnLst/>
              <a:rect l="l" t="t" r="r" b="b"/>
              <a:pathLst>
                <a:path w="44974" h="34808" extrusionOk="0">
                  <a:moveTo>
                    <a:pt x="22487" y="192"/>
                  </a:moveTo>
                  <a:cubicBezTo>
                    <a:pt x="34775" y="192"/>
                    <a:pt x="44782" y="7917"/>
                    <a:pt x="44782" y="17396"/>
                  </a:cubicBezTo>
                  <a:cubicBezTo>
                    <a:pt x="44782" y="26892"/>
                    <a:pt x="34775" y="34600"/>
                    <a:pt x="22487" y="34600"/>
                  </a:cubicBezTo>
                  <a:cubicBezTo>
                    <a:pt x="10198" y="34600"/>
                    <a:pt x="192" y="26892"/>
                    <a:pt x="192" y="17396"/>
                  </a:cubicBezTo>
                  <a:cubicBezTo>
                    <a:pt x="192" y="7917"/>
                    <a:pt x="10198" y="192"/>
                    <a:pt x="22487" y="192"/>
                  </a:cubicBezTo>
                  <a:close/>
                  <a:moveTo>
                    <a:pt x="22487" y="1"/>
                  </a:moveTo>
                  <a:cubicBezTo>
                    <a:pt x="10086" y="1"/>
                    <a:pt x="0" y="7805"/>
                    <a:pt x="0" y="17396"/>
                  </a:cubicBezTo>
                  <a:cubicBezTo>
                    <a:pt x="0" y="26988"/>
                    <a:pt x="10086" y="34808"/>
                    <a:pt x="22487" y="34808"/>
                  </a:cubicBezTo>
                  <a:cubicBezTo>
                    <a:pt x="34887" y="34808"/>
                    <a:pt x="44973" y="27004"/>
                    <a:pt x="44973" y="17396"/>
                  </a:cubicBezTo>
                  <a:cubicBezTo>
                    <a:pt x="44973" y="7805"/>
                    <a:pt x="34887" y="1"/>
                    <a:pt x="2248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561;p45"/>
            <p:cNvSpPr/>
            <p:nvPr/>
          </p:nvSpPr>
          <p:spPr>
            <a:xfrm>
              <a:off x="1193675" y="2695500"/>
              <a:ext cx="198325" cy="168400"/>
            </a:xfrm>
            <a:custGeom>
              <a:avLst/>
              <a:gdLst/>
              <a:ahLst/>
              <a:cxnLst/>
              <a:rect l="l" t="t" r="r" b="b"/>
              <a:pathLst>
                <a:path w="7933" h="6736" extrusionOk="0">
                  <a:moveTo>
                    <a:pt x="5091" y="1"/>
                  </a:moveTo>
                  <a:lnTo>
                    <a:pt x="0" y="3208"/>
                  </a:lnTo>
                  <a:lnTo>
                    <a:pt x="2905" y="6735"/>
                  </a:lnTo>
                  <a:lnTo>
                    <a:pt x="7932" y="3129"/>
                  </a:lnTo>
                  <a:lnTo>
                    <a:pt x="5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562;p45"/>
            <p:cNvSpPr/>
            <p:nvPr/>
          </p:nvSpPr>
          <p:spPr>
            <a:xfrm>
              <a:off x="1190875" y="2693075"/>
              <a:ext cx="203900" cy="173225"/>
            </a:xfrm>
            <a:custGeom>
              <a:avLst/>
              <a:gdLst/>
              <a:ahLst/>
              <a:cxnLst/>
              <a:rect l="l" t="t" r="r" b="b"/>
              <a:pathLst>
                <a:path w="8156" h="6929" extrusionOk="0">
                  <a:moveTo>
                    <a:pt x="5187" y="225"/>
                  </a:moveTo>
                  <a:lnTo>
                    <a:pt x="7900" y="3210"/>
                  </a:lnTo>
                  <a:lnTo>
                    <a:pt x="3033" y="6689"/>
                  </a:lnTo>
                  <a:lnTo>
                    <a:pt x="256" y="3337"/>
                  </a:lnTo>
                  <a:lnTo>
                    <a:pt x="5187" y="225"/>
                  </a:lnTo>
                  <a:close/>
                  <a:moveTo>
                    <a:pt x="5202" y="0"/>
                  </a:moveTo>
                  <a:cubicBezTo>
                    <a:pt x="5185" y="0"/>
                    <a:pt x="5168" y="6"/>
                    <a:pt x="5155" y="18"/>
                  </a:cubicBezTo>
                  <a:lnTo>
                    <a:pt x="64" y="3226"/>
                  </a:lnTo>
                  <a:cubicBezTo>
                    <a:pt x="17" y="3258"/>
                    <a:pt x="1" y="3321"/>
                    <a:pt x="33" y="3369"/>
                  </a:cubicBezTo>
                  <a:lnTo>
                    <a:pt x="2937" y="6896"/>
                  </a:lnTo>
                  <a:cubicBezTo>
                    <a:pt x="2953" y="6912"/>
                    <a:pt x="2985" y="6928"/>
                    <a:pt x="3017" y="6928"/>
                  </a:cubicBezTo>
                  <a:cubicBezTo>
                    <a:pt x="3033" y="6928"/>
                    <a:pt x="3049" y="6928"/>
                    <a:pt x="3081" y="6912"/>
                  </a:cubicBezTo>
                  <a:lnTo>
                    <a:pt x="8108" y="3305"/>
                  </a:lnTo>
                  <a:cubicBezTo>
                    <a:pt x="8156" y="3273"/>
                    <a:pt x="8156" y="3194"/>
                    <a:pt x="8124" y="3146"/>
                  </a:cubicBezTo>
                  <a:lnTo>
                    <a:pt x="5283" y="34"/>
                  </a:lnTo>
                  <a:cubicBezTo>
                    <a:pt x="5263" y="14"/>
                    <a:pt x="5232" y="0"/>
                    <a:pt x="520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563;p45"/>
            <p:cNvSpPr/>
            <p:nvPr/>
          </p:nvSpPr>
          <p:spPr>
            <a:xfrm>
              <a:off x="820625" y="2702275"/>
              <a:ext cx="222650" cy="185950"/>
            </a:xfrm>
            <a:custGeom>
              <a:avLst/>
              <a:gdLst/>
              <a:ahLst/>
              <a:cxnLst/>
              <a:rect l="l" t="t" r="r" b="b"/>
              <a:pathLst>
                <a:path w="8906" h="7438" extrusionOk="0">
                  <a:moveTo>
                    <a:pt x="4645" y="1"/>
                  </a:moveTo>
                  <a:lnTo>
                    <a:pt x="0" y="2395"/>
                  </a:lnTo>
                  <a:lnTo>
                    <a:pt x="4118" y="7438"/>
                  </a:lnTo>
                  <a:lnTo>
                    <a:pt x="8906" y="4246"/>
                  </a:lnTo>
                  <a:lnTo>
                    <a:pt x="46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564;p45"/>
            <p:cNvSpPr/>
            <p:nvPr/>
          </p:nvSpPr>
          <p:spPr>
            <a:xfrm>
              <a:off x="817825" y="2699850"/>
              <a:ext cx="228250" cy="190775"/>
            </a:xfrm>
            <a:custGeom>
              <a:avLst/>
              <a:gdLst/>
              <a:ahLst/>
              <a:cxnLst/>
              <a:rect l="l" t="t" r="r" b="b"/>
              <a:pathLst>
                <a:path w="9130" h="7631" extrusionOk="0">
                  <a:moveTo>
                    <a:pt x="4741" y="226"/>
                  </a:moveTo>
                  <a:lnTo>
                    <a:pt x="8858" y="4327"/>
                  </a:lnTo>
                  <a:lnTo>
                    <a:pt x="4262" y="7407"/>
                  </a:lnTo>
                  <a:lnTo>
                    <a:pt x="272" y="2524"/>
                  </a:lnTo>
                  <a:lnTo>
                    <a:pt x="4741" y="226"/>
                  </a:lnTo>
                  <a:close/>
                  <a:moveTo>
                    <a:pt x="4766" y="1"/>
                  </a:moveTo>
                  <a:cubicBezTo>
                    <a:pt x="4751" y="1"/>
                    <a:pt x="4737" y="6"/>
                    <a:pt x="4725" y="18"/>
                  </a:cubicBezTo>
                  <a:lnTo>
                    <a:pt x="65" y="2396"/>
                  </a:lnTo>
                  <a:cubicBezTo>
                    <a:pt x="17" y="2428"/>
                    <a:pt x="1" y="2508"/>
                    <a:pt x="33" y="2556"/>
                  </a:cubicBezTo>
                  <a:lnTo>
                    <a:pt x="4150" y="7599"/>
                  </a:lnTo>
                  <a:cubicBezTo>
                    <a:pt x="4182" y="7615"/>
                    <a:pt x="4198" y="7631"/>
                    <a:pt x="4230" y="7631"/>
                  </a:cubicBezTo>
                  <a:cubicBezTo>
                    <a:pt x="4246" y="7631"/>
                    <a:pt x="4278" y="7631"/>
                    <a:pt x="4294" y="7615"/>
                  </a:cubicBezTo>
                  <a:lnTo>
                    <a:pt x="9066" y="4439"/>
                  </a:lnTo>
                  <a:cubicBezTo>
                    <a:pt x="9113" y="4391"/>
                    <a:pt x="9129" y="4327"/>
                    <a:pt x="9082" y="4279"/>
                  </a:cubicBezTo>
                  <a:lnTo>
                    <a:pt x="4836" y="34"/>
                  </a:lnTo>
                  <a:cubicBezTo>
                    <a:pt x="4817" y="14"/>
                    <a:pt x="4791" y="1"/>
                    <a:pt x="476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565;p45"/>
            <p:cNvSpPr/>
            <p:nvPr/>
          </p:nvSpPr>
          <p:spPr>
            <a:xfrm>
              <a:off x="996975" y="2828750"/>
              <a:ext cx="222250" cy="185950"/>
            </a:xfrm>
            <a:custGeom>
              <a:avLst/>
              <a:gdLst/>
              <a:ahLst/>
              <a:cxnLst/>
              <a:rect l="l" t="t" r="r" b="b"/>
              <a:pathLst>
                <a:path w="8890" h="7438" extrusionOk="0">
                  <a:moveTo>
                    <a:pt x="4645" y="1"/>
                  </a:moveTo>
                  <a:lnTo>
                    <a:pt x="0" y="2395"/>
                  </a:lnTo>
                  <a:lnTo>
                    <a:pt x="4118" y="7438"/>
                  </a:lnTo>
                  <a:lnTo>
                    <a:pt x="8890" y="4246"/>
                  </a:lnTo>
                  <a:lnTo>
                    <a:pt x="46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566;p45"/>
            <p:cNvSpPr/>
            <p:nvPr/>
          </p:nvSpPr>
          <p:spPr>
            <a:xfrm>
              <a:off x="994175" y="2826100"/>
              <a:ext cx="228250" cy="191000"/>
            </a:xfrm>
            <a:custGeom>
              <a:avLst/>
              <a:gdLst/>
              <a:ahLst/>
              <a:cxnLst/>
              <a:rect l="l" t="t" r="r" b="b"/>
              <a:pathLst>
                <a:path w="9130" h="7640" extrusionOk="0">
                  <a:moveTo>
                    <a:pt x="4741" y="219"/>
                  </a:moveTo>
                  <a:lnTo>
                    <a:pt x="8858" y="4336"/>
                  </a:lnTo>
                  <a:lnTo>
                    <a:pt x="4246" y="7400"/>
                  </a:lnTo>
                  <a:lnTo>
                    <a:pt x="272" y="2533"/>
                  </a:lnTo>
                  <a:lnTo>
                    <a:pt x="4741" y="219"/>
                  </a:lnTo>
                  <a:close/>
                  <a:moveTo>
                    <a:pt x="4767" y="1"/>
                  </a:moveTo>
                  <a:cubicBezTo>
                    <a:pt x="4748" y="1"/>
                    <a:pt x="4729" y="5"/>
                    <a:pt x="4709" y="11"/>
                  </a:cubicBezTo>
                  <a:lnTo>
                    <a:pt x="65" y="2405"/>
                  </a:lnTo>
                  <a:cubicBezTo>
                    <a:pt x="17" y="2437"/>
                    <a:pt x="1" y="2501"/>
                    <a:pt x="33" y="2549"/>
                  </a:cubicBezTo>
                  <a:lnTo>
                    <a:pt x="4150" y="7608"/>
                  </a:lnTo>
                  <a:cubicBezTo>
                    <a:pt x="4166" y="7624"/>
                    <a:pt x="4198" y="7640"/>
                    <a:pt x="4230" y="7640"/>
                  </a:cubicBezTo>
                  <a:cubicBezTo>
                    <a:pt x="4246" y="7640"/>
                    <a:pt x="4262" y="7640"/>
                    <a:pt x="4278" y="7624"/>
                  </a:cubicBezTo>
                  <a:lnTo>
                    <a:pt x="9066" y="4432"/>
                  </a:lnTo>
                  <a:cubicBezTo>
                    <a:pt x="9113" y="4400"/>
                    <a:pt x="9129" y="4320"/>
                    <a:pt x="9082" y="4288"/>
                  </a:cubicBezTo>
                  <a:lnTo>
                    <a:pt x="4836" y="27"/>
                  </a:lnTo>
                  <a:cubicBezTo>
                    <a:pt x="4818" y="8"/>
                    <a:pt x="4794" y="1"/>
                    <a:pt x="476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567;p45"/>
            <p:cNvSpPr/>
            <p:nvPr/>
          </p:nvSpPr>
          <p:spPr>
            <a:xfrm>
              <a:off x="975025" y="2837950"/>
              <a:ext cx="209900" cy="180350"/>
            </a:xfrm>
            <a:custGeom>
              <a:avLst/>
              <a:gdLst/>
              <a:ahLst/>
              <a:cxnLst/>
              <a:rect l="l" t="t" r="r" b="b"/>
              <a:pathLst>
                <a:path w="8396" h="7214" extrusionOk="0">
                  <a:moveTo>
                    <a:pt x="5012" y="0"/>
                  </a:moveTo>
                  <a:lnTo>
                    <a:pt x="1" y="1500"/>
                  </a:lnTo>
                  <a:lnTo>
                    <a:pt x="3113" y="7214"/>
                  </a:lnTo>
                  <a:lnTo>
                    <a:pt x="8395" y="4947"/>
                  </a:lnTo>
                  <a:lnTo>
                    <a:pt x="50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568;p45"/>
            <p:cNvSpPr/>
            <p:nvPr/>
          </p:nvSpPr>
          <p:spPr>
            <a:xfrm>
              <a:off x="972625" y="2835375"/>
              <a:ext cx="215475" cy="185325"/>
            </a:xfrm>
            <a:custGeom>
              <a:avLst/>
              <a:gdLst/>
              <a:ahLst/>
              <a:cxnLst/>
              <a:rect l="l" t="t" r="r" b="b"/>
              <a:pathLst>
                <a:path w="8619" h="7413" extrusionOk="0">
                  <a:moveTo>
                    <a:pt x="5060" y="215"/>
                  </a:moveTo>
                  <a:lnTo>
                    <a:pt x="8348" y="5002"/>
                  </a:lnTo>
                  <a:lnTo>
                    <a:pt x="3257" y="7189"/>
                  </a:lnTo>
                  <a:lnTo>
                    <a:pt x="240" y="1651"/>
                  </a:lnTo>
                  <a:lnTo>
                    <a:pt x="5060" y="215"/>
                  </a:lnTo>
                  <a:close/>
                  <a:moveTo>
                    <a:pt x="5104" y="1"/>
                  </a:moveTo>
                  <a:cubicBezTo>
                    <a:pt x="5094" y="1"/>
                    <a:pt x="5085" y="3"/>
                    <a:pt x="5076" y="7"/>
                  </a:cubicBezTo>
                  <a:lnTo>
                    <a:pt x="65" y="1507"/>
                  </a:lnTo>
                  <a:cubicBezTo>
                    <a:pt x="33" y="1507"/>
                    <a:pt x="17" y="1523"/>
                    <a:pt x="1" y="1555"/>
                  </a:cubicBezTo>
                  <a:cubicBezTo>
                    <a:pt x="1" y="1587"/>
                    <a:pt x="1" y="1619"/>
                    <a:pt x="17" y="1635"/>
                  </a:cubicBezTo>
                  <a:lnTo>
                    <a:pt x="3129" y="7364"/>
                  </a:lnTo>
                  <a:cubicBezTo>
                    <a:pt x="3145" y="7396"/>
                    <a:pt x="3177" y="7412"/>
                    <a:pt x="3225" y="7412"/>
                  </a:cubicBezTo>
                  <a:cubicBezTo>
                    <a:pt x="3225" y="7412"/>
                    <a:pt x="3241" y="7412"/>
                    <a:pt x="3257" y="7396"/>
                  </a:cubicBezTo>
                  <a:lnTo>
                    <a:pt x="8539" y="5146"/>
                  </a:lnTo>
                  <a:cubicBezTo>
                    <a:pt x="8603" y="5114"/>
                    <a:pt x="8619" y="5050"/>
                    <a:pt x="8587" y="5002"/>
                  </a:cubicBezTo>
                  <a:lnTo>
                    <a:pt x="5188" y="39"/>
                  </a:lnTo>
                  <a:cubicBezTo>
                    <a:pt x="5164" y="16"/>
                    <a:pt x="5132" y="1"/>
                    <a:pt x="510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569;p45"/>
            <p:cNvSpPr/>
            <p:nvPr/>
          </p:nvSpPr>
          <p:spPr>
            <a:xfrm>
              <a:off x="920950" y="2626775"/>
              <a:ext cx="52500" cy="16725"/>
            </a:xfrm>
            <a:custGeom>
              <a:avLst/>
              <a:gdLst/>
              <a:ahLst/>
              <a:cxnLst/>
              <a:rect l="l" t="t" r="r" b="b"/>
              <a:pathLst>
                <a:path w="2100" h="669" extrusionOk="0">
                  <a:moveTo>
                    <a:pt x="1953" y="1"/>
                  </a:moveTo>
                  <a:cubicBezTo>
                    <a:pt x="1696" y="1"/>
                    <a:pt x="1190" y="196"/>
                    <a:pt x="1190" y="196"/>
                  </a:cubicBezTo>
                  <a:cubicBezTo>
                    <a:pt x="1117" y="188"/>
                    <a:pt x="1043" y="184"/>
                    <a:pt x="970" y="184"/>
                  </a:cubicBezTo>
                  <a:cubicBezTo>
                    <a:pt x="741" y="184"/>
                    <a:pt x="514" y="223"/>
                    <a:pt x="296" y="308"/>
                  </a:cubicBezTo>
                  <a:cubicBezTo>
                    <a:pt x="0" y="443"/>
                    <a:pt x="920" y="668"/>
                    <a:pt x="1454" y="668"/>
                  </a:cubicBezTo>
                  <a:cubicBezTo>
                    <a:pt x="1553" y="668"/>
                    <a:pt x="1639" y="660"/>
                    <a:pt x="1701" y="643"/>
                  </a:cubicBezTo>
                  <a:cubicBezTo>
                    <a:pt x="2100" y="531"/>
                    <a:pt x="2100" y="308"/>
                    <a:pt x="2100" y="84"/>
                  </a:cubicBezTo>
                  <a:cubicBezTo>
                    <a:pt x="2100" y="24"/>
                    <a:pt x="2041" y="1"/>
                    <a:pt x="19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570;p45"/>
            <p:cNvSpPr/>
            <p:nvPr/>
          </p:nvSpPr>
          <p:spPr>
            <a:xfrm>
              <a:off x="923950" y="2624375"/>
              <a:ext cx="51900" cy="21675"/>
            </a:xfrm>
            <a:custGeom>
              <a:avLst/>
              <a:gdLst/>
              <a:ahLst/>
              <a:cxnLst/>
              <a:rect l="l" t="t" r="r" b="b"/>
              <a:pathLst>
                <a:path w="2076" h="867" extrusionOk="0">
                  <a:moveTo>
                    <a:pt x="1884" y="196"/>
                  </a:moveTo>
                  <a:cubicBezTo>
                    <a:pt x="1884" y="404"/>
                    <a:pt x="1868" y="548"/>
                    <a:pt x="1549" y="643"/>
                  </a:cubicBezTo>
                  <a:cubicBezTo>
                    <a:pt x="1491" y="659"/>
                    <a:pt x="1413" y="666"/>
                    <a:pt x="1325" y="666"/>
                  </a:cubicBezTo>
                  <a:cubicBezTo>
                    <a:pt x="975" y="666"/>
                    <a:pt x="451" y="557"/>
                    <a:pt x="272" y="468"/>
                  </a:cubicBezTo>
                  <a:cubicBezTo>
                    <a:pt x="462" y="409"/>
                    <a:pt x="660" y="376"/>
                    <a:pt x="860" y="376"/>
                  </a:cubicBezTo>
                  <a:cubicBezTo>
                    <a:pt x="930" y="376"/>
                    <a:pt x="1000" y="380"/>
                    <a:pt x="1070" y="388"/>
                  </a:cubicBezTo>
                  <a:cubicBezTo>
                    <a:pt x="1086" y="388"/>
                    <a:pt x="1102" y="388"/>
                    <a:pt x="1118" y="372"/>
                  </a:cubicBezTo>
                  <a:cubicBezTo>
                    <a:pt x="1357" y="276"/>
                    <a:pt x="1613" y="212"/>
                    <a:pt x="1884" y="196"/>
                  </a:cubicBezTo>
                  <a:close/>
                  <a:moveTo>
                    <a:pt x="1843" y="1"/>
                  </a:moveTo>
                  <a:cubicBezTo>
                    <a:pt x="1610" y="1"/>
                    <a:pt x="1255" y="119"/>
                    <a:pt x="1070" y="180"/>
                  </a:cubicBezTo>
                  <a:cubicBezTo>
                    <a:pt x="1005" y="174"/>
                    <a:pt x="940" y="171"/>
                    <a:pt x="875" y="171"/>
                  </a:cubicBezTo>
                  <a:cubicBezTo>
                    <a:pt x="621" y="171"/>
                    <a:pt x="370" y="219"/>
                    <a:pt x="129" y="308"/>
                  </a:cubicBezTo>
                  <a:cubicBezTo>
                    <a:pt x="49" y="340"/>
                    <a:pt x="1" y="420"/>
                    <a:pt x="33" y="516"/>
                  </a:cubicBezTo>
                  <a:cubicBezTo>
                    <a:pt x="97" y="707"/>
                    <a:pt x="863" y="867"/>
                    <a:pt x="1341" y="867"/>
                  </a:cubicBezTo>
                  <a:cubicBezTo>
                    <a:pt x="1421" y="867"/>
                    <a:pt x="1517" y="851"/>
                    <a:pt x="1613" y="835"/>
                  </a:cubicBezTo>
                  <a:cubicBezTo>
                    <a:pt x="2076" y="707"/>
                    <a:pt x="2076" y="404"/>
                    <a:pt x="2076" y="180"/>
                  </a:cubicBezTo>
                  <a:cubicBezTo>
                    <a:pt x="2076" y="117"/>
                    <a:pt x="2060" y="69"/>
                    <a:pt x="2012" y="37"/>
                  </a:cubicBezTo>
                  <a:cubicBezTo>
                    <a:pt x="1971" y="11"/>
                    <a:pt x="1913" y="1"/>
                    <a:pt x="184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571;p45"/>
            <p:cNvSpPr/>
            <p:nvPr/>
          </p:nvSpPr>
          <p:spPr>
            <a:xfrm>
              <a:off x="738025" y="2389100"/>
              <a:ext cx="241425" cy="282150"/>
            </a:xfrm>
            <a:custGeom>
              <a:avLst/>
              <a:gdLst/>
              <a:ahLst/>
              <a:cxnLst/>
              <a:rect l="l" t="t" r="r" b="b"/>
              <a:pathLst>
                <a:path w="9657" h="11286" extrusionOk="0">
                  <a:moveTo>
                    <a:pt x="3512" y="0"/>
                  </a:moveTo>
                  <a:lnTo>
                    <a:pt x="3512" y="0"/>
                  </a:lnTo>
                  <a:cubicBezTo>
                    <a:pt x="3512" y="0"/>
                    <a:pt x="2347" y="415"/>
                    <a:pt x="1756" y="1133"/>
                  </a:cubicBezTo>
                  <a:cubicBezTo>
                    <a:pt x="1166" y="1867"/>
                    <a:pt x="895" y="3750"/>
                    <a:pt x="751" y="4580"/>
                  </a:cubicBezTo>
                  <a:cubicBezTo>
                    <a:pt x="623" y="5410"/>
                    <a:pt x="1" y="8554"/>
                    <a:pt x="352" y="8937"/>
                  </a:cubicBezTo>
                  <a:cubicBezTo>
                    <a:pt x="687" y="9304"/>
                    <a:pt x="4374" y="10581"/>
                    <a:pt x="5108" y="10788"/>
                  </a:cubicBezTo>
                  <a:cubicBezTo>
                    <a:pt x="5792" y="10986"/>
                    <a:pt x="6622" y="11285"/>
                    <a:pt x="7099" y="11285"/>
                  </a:cubicBezTo>
                  <a:cubicBezTo>
                    <a:pt x="7122" y="11285"/>
                    <a:pt x="7145" y="11285"/>
                    <a:pt x="7167" y="11283"/>
                  </a:cubicBezTo>
                  <a:cubicBezTo>
                    <a:pt x="7518" y="11235"/>
                    <a:pt x="7853" y="11092"/>
                    <a:pt x="8140" y="10900"/>
                  </a:cubicBezTo>
                  <a:cubicBezTo>
                    <a:pt x="8140" y="10900"/>
                    <a:pt x="8970" y="11283"/>
                    <a:pt x="9177" y="11283"/>
                  </a:cubicBezTo>
                  <a:cubicBezTo>
                    <a:pt x="9385" y="11283"/>
                    <a:pt x="9656" y="10900"/>
                    <a:pt x="9417" y="10517"/>
                  </a:cubicBezTo>
                  <a:cubicBezTo>
                    <a:pt x="9177" y="10134"/>
                    <a:pt x="8507" y="9575"/>
                    <a:pt x="8124" y="9575"/>
                  </a:cubicBezTo>
                  <a:cubicBezTo>
                    <a:pt x="7741" y="9575"/>
                    <a:pt x="6353" y="9799"/>
                    <a:pt x="6353" y="9799"/>
                  </a:cubicBezTo>
                  <a:cubicBezTo>
                    <a:pt x="6353" y="9799"/>
                    <a:pt x="3959" y="8586"/>
                    <a:pt x="3273" y="8107"/>
                  </a:cubicBezTo>
                  <a:cubicBezTo>
                    <a:pt x="2842" y="7788"/>
                    <a:pt x="2443" y="7453"/>
                    <a:pt x="2076" y="7070"/>
                  </a:cubicBezTo>
                  <a:lnTo>
                    <a:pt x="3480" y="2649"/>
                  </a:lnTo>
                  <a:lnTo>
                    <a:pt x="3512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572;p45"/>
            <p:cNvSpPr/>
            <p:nvPr/>
          </p:nvSpPr>
          <p:spPr>
            <a:xfrm>
              <a:off x="738025" y="2386500"/>
              <a:ext cx="241025" cy="287075"/>
            </a:xfrm>
            <a:custGeom>
              <a:avLst/>
              <a:gdLst/>
              <a:ahLst/>
              <a:cxnLst/>
              <a:rect l="l" t="t" r="r" b="b"/>
              <a:pathLst>
                <a:path w="9641" h="11483" extrusionOk="0">
                  <a:moveTo>
                    <a:pt x="3520" y="1"/>
                  </a:moveTo>
                  <a:cubicBezTo>
                    <a:pt x="3507" y="1"/>
                    <a:pt x="3494" y="3"/>
                    <a:pt x="3480" y="8"/>
                  </a:cubicBezTo>
                  <a:cubicBezTo>
                    <a:pt x="3432" y="24"/>
                    <a:pt x="2283" y="439"/>
                    <a:pt x="1677" y="1173"/>
                  </a:cubicBezTo>
                  <a:cubicBezTo>
                    <a:pt x="1118" y="1875"/>
                    <a:pt x="831" y="3599"/>
                    <a:pt x="687" y="4509"/>
                  </a:cubicBezTo>
                  <a:lnTo>
                    <a:pt x="655" y="4668"/>
                  </a:lnTo>
                  <a:cubicBezTo>
                    <a:pt x="639" y="4796"/>
                    <a:pt x="607" y="4956"/>
                    <a:pt x="575" y="5147"/>
                  </a:cubicBezTo>
                  <a:cubicBezTo>
                    <a:pt x="192" y="7302"/>
                    <a:pt x="1" y="8802"/>
                    <a:pt x="272" y="9105"/>
                  </a:cubicBezTo>
                  <a:cubicBezTo>
                    <a:pt x="639" y="9504"/>
                    <a:pt x="4390" y="10797"/>
                    <a:pt x="5076" y="10988"/>
                  </a:cubicBezTo>
                  <a:cubicBezTo>
                    <a:pt x="5220" y="11036"/>
                    <a:pt x="5379" y="11084"/>
                    <a:pt x="5539" y="11132"/>
                  </a:cubicBezTo>
                  <a:cubicBezTo>
                    <a:pt x="6113" y="11307"/>
                    <a:pt x="6704" y="11483"/>
                    <a:pt x="7103" y="11483"/>
                  </a:cubicBezTo>
                  <a:lnTo>
                    <a:pt x="7183" y="11483"/>
                  </a:lnTo>
                  <a:cubicBezTo>
                    <a:pt x="7534" y="11435"/>
                    <a:pt x="7853" y="11307"/>
                    <a:pt x="8140" y="11116"/>
                  </a:cubicBezTo>
                  <a:cubicBezTo>
                    <a:pt x="8364" y="11212"/>
                    <a:pt x="8970" y="11483"/>
                    <a:pt x="9177" y="11483"/>
                  </a:cubicBezTo>
                  <a:cubicBezTo>
                    <a:pt x="9321" y="11467"/>
                    <a:pt x="9465" y="11371"/>
                    <a:pt x="9529" y="11228"/>
                  </a:cubicBezTo>
                  <a:cubicBezTo>
                    <a:pt x="9640" y="11020"/>
                    <a:pt x="9624" y="10765"/>
                    <a:pt x="9497" y="10573"/>
                  </a:cubicBezTo>
                  <a:cubicBezTo>
                    <a:pt x="9257" y="10174"/>
                    <a:pt x="8555" y="9584"/>
                    <a:pt x="8124" y="9584"/>
                  </a:cubicBezTo>
                  <a:cubicBezTo>
                    <a:pt x="7773" y="9584"/>
                    <a:pt x="6576" y="9759"/>
                    <a:pt x="6369" y="9791"/>
                  </a:cubicBezTo>
                  <a:cubicBezTo>
                    <a:pt x="6097" y="9648"/>
                    <a:pt x="3975" y="8562"/>
                    <a:pt x="3336" y="8131"/>
                  </a:cubicBezTo>
                  <a:cubicBezTo>
                    <a:pt x="2921" y="7828"/>
                    <a:pt x="2538" y="7509"/>
                    <a:pt x="2187" y="7142"/>
                  </a:cubicBezTo>
                  <a:lnTo>
                    <a:pt x="3576" y="2785"/>
                  </a:lnTo>
                  <a:cubicBezTo>
                    <a:pt x="3605" y="2706"/>
                    <a:pt x="3537" y="2652"/>
                    <a:pt x="3474" y="2652"/>
                  </a:cubicBezTo>
                  <a:cubicBezTo>
                    <a:pt x="3434" y="2652"/>
                    <a:pt x="3396" y="2673"/>
                    <a:pt x="3384" y="2721"/>
                  </a:cubicBezTo>
                  <a:lnTo>
                    <a:pt x="1980" y="7142"/>
                  </a:lnTo>
                  <a:cubicBezTo>
                    <a:pt x="1964" y="7174"/>
                    <a:pt x="1980" y="7222"/>
                    <a:pt x="1996" y="7238"/>
                  </a:cubicBezTo>
                  <a:cubicBezTo>
                    <a:pt x="2379" y="7621"/>
                    <a:pt x="2778" y="7972"/>
                    <a:pt x="3225" y="8291"/>
                  </a:cubicBezTo>
                  <a:cubicBezTo>
                    <a:pt x="3911" y="8770"/>
                    <a:pt x="6209" y="9935"/>
                    <a:pt x="6305" y="9983"/>
                  </a:cubicBezTo>
                  <a:cubicBezTo>
                    <a:pt x="6321" y="9999"/>
                    <a:pt x="6337" y="9999"/>
                    <a:pt x="6369" y="9999"/>
                  </a:cubicBezTo>
                  <a:cubicBezTo>
                    <a:pt x="6369" y="9999"/>
                    <a:pt x="7757" y="9791"/>
                    <a:pt x="8124" y="9791"/>
                  </a:cubicBezTo>
                  <a:cubicBezTo>
                    <a:pt x="8443" y="9791"/>
                    <a:pt x="9098" y="10302"/>
                    <a:pt x="9337" y="10669"/>
                  </a:cubicBezTo>
                  <a:cubicBezTo>
                    <a:pt x="9417" y="10813"/>
                    <a:pt x="9433" y="10988"/>
                    <a:pt x="9353" y="11132"/>
                  </a:cubicBezTo>
                  <a:cubicBezTo>
                    <a:pt x="9321" y="11212"/>
                    <a:pt x="9257" y="11259"/>
                    <a:pt x="9177" y="11275"/>
                  </a:cubicBezTo>
                  <a:cubicBezTo>
                    <a:pt x="8826" y="11196"/>
                    <a:pt x="8491" y="11068"/>
                    <a:pt x="8188" y="10908"/>
                  </a:cubicBezTo>
                  <a:cubicBezTo>
                    <a:pt x="8175" y="10902"/>
                    <a:pt x="8159" y="10898"/>
                    <a:pt x="8142" y="10898"/>
                  </a:cubicBezTo>
                  <a:cubicBezTo>
                    <a:pt x="8119" y="10898"/>
                    <a:pt x="8095" y="10906"/>
                    <a:pt x="8076" y="10924"/>
                  </a:cubicBezTo>
                  <a:cubicBezTo>
                    <a:pt x="7805" y="11116"/>
                    <a:pt x="7502" y="11228"/>
                    <a:pt x="7167" y="11275"/>
                  </a:cubicBezTo>
                  <a:cubicBezTo>
                    <a:pt x="7139" y="11278"/>
                    <a:pt x="7111" y="11279"/>
                    <a:pt x="7081" y="11279"/>
                  </a:cubicBezTo>
                  <a:cubicBezTo>
                    <a:pt x="6709" y="11279"/>
                    <a:pt x="6148" y="11103"/>
                    <a:pt x="5587" y="10940"/>
                  </a:cubicBezTo>
                  <a:cubicBezTo>
                    <a:pt x="5427" y="10892"/>
                    <a:pt x="5283" y="10844"/>
                    <a:pt x="5124" y="10797"/>
                  </a:cubicBezTo>
                  <a:cubicBezTo>
                    <a:pt x="4374" y="10589"/>
                    <a:pt x="735" y="9312"/>
                    <a:pt x="416" y="8961"/>
                  </a:cubicBezTo>
                  <a:cubicBezTo>
                    <a:pt x="161" y="8674"/>
                    <a:pt x="607" y="6137"/>
                    <a:pt x="783" y="5179"/>
                  </a:cubicBezTo>
                  <a:cubicBezTo>
                    <a:pt x="815" y="4988"/>
                    <a:pt x="831" y="4828"/>
                    <a:pt x="863" y="4700"/>
                  </a:cubicBezTo>
                  <a:lnTo>
                    <a:pt x="879" y="4541"/>
                  </a:lnTo>
                  <a:cubicBezTo>
                    <a:pt x="1022" y="3711"/>
                    <a:pt x="1294" y="1971"/>
                    <a:pt x="1836" y="1301"/>
                  </a:cubicBezTo>
                  <a:cubicBezTo>
                    <a:pt x="2395" y="615"/>
                    <a:pt x="3528" y="200"/>
                    <a:pt x="3544" y="200"/>
                  </a:cubicBezTo>
                  <a:cubicBezTo>
                    <a:pt x="3658" y="157"/>
                    <a:pt x="3619" y="1"/>
                    <a:pt x="352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573;p45"/>
            <p:cNvSpPr/>
            <p:nvPr/>
          </p:nvSpPr>
          <p:spPr>
            <a:xfrm>
              <a:off x="862925" y="2625675"/>
              <a:ext cx="116525" cy="45575"/>
            </a:xfrm>
            <a:custGeom>
              <a:avLst/>
              <a:gdLst/>
              <a:ahLst/>
              <a:cxnLst/>
              <a:rect l="l" t="t" r="r" b="b"/>
              <a:pathLst>
                <a:path w="4661" h="1823" extrusionOk="0">
                  <a:moveTo>
                    <a:pt x="702" y="1"/>
                  </a:moveTo>
                  <a:cubicBezTo>
                    <a:pt x="415" y="208"/>
                    <a:pt x="192" y="480"/>
                    <a:pt x="64" y="815"/>
                  </a:cubicBezTo>
                  <a:cubicBezTo>
                    <a:pt x="32" y="974"/>
                    <a:pt x="0" y="1134"/>
                    <a:pt x="0" y="1293"/>
                  </a:cubicBezTo>
                  <a:lnTo>
                    <a:pt x="96" y="1325"/>
                  </a:lnTo>
                  <a:cubicBezTo>
                    <a:pt x="796" y="1523"/>
                    <a:pt x="1611" y="1822"/>
                    <a:pt x="2101" y="1822"/>
                  </a:cubicBezTo>
                  <a:cubicBezTo>
                    <a:pt x="2125" y="1822"/>
                    <a:pt x="2148" y="1822"/>
                    <a:pt x="2171" y="1820"/>
                  </a:cubicBezTo>
                  <a:cubicBezTo>
                    <a:pt x="2522" y="1772"/>
                    <a:pt x="2857" y="1629"/>
                    <a:pt x="3144" y="1437"/>
                  </a:cubicBezTo>
                  <a:cubicBezTo>
                    <a:pt x="3144" y="1437"/>
                    <a:pt x="3974" y="1820"/>
                    <a:pt x="4166" y="1820"/>
                  </a:cubicBezTo>
                  <a:cubicBezTo>
                    <a:pt x="4373" y="1820"/>
                    <a:pt x="4660" y="1437"/>
                    <a:pt x="4421" y="1054"/>
                  </a:cubicBezTo>
                  <a:cubicBezTo>
                    <a:pt x="4166" y="671"/>
                    <a:pt x="3495" y="128"/>
                    <a:pt x="3128" y="128"/>
                  </a:cubicBezTo>
                  <a:cubicBezTo>
                    <a:pt x="2745" y="128"/>
                    <a:pt x="1341" y="336"/>
                    <a:pt x="1341" y="336"/>
                  </a:cubicBezTo>
                  <a:cubicBezTo>
                    <a:pt x="1341" y="336"/>
                    <a:pt x="1085" y="192"/>
                    <a:pt x="7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574;p45"/>
            <p:cNvSpPr/>
            <p:nvPr/>
          </p:nvSpPr>
          <p:spPr>
            <a:xfrm>
              <a:off x="860125" y="2623400"/>
              <a:ext cx="118925" cy="50175"/>
            </a:xfrm>
            <a:custGeom>
              <a:avLst/>
              <a:gdLst/>
              <a:ahLst/>
              <a:cxnLst/>
              <a:rect l="l" t="t" r="r" b="b"/>
              <a:pathLst>
                <a:path w="4757" h="2007" extrusionOk="0">
                  <a:moveTo>
                    <a:pt x="830" y="203"/>
                  </a:moveTo>
                  <a:cubicBezTo>
                    <a:pt x="1181" y="395"/>
                    <a:pt x="1421" y="507"/>
                    <a:pt x="1421" y="507"/>
                  </a:cubicBezTo>
                  <a:cubicBezTo>
                    <a:pt x="1437" y="523"/>
                    <a:pt x="1453" y="523"/>
                    <a:pt x="1469" y="523"/>
                  </a:cubicBezTo>
                  <a:cubicBezTo>
                    <a:pt x="1485" y="523"/>
                    <a:pt x="2873" y="315"/>
                    <a:pt x="3240" y="315"/>
                  </a:cubicBezTo>
                  <a:cubicBezTo>
                    <a:pt x="3559" y="315"/>
                    <a:pt x="4198" y="826"/>
                    <a:pt x="4437" y="1193"/>
                  </a:cubicBezTo>
                  <a:cubicBezTo>
                    <a:pt x="4533" y="1337"/>
                    <a:pt x="4549" y="1512"/>
                    <a:pt x="4469" y="1656"/>
                  </a:cubicBezTo>
                  <a:cubicBezTo>
                    <a:pt x="4437" y="1736"/>
                    <a:pt x="4373" y="1783"/>
                    <a:pt x="4278" y="1799"/>
                  </a:cubicBezTo>
                  <a:cubicBezTo>
                    <a:pt x="3942" y="1720"/>
                    <a:pt x="3607" y="1592"/>
                    <a:pt x="3288" y="1432"/>
                  </a:cubicBezTo>
                  <a:cubicBezTo>
                    <a:pt x="3275" y="1426"/>
                    <a:pt x="3262" y="1422"/>
                    <a:pt x="3248" y="1422"/>
                  </a:cubicBezTo>
                  <a:cubicBezTo>
                    <a:pt x="3230" y="1422"/>
                    <a:pt x="3211" y="1430"/>
                    <a:pt x="3192" y="1448"/>
                  </a:cubicBezTo>
                  <a:cubicBezTo>
                    <a:pt x="2921" y="1640"/>
                    <a:pt x="2602" y="1752"/>
                    <a:pt x="2283" y="1799"/>
                  </a:cubicBezTo>
                  <a:cubicBezTo>
                    <a:pt x="2254" y="1802"/>
                    <a:pt x="2225" y="1803"/>
                    <a:pt x="2194" y="1803"/>
                  </a:cubicBezTo>
                  <a:cubicBezTo>
                    <a:pt x="1839" y="1803"/>
                    <a:pt x="1311" y="1642"/>
                    <a:pt x="782" y="1480"/>
                  </a:cubicBezTo>
                  <a:cubicBezTo>
                    <a:pt x="607" y="1432"/>
                    <a:pt x="415" y="1368"/>
                    <a:pt x="240" y="1321"/>
                  </a:cubicBezTo>
                  <a:lnTo>
                    <a:pt x="208" y="1321"/>
                  </a:lnTo>
                  <a:cubicBezTo>
                    <a:pt x="224" y="1193"/>
                    <a:pt x="240" y="1065"/>
                    <a:pt x="272" y="938"/>
                  </a:cubicBezTo>
                  <a:cubicBezTo>
                    <a:pt x="383" y="650"/>
                    <a:pt x="575" y="395"/>
                    <a:pt x="830" y="203"/>
                  </a:cubicBezTo>
                  <a:close/>
                  <a:moveTo>
                    <a:pt x="814" y="0"/>
                  </a:moveTo>
                  <a:cubicBezTo>
                    <a:pt x="798" y="0"/>
                    <a:pt x="782" y="4"/>
                    <a:pt x="766" y="12"/>
                  </a:cubicBezTo>
                  <a:cubicBezTo>
                    <a:pt x="447" y="219"/>
                    <a:pt x="208" y="523"/>
                    <a:pt x="80" y="874"/>
                  </a:cubicBezTo>
                  <a:cubicBezTo>
                    <a:pt x="32" y="1049"/>
                    <a:pt x="16" y="1209"/>
                    <a:pt x="0" y="1384"/>
                  </a:cubicBezTo>
                  <a:cubicBezTo>
                    <a:pt x="0" y="1432"/>
                    <a:pt x="32" y="1480"/>
                    <a:pt x="80" y="1480"/>
                  </a:cubicBezTo>
                  <a:lnTo>
                    <a:pt x="192" y="1512"/>
                  </a:lnTo>
                  <a:cubicBezTo>
                    <a:pt x="368" y="1560"/>
                    <a:pt x="543" y="1624"/>
                    <a:pt x="735" y="1672"/>
                  </a:cubicBezTo>
                  <a:cubicBezTo>
                    <a:pt x="1277" y="1831"/>
                    <a:pt x="1836" y="2007"/>
                    <a:pt x="2219" y="2007"/>
                  </a:cubicBezTo>
                  <a:lnTo>
                    <a:pt x="2299" y="2007"/>
                  </a:lnTo>
                  <a:cubicBezTo>
                    <a:pt x="2650" y="1959"/>
                    <a:pt x="2969" y="1831"/>
                    <a:pt x="3256" y="1640"/>
                  </a:cubicBezTo>
                  <a:cubicBezTo>
                    <a:pt x="3480" y="1736"/>
                    <a:pt x="4086" y="2007"/>
                    <a:pt x="4278" y="2007"/>
                  </a:cubicBezTo>
                  <a:cubicBezTo>
                    <a:pt x="4437" y="1991"/>
                    <a:pt x="4581" y="1895"/>
                    <a:pt x="4645" y="1752"/>
                  </a:cubicBezTo>
                  <a:cubicBezTo>
                    <a:pt x="4756" y="1544"/>
                    <a:pt x="4740" y="1289"/>
                    <a:pt x="4613" y="1097"/>
                  </a:cubicBezTo>
                  <a:cubicBezTo>
                    <a:pt x="4373" y="698"/>
                    <a:pt x="3671" y="108"/>
                    <a:pt x="3240" y="108"/>
                  </a:cubicBezTo>
                  <a:cubicBezTo>
                    <a:pt x="2873" y="108"/>
                    <a:pt x="1692" y="283"/>
                    <a:pt x="1469" y="315"/>
                  </a:cubicBezTo>
                  <a:cubicBezTo>
                    <a:pt x="1405" y="283"/>
                    <a:pt x="1165" y="156"/>
                    <a:pt x="862" y="12"/>
                  </a:cubicBezTo>
                  <a:cubicBezTo>
                    <a:pt x="846" y="4"/>
                    <a:pt x="830" y="0"/>
                    <a:pt x="81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575;p45"/>
            <p:cNvSpPr/>
            <p:nvPr/>
          </p:nvSpPr>
          <p:spPr>
            <a:xfrm>
              <a:off x="519800" y="2473550"/>
              <a:ext cx="104150" cy="142575"/>
            </a:xfrm>
            <a:custGeom>
              <a:avLst/>
              <a:gdLst/>
              <a:ahLst/>
              <a:cxnLst/>
              <a:rect l="l" t="t" r="r" b="b"/>
              <a:pathLst>
                <a:path w="4166" h="5703" extrusionOk="0">
                  <a:moveTo>
                    <a:pt x="1324" y="0"/>
                  </a:moveTo>
                  <a:cubicBezTo>
                    <a:pt x="1229" y="0"/>
                    <a:pt x="1138" y="12"/>
                    <a:pt x="1054" y="37"/>
                  </a:cubicBezTo>
                  <a:cubicBezTo>
                    <a:pt x="942" y="69"/>
                    <a:pt x="144" y="947"/>
                    <a:pt x="80" y="1968"/>
                  </a:cubicBezTo>
                  <a:cubicBezTo>
                    <a:pt x="0" y="2974"/>
                    <a:pt x="766" y="4649"/>
                    <a:pt x="910" y="4921"/>
                  </a:cubicBezTo>
                  <a:cubicBezTo>
                    <a:pt x="1054" y="5208"/>
                    <a:pt x="878" y="5703"/>
                    <a:pt x="1229" y="5703"/>
                  </a:cubicBezTo>
                  <a:cubicBezTo>
                    <a:pt x="1580" y="5703"/>
                    <a:pt x="2665" y="4091"/>
                    <a:pt x="2665" y="4091"/>
                  </a:cubicBezTo>
                  <a:cubicBezTo>
                    <a:pt x="2665" y="4091"/>
                    <a:pt x="2772" y="4096"/>
                    <a:pt x="2925" y="4096"/>
                  </a:cubicBezTo>
                  <a:cubicBezTo>
                    <a:pt x="3290" y="4096"/>
                    <a:pt x="3921" y="4065"/>
                    <a:pt x="4022" y="3851"/>
                  </a:cubicBezTo>
                  <a:cubicBezTo>
                    <a:pt x="4166" y="3532"/>
                    <a:pt x="3048" y="1793"/>
                    <a:pt x="2793" y="1059"/>
                  </a:cubicBezTo>
                  <a:cubicBezTo>
                    <a:pt x="2588" y="430"/>
                    <a:pt x="1891" y="0"/>
                    <a:pt x="13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576;p45"/>
            <p:cNvSpPr/>
            <p:nvPr/>
          </p:nvSpPr>
          <p:spPr>
            <a:xfrm>
              <a:off x="517400" y="2471150"/>
              <a:ext cx="107750" cy="147375"/>
            </a:xfrm>
            <a:custGeom>
              <a:avLst/>
              <a:gdLst/>
              <a:ahLst/>
              <a:cxnLst/>
              <a:rect l="l" t="t" r="r" b="b"/>
              <a:pathLst>
                <a:path w="4310" h="5895" extrusionOk="0">
                  <a:moveTo>
                    <a:pt x="1407" y="201"/>
                  </a:moveTo>
                  <a:cubicBezTo>
                    <a:pt x="1927" y="201"/>
                    <a:pt x="2602" y="592"/>
                    <a:pt x="2809" y="1187"/>
                  </a:cubicBezTo>
                  <a:cubicBezTo>
                    <a:pt x="2969" y="1602"/>
                    <a:pt x="3160" y="2016"/>
                    <a:pt x="3384" y="2415"/>
                  </a:cubicBezTo>
                  <a:cubicBezTo>
                    <a:pt x="3671" y="2958"/>
                    <a:pt x="4086" y="3756"/>
                    <a:pt x="4022" y="3900"/>
                  </a:cubicBezTo>
                  <a:cubicBezTo>
                    <a:pt x="3969" y="4033"/>
                    <a:pt x="3517" y="4099"/>
                    <a:pt x="3044" y="4099"/>
                  </a:cubicBezTo>
                  <a:cubicBezTo>
                    <a:pt x="2950" y="4099"/>
                    <a:pt x="2855" y="4096"/>
                    <a:pt x="2761" y="4091"/>
                  </a:cubicBezTo>
                  <a:cubicBezTo>
                    <a:pt x="2755" y="4088"/>
                    <a:pt x="2749" y="4087"/>
                    <a:pt x="2743" y="4087"/>
                  </a:cubicBezTo>
                  <a:cubicBezTo>
                    <a:pt x="2718" y="4087"/>
                    <a:pt x="2695" y="4110"/>
                    <a:pt x="2682" y="4123"/>
                  </a:cubicBezTo>
                  <a:cubicBezTo>
                    <a:pt x="2171" y="4873"/>
                    <a:pt x="1501" y="5687"/>
                    <a:pt x="1325" y="5687"/>
                  </a:cubicBezTo>
                  <a:cubicBezTo>
                    <a:pt x="1213" y="5687"/>
                    <a:pt x="1197" y="5639"/>
                    <a:pt x="1181" y="5384"/>
                  </a:cubicBezTo>
                  <a:cubicBezTo>
                    <a:pt x="1181" y="5240"/>
                    <a:pt x="1150" y="5113"/>
                    <a:pt x="1102" y="4985"/>
                  </a:cubicBezTo>
                  <a:cubicBezTo>
                    <a:pt x="862" y="4506"/>
                    <a:pt x="208" y="2974"/>
                    <a:pt x="272" y="2064"/>
                  </a:cubicBezTo>
                  <a:cubicBezTo>
                    <a:pt x="352" y="1362"/>
                    <a:pt x="671" y="724"/>
                    <a:pt x="1181" y="229"/>
                  </a:cubicBezTo>
                  <a:cubicBezTo>
                    <a:pt x="1252" y="210"/>
                    <a:pt x="1328" y="201"/>
                    <a:pt x="1407" y="201"/>
                  </a:cubicBezTo>
                  <a:close/>
                  <a:moveTo>
                    <a:pt x="1402" y="0"/>
                  </a:moveTo>
                  <a:cubicBezTo>
                    <a:pt x="1302" y="0"/>
                    <a:pt x="1206" y="13"/>
                    <a:pt x="1118" y="38"/>
                  </a:cubicBezTo>
                  <a:cubicBezTo>
                    <a:pt x="958" y="85"/>
                    <a:pt x="144" y="1011"/>
                    <a:pt x="64" y="2048"/>
                  </a:cubicBezTo>
                  <a:cubicBezTo>
                    <a:pt x="0" y="3181"/>
                    <a:pt x="910" y="5049"/>
                    <a:pt x="926" y="5065"/>
                  </a:cubicBezTo>
                  <a:cubicBezTo>
                    <a:pt x="958" y="5176"/>
                    <a:pt x="974" y="5288"/>
                    <a:pt x="974" y="5400"/>
                  </a:cubicBezTo>
                  <a:cubicBezTo>
                    <a:pt x="990" y="5607"/>
                    <a:pt x="1006" y="5895"/>
                    <a:pt x="1325" y="5895"/>
                  </a:cubicBezTo>
                  <a:cubicBezTo>
                    <a:pt x="1676" y="5895"/>
                    <a:pt x="2506" y="4714"/>
                    <a:pt x="2809" y="4283"/>
                  </a:cubicBezTo>
                  <a:cubicBezTo>
                    <a:pt x="2884" y="4286"/>
                    <a:pt x="2984" y="4289"/>
                    <a:pt x="3095" y="4289"/>
                  </a:cubicBezTo>
                  <a:cubicBezTo>
                    <a:pt x="3508" y="4289"/>
                    <a:pt x="4088" y="4243"/>
                    <a:pt x="4214" y="3979"/>
                  </a:cubicBezTo>
                  <a:cubicBezTo>
                    <a:pt x="4309" y="3756"/>
                    <a:pt x="4022" y="3213"/>
                    <a:pt x="3559" y="2320"/>
                  </a:cubicBezTo>
                  <a:cubicBezTo>
                    <a:pt x="3352" y="1937"/>
                    <a:pt x="3160" y="1538"/>
                    <a:pt x="2985" y="1123"/>
                  </a:cubicBezTo>
                  <a:cubicBezTo>
                    <a:pt x="2766" y="438"/>
                    <a:pt x="2007" y="0"/>
                    <a:pt x="140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577;p45"/>
            <p:cNvSpPr/>
            <p:nvPr/>
          </p:nvSpPr>
          <p:spPr>
            <a:xfrm>
              <a:off x="536550" y="2454450"/>
              <a:ext cx="83800" cy="129375"/>
            </a:xfrm>
            <a:custGeom>
              <a:avLst/>
              <a:gdLst/>
              <a:ahLst/>
              <a:cxnLst/>
              <a:rect l="l" t="t" r="r" b="b"/>
              <a:pathLst>
                <a:path w="3352" h="5175" extrusionOk="0">
                  <a:moveTo>
                    <a:pt x="612" y="1"/>
                  </a:moveTo>
                  <a:cubicBezTo>
                    <a:pt x="490" y="1"/>
                    <a:pt x="396" y="67"/>
                    <a:pt x="320" y="275"/>
                  </a:cubicBezTo>
                  <a:cubicBezTo>
                    <a:pt x="320" y="753"/>
                    <a:pt x="272" y="1248"/>
                    <a:pt x="176" y="1711"/>
                  </a:cubicBezTo>
                  <a:cubicBezTo>
                    <a:pt x="32" y="2206"/>
                    <a:pt x="1" y="2445"/>
                    <a:pt x="527" y="3211"/>
                  </a:cubicBezTo>
                  <a:cubicBezTo>
                    <a:pt x="1054" y="3897"/>
                    <a:pt x="1612" y="4552"/>
                    <a:pt x="2235" y="5174"/>
                  </a:cubicBezTo>
                  <a:cubicBezTo>
                    <a:pt x="2235" y="5174"/>
                    <a:pt x="2299" y="4376"/>
                    <a:pt x="2347" y="3913"/>
                  </a:cubicBezTo>
                  <a:cubicBezTo>
                    <a:pt x="2378" y="3450"/>
                    <a:pt x="3065" y="3179"/>
                    <a:pt x="3208" y="2972"/>
                  </a:cubicBezTo>
                  <a:cubicBezTo>
                    <a:pt x="3352" y="2764"/>
                    <a:pt x="2442" y="2621"/>
                    <a:pt x="2091" y="1998"/>
                  </a:cubicBezTo>
                  <a:cubicBezTo>
                    <a:pt x="1740" y="1360"/>
                    <a:pt x="1740" y="275"/>
                    <a:pt x="1261" y="179"/>
                  </a:cubicBezTo>
                  <a:cubicBezTo>
                    <a:pt x="981" y="115"/>
                    <a:pt x="772" y="1"/>
                    <a:pt x="6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578;p45"/>
            <p:cNvSpPr/>
            <p:nvPr/>
          </p:nvSpPr>
          <p:spPr>
            <a:xfrm>
              <a:off x="534550" y="2452100"/>
              <a:ext cx="85400" cy="134100"/>
            </a:xfrm>
            <a:custGeom>
              <a:avLst/>
              <a:gdLst/>
              <a:ahLst/>
              <a:cxnLst/>
              <a:rect l="l" t="t" r="r" b="b"/>
              <a:pathLst>
                <a:path w="3416" h="5364" extrusionOk="0">
                  <a:moveTo>
                    <a:pt x="692" y="191"/>
                  </a:moveTo>
                  <a:cubicBezTo>
                    <a:pt x="761" y="191"/>
                    <a:pt x="849" y="224"/>
                    <a:pt x="974" y="273"/>
                  </a:cubicBezTo>
                  <a:cubicBezTo>
                    <a:pt x="1086" y="305"/>
                    <a:pt x="1198" y="337"/>
                    <a:pt x="1309" y="369"/>
                  </a:cubicBezTo>
                  <a:cubicBezTo>
                    <a:pt x="1565" y="416"/>
                    <a:pt x="1660" y="831"/>
                    <a:pt x="1788" y="1262"/>
                  </a:cubicBezTo>
                  <a:cubicBezTo>
                    <a:pt x="1852" y="1566"/>
                    <a:pt x="1948" y="1853"/>
                    <a:pt x="2091" y="2140"/>
                  </a:cubicBezTo>
                  <a:cubicBezTo>
                    <a:pt x="2299" y="2459"/>
                    <a:pt x="2602" y="2699"/>
                    <a:pt x="2953" y="2858"/>
                  </a:cubicBezTo>
                  <a:cubicBezTo>
                    <a:pt x="3033" y="2906"/>
                    <a:pt x="3129" y="2954"/>
                    <a:pt x="3209" y="3018"/>
                  </a:cubicBezTo>
                  <a:cubicBezTo>
                    <a:pt x="3129" y="3098"/>
                    <a:pt x="3049" y="3161"/>
                    <a:pt x="2953" y="3225"/>
                  </a:cubicBezTo>
                  <a:cubicBezTo>
                    <a:pt x="2682" y="3401"/>
                    <a:pt x="2347" y="3640"/>
                    <a:pt x="2315" y="3991"/>
                  </a:cubicBezTo>
                  <a:cubicBezTo>
                    <a:pt x="2299" y="4311"/>
                    <a:pt x="2251" y="4773"/>
                    <a:pt x="2235" y="5045"/>
                  </a:cubicBezTo>
                  <a:cubicBezTo>
                    <a:pt x="1676" y="4470"/>
                    <a:pt x="1166" y="3880"/>
                    <a:pt x="687" y="3257"/>
                  </a:cubicBezTo>
                  <a:cubicBezTo>
                    <a:pt x="176" y="2507"/>
                    <a:pt x="224" y="2300"/>
                    <a:pt x="352" y="1821"/>
                  </a:cubicBezTo>
                  <a:cubicBezTo>
                    <a:pt x="448" y="1358"/>
                    <a:pt x="495" y="879"/>
                    <a:pt x="495" y="401"/>
                  </a:cubicBezTo>
                  <a:cubicBezTo>
                    <a:pt x="550" y="247"/>
                    <a:pt x="604" y="191"/>
                    <a:pt x="692" y="191"/>
                  </a:cubicBezTo>
                  <a:close/>
                  <a:moveTo>
                    <a:pt x="692" y="1"/>
                  </a:moveTo>
                  <a:cubicBezTo>
                    <a:pt x="537" y="1"/>
                    <a:pt x="396" y="78"/>
                    <a:pt x="304" y="337"/>
                  </a:cubicBezTo>
                  <a:cubicBezTo>
                    <a:pt x="288" y="353"/>
                    <a:pt x="288" y="369"/>
                    <a:pt x="288" y="369"/>
                  </a:cubicBezTo>
                  <a:cubicBezTo>
                    <a:pt x="304" y="847"/>
                    <a:pt x="256" y="1310"/>
                    <a:pt x="160" y="1773"/>
                  </a:cubicBezTo>
                  <a:cubicBezTo>
                    <a:pt x="1" y="2316"/>
                    <a:pt x="1" y="2587"/>
                    <a:pt x="527" y="3369"/>
                  </a:cubicBezTo>
                  <a:cubicBezTo>
                    <a:pt x="1054" y="4055"/>
                    <a:pt x="1629" y="4725"/>
                    <a:pt x="2251" y="5332"/>
                  </a:cubicBezTo>
                  <a:cubicBezTo>
                    <a:pt x="2267" y="5348"/>
                    <a:pt x="2283" y="5364"/>
                    <a:pt x="2315" y="5364"/>
                  </a:cubicBezTo>
                  <a:lnTo>
                    <a:pt x="2347" y="5364"/>
                  </a:lnTo>
                  <a:cubicBezTo>
                    <a:pt x="2379" y="5348"/>
                    <a:pt x="2411" y="5316"/>
                    <a:pt x="2411" y="5268"/>
                  </a:cubicBezTo>
                  <a:cubicBezTo>
                    <a:pt x="2411" y="5268"/>
                    <a:pt x="2490" y="4470"/>
                    <a:pt x="2522" y="4007"/>
                  </a:cubicBezTo>
                  <a:cubicBezTo>
                    <a:pt x="2538" y="3752"/>
                    <a:pt x="2825" y="3544"/>
                    <a:pt x="3065" y="3385"/>
                  </a:cubicBezTo>
                  <a:cubicBezTo>
                    <a:pt x="3177" y="3305"/>
                    <a:pt x="3288" y="3225"/>
                    <a:pt x="3368" y="3114"/>
                  </a:cubicBezTo>
                  <a:cubicBezTo>
                    <a:pt x="3400" y="3082"/>
                    <a:pt x="3416" y="3034"/>
                    <a:pt x="3400" y="2986"/>
                  </a:cubicBezTo>
                  <a:cubicBezTo>
                    <a:pt x="3368" y="2858"/>
                    <a:pt x="3240" y="2794"/>
                    <a:pt x="3049" y="2683"/>
                  </a:cubicBezTo>
                  <a:cubicBezTo>
                    <a:pt x="2730" y="2539"/>
                    <a:pt x="2458" y="2316"/>
                    <a:pt x="2267" y="2028"/>
                  </a:cubicBezTo>
                  <a:cubicBezTo>
                    <a:pt x="2139" y="1773"/>
                    <a:pt x="2043" y="1502"/>
                    <a:pt x="1980" y="1214"/>
                  </a:cubicBezTo>
                  <a:cubicBezTo>
                    <a:pt x="1836" y="720"/>
                    <a:pt x="1724" y="257"/>
                    <a:pt x="1357" y="177"/>
                  </a:cubicBezTo>
                  <a:cubicBezTo>
                    <a:pt x="1246" y="145"/>
                    <a:pt x="1150" y="113"/>
                    <a:pt x="1038" y="81"/>
                  </a:cubicBezTo>
                  <a:cubicBezTo>
                    <a:pt x="924" y="41"/>
                    <a:pt x="804" y="1"/>
                    <a:pt x="69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579;p45"/>
            <p:cNvSpPr/>
            <p:nvPr/>
          </p:nvSpPr>
          <p:spPr>
            <a:xfrm>
              <a:off x="505825" y="2337775"/>
              <a:ext cx="179975" cy="159025"/>
            </a:xfrm>
            <a:custGeom>
              <a:avLst/>
              <a:gdLst/>
              <a:ahLst/>
              <a:cxnLst/>
              <a:rect l="l" t="t" r="r" b="b"/>
              <a:pathLst>
                <a:path w="7199" h="6361" extrusionOk="0">
                  <a:moveTo>
                    <a:pt x="3715" y="0"/>
                  </a:moveTo>
                  <a:cubicBezTo>
                    <a:pt x="3527" y="0"/>
                    <a:pt x="3336" y="9"/>
                    <a:pt x="3145" y="26"/>
                  </a:cubicBezTo>
                  <a:cubicBezTo>
                    <a:pt x="1230" y="202"/>
                    <a:pt x="352" y="1463"/>
                    <a:pt x="176" y="2707"/>
                  </a:cubicBezTo>
                  <a:cubicBezTo>
                    <a:pt x="1" y="3968"/>
                    <a:pt x="1325" y="5197"/>
                    <a:pt x="1469" y="5404"/>
                  </a:cubicBezTo>
                  <a:cubicBezTo>
                    <a:pt x="1613" y="5612"/>
                    <a:pt x="1437" y="5819"/>
                    <a:pt x="1852" y="5963"/>
                  </a:cubicBezTo>
                  <a:cubicBezTo>
                    <a:pt x="1996" y="6003"/>
                    <a:pt x="2143" y="6023"/>
                    <a:pt x="2291" y="6023"/>
                  </a:cubicBezTo>
                  <a:cubicBezTo>
                    <a:pt x="2438" y="6023"/>
                    <a:pt x="2586" y="6003"/>
                    <a:pt x="2730" y="5963"/>
                  </a:cubicBezTo>
                  <a:cubicBezTo>
                    <a:pt x="2905" y="6219"/>
                    <a:pt x="3193" y="6361"/>
                    <a:pt x="3499" y="6361"/>
                  </a:cubicBezTo>
                  <a:cubicBezTo>
                    <a:pt x="3556" y="6361"/>
                    <a:pt x="3614" y="6356"/>
                    <a:pt x="3671" y="6346"/>
                  </a:cubicBezTo>
                  <a:cubicBezTo>
                    <a:pt x="4262" y="6202"/>
                    <a:pt x="4086" y="5021"/>
                    <a:pt x="4326" y="4878"/>
                  </a:cubicBezTo>
                  <a:cubicBezTo>
                    <a:pt x="4581" y="4734"/>
                    <a:pt x="4756" y="4287"/>
                    <a:pt x="5491" y="3872"/>
                  </a:cubicBezTo>
                  <a:cubicBezTo>
                    <a:pt x="6209" y="3457"/>
                    <a:pt x="6225" y="2819"/>
                    <a:pt x="6225" y="2819"/>
                  </a:cubicBezTo>
                  <a:cubicBezTo>
                    <a:pt x="6225" y="2819"/>
                    <a:pt x="7198" y="2532"/>
                    <a:pt x="7023" y="1558"/>
                  </a:cubicBezTo>
                  <a:cubicBezTo>
                    <a:pt x="6865" y="682"/>
                    <a:pt x="5402" y="0"/>
                    <a:pt x="371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580;p45"/>
            <p:cNvSpPr/>
            <p:nvPr/>
          </p:nvSpPr>
          <p:spPr>
            <a:xfrm>
              <a:off x="503825" y="2335375"/>
              <a:ext cx="183975" cy="163850"/>
            </a:xfrm>
            <a:custGeom>
              <a:avLst/>
              <a:gdLst/>
              <a:ahLst/>
              <a:cxnLst/>
              <a:rect l="l" t="t" r="r" b="b"/>
              <a:pathLst>
                <a:path w="7359" h="6554" extrusionOk="0">
                  <a:moveTo>
                    <a:pt x="3784" y="194"/>
                  </a:moveTo>
                  <a:cubicBezTo>
                    <a:pt x="5410" y="194"/>
                    <a:pt x="6849" y="822"/>
                    <a:pt x="7007" y="1670"/>
                  </a:cubicBezTo>
                  <a:cubicBezTo>
                    <a:pt x="7167" y="2548"/>
                    <a:pt x="6305" y="2803"/>
                    <a:pt x="6273" y="2819"/>
                  </a:cubicBezTo>
                  <a:cubicBezTo>
                    <a:pt x="6225" y="2835"/>
                    <a:pt x="6209" y="2867"/>
                    <a:pt x="6209" y="2915"/>
                  </a:cubicBezTo>
                  <a:cubicBezTo>
                    <a:pt x="6209" y="2915"/>
                    <a:pt x="6193" y="3490"/>
                    <a:pt x="5523" y="3873"/>
                  </a:cubicBezTo>
                  <a:cubicBezTo>
                    <a:pt x="5172" y="4064"/>
                    <a:pt x="4852" y="4335"/>
                    <a:pt x="4613" y="4639"/>
                  </a:cubicBezTo>
                  <a:cubicBezTo>
                    <a:pt x="4533" y="4734"/>
                    <a:pt x="4453" y="4814"/>
                    <a:pt x="4358" y="4894"/>
                  </a:cubicBezTo>
                  <a:cubicBezTo>
                    <a:pt x="4230" y="4974"/>
                    <a:pt x="4198" y="5181"/>
                    <a:pt x="4150" y="5469"/>
                  </a:cubicBezTo>
                  <a:cubicBezTo>
                    <a:pt x="4102" y="5820"/>
                    <a:pt x="4023" y="6266"/>
                    <a:pt x="3735" y="6346"/>
                  </a:cubicBezTo>
                  <a:cubicBezTo>
                    <a:pt x="3682" y="6356"/>
                    <a:pt x="3629" y="6361"/>
                    <a:pt x="3577" y="6361"/>
                  </a:cubicBezTo>
                  <a:cubicBezTo>
                    <a:pt x="3302" y="6361"/>
                    <a:pt x="3051" y="6223"/>
                    <a:pt x="2889" y="5995"/>
                  </a:cubicBezTo>
                  <a:cubicBezTo>
                    <a:pt x="2877" y="5982"/>
                    <a:pt x="2853" y="5959"/>
                    <a:pt x="2828" y="5959"/>
                  </a:cubicBezTo>
                  <a:cubicBezTo>
                    <a:pt x="2822" y="5959"/>
                    <a:pt x="2816" y="5960"/>
                    <a:pt x="2810" y="5963"/>
                  </a:cubicBezTo>
                  <a:cubicBezTo>
                    <a:pt x="2804" y="5958"/>
                    <a:pt x="2801" y="5956"/>
                    <a:pt x="2798" y="5956"/>
                  </a:cubicBezTo>
                  <a:cubicBezTo>
                    <a:pt x="2792" y="5956"/>
                    <a:pt x="2788" y="5963"/>
                    <a:pt x="2778" y="5963"/>
                  </a:cubicBezTo>
                  <a:cubicBezTo>
                    <a:pt x="2642" y="5995"/>
                    <a:pt x="2506" y="6011"/>
                    <a:pt x="2371" y="6011"/>
                  </a:cubicBezTo>
                  <a:cubicBezTo>
                    <a:pt x="2235" y="6011"/>
                    <a:pt x="2099" y="5995"/>
                    <a:pt x="1964" y="5963"/>
                  </a:cubicBezTo>
                  <a:cubicBezTo>
                    <a:pt x="1740" y="5883"/>
                    <a:pt x="1740" y="5820"/>
                    <a:pt x="1724" y="5692"/>
                  </a:cubicBezTo>
                  <a:cubicBezTo>
                    <a:pt x="1708" y="5596"/>
                    <a:pt x="1677" y="5516"/>
                    <a:pt x="1629" y="5437"/>
                  </a:cubicBezTo>
                  <a:cubicBezTo>
                    <a:pt x="1581" y="5373"/>
                    <a:pt x="1533" y="5309"/>
                    <a:pt x="1485" y="5261"/>
                  </a:cubicBezTo>
                  <a:cubicBezTo>
                    <a:pt x="1102" y="4830"/>
                    <a:pt x="208" y="3841"/>
                    <a:pt x="352" y="2819"/>
                  </a:cubicBezTo>
                  <a:cubicBezTo>
                    <a:pt x="559" y="1335"/>
                    <a:pt x="1645" y="362"/>
                    <a:pt x="3241" y="218"/>
                  </a:cubicBezTo>
                  <a:cubicBezTo>
                    <a:pt x="3423" y="202"/>
                    <a:pt x="3605" y="194"/>
                    <a:pt x="3784" y="194"/>
                  </a:cubicBezTo>
                  <a:close/>
                  <a:moveTo>
                    <a:pt x="3806" y="1"/>
                  </a:moveTo>
                  <a:cubicBezTo>
                    <a:pt x="3615" y="1"/>
                    <a:pt x="3420" y="9"/>
                    <a:pt x="3225" y="26"/>
                  </a:cubicBezTo>
                  <a:cubicBezTo>
                    <a:pt x="1517" y="170"/>
                    <a:pt x="384" y="1207"/>
                    <a:pt x="160" y="2803"/>
                  </a:cubicBezTo>
                  <a:cubicBezTo>
                    <a:pt x="1" y="3905"/>
                    <a:pt x="926" y="4942"/>
                    <a:pt x="1325" y="5389"/>
                  </a:cubicBezTo>
                  <a:cubicBezTo>
                    <a:pt x="1389" y="5469"/>
                    <a:pt x="1453" y="5516"/>
                    <a:pt x="1469" y="5548"/>
                  </a:cubicBezTo>
                  <a:cubicBezTo>
                    <a:pt x="1501" y="5596"/>
                    <a:pt x="1517" y="5660"/>
                    <a:pt x="1517" y="5724"/>
                  </a:cubicBezTo>
                  <a:cubicBezTo>
                    <a:pt x="1549" y="5867"/>
                    <a:pt x="1565" y="6043"/>
                    <a:pt x="1900" y="6155"/>
                  </a:cubicBezTo>
                  <a:cubicBezTo>
                    <a:pt x="2052" y="6197"/>
                    <a:pt x="2208" y="6217"/>
                    <a:pt x="2361" y="6217"/>
                  </a:cubicBezTo>
                  <a:cubicBezTo>
                    <a:pt x="2498" y="6217"/>
                    <a:pt x="2634" y="6201"/>
                    <a:pt x="2762" y="6171"/>
                  </a:cubicBezTo>
                  <a:cubicBezTo>
                    <a:pt x="2969" y="6410"/>
                    <a:pt x="3257" y="6554"/>
                    <a:pt x="3576" y="6554"/>
                  </a:cubicBezTo>
                  <a:cubicBezTo>
                    <a:pt x="3640" y="6554"/>
                    <a:pt x="3703" y="6554"/>
                    <a:pt x="3767" y="6538"/>
                  </a:cubicBezTo>
                  <a:cubicBezTo>
                    <a:pt x="4198" y="6442"/>
                    <a:pt x="4278" y="5915"/>
                    <a:pt x="4342" y="5500"/>
                  </a:cubicBezTo>
                  <a:cubicBezTo>
                    <a:pt x="4374" y="5341"/>
                    <a:pt x="4406" y="5085"/>
                    <a:pt x="4469" y="5054"/>
                  </a:cubicBezTo>
                  <a:cubicBezTo>
                    <a:pt x="4581" y="4990"/>
                    <a:pt x="4677" y="4878"/>
                    <a:pt x="4757" y="4782"/>
                  </a:cubicBezTo>
                  <a:cubicBezTo>
                    <a:pt x="4996" y="4479"/>
                    <a:pt x="5283" y="4240"/>
                    <a:pt x="5618" y="4048"/>
                  </a:cubicBezTo>
                  <a:cubicBezTo>
                    <a:pt x="6033" y="3841"/>
                    <a:pt x="6321" y="3442"/>
                    <a:pt x="6400" y="2979"/>
                  </a:cubicBezTo>
                  <a:cubicBezTo>
                    <a:pt x="6624" y="2899"/>
                    <a:pt x="7358" y="2532"/>
                    <a:pt x="7198" y="1638"/>
                  </a:cubicBezTo>
                  <a:cubicBezTo>
                    <a:pt x="7026" y="690"/>
                    <a:pt x="5534" y="1"/>
                    <a:pt x="380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581;p45"/>
            <p:cNvSpPr/>
            <p:nvPr/>
          </p:nvSpPr>
          <p:spPr>
            <a:xfrm>
              <a:off x="554500" y="2408250"/>
              <a:ext cx="117325" cy="130325"/>
            </a:xfrm>
            <a:custGeom>
              <a:avLst/>
              <a:gdLst/>
              <a:ahLst/>
              <a:cxnLst/>
              <a:rect l="l" t="t" r="r" b="b"/>
              <a:pathLst>
                <a:path w="4693" h="5213" extrusionOk="0">
                  <a:moveTo>
                    <a:pt x="4278" y="0"/>
                  </a:moveTo>
                  <a:cubicBezTo>
                    <a:pt x="4278" y="0"/>
                    <a:pt x="4102" y="638"/>
                    <a:pt x="3544" y="638"/>
                  </a:cubicBezTo>
                  <a:cubicBezTo>
                    <a:pt x="3161" y="622"/>
                    <a:pt x="2778" y="575"/>
                    <a:pt x="2426" y="463"/>
                  </a:cubicBezTo>
                  <a:lnTo>
                    <a:pt x="2426" y="463"/>
                  </a:lnTo>
                  <a:cubicBezTo>
                    <a:pt x="2426" y="463"/>
                    <a:pt x="2698" y="1197"/>
                    <a:pt x="2490" y="1516"/>
                  </a:cubicBezTo>
                  <a:cubicBezTo>
                    <a:pt x="2283" y="1819"/>
                    <a:pt x="1932" y="1756"/>
                    <a:pt x="1868" y="1899"/>
                  </a:cubicBezTo>
                  <a:cubicBezTo>
                    <a:pt x="1788" y="2027"/>
                    <a:pt x="1836" y="2665"/>
                    <a:pt x="1788" y="2793"/>
                  </a:cubicBezTo>
                  <a:cubicBezTo>
                    <a:pt x="1767" y="2889"/>
                    <a:pt x="1653" y="3135"/>
                    <a:pt x="1518" y="3135"/>
                  </a:cubicBezTo>
                  <a:cubicBezTo>
                    <a:pt x="1450" y="3135"/>
                    <a:pt x="1378" y="3074"/>
                    <a:pt x="1309" y="2905"/>
                  </a:cubicBezTo>
                  <a:cubicBezTo>
                    <a:pt x="1309" y="2905"/>
                    <a:pt x="1373" y="2346"/>
                    <a:pt x="671" y="2266"/>
                  </a:cubicBezTo>
                  <a:cubicBezTo>
                    <a:pt x="640" y="2263"/>
                    <a:pt x="611" y="2262"/>
                    <a:pt x="583" y="2262"/>
                  </a:cubicBezTo>
                  <a:cubicBezTo>
                    <a:pt x="0" y="2262"/>
                    <a:pt x="166" y="2886"/>
                    <a:pt x="288" y="3176"/>
                  </a:cubicBezTo>
                  <a:cubicBezTo>
                    <a:pt x="432" y="3479"/>
                    <a:pt x="926" y="3734"/>
                    <a:pt x="926" y="3734"/>
                  </a:cubicBezTo>
                  <a:cubicBezTo>
                    <a:pt x="926" y="3734"/>
                    <a:pt x="1102" y="4532"/>
                    <a:pt x="1341" y="4612"/>
                  </a:cubicBezTo>
                  <a:cubicBezTo>
                    <a:pt x="1564" y="4672"/>
                    <a:pt x="2846" y="5213"/>
                    <a:pt x="3258" y="5213"/>
                  </a:cubicBezTo>
                  <a:cubicBezTo>
                    <a:pt x="3289" y="5213"/>
                    <a:pt x="3316" y="5210"/>
                    <a:pt x="3336" y="5203"/>
                  </a:cubicBezTo>
                  <a:cubicBezTo>
                    <a:pt x="3623" y="5107"/>
                    <a:pt x="3895" y="3814"/>
                    <a:pt x="3895" y="3814"/>
                  </a:cubicBezTo>
                  <a:cubicBezTo>
                    <a:pt x="3895" y="3814"/>
                    <a:pt x="4389" y="3559"/>
                    <a:pt x="4389" y="3320"/>
                  </a:cubicBezTo>
                  <a:cubicBezTo>
                    <a:pt x="4389" y="3080"/>
                    <a:pt x="4166" y="2378"/>
                    <a:pt x="4166" y="2202"/>
                  </a:cubicBezTo>
                  <a:cubicBezTo>
                    <a:pt x="4166" y="2043"/>
                    <a:pt x="4549" y="1548"/>
                    <a:pt x="4629" y="1165"/>
                  </a:cubicBezTo>
                  <a:cubicBezTo>
                    <a:pt x="4693" y="782"/>
                    <a:pt x="4278" y="0"/>
                    <a:pt x="42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582;p45"/>
            <p:cNvSpPr/>
            <p:nvPr/>
          </p:nvSpPr>
          <p:spPr>
            <a:xfrm>
              <a:off x="553700" y="2405775"/>
              <a:ext cx="120525" cy="135350"/>
            </a:xfrm>
            <a:custGeom>
              <a:avLst/>
              <a:gdLst/>
              <a:ahLst/>
              <a:cxnLst/>
              <a:rect l="l" t="t" r="r" b="b"/>
              <a:pathLst>
                <a:path w="4821" h="5414" extrusionOk="0">
                  <a:moveTo>
                    <a:pt x="4310" y="338"/>
                  </a:moveTo>
                  <a:cubicBezTo>
                    <a:pt x="4437" y="610"/>
                    <a:pt x="4597" y="1025"/>
                    <a:pt x="4549" y="1248"/>
                  </a:cubicBezTo>
                  <a:cubicBezTo>
                    <a:pt x="4501" y="1472"/>
                    <a:pt x="4405" y="1679"/>
                    <a:pt x="4278" y="1871"/>
                  </a:cubicBezTo>
                  <a:cubicBezTo>
                    <a:pt x="4198" y="1998"/>
                    <a:pt x="4134" y="2158"/>
                    <a:pt x="4102" y="2301"/>
                  </a:cubicBezTo>
                  <a:cubicBezTo>
                    <a:pt x="4118" y="2477"/>
                    <a:pt x="4150" y="2637"/>
                    <a:pt x="4198" y="2796"/>
                  </a:cubicBezTo>
                  <a:cubicBezTo>
                    <a:pt x="4246" y="3004"/>
                    <a:pt x="4294" y="3211"/>
                    <a:pt x="4310" y="3419"/>
                  </a:cubicBezTo>
                  <a:cubicBezTo>
                    <a:pt x="4310" y="3546"/>
                    <a:pt x="4054" y="3722"/>
                    <a:pt x="3879" y="3818"/>
                  </a:cubicBezTo>
                  <a:cubicBezTo>
                    <a:pt x="3863" y="3833"/>
                    <a:pt x="3831" y="3849"/>
                    <a:pt x="3831" y="3881"/>
                  </a:cubicBezTo>
                  <a:cubicBezTo>
                    <a:pt x="3703" y="4488"/>
                    <a:pt x="3480" y="5158"/>
                    <a:pt x="3336" y="5206"/>
                  </a:cubicBezTo>
                  <a:cubicBezTo>
                    <a:pt x="3322" y="5211"/>
                    <a:pt x="3304" y="5213"/>
                    <a:pt x="3280" y="5213"/>
                  </a:cubicBezTo>
                  <a:cubicBezTo>
                    <a:pt x="3009" y="5213"/>
                    <a:pt x="2139" y="4890"/>
                    <a:pt x="1756" y="4743"/>
                  </a:cubicBezTo>
                  <a:cubicBezTo>
                    <a:pt x="1581" y="4679"/>
                    <a:pt x="1469" y="4631"/>
                    <a:pt x="1405" y="4615"/>
                  </a:cubicBezTo>
                  <a:cubicBezTo>
                    <a:pt x="1293" y="4568"/>
                    <a:pt x="1134" y="4169"/>
                    <a:pt x="1054" y="3818"/>
                  </a:cubicBezTo>
                  <a:cubicBezTo>
                    <a:pt x="1038" y="3786"/>
                    <a:pt x="1022" y="3754"/>
                    <a:pt x="1006" y="3738"/>
                  </a:cubicBezTo>
                  <a:cubicBezTo>
                    <a:pt x="990" y="3738"/>
                    <a:pt x="543" y="3514"/>
                    <a:pt x="416" y="3227"/>
                  </a:cubicBezTo>
                  <a:cubicBezTo>
                    <a:pt x="320" y="3004"/>
                    <a:pt x="256" y="2700"/>
                    <a:pt x="352" y="2557"/>
                  </a:cubicBezTo>
                  <a:cubicBezTo>
                    <a:pt x="407" y="2501"/>
                    <a:pt x="487" y="2458"/>
                    <a:pt x="570" y="2458"/>
                  </a:cubicBezTo>
                  <a:cubicBezTo>
                    <a:pt x="582" y="2458"/>
                    <a:pt x="595" y="2459"/>
                    <a:pt x="607" y="2461"/>
                  </a:cubicBezTo>
                  <a:lnTo>
                    <a:pt x="703" y="2461"/>
                  </a:lnTo>
                  <a:cubicBezTo>
                    <a:pt x="863" y="2477"/>
                    <a:pt x="1022" y="2541"/>
                    <a:pt x="1150" y="2668"/>
                  </a:cubicBezTo>
                  <a:cubicBezTo>
                    <a:pt x="1214" y="2748"/>
                    <a:pt x="1246" y="2876"/>
                    <a:pt x="1246" y="2988"/>
                  </a:cubicBezTo>
                  <a:cubicBezTo>
                    <a:pt x="1246" y="3004"/>
                    <a:pt x="1246" y="3020"/>
                    <a:pt x="1246" y="3036"/>
                  </a:cubicBezTo>
                  <a:cubicBezTo>
                    <a:pt x="1325" y="3243"/>
                    <a:pt x="1437" y="3339"/>
                    <a:pt x="1565" y="3339"/>
                  </a:cubicBezTo>
                  <a:cubicBezTo>
                    <a:pt x="1772" y="3323"/>
                    <a:pt x="1900" y="3004"/>
                    <a:pt x="1916" y="2924"/>
                  </a:cubicBezTo>
                  <a:cubicBezTo>
                    <a:pt x="1948" y="2796"/>
                    <a:pt x="1948" y="2668"/>
                    <a:pt x="1948" y="2541"/>
                  </a:cubicBezTo>
                  <a:cubicBezTo>
                    <a:pt x="1948" y="2381"/>
                    <a:pt x="1948" y="2206"/>
                    <a:pt x="1980" y="2030"/>
                  </a:cubicBezTo>
                  <a:cubicBezTo>
                    <a:pt x="1996" y="2014"/>
                    <a:pt x="2075" y="1998"/>
                    <a:pt x="2123" y="1982"/>
                  </a:cubicBezTo>
                  <a:cubicBezTo>
                    <a:pt x="2315" y="1934"/>
                    <a:pt x="2490" y="1823"/>
                    <a:pt x="2602" y="1663"/>
                  </a:cubicBezTo>
                  <a:cubicBezTo>
                    <a:pt x="2778" y="1408"/>
                    <a:pt x="2682" y="961"/>
                    <a:pt x="2602" y="706"/>
                  </a:cubicBezTo>
                  <a:lnTo>
                    <a:pt x="2602" y="706"/>
                  </a:lnTo>
                  <a:cubicBezTo>
                    <a:pt x="2921" y="785"/>
                    <a:pt x="3240" y="833"/>
                    <a:pt x="3576" y="833"/>
                  </a:cubicBezTo>
                  <a:cubicBezTo>
                    <a:pt x="3895" y="817"/>
                    <a:pt x="4182" y="626"/>
                    <a:pt x="4310" y="338"/>
                  </a:cubicBezTo>
                  <a:close/>
                  <a:moveTo>
                    <a:pt x="4311" y="0"/>
                  </a:moveTo>
                  <a:cubicBezTo>
                    <a:pt x="4268" y="0"/>
                    <a:pt x="4223" y="29"/>
                    <a:pt x="4214" y="83"/>
                  </a:cubicBezTo>
                  <a:cubicBezTo>
                    <a:pt x="4214" y="83"/>
                    <a:pt x="4054" y="626"/>
                    <a:pt x="3576" y="626"/>
                  </a:cubicBezTo>
                  <a:cubicBezTo>
                    <a:pt x="3209" y="626"/>
                    <a:pt x="2841" y="562"/>
                    <a:pt x="2490" y="466"/>
                  </a:cubicBezTo>
                  <a:cubicBezTo>
                    <a:pt x="2478" y="461"/>
                    <a:pt x="2466" y="459"/>
                    <a:pt x="2454" y="459"/>
                  </a:cubicBezTo>
                  <a:cubicBezTo>
                    <a:pt x="2389" y="459"/>
                    <a:pt x="2336" y="526"/>
                    <a:pt x="2363" y="594"/>
                  </a:cubicBezTo>
                  <a:cubicBezTo>
                    <a:pt x="2427" y="785"/>
                    <a:pt x="2586" y="1328"/>
                    <a:pt x="2443" y="1551"/>
                  </a:cubicBezTo>
                  <a:cubicBezTo>
                    <a:pt x="2347" y="1679"/>
                    <a:pt x="2219" y="1759"/>
                    <a:pt x="2059" y="1791"/>
                  </a:cubicBezTo>
                  <a:cubicBezTo>
                    <a:pt x="1964" y="1807"/>
                    <a:pt x="1868" y="1855"/>
                    <a:pt x="1804" y="1950"/>
                  </a:cubicBezTo>
                  <a:cubicBezTo>
                    <a:pt x="1756" y="2142"/>
                    <a:pt x="1740" y="2333"/>
                    <a:pt x="1740" y="2541"/>
                  </a:cubicBezTo>
                  <a:cubicBezTo>
                    <a:pt x="1756" y="2653"/>
                    <a:pt x="1740" y="2764"/>
                    <a:pt x="1724" y="2876"/>
                  </a:cubicBezTo>
                  <a:cubicBezTo>
                    <a:pt x="1708" y="2972"/>
                    <a:pt x="1613" y="3131"/>
                    <a:pt x="1549" y="3131"/>
                  </a:cubicBezTo>
                  <a:cubicBezTo>
                    <a:pt x="1549" y="3131"/>
                    <a:pt x="1501" y="3115"/>
                    <a:pt x="1437" y="2972"/>
                  </a:cubicBezTo>
                  <a:cubicBezTo>
                    <a:pt x="1453" y="2828"/>
                    <a:pt x="1405" y="2668"/>
                    <a:pt x="1309" y="2541"/>
                  </a:cubicBezTo>
                  <a:cubicBezTo>
                    <a:pt x="1150" y="2381"/>
                    <a:pt x="942" y="2269"/>
                    <a:pt x="719" y="2269"/>
                  </a:cubicBezTo>
                  <a:cubicBezTo>
                    <a:pt x="677" y="2259"/>
                    <a:pt x="635" y="2254"/>
                    <a:pt x="593" y="2254"/>
                  </a:cubicBezTo>
                  <a:cubicBezTo>
                    <a:pt x="441" y="2254"/>
                    <a:pt x="292" y="2320"/>
                    <a:pt x="192" y="2445"/>
                  </a:cubicBezTo>
                  <a:cubicBezTo>
                    <a:pt x="1" y="2716"/>
                    <a:pt x="176" y="3179"/>
                    <a:pt x="240" y="3323"/>
                  </a:cubicBezTo>
                  <a:cubicBezTo>
                    <a:pt x="384" y="3562"/>
                    <a:pt x="607" y="3770"/>
                    <a:pt x="863" y="3897"/>
                  </a:cubicBezTo>
                  <a:cubicBezTo>
                    <a:pt x="926" y="4137"/>
                    <a:pt x="1086" y="4727"/>
                    <a:pt x="1341" y="4807"/>
                  </a:cubicBezTo>
                  <a:cubicBezTo>
                    <a:pt x="1405" y="4823"/>
                    <a:pt x="1533" y="4871"/>
                    <a:pt x="1692" y="4919"/>
                  </a:cubicBezTo>
                  <a:cubicBezTo>
                    <a:pt x="2474" y="5222"/>
                    <a:pt x="3017" y="5413"/>
                    <a:pt x="3288" y="5413"/>
                  </a:cubicBezTo>
                  <a:cubicBezTo>
                    <a:pt x="3320" y="5413"/>
                    <a:pt x="3368" y="5413"/>
                    <a:pt x="3400" y="5397"/>
                  </a:cubicBezTo>
                  <a:cubicBezTo>
                    <a:pt x="3703" y="5286"/>
                    <a:pt x="3943" y="4328"/>
                    <a:pt x="4022" y="3977"/>
                  </a:cubicBezTo>
                  <a:cubicBezTo>
                    <a:pt x="4166" y="3897"/>
                    <a:pt x="4517" y="3674"/>
                    <a:pt x="4517" y="3419"/>
                  </a:cubicBezTo>
                  <a:cubicBezTo>
                    <a:pt x="4501" y="3195"/>
                    <a:pt x="4453" y="2972"/>
                    <a:pt x="4390" y="2748"/>
                  </a:cubicBezTo>
                  <a:cubicBezTo>
                    <a:pt x="4358" y="2605"/>
                    <a:pt x="4326" y="2445"/>
                    <a:pt x="4294" y="2301"/>
                  </a:cubicBezTo>
                  <a:cubicBezTo>
                    <a:pt x="4342" y="2190"/>
                    <a:pt x="4390" y="2078"/>
                    <a:pt x="4453" y="1966"/>
                  </a:cubicBezTo>
                  <a:cubicBezTo>
                    <a:pt x="4581" y="1759"/>
                    <a:pt x="4693" y="1519"/>
                    <a:pt x="4757" y="1280"/>
                  </a:cubicBezTo>
                  <a:cubicBezTo>
                    <a:pt x="4820" y="865"/>
                    <a:pt x="4437" y="131"/>
                    <a:pt x="4390" y="51"/>
                  </a:cubicBezTo>
                  <a:cubicBezTo>
                    <a:pt x="4376" y="17"/>
                    <a:pt x="4344" y="0"/>
                    <a:pt x="431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583;p45"/>
            <p:cNvSpPr/>
            <p:nvPr/>
          </p:nvSpPr>
          <p:spPr>
            <a:xfrm>
              <a:off x="671800" y="2543500"/>
              <a:ext cx="110150" cy="221175"/>
            </a:xfrm>
            <a:custGeom>
              <a:avLst/>
              <a:gdLst/>
              <a:ahLst/>
              <a:cxnLst/>
              <a:rect l="l" t="t" r="r" b="b"/>
              <a:pathLst>
                <a:path w="4406" h="8847" extrusionOk="0">
                  <a:moveTo>
                    <a:pt x="1086" y="0"/>
                  </a:moveTo>
                  <a:lnTo>
                    <a:pt x="1" y="1293"/>
                  </a:lnTo>
                  <a:cubicBezTo>
                    <a:pt x="1" y="1293"/>
                    <a:pt x="176" y="2681"/>
                    <a:pt x="527" y="3240"/>
                  </a:cubicBezTo>
                  <a:cubicBezTo>
                    <a:pt x="878" y="3798"/>
                    <a:pt x="2347" y="5969"/>
                    <a:pt x="2347" y="5969"/>
                  </a:cubicBezTo>
                  <a:cubicBezTo>
                    <a:pt x="2347" y="5969"/>
                    <a:pt x="2235" y="6703"/>
                    <a:pt x="2347" y="6910"/>
                  </a:cubicBezTo>
                  <a:cubicBezTo>
                    <a:pt x="2554" y="7357"/>
                    <a:pt x="2730" y="7804"/>
                    <a:pt x="2857" y="8267"/>
                  </a:cubicBezTo>
                  <a:cubicBezTo>
                    <a:pt x="2857" y="8354"/>
                    <a:pt x="2962" y="8429"/>
                    <a:pt x="3053" y="8429"/>
                  </a:cubicBezTo>
                  <a:cubicBezTo>
                    <a:pt x="3111" y="8429"/>
                    <a:pt x="3164" y="8397"/>
                    <a:pt x="3177" y="8315"/>
                  </a:cubicBezTo>
                  <a:cubicBezTo>
                    <a:pt x="3208" y="8139"/>
                    <a:pt x="3208" y="7980"/>
                    <a:pt x="3208" y="7820"/>
                  </a:cubicBezTo>
                  <a:lnTo>
                    <a:pt x="3815" y="8730"/>
                  </a:lnTo>
                  <a:cubicBezTo>
                    <a:pt x="3815" y="8730"/>
                    <a:pt x="3970" y="8846"/>
                    <a:pt x="4097" y="8846"/>
                  </a:cubicBezTo>
                  <a:cubicBezTo>
                    <a:pt x="4152" y="8846"/>
                    <a:pt x="4201" y="8824"/>
                    <a:pt x="4230" y="8762"/>
                  </a:cubicBezTo>
                  <a:cubicBezTo>
                    <a:pt x="4342" y="8554"/>
                    <a:pt x="4262" y="7437"/>
                    <a:pt x="4342" y="6990"/>
                  </a:cubicBezTo>
                  <a:cubicBezTo>
                    <a:pt x="4405" y="6527"/>
                    <a:pt x="4054" y="5905"/>
                    <a:pt x="3783" y="5618"/>
                  </a:cubicBezTo>
                  <a:cubicBezTo>
                    <a:pt x="3496" y="5346"/>
                    <a:pt x="3145" y="4852"/>
                    <a:pt x="3049" y="4740"/>
                  </a:cubicBezTo>
                  <a:cubicBezTo>
                    <a:pt x="2937" y="4644"/>
                    <a:pt x="2490" y="3001"/>
                    <a:pt x="2283" y="1883"/>
                  </a:cubicBezTo>
                  <a:cubicBezTo>
                    <a:pt x="2059" y="766"/>
                    <a:pt x="1501" y="64"/>
                    <a:pt x="10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584;p45"/>
            <p:cNvSpPr/>
            <p:nvPr/>
          </p:nvSpPr>
          <p:spPr>
            <a:xfrm>
              <a:off x="669400" y="2541025"/>
              <a:ext cx="115350" cy="226325"/>
            </a:xfrm>
            <a:custGeom>
              <a:avLst/>
              <a:gdLst/>
              <a:ahLst/>
              <a:cxnLst/>
              <a:rect l="l" t="t" r="r" b="b"/>
              <a:pathLst>
                <a:path w="4614" h="9053" extrusionOk="0">
                  <a:moveTo>
                    <a:pt x="1172" y="0"/>
                  </a:moveTo>
                  <a:cubicBezTo>
                    <a:pt x="1066" y="0"/>
                    <a:pt x="1047" y="180"/>
                    <a:pt x="1166" y="195"/>
                  </a:cubicBezTo>
                  <a:cubicBezTo>
                    <a:pt x="1501" y="259"/>
                    <a:pt x="2060" y="849"/>
                    <a:pt x="2267" y="1998"/>
                  </a:cubicBezTo>
                  <a:cubicBezTo>
                    <a:pt x="2443" y="2940"/>
                    <a:pt x="2921" y="4775"/>
                    <a:pt x="3065" y="4919"/>
                  </a:cubicBezTo>
                  <a:cubicBezTo>
                    <a:pt x="3113" y="4951"/>
                    <a:pt x="3193" y="5062"/>
                    <a:pt x="3273" y="5174"/>
                  </a:cubicBezTo>
                  <a:cubicBezTo>
                    <a:pt x="3448" y="5382"/>
                    <a:pt x="3624" y="5589"/>
                    <a:pt x="3799" y="5797"/>
                  </a:cubicBezTo>
                  <a:cubicBezTo>
                    <a:pt x="4055" y="6052"/>
                    <a:pt x="4406" y="6658"/>
                    <a:pt x="4342" y="7073"/>
                  </a:cubicBezTo>
                  <a:cubicBezTo>
                    <a:pt x="4310" y="7361"/>
                    <a:pt x="4294" y="7648"/>
                    <a:pt x="4294" y="7935"/>
                  </a:cubicBezTo>
                  <a:cubicBezTo>
                    <a:pt x="4310" y="8238"/>
                    <a:pt x="4294" y="8526"/>
                    <a:pt x="4230" y="8813"/>
                  </a:cubicBezTo>
                  <a:cubicBezTo>
                    <a:pt x="4230" y="8845"/>
                    <a:pt x="4214" y="8845"/>
                    <a:pt x="4214" y="8845"/>
                  </a:cubicBezTo>
                  <a:cubicBezTo>
                    <a:pt x="4118" y="8845"/>
                    <a:pt x="4039" y="8813"/>
                    <a:pt x="3975" y="8765"/>
                  </a:cubicBezTo>
                  <a:lnTo>
                    <a:pt x="3400" y="7871"/>
                  </a:lnTo>
                  <a:cubicBezTo>
                    <a:pt x="3376" y="7835"/>
                    <a:pt x="3342" y="7819"/>
                    <a:pt x="3310" y="7819"/>
                  </a:cubicBezTo>
                  <a:cubicBezTo>
                    <a:pt x="3257" y="7819"/>
                    <a:pt x="3209" y="7860"/>
                    <a:pt x="3209" y="7919"/>
                  </a:cubicBezTo>
                  <a:cubicBezTo>
                    <a:pt x="3209" y="8079"/>
                    <a:pt x="3193" y="8238"/>
                    <a:pt x="3177" y="8398"/>
                  </a:cubicBezTo>
                  <a:cubicBezTo>
                    <a:pt x="3177" y="8430"/>
                    <a:pt x="3161" y="8430"/>
                    <a:pt x="3145" y="8430"/>
                  </a:cubicBezTo>
                  <a:cubicBezTo>
                    <a:pt x="3097" y="8430"/>
                    <a:pt x="3065" y="8382"/>
                    <a:pt x="3065" y="8366"/>
                  </a:cubicBezTo>
                  <a:cubicBezTo>
                    <a:pt x="3065" y="8366"/>
                    <a:pt x="3065" y="8350"/>
                    <a:pt x="3065" y="8350"/>
                  </a:cubicBezTo>
                  <a:cubicBezTo>
                    <a:pt x="2921" y="7871"/>
                    <a:pt x="2730" y="7408"/>
                    <a:pt x="2522" y="6962"/>
                  </a:cubicBezTo>
                  <a:cubicBezTo>
                    <a:pt x="2459" y="6834"/>
                    <a:pt x="2491" y="6355"/>
                    <a:pt x="2538" y="6084"/>
                  </a:cubicBezTo>
                  <a:cubicBezTo>
                    <a:pt x="2538" y="6052"/>
                    <a:pt x="2538" y="6036"/>
                    <a:pt x="2522" y="6020"/>
                  </a:cubicBezTo>
                  <a:cubicBezTo>
                    <a:pt x="2507" y="5988"/>
                    <a:pt x="1054" y="3850"/>
                    <a:pt x="703" y="3291"/>
                  </a:cubicBezTo>
                  <a:cubicBezTo>
                    <a:pt x="368" y="2764"/>
                    <a:pt x="192" y="1392"/>
                    <a:pt x="192" y="1376"/>
                  </a:cubicBezTo>
                  <a:cubicBezTo>
                    <a:pt x="192" y="1334"/>
                    <a:pt x="157" y="1293"/>
                    <a:pt x="105" y="1293"/>
                  </a:cubicBezTo>
                  <a:cubicBezTo>
                    <a:pt x="98" y="1293"/>
                    <a:pt x="89" y="1294"/>
                    <a:pt x="81" y="1296"/>
                  </a:cubicBezTo>
                  <a:cubicBezTo>
                    <a:pt x="33" y="1296"/>
                    <a:pt x="1" y="1344"/>
                    <a:pt x="1" y="1408"/>
                  </a:cubicBezTo>
                  <a:cubicBezTo>
                    <a:pt x="1" y="1456"/>
                    <a:pt x="176" y="2828"/>
                    <a:pt x="544" y="3403"/>
                  </a:cubicBezTo>
                  <a:cubicBezTo>
                    <a:pt x="863" y="3913"/>
                    <a:pt x="2155" y="5829"/>
                    <a:pt x="2331" y="6100"/>
                  </a:cubicBezTo>
                  <a:cubicBezTo>
                    <a:pt x="2315" y="6275"/>
                    <a:pt x="2251" y="6850"/>
                    <a:pt x="2347" y="7057"/>
                  </a:cubicBezTo>
                  <a:cubicBezTo>
                    <a:pt x="2554" y="7488"/>
                    <a:pt x="2730" y="7935"/>
                    <a:pt x="2858" y="8382"/>
                  </a:cubicBezTo>
                  <a:cubicBezTo>
                    <a:pt x="2890" y="8526"/>
                    <a:pt x="3001" y="8621"/>
                    <a:pt x="3129" y="8621"/>
                  </a:cubicBezTo>
                  <a:cubicBezTo>
                    <a:pt x="3138" y="8623"/>
                    <a:pt x="3148" y="8623"/>
                    <a:pt x="3157" y="8623"/>
                  </a:cubicBezTo>
                  <a:cubicBezTo>
                    <a:pt x="3272" y="8623"/>
                    <a:pt x="3368" y="8533"/>
                    <a:pt x="3368" y="8430"/>
                  </a:cubicBezTo>
                  <a:cubicBezTo>
                    <a:pt x="3384" y="8366"/>
                    <a:pt x="3384" y="8302"/>
                    <a:pt x="3400" y="8222"/>
                  </a:cubicBezTo>
                  <a:lnTo>
                    <a:pt x="3831" y="8877"/>
                  </a:lnTo>
                  <a:cubicBezTo>
                    <a:pt x="3831" y="8893"/>
                    <a:pt x="3831" y="8893"/>
                    <a:pt x="3847" y="8909"/>
                  </a:cubicBezTo>
                  <a:cubicBezTo>
                    <a:pt x="3943" y="8988"/>
                    <a:pt x="4071" y="9036"/>
                    <a:pt x="4198" y="9052"/>
                  </a:cubicBezTo>
                  <a:cubicBezTo>
                    <a:pt x="4214" y="9052"/>
                    <a:pt x="4230" y="9052"/>
                    <a:pt x="4246" y="9036"/>
                  </a:cubicBezTo>
                  <a:cubicBezTo>
                    <a:pt x="4326" y="9020"/>
                    <a:pt x="4390" y="8972"/>
                    <a:pt x="4422" y="8909"/>
                  </a:cubicBezTo>
                  <a:cubicBezTo>
                    <a:pt x="4485" y="8781"/>
                    <a:pt x="4485" y="8462"/>
                    <a:pt x="4501" y="7951"/>
                  </a:cubicBezTo>
                  <a:cubicBezTo>
                    <a:pt x="4485" y="7664"/>
                    <a:pt x="4501" y="7377"/>
                    <a:pt x="4533" y="7105"/>
                  </a:cubicBezTo>
                  <a:cubicBezTo>
                    <a:pt x="4613" y="6595"/>
                    <a:pt x="4230" y="5940"/>
                    <a:pt x="3943" y="5653"/>
                  </a:cubicBezTo>
                  <a:cubicBezTo>
                    <a:pt x="3767" y="5461"/>
                    <a:pt x="3592" y="5254"/>
                    <a:pt x="3432" y="5047"/>
                  </a:cubicBezTo>
                  <a:cubicBezTo>
                    <a:pt x="3336" y="4919"/>
                    <a:pt x="3257" y="4823"/>
                    <a:pt x="3209" y="4791"/>
                  </a:cubicBezTo>
                  <a:cubicBezTo>
                    <a:pt x="3113" y="4648"/>
                    <a:pt x="2682" y="3084"/>
                    <a:pt x="2475" y="1966"/>
                  </a:cubicBezTo>
                  <a:cubicBezTo>
                    <a:pt x="2251" y="801"/>
                    <a:pt x="1645" y="83"/>
                    <a:pt x="1198" y="3"/>
                  </a:cubicBezTo>
                  <a:cubicBezTo>
                    <a:pt x="1189" y="1"/>
                    <a:pt x="1180" y="0"/>
                    <a:pt x="117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585;p45"/>
            <p:cNvSpPr/>
            <p:nvPr/>
          </p:nvSpPr>
          <p:spPr>
            <a:xfrm>
              <a:off x="724475" y="2667175"/>
              <a:ext cx="57475" cy="97500"/>
            </a:xfrm>
            <a:custGeom>
              <a:avLst/>
              <a:gdLst/>
              <a:ahLst/>
              <a:cxnLst/>
              <a:rect l="l" t="t" r="r" b="b"/>
              <a:pathLst>
                <a:path w="2299" h="3900" extrusionOk="0">
                  <a:moveTo>
                    <a:pt x="1101" y="1"/>
                  </a:moveTo>
                  <a:cubicBezTo>
                    <a:pt x="671" y="128"/>
                    <a:pt x="304" y="368"/>
                    <a:pt x="0" y="687"/>
                  </a:cubicBezTo>
                  <a:lnTo>
                    <a:pt x="240" y="1022"/>
                  </a:lnTo>
                  <a:cubicBezTo>
                    <a:pt x="240" y="1022"/>
                    <a:pt x="128" y="1756"/>
                    <a:pt x="240" y="1963"/>
                  </a:cubicBezTo>
                  <a:cubicBezTo>
                    <a:pt x="447" y="2410"/>
                    <a:pt x="623" y="2857"/>
                    <a:pt x="750" y="3336"/>
                  </a:cubicBezTo>
                  <a:cubicBezTo>
                    <a:pt x="750" y="3412"/>
                    <a:pt x="853" y="3483"/>
                    <a:pt x="943" y="3483"/>
                  </a:cubicBezTo>
                  <a:cubicBezTo>
                    <a:pt x="1003" y="3483"/>
                    <a:pt x="1057" y="3451"/>
                    <a:pt x="1070" y="3368"/>
                  </a:cubicBezTo>
                  <a:cubicBezTo>
                    <a:pt x="1101" y="3208"/>
                    <a:pt x="1101" y="3033"/>
                    <a:pt x="1101" y="2873"/>
                  </a:cubicBezTo>
                  <a:lnTo>
                    <a:pt x="1708" y="3783"/>
                  </a:lnTo>
                  <a:cubicBezTo>
                    <a:pt x="1708" y="3783"/>
                    <a:pt x="1856" y="3899"/>
                    <a:pt x="1983" y="3899"/>
                  </a:cubicBezTo>
                  <a:cubicBezTo>
                    <a:pt x="2038" y="3899"/>
                    <a:pt x="2089" y="3877"/>
                    <a:pt x="2123" y="3815"/>
                  </a:cubicBezTo>
                  <a:cubicBezTo>
                    <a:pt x="2219" y="3623"/>
                    <a:pt x="2155" y="2490"/>
                    <a:pt x="2219" y="2043"/>
                  </a:cubicBezTo>
                  <a:cubicBezTo>
                    <a:pt x="2298" y="1580"/>
                    <a:pt x="1947" y="958"/>
                    <a:pt x="1660" y="671"/>
                  </a:cubicBezTo>
                  <a:cubicBezTo>
                    <a:pt x="1469" y="463"/>
                    <a:pt x="1277" y="240"/>
                    <a:pt x="11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586;p45"/>
            <p:cNvSpPr/>
            <p:nvPr/>
          </p:nvSpPr>
          <p:spPr>
            <a:xfrm>
              <a:off x="722075" y="2664775"/>
              <a:ext cx="62275" cy="102575"/>
            </a:xfrm>
            <a:custGeom>
              <a:avLst/>
              <a:gdLst/>
              <a:ahLst/>
              <a:cxnLst/>
              <a:rect l="l" t="t" r="r" b="b"/>
              <a:pathLst>
                <a:path w="2491" h="4103" extrusionOk="0">
                  <a:moveTo>
                    <a:pt x="1150" y="208"/>
                  </a:moveTo>
                  <a:cubicBezTo>
                    <a:pt x="1325" y="432"/>
                    <a:pt x="1501" y="639"/>
                    <a:pt x="1692" y="847"/>
                  </a:cubicBezTo>
                  <a:cubicBezTo>
                    <a:pt x="1948" y="1102"/>
                    <a:pt x="2283" y="1708"/>
                    <a:pt x="2219" y="2123"/>
                  </a:cubicBezTo>
                  <a:cubicBezTo>
                    <a:pt x="2187" y="2411"/>
                    <a:pt x="2171" y="2698"/>
                    <a:pt x="2187" y="2985"/>
                  </a:cubicBezTo>
                  <a:cubicBezTo>
                    <a:pt x="2203" y="3288"/>
                    <a:pt x="2171" y="3576"/>
                    <a:pt x="2123" y="3863"/>
                  </a:cubicBezTo>
                  <a:cubicBezTo>
                    <a:pt x="2123" y="3879"/>
                    <a:pt x="2107" y="3895"/>
                    <a:pt x="2091" y="3895"/>
                  </a:cubicBezTo>
                  <a:cubicBezTo>
                    <a:pt x="2011" y="3895"/>
                    <a:pt x="1932" y="3863"/>
                    <a:pt x="1868" y="3815"/>
                  </a:cubicBezTo>
                  <a:lnTo>
                    <a:pt x="1293" y="2921"/>
                  </a:lnTo>
                  <a:cubicBezTo>
                    <a:pt x="1268" y="2890"/>
                    <a:pt x="1234" y="2876"/>
                    <a:pt x="1201" y="2876"/>
                  </a:cubicBezTo>
                  <a:cubicBezTo>
                    <a:pt x="1149" y="2876"/>
                    <a:pt x="1102" y="2911"/>
                    <a:pt x="1102" y="2969"/>
                  </a:cubicBezTo>
                  <a:cubicBezTo>
                    <a:pt x="1102" y="3129"/>
                    <a:pt x="1086" y="3288"/>
                    <a:pt x="1070" y="3448"/>
                  </a:cubicBezTo>
                  <a:cubicBezTo>
                    <a:pt x="1070" y="3480"/>
                    <a:pt x="1054" y="3480"/>
                    <a:pt x="1038" y="3480"/>
                  </a:cubicBezTo>
                  <a:cubicBezTo>
                    <a:pt x="990" y="3480"/>
                    <a:pt x="958" y="3448"/>
                    <a:pt x="958" y="3432"/>
                  </a:cubicBezTo>
                  <a:cubicBezTo>
                    <a:pt x="958" y="3416"/>
                    <a:pt x="958" y="3400"/>
                    <a:pt x="958" y="3400"/>
                  </a:cubicBezTo>
                  <a:cubicBezTo>
                    <a:pt x="814" y="2921"/>
                    <a:pt x="623" y="2458"/>
                    <a:pt x="415" y="2028"/>
                  </a:cubicBezTo>
                  <a:cubicBezTo>
                    <a:pt x="352" y="1884"/>
                    <a:pt x="384" y="1405"/>
                    <a:pt x="431" y="1134"/>
                  </a:cubicBezTo>
                  <a:cubicBezTo>
                    <a:pt x="431" y="1118"/>
                    <a:pt x="431" y="1086"/>
                    <a:pt x="415" y="1070"/>
                  </a:cubicBezTo>
                  <a:lnTo>
                    <a:pt x="224" y="799"/>
                  </a:lnTo>
                  <a:cubicBezTo>
                    <a:pt x="479" y="527"/>
                    <a:pt x="799" y="320"/>
                    <a:pt x="1150" y="208"/>
                  </a:cubicBezTo>
                  <a:close/>
                  <a:moveTo>
                    <a:pt x="1166" y="1"/>
                  </a:moveTo>
                  <a:cubicBezTo>
                    <a:pt x="719" y="128"/>
                    <a:pt x="336" y="384"/>
                    <a:pt x="32" y="719"/>
                  </a:cubicBezTo>
                  <a:cubicBezTo>
                    <a:pt x="1" y="751"/>
                    <a:pt x="1" y="799"/>
                    <a:pt x="17" y="847"/>
                  </a:cubicBezTo>
                  <a:lnTo>
                    <a:pt x="224" y="1150"/>
                  </a:lnTo>
                  <a:cubicBezTo>
                    <a:pt x="192" y="1325"/>
                    <a:pt x="128" y="1900"/>
                    <a:pt x="240" y="2107"/>
                  </a:cubicBezTo>
                  <a:cubicBezTo>
                    <a:pt x="447" y="2538"/>
                    <a:pt x="623" y="2985"/>
                    <a:pt x="751" y="3448"/>
                  </a:cubicBezTo>
                  <a:cubicBezTo>
                    <a:pt x="783" y="3576"/>
                    <a:pt x="878" y="3671"/>
                    <a:pt x="1022" y="3671"/>
                  </a:cubicBezTo>
                  <a:cubicBezTo>
                    <a:pt x="1033" y="3673"/>
                    <a:pt x="1044" y="3673"/>
                    <a:pt x="1054" y="3673"/>
                  </a:cubicBezTo>
                  <a:cubicBezTo>
                    <a:pt x="1168" y="3673"/>
                    <a:pt x="1261" y="3597"/>
                    <a:pt x="1261" y="3480"/>
                  </a:cubicBezTo>
                  <a:cubicBezTo>
                    <a:pt x="1277" y="3416"/>
                    <a:pt x="1277" y="3352"/>
                    <a:pt x="1293" y="3288"/>
                  </a:cubicBezTo>
                  <a:lnTo>
                    <a:pt x="1724" y="3943"/>
                  </a:lnTo>
                  <a:cubicBezTo>
                    <a:pt x="1724" y="3943"/>
                    <a:pt x="1724" y="3959"/>
                    <a:pt x="1740" y="3959"/>
                  </a:cubicBezTo>
                  <a:cubicBezTo>
                    <a:pt x="1836" y="4038"/>
                    <a:pt x="1964" y="4086"/>
                    <a:pt x="2075" y="4102"/>
                  </a:cubicBezTo>
                  <a:cubicBezTo>
                    <a:pt x="2107" y="4102"/>
                    <a:pt x="2123" y="4086"/>
                    <a:pt x="2139" y="4086"/>
                  </a:cubicBezTo>
                  <a:cubicBezTo>
                    <a:pt x="2203" y="4070"/>
                    <a:pt x="2267" y="4022"/>
                    <a:pt x="2299" y="3959"/>
                  </a:cubicBezTo>
                  <a:cubicBezTo>
                    <a:pt x="2363" y="3831"/>
                    <a:pt x="2378" y="3512"/>
                    <a:pt x="2378" y="3001"/>
                  </a:cubicBezTo>
                  <a:cubicBezTo>
                    <a:pt x="2378" y="2714"/>
                    <a:pt x="2394" y="2427"/>
                    <a:pt x="2410" y="2155"/>
                  </a:cubicBezTo>
                  <a:cubicBezTo>
                    <a:pt x="2490" y="1645"/>
                    <a:pt x="2107" y="990"/>
                    <a:pt x="1836" y="703"/>
                  </a:cubicBezTo>
                  <a:cubicBezTo>
                    <a:pt x="1628" y="495"/>
                    <a:pt x="1453" y="272"/>
                    <a:pt x="1277" y="33"/>
                  </a:cubicBezTo>
                  <a:cubicBezTo>
                    <a:pt x="1245" y="1"/>
                    <a:pt x="1197" y="1"/>
                    <a:pt x="116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587;p45"/>
            <p:cNvSpPr/>
            <p:nvPr/>
          </p:nvSpPr>
          <p:spPr>
            <a:xfrm>
              <a:off x="433625" y="2540700"/>
              <a:ext cx="357900" cy="321475"/>
            </a:xfrm>
            <a:custGeom>
              <a:avLst/>
              <a:gdLst/>
              <a:ahLst/>
              <a:cxnLst/>
              <a:rect l="l" t="t" r="r" b="b"/>
              <a:pathLst>
                <a:path w="14316" h="12859" extrusionOk="0">
                  <a:moveTo>
                    <a:pt x="1149" y="0"/>
                  </a:moveTo>
                  <a:cubicBezTo>
                    <a:pt x="686" y="368"/>
                    <a:pt x="367" y="878"/>
                    <a:pt x="239" y="1437"/>
                  </a:cubicBezTo>
                  <a:cubicBezTo>
                    <a:pt x="0" y="2410"/>
                    <a:pt x="798" y="6400"/>
                    <a:pt x="1005" y="7549"/>
                  </a:cubicBezTo>
                  <a:cubicBezTo>
                    <a:pt x="1213" y="8698"/>
                    <a:pt x="2266" y="12528"/>
                    <a:pt x="2585" y="12784"/>
                  </a:cubicBezTo>
                  <a:cubicBezTo>
                    <a:pt x="2648" y="12836"/>
                    <a:pt x="2852" y="12858"/>
                    <a:pt x="3149" y="12858"/>
                  </a:cubicBezTo>
                  <a:cubicBezTo>
                    <a:pt x="4298" y="12858"/>
                    <a:pt x="6831" y="12527"/>
                    <a:pt x="7884" y="12337"/>
                  </a:cubicBezTo>
                  <a:cubicBezTo>
                    <a:pt x="9208" y="12082"/>
                    <a:pt x="12081" y="11076"/>
                    <a:pt x="12672" y="10901"/>
                  </a:cubicBezTo>
                  <a:cubicBezTo>
                    <a:pt x="13278" y="10725"/>
                    <a:pt x="13581" y="9815"/>
                    <a:pt x="13757" y="9640"/>
                  </a:cubicBezTo>
                  <a:cubicBezTo>
                    <a:pt x="13932" y="9464"/>
                    <a:pt x="14315" y="8874"/>
                    <a:pt x="14108" y="8666"/>
                  </a:cubicBezTo>
                  <a:cubicBezTo>
                    <a:pt x="14039" y="8597"/>
                    <a:pt x="13927" y="8574"/>
                    <a:pt x="13799" y="8574"/>
                  </a:cubicBezTo>
                  <a:cubicBezTo>
                    <a:pt x="13544" y="8574"/>
                    <a:pt x="13225" y="8666"/>
                    <a:pt x="13055" y="8666"/>
                  </a:cubicBezTo>
                  <a:cubicBezTo>
                    <a:pt x="12815" y="8666"/>
                    <a:pt x="12352" y="8634"/>
                    <a:pt x="11874" y="8634"/>
                  </a:cubicBezTo>
                  <a:cubicBezTo>
                    <a:pt x="11379" y="8650"/>
                    <a:pt x="10948" y="8985"/>
                    <a:pt x="10820" y="9464"/>
                  </a:cubicBezTo>
                  <a:cubicBezTo>
                    <a:pt x="10757" y="9736"/>
                    <a:pt x="10645" y="9975"/>
                    <a:pt x="10469" y="10198"/>
                  </a:cubicBezTo>
                  <a:cubicBezTo>
                    <a:pt x="10469" y="10198"/>
                    <a:pt x="6878" y="10693"/>
                    <a:pt x="6112" y="10693"/>
                  </a:cubicBezTo>
                  <a:cubicBezTo>
                    <a:pt x="5602" y="10693"/>
                    <a:pt x="5107" y="10645"/>
                    <a:pt x="4612" y="10581"/>
                  </a:cubicBezTo>
                  <a:cubicBezTo>
                    <a:pt x="4612" y="10581"/>
                    <a:pt x="4197" y="8172"/>
                    <a:pt x="3878" y="6671"/>
                  </a:cubicBezTo>
                  <a:cubicBezTo>
                    <a:pt x="3559" y="5171"/>
                    <a:pt x="3272" y="4022"/>
                    <a:pt x="3032" y="3639"/>
                  </a:cubicBezTo>
                  <a:lnTo>
                    <a:pt x="11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588;p45"/>
            <p:cNvSpPr/>
            <p:nvPr/>
          </p:nvSpPr>
          <p:spPr>
            <a:xfrm>
              <a:off x="431625" y="2538150"/>
              <a:ext cx="363500" cy="326650"/>
            </a:xfrm>
            <a:custGeom>
              <a:avLst/>
              <a:gdLst/>
              <a:ahLst/>
              <a:cxnLst/>
              <a:rect l="l" t="t" r="r" b="b"/>
              <a:pathLst>
                <a:path w="14540" h="13066" extrusionOk="0">
                  <a:moveTo>
                    <a:pt x="1228" y="1"/>
                  </a:moveTo>
                  <a:cubicBezTo>
                    <a:pt x="1208" y="1"/>
                    <a:pt x="1187" y="7"/>
                    <a:pt x="1165" y="23"/>
                  </a:cubicBezTo>
                  <a:cubicBezTo>
                    <a:pt x="686" y="406"/>
                    <a:pt x="367" y="932"/>
                    <a:pt x="224" y="1523"/>
                  </a:cubicBezTo>
                  <a:cubicBezTo>
                    <a:pt x="0" y="2401"/>
                    <a:pt x="607" y="5624"/>
                    <a:pt x="894" y="7188"/>
                  </a:cubicBezTo>
                  <a:cubicBezTo>
                    <a:pt x="942" y="7380"/>
                    <a:pt x="974" y="7539"/>
                    <a:pt x="990" y="7667"/>
                  </a:cubicBezTo>
                  <a:cubicBezTo>
                    <a:pt x="1165" y="8657"/>
                    <a:pt x="2235" y="12678"/>
                    <a:pt x="2602" y="12966"/>
                  </a:cubicBezTo>
                  <a:cubicBezTo>
                    <a:pt x="2774" y="13032"/>
                    <a:pt x="2958" y="13065"/>
                    <a:pt x="3144" y="13065"/>
                  </a:cubicBezTo>
                  <a:cubicBezTo>
                    <a:pt x="3181" y="13065"/>
                    <a:pt x="3219" y="13064"/>
                    <a:pt x="3256" y="13061"/>
                  </a:cubicBezTo>
                  <a:cubicBezTo>
                    <a:pt x="4533" y="13061"/>
                    <a:pt x="7230" y="12662"/>
                    <a:pt x="7980" y="12535"/>
                  </a:cubicBezTo>
                  <a:cubicBezTo>
                    <a:pt x="8985" y="12343"/>
                    <a:pt x="10853" y="11737"/>
                    <a:pt x="11954" y="11370"/>
                  </a:cubicBezTo>
                  <a:cubicBezTo>
                    <a:pt x="12337" y="11242"/>
                    <a:pt x="12640" y="11146"/>
                    <a:pt x="12784" y="11098"/>
                  </a:cubicBezTo>
                  <a:cubicBezTo>
                    <a:pt x="13246" y="10955"/>
                    <a:pt x="13550" y="10428"/>
                    <a:pt x="13741" y="10077"/>
                  </a:cubicBezTo>
                  <a:cubicBezTo>
                    <a:pt x="13789" y="9981"/>
                    <a:pt x="13837" y="9901"/>
                    <a:pt x="13901" y="9822"/>
                  </a:cubicBezTo>
                  <a:cubicBezTo>
                    <a:pt x="14060" y="9662"/>
                    <a:pt x="14539" y="8976"/>
                    <a:pt x="14252" y="8688"/>
                  </a:cubicBezTo>
                  <a:cubicBezTo>
                    <a:pt x="14164" y="8601"/>
                    <a:pt x="14028" y="8573"/>
                    <a:pt x="13879" y="8573"/>
                  </a:cubicBezTo>
                  <a:cubicBezTo>
                    <a:pt x="13729" y="8573"/>
                    <a:pt x="13566" y="8601"/>
                    <a:pt x="13422" y="8625"/>
                  </a:cubicBezTo>
                  <a:cubicBezTo>
                    <a:pt x="13326" y="8641"/>
                    <a:pt x="13230" y="8657"/>
                    <a:pt x="13135" y="8673"/>
                  </a:cubicBezTo>
                  <a:cubicBezTo>
                    <a:pt x="13039" y="8673"/>
                    <a:pt x="12895" y="8657"/>
                    <a:pt x="12736" y="8657"/>
                  </a:cubicBezTo>
                  <a:cubicBezTo>
                    <a:pt x="12512" y="8641"/>
                    <a:pt x="12241" y="8625"/>
                    <a:pt x="11954" y="8625"/>
                  </a:cubicBezTo>
                  <a:cubicBezTo>
                    <a:pt x="11411" y="8657"/>
                    <a:pt x="10932" y="9024"/>
                    <a:pt x="10805" y="9550"/>
                  </a:cubicBezTo>
                  <a:cubicBezTo>
                    <a:pt x="10741" y="9790"/>
                    <a:pt x="10645" y="10013"/>
                    <a:pt x="10501" y="10205"/>
                  </a:cubicBezTo>
                  <a:cubicBezTo>
                    <a:pt x="10086" y="10268"/>
                    <a:pt x="6895" y="10683"/>
                    <a:pt x="6192" y="10683"/>
                  </a:cubicBezTo>
                  <a:cubicBezTo>
                    <a:pt x="5714" y="10683"/>
                    <a:pt x="5251" y="10651"/>
                    <a:pt x="4772" y="10604"/>
                  </a:cubicBezTo>
                  <a:cubicBezTo>
                    <a:pt x="4708" y="10189"/>
                    <a:pt x="4341" y="8098"/>
                    <a:pt x="4054" y="6757"/>
                  </a:cubicBezTo>
                  <a:cubicBezTo>
                    <a:pt x="3671" y="4954"/>
                    <a:pt x="3416" y="4044"/>
                    <a:pt x="3208" y="3693"/>
                  </a:cubicBezTo>
                  <a:cubicBezTo>
                    <a:pt x="3183" y="3653"/>
                    <a:pt x="3148" y="3636"/>
                    <a:pt x="3115" y="3636"/>
                  </a:cubicBezTo>
                  <a:cubicBezTo>
                    <a:pt x="3043" y="3636"/>
                    <a:pt x="2978" y="3713"/>
                    <a:pt x="3032" y="3789"/>
                  </a:cubicBezTo>
                  <a:cubicBezTo>
                    <a:pt x="3288" y="4204"/>
                    <a:pt x="3607" y="5624"/>
                    <a:pt x="3862" y="6789"/>
                  </a:cubicBezTo>
                  <a:cubicBezTo>
                    <a:pt x="4166" y="8274"/>
                    <a:pt x="4581" y="10683"/>
                    <a:pt x="4596" y="10699"/>
                  </a:cubicBezTo>
                  <a:cubicBezTo>
                    <a:pt x="4596" y="10747"/>
                    <a:pt x="4628" y="10779"/>
                    <a:pt x="4676" y="10779"/>
                  </a:cubicBezTo>
                  <a:cubicBezTo>
                    <a:pt x="5187" y="10843"/>
                    <a:pt x="5682" y="10891"/>
                    <a:pt x="6192" y="10891"/>
                  </a:cubicBezTo>
                  <a:cubicBezTo>
                    <a:pt x="6958" y="10891"/>
                    <a:pt x="10422" y="10412"/>
                    <a:pt x="10565" y="10396"/>
                  </a:cubicBezTo>
                  <a:cubicBezTo>
                    <a:pt x="10597" y="10396"/>
                    <a:pt x="10613" y="10380"/>
                    <a:pt x="10629" y="10364"/>
                  </a:cubicBezTo>
                  <a:cubicBezTo>
                    <a:pt x="10805" y="10125"/>
                    <a:pt x="10932" y="9869"/>
                    <a:pt x="10996" y="9598"/>
                  </a:cubicBezTo>
                  <a:cubicBezTo>
                    <a:pt x="11108" y="9151"/>
                    <a:pt x="11507" y="8848"/>
                    <a:pt x="11954" y="8832"/>
                  </a:cubicBezTo>
                  <a:cubicBezTo>
                    <a:pt x="12241" y="8832"/>
                    <a:pt x="12512" y="8848"/>
                    <a:pt x="12736" y="8848"/>
                  </a:cubicBezTo>
                  <a:cubicBezTo>
                    <a:pt x="12895" y="8864"/>
                    <a:pt x="13039" y="8864"/>
                    <a:pt x="13135" y="8864"/>
                  </a:cubicBezTo>
                  <a:cubicBezTo>
                    <a:pt x="13246" y="8864"/>
                    <a:pt x="13342" y="8848"/>
                    <a:pt x="13454" y="8816"/>
                  </a:cubicBezTo>
                  <a:cubicBezTo>
                    <a:pt x="13582" y="8798"/>
                    <a:pt x="13748" y="8769"/>
                    <a:pt x="13883" y="8769"/>
                  </a:cubicBezTo>
                  <a:cubicBezTo>
                    <a:pt x="13984" y="8769"/>
                    <a:pt x="14068" y="8785"/>
                    <a:pt x="14108" y="8832"/>
                  </a:cubicBezTo>
                  <a:cubicBezTo>
                    <a:pt x="14252" y="8960"/>
                    <a:pt x="13965" y="9470"/>
                    <a:pt x="13773" y="9678"/>
                  </a:cubicBezTo>
                  <a:cubicBezTo>
                    <a:pt x="13693" y="9774"/>
                    <a:pt x="13629" y="9869"/>
                    <a:pt x="13566" y="9981"/>
                  </a:cubicBezTo>
                  <a:cubicBezTo>
                    <a:pt x="13390" y="10300"/>
                    <a:pt x="13119" y="10795"/>
                    <a:pt x="12720" y="10907"/>
                  </a:cubicBezTo>
                  <a:cubicBezTo>
                    <a:pt x="12576" y="10955"/>
                    <a:pt x="12273" y="11050"/>
                    <a:pt x="11890" y="11178"/>
                  </a:cubicBezTo>
                  <a:cubicBezTo>
                    <a:pt x="10789" y="11545"/>
                    <a:pt x="8937" y="12152"/>
                    <a:pt x="7948" y="12327"/>
                  </a:cubicBezTo>
                  <a:cubicBezTo>
                    <a:pt x="6620" y="12572"/>
                    <a:pt x="4197" y="12859"/>
                    <a:pt x="3182" y="12859"/>
                  </a:cubicBezTo>
                  <a:cubicBezTo>
                    <a:pt x="2940" y="12859"/>
                    <a:pt x="2778" y="12843"/>
                    <a:pt x="2729" y="12806"/>
                  </a:cubicBezTo>
                  <a:cubicBezTo>
                    <a:pt x="2458" y="12598"/>
                    <a:pt x="1421" y="8880"/>
                    <a:pt x="1181" y="7635"/>
                  </a:cubicBezTo>
                  <a:cubicBezTo>
                    <a:pt x="1165" y="7508"/>
                    <a:pt x="1133" y="7332"/>
                    <a:pt x="1101" y="7140"/>
                  </a:cubicBezTo>
                  <a:cubicBezTo>
                    <a:pt x="830" y="5720"/>
                    <a:pt x="208" y="2417"/>
                    <a:pt x="415" y="1555"/>
                  </a:cubicBezTo>
                  <a:cubicBezTo>
                    <a:pt x="543" y="1012"/>
                    <a:pt x="846" y="533"/>
                    <a:pt x="1293" y="182"/>
                  </a:cubicBezTo>
                  <a:cubicBezTo>
                    <a:pt x="1370" y="118"/>
                    <a:pt x="1312" y="1"/>
                    <a:pt x="122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589;p45"/>
            <p:cNvSpPr/>
            <p:nvPr/>
          </p:nvSpPr>
          <p:spPr>
            <a:xfrm>
              <a:off x="688950" y="2755050"/>
              <a:ext cx="102575" cy="76925"/>
            </a:xfrm>
            <a:custGeom>
              <a:avLst/>
              <a:gdLst/>
              <a:ahLst/>
              <a:cxnLst/>
              <a:rect l="l" t="t" r="r" b="b"/>
              <a:pathLst>
                <a:path w="4103" h="3077" extrusionOk="0">
                  <a:moveTo>
                    <a:pt x="3576" y="0"/>
                  </a:moveTo>
                  <a:cubicBezTo>
                    <a:pt x="3317" y="0"/>
                    <a:pt x="3001" y="92"/>
                    <a:pt x="2842" y="92"/>
                  </a:cubicBezTo>
                  <a:cubicBezTo>
                    <a:pt x="2602" y="92"/>
                    <a:pt x="2139" y="60"/>
                    <a:pt x="1661" y="60"/>
                  </a:cubicBezTo>
                  <a:cubicBezTo>
                    <a:pt x="1150" y="76"/>
                    <a:pt x="735" y="411"/>
                    <a:pt x="607" y="890"/>
                  </a:cubicBezTo>
                  <a:cubicBezTo>
                    <a:pt x="544" y="1162"/>
                    <a:pt x="416" y="1401"/>
                    <a:pt x="256" y="1624"/>
                  </a:cubicBezTo>
                  <a:lnTo>
                    <a:pt x="1" y="1656"/>
                  </a:lnTo>
                  <a:cubicBezTo>
                    <a:pt x="113" y="1864"/>
                    <a:pt x="161" y="2087"/>
                    <a:pt x="192" y="2327"/>
                  </a:cubicBezTo>
                  <a:cubicBezTo>
                    <a:pt x="192" y="2582"/>
                    <a:pt x="176" y="2837"/>
                    <a:pt x="145" y="3077"/>
                  </a:cubicBezTo>
                  <a:cubicBezTo>
                    <a:pt x="1182" y="2757"/>
                    <a:pt x="2139" y="2422"/>
                    <a:pt x="2459" y="2327"/>
                  </a:cubicBezTo>
                  <a:cubicBezTo>
                    <a:pt x="3049" y="2151"/>
                    <a:pt x="3368" y="1241"/>
                    <a:pt x="3544" y="1066"/>
                  </a:cubicBezTo>
                  <a:cubicBezTo>
                    <a:pt x="3719" y="890"/>
                    <a:pt x="4102" y="300"/>
                    <a:pt x="3895" y="92"/>
                  </a:cubicBezTo>
                  <a:cubicBezTo>
                    <a:pt x="3821" y="23"/>
                    <a:pt x="3705" y="0"/>
                    <a:pt x="35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590;p45"/>
            <p:cNvSpPr/>
            <p:nvPr/>
          </p:nvSpPr>
          <p:spPr>
            <a:xfrm>
              <a:off x="686175" y="2752450"/>
              <a:ext cx="108950" cy="81925"/>
            </a:xfrm>
            <a:custGeom>
              <a:avLst/>
              <a:gdLst/>
              <a:ahLst/>
              <a:cxnLst/>
              <a:rect l="l" t="t" r="r" b="b"/>
              <a:pathLst>
                <a:path w="4358" h="3277" extrusionOk="0">
                  <a:moveTo>
                    <a:pt x="3704" y="198"/>
                  </a:moveTo>
                  <a:cubicBezTo>
                    <a:pt x="3800" y="198"/>
                    <a:pt x="3880" y="214"/>
                    <a:pt x="3926" y="260"/>
                  </a:cubicBezTo>
                  <a:cubicBezTo>
                    <a:pt x="4054" y="388"/>
                    <a:pt x="3783" y="898"/>
                    <a:pt x="3575" y="1106"/>
                  </a:cubicBezTo>
                  <a:cubicBezTo>
                    <a:pt x="3495" y="1202"/>
                    <a:pt x="3431" y="1297"/>
                    <a:pt x="3384" y="1409"/>
                  </a:cubicBezTo>
                  <a:cubicBezTo>
                    <a:pt x="3208" y="1728"/>
                    <a:pt x="2937" y="2223"/>
                    <a:pt x="2538" y="2335"/>
                  </a:cubicBezTo>
                  <a:cubicBezTo>
                    <a:pt x="2394" y="2383"/>
                    <a:pt x="2091" y="2478"/>
                    <a:pt x="1708" y="2606"/>
                  </a:cubicBezTo>
                  <a:cubicBezTo>
                    <a:pt x="1325" y="2734"/>
                    <a:pt x="862" y="2877"/>
                    <a:pt x="367" y="3037"/>
                  </a:cubicBezTo>
                  <a:cubicBezTo>
                    <a:pt x="399" y="2830"/>
                    <a:pt x="415" y="2622"/>
                    <a:pt x="399" y="2415"/>
                  </a:cubicBezTo>
                  <a:cubicBezTo>
                    <a:pt x="383" y="2223"/>
                    <a:pt x="335" y="2032"/>
                    <a:pt x="256" y="1840"/>
                  </a:cubicBezTo>
                  <a:lnTo>
                    <a:pt x="383" y="1824"/>
                  </a:lnTo>
                  <a:cubicBezTo>
                    <a:pt x="415" y="1824"/>
                    <a:pt x="431" y="1808"/>
                    <a:pt x="447" y="1792"/>
                  </a:cubicBezTo>
                  <a:cubicBezTo>
                    <a:pt x="623" y="1553"/>
                    <a:pt x="750" y="1297"/>
                    <a:pt x="814" y="1026"/>
                  </a:cubicBezTo>
                  <a:cubicBezTo>
                    <a:pt x="926" y="579"/>
                    <a:pt x="1309" y="276"/>
                    <a:pt x="1772" y="260"/>
                  </a:cubicBezTo>
                  <a:cubicBezTo>
                    <a:pt x="2043" y="260"/>
                    <a:pt x="2330" y="276"/>
                    <a:pt x="2554" y="276"/>
                  </a:cubicBezTo>
                  <a:cubicBezTo>
                    <a:pt x="2713" y="292"/>
                    <a:pt x="2857" y="292"/>
                    <a:pt x="2953" y="292"/>
                  </a:cubicBezTo>
                  <a:cubicBezTo>
                    <a:pt x="3064" y="292"/>
                    <a:pt x="3160" y="276"/>
                    <a:pt x="3256" y="260"/>
                  </a:cubicBezTo>
                  <a:cubicBezTo>
                    <a:pt x="3397" y="232"/>
                    <a:pt x="3566" y="198"/>
                    <a:pt x="3704" y="198"/>
                  </a:cubicBezTo>
                  <a:close/>
                  <a:moveTo>
                    <a:pt x="3689" y="1"/>
                  </a:moveTo>
                  <a:cubicBezTo>
                    <a:pt x="3539" y="1"/>
                    <a:pt x="3376" y="29"/>
                    <a:pt x="3224" y="53"/>
                  </a:cubicBezTo>
                  <a:cubicBezTo>
                    <a:pt x="3128" y="69"/>
                    <a:pt x="3048" y="85"/>
                    <a:pt x="2953" y="101"/>
                  </a:cubicBezTo>
                  <a:cubicBezTo>
                    <a:pt x="2857" y="101"/>
                    <a:pt x="2713" y="85"/>
                    <a:pt x="2554" y="85"/>
                  </a:cubicBezTo>
                  <a:cubicBezTo>
                    <a:pt x="2330" y="69"/>
                    <a:pt x="2059" y="53"/>
                    <a:pt x="1772" y="53"/>
                  </a:cubicBezTo>
                  <a:lnTo>
                    <a:pt x="1756" y="53"/>
                  </a:lnTo>
                  <a:cubicBezTo>
                    <a:pt x="1229" y="85"/>
                    <a:pt x="750" y="452"/>
                    <a:pt x="623" y="978"/>
                  </a:cubicBezTo>
                  <a:cubicBezTo>
                    <a:pt x="559" y="1218"/>
                    <a:pt x="463" y="1441"/>
                    <a:pt x="319" y="1633"/>
                  </a:cubicBezTo>
                  <a:lnTo>
                    <a:pt x="96" y="1665"/>
                  </a:lnTo>
                  <a:cubicBezTo>
                    <a:pt x="32" y="1680"/>
                    <a:pt x="0" y="1744"/>
                    <a:pt x="32" y="1808"/>
                  </a:cubicBezTo>
                  <a:cubicBezTo>
                    <a:pt x="128" y="2000"/>
                    <a:pt x="176" y="2223"/>
                    <a:pt x="192" y="2431"/>
                  </a:cubicBezTo>
                  <a:cubicBezTo>
                    <a:pt x="208" y="2686"/>
                    <a:pt x="192" y="2925"/>
                    <a:pt x="160" y="3165"/>
                  </a:cubicBezTo>
                  <a:cubicBezTo>
                    <a:pt x="144" y="3228"/>
                    <a:pt x="192" y="3276"/>
                    <a:pt x="256" y="3276"/>
                  </a:cubicBezTo>
                  <a:lnTo>
                    <a:pt x="287" y="3276"/>
                  </a:lnTo>
                  <a:cubicBezTo>
                    <a:pt x="830" y="3101"/>
                    <a:pt x="1341" y="2941"/>
                    <a:pt x="1772" y="2798"/>
                  </a:cubicBezTo>
                  <a:cubicBezTo>
                    <a:pt x="2139" y="2670"/>
                    <a:pt x="2442" y="2574"/>
                    <a:pt x="2602" y="2526"/>
                  </a:cubicBezTo>
                  <a:cubicBezTo>
                    <a:pt x="3064" y="2383"/>
                    <a:pt x="3368" y="1856"/>
                    <a:pt x="3559" y="1505"/>
                  </a:cubicBezTo>
                  <a:cubicBezTo>
                    <a:pt x="3607" y="1409"/>
                    <a:pt x="3655" y="1329"/>
                    <a:pt x="3719" y="1250"/>
                  </a:cubicBezTo>
                  <a:cubicBezTo>
                    <a:pt x="3878" y="1090"/>
                    <a:pt x="4357" y="404"/>
                    <a:pt x="4070" y="116"/>
                  </a:cubicBezTo>
                  <a:cubicBezTo>
                    <a:pt x="3974" y="29"/>
                    <a:pt x="3838" y="1"/>
                    <a:pt x="368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591;p45"/>
            <p:cNvSpPr/>
            <p:nvPr/>
          </p:nvSpPr>
          <p:spPr>
            <a:xfrm>
              <a:off x="700925" y="2893800"/>
              <a:ext cx="89000" cy="29950"/>
            </a:xfrm>
            <a:custGeom>
              <a:avLst/>
              <a:gdLst/>
              <a:ahLst/>
              <a:cxnLst/>
              <a:rect l="l" t="t" r="r" b="b"/>
              <a:pathLst>
                <a:path w="3560" h="1198" extrusionOk="0">
                  <a:moveTo>
                    <a:pt x="703" y="0"/>
                  </a:moveTo>
                  <a:lnTo>
                    <a:pt x="1" y="1117"/>
                  </a:lnTo>
                  <a:cubicBezTo>
                    <a:pt x="1" y="1117"/>
                    <a:pt x="894" y="1197"/>
                    <a:pt x="1198" y="1197"/>
                  </a:cubicBezTo>
                  <a:cubicBezTo>
                    <a:pt x="1501" y="1197"/>
                    <a:pt x="3560" y="974"/>
                    <a:pt x="3256" y="639"/>
                  </a:cubicBezTo>
                  <a:cubicBezTo>
                    <a:pt x="2969" y="304"/>
                    <a:pt x="703" y="0"/>
                    <a:pt x="7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592;p45"/>
            <p:cNvSpPr/>
            <p:nvPr/>
          </p:nvSpPr>
          <p:spPr>
            <a:xfrm>
              <a:off x="697750" y="2891000"/>
              <a:ext cx="88200" cy="35125"/>
            </a:xfrm>
            <a:custGeom>
              <a:avLst/>
              <a:gdLst/>
              <a:ahLst/>
              <a:cxnLst/>
              <a:rect l="l" t="t" r="r" b="b"/>
              <a:pathLst>
                <a:path w="3528" h="1405" extrusionOk="0">
                  <a:moveTo>
                    <a:pt x="894" y="208"/>
                  </a:moveTo>
                  <a:cubicBezTo>
                    <a:pt x="1756" y="336"/>
                    <a:pt x="3112" y="591"/>
                    <a:pt x="3320" y="799"/>
                  </a:cubicBezTo>
                  <a:cubicBezTo>
                    <a:pt x="3224" y="990"/>
                    <a:pt x="1756" y="1213"/>
                    <a:pt x="1325" y="1213"/>
                  </a:cubicBezTo>
                  <a:cubicBezTo>
                    <a:pt x="1117" y="1213"/>
                    <a:pt x="575" y="1166"/>
                    <a:pt x="303" y="1150"/>
                  </a:cubicBezTo>
                  <a:lnTo>
                    <a:pt x="894" y="208"/>
                  </a:lnTo>
                  <a:close/>
                  <a:moveTo>
                    <a:pt x="846" y="1"/>
                  </a:moveTo>
                  <a:cubicBezTo>
                    <a:pt x="814" y="1"/>
                    <a:pt x="766" y="17"/>
                    <a:pt x="750" y="48"/>
                  </a:cubicBezTo>
                  <a:lnTo>
                    <a:pt x="48" y="1182"/>
                  </a:lnTo>
                  <a:cubicBezTo>
                    <a:pt x="0" y="1245"/>
                    <a:pt x="48" y="1325"/>
                    <a:pt x="112" y="1325"/>
                  </a:cubicBezTo>
                  <a:cubicBezTo>
                    <a:pt x="160" y="1341"/>
                    <a:pt x="1021" y="1405"/>
                    <a:pt x="1325" y="1405"/>
                  </a:cubicBezTo>
                  <a:cubicBezTo>
                    <a:pt x="1341" y="1405"/>
                    <a:pt x="3320" y="1277"/>
                    <a:pt x="3495" y="878"/>
                  </a:cubicBezTo>
                  <a:cubicBezTo>
                    <a:pt x="3527" y="814"/>
                    <a:pt x="3511" y="735"/>
                    <a:pt x="3463" y="671"/>
                  </a:cubicBezTo>
                  <a:cubicBezTo>
                    <a:pt x="3144" y="320"/>
                    <a:pt x="1085" y="32"/>
                    <a:pt x="84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593;p45"/>
            <p:cNvSpPr/>
            <p:nvPr/>
          </p:nvSpPr>
          <p:spPr>
            <a:xfrm>
              <a:off x="649450" y="2871050"/>
              <a:ext cx="224675" cy="205500"/>
            </a:xfrm>
            <a:custGeom>
              <a:avLst/>
              <a:gdLst/>
              <a:ahLst/>
              <a:cxnLst/>
              <a:rect l="l" t="t" r="r" b="b"/>
              <a:pathLst>
                <a:path w="8987" h="8220" extrusionOk="0">
                  <a:moveTo>
                    <a:pt x="6560" y="1"/>
                  </a:moveTo>
                  <a:lnTo>
                    <a:pt x="1" y="3049"/>
                  </a:lnTo>
                  <a:lnTo>
                    <a:pt x="2538" y="8220"/>
                  </a:lnTo>
                  <a:lnTo>
                    <a:pt x="8986" y="4948"/>
                  </a:lnTo>
                  <a:lnTo>
                    <a:pt x="65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594;p45"/>
            <p:cNvSpPr/>
            <p:nvPr/>
          </p:nvSpPr>
          <p:spPr>
            <a:xfrm>
              <a:off x="646675" y="2868650"/>
              <a:ext cx="230225" cy="210300"/>
            </a:xfrm>
            <a:custGeom>
              <a:avLst/>
              <a:gdLst/>
              <a:ahLst/>
              <a:cxnLst/>
              <a:rect l="l" t="t" r="r" b="b"/>
              <a:pathLst>
                <a:path w="9209" h="8412" extrusionOk="0">
                  <a:moveTo>
                    <a:pt x="6623" y="224"/>
                  </a:moveTo>
                  <a:lnTo>
                    <a:pt x="8969" y="4996"/>
                  </a:lnTo>
                  <a:lnTo>
                    <a:pt x="2697" y="8172"/>
                  </a:lnTo>
                  <a:lnTo>
                    <a:pt x="240" y="3177"/>
                  </a:lnTo>
                  <a:lnTo>
                    <a:pt x="6623" y="224"/>
                  </a:lnTo>
                  <a:close/>
                  <a:moveTo>
                    <a:pt x="6677" y="0"/>
                  </a:moveTo>
                  <a:cubicBezTo>
                    <a:pt x="6659" y="0"/>
                    <a:pt x="6640" y="6"/>
                    <a:pt x="6623" y="17"/>
                  </a:cubicBezTo>
                  <a:lnTo>
                    <a:pt x="64" y="3049"/>
                  </a:lnTo>
                  <a:cubicBezTo>
                    <a:pt x="16" y="3065"/>
                    <a:pt x="0" y="3129"/>
                    <a:pt x="16" y="3177"/>
                  </a:cubicBezTo>
                  <a:lnTo>
                    <a:pt x="2570" y="8347"/>
                  </a:lnTo>
                  <a:cubicBezTo>
                    <a:pt x="2586" y="8379"/>
                    <a:pt x="2602" y="8395"/>
                    <a:pt x="2634" y="8395"/>
                  </a:cubicBezTo>
                  <a:cubicBezTo>
                    <a:pt x="2634" y="8411"/>
                    <a:pt x="2649" y="8411"/>
                    <a:pt x="2649" y="8411"/>
                  </a:cubicBezTo>
                  <a:cubicBezTo>
                    <a:pt x="2665" y="8411"/>
                    <a:pt x="2681" y="8411"/>
                    <a:pt x="2697" y="8395"/>
                  </a:cubicBezTo>
                  <a:lnTo>
                    <a:pt x="9145" y="5140"/>
                  </a:lnTo>
                  <a:cubicBezTo>
                    <a:pt x="9193" y="5108"/>
                    <a:pt x="9209" y="5060"/>
                    <a:pt x="9193" y="4996"/>
                  </a:cubicBezTo>
                  <a:lnTo>
                    <a:pt x="6751" y="49"/>
                  </a:lnTo>
                  <a:cubicBezTo>
                    <a:pt x="6741" y="18"/>
                    <a:pt x="6710" y="0"/>
                    <a:pt x="667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595;p45"/>
            <p:cNvSpPr/>
            <p:nvPr/>
          </p:nvSpPr>
          <p:spPr>
            <a:xfrm>
              <a:off x="703725" y="2904175"/>
              <a:ext cx="54275" cy="29575"/>
            </a:xfrm>
            <a:custGeom>
              <a:avLst/>
              <a:gdLst/>
              <a:ahLst/>
              <a:cxnLst/>
              <a:rect l="l" t="t" r="r" b="b"/>
              <a:pathLst>
                <a:path w="2171" h="1183" extrusionOk="0">
                  <a:moveTo>
                    <a:pt x="1149" y="0"/>
                  </a:moveTo>
                  <a:lnTo>
                    <a:pt x="0" y="399"/>
                  </a:lnTo>
                  <a:cubicBezTo>
                    <a:pt x="0" y="399"/>
                    <a:pt x="782" y="399"/>
                    <a:pt x="974" y="511"/>
                  </a:cubicBezTo>
                  <a:cubicBezTo>
                    <a:pt x="1129" y="623"/>
                    <a:pt x="1767" y="1182"/>
                    <a:pt x="1993" y="1182"/>
                  </a:cubicBezTo>
                  <a:cubicBezTo>
                    <a:pt x="2023" y="1182"/>
                    <a:pt x="2046" y="1172"/>
                    <a:pt x="2059" y="1149"/>
                  </a:cubicBezTo>
                  <a:cubicBezTo>
                    <a:pt x="2171" y="974"/>
                    <a:pt x="1724" y="511"/>
                    <a:pt x="1533" y="335"/>
                  </a:cubicBezTo>
                  <a:cubicBezTo>
                    <a:pt x="1341" y="144"/>
                    <a:pt x="1149" y="0"/>
                    <a:pt x="11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596;p45"/>
            <p:cNvSpPr/>
            <p:nvPr/>
          </p:nvSpPr>
          <p:spPr>
            <a:xfrm>
              <a:off x="700125" y="2901425"/>
              <a:ext cx="60675" cy="34675"/>
            </a:xfrm>
            <a:custGeom>
              <a:avLst/>
              <a:gdLst/>
              <a:ahLst/>
              <a:cxnLst/>
              <a:rect l="l" t="t" r="r" b="b"/>
              <a:pathLst>
                <a:path w="2427" h="1387" extrusionOk="0">
                  <a:moveTo>
                    <a:pt x="1293" y="1"/>
                  </a:moveTo>
                  <a:cubicBezTo>
                    <a:pt x="1216" y="1"/>
                    <a:pt x="1155" y="112"/>
                    <a:pt x="1230" y="174"/>
                  </a:cubicBezTo>
                  <a:cubicBezTo>
                    <a:pt x="1246" y="174"/>
                    <a:pt x="1421" y="334"/>
                    <a:pt x="1613" y="509"/>
                  </a:cubicBezTo>
                  <a:cubicBezTo>
                    <a:pt x="2075" y="972"/>
                    <a:pt x="2123" y="1148"/>
                    <a:pt x="2123" y="1195"/>
                  </a:cubicBezTo>
                  <a:cubicBezTo>
                    <a:pt x="1996" y="1179"/>
                    <a:pt x="1597" y="860"/>
                    <a:pt x="1421" y="733"/>
                  </a:cubicBezTo>
                  <a:cubicBezTo>
                    <a:pt x="1309" y="637"/>
                    <a:pt x="1214" y="573"/>
                    <a:pt x="1166" y="541"/>
                  </a:cubicBezTo>
                  <a:cubicBezTo>
                    <a:pt x="958" y="413"/>
                    <a:pt x="272" y="413"/>
                    <a:pt x="144" y="413"/>
                  </a:cubicBezTo>
                  <a:cubicBezTo>
                    <a:pt x="1" y="413"/>
                    <a:pt x="1" y="605"/>
                    <a:pt x="144" y="605"/>
                  </a:cubicBezTo>
                  <a:cubicBezTo>
                    <a:pt x="448" y="605"/>
                    <a:pt x="767" y="637"/>
                    <a:pt x="1054" y="717"/>
                  </a:cubicBezTo>
                  <a:cubicBezTo>
                    <a:pt x="1102" y="733"/>
                    <a:pt x="1198" y="812"/>
                    <a:pt x="1293" y="892"/>
                  </a:cubicBezTo>
                  <a:cubicBezTo>
                    <a:pt x="1677" y="1179"/>
                    <a:pt x="1964" y="1387"/>
                    <a:pt x="2139" y="1387"/>
                  </a:cubicBezTo>
                  <a:lnTo>
                    <a:pt x="2171" y="1387"/>
                  </a:lnTo>
                  <a:cubicBezTo>
                    <a:pt x="2219" y="1387"/>
                    <a:pt x="2251" y="1355"/>
                    <a:pt x="2283" y="1307"/>
                  </a:cubicBezTo>
                  <a:cubicBezTo>
                    <a:pt x="2427" y="1084"/>
                    <a:pt x="2075" y="701"/>
                    <a:pt x="1740" y="366"/>
                  </a:cubicBezTo>
                  <a:cubicBezTo>
                    <a:pt x="1629" y="254"/>
                    <a:pt x="1501" y="126"/>
                    <a:pt x="1357" y="30"/>
                  </a:cubicBezTo>
                  <a:cubicBezTo>
                    <a:pt x="1336" y="9"/>
                    <a:pt x="1314" y="1"/>
                    <a:pt x="129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597;p45"/>
            <p:cNvSpPr/>
            <p:nvPr/>
          </p:nvSpPr>
          <p:spPr>
            <a:xfrm>
              <a:off x="472325" y="2849500"/>
              <a:ext cx="246175" cy="83025"/>
            </a:xfrm>
            <a:custGeom>
              <a:avLst/>
              <a:gdLst/>
              <a:ahLst/>
              <a:cxnLst/>
              <a:rect l="l" t="t" r="r" b="b"/>
              <a:pathLst>
                <a:path w="9847" h="3321" extrusionOk="0">
                  <a:moveTo>
                    <a:pt x="3096" y="1"/>
                  </a:moveTo>
                  <a:cubicBezTo>
                    <a:pt x="0" y="144"/>
                    <a:pt x="1692" y="2474"/>
                    <a:pt x="1692" y="2474"/>
                  </a:cubicBezTo>
                  <a:lnTo>
                    <a:pt x="8794" y="3320"/>
                  </a:lnTo>
                  <a:lnTo>
                    <a:pt x="9847" y="1772"/>
                  </a:lnTo>
                  <a:lnTo>
                    <a:pt x="30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598;p45"/>
            <p:cNvSpPr/>
            <p:nvPr/>
          </p:nvSpPr>
          <p:spPr>
            <a:xfrm>
              <a:off x="493850" y="2847125"/>
              <a:ext cx="227850" cy="87800"/>
            </a:xfrm>
            <a:custGeom>
              <a:avLst/>
              <a:gdLst/>
              <a:ahLst/>
              <a:cxnLst/>
              <a:rect l="l" t="t" r="r" b="b"/>
              <a:pathLst>
                <a:path w="9114" h="3512" extrusionOk="0">
                  <a:moveTo>
                    <a:pt x="2219" y="208"/>
                  </a:moveTo>
                  <a:lnTo>
                    <a:pt x="8826" y="1915"/>
                  </a:lnTo>
                  <a:lnTo>
                    <a:pt x="7885" y="3304"/>
                  </a:lnTo>
                  <a:lnTo>
                    <a:pt x="879" y="2474"/>
                  </a:lnTo>
                  <a:cubicBezTo>
                    <a:pt x="767" y="2298"/>
                    <a:pt x="272" y="1500"/>
                    <a:pt x="543" y="910"/>
                  </a:cubicBezTo>
                  <a:cubicBezTo>
                    <a:pt x="751" y="479"/>
                    <a:pt x="1310" y="239"/>
                    <a:pt x="2219" y="208"/>
                  </a:cubicBezTo>
                  <a:close/>
                  <a:moveTo>
                    <a:pt x="2235" y="0"/>
                  </a:moveTo>
                  <a:cubicBezTo>
                    <a:pt x="1230" y="48"/>
                    <a:pt x="607" y="319"/>
                    <a:pt x="368" y="814"/>
                  </a:cubicBezTo>
                  <a:cubicBezTo>
                    <a:pt x="1" y="1596"/>
                    <a:pt x="719" y="2585"/>
                    <a:pt x="735" y="2633"/>
                  </a:cubicBezTo>
                  <a:cubicBezTo>
                    <a:pt x="751" y="2649"/>
                    <a:pt x="783" y="2665"/>
                    <a:pt x="815" y="2665"/>
                  </a:cubicBezTo>
                  <a:lnTo>
                    <a:pt x="7917" y="3511"/>
                  </a:lnTo>
                  <a:lnTo>
                    <a:pt x="7933" y="3511"/>
                  </a:lnTo>
                  <a:cubicBezTo>
                    <a:pt x="7965" y="3511"/>
                    <a:pt x="7996" y="3495"/>
                    <a:pt x="8012" y="3463"/>
                  </a:cubicBezTo>
                  <a:lnTo>
                    <a:pt x="9066" y="1915"/>
                  </a:lnTo>
                  <a:cubicBezTo>
                    <a:pt x="9114" y="1867"/>
                    <a:pt x="9082" y="1787"/>
                    <a:pt x="9018" y="1772"/>
                  </a:cubicBezTo>
                  <a:lnTo>
                    <a:pt x="2267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599;p45"/>
            <p:cNvSpPr/>
            <p:nvPr/>
          </p:nvSpPr>
          <p:spPr>
            <a:xfrm>
              <a:off x="309125" y="2847725"/>
              <a:ext cx="264550" cy="450525"/>
            </a:xfrm>
            <a:custGeom>
              <a:avLst/>
              <a:gdLst/>
              <a:ahLst/>
              <a:cxnLst/>
              <a:rect l="l" t="t" r="r" b="b"/>
              <a:pathLst>
                <a:path w="10582" h="18021" extrusionOk="0">
                  <a:moveTo>
                    <a:pt x="5865" y="0"/>
                  </a:moveTo>
                  <a:cubicBezTo>
                    <a:pt x="5524" y="0"/>
                    <a:pt x="5183" y="112"/>
                    <a:pt x="4836" y="375"/>
                  </a:cubicBezTo>
                  <a:cubicBezTo>
                    <a:pt x="4836" y="375"/>
                    <a:pt x="3193" y="1763"/>
                    <a:pt x="2650" y="3471"/>
                  </a:cubicBezTo>
                  <a:cubicBezTo>
                    <a:pt x="2107" y="5163"/>
                    <a:pt x="1756" y="8546"/>
                    <a:pt x="1756" y="8546"/>
                  </a:cubicBezTo>
                  <a:cubicBezTo>
                    <a:pt x="1756" y="8546"/>
                    <a:pt x="1" y="11052"/>
                    <a:pt x="1" y="11291"/>
                  </a:cubicBezTo>
                  <a:cubicBezTo>
                    <a:pt x="1" y="11376"/>
                    <a:pt x="162" y="11405"/>
                    <a:pt x="377" y="11405"/>
                  </a:cubicBezTo>
                  <a:cubicBezTo>
                    <a:pt x="808" y="11405"/>
                    <a:pt x="1453" y="11291"/>
                    <a:pt x="1453" y="11291"/>
                  </a:cubicBezTo>
                  <a:lnTo>
                    <a:pt x="1453" y="11291"/>
                  </a:lnTo>
                  <a:lnTo>
                    <a:pt x="49" y="13685"/>
                  </a:lnTo>
                  <a:cubicBezTo>
                    <a:pt x="49" y="13685"/>
                    <a:pt x="49" y="15680"/>
                    <a:pt x="1150" y="16733"/>
                  </a:cubicBezTo>
                  <a:cubicBezTo>
                    <a:pt x="2033" y="17562"/>
                    <a:pt x="3182" y="18020"/>
                    <a:pt x="4370" y="18020"/>
                  </a:cubicBezTo>
                  <a:cubicBezTo>
                    <a:pt x="4578" y="18020"/>
                    <a:pt x="4787" y="18006"/>
                    <a:pt x="4996" y="17978"/>
                  </a:cubicBezTo>
                  <a:cubicBezTo>
                    <a:pt x="6193" y="17786"/>
                    <a:pt x="8379" y="15089"/>
                    <a:pt x="8635" y="14930"/>
                  </a:cubicBezTo>
                  <a:cubicBezTo>
                    <a:pt x="8890" y="14786"/>
                    <a:pt x="8028" y="12488"/>
                    <a:pt x="7837" y="11642"/>
                  </a:cubicBezTo>
                  <a:cubicBezTo>
                    <a:pt x="7629" y="10796"/>
                    <a:pt x="8028" y="10206"/>
                    <a:pt x="8284" y="10046"/>
                  </a:cubicBezTo>
                  <a:cubicBezTo>
                    <a:pt x="8539" y="9903"/>
                    <a:pt x="9975" y="9009"/>
                    <a:pt x="10278" y="8355"/>
                  </a:cubicBezTo>
                  <a:cubicBezTo>
                    <a:pt x="10582" y="7700"/>
                    <a:pt x="10534" y="6615"/>
                    <a:pt x="10422" y="5753"/>
                  </a:cubicBezTo>
                  <a:cubicBezTo>
                    <a:pt x="10326" y="4907"/>
                    <a:pt x="9082" y="1971"/>
                    <a:pt x="7980" y="1077"/>
                  </a:cubicBezTo>
                  <a:cubicBezTo>
                    <a:pt x="7252" y="467"/>
                    <a:pt x="6560" y="0"/>
                    <a:pt x="58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600;p45"/>
            <p:cNvSpPr/>
            <p:nvPr/>
          </p:nvSpPr>
          <p:spPr>
            <a:xfrm>
              <a:off x="306725" y="2845175"/>
              <a:ext cx="269350" cy="455600"/>
            </a:xfrm>
            <a:custGeom>
              <a:avLst/>
              <a:gdLst/>
              <a:ahLst/>
              <a:cxnLst/>
              <a:rect l="l" t="t" r="r" b="b"/>
              <a:pathLst>
                <a:path w="10774" h="18224" extrusionOk="0">
                  <a:moveTo>
                    <a:pt x="5960" y="199"/>
                  </a:moveTo>
                  <a:cubicBezTo>
                    <a:pt x="6579" y="199"/>
                    <a:pt x="7227" y="604"/>
                    <a:pt x="8013" y="1243"/>
                  </a:cubicBezTo>
                  <a:cubicBezTo>
                    <a:pt x="9098" y="2137"/>
                    <a:pt x="10327" y="5057"/>
                    <a:pt x="10422" y="5871"/>
                  </a:cubicBezTo>
                  <a:cubicBezTo>
                    <a:pt x="10566" y="7036"/>
                    <a:pt x="10518" y="7914"/>
                    <a:pt x="10279" y="8409"/>
                  </a:cubicBezTo>
                  <a:cubicBezTo>
                    <a:pt x="10039" y="8935"/>
                    <a:pt x="8938" y="9701"/>
                    <a:pt x="8332" y="10068"/>
                  </a:cubicBezTo>
                  <a:cubicBezTo>
                    <a:pt x="8076" y="10212"/>
                    <a:pt x="7614" y="10834"/>
                    <a:pt x="7837" y="11776"/>
                  </a:cubicBezTo>
                  <a:cubicBezTo>
                    <a:pt x="7901" y="12047"/>
                    <a:pt x="8028" y="12462"/>
                    <a:pt x="8172" y="12893"/>
                  </a:cubicBezTo>
                  <a:cubicBezTo>
                    <a:pt x="8380" y="13611"/>
                    <a:pt x="8747" y="14808"/>
                    <a:pt x="8683" y="14952"/>
                  </a:cubicBezTo>
                  <a:cubicBezTo>
                    <a:pt x="8491" y="15112"/>
                    <a:pt x="8316" y="15287"/>
                    <a:pt x="8156" y="15463"/>
                  </a:cubicBezTo>
                  <a:cubicBezTo>
                    <a:pt x="7438" y="16245"/>
                    <a:pt x="5938" y="17841"/>
                    <a:pt x="5076" y="17984"/>
                  </a:cubicBezTo>
                  <a:cubicBezTo>
                    <a:pt x="4880" y="18009"/>
                    <a:pt x="4684" y="18022"/>
                    <a:pt x="4488" y="18022"/>
                  </a:cubicBezTo>
                  <a:cubicBezTo>
                    <a:pt x="3315" y="18022"/>
                    <a:pt x="2174" y="17576"/>
                    <a:pt x="1326" y="16755"/>
                  </a:cubicBezTo>
                  <a:cubicBezTo>
                    <a:pt x="336" y="15814"/>
                    <a:pt x="256" y="14058"/>
                    <a:pt x="256" y="13819"/>
                  </a:cubicBezTo>
                  <a:lnTo>
                    <a:pt x="1629" y="11441"/>
                  </a:lnTo>
                  <a:cubicBezTo>
                    <a:pt x="1673" y="11382"/>
                    <a:pt x="1622" y="11296"/>
                    <a:pt x="1551" y="11296"/>
                  </a:cubicBezTo>
                  <a:cubicBezTo>
                    <a:pt x="1545" y="11296"/>
                    <a:pt x="1539" y="11296"/>
                    <a:pt x="1533" y="11297"/>
                  </a:cubicBezTo>
                  <a:cubicBezTo>
                    <a:pt x="1161" y="11363"/>
                    <a:pt x="736" y="11406"/>
                    <a:pt x="465" y="11406"/>
                  </a:cubicBezTo>
                  <a:cubicBezTo>
                    <a:pt x="340" y="11406"/>
                    <a:pt x="249" y="11397"/>
                    <a:pt x="208" y="11377"/>
                  </a:cubicBezTo>
                  <a:cubicBezTo>
                    <a:pt x="288" y="11138"/>
                    <a:pt x="1134" y="9845"/>
                    <a:pt x="1932" y="8712"/>
                  </a:cubicBezTo>
                  <a:cubicBezTo>
                    <a:pt x="1932" y="8696"/>
                    <a:pt x="1948" y="8680"/>
                    <a:pt x="1948" y="8664"/>
                  </a:cubicBezTo>
                  <a:cubicBezTo>
                    <a:pt x="1948" y="8632"/>
                    <a:pt x="2299" y="5265"/>
                    <a:pt x="2842" y="3589"/>
                  </a:cubicBezTo>
                  <a:cubicBezTo>
                    <a:pt x="3368" y="1977"/>
                    <a:pt x="4932" y="605"/>
                    <a:pt x="4996" y="557"/>
                  </a:cubicBezTo>
                  <a:cubicBezTo>
                    <a:pt x="5320" y="310"/>
                    <a:pt x="5636" y="199"/>
                    <a:pt x="5960" y="199"/>
                  </a:cubicBezTo>
                  <a:close/>
                  <a:moveTo>
                    <a:pt x="5968" y="1"/>
                  </a:moveTo>
                  <a:cubicBezTo>
                    <a:pt x="5613" y="1"/>
                    <a:pt x="5252" y="116"/>
                    <a:pt x="4885" y="397"/>
                  </a:cubicBezTo>
                  <a:lnTo>
                    <a:pt x="4869" y="397"/>
                  </a:lnTo>
                  <a:cubicBezTo>
                    <a:pt x="4805" y="461"/>
                    <a:pt x="3209" y="1834"/>
                    <a:pt x="2650" y="3541"/>
                  </a:cubicBezTo>
                  <a:cubicBezTo>
                    <a:pt x="2124" y="5137"/>
                    <a:pt x="1788" y="8297"/>
                    <a:pt x="1757" y="8616"/>
                  </a:cubicBezTo>
                  <a:cubicBezTo>
                    <a:pt x="1326" y="9239"/>
                    <a:pt x="1" y="11138"/>
                    <a:pt x="1" y="11393"/>
                  </a:cubicBezTo>
                  <a:cubicBezTo>
                    <a:pt x="1" y="11441"/>
                    <a:pt x="33" y="11489"/>
                    <a:pt x="65" y="11521"/>
                  </a:cubicBezTo>
                  <a:cubicBezTo>
                    <a:pt x="137" y="11580"/>
                    <a:pt x="299" y="11601"/>
                    <a:pt x="494" y="11601"/>
                  </a:cubicBezTo>
                  <a:cubicBezTo>
                    <a:pt x="771" y="11601"/>
                    <a:pt x="1114" y="11558"/>
                    <a:pt x="1358" y="11521"/>
                  </a:cubicBezTo>
                  <a:lnTo>
                    <a:pt x="1358" y="11521"/>
                  </a:lnTo>
                  <a:lnTo>
                    <a:pt x="65" y="13739"/>
                  </a:lnTo>
                  <a:cubicBezTo>
                    <a:pt x="65" y="13755"/>
                    <a:pt x="49" y="13771"/>
                    <a:pt x="49" y="13787"/>
                  </a:cubicBezTo>
                  <a:cubicBezTo>
                    <a:pt x="49" y="13867"/>
                    <a:pt x="65" y="15846"/>
                    <a:pt x="1182" y="16899"/>
                  </a:cubicBezTo>
                  <a:cubicBezTo>
                    <a:pt x="2060" y="17745"/>
                    <a:pt x="3241" y="18224"/>
                    <a:pt x="4470" y="18224"/>
                  </a:cubicBezTo>
                  <a:cubicBezTo>
                    <a:pt x="4677" y="18224"/>
                    <a:pt x="4900" y="18208"/>
                    <a:pt x="5108" y="18176"/>
                  </a:cubicBezTo>
                  <a:cubicBezTo>
                    <a:pt x="6034" y="18016"/>
                    <a:pt x="7518" y="16452"/>
                    <a:pt x="8300" y="15606"/>
                  </a:cubicBezTo>
                  <a:cubicBezTo>
                    <a:pt x="8459" y="15431"/>
                    <a:pt x="8619" y="15271"/>
                    <a:pt x="8779" y="15127"/>
                  </a:cubicBezTo>
                  <a:cubicBezTo>
                    <a:pt x="8986" y="15000"/>
                    <a:pt x="8858" y="14441"/>
                    <a:pt x="8364" y="12845"/>
                  </a:cubicBezTo>
                  <a:cubicBezTo>
                    <a:pt x="8220" y="12398"/>
                    <a:pt x="8092" y="11984"/>
                    <a:pt x="8028" y="11728"/>
                  </a:cubicBezTo>
                  <a:cubicBezTo>
                    <a:pt x="7837" y="10898"/>
                    <a:pt x="8220" y="10356"/>
                    <a:pt x="8427" y="10228"/>
                  </a:cubicBezTo>
                  <a:cubicBezTo>
                    <a:pt x="8603" y="10132"/>
                    <a:pt x="10151" y="9191"/>
                    <a:pt x="10470" y="8489"/>
                  </a:cubicBezTo>
                  <a:cubicBezTo>
                    <a:pt x="10710" y="7962"/>
                    <a:pt x="10773" y="7068"/>
                    <a:pt x="10630" y="5855"/>
                  </a:cubicBezTo>
                  <a:cubicBezTo>
                    <a:pt x="10534" y="5025"/>
                    <a:pt x="9305" y="2041"/>
                    <a:pt x="8140" y="1099"/>
                  </a:cubicBezTo>
                  <a:cubicBezTo>
                    <a:pt x="7446" y="524"/>
                    <a:pt x="6721" y="1"/>
                    <a:pt x="59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601;p45"/>
            <p:cNvSpPr/>
            <p:nvPr/>
          </p:nvSpPr>
          <p:spPr>
            <a:xfrm>
              <a:off x="436400" y="2843325"/>
              <a:ext cx="139275" cy="162225"/>
            </a:xfrm>
            <a:custGeom>
              <a:avLst/>
              <a:gdLst/>
              <a:ahLst/>
              <a:cxnLst/>
              <a:rect l="l" t="t" r="r" b="b"/>
              <a:pathLst>
                <a:path w="5571" h="6489" extrusionOk="0">
                  <a:moveTo>
                    <a:pt x="1978" y="0"/>
                  </a:moveTo>
                  <a:cubicBezTo>
                    <a:pt x="1540" y="0"/>
                    <a:pt x="1106" y="91"/>
                    <a:pt x="751" y="296"/>
                  </a:cubicBezTo>
                  <a:cubicBezTo>
                    <a:pt x="751" y="296"/>
                    <a:pt x="1" y="1397"/>
                    <a:pt x="1" y="2195"/>
                  </a:cubicBezTo>
                  <a:cubicBezTo>
                    <a:pt x="1" y="2993"/>
                    <a:pt x="655" y="4285"/>
                    <a:pt x="1150" y="4892"/>
                  </a:cubicBezTo>
                  <a:cubicBezTo>
                    <a:pt x="1437" y="5243"/>
                    <a:pt x="1756" y="5578"/>
                    <a:pt x="2091" y="5881"/>
                  </a:cubicBezTo>
                  <a:lnTo>
                    <a:pt x="3193" y="5642"/>
                  </a:lnTo>
                  <a:lnTo>
                    <a:pt x="3240" y="6488"/>
                  </a:lnTo>
                  <a:cubicBezTo>
                    <a:pt x="3240" y="6488"/>
                    <a:pt x="3387" y="6232"/>
                    <a:pt x="3762" y="6232"/>
                  </a:cubicBezTo>
                  <a:cubicBezTo>
                    <a:pt x="3883" y="6232"/>
                    <a:pt x="4027" y="6258"/>
                    <a:pt x="4198" y="6328"/>
                  </a:cubicBezTo>
                  <a:cubicBezTo>
                    <a:pt x="4463" y="6445"/>
                    <a:pt x="4692" y="6489"/>
                    <a:pt x="4873" y="6489"/>
                  </a:cubicBezTo>
                  <a:cubicBezTo>
                    <a:pt x="5162" y="6489"/>
                    <a:pt x="5331" y="6378"/>
                    <a:pt x="5331" y="6280"/>
                  </a:cubicBezTo>
                  <a:cubicBezTo>
                    <a:pt x="5571" y="5323"/>
                    <a:pt x="5571" y="4301"/>
                    <a:pt x="5331" y="3344"/>
                  </a:cubicBezTo>
                  <a:cubicBezTo>
                    <a:pt x="4932" y="1604"/>
                    <a:pt x="4485" y="1301"/>
                    <a:pt x="3847" y="647"/>
                  </a:cubicBezTo>
                  <a:cubicBezTo>
                    <a:pt x="3439" y="249"/>
                    <a:pt x="2703" y="0"/>
                    <a:pt x="19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602;p45"/>
            <p:cNvSpPr/>
            <p:nvPr/>
          </p:nvSpPr>
          <p:spPr>
            <a:xfrm>
              <a:off x="434000" y="2840825"/>
              <a:ext cx="144475" cy="167175"/>
            </a:xfrm>
            <a:custGeom>
              <a:avLst/>
              <a:gdLst/>
              <a:ahLst/>
              <a:cxnLst/>
              <a:rect l="l" t="t" r="r" b="b"/>
              <a:pathLst>
                <a:path w="5779" h="6687" extrusionOk="0">
                  <a:moveTo>
                    <a:pt x="2085" y="195"/>
                  </a:moveTo>
                  <a:cubicBezTo>
                    <a:pt x="2789" y="195"/>
                    <a:pt x="3491" y="444"/>
                    <a:pt x="3863" y="827"/>
                  </a:cubicBezTo>
                  <a:cubicBezTo>
                    <a:pt x="3927" y="874"/>
                    <a:pt x="3991" y="938"/>
                    <a:pt x="4039" y="1002"/>
                  </a:cubicBezTo>
                  <a:cubicBezTo>
                    <a:pt x="4581" y="1529"/>
                    <a:pt x="4980" y="1912"/>
                    <a:pt x="5331" y="3460"/>
                  </a:cubicBezTo>
                  <a:cubicBezTo>
                    <a:pt x="5571" y="4417"/>
                    <a:pt x="5571" y="5423"/>
                    <a:pt x="5331" y="6380"/>
                  </a:cubicBezTo>
                  <a:cubicBezTo>
                    <a:pt x="5315" y="6412"/>
                    <a:pt x="5283" y="6428"/>
                    <a:pt x="5252" y="6444"/>
                  </a:cubicBezTo>
                  <a:cubicBezTo>
                    <a:pt x="5138" y="6473"/>
                    <a:pt x="5024" y="6487"/>
                    <a:pt x="4911" y="6487"/>
                  </a:cubicBezTo>
                  <a:cubicBezTo>
                    <a:pt x="4708" y="6487"/>
                    <a:pt x="4511" y="6441"/>
                    <a:pt x="4326" y="6348"/>
                  </a:cubicBezTo>
                  <a:cubicBezTo>
                    <a:pt x="4182" y="6269"/>
                    <a:pt x="4007" y="6237"/>
                    <a:pt x="3847" y="6237"/>
                  </a:cubicBezTo>
                  <a:cubicBezTo>
                    <a:pt x="3704" y="6237"/>
                    <a:pt x="3544" y="6269"/>
                    <a:pt x="3432" y="6364"/>
                  </a:cubicBezTo>
                  <a:lnTo>
                    <a:pt x="3384" y="5726"/>
                  </a:lnTo>
                  <a:cubicBezTo>
                    <a:pt x="3384" y="5673"/>
                    <a:pt x="3341" y="5642"/>
                    <a:pt x="3298" y="5642"/>
                  </a:cubicBezTo>
                  <a:cubicBezTo>
                    <a:pt x="3290" y="5642"/>
                    <a:pt x="3281" y="5644"/>
                    <a:pt x="3273" y="5646"/>
                  </a:cubicBezTo>
                  <a:lnTo>
                    <a:pt x="2219" y="5870"/>
                  </a:lnTo>
                  <a:cubicBezTo>
                    <a:pt x="1900" y="5582"/>
                    <a:pt x="1597" y="5263"/>
                    <a:pt x="1326" y="4928"/>
                  </a:cubicBezTo>
                  <a:cubicBezTo>
                    <a:pt x="847" y="4354"/>
                    <a:pt x="192" y="3093"/>
                    <a:pt x="192" y="2295"/>
                  </a:cubicBezTo>
                  <a:cubicBezTo>
                    <a:pt x="192" y="1593"/>
                    <a:pt x="815" y="619"/>
                    <a:pt x="911" y="475"/>
                  </a:cubicBezTo>
                  <a:cubicBezTo>
                    <a:pt x="1259" y="281"/>
                    <a:pt x="1672" y="195"/>
                    <a:pt x="2085" y="195"/>
                  </a:cubicBezTo>
                  <a:close/>
                  <a:moveTo>
                    <a:pt x="2074" y="0"/>
                  </a:moveTo>
                  <a:cubicBezTo>
                    <a:pt x="1623" y="0"/>
                    <a:pt x="1173" y="96"/>
                    <a:pt x="799" y="316"/>
                  </a:cubicBezTo>
                  <a:cubicBezTo>
                    <a:pt x="783" y="316"/>
                    <a:pt x="767" y="332"/>
                    <a:pt x="767" y="348"/>
                  </a:cubicBezTo>
                  <a:cubicBezTo>
                    <a:pt x="735" y="396"/>
                    <a:pt x="1" y="1481"/>
                    <a:pt x="1" y="2295"/>
                  </a:cubicBezTo>
                  <a:cubicBezTo>
                    <a:pt x="1" y="3141"/>
                    <a:pt x="687" y="4465"/>
                    <a:pt x="1166" y="5056"/>
                  </a:cubicBezTo>
                  <a:cubicBezTo>
                    <a:pt x="1469" y="5407"/>
                    <a:pt x="1788" y="5742"/>
                    <a:pt x="2124" y="6061"/>
                  </a:cubicBezTo>
                  <a:cubicBezTo>
                    <a:pt x="2146" y="6072"/>
                    <a:pt x="2169" y="6084"/>
                    <a:pt x="2191" y="6084"/>
                  </a:cubicBezTo>
                  <a:cubicBezTo>
                    <a:pt x="2201" y="6084"/>
                    <a:pt x="2210" y="6082"/>
                    <a:pt x="2219" y="6077"/>
                  </a:cubicBezTo>
                  <a:lnTo>
                    <a:pt x="3193" y="5854"/>
                  </a:lnTo>
                  <a:lnTo>
                    <a:pt x="3241" y="6588"/>
                  </a:lnTo>
                  <a:cubicBezTo>
                    <a:pt x="3241" y="6636"/>
                    <a:pt x="3273" y="6668"/>
                    <a:pt x="3321" y="6684"/>
                  </a:cubicBezTo>
                  <a:cubicBezTo>
                    <a:pt x="3352" y="6684"/>
                    <a:pt x="3400" y="6668"/>
                    <a:pt x="3432" y="6636"/>
                  </a:cubicBezTo>
                  <a:cubicBezTo>
                    <a:pt x="3432" y="6624"/>
                    <a:pt x="3544" y="6431"/>
                    <a:pt x="3844" y="6431"/>
                  </a:cubicBezTo>
                  <a:cubicBezTo>
                    <a:pt x="3953" y="6431"/>
                    <a:pt x="4085" y="6456"/>
                    <a:pt x="4246" y="6524"/>
                  </a:cubicBezTo>
                  <a:cubicBezTo>
                    <a:pt x="4470" y="6636"/>
                    <a:pt x="4709" y="6684"/>
                    <a:pt x="4964" y="6684"/>
                  </a:cubicBezTo>
                  <a:cubicBezTo>
                    <a:pt x="4985" y="6686"/>
                    <a:pt x="5006" y="6687"/>
                    <a:pt x="5026" y="6687"/>
                  </a:cubicBezTo>
                  <a:cubicBezTo>
                    <a:pt x="5162" y="6687"/>
                    <a:pt x="5286" y="6643"/>
                    <a:pt x="5411" y="6588"/>
                  </a:cubicBezTo>
                  <a:cubicBezTo>
                    <a:pt x="5475" y="6540"/>
                    <a:pt x="5523" y="6476"/>
                    <a:pt x="5539" y="6396"/>
                  </a:cubicBezTo>
                  <a:cubicBezTo>
                    <a:pt x="5778" y="5423"/>
                    <a:pt x="5778" y="4401"/>
                    <a:pt x="5523" y="3412"/>
                  </a:cubicBezTo>
                  <a:cubicBezTo>
                    <a:pt x="5156" y="1816"/>
                    <a:pt x="4757" y="1401"/>
                    <a:pt x="4182" y="859"/>
                  </a:cubicBezTo>
                  <a:cubicBezTo>
                    <a:pt x="4134" y="795"/>
                    <a:pt x="4071" y="731"/>
                    <a:pt x="4007" y="683"/>
                  </a:cubicBezTo>
                  <a:cubicBezTo>
                    <a:pt x="3596" y="272"/>
                    <a:pt x="2834" y="0"/>
                    <a:pt x="207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603;p45"/>
            <p:cNvSpPr/>
            <p:nvPr/>
          </p:nvSpPr>
          <p:spPr>
            <a:xfrm>
              <a:off x="453950" y="2854575"/>
              <a:ext cx="108150" cy="135800"/>
            </a:xfrm>
            <a:custGeom>
              <a:avLst/>
              <a:gdLst/>
              <a:ahLst/>
              <a:cxnLst/>
              <a:rect l="l" t="t" r="r" b="b"/>
              <a:pathLst>
                <a:path w="4326" h="5432" extrusionOk="0">
                  <a:moveTo>
                    <a:pt x="919" y="0"/>
                  </a:moveTo>
                  <a:cubicBezTo>
                    <a:pt x="758" y="0"/>
                    <a:pt x="628" y="35"/>
                    <a:pt x="544" y="101"/>
                  </a:cubicBezTo>
                  <a:cubicBezTo>
                    <a:pt x="544" y="101"/>
                    <a:pt x="1" y="1043"/>
                    <a:pt x="304" y="1793"/>
                  </a:cubicBezTo>
                  <a:cubicBezTo>
                    <a:pt x="591" y="2543"/>
                    <a:pt x="1549" y="3436"/>
                    <a:pt x="2299" y="4091"/>
                  </a:cubicBezTo>
                  <a:cubicBezTo>
                    <a:pt x="3033" y="4745"/>
                    <a:pt x="3991" y="5431"/>
                    <a:pt x="3991" y="5431"/>
                  </a:cubicBezTo>
                  <a:cubicBezTo>
                    <a:pt x="4326" y="4314"/>
                    <a:pt x="4198" y="3117"/>
                    <a:pt x="3640" y="2096"/>
                  </a:cubicBezTo>
                  <a:cubicBezTo>
                    <a:pt x="2876" y="634"/>
                    <a:pt x="1609" y="0"/>
                    <a:pt x="9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604;p45"/>
            <p:cNvSpPr/>
            <p:nvPr/>
          </p:nvSpPr>
          <p:spPr>
            <a:xfrm>
              <a:off x="451175" y="2851900"/>
              <a:ext cx="113725" cy="141275"/>
            </a:xfrm>
            <a:custGeom>
              <a:avLst/>
              <a:gdLst/>
              <a:ahLst/>
              <a:cxnLst/>
              <a:rect l="l" t="t" r="r" b="b"/>
              <a:pathLst>
                <a:path w="4549" h="5651" extrusionOk="0">
                  <a:moveTo>
                    <a:pt x="1079" y="201"/>
                  </a:moveTo>
                  <a:cubicBezTo>
                    <a:pt x="1162" y="201"/>
                    <a:pt x="1245" y="213"/>
                    <a:pt x="1325" y="240"/>
                  </a:cubicBezTo>
                  <a:cubicBezTo>
                    <a:pt x="1995" y="384"/>
                    <a:pt x="3001" y="990"/>
                    <a:pt x="3671" y="2251"/>
                  </a:cubicBezTo>
                  <a:cubicBezTo>
                    <a:pt x="4182" y="3208"/>
                    <a:pt x="4325" y="4325"/>
                    <a:pt x="4038" y="5379"/>
                  </a:cubicBezTo>
                  <a:cubicBezTo>
                    <a:pt x="3767" y="5171"/>
                    <a:pt x="3048" y="4629"/>
                    <a:pt x="2474" y="4118"/>
                  </a:cubicBezTo>
                  <a:cubicBezTo>
                    <a:pt x="1373" y="3176"/>
                    <a:pt x="734" y="2426"/>
                    <a:pt x="495" y="1868"/>
                  </a:cubicBezTo>
                  <a:cubicBezTo>
                    <a:pt x="240" y="1229"/>
                    <a:pt x="671" y="400"/>
                    <a:pt x="734" y="272"/>
                  </a:cubicBezTo>
                  <a:cubicBezTo>
                    <a:pt x="846" y="225"/>
                    <a:pt x="963" y="201"/>
                    <a:pt x="1079" y="201"/>
                  </a:cubicBezTo>
                  <a:close/>
                  <a:moveTo>
                    <a:pt x="1053" y="1"/>
                  </a:moveTo>
                  <a:cubicBezTo>
                    <a:pt x="894" y="1"/>
                    <a:pt x="736" y="41"/>
                    <a:pt x="591" y="128"/>
                  </a:cubicBezTo>
                  <a:cubicBezTo>
                    <a:pt x="591" y="128"/>
                    <a:pt x="575" y="144"/>
                    <a:pt x="575" y="160"/>
                  </a:cubicBezTo>
                  <a:cubicBezTo>
                    <a:pt x="543" y="192"/>
                    <a:pt x="0" y="1150"/>
                    <a:pt x="319" y="1932"/>
                  </a:cubicBezTo>
                  <a:cubicBezTo>
                    <a:pt x="559" y="2538"/>
                    <a:pt x="1213" y="3304"/>
                    <a:pt x="2330" y="4278"/>
                  </a:cubicBezTo>
                  <a:cubicBezTo>
                    <a:pt x="3080" y="4916"/>
                    <a:pt x="4038" y="5618"/>
                    <a:pt x="4038" y="5618"/>
                  </a:cubicBezTo>
                  <a:cubicBezTo>
                    <a:pt x="4054" y="5634"/>
                    <a:pt x="4070" y="5650"/>
                    <a:pt x="4102" y="5650"/>
                  </a:cubicBezTo>
                  <a:lnTo>
                    <a:pt x="4102" y="5634"/>
                  </a:lnTo>
                  <a:cubicBezTo>
                    <a:pt x="4150" y="5634"/>
                    <a:pt x="4182" y="5618"/>
                    <a:pt x="4198" y="5570"/>
                  </a:cubicBezTo>
                  <a:cubicBezTo>
                    <a:pt x="4549" y="4437"/>
                    <a:pt x="4405" y="3192"/>
                    <a:pt x="3830" y="2155"/>
                  </a:cubicBezTo>
                  <a:cubicBezTo>
                    <a:pt x="3144" y="846"/>
                    <a:pt x="2075" y="192"/>
                    <a:pt x="1357" y="48"/>
                  </a:cubicBezTo>
                  <a:cubicBezTo>
                    <a:pt x="1257" y="17"/>
                    <a:pt x="1155" y="1"/>
                    <a:pt x="105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605;p45"/>
            <p:cNvSpPr/>
            <p:nvPr/>
          </p:nvSpPr>
          <p:spPr>
            <a:xfrm>
              <a:off x="459950" y="2743775"/>
              <a:ext cx="142450" cy="184350"/>
            </a:xfrm>
            <a:custGeom>
              <a:avLst/>
              <a:gdLst/>
              <a:ahLst/>
              <a:cxnLst/>
              <a:rect l="l" t="t" r="r" b="b"/>
              <a:pathLst>
                <a:path w="5698" h="7374" extrusionOk="0">
                  <a:moveTo>
                    <a:pt x="4644" y="1"/>
                  </a:moveTo>
                  <a:cubicBezTo>
                    <a:pt x="4644" y="1"/>
                    <a:pt x="3304" y="799"/>
                    <a:pt x="2953" y="942"/>
                  </a:cubicBezTo>
                  <a:cubicBezTo>
                    <a:pt x="2602" y="1086"/>
                    <a:pt x="1102" y="1788"/>
                    <a:pt x="910" y="2682"/>
                  </a:cubicBezTo>
                  <a:cubicBezTo>
                    <a:pt x="687" y="3512"/>
                    <a:pt x="415" y="4326"/>
                    <a:pt x="112" y="5124"/>
                  </a:cubicBezTo>
                  <a:cubicBezTo>
                    <a:pt x="0" y="5427"/>
                    <a:pt x="112" y="5826"/>
                    <a:pt x="399" y="6225"/>
                  </a:cubicBezTo>
                  <a:cubicBezTo>
                    <a:pt x="703" y="6624"/>
                    <a:pt x="2298" y="7374"/>
                    <a:pt x="2650" y="7374"/>
                  </a:cubicBezTo>
                  <a:cubicBezTo>
                    <a:pt x="3001" y="7374"/>
                    <a:pt x="3144" y="5283"/>
                    <a:pt x="3144" y="5283"/>
                  </a:cubicBezTo>
                  <a:lnTo>
                    <a:pt x="4549" y="5283"/>
                  </a:lnTo>
                  <a:cubicBezTo>
                    <a:pt x="5091" y="5283"/>
                    <a:pt x="4900" y="4980"/>
                    <a:pt x="5043" y="4326"/>
                  </a:cubicBezTo>
                  <a:cubicBezTo>
                    <a:pt x="5139" y="3783"/>
                    <a:pt x="5155" y="3240"/>
                    <a:pt x="5091" y="2682"/>
                  </a:cubicBezTo>
                  <a:cubicBezTo>
                    <a:pt x="5091" y="2682"/>
                    <a:pt x="5490" y="2043"/>
                    <a:pt x="5586" y="1884"/>
                  </a:cubicBezTo>
                  <a:cubicBezTo>
                    <a:pt x="5698" y="1740"/>
                    <a:pt x="4996" y="1341"/>
                    <a:pt x="4996" y="1341"/>
                  </a:cubicBezTo>
                  <a:lnTo>
                    <a:pt x="4996" y="990"/>
                  </a:lnTo>
                  <a:cubicBezTo>
                    <a:pt x="4900" y="655"/>
                    <a:pt x="4788" y="320"/>
                    <a:pt x="46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606;p45"/>
            <p:cNvSpPr/>
            <p:nvPr/>
          </p:nvSpPr>
          <p:spPr>
            <a:xfrm>
              <a:off x="457550" y="2741075"/>
              <a:ext cx="145250" cy="189450"/>
            </a:xfrm>
            <a:custGeom>
              <a:avLst/>
              <a:gdLst/>
              <a:ahLst/>
              <a:cxnLst/>
              <a:rect l="l" t="t" r="r" b="b"/>
              <a:pathLst>
                <a:path w="5810" h="7578" extrusionOk="0">
                  <a:moveTo>
                    <a:pt x="4693" y="252"/>
                  </a:moveTo>
                  <a:cubicBezTo>
                    <a:pt x="4804" y="524"/>
                    <a:pt x="4916" y="811"/>
                    <a:pt x="4996" y="1114"/>
                  </a:cubicBezTo>
                  <a:lnTo>
                    <a:pt x="4996" y="1449"/>
                  </a:lnTo>
                  <a:cubicBezTo>
                    <a:pt x="4996" y="1481"/>
                    <a:pt x="5012" y="1513"/>
                    <a:pt x="5044" y="1529"/>
                  </a:cubicBezTo>
                  <a:cubicBezTo>
                    <a:pt x="5251" y="1641"/>
                    <a:pt x="5443" y="1784"/>
                    <a:pt x="5602" y="1960"/>
                  </a:cubicBezTo>
                  <a:cubicBezTo>
                    <a:pt x="5491" y="2135"/>
                    <a:pt x="5123" y="2710"/>
                    <a:pt x="5108" y="2742"/>
                  </a:cubicBezTo>
                  <a:cubicBezTo>
                    <a:pt x="5092" y="2758"/>
                    <a:pt x="5092" y="2790"/>
                    <a:pt x="5092" y="2806"/>
                  </a:cubicBezTo>
                  <a:cubicBezTo>
                    <a:pt x="5139" y="3348"/>
                    <a:pt x="5123" y="3891"/>
                    <a:pt x="5044" y="4418"/>
                  </a:cubicBezTo>
                  <a:cubicBezTo>
                    <a:pt x="5012" y="4577"/>
                    <a:pt x="4980" y="4737"/>
                    <a:pt x="4980" y="4912"/>
                  </a:cubicBezTo>
                  <a:cubicBezTo>
                    <a:pt x="4948" y="5232"/>
                    <a:pt x="4932" y="5295"/>
                    <a:pt x="4645" y="5295"/>
                  </a:cubicBezTo>
                  <a:lnTo>
                    <a:pt x="3240" y="5295"/>
                  </a:lnTo>
                  <a:cubicBezTo>
                    <a:pt x="3234" y="5293"/>
                    <a:pt x="3227" y="5292"/>
                    <a:pt x="3221" y="5292"/>
                  </a:cubicBezTo>
                  <a:cubicBezTo>
                    <a:pt x="3180" y="5292"/>
                    <a:pt x="3145" y="5334"/>
                    <a:pt x="3145" y="5375"/>
                  </a:cubicBezTo>
                  <a:cubicBezTo>
                    <a:pt x="3065" y="6413"/>
                    <a:pt x="2889" y="7338"/>
                    <a:pt x="2746" y="7386"/>
                  </a:cubicBezTo>
                  <a:cubicBezTo>
                    <a:pt x="2426" y="7386"/>
                    <a:pt x="862" y="6652"/>
                    <a:pt x="575" y="6269"/>
                  </a:cubicBezTo>
                  <a:cubicBezTo>
                    <a:pt x="304" y="5918"/>
                    <a:pt x="208" y="5551"/>
                    <a:pt x="304" y="5279"/>
                  </a:cubicBezTo>
                  <a:cubicBezTo>
                    <a:pt x="607" y="4465"/>
                    <a:pt x="878" y="3652"/>
                    <a:pt x="1102" y="2822"/>
                  </a:cubicBezTo>
                  <a:cubicBezTo>
                    <a:pt x="1293" y="1928"/>
                    <a:pt x="2905" y="1226"/>
                    <a:pt x="3081" y="1146"/>
                  </a:cubicBezTo>
                  <a:cubicBezTo>
                    <a:pt x="3384" y="1018"/>
                    <a:pt x="4373" y="428"/>
                    <a:pt x="4693" y="252"/>
                  </a:cubicBezTo>
                  <a:close/>
                  <a:moveTo>
                    <a:pt x="4735" y="0"/>
                  </a:moveTo>
                  <a:cubicBezTo>
                    <a:pt x="4721" y="0"/>
                    <a:pt x="4706" y="4"/>
                    <a:pt x="4693" y="13"/>
                  </a:cubicBezTo>
                  <a:cubicBezTo>
                    <a:pt x="4677" y="29"/>
                    <a:pt x="3352" y="811"/>
                    <a:pt x="3001" y="954"/>
                  </a:cubicBezTo>
                  <a:cubicBezTo>
                    <a:pt x="2698" y="1098"/>
                    <a:pt x="1118" y="1816"/>
                    <a:pt x="910" y="2774"/>
                  </a:cubicBezTo>
                  <a:cubicBezTo>
                    <a:pt x="687" y="3588"/>
                    <a:pt x="416" y="4402"/>
                    <a:pt x="112" y="5200"/>
                  </a:cubicBezTo>
                  <a:cubicBezTo>
                    <a:pt x="1" y="5551"/>
                    <a:pt x="112" y="5982"/>
                    <a:pt x="416" y="6397"/>
                  </a:cubicBezTo>
                  <a:cubicBezTo>
                    <a:pt x="735" y="6811"/>
                    <a:pt x="2379" y="7578"/>
                    <a:pt x="2746" y="7578"/>
                  </a:cubicBezTo>
                  <a:cubicBezTo>
                    <a:pt x="3113" y="7578"/>
                    <a:pt x="3272" y="6317"/>
                    <a:pt x="3336" y="5487"/>
                  </a:cubicBezTo>
                  <a:lnTo>
                    <a:pt x="4645" y="5487"/>
                  </a:lnTo>
                  <a:cubicBezTo>
                    <a:pt x="5123" y="5487"/>
                    <a:pt x="5139" y="5247"/>
                    <a:pt x="5171" y="4928"/>
                  </a:cubicBezTo>
                  <a:cubicBezTo>
                    <a:pt x="5187" y="4769"/>
                    <a:pt x="5203" y="4609"/>
                    <a:pt x="5235" y="4450"/>
                  </a:cubicBezTo>
                  <a:cubicBezTo>
                    <a:pt x="5331" y="3907"/>
                    <a:pt x="5347" y="3364"/>
                    <a:pt x="5299" y="2822"/>
                  </a:cubicBezTo>
                  <a:cubicBezTo>
                    <a:pt x="5379" y="2694"/>
                    <a:pt x="5682" y="2183"/>
                    <a:pt x="5778" y="2056"/>
                  </a:cubicBezTo>
                  <a:cubicBezTo>
                    <a:pt x="5794" y="2008"/>
                    <a:pt x="5810" y="1960"/>
                    <a:pt x="5794" y="1928"/>
                  </a:cubicBezTo>
                  <a:cubicBezTo>
                    <a:pt x="5746" y="1736"/>
                    <a:pt x="5363" y="1497"/>
                    <a:pt x="5187" y="1385"/>
                  </a:cubicBezTo>
                  <a:lnTo>
                    <a:pt x="5187" y="1098"/>
                  </a:lnTo>
                  <a:cubicBezTo>
                    <a:pt x="5187" y="1082"/>
                    <a:pt x="5187" y="1082"/>
                    <a:pt x="5187" y="1066"/>
                  </a:cubicBezTo>
                  <a:cubicBezTo>
                    <a:pt x="5092" y="731"/>
                    <a:pt x="4980" y="396"/>
                    <a:pt x="4836" y="61"/>
                  </a:cubicBezTo>
                  <a:cubicBezTo>
                    <a:pt x="4813" y="26"/>
                    <a:pt x="4774" y="0"/>
                    <a:pt x="473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607;p45"/>
            <p:cNvSpPr/>
            <p:nvPr/>
          </p:nvSpPr>
          <p:spPr>
            <a:xfrm>
              <a:off x="359000" y="2828900"/>
              <a:ext cx="86200" cy="81900"/>
            </a:xfrm>
            <a:custGeom>
              <a:avLst/>
              <a:gdLst/>
              <a:ahLst/>
              <a:cxnLst/>
              <a:rect l="l" t="t" r="r" b="b"/>
              <a:pathLst>
                <a:path w="3448" h="3276" extrusionOk="0">
                  <a:moveTo>
                    <a:pt x="1770" y="0"/>
                  </a:moveTo>
                  <a:cubicBezTo>
                    <a:pt x="1618" y="0"/>
                    <a:pt x="1475" y="8"/>
                    <a:pt x="1357" y="27"/>
                  </a:cubicBezTo>
                  <a:cubicBezTo>
                    <a:pt x="751" y="123"/>
                    <a:pt x="1" y="984"/>
                    <a:pt x="1" y="1830"/>
                  </a:cubicBezTo>
                  <a:cubicBezTo>
                    <a:pt x="1" y="2676"/>
                    <a:pt x="655" y="3171"/>
                    <a:pt x="1708" y="3267"/>
                  </a:cubicBezTo>
                  <a:cubicBezTo>
                    <a:pt x="1767" y="3273"/>
                    <a:pt x="1825" y="3276"/>
                    <a:pt x="1882" y="3276"/>
                  </a:cubicBezTo>
                  <a:cubicBezTo>
                    <a:pt x="2823" y="3276"/>
                    <a:pt x="3448" y="2440"/>
                    <a:pt x="3448" y="1974"/>
                  </a:cubicBezTo>
                  <a:cubicBezTo>
                    <a:pt x="3448" y="1351"/>
                    <a:pt x="3352" y="729"/>
                    <a:pt x="3145" y="123"/>
                  </a:cubicBezTo>
                  <a:cubicBezTo>
                    <a:pt x="3145" y="123"/>
                    <a:pt x="2379" y="0"/>
                    <a:pt x="17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608;p45"/>
            <p:cNvSpPr/>
            <p:nvPr/>
          </p:nvSpPr>
          <p:spPr>
            <a:xfrm>
              <a:off x="356600" y="2826500"/>
              <a:ext cx="91000" cy="86875"/>
            </a:xfrm>
            <a:custGeom>
              <a:avLst/>
              <a:gdLst/>
              <a:ahLst/>
              <a:cxnLst/>
              <a:rect l="l" t="t" r="r" b="b"/>
              <a:pathLst>
                <a:path w="3640" h="3475" extrusionOk="0">
                  <a:moveTo>
                    <a:pt x="1868" y="203"/>
                  </a:moveTo>
                  <a:cubicBezTo>
                    <a:pt x="2299" y="203"/>
                    <a:pt x="2730" y="251"/>
                    <a:pt x="3161" y="314"/>
                  </a:cubicBezTo>
                  <a:cubicBezTo>
                    <a:pt x="3352" y="889"/>
                    <a:pt x="3448" y="1479"/>
                    <a:pt x="3448" y="2070"/>
                  </a:cubicBezTo>
                  <a:cubicBezTo>
                    <a:pt x="3400" y="2373"/>
                    <a:pt x="3241" y="2660"/>
                    <a:pt x="3001" y="2868"/>
                  </a:cubicBezTo>
                  <a:cubicBezTo>
                    <a:pt x="2720" y="3121"/>
                    <a:pt x="2351" y="3275"/>
                    <a:pt x="1962" y="3275"/>
                  </a:cubicBezTo>
                  <a:cubicBezTo>
                    <a:pt x="1910" y="3275"/>
                    <a:pt x="1857" y="3272"/>
                    <a:pt x="1804" y="3267"/>
                  </a:cubicBezTo>
                  <a:cubicBezTo>
                    <a:pt x="767" y="3171"/>
                    <a:pt x="208" y="2692"/>
                    <a:pt x="208" y="1926"/>
                  </a:cubicBezTo>
                  <a:cubicBezTo>
                    <a:pt x="208" y="1128"/>
                    <a:pt x="911" y="314"/>
                    <a:pt x="1469" y="219"/>
                  </a:cubicBezTo>
                  <a:cubicBezTo>
                    <a:pt x="1597" y="203"/>
                    <a:pt x="1724" y="203"/>
                    <a:pt x="1868" y="203"/>
                  </a:cubicBezTo>
                  <a:close/>
                  <a:moveTo>
                    <a:pt x="1855" y="0"/>
                  </a:moveTo>
                  <a:cubicBezTo>
                    <a:pt x="1702" y="0"/>
                    <a:pt x="1559" y="8"/>
                    <a:pt x="1437" y="27"/>
                  </a:cubicBezTo>
                  <a:cubicBezTo>
                    <a:pt x="783" y="139"/>
                    <a:pt x="1" y="1033"/>
                    <a:pt x="1" y="1926"/>
                  </a:cubicBezTo>
                  <a:cubicBezTo>
                    <a:pt x="1" y="2788"/>
                    <a:pt x="655" y="3363"/>
                    <a:pt x="1788" y="3458"/>
                  </a:cubicBezTo>
                  <a:cubicBezTo>
                    <a:pt x="1852" y="3474"/>
                    <a:pt x="1900" y="3474"/>
                    <a:pt x="1964" y="3474"/>
                  </a:cubicBezTo>
                  <a:cubicBezTo>
                    <a:pt x="2395" y="3474"/>
                    <a:pt x="2810" y="3315"/>
                    <a:pt x="3145" y="3011"/>
                  </a:cubicBezTo>
                  <a:cubicBezTo>
                    <a:pt x="3416" y="2772"/>
                    <a:pt x="3608" y="2437"/>
                    <a:pt x="3640" y="2070"/>
                  </a:cubicBezTo>
                  <a:cubicBezTo>
                    <a:pt x="3640" y="1432"/>
                    <a:pt x="3544" y="793"/>
                    <a:pt x="3336" y="187"/>
                  </a:cubicBezTo>
                  <a:cubicBezTo>
                    <a:pt x="3320" y="155"/>
                    <a:pt x="3304" y="139"/>
                    <a:pt x="3257" y="123"/>
                  </a:cubicBezTo>
                  <a:cubicBezTo>
                    <a:pt x="3218" y="123"/>
                    <a:pt x="2465" y="0"/>
                    <a:pt x="185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609;p45"/>
            <p:cNvSpPr/>
            <p:nvPr/>
          </p:nvSpPr>
          <p:spPr>
            <a:xfrm>
              <a:off x="404100" y="2678200"/>
              <a:ext cx="187125" cy="193975"/>
            </a:xfrm>
            <a:custGeom>
              <a:avLst/>
              <a:gdLst/>
              <a:ahLst/>
              <a:cxnLst/>
              <a:rect l="l" t="t" r="r" b="b"/>
              <a:pathLst>
                <a:path w="7485" h="7759" extrusionOk="0">
                  <a:moveTo>
                    <a:pt x="4822" y="0"/>
                  </a:moveTo>
                  <a:cubicBezTo>
                    <a:pt x="4203" y="0"/>
                    <a:pt x="3473" y="82"/>
                    <a:pt x="2538" y="421"/>
                  </a:cubicBezTo>
                  <a:cubicBezTo>
                    <a:pt x="750" y="1076"/>
                    <a:pt x="0" y="3166"/>
                    <a:pt x="96" y="4267"/>
                  </a:cubicBezTo>
                  <a:cubicBezTo>
                    <a:pt x="192" y="5353"/>
                    <a:pt x="1835" y="7603"/>
                    <a:pt x="2697" y="7747"/>
                  </a:cubicBezTo>
                  <a:cubicBezTo>
                    <a:pt x="2740" y="7755"/>
                    <a:pt x="2780" y="7758"/>
                    <a:pt x="2819" y="7758"/>
                  </a:cubicBezTo>
                  <a:cubicBezTo>
                    <a:pt x="3543" y="7758"/>
                    <a:pt x="3543" y="6406"/>
                    <a:pt x="3543" y="6406"/>
                  </a:cubicBezTo>
                  <a:lnTo>
                    <a:pt x="4389" y="5911"/>
                  </a:lnTo>
                  <a:cubicBezTo>
                    <a:pt x="4389" y="5911"/>
                    <a:pt x="6288" y="3868"/>
                    <a:pt x="6878" y="2624"/>
                  </a:cubicBezTo>
                  <a:cubicBezTo>
                    <a:pt x="7485" y="1363"/>
                    <a:pt x="7277" y="70"/>
                    <a:pt x="6336" y="70"/>
                  </a:cubicBezTo>
                  <a:cubicBezTo>
                    <a:pt x="5875" y="70"/>
                    <a:pt x="5396" y="0"/>
                    <a:pt x="482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610;p45"/>
            <p:cNvSpPr/>
            <p:nvPr/>
          </p:nvSpPr>
          <p:spPr>
            <a:xfrm>
              <a:off x="401300" y="2675600"/>
              <a:ext cx="188750" cy="199075"/>
            </a:xfrm>
            <a:custGeom>
              <a:avLst/>
              <a:gdLst/>
              <a:ahLst/>
              <a:cxnLst/>
              <a:rect l="l" t="t" r="r" b="b"/>
              <a:pathLst>
                <a:path w="7550" h="7963" extrusionOk="0">
                  <a:moveTo>
                    <a:pt x="4932" y="206"/>
                  </a:moveTo>
                  <a:cubicBezTo>
                    <a:pt x="5235" y="206"/>
                    <a:pt x="5506" y="222"/>
                    <a:pt x="5778" y="238"/>
                  </a:cubicBezTo>
                  <a:cubicBezTo>
                    <a:pt x="6001" y="254"/>
                    <a:pt x="6224" y="270"/>
                    <a:pt x="6448" y="270"/>
                  </a:cubicBezTo>
                  <a:cubicBezTo>
                    <a:pt x="6687" y="270"/>
                    <a:pt x="6927" y="398"/>
                    <a:pt x="7054" y="605"/>
                  </a:cubicBezTo>
                  <a:cubicBezTo>
                    <a:pt x="7342" y="1052"/>
                    <a:pt x="7278" y="1898"/>
                    <a:pt x="6895" y="2680"/>
                  </a:cubicBezTo>
                  <a:cubicBezTo>
                    <a:pt x="6336" y="3845"/>
                    <a:pt x="4581" y="5776"/>
                    <a:pt x="4437" y="5935"/>
                  </a:cubicBezTo>
                  <a:lnTo>
                    <a:pt x="3607" y="6430"/>
                  </a:lnTo>
                  <a:cubicBezTo>
                    <a:pt x="3575" y="6446"/>
                    <a:pt x="3543" y="6478"/>
                    <a:pt x="3543" y="6510"/>
                  </a:cubicBezTo>
                  <a:cubicBezTo>
                    <a:pt x="3543" y="6510"/>
                    <a:pt x="3543" y="7372"/>
                    <a:pt x="3192" y="7675"/>
                  </a:cubicBezTo>
                  <a:cubicBezTo>
                    <a:pt x="3109" y="7734"/>
                    <a:pt x="3018" y="7767"/>
                    <a:pt x="2924" y="7767"/>
                  </a:cubicBezTo>
                  <a:cubicBezTo>
                    <a:pt x="2891" y="7767"/>
                    <a:pt x="2858" y="7763"/>
                    <a:pt x="2825" y="7755"/>
                  </a:cubicBezTo>
                  <a:cubicBezTo>
                    <a:pt x="2027" y="7611"/>
                    <a:pt x="399" y="5425"/>
                    <a:pt x="304" y="4355"/>
                  </a:cubicBezTo>
                  <a:cubicBezTo>
                    <a:pt x="208" y="3222"/>
                    <a:pt x="990" y="1228"/>
                    <a:pt x="2681" y="621"/>
                  </a:cubicBezTo>
                  <a:cubicBezTo>
                    <a:pt x="3400" y="350"/>
                    <a:pt x="4166" y="206"/>
                    <a:pt x="4932" y="206"/>
                  </a:cubicBezTo>
                  <a:close/>
                  <a:moveTo>
                    <a:pt x="5005" y="1"/>
                  </a:moveTo>
                  <a:cubicBezTo>
                    <a:pt x="4191" y="1"/>
                    <a:pt x="3381" y="151"/>
                    <a:pt x="2618" y="430"/>
                  </a:cubicBezTo>
                  <a:cubicBezTo>
                    <a:pt x="830" y="1084"/>
                    <a:pt x="0" y="3175"/>
                    <a:pt x="112" y="4371"/>
                  </a:cubicBezTo>
                  <a:cubicBezTo>
                    <a:pt x="208" y="5521"/>
                    <a:pt x="1915" y="7803"/>
                    <a:pt x="2793" y="7946"/>
                  </a:cubicBezTo>
                  <a:cubicBezTo>
                    <a:pt x="2825" y="7962"/>
                    <a:pt x="2873" y="7962"/>
                    <a:pt x="2921" y="7962"/>
                  </a:cubicBezTo>
                  <a:cubicBezTo>
                    <a:pt x="3064" y="7962"/>
                    <a:pt x="3208" y="7914"/>
                    <a:pt x="3320" y="7819"/>
                  </a:cubicBezTo>
                  <a:cubicBezTo>
                    <a:pt x="3687" y="7515"/>
                    <a:pt x="3735" y="6781"/>
                    <a:pt x="3751" y="6574"/>
                  </a:cubicBezTo>
                  <a:lnTo>
                    <a:pt x="4549" y="6095"/>
                  </a:lnTo>
                  <a:cubicBezTo>
                    <a:pt x="4565" y="6095"/>
                    <a:pt x="4565" y="6079"/>
                    <a:pt x="4565" y="6079"/>
                  </a:cubicBezTo>
                  <a:cubicBezTo>
                    <a:pt x="4644" y="5999"/>
                    <a:pt x="6480" y="4004"/>
                    <a:pt x="7086" y="2760"/>
                  </a:cubicBezTo>
                  <a:cubicBezTo>
                    <a:pt x="7485" y="1914"/>
                    <a:pt x="7549" y="1020"/>
                    <a:pt x="7214" y="493"/>
                  </a:cubicBezTo>
                  <a:cubicBezTo>
                    <a:pt x="7062" y="235"/>
                    <a:pt x="6793" y="77"/>
                    <a:pt x="6492" y="77"/>
                  </a:cubicBezTo>
                  <a:cubicBezTo>
                    <a:pt x="6477" y="77"/>
                    <a:pt x="6462" y="78"/>
                    <a:pt x="6448" y="78"/>
                  </a:cubicBezTo>
                  <a:cubicBezTo>
                    <a:pt x="6240" y="78"/>
                    <a:pt x="6017" y="62"/>
                    <a:pt x="5778" y="47"/>
                  </a:cubicBezTo>
                  <a:cubicBezTo>
                    <a:pt x="5521" y="16"/>
                    <a:pt x="5263" y="1"/>
                    <a:pt x="500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611;p45"/>
            <p:cNvSpPr/>
            <p:nvPr/>
          </p:nvSpPr>
          <p:spPr>
            <a:xfrm>
              <a:off x="481500" y="2815775"/>
              <a:ext cx="43500" cy="44675"/>
            </a:xfrm>
            <a:custGeom>
              <a:avLst/>
              <a:gdLst/>
              <a:ahLst/>
              <a:cxnLst/>
              <a:rect l="l" t="t" r="r" b="b"/>
              <a:pathLst>
                <a:path w="1740" h="1787" extrusionOk="0">
                  <a:moveTo>
                    <a:pt x="750" y="0"/>
                  </a:moveTo>
                  <a:cubicBezTo>
                    <a:pt x="683" y="0"/>
                    <a:pt x="614" y="17"/>
                    <a:pt x="543" y="57"/>
                  </a:cubicBezTo>
                  <a:cubicBezTo>
                    <a:pt x="0" y="360"/>
                    <a:pt x="495" y="1446"/>
                    <a:pt x="846" y="1701"/>
                  </a:cubicBezTo>
                  <a:cubicBezTo>
                    <a:pt x="931" y="1763"/>
                    <a:pt x="1027" y="1786"/>
                    <a:pt x="1125" y="1786"/>
                  </a:cubicBezTo>
                  <a:cubicBezTo>
                    <a:pt x="1428" y="1786"/>
                    <a:pt x="1740" y="1557"/>
                    <a:pt x="1740" y="1557"/>
                  </a:cubicBezTo>
                  <a:lnTo>
                    <a:pt x="1532" y="759"/>
                  </a:lnTo>
                  <a:cubicBezTo>
                    <a:pt x="1532" y="759"/>
                    <a:pt x="1195" y="0"/>
                    <a:pt x="7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612;p45"/>
            <p:cNvSpPr/>
            <p:nvPr/>
          </p:nvSpPr>
          <p:spPr>
            <a:xfrm>
              <a:off x="486675" y="2813300"/>
              <a:ext cx="41850" cy="49475"/>
            </a:xfrm>
            <a:custGeom>
              <a:avLst/>
              <a:gdLst/>
              <a:ahLst/>
              <a:cxnLst/>
              <a:rect l="l" t="t" r="r" b="b"/>
              <a:pathLst>
                <a:path w="1674" h="1979" extrusionOk="0">
                  <a:moveTo>
                    <a:pt x="544" y="1"/>
                  </a:moveTo>
                  <a:cubicBezTo>
                    <a:pt x="454" y="1"/>
                    <a:pt x="365" y="22"/>
                    <a:pt x="288" y="60"/>
                  </a:cubicBezTo>
                  <a:cubicBezTo>
                    <a:pt x="112" y="172"/>
                    <a:pt x="1" y="364"/>
                    <a:pt x="1" y="571"/>
                  </a:cubicBezTo>
                  <a:cubicBezTo>
                    <a:pt x="1" y="1066"/>
                    <a:pt x="208" y="1545"/>
                    <a:pt x="575" y="1880"/>
                  </a:cubicBezTo>
                  <a:cubicBezTo>
                    <a:pt x="658" y="1935"/>
                    <a:pt x="754" y="1979"/>
                    <a:pt x="861" y="1979"/>
                  </a:cubicBezTo>
                  <a:cubicBezTo>
                    <a:pt x="877" y="1979"/>
                    <a:pt x="893" y="1978"/>
                    <a:pt x="910" y="1975"/>
                  </a:cubicBezTo>
                  <a:cubicBezTo>
                    <a:pt x="1150" y="1960"/>
                    <a:pt x="1389" y="1880"/>
                    <a:pt x="1597" y="1736"/>
                  </a:cubicBezTo>
                  <a:cubicBezTo>
                    <a:pt x="1674" y="1672"/>
                    <a:pt x="1616" y="1555"/>
                    <a:pt x="1531" y="1555"/>
                  </a:cubicBezTo>
                  <a:cubicBezTo>
                    <a:pt x="1512" y="1555"/>
                    <a:pt x="1490" y="1561"/>
                    <a:pt x="1469" y="1576"/>
                  </a:cubicBezTo>
                  <a:cubicBezTo>
                    <a:pt x="1469" y="1576"/>
                    <a:pt x="1174" y="1786"/>
                    <a:pt x="907" y="1786"/>
                  </a:cubicBezTo>
                  <a:cubicBezTo>
                    <a:pt x="829" y="1786"/>
                    <a:pt x="752" y="1767"/>
                    <a:pt x="687" y="1720"/>
                  </a:cubicBezTo>
                  <a:cubicBezTo>
                    <a:pt x="384" y="1417"/>
                    <a:pt x="208" y="1018"/>
                    <a:pt x="192" y="587"/>
                  </a:cubicBezTo>
                  <a:cubicBezTo>
                    <a:pt x="192" y="443"/>
                    <a:pt x="256" y="316"/>
                    <a:pt x="384" y="236"/>
                  </a:cubicBezTo>
                  <a:cubicBezTo>
                    <a:pt x="428" y="210"/>
                    <a:pt x="476" y="198"/>
                    <a:pt x="527" y="198"/>
                  </a:cubicBezTo>
                  <a:cubicBezTo>
                    <a:pt x="569" y="198"/>
                    <a:pt x="612" y="206"/>
                    <a:pt x="655" y="220"/>
                  </a:cubicBezTo>
                  <a:cubicBezTo>
                    <a:pt x="990" y="332"/>
                    <a:pt x="1245" y="890"/>
                    <a:pt x="1245" y="890"/>
                  </a:cubicBezTo>
                  <a:cubicBezTo>
                    <a:pt x="1262" y="936"/>
                    <a:pt x="1298" y="955"/>
                    <a:pt x="1333" y="955"/>
                  </a:cubicBezTo>
                  <a:cubicBezTo>
                    <a:pt x="1397" y="955"/>
                    <a:pt x="1462" y="893"/>
                    <a:pt x="1421" y="810"/>
                  </a:cubicBezTo>
                  <a:cubicBezTo>
                    <a:pt x="1405" y="779"/>
                    <a:pt x="1134" y="172"/>
                    <a:pt x="719" y="28"/>
                  </a:cubicBezTo>
                  <a:cubicBezTo>
                    <a:pt x="662" y="10"/>
                    <a:pt x="603" y="1"/>
                    <a:pt x="54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613;p45"/>
            <p:cNvSpPr/>
            <p:nvPr/>
          </p:nvSpPr>
          <p:spPr>
            <a:xfrm>
              <a:off x="570075" y="2774750"/>
              <a:ext cx="17675" cy="23725"/>
            </a:xfrm>
            <a:custGeom>
              <a:avLst/>
              <a:gdLst/>
              <a:ahLst/>
              <a:cxnLst/>
              <a:rect l="l" t="t" r="r" b="b"/>
              <a:pathLst>
                <a:path w="707" h="949" extrusionOk="0">
                  <a:moveTo>
                    <a:pt x="580" y="1"/>
                  </a:moveTo>
                  <a:cubicBezTo>
                    <a:pt x="542" y="1"/>
                    <a:pt x="507" y="22"/>
                    <a:pt x="495" y="70"/>
                  </a:cubicBezTo>
                  <a:cubicBezTo>
                    <a:pt x="415" y="326"/>
                    <a:pt x="239" y="693"/>
                    <a:pt x="112" y="757"/>
                  </a:cubicBezTo>
                  <a:cubicBezTo>
                    <a:pt x="0" y="804"/>
                    <a:pt x="32" y="948"/>
                    <a:pt x="144" y="948"/>
                  </a:cubicBezTo>
                  <a:lnTo>
                    <a:pt x="176" y="948"/>
                  </a:lnTo>
                  <a:cubicBezTo>
                    <a:pt x="463" y="836"/>
                    <a:pt x="654" y="246"/>
                    <a:pt x="686" y="134"/>
                  </a:cubicBezTo>
                  <a:cubicBezTo>
                    <a:pt x="706" y="55"/>
                    <a:pt x="640" y="1"/>
                    <a:pt x="58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614;p45"/>
            <p:cNvSpPr/>
            <p:nvPr/>
          </p:nvSpPr>
          <p:spPr>
            <a:xfrm>
              <a:off x="662625" y="3000775"/>
              <a:ext cx="30350" cy="55725"/>
            </a:xfrm>
            <a:custGeom>
              <a:avLst/>
              <a:gdLst/>
              <a:ahLst/>
              <a:cxnLst/>
              <a:rect l="l" t="t" r="r" b="b"/>
              <a:pathLst>
                <a:path w="1214" h="2229" extrusionOk="0">
                  <a:moveTo>
                    <a:pt x="454" y="1"/>
                  </a:moveTo>
                  <a:cubicBezTo>
                    <a:pt x="373" y="1"/>
                    <a:pt x="297" y="41"/>
                    <a:pt x="272" y="174"/>
                  </a:cubicBezTo>
                  <a:cubicBezTo>
                    <a:pt x="237" y="406"/>
                    <a:pt x="429" y="662"/>
                    <a:pt x="537" y="786"/>
                  </a:cubicBezTo>
                  <a:lnTo>
                    <a:pt x="537" y="786"/>
                  </a:lnTo>
                  <a:cubicBezTo>
                    <a:pt x="442" y="688"/>
                    <a:pt x="271" y="529"/>
                    <a:pt x="172" y="529"/>
                  </a:cubicBezTo>
                  <a:cubicBezTo>
                    <a:pt x="132" y="529"/>
                    <a:pt x="103" y="555"/>
                    <a:pt x="96" y="621"/>
                  </a:cubicBezTo>
                  <a:cubicBezTo>
                    <a:pt x="80" y="924"/>
                    <a:pt x="384" y="1259"/>
                    <a:pt x="384" y="1259"/>
                  </a:cubicBezTo>
                  <a:cubicBezTo>
                    <a:pt x="384" y="1259"/>
                    <a:pt x="203" y="1176"/>
                    <a:pt x="89" y="1176"/>
                  </a:cubicBezTo>
                  <a:cubicBezTo>
                    <a:pt x="38" y="1176"/>
                    <a:pt x="1" y="1193"/>
                    <a:pt x="1" y="1243"/>
                  </a:cubicBezTo>
                  <a:cubicBezTo>
                    <a:pt x="1" y="1387"/>
                    <a:pt x="527" y="1929"/>
                    <a:pt x="559" y="2185"/>
                  </a:cubicBezTo>
                  <a:cubicBezTo>
                    <a:pt x="561" y="2215"/>
                    <a:pt x="571" y="2229"/>
                    <a:pt x="586" y="2229"/>
                  </a:cubicBezTo>
                  <a:cubicBezTo>
                    <a:pt x="694" y="2229"/>
                    <a:pt x="1082" y="1565"/>
                    <a:pt x="1166" y="1036"/>
                  </a:cubicBezTo>
                  <a:cubicBezTo>
                    <a:pt x="1214" y="653"/>
                    <a:pt x="1038" y="286"/>
                    <a:pt x="719" y="94"/>
                  </a:cubicBezTo>
                  <a:cubicBezTo>
                    <a:pt x="719" y="94"/>
                    <a:pt x="579" y="1"/>
                    <a:pt x="4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615;p45"/>
            <p:cNvSpPr/>
            <p:nvPr/>
          </p:nvSpPr>
          <p:spPr>
            <a:xfrm>
              <a:off x="660225" y="2998425"/>
              <a:ext cx="35550" cy="60575"/>
            </a:xfrm>
            <a:custGeom>
              <a:avLst/>
              <a:gdLst/>
              <a:ahLst/>
              <a:cxnLst/>
              <a:rect l="l" t="t" r="r" b="b"/>
              <a:pathLst>
                <a:path w="1422" h="2423" extrusionOk="0">
                  <a:moveTo>
                    <a:pt x="535" y="185"/>
                  </a:moveTo>
                  <a:cubicBezTo>
                    <a:pt x="593" y="185"/>
                    <a:pt x="696" y="226"/>
                    <a:pt x="751" y="268"/>
                  </a:cubicBezTo>
                  <a:cubicBezTo>
                    <a:pt x="1038" y="443"/>
                    <a:pt x="1214" y="779"/>
                    <a:pt x="1166" y="1114"/>
                  </a:cubicBezTo>
                  <a:cubicBezTo>
                    <a:pt x="1086" y="1481"/>
                    <a:pt x="942" y="1848"/>
                    <a:pt x="735" y="2151"/>
                  </a:cubicBezTo>
                  <a:cubicBezTo>
                    <a:pt x="639" y="1975"/>
                    <a:pt x="528" y="1816"/>
                    <a:pt x="416" y="1656"/>
                  </a:cubicBezTo>
                  <a:cubicBezTo>
                    <a:pt x="336" y="1561"/>
                    <a:pt x="272" y="1465"/>
                    <a:pt x="208" y="1369"/>
                  </a:cubicBezTo>
                  <a:lnTo>
                    <a:pt x="208" y="1369"/>
                  </a:lnTo>
                  <a:cubicBezTo>
                    <a:pt x="288" y="1385"/>
                    <a:pt x="368" y="1417"/>
                    <a:pt x="432" y="1449"/>
                  </a:cubicBezTo>
                  <a:cubicBezTo>
                    <a:pt x="446" y="1456"/>
                    <a:pt x="461" y="1459"/>
                    <a:pt x="474" y="1459"/>
                  </a:cubicBezTo>
                  <a:cubicBezTo>
                    <a:pt x="552" y="1459"/>
                    <a:pt x="611" y="1357"/>
                    <a:pt x="543" y="1289"/>
                  </a:cubicBezTo>
                  <a:cubicBezTo>
                    <a:pt x="400" y="1146"/>
                    <a:pt x="320" y="938"/>
                    <a:pt x="288" y="731"/>
                  </a:cubicBezTo>
                  <a:lnTo>
                    <a:pt x="288" y="731"/>
                  </a:lnTo>
                  <a:cubicBezTo>
                    <a:pt x="400" y="795"/>
                    <a:pt x="480" y="858"/>
                    <a:pt x="559" y="938"/>
                  </a:cubicBezTo>
                  <a:cubicBezTo>
                    <a:pt x="607" y="986"/>
                    <a:pt x="639" y="1018"/>
                    <a:pt x="639" y="1018"/>
                  </a:cubicBezTo>
                  <a:cubicBezTo>
                    <a:pt x="661" y="1040"/>
                    <a:pt x="685" y="1050"/>
                    <a:pt x="708" y="1050"/>
                  </a:cubicBezTo>
                  <a:cubicBezTo>
                    <a:pt x="783" y="1050"/>
                    <a:pt x="844" y="948"/>
                    <a:pt x="783" y="874"/>
                  </a:cubicBezTo>
                  <a:cubicBezTo>
                    <a:pt x="751" y="858"/>
                    <a:pt x="735" y="826"/>
                    <a:pt x="703" y="795"/>
                  </a:cubicBezTo>
                  <a:cubicBezTo>
                    <a:pt x="559" y="651"/>
                    <a:pt x="480" y="475"/>
                    <a:pt x="480" y="268"/>
                  </a:cubicBezTo>
                  <a:cubicBezTo>
                    <a:pt x="480" y="252"/>
                    <a:pt x="496" y="204"/>
                    <a:pt x="512" y="188"/>
                  </a:cubicBezTo>
                  <a:cubicBezTo>
                    <a:pt x="518" y="186"/>
                    <a:pt x="526" y="185"/>
                    <a:pt x="535" y="185"/>
                  </a:cubicBezTo>
                  <a:close/>
                  <a:moveTo>
                    <a:pt x="545" y="0"/>
                  </a:moveTo>
                  <a:cubicBezTo>
                    <a:pt x="507" y="0"/>
                    <a:pt x="469" y="4"/>
                    <a:pt x="432" y="13"/>
                  </a:cubicBezTo>
                  <a:cubicBezTo>
                    <a:pt x="336" y="60"/>
                    <a:pt x="288" y="140"/>
                    <a:pt x="272" y="252"/>
                  </a:cubicBezTo>
                  <a:cubicBezTo>
                    <a:pt x="272" y="348"/>
                    <a:pt x="272" y="443"/>
                    <a:pt x="304" y="523"/>
                  </a:cubicBezTo>
                  <a:cubicBezTo>
                    <a:pt x="272" y="523"/>
                    <a:pt x="240" y="523"/>
                    <a:pt x="208" y="539"/>
                  </a:cubicBezTo>
                  <a:cubicBezTo>
                    <a:pt x="144" y="555"/>
                    <a:pt x="97" y="635"/>
                    <a:pt x="97" y="715"/>
                  </a:cubicBezTo>
                  <a:cubicBezTo>
                    <a:pt x="97" y="874"/>
                    <a:pt x="144" y="1034"/>
                    <a:pt x="224" y="1178"/>
                  </a:cubicBezTo>
                  <a:cubicBezTo>
                    <a:pt x="210" y="1173"/>
                    <a:pt x="195" y="1171"/>
                    <a:pt x="179" y="1171"/>
                  </a:cubicBezTo>
                  <a:cubicBezTo>
                    <a:pt x="140" y="1171"/>
                    <a:pt x="99" y="1182"/>
                    <a:pt x="65" y="1193"/>
                  </a:cubicBezTo>
                  <a:cubicBezTo>
                    <a:pt x="17" y="1225"/>
                    <a:pt x="1" y="1273"/>
                    <a:pt x="1" y="1337"/>
                  </a:cubicBezTo>
                  <a:cubicBezTo>
                    <a:pt x="1" y="1433"/>
                    <a:pt x="81" y="1545"/>
                    <a:pt x="256" y="1768"/>
                  </a:cubicBezTo>
                  <a:cubicBezTo>
                    <a:pt x="384" y="1928"/>
                    <a:pt x="480" y="2103"/>
                    <a:pt x="559" y="2279"/>
                  </a:cubicBezTo>
                  <a:cubicBezTo>
                    <a:pt x="559" y="2359"/>
                    <a:pt x="607" y="2422"/>
                    <a:pt x="687" y="2422"/>
                  </a:cubicBezTo>
                  <a:cubicBezTo>
                    <a:pt x="911" y="2422"/>
                    <a:pt x="1294" y="1592"/>
                    <a:pt x="1373" y="1146"/>
                  </a:cubicBezTo>
                  <a:cubicBezTo>
                    <a:pt x="1421" y="731"/>
                    <a:pt x="1214" y="316"/>
                    <a:pt x="863" y="92"/>
                  </a:cubicBezTo>
                  <a:cubicBezTo>
                    <a:pt x="768" y="33"/>
                    <a:pt x="656" y="0"/>
                    <a:pt x="54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616;p45"/>
            <p:cNvSpPr/>
            <p:nvPr/>
          </p:nvSpPr>
          <p:spPr>
            <a:xfrm>
              <a:off x="662225" y="2992925"/>
              <a:ext cx="53500" cy="119925"/>
            </a:xfrm>
            <a:custGeom>
              <a:avLst/>
              <a:gdLst/>
              <a:ahLst/>
              <a:cxnLst/>
              <a:rect l="l" t="t" r="r" b="b"/>
              <a:pathLst>
                <a:path w="2140" h="4797" extrusionOk="0">
                  <a:moveTo>
                    <a:pt x="854" y="1"/>
                  </a:moveTo>
                  <a:cubicBezTo>
                    <a:pt x="785" y="1"/>
                    <a:pt x="714" y="18"/>
                    <a:pt x="639" y="57"/>
                  </a:cubicBezTo>
                  <a:cubicBezTo>
                    <a:pt x="240" y="248"/>
                    <a:pt x="1086" y="951"/>
                    <a:pt x="894" y="1350"/>
                  </a:cubicBezTo>
                  <a:cubicBezTo>
                    <a:pt x="687" y="1749"/>
                    <a:pt x="240" y="2451"/>
                    <a:pt x="240" y="2850"/>
                  </a:cubicBezTo>
                  <a:cubicBezTo>
                    <a:pt x="208" y="3297"/>
                    <a:pt x="112" y="3744"/>
                    <a:pt x="1" y="4190"/>
                  </a:cubicBezTo>
                  <a:lnTo>
                    <a:pt x="240" y="4797"/>
                  </a:lnTo>
                  <a:cubicBezTo>
                    <a:pt x="432" y="4685"/>
                    <a:pt x="591" y="4541"/>
                    <a:pt x="751" y="4398"/>
                  </a:cubicBezTo>
                  <a:cubicBezTo>
                    <a:pt x="1182" y="3903"/>
                    <a:pt x="1565" y="3345"/>
                    <a:pt x="1836" y="2738"/>
                  </a:cubicBezTo>
                  <a:cubicBezTo>
                    <a:pt x="2139" y="2100"/>
                    <a:pt x="2043" y="1142"/>
                    <a:pt x="1692" y="695"/>
                  </a:cubicBezTo>
                  <a:cubicBezTo>
                    <a:pt x="1407" y="332"/>
                    <a:pt x="1153" y="1"/>
                    <a:pt x="8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617;p45"/>
            <p:cNvSpPr/>
            <p:nvPr/>
          </p:nvSpPr>
          <p:spPr>
            <a:xfrm>
              <a:off x="659425" y="2990375"/>
              <a:ext cx="58675" cy="124875"/>
            </a:xfrm>
            <a:custGeom>
              <a:avLst/>
              <a:gdLst/>
              <a:ahLst/>
              <a:cxnLst/>
              <a:rect l="l" t="t" r="r" b="b"/>
              <a:pathLst>
                <a:path w="2347" h="4995" extrusionOk="0">
                  <a:moveTo>
                    <a:pt x="959" y="200"/>
                  </a:moveTo>
                  <a:cubicBezTo>
                    <a:pt x="1193" y="200"/>
                    <a:pt x="1408" y="453"/>
                    <a:pt x="1709" y="845"/>
                  </a:cubicBezTo>
                  <a:lnTo>
                    <a:pt x="1725" y="861"/>
                  </a:lnTo>
                  <a:cubicBezTo>
                    <a:pt x="2028" y="1260"/>
                    <a:pt x="2171" y="2154"/>
                    <a:pt x="1868" y="2808"/>
                  </a:cubicBezTo>
                  <a:cubicBezTo>
                    <a:pt x="1581" y="3399"/>
                    <a:pt x="1230" y="3941"/>
                    <a:pt x="783" y="4420"/>
                  </a:cubicBezTo>
                  <a:cubicBezTo>
                    <a:pt x="671" y="4548"/>
                    <a:pt x="544" y="4659"/>
                    <a:pt x="400" y="4739"/>
                  </a:cubicBezTo>
                  <a:lnTo>
                    <a:pt x="208" y="4292"/>
                  </a:lnTo>
                  <a:cubicBezTo>
                    <a:pt x="336" y="3846"/>
                    <a:pt x="416" y="3399"/>
                    <a:pt x="464" y="2952"/>
                  </a:cubicBezTo>
                  <a:cubicBezTo>
                    <a:pt x="464" y="2665"/>
                    <a:pt x="735" y="2170"/>
                    <a:pt x="927" y="1819"/>
                  </a:cubicBezTo>
                  <a:cubicBezTo>
                    <a:pt x="990" y="1691"/>
                    <a:pt x="1054" y="1595"/>
                    <a:pt x="1102" y="1500"/>
                  </a:cubicBezTo>
                  <a:cubicBezTo>
                    <a:pt x="1214" y="1260"/>
                    <a:pt x="1054" y="973"/>
                    <a:pt x="911" y="718"/>
                  </a:cubicBezTo>
                  <a:cubicBezTo>
                    <a:pt x="831" y="558"/>
                    <a:pt x="719" y="382"/>
                    <a:pt x="751" y="287"/>
                  </a:cubicBezTo>
                  <a:cubicBezTo>
                    <a:pt x="751" y="287"/>
                    <a:pt x="767" y="255"/>
                    <a:pt x="799" y="239"/>
                  </a:cubicBezTo>
                  <a:cubicBezTo>
                    <a:pt x="854" y="213"/>
                    <a:pt x="907" y="200"/>
                    <a:pt x="959" y="200"/>
                  </a:cubicBezTo>
                  <a:close/>
                  <a:moveTo>
                    <a:pt x="973" y="1"/>
                  </a:moveTo>
                  <a:cubicBezTo>
                    <a:pt x="892" y="1"/>
                    <a:pt x="808" y="20"/>
                    <a:pt x="719" y="63"/>
                  </a:cubicBezTo>
                  <a:cubicBezTo>
                    <a:pt x="639" y="95"/>
                    <a:pt x="591" y="159"/>
                    <a:pt x="560" y="239"/>
                  </a:cubicBezTo>
                  <a:cubicBezTo>
                    <a:pt x="512" y="398"/>
                    <a:pt x="623" y="606"/>
                    <a:pt x="735" y="813"/>
                  </a:cubicBezTo>
                  <a:cubicBezTo>
                    <a:pt x="863" y="1021"/>
                    <a:pt x="990" y="1260"/>
                    <a:pt x="911" y="1404"/>
                  </a:cubicBezTo>
                  <a:cubicBezTo>
                    <a:pt x="879" y="1500"/>
                    <a:pt x="815" y="1595"/>
                    <a:pt x="751" y="1723"/>
                  </a:cubicBezTo>
                  <a:cubicBezTo>
                    <a:pt x="528" y="2122"/>
                    <a:pt x="256" y="2617"/>
                    <a:pt x="256" y="2936"/>
                  </a:cubicBezTo>
                  <a:cubicBezTo>
                    <a:pt x="208" y="3383"/>
                    <a:pt x="129" y="3830"/>
                    <a:pt x="17" y="4260"/>
                  </a:cubicBezTo>
                  <a:cubicBezTo>
                    <a:pt x="1" y="4292"/>
                    <a:pt x="1" y="4308"/>
                    <a:pt x="17" y="4324"/>
                  </a:cubicBezTo>
                  <a:lnTo>
                    <a:pt x="272" y="4931"/>
                  </a:lnTo>
                  <a:cubicBezTo>
                    <a:pt x="272" y="4963"/>
                    <a:pt x="304" y="4979"/>
                    <a:pt x="320" y="4979"/>
                  </a:cubicBezTo>
                  <a:cubicBezTo>
                    <a:pt x="336" y="4995"/>
                    <a:pt x="352" y="4995"/>
                    <a:pt x="352" y="4995"/>
                  </a:cubicBezTo>
                  <a:cubicBezTo>
                    <a:pt x="368" y="4995"/>
                    <a:pt x="400" y="4995"/>
                    <a:pt x="416" y="4979"/>
                  </a:cubicBezTo>
                  <a:cubicBezTo>
                    <a:pt x="607" y="4867"/>
                    <a:pt x="783" y="4723"/>
                    <a:pt x="927" y="4564"/>
                  </a:cubicBezTo>
                  <a:cubicBezTo>
                    <a:pt x="1389" y="4053"/>
                    <a:pt x="1756" y="3494"/>
                    <a:pt x="2044" y="2888"/>
                  </a:cubicBezTo>
                  <a:cubicBezTo>
                    <a:pt x="2347" y="2234"/>
                    <a:pt x="2267" y="1244"/>
                    <a:pt x="1884" y="734"/>
                  </a:cubicBezTo>
                  <a:lnTo>
                    <a:pt x="1868" y="718"/>
                  </a:lnTo>
                  <a:cubicBezTo>
                    <a:pt x="1585" y="344"/>
                    <a:pt x="1311" y="1"/>
                    <a:pt x="97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618;p45"/>
            <p:cNvSpPr/>
            <p:nvPr/>
          </p:nvSpPr>
          <p:spPr>
            <a:xfrm>
              <a:off x="671400" y="3003050"/>
              <a:ext cx="20775" cy="70700"/>
            </a:xfrm>
            <a:custGeom>
              <a:avLst/>
              <a:gdLst/>
              <a:ahLst/>
              <a:cxnLst/>
              <a:rect l="l" t="t" r="r" b="b"/>
              <a:pathLst>
                <a:path w="831" h="2828" extrusionOk="0">
                  <a:moveTo>
                    <a:pt x="414" y="0"/>
                  </a:moveTo>
                  <a:cubicBezTo>
                    <a:pt x="398" y="0"/>
                    <a:pt x="383" y="1"/>
                    <a:pt x="368" y="3"/>
                  </a:cubicBezTo>
                  <a:cubicBezTo>
                    <a:pt x="368" y="3"/>
                    <a:pt x="1" y="929"/>
                    <a:pt x="1" y="1567"/>
                  </a:cubicBezTo>
                  <a:lnTo>
                    <a:pt x="1" y="2828"/>
                  </a:lnTo>
                  <a:lnTo>
                    <a:pt x="831" y="1679"/>
                  </a:lnTo>
                  <a:cubicBezTo>
                    <a:pt x="735" y="1264"/>
                    <a:pt x="719" y="865"/>
                    <a:pt x="751" y="450"/>
                  </a:cubicBezTo>
                  <a:cubicBezTo>
                    <a:pt x="811" y="211"/>
                    <a:pt x="633" y="0"/>
                    <a:pt x="4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619;p45"/>
            <p:cNvSpPr/>
            <p:nvPr/>
          </p:nvSpPr>
          <p:spPr>
            <a:xfrm>
              <a:off x="669000" y="3000525"/>
              <a:ext cx="25800" cy="75625"/>
            </a:xfrm>
            <a:custGeom>
              <a:avLst/>
              <a:gdLst/>
              <a:ahLst/>
              <a:cxnLst/>
              <a:rect l="l" t="t" r="r" b="b"/>
              <a:pathLst>
                <a:path w="1032" h="3025" extrusionOk="0">
                  <a:moveTo>
                    <a:pt x="527" y="0"/>
                  </a:moveTo>
                  <a:cubicBezTo>
                    <a:pt x="501" y="0"/>
                    <a:pt x="474" y="3"/>
                    <a:pt x="448" y="8"/>
                  </a:cubicBezTo>
                  <a:cubicBezTo>
                    <a:pt x="400" y="8"/>
                    <a:pt x="384" y="24"/>
                    <a:pt x="368" y="72"/>
                  </a:cubicBezTo>
                  <a:cubicBezTo>
                    <a:pt x="352" y="104"/>
                    <a:pt x="1" y="1030"/>
                    <a:pt x="1" y="1668"/>
                  </a:cubicBezTo>
                  <a:lnTo>
                    <a:pt x="1" y="2929"/>
                  </a:lnTo>
                  <a:cubicBezTo>
                    <a:pt x="1" y="2977"/>
                    <a:pt x="49" y="3025"/>
                    <a:pt x="97" y="3025"/>
                  </a:cubicBezTo>
                  <a:cubicBezTo>
                    <a:pt x="161" y="3025"/>
                    <a:pt x="208" y="2977"/>
                    <a:pt x="208" y="2929"/>
                  </a:cubicBezTo>
                  <a:lnTo>
                    <a:pt x="208" y="1668"/>
                  </a:lnTo>
                  <a:cubicBezTo>
                    <a:pt x="240" y="1157"/>
                    <a:pt x="352" y="663"/>
                    <a:pt x="528" y="200"/>
                  </a:cubicBezTo>
                  <a:cubicBezTo>
                    <a:pt x="576" y="200"/>
                    <a:pt x="623" y="216"/>
                    <a:pt x="655" y="248"/>
                  </a:cubicBezTo>
                  <a:cubicBezTo>
                    <a:pt x="719" y="296"/>
                    <a:pt x="751" y="343"/>
                    <a:pt x="751" y="423"/>
                  </a:cubicBezTo>
                  <a:cubicBezTo>
                    <a:pt x="767" y="455"/>
                    <a:pt x="751" y="503"/>
                    <a:pt x="751" y="535"/>
                  </a:cubicBezTo>
                  <a:cubicBezTo>
                    <a:pt x="719" y="966"/>
                    <a:pt x="735" y="1381"/>
                    <a:pt x="815" y="1796"/>
                  </a:cubicBezTo>
                  <a:cubicBezTo>
                    <a:pt x="829" y="1852"/>
                    <a:pt x="874" y="1877"/>
                    <a:pt x="918" y="1877"/>
                  </a:cubicBezTo>
                  <a:cubicBezTo>
                    <a:pt x="975" y="1877"/>
                    <a:pt x="1031" y="1836"/>
                    <a:pt x="1022" y="1764"/>
                  </a:cubicBezTo>
                  <a:cubicBezTo>
                    <a:pt x="943" y="1365"/>
                    <a:pt x="911" y="966"/>
                    <a:pt x="943" y="583"/>
                  </a:cubicBezTo>
                  <a:cubicBezTo>
                    <a:pt x="959" y="519"/>
                    <a:pt x="959" y="455"/>
                    <a:pt x="959" y="391"/>
                  </a:cubicBezTo>
                  <a:cubicBezTo>
                    <a:pt x="930" y="164"/>
                    <a:pt x="738" y="0"/>
                    <a:pt x="52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620;p45"/>
            <p:cNvSpPr/>
            <p:nvPr/>
          </p:nvSpPr>
          <p:spPr>
            <a:xfrm>
              <a:off x="377750" y="3020275"/>
              <a:ext cx="318025" cy="280500"/>
            </a:xfrm>
            <a:custGeom>
              <a:avLst/>
              <a:gdLst/>
              <a:ahLst/>
              <a:cxnLst/>
              <a:rect l="l" t="t" r="r" b="b"/>
              <a:pathLst>
                <a:path w="12721" h="11220" extrusionOk="0">
                  <a:moveTo>
                    <a:pt x="2650" y="0"/>
                  </a:moveTo>
                  <a:lnTo>
                    <a:pt x="703" y="1405"/>
                  </a:lnTo>
                  <a:cubicBezTo>
                    <a:pt x="703" y="1405"/>
                    <a:pt x="1" y="2394"/>
                    <a:pt x="352" y="3495"/>
                  </a:cubicBezTo>
                  <a:cubicBezTo>
                    <a:pt x="703" y="4597"/>
                    <a:pt x="5682" y="11220"/>
                    <a:pt x="6384" y="11220"/>
                  </a:cubicBezTo>
                  <a:cubicBezTo>
                    <a:pt x="7087" y="11220"/>
                    <a:pt x="12130" y="4692"/>
                    <a:pt x="12417" y="4293"/>
                  </a:cubicBezTo>
                  <a:cubicBezTo>
                    <a:pt x="12720" y="3894"/>
                    <a:pt x="11428" y="2905"/>
                    <a:pt x="11428" y="2905"/>
                  </a:cubicBezTo>
                  <a:lnTo>
                    <a:pt x="6384" y="7485"/>
                  </a:lnTo>
                  <a:cubicBezTo>
                    <a:pt x="6384" y="7485"/>
                    <a:pt x="5044" y="2107"/>
                    <a:pt x="4485" y="1101"/>
                  </a:cubicBezTo>
                  <a:cubicBezTo>
                    <a:pt x="3943" y="112"/>
                    <a:pt x="2650" y="0"/>
                    <a:pt x="26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621;p45"/>
            <p:cNvSpPr/>
            <p:nvPr/>
          </p:nvSpPr>
          <p:spPr>
            <a:xfrm>
              <a:off x="375350" y="3017875"/>
              <a:ext cx="323600" cy="285700"/>
            </a:xfrm>
            <a:custGeom>
              <a:avLst/>
              <a:gdLst/>
              <a:ahLst/>
              <a:cxnLst/>
              <a:rect l="l" t="t" r="r" b="b"/>
              <a:pathLst>
                <a:path w="12944" h="11428" extrusionOk="0">
                  <a:moveTo>
                    <a:pt x="2746" y="1"/>
                  </a:moveTo>
                  <a:cubicBezTo>
                    <a:pt x="2698" y="1"/>
                    <a:pt x="2650" y="32"/>
                    <a:pt x="2650" y="96"/>
                  </a:cubicBezTo>
                  <a:cubicBezTo>
                    <a:pt x="2634" y="144"/>
                    <a:pt x="2682" y="192"/>
                    <a:pt x="2730" y="192"/>
                  </a:cubicBezTo>
                  <a:cubicBezTo>
                    <a:pt x="2746" y="208"/>
                    <a:pt x="3991" y="304"/>
                    <a:pt x="4501" y="1245"/>
                  </a:cubicBezTo>
                  <a:cubicBezTo>
                    <a:pt x="5044" y="2219"/>
                    <a:pt x="6369" y="7549"/>
                    <a:pt x="6385" y="7613"/>
                  </a:cubicBezTo>
                  <a:cubicBezTo>
                    <a:pt x="6395" y="7656"/>
                    <a:pt x="6441" y="7684"/>
                    <a:pt x="6485" y="7684"/>
                  </a:cubicBezTo>
                  <a:cubicBezTo>
                    <a:pt x="6507" y="7684"/>
                    <a:pt x="6528" y="7677"/>
                    <a:pt x="6544" y="7661"/>
                  </a:cubicBezTo>
                  <a:lnTo>
                    <a:pt x="11524" y="3129"/>
                  </a:lnTo>
                  <a:cubicBezTo>
                    <a:pt x="12002" y="3512"/>
                    <a:pt x="12593" y="4118"/>
                    <a:pt x="12433" y="4325"/>
                  </a:cubicBezTo>
                  <a:cubicBezTo>
                    <a:pt x="11236" y="5937"/>
                    <a:pt x="7023" y="11220"/>
                    <a:pt x="6480" y="11220"/>
                  </a:cubicBezTo>
                  <a:cubicBezTo>
                    <a:pt x="5922" y="11220"/>
                    <a:pt x="927" y="4772"/>
                    <a:pt x="544" y="3559"/>
                  </a:cubicBezTo>
                  <a:cubicBezTo>
                    <a:pt x="208" y="2522"/>
                    <a:pt x="879" y="1565"/>
                    <a:pt x="879" y="1549"/>
                  </a:cubicBezTo>
                  <a:cubicBezTo>
                    <a:pt x="936" y="1479"/>
                    <a:pt x="869" y="1393"/>
                    <a:pt x="797" y="1393"/>
                  </a:cubicBezTo>
                  <a:cubicBezTo>
                    <a:pt x="769" y="1393"/>
                    <a:pt x="741" y="1406"/>
                    <a:pt x="719" y="1437"/>
                  </a:cubicBezTo>
                  <a:cubicBezTo>
                    <a:pt x="687" y="1485"/>
                    <a:pt x="1" y="2490"/>
                    <a:pt x="352" y="3623"/>
                  </a:cubicBezTo>
                  <a:cubicBezTo>
                    <a:pt x="544" y="4214"/>
                    <a:pt x="1964" y="6241"/>
                    <a:pt x="3257" y="7932"/>
                  </a:cubicBezTo>
                  <a:cubicBezTo>
                    <a:pt x="4071" y="8986"/>
                    <a:pt x="5986" y="11427"/>
                    <a:pt x="6480" y="11427"/>
                  </a:cubicBezTo>
                  <a:cubicBezTo>
                    <a:pt x="7278" y="11427"/>
                    <a:pt x="12545" y="4517"/>
                    <a:pt x="12593" y="4453"/>
                  </a:cubicBezTo>
                  <a:cubicBezTo>
                    <a:pt x="12944" y="3990"/>
                    <a:pt x="11811" y="3097"/>
                    <a:pt x="11587" y="2921"/>
                  </a:cubicBezTo>
                  <a:cubicBezTo>
                    <a:pt x="11563" y="2905"/>
                    <a:pt x="11539" y="2897"/>
                    <a:pt x="11518" y="2897"/>
                  </a:cubicBezTo>
                  <a:cubicBezTo>
                    <a:pt x="11496" y="2897"/>
                    <a:pt x="11476" y="2905"/>
                    <a:pt x="11460" y="2921"/>
                  </a:cubicBezTo>
                  <a:lnTo>
                    <a:pt x="6544" y="7390"/>
                  </a:lnTo>
                  <a:cubicBezTo>
                    <a:pt x="6305" y="6480"/>
                    <a:pt x="5172" y="2059"/>
                    <a:pt x="4677" y="1150"/>
                  </a:cubicBezTo>
                  <a:cubicBezTo>
                    <a:pt x="4102" y="112"/>
                    <a:pt x="2810" y="1"/>
                    <a:pt x="274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622;p45"/>
            <p:cNvSpPr/>
            <p:nvPr/>
          </p:nvSpPr>
          <p:spPr>
            <a:xfrm>
              <a:off x="992975" y="2504150"/>
              <a:ext cx="67650" cy="56600"/>
            </a:xfrm>
            <a:custGeom>
              <a:avLst/>
              <a:gdLst/>
              <a:ahLst/>
              <a:cxnLst/>
              <a:rect l="l" t="t" r="r" b="b"/>
              <a:pathLst>
                <a:path w="2706" h="2264" extrusionOk="0">
                  <a:moveTo>
                    <a:pt x="1869" y="1"/>
                  </a:moveTo>
                  <a:cubicBezTo>
                    <a:pt x="1794" y="1"/>
                    <a:pt x="1713" y="9"/>
                    <a:pt x="1629" y="26"/>
                  </a:cubicBezTo>
                  <a:cubicBezTo>
                    <a:pt x="895" y="154"/>
                    <a:pt x="208" y="920"/>
                    <a:pt x="208" y="920"/>
                  </a:cubicBezTo>
                  <a:cubicBezTo>
                    <a:pt x="33" y="1095"/>
                    <a:pt x="1" y="1383"/>
                    <a:pt x="113" y="1606"/>
                  </a:cubicBezTo>
                  <a:cubicBezTo>
                    <a:pt x="288" y="2069"/>
                    <a:pt x="895" y="2229"/>
                    <a:pt x="1278" y="2260"/>
                  </a:cubicBezTo>
                  <a:cubicBezTo>
                    <a:pt x="1302" y="2262"/>
                    <a:pt x="1327" y="2264"/>
                    <a:pt x="1353" y="2264"/>
                  </a:cubicBezTo>
                  <a:cubicBezTo>
                    <a:pt x="1742" y="2264"/>
                    <a:pt x="2328" y="2030"/>
                    <a:pt x="2522" y="1223"/>
                  </a:cubicBezTo>
                  <a:cubicBezTo>
                    <a:pt x="2705" y="463"/>
                    <a:pt x="2429" y="1"/>
                    <a:pt x="186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623;p45"/>
            <p:cNvSpPr/>
            <p:nvPr/>
          </p:nvSpPr>
          <p:spPr>
            <a:xfrm>
              <a:off x="990200" y="2501250"/>
              <a:ext cx="71025" cy="61825"/>
            </a:xfrm>
            <a:custGeom>
              <a:avLst/>
              <a:gdLst/>
              <a:ahLst/>
              <a:cxnLst/>
              <a:rect l="l" t="t" r="r" b="b"/>
              <a:pathLst>
                <a:path w="2841" h="2473" extrusionOk="0">
                  <a:moveTo>
                    <a:pt x="1979" y="206"/>
                  </a:moveTo>
                  <a:cubicBezTo>
                    <a:pt x="2139" y="206"/>
                    <a:pt x="2298" y="254"/>
                    <a:pt x="2410" y="382"/>
                  </a:cubicBezTo>
                  <a:cubicBezTo>
                    <a:pt x="2602" y="557"/>
                    <a:pt x="2633" y="892"/>
                    <a:pt x="2538" y="1323"/>
                  </a:cubicBezTo>
                  <a:cubicBezTo>
                    <a:pt x="2354" y="2102"/>
                    <a:pt x="1776" y="2282"/>
                    <a:pt x="1447" y="2282"/>
                  </a:cubicBezTo>
                  <a:cubicBezTo>
                    <a:pt x="1433" y="2282"/>
                    <a:pt x="1418" y="2281"/>
                    <a:pt x="1405" y="2281"/>
                  </a:cubicBezTo>
                  <a:cubicBezTo>
                    <a:pt x="990" y="2233"/>
                    <a:pt x="463" y="2057"/>
                    <a:pt x="303" y="1674"/>
                  </a:cubicBezTo>
                  <a:cubicBezTo>
                    <a:pt x="224" y="1483"/>
                    <a:pt x="255" y="1259"/>
                    <a:pt x="399" y="1100"/>
                  </a:cubicBezTo>
                  <a:cubicBezTo>
                    <a:pt x="399" y="1084"/>
                    <a:pt x="1069" y="366"/>
                    <a:pt x="1756" y="238"/>
                  </a:cubicBezTo>
                  <a:cubicBezTo>
                    <a:pt x="1820" y="222"/>
                    <a:pt x="1899" y="206"/>
                    <a:pt x="1979" y="206"/>
                  </a:cubicBezTo>
                  <a:close/>
                  <a:moveTo>
                    <a:pt x="1949" y="0"/>
                  </a:moveTo>
                  <a:cubicBezTo>
                    <a:pt x="1873" y="0"/>
                    <a:pt x="1797" y="10"/>
                    <a:pt x="1724" y="30"/>
                  </a:cubicBezTo>
                  <a:cubicBezTo>
                    <a:pt x="974" y="174"/>
                    <a:pt x="287" y="924"/>
                    <a:pt x="255" y="972"/>
                  </a:cubicBezTo>
                  <a:cubicBezTo>
                    <a:pt x="48" y="1180"/>
                    <a:pt x="0" y="1499"/>
                    <a:pt x="128" y="1754"/>
                  </a:cubicBezTo>
                  <a:cubicBezTo>
                    <a:pt x="303" y="2217"/>
                    <a:pt x="894" y="2424"/>
                    <a:pt x="1389" y="2472"/>
                  </a:cubicBezTo>
                  <a:lnTo>
                    <a:pt x="1468" y="2472"/>
                  </a:lnTo>
                  <a:cubicBezTo>
                    <a:pt x="1851" y="2472"/>
                    <a:pt x="2522" y="2249"/>
                    <a:pt x="2729" y="1371"/>
                  </a:cubicBezTo>
                  <a:cubicBezTo>
                    <a:pt x="2841" y="876"/>
                    <a:pt x="2793" y="477"/>
                    <a:pt x="2554" y="238"/>
                  </a:cubicBezTo>
                  <a:cubicBezTo>
                    <a:pt x="2388" y="84"/>
                    <a:pt x="2169" y="0"/>
                    <a:pt x="194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624;p45"/>
            <p:cNvSpPr/>
            <p:nvPr/>
          </p:nvSpPr>
          <p:spPr>
            <a:xfrm>
              <a:off x="934325" y="2521950"/>
              <a:ext cx="92600" cy="64650"/>
            </a:xfrm>
            <a:custGeom>
              <a:avLst/>
              <a:gdLst/>
              <a:ahLst/>
              <a:cxnLst/>
              <a:rect l="l" t="t" r="r" b="b"/>
              <a:pathLst>
                <a:path w="3704" h="2586" extrusionOk="0">
                  <a:moveTo>
                    <a:pt x="2969" y="0"/>
                  </a:moveTo>
                  <a:cubicBezTo>
                    <a:pt x="2969" y="0"/>
                    <a:pt x="1485" y="192"/>
                    <a:pt x="1150" y="447"/>
                  </a:cubicBezTo>
                  <a:cubicBezTo>
                    <a:pt x="799" y="703"/>
                    <a:pt x="1" y="2027"/>
                    <a:pt x="1" y="2203"/>
                  </a:cubicBezTo>
                  <a:cubicBezTo>
                    <a:pt x="1" y="2378"/>
                    <a:pt x="496" y="2554"/>
                    <a:pt x="735" y="2554"/>
                  </a:cubicBezTo>
                  <a:cubicBezTo>
                    <a:pt x="974" y="2554"/>
                    <a:pt x="1597" y="1724"/>
                    <a:pt x="1597" y="1724"/>
                  </a:cubicBezTo>
                  <a:lnTo>
                    <a:pt x="1597" y="1724"/>
                  </a:lnTo>
                  <a:lnTo>
                    <a:pt x="1278" y="2586"/>
                  </a:lnTo>
                  <a:cubicBezTo>
                    <a:pt x="1278" y="2586"/>
                    <a:pt x="1597" y="2554"/>
                    <a:pt x="1629" y="2410"/>
                  </a:cubicBezTo>
                  <a:cubicBezTo>
                    <a:pt x="1661" y="2267"/>
                    <a:pt x="2139" y="1341"/>
                    <a:pt x="2139" y="1341"/>
                  </a:cubicBezTo>
                  <a:cubicBezTo>
                    <a:pt x="2139" y="1341"/>
                    <a:pt x="2156" y="1342"/>
                    <a:pt x="2184" y="1342"/>
                  </a:cubicBezTo>
                  <a:cubicBezTo>
                    <a:pt x="2370" y="1342"/>
                    <a:pt x="3081" y="1318"/>
                    <a:pt x="3288" y="958"/>
                  </a:cubicBezTo>
                  <a:cubicBezTo>
                    <a:pt x="3528" y="543"/>
                    <a:pt x="3703" y="272"/>
                    <a:pt x="29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625;p45"/>
            <p:cNvSpPr/>
            <p:nvPr/>
          </p:nvSpPr>
          <p:spPr>
            <a:xfrm>
              <a:off x="931950" y="2519375"/>
              <a:ext cx="93375" cy="69625"/>
            </a:xfrm>
            <a:custGeom>
              <a:avLst/>
              <a:gdLst/>
              <a:ahLst/>
              <a:cxnLst/>
              <a:rect l="l" t="t" r="r" b="b"/>
              <a:pathLst>
                <a:path w="3735" h="2785" extrusionOk="0">
                  <a:moveTo>
                    <a:pt x="3048" y="199"/>
                  </a:moveTo>
                  <a:cubicBezTo>
                    <a:pt x="3304" y="295"/>
                    <a:pt x="3447" y="391"/>
                    <a:pt x="3479" y="502"/>
                  </a:cubicBezTo>
                  <a:cubicBezTo>
                    <a:pt x="3527" y="630"/>
                    <a:pt x="3431" y="790"/>
                    <a:pt x="3288" y="1013"/>
                  </a:cubicBezTo>
                  <a:cubicBezTo>
                    <a:pt x="3128" y="1316"/>
                    <a:pt x="2474" y="1348"/>
                    <a:pt x="2250" y="1348"/>
                  </a:cubicBezTo>
                  <a:cubicBezTo>
                    <a:pt x="2202" y="1348"/>
                    <a:pt x="2171" y="1364"/>
                    <a:pt x="2155" y="1396"/>
                  </a:cubicBezTo>
                  <a:cubicBezTo>
                    <a:pt x="2075" y="1556"/>
                    <a:pt x="1660" y="2354"/>
                    <a:pt x="1628" y="2481"/>
                  </a:cubicBezTo>
                  <a:cubicBezTo>
                    <a:pt x="1628" y="2513"/>
                    <a:pt x="1580" y="2529"/>
                    <a:pt x="1532" y="2545"/>
                  </a:cubicBezTo>
                  <a:lnTo>
                    <a:pt x="1788" y="1859"/>
                  </a:lnTo>
                  <a:cubicBezTo>
                    <a:pt x="1809" y="1782"/>
                    <a:pt x="1748" y="1720"/>
                    <a:pt x="1687" y="1720"/>
                  </a:cubicBezTo>
                  <a:cubicBezTo>
                    <a:pt x="1660" y="1720"/>
                    <a:pt x="1632" y="1733"/>
                    <a:pt x="1612" y="1763"/>
                  </a:cubicBezTo>
                  <a:cubicBezTo>
                    <a:pt x="1325" y="2146"/>
                    <a:pt x="942" y="2545"/>
                    <a:pt x="830" y="2545"/>
                  </a:cubicBezTo>
                  <a:cubicBezTo>
                    <a:pt x="575" y="2545"/>
                    <a:pt x="208" y="2386"/>
                    <a:pt x="208" y="2306"/>
                  </a:cubicBezTo>
                  <a:cubicBezTo>
                    <a:pt x="224" y="2146"/>
                    <a:pt x="974" y="869"/>
                    <a:pt x="1293" y="630"/>
                  </a:cubicBezTo>
                  <a:cubicBezTo>
                    <a:pt x="1564" y="439"/>
                    <a:pt x="2633" y="263"/>
                    <a:pt x="3048" y="199"/>
                  </a:cubicBezTo>
                  <a:close/>
                  <a:moveTo>
                    <a:pt x="3064" y="1"/>
                  </a:moveTo>
                  <a:cubicBezTo>
                    <a:pt x="3059" y="1"/>
                    <a:pt x="3054" y="2"/>
                    <a:pt x="3048" y="8"/>
                  </a:cubicBezTo>
                  <a:cubicBezTo>
                    <a:pt x="2905" y="24"/>
                    <a:pt x="1532" y="215"/>
                    <a:pt x="1181" y="470"/>
                  </a:cubicBezTo>
                  <a:cubicBezTo>
                    <a:pt x="846" y="710"/>
                    <a:pt x="0" y="2066"/>
                    <a:pt x="0" y="2306"/>
                  </a:cubicBezTo>
                  <a:cubicBezTo>
                    <a:pt x="0" y="2577"/>
                    <a:pt x="575" y="2753"/>
                    <a:pt x="830" y="2753"/>
                  </a:cubicBezTo>
                  <a:cubicBezTo>
                    <a:pt x="974" y="2753"/>
                    <a:pt x="1197" y="2545"/>
                    <a:pt x="1405" y="2322"/>
                  </a:cubicBezTo>
                  <a:lnTo>
                    <a:pt x="1405" y="2322"/>
                  </a:lnTo>
                  <a:lnTo>
                    <a:pt x="1277" y="2657"/>
                  </a:lnTo>
                  <a:cubicBezTo>
                    <a:pt x="1261" y="2721"/>
                    <a:pt x="1309" y="2785"/>
                    <a:pt x="1373" y="2785"/>
                  </a:cubicBezTo>
                  <a:lnTo>
                    <a:pt x="1389" y="2785"/>
                  </a:lnTo>
                  <a:cubicBezTo>
                    <a:pt x="1452" y="2785"/>
                    <a:pt x="1772" y="2737"/>
                    <a:pt x="1819" y="2529"/>
                  </a:cubicBezTo>
                  <a:cubicBezTo>
                    <a:pt x="1835" y="2449"/>
                    <a:pt x="2123" y="1907"/>
                    <a:pt x="2298" y="1540"/>
                  </a:cubicBezTo>
                  <a:cubicBezTo>
                    <a:pt x="2522" y="1540"/>
                    <a:pt x="3240" y="1508"/>
                    <a:pt x="3479" y="1093"/>
                  </a:cubicBezTo>
                  <a:cubicBezTo>
                    <a:pt x="3623" y="853"/>
                    <a:pt x="3735" y="646"/>
                    <a:pt x="3671" y="439"/>
                  </a:cubicBezTo>
                  <a:cubicBezTo>
                    <a:pt x="3607" y="263"/>
                    <a:pt x="3431" y="135"/>
                    <a:pt x="3096" y="8"/>
                  </a:cubicBezTo>
                  <a:cubicBezTo>
                    <a:pt x="3086" y="8"/>
                    <a:pt x="3075" y="1"/>
                    <a:pt x="306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626;p45"/>
            <p:cNvSpPr/>
            <p:nvPr/>
          </p:nvSpPr>
          <p:spPr>
            <a:xfrm>
              <a:off x="1060400" y="2464900"/>
              <a:ext cx="66275" cy="228475"/>
            </a:xfrm>
            <a:custGeom>
              <a:avLst/>
              <a:gdLst/>
              <a:ahLst/>
              <a:cxnLst/>
              <a:rect l="l" t="t" r="r" b="b"/>
              <a:pathLst>
                <a:path w="2651" h="9139" extrusionOk="0">
                  <a:moveTo>
                    <a:pt x="911" y="0"/>
                  </a:moveTo>
                  <a:cubicBezTo>
                    <a:pt x="911" y="0"/>
                    <a:pt x="496" y="1405"/>
                    <a:pt x="496" y="2266"/>
                  </a:cubicBezTo>
                  <a:cubicBezTo>
                    <a:pt x="496" y="3128"/>
                    <a:pt x="1086" y="5921"/>
                    <a:pt x="1086" y="5921"/>
                  </a:cubicBezTo>
                  <a:cubicBezTo>
                    <a:pt x="1006" y="6400"/>
                    <a:pt x="799" y="6847"/>
                    <a:pt x="496" y="7214"/>
                  </a:cubicBezTo>
                  <a:cubicBezTo>
                    <a:pt x="1" y="7740"/>
                    <a:pt x="145" y="8459"/>
                    <a:pt x="368" y="8682"/>
                  </a:cubicBezTo>
                  <a:cubicBezTo>
                    <a:pt x="552" y="8854"/>
                    <a:pt x="858" y="9138"/>
                    <a:pt x="1055" y="9138"/>
                  </a:cubicBezTo>
                  <a:cubicBezTo>
                    <a:pt x="1115" y="9138"/>
                    <a:pt x="1165" y="9112"/>
                    <a:pt x="1198" y="9049"/>
                  </a:cubicBezTo>
                  <a:cubicBezTo>
                    <a:pt x="1358" y="8794"/>
                    <a:pt x="1246" y="8299"/>
                    <a:pt x="1389" y="8107"/>
                  </a:cubicBezTo>
                  <a:cubicBezTo>
                    <a:pt x="1549" y="7932"/>
                    <a:pt x="2108" y="7629"/>
                    <a:pt x="2187" y="7054"/>
                  </a:cubicBezTo>
                  <a:cubicBezTo>
                    <a:pt x="2267" y="6496"/>
                    <a:pt x="2155" y="4756"/>
                    <a:pt x="2155" y="3814"/>
                  </a:cubicBezTo>
                  <a:cubicBezTo>
                    <a:pt x="2155" y="2873"/>
                    <a:pt x="2650" y="1468"/>
                    <a:pt x="2124" y="495"/>
                  </a:cubicBezTo>
                  <a:lnTo>
                    <a:pt x="9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627;p45"/>
            <p:cNvSpPr/>
            <p:nvPr/>
          </p:nvSpPr>
          <p:spPr>
            <a:xfrm>
              <a:off x="1057225" y="2462350"/>
              <a:ext cx="67850" cy="233575"/>
            </a:xfrm>
            <a:custGeom>
              <a:avLst/>
              <a:gdLst/>
              <a:ahLst/>
              <a:cxnLst/>
              <a:rect l="l" t="t" r="r" b="b"/>
              <a:pathLst>
                <a:path w="2714" h="9343" extrusionOk="0">
                  <a:moveTo>
                    <a:pt x="1027" y="1"/>
                  </a:moveTo>
                  <a:cubicBezTo>
                    <a:pt x="990" y="1"/>
                    <a:pt x="954" y="22"/>
                    <a:pt x="942" y="70"/>
                  </a:cubicBezTo>
                  <a:cubicBezTo>
                    <a:pt x="926" y="134"/>
                    <a:pt x="511" y="1491"/>
                    <a:pt x="511" y="2368"/>
                  </a:cubicBezTo>
                  <a:cubicBezTo>
                    <a:pt x="511" y="3198"/>
                    <a:pt x="1054" y="5768"/>
                    <a:pt x="1117" y="6023"/>
                  </a:cubicBezTo>
                  <a:cubicBezTo>
                    <a:pt x="1038" y="6470"/>
                    <a:pt x="830" y="6901"/>
                    <a:pt x="543" y="7236"/>
                  </a:cubicBezTo>
                  <a:cubicBezTo>
                    <a:pt x="0" y="7826"/>
                    <a:pt x="176" y="8592"/>
                    <a:pt x="431" y="8848"/>
                  </a:cubicBezTo>
                  <a:cubicBezTo>
                    <a:pt x="766" y="9183"/>
                    <a:pt x="1006" y="9343"/>
                    <a:pt x="1197" y="9343"/>
                  </a:cubicBezTo>
                  <a:lnTo>
                    <a:pt x="1229" y="9343"/>
                  </a:lnTo>
                  <a:cubicBezTo>
                    <a:pt x="1309" y="9327"/>
                    <a:pt x="1373" y="9279"/>
                    <a:pt x="1421" y="9199"/>
                  </a:cubicBezTo>
                  <a:cubicBezTo>
                    <a:pt x="1500" y="9039"/>
                    <a:pt x="1532" y="8848"/>
                    <a:pt x="1532" y="8672"/>
                  </a:cubicBezTo>
                  <a:cubicBezTo>
                    <a:pt x="1516" y="8529"/>
                    <a:pt x="1548" y="8401"/>
                    <a:pt x="1596" y="8273"/>
                  </a:cubicBezTo>
                  <a:cubicBezTo>
                    <a:pt x="1644" y="8225"/>
                    <a:pt x="1708" y="8178"/>
                    <a:pt x="1772" y="8130"/>
                  </a:cubicBezTo>
                  <a:cubicBezTo>
                    <a:pt x="1995" y="7922"/>
                    <a:pt x="2346" y="7635"/>
                    <a:pt x="2410" y="7172"/>
                  </a:cubicBezTo>
                  <a:cubicBezTo>
                    <a:pt x="2458" y="6502"/>
                    <a:pt x="2458" y="5832"/>
                    <a:pt x="2410" y="5161"/>
                  </a:cubicBezTo>
                  <a:cubicBezTo>
                    <a:pt x="2394" y="4698"/>
                    <a:pt x="2378" y="4252"/>
                    <a:pt x="2378" y="3916"/>
                  </a:cubicBezTo>
                  <a:cubicBezTo>
                    <a:pt x="2394" y="3597"/>
                    <a:pt x="2426" y="3278"/>
                    <a:pt x="2474" y="2959"/>
                  </a:cubicBezTo>
                  <a:cubicBezTo>
                    <a:pt x="2586" y="2161"/>
                    <a:pt x="2713" y="1251"/>
                    <a:pt x="2330" y="549"/>
                  </a:cubicBezTo>
                  <a:cubicBezTo>
                    <a:pt x="2310" y="514"/>
                    <a:pt x="2279" y="499"/>
                    <a:pt x="2248" y="499"/>
                  </a:cubicBezTo>
                  <a:cubicBezTo>
                    <a:pt x="2180" y="499"/>
                    <a:pt x="2111" y="568"/>
                    <a:pt x="2155" y="645"/>
                  </a:cubicBezTo>
                  <a:cubicBezTo>
                    <a:pt x="2506" y="1299"/>
                    <a:pt x="2378" y="2161"/>
                    <a:pt x="2282" y="2927"/>
                  </a:cubicBezTo>
                  <a:cubicBezTo>
                    <a:pt x="2219" y="3246"/>
                    <a:pt x="2187" y="3581"/>
                    <a:pt x="2187" y="3916"/>
                  </a:cubicBezTo>
                  <a:cubicBezTo>
                    <a:pt x="2187" y="4268"/>
                    <a:pt x="2203" y="4698"/>
                    <a:pt x="2219" y="5161"/>
                  </a:cubicBezTo>
                  <a:cubicBezTo>
                    <a:pt x="2251" y="5832"/>
                    <a:pt x="2251" y="6486"/>
                    <a:pt x="2219" y="7140"/>
                  </a:cubicBezTo>
                  <a:cubicBezTo>
                    <a:pt x="2171" y="7523"/>
                    <a:pt x="1868" y="7779"/>
                    <a:pt x="1644" y="7970"/>
                  </a:cubicBezTo>
                  <a:cubicBezTo>
                    <a:pt x="1564" y="8018"/>
                    <a:pt x="1500" y="8082"/>
                    <a:pt x="1437" y="8146"/>
                  </a:cubicBezTo>
                  <a:cubicBezTo>
                    <a:pt x="1357" y="8305"/>
                    <a:pt x="1309" y="8481"/>
                    <a:pt x="1325" y="8656"/>
                  </a:cubicBezTo>
                  <a:cubicBezTo>
                    <a:pt x="1325" y="8816"/>
                    <a:pt x="1309" y="8960"/>
                    <a:pt x="1245" y="9103"/>
                  </a:cubicBezTo>
                  <a:cubicBezTo>
                    <a:pt x="1229" y="9119"/>
                    <a:pt x="1213" y="9135"/>
                    <a:pt x="1197" y="9135"/>
                  </a:cubicBezTo>
                  <a:cubicBezTo>
                    <a:pt x="1193" y="9137"/>
                    <a:pt x="1186" y="9139"/>
                    <a:pt x="1176" y="9139"/>
                  </a:cubicBezTo>
                  <a:cubicBezTo>
                    <a:pt x="1113" y="9139"/>
                    <a:pt x="933" y="9076"/>
                    <a:pt x="575" y="8704"/>
                  </a:cubicBezTo>
                  <a:cubicBezTo>
                    <a:pt x="367" y="8513"/>
                    <a:pt x="240" y="7858"/>
                    <a:pt x="687" y="7380"/>
                  </a:cubicBezTo>
                  <a:cubicBezTo>
                    <a:pt x="1006" y="6997"/>
                    <a:pt x="1229" y="6534"/>
                    <a:pt x="1309" y="6039"/>
                  </a:cubicBezTo>
                  <a:cubicBezTo>
                    <a:pt x="1309" y="6039"/>
                    <a:pt x="1309" y="6023"/>
                    <a:pt x="1309" y="6007"/>
                  </a:cubicBezTo>
                  <a:cubicBezTo>
                    <a:pt x="1309" y="5975"/>
                    <a:pt x="718" y="3214"/>
                    <a:pt x="718" y="2368"/>
                  </a:cubicBezTo>
                  <a:cubicBezTo>
                    <a:pt x="718" y="1523"/>
                    <a:pt x="1117" y="150"/>
                    <a:pt x="1133" y="134"/>
                  </a:cubicBezTo>
                  <a:cubicBezTo>
                    <a:pt x="1153" y="55"/>
                    <a:pt x="1088" y="1"/>
                    <a:pt x="102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628;p45"/>
            <p:cNvSpPr/>
            <p:nvPr/>
          </p:nvSpPr>
          <p:spPr>
            <a:xfrm>
              <a:off x="1060400" y="2600975"/>
              <a:ext cx="55900" cy="92400"/>
            </a:xfrm>
            <a:custGeom>
              <a:avLst/>
              <a:gdLst/>
              <a:ahLst/>
              <a:cxnLst/>
              <a:rect l="l" t="t" r="r" b="b"/>
              <a:pathLst>
                <a:path w="2236" h="3696" extrusionOk="0">
                  <a:moveTo>
                    <a:pt x="1866" y="0"/>
                  </a:moveTo>
                  <a:cubicBezTo>
                    <a:pt x="1458" y="0"/>
                    <a:pt x="1212" y="170"/>
                    <a:pt x="1070" y="350"/>
                  </a:cubicBezTo>
                  <a:cubicBezTo>
                    <a:pt x="1086" y="430"/>
                    <a:pt x="1102" y="478"/>
                    <a:pt x="1102" y="478"/>
                  </a:cubicBezTo>
                  <a:cubicBezTo>
                    <a:pt x="1006" y="957"/>
                    <a:pt x="799" y="1388"/>
                    <a:pt x="496" y="1771"/>
                  </a:cubicBezTo>
                  <a:cubicBezTo>
                    <a:pt x="1" y="2297"/>
                    <a:pt x="161" y="3016"/>
                    <a:pt x="384" y="3239"/>
                  </a:cubicBezTo>
                  <a:cubicBezTo>
                    <a:pt x="556" y="3411"/>
                    <a:pt x="868" y="3695"/>
                    <a:pt x="1069" y="3695"/>
                  </a:cubicBezTo>
                  <a:cubicBezTo>
                    <a:pt x="1130" y="3695"/>
                    <a:pt x="1181" y="3669"/>
                    <a:pt x="1214" y="3606"/>
                  </a:cubicBezTo>
                  <a:cubicBezTo>
                    <a:pt x="1358" y="3351"/>
                    <a:pt x="1246" y="2856"/>
                    <a:pt x="1405" y="2664"/>
                  </a:cubicBezTo>
                  <a:cubicBezTo>
                    <a:pt x="1549" y="2489"/>
                    <a:pt x="2124" y="2186"/>
                    <a:pt x="2203" y="1611"/>
                  </a:cubicBezTo>
                  <a:cubicBezTo>
                    <a:pt x="2235" y="1085"/>
                    <a:pt x="2235" y="558"/>
                    <a:pt x="2187" y="31"/>
                  </a:cubicBezTo>
                  <a:cubicBezTo>
                    <a:pt x="2071" y="10"/>
                    <a:pt x="1964" y="0"/>
                    <a:pt x="18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629;p45"/>
            <p:cNvSpPr/>
            <p:nvPr/>
          </p:nvSpPr>
          <p:spPr>
            <a:xfrm>
              <a:off x="1057225" y="2598450"/>
              <a:ext cx="61475" cy="97475"/>
            </a:xfrm>
            <a:custGeom>
              <a:avLst/>
              <a:gdLst/>
              <a:ahLst/>
              <a:cxnLst/>
              <a:rect l="l" t="t" r="r" b="b"/>
              <a:pathLst>
                <a:path w="2459" h="3899" extrusionOk="0">
                  <a:moveTo>
                    <a:pt x="2000" y="184"/>
                  </a:moveTo>
                  <a:cubicBezTo>
                    <a:pt x="2078" y="184"/>
                    <a:pt x="2157" y="193"/>
                    <a:pt x="2235" y="212"/>
                  </a:cubicBezTo>
                  <a:cubicBezTo>
                    <a:pt x="2251" y="707"/>
                    <a:pt x="2251" y="1201"/>
                    <a:pt x="2235" y="1696"/>
                  </a:cubicBezTo>
                  <a:cubicBezTo>
                    <a:pt x="2171" y="2079"/>
                    <a:pt x="1868" y="2335"/>
                    <a:pt x="1644" y="2526"/>
                  </a:cubicBezTo>
                  <a:cubicBezTo>
                    <a:pt x="1580" y="2574"/>
                    <a:pt x="1516" y="2638"/>
                    <a:pt x="1453" y="2702"/>
                  </a:cubicBezTo>
                  <a:cubicBezTo>
                    <a:pt x="1373" y="2861"/>
                    <a:pt x="1325" y="3037"/>
                    <a:pt x="1341" y="3212"/>
                  </a:cubicBezTo>
                  <a:cubicBezTo>
                    <a:pt x="1341" y="3372"/>
                    <a:pt x="1309" y="3516"/>
                    <a:pt x="1261" y="3659"/>
                  </a:cubicBezTo>
                  <a:cubicBezTo>
                    <a:pt x="1245" y="3675"/>
                    <a:pt x="1229" y="3691"/>
                    <a:pt x="1213" y="3691"/>
                  </a:cubicBezTo>
                  <a:cubicBezTo>
                    <a:pt x="1207" y="3693"/>
                    <a:pt x="1198" y="3695"/>
                    <a:pt x="1187" y="3695"/>
                  </a:cubicBezTo>
                  <a:cubicBezTo>
                    <a:pt x="1116" y="3695"/>
                    <a:pt x="947" y="3632"/>
                    <a:pt x="575" y="3260"/>
                  </a:cubicBezTo>
                  <a:cubicBezTo>
                    <a:pt x="383" y="3069"/>
                    <a:pt x="240" y="2414"/>
                    <a:pt x="703" y="1920"/>
                  </a:cubicBezTo>
                  <a:cubicBezTo>
                    <a:pt x="1022" y="1553"/>
                    <a:pt x="1229" y="1090"/>
                    <a:pt x="1325" y="595"/>
                  </a:cubicBezTo>
                  <a:cubicBezTo>
                    <a:pt x="1325" y="579"/>
                    <a:pt x="1325" y="563"/>
                    <a:pt x="1325" y="563"/>
                  </a:cubicBezTo>
                  <a:cubicBezTo>
                    <a:pt x="1325" y="563"/>
                    <a:pt x="1309" y="531"/>
                    <a:pt x="1293" y="467"/>
                  </a:cubicBezTo>
                  <a:cubicBezTo>
                    <a:pt x="1489" y="284"/>
                    <a:pt x="1742" y="184"/>
                    <a:pt x="2000" y="184"/>
                  </a:cubicBezTo>
                  <a:close/>
                  <a:moveTo>
                    <a:pt x="1985" y="1"/>
                  </a:moveTo>
                  <a:cubicBezTo>
                    <a:pt x="1526" y="1"/>
                    <a:pt x="1259" y="194"/>
                    <a:pt x="1117" y="388"/>
                  </a:cubicBezTo>
                  <a:cubicBezTo>
                    <a:pt x="1101" y="404"/>
                    <a:pt x="1086" y="435"/>
                    <a:pt x="1101" y="467"/>
                  </a:cubicBezTo>
                  <a:cubicBezTo>
                    <a:pt x="1101" y="515"/>
                    <a:pt x="1117" y="563"/>
                    <a:pt x="1117" y="579"/>
                  </a:cubicBezTo>
                  <a:cubicBezTo>
                    <a:pt x="1038" y="1026"/>
                    <a:pt x="846" y="1441"/>
                    <a:pt x="543" y="1792"/>
                  </a:cubicBezTo>
                  <a:cubicBezTo>
                    <a:pt x="0" y="2382"/>
                    <a:pt x="192" y="3148"/>
                    <a:pt x="431" y="3404"/>
                  </a:cubicBezTo>
                  <a:cubicBezTo>
                    <a:pt x="766" y="3739"/>
                    <a:pt x="1022" y="3899"/>
                    <a:pt x="1197" y="3899"/>
                  </a:cubicBezTo>
                  <a:lnTo>
                    <a:pt x="1229" y="3899"/>
                  </a:lnTo>
                  <a:cubicBezTo>
                    <a:pt x="1309" y="3883"/>
                    <a:pt x="1389" y="3835"/>
                    <a:pt x="1421" y="3755"/>
                  </a:cubicBezTo>
                  <a:cubicBezTo>
                    <a:pt x="1500" y="3595"/>
                    <a:pt x="1532" y="3404"/>
                    <a:pt x="1532" y="3228"/>
                  </a:cubicBezTo>
                  <a:cubicBezTo>
                    <a:pt x="1532" y="3085"/>
                    <a:pt x="1548" y="2957"/>
                    <a:pt x="1612" y="2829"/>
                  </a:cubicBezTo>
                  <a:cubicBezTo>
                    <a:pt x="1660" y="2781"/>
                    <a:pt x="1724" y="2718"/>
                    <a:pt x="1772" y="2670"/>
                  </a:cubicBezTo>
                  <a:cubicBezTo>
                    <a:pt x="2011" y="2478"/>
                    <a:pt x="2362" y="2191"/>
                    <a:pt x="2426" y="1712"/>
                  </a:cubicBezTo>
                  <a:cubicBezTo>
                    <a:pt x="2458" y="1186"/>
                    <a:pt x="2458" y="659"/>
                    <a:pt x="2426" y="132"/>
                  </a:cubicBezTo>
                  <a:cubicBezTo>
                    <a:pt x="2410" y="84"/>
                    <a:pt x="2378" y="52"/>
                    <a:pt x="2346" y="36"/>
                  </a:cubicBezTo>
                  <a:cubicBezTo>
                    <a:pt x="2214" y="12"/>
                    <a:pt x="2094" y="1"/>
                    <a:pt x="198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630;p45"/>
            <p:cNvSpPr/>
            <p:nvPr/>
          </p:nvSpPr>
          <p:spPr>
            <a:xfrm>
              <a:off x="1050825" y="2600550"/>
              <a:ext cx="179175" cy="168000"/>
            </a:xfrm>
            <a:custGeom>
              <a:avLst/>
              <a:gdLst/>
              <a:ahLst/>
              <a:cxnLst/>
              <a:rect l="l" t="t" r="r" b="b"/>
              <a:pathLst>
                <a:path w="7167" h="6720" extrusionOk="0">
                  <a:moveTo>
                    <a:pt x="3624" y="0"/>
                  </a:moveTo>
                  <a:lnTo>
                    <a:pt x="1" y="4118"/>
                  </a:lnTo>
                  <a:lnTo>
                    <a:pt x="3672" y="6719"/>
                  </a:lnTo>
                  <a:lnTo>
                    <a:pt x="7167" y="2267"/>
                  </a:lnTo>
                  <a:lnTo>
                    <a:pt x="36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631;p45"/>
            <p:cNvSpPr/>
            <p:nvPr/>
          </p:nvSpPr>
          <p:spPr>
            <a:xfrm>
              <a:off x="1048050" y="2598125"/>
              <a:ext cx="184750" cy="172800"/>
            </a:xfrm>
            <a:custGeom>
              <a:avLst/>
              <a:gdLst/>
              <a:ahLst/>
              <a:cxnLst/>
              <a:rect l="l" t="t" r="r" b="b"/>
              <a:pathLst>
                <a:path w="7390" h="6912" extrusionOk="0">
                  <a:moveTo>
                    <a:pt x="3751" y="241"/>
                  </a:moveTo>
                  <a:lnTo>
                    <a:pt x="7134" y="2395"/>
                  </a:lnTo>
                  <a:lnTo>
                    <a:pt x="3751" y="6688"/>
                  </a:lnTo>
                  <a:lnTo>
                    <a:pt x="272" y="4199"/>
                  </a:lnTo>
                  <a:lnTo>
                    <a:pt x="3751" y="241"/>
                  </a:lnTo>
                  <a:close/>
                  <a:moveTo>
                    <a:pt x="3745" y="0"/>
                  </a:moveTo>
                  <a:cubicBezTo>
                    <a:pt x="3716" y="0"/>
                    <a:pt x="3691" y="14"/>
                    <a:pt x="3671" y="34"/>
                  </a:cubicBezTo>
                  <a:lnTo>
                    <a:pt x="48" y="4151"/>
                  </a:lnTo>
                  <a:cubicBezTo>
                    <a:pt x="0" y="4199"/>
                    <a:pt x="16" y="4263"/>
                    <a:pt x="64" y="4295"/>
                  </a:cubicBezTo>
                  <a:lnTo>
                    <a:pt x="3719" y="6896"/>
                  </a:lnTo>
                  <a:cubicBezTo>
                    <a:pt x="3735" y="6912"/>
                    <a:pt x="3751" y="6912"/>
                    <a:pt x="3783" y="6912"/>
                  </a:cubicBezTo>
                  <a:cubicBezTo>
                    <a:pt x="3814" y="6912"/>
                    <a:pt x="3830" y="6912"/>
                    <a:pt x="3862" y="6880"/>
                  </a:cubicBezTo>
                  <a:lnTo>
                    <a:pt x="7357" y="2427"/>
                  </a:lnTo>
                  <a:cubicBezTo>
                    <a:pt x="7373" y="2411"/>
                    <a:pt x="7389" y="2379"/>
                    <a:pt x="7389" y="2348"/>
                  </a:cubicBezTo>
                  <a:cubicBezTo>
                    <a:pt x="7373" y="2316"/>
                    <a:pt x="7357" y="2300"/>
                    <a:pt x="7341" y="2284"/>
                  </a:cubicBezTo>
                  <a:lnTo>
                    <a:pt x="3799" y="18"/>
                  </a:lnTo>
                  <a:cubicBezTo>
                    <a:pt x="3780" y="5"/>
                    <a:pt x="3762" y="0"/>
                    <a:pt x="374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632;p45"/>
            <p:cNvSpPr/>
            <p:nvPr/>
          </p:nvSpPr>
          <p:spPr>
            <a:xfrm>
              <a:off x="1101900" y="2626075"/>
              <a:ext cx="20775" cy="59400"/>
            </a:xfrm>
            <a:custGeom>
              <a:avLst/>
              <a:gdLst/>
              <a:ahLst/>
              <a:cxnLst/>
              <a:rect l="l" t="t" r="r" b="b"/>
              <a:pathLst>
                <a:path w="831" h="2376" extrusionOk="0">
                  <a:moveTo>
                    <a:pt x="527" y="1"/>
                  </a:moveTo>
                  <a:lnTo>
                    <a:pt x="1" y="671"/>
                  </a:lnTo>
                  <a:cubicBezTo>
                    <a:pt x="1" y="671"/>
                    <a:pt x="33" y="1964"/>
                    <a:pt x="33" y="2155"/>
                  </a:cubicBezTo>
                  <a:cubicBezTo>
                    <a:pt x="33" y="2255"/>
                    <a:pt x="167" y="2376"/>
                    <a:pt x="292" y="2376"/>
                  </a:cubicBezTo>
                  <a:cubicBezTo>
                    <a:pt x="386" y="2376"/>
                    <a:pt x="475" y="2307"/>
                    <a:pt x="495" y="2107"/>
                  </a:cubicBezTo>
                  <a:cubicBezTo>
                    <a:pt x="495" y="1852"/>
                    <a:pt x="527" y="1597"/>
                    <a:pt x="575" y="1357"/>
                  </a:cubicBezTo>
                  <a:cubicBezTo>
                    <a:pt x="607" y="1246"/>
                    <a:pt x="831" y="527"/>
                    <a:pt x="5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633;p45"/>
            <p:cNvSpPr/>
            <p:nvPr/>
          </p:nvSpPr>
          <p:spPr>
            <a:xfrm>
              <a:off x="1099300" y="2623650"/>
              <a:ext cx="25775" cy="64300"/>
            </a:xfrm>
            <a:custGeom>
              <a:avLst/>
              <a:gdLst/>
              <a:ahLst/>
              <a:cxnLst/>
              <a:rect l="l" t="t" r="r" b="b"/>
              <a:pathLst>
                <a:path w="1031" h="2572" extrusionOk="0">
                  <a:moveTo>
                    <a:pt x="637" y="0"/>
                  </a:moveTo>
                  <a:cubicBezTo>
                    <a:pt x="569" y="0"/>
                    <a:pt x="508" y="69"/>
                    <a:pt x="552" y="146"/>
                  </a:cubicBezTo>
                  <a:cubicBezTo>
                    <a:pt x="823" y="624"/>
                    <a:pt x="615" y="1295"/>
                    <a:pt x="568" y="1438"/>
                  </a:cubicBezTo>
                  <a:cubicBezTo>
                    <a:pt x="536" y="1694"/>
                    <a:pt x="504" y="1949"/>
                    <a:pt x="504" y="2204"/>
                  </a:cubicBezTo>
                  <a:cubicBezTo>
                    <a:pt x="489" y="2278"/>
                    <a:pt x="474" y="2366"/>
                    <a:pt x="409" y="2366"/>
                  </a:cubicBezTo>
                  <a:cubicBezTo>
                    <a:pt x="404" y="2366"/>
                    <a:pt x="398" y="2365"/>
                    <a:pt x="392" y="2364"/>
                  </a:cubicBezTo>
                  <a:cubicBezTo>
                    <a:pt x="328" y="2364"/>
                    <a:pt x="264" y="2316"/>
                    <a:pt x="248" y="2252"/>
                  </a:cubicBezTo>
                  <a:cubicBezTo>
                    <a:pt x="248" y="2061"/>
                    <a:pt x="200" y="816"/>
                    <a:pt x="200" y="768"/>
                  </a:cubicBezTo>
                  <a:cubicBezTo>
                    <a:pt x="200" y="704"/>
                    <a:pt x="149" y="672"/>
                    <a:pt x="99" y="672"/>
                  </a:cubicBezTo>
                  <a:cubicBezTo>
                    <a:pt x="49" y="672"/>
                    <a:pt x="1" y="704"/>
                    <a:pt x="9" y="768"/>
                  </a:cubicBezTo>
                  <a:cubicBezTo>
                    <a:pt x="9" y="784"/>
                    <a:pt x="41" y="2061"/>
                    <a:pt x="41" y="2252"/>
                  </a:cubicBezTo>
                  <a:cubicBezTo>
                    <a:pt x="57" y="2428"/>
                    <a:pt x="200" y="2555"/>
                    <a:pt x="392" y="2571"/>
                  </a:cubicBezTo>
                  <a:cubicBezTo>
                    <a:pt x="472" y="2571"/>
                    <a:pt x="663" y="2539"/>
                    <a:pt x="695" y="2204"/>
                  </a:cubicBezTo>
                  <a:cubicBezTo>
                    <a:pt x="695" y="1965"/>
                    <a:pt x="727" y="1726"/>
                    <a:pt x="759" y="1486"/>
                  </a:cubicBezTo>
                  <a:cubicBezTo>
                    <a:pt x="839" y="1279"/>
                    <a:pt x="1030" y="577"/>
                    <a:pt x="727" y="50"/>
                  </a:cubicBezTo>
                  <a:cubicBezTo>
                    <a:pt x="702" y="15"/>
                    <a:pt x="669" y="0"/>
                    <a:pt x="63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634;p45"/>
            <p:cNvSpPr/>
            <p:nvPr/>
          </p:nvSpPr>
          <p:spPr>
            <a:xfrm>
              <a:off x="1164850" y="2379125"/>
              <a:ext cx="232325" cy="337950"/>
            </a:xfrm>
            <a:custGeom>
              <a:avLst/>
              <a:gdLst/>
              <a:ahLst/>
              <a:cxnLst/>
              <a:rect l="l" t="t" r="r" b="b"/>
              <a:pathLst>
                <a:path w="9293" h="13518" extrusionOk="0">
                  <a:moveTo>
                    <a:pt x="8878" y="0"/>
                  </a:moveTo>
                  <a:lnTo>
                    <a:pt x="7665" y="575"/>
                  </a:lnTo>
                  <a:cubicBezTo>
                    <a:pt x="7665" y="575"/>
                    <a:pt x="6643" y="1692"/>
                    <a:pt x="6165" y="2761"/>
                  </a:cubicBezTo>
                  <a:cubicBezTo>
                    <a:pt x="5670" y="3830"/>
                    <a:pt x="5287" y="6527"/>
                    <a:pt x="5287" y="6527"/>
                  </a:cubicBezTo>
                  <a:cubicBezTo>
                    <a:pt x="5287" y="6527"/>
                    <a:pt x="3324" y="9735"/>
                    <a:pt x="3068" y="10006"/>
                  </a:cubicBezTo>
                  <a:cubicBezTo>
                    <a:pt x="2797" y="10262"/>
                    <a:pt x="2957" y="10230"/>
                    <a:pt x="2302" y="10533"/>
                  </a:cubicBezTo>
                  <a:cubicBezTo>
                    <a:pt x="1664" y="10836"/>
                    <a:pt x="834" y="10980"/>
                    <a:pt x="722" y="11171"/>
                  </a:cubicBezTo>
                  <a:cubicBezTo>
                    <a:pt x="611" y="11363"/>
                    <a:pt x="196" y="12273"/>
                    <a:pt x="84" y="12384"/>
                  </a:cubicBezTo>
                  <a:cubicBezTo>
                    <a:pt x="0" y="12468"/>
                    <a:pt x="124" y="12615"/>
                    <a:pt x="258" y="12615"/>
                  </a:cubicBezTo>
                  <a:cubicBezTo>
                    <a:pt x="302" y="12615"/>
                    <a:pt x="348" y="12599"/>
                    <a:pt x="387" y="12560"/>
                  </a:cubicBezTo>
                  <a:cubicBezTo>
                    <a:pt x="531" y="12416"/>
                    <a:pt x="1058" y="11810"/>
                    <a:pt x="1058" y="11810"/>
                  </a:cubicBezTo>
                  <a:lnTo>
                    <a:pt x="1058" y="11810"/>
                  </a:lnTo>
                  <a:lnTo>
                    <a:pt x="419" y="13326"/>
                  </a:lnTo>
                  <a:cubicBezTo>
                    <a:pt x="435" y="13438"/>
                    <a:pt x="515" y="13517"/>
                    <a:pt x="627" y="13517"/>
                  </a:cubicBezTo>
                  <a:lnTo>
                    <a:pt x="643" y="13517"/>
                  </a:lnTo>
                  <a:cubicBezTo>
                    <a:pt x="930" y="13454"/>
                    <a:pt x="1201" y="13374"/>
                    <a:pt x="1441" y="13246"/>
                  </a:cubicBezTo>
                  <a:cubicBezTo>
                    <a:pt x="1441" y="13246"/>
                    <a:pt x="2095" y="13102"/>
                    <a:pt x="2318" y="12799"/>
                  </a:cubicBezTo>
                  <a:cubicBezTo>
                    <a:pt x="2542" y="12496"/>
                    <a:pt x="3372" y="10868"/>
                    <a:pt x="3372" y="10868"/>
                  </a:cubicBezTo>
                  <a:cubicBezTo>
                    <a:pt x="3372" y="10868"/>
                    <a:pt x="5574" y="9464"/>
                    <a:pt x="6356" y="8522"/>
                  </a:cubicBezTo>
                  <a:cubicBezTo>
                    <a:pt x="6963" y="7788"/>
                    <a:pt x="7457" y="6942"/>
                    <a:pt x="7792" y="6033"/>
                  </a:cubicBezTo>
                  <a:cubicBezTo>
                    <a:pt x="7904" y="5666"/>
                    <a:pt x="9293" y="1484"/>
                    <a:pt x="9261" y="798"/>
                  </a:cubicBezTo>
                  <a:cubicBezTo>
                    <a:pt x="9213" y="112"/>
                    <a:pt x="8878" y="0"/>
                    <a:pt x="88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635;p45"/>
            <p:cNvSpPr/>
            <p:nvPr/>
          </p:nvSpPr>
          <p:spPr>
            <a:xfrm>
              <a:off x="1163350" y="2376625"/>
              <a:ext cx="236225" cy="342850"/>
            </a:xfrm>
            <a:custGeom>
              <a:avLst/>
              <a:gdLst/>
              <a:ahLst/>
              <a:cxnLst/>
              <a:rect l="l" t="t" r="r" b="b"/>
              <a:pathLst>
                <a:path w="9449" h="13714" extrusionOk="0">
                  <a:moveTo>
                    <a:pt x="8943" y="0"/>
                  </a:moveTo>
                  <a:cubicBezTo>
                    <a:pt x="8901" y="0"/>
                    <a:pt x="8855" y="29"/>
                    <a:pt x="8842" y="68"/>
                  </a:cubicBezTo>
                  <a:cubicBezTo>
                    <a:pt x="8826" y="116"/>
                    <a:pt x="8858" y="164"/>
                    <a:pt x="8906" y="196"/>
                  </a:cubicBezTo>
                  <a:cubicBezTo>
                    <a:pt x="8922" y="196"/>
                    <a:pt x="9177" y="308"/>
                    <a:pt x="9209" y="898"/>
                  </a:cubicBezTo>
                  <a:cubicBezTo>
                    <a:pt x="9241" y="1457"/>
                    <a:pt x="8267" y="4505"/>
                    <a:pt x="7900" y="5654"/>
                  </a:cubicBezTo>
                  <a:cubicBezTo>
                    <a:pt x="7820" y="5893"/>
                    <a:pt x="7773" y="6053"/>
                    <a:pt x="7757" y="6101"/>
                  </a:cubicBezTo>
                  <a:cubicBezTo>
                    <a:pt x="7421" y="6994"/>
                    <a:pt x="6943" y="7824"/>
                    <a:pt x="6336" y="8558"/>
                  </a:cubicBezTo>
                  <a:cubicBezTo>
                    <a:pt x="5570" y="9484"/>
                    <a:pt x="3400" y="10872"/>
                    <a:pt x="3384" y="10888"/>
                  </a:cubicBezTo>
                  <a:cubicBezTo>
                    <a:pt x="3368" y="10888"/>
                    <a:pt x="3352" y="10904"/>
                    <a:pt x="3336" y="10920"/>
                  </a:cubicBezTo>
                  <a:cubicBezTo>
                    <a:pt x="3336" y="10936"/>
                    <a:pt x="2506" y="12532"/>
                    <a:pt x="2299" y="12835"/>
                  </a:cubicBezTo>
                  <a:cubicBezTo>
                    <a:pt x="2123" y="13059"/>
                    <a:pt x="1660" y="13202"/>
                    <a:pt x="1485" y="13250"/>
                  </a:cubicBezTo>
                  <a:lnTo>
                    <a:pt x="1469" y="13250"/>
                  </a:lnTo>
                  <a:cubicBezTo>
                    <a:pt x="1213" y="13378"/>
                    <a:pt x="958" y="13458"/>
                    <a:pt x="687" y="13506"/>
                  </a:cubicBezTo>
                  <a:cubicBezTo>
                    <a:pt x="639" y="13506"/>
                    <a:pt x="591" y="13474"/>
                    <a:pt x="591" y="13426"/>
                  </a:cubicBezTo>
                  <a:lnTo>
                    <a:pt x="1213" y="11942"/>
                  </a:lnTo>
                  <a:cubicBezTo>
                    <a:pt x="1247" y="11874"/>
                    <a:pt x="1185" y="11806"/>
                    <a:pt x="1124" y="11806"/>
                  </a:cubicBezTo>
                  <a:cubicBezTo>
                    <a:pt x="1098" y="11806"/>
                    <a:pt x="1072" y="11818"/>
                    <a:pt x="1054" y="11846"/>
                  </a:cubicBezTo>
                  <a:cubicBezTo>
                    <a:pt x="1038" y="11846"/>
                    <a:pt x="527" y="12452"/>
                    <a:pt x="383" y="12596"/>
                  </a:cubicBezTo>
                  <a:cubicBezTo>
                    <a:pt x="361" y="12607"/>
                    <a:pt x="338" y="12619"/>
                    <a:pt x="316" y="12619"/>
                  </a:cubicBezTo>
                  <a:cubicBezTo>
                    <a:pt x="306" y="12619"/>
                    <a:pt x="297" y="12617"/>
                    <a:pt x="288" y="12612"/>
                  </a:cubicBezTo>
                  <a:cubicBezTo>
                    <a:pt x="256" y="12596"/>
                    <a:pt x="240" y="12580"/>
                    <a:pt x="224" y="12548"/>
                  </a:cubicBezTo>
                  <a:cubicBezTo>
                    <a:pt x="383" y="12293"/>
                    <a:pt x="527" y="12021"/>
                    <a:pt x="655" y="11750"/>
                  </a:cubicBezTo>
                  <a:cubicBezTo>
                    <a:pt x="751" y="11559"/>
                    <a:pt x="830" y="11383"/>
                    <a:pt x="878" y="11319"/>
                  </a:cubicBezTo>
                  <a:cubicBezTo>
                    <a:pt x="910" y="11239"/>
                    <a:pt x="1261" y="11144"/>
                    <a:pt x="1533" y="11048"/>
                  </a:cubicBezTo>
                  <a:cubicBezTo>
                    <a:pt x="1836" y="10952"/>
                    <a:pt x="2123" y="10841"/>
                    <a:pt x="2410" y="10713"/>
                  </a:cubicBezTo>
                  <a:cubicBezTo>
                    <a:pt x="2905" y="10489"/>
                    <a:pt x="2953" y="10458"/>
                    <a:pt x="3065" y="10314"/>
                  </a:cubicBezTo>
                  <a:cubicBezTo>
                    <a:pt x="3097" y="10282"/>
                    <a:pt x="3128" y="10234"/>
                    <a:pt x="3192" y="10170"/>
                  </a:cubicBezTo>
                  <a:cubicBezTo>
                    <a:pt x="3464" y="9899"/>
                    <a:pt x="5363" y="6819"/>
                    <a:pt x="5443" y="6675"/>
                  </a:cubicBezTo>
                  <a:cubicBezTo>
                    <a:pt x="5443" y="6675"/>
                    <a:pt x="5443" y="6659"/>
                    <a:pt x="5443" y="6643"/>
                  </a:cubicBezTo>
                  <a:cubicBezTo>
                    <a:pt x="5459" y="6611"/>
                    <a:pt x="5826" y="3946"/>
                    <a:pt x="6304" y="2909"/>
                  </a:cubicBezTo>
                  <a:cubicBezTo>
                    <a:pt x="6783" y="1872"/>
                    <a:pt x="7789" y="738"/>
                    <a:pt x="7805" y="738"/>
                  </a:cubicBezTo>
                  <a:cubicBezTo>
                    <a:pt x="7877" y="654"/>
                    <a:pt x="7804" y="561"/>
                    <a:pt x="7723" y="561"/>
                  </a:cubicBezTo>
                  <a:cubicBezTo>
                    <a:pt x="7696" y="561"/>
                    <a:pt x="7669" y="571"/>
                    <a:pt x="7645" y="595"/>
                  </a:cubicBezTo>
                  <a:cubicBezTo>
                    <a:pt x="7613" y="643"/>
                    <a:pt x="6624" y="1760"/>
                    <a:pt x="6129" y="2813"/>
                  </a:cubicBezTo>
                  <a:cubicBezTo>
                    <a:pt x="5650" y="3850"/>
                    <a:pt x="5299" y="6324"/>
                    <a:pt x="5251" y="6595"/>
                  </a:cubicBezTo>
                  <a:cubicBezTo>
                    <a:pt x="4708" y="7505"/>
                    <a:pt x="3256" y="9819"/>
                    <a:pt x="3049" y="10027"/>
                  </a:cubicBezTo>
                  <a:cubicBezTo>
                    <a:pt x="2985" y="10090"/>
                    <a:pt x="2953" y="10138"/>
                    <a:pt x="2921" y="10186"/>
                  </a:cubicBezTo>
                  <a:cubicBezTo>
                    <a:pt x="2825" y="10298"/>
                    <a:pt x="2793" y="10314"/>
                    <a:pt x="2331" y="10537"/>
                  </a:cubicBezTo>
                  <a:cubicBezTo>
                    <a:pt x="2043" y="10665"/>
                    <a:pt x="1756" y="10777"/>
                    <a:pt x="1469" y="10856"/>
                  </a:cubicBezTo>
                  <a:cubicBezTo>
                    <a:pt x="1022" y="11000"/>
                    <a:pt x="782" y="11080"/>
                    <a:pt x="703" y="11224"/>
                  </a:cubicBezTo>
                  <a:cubicBezTo>
                    <a:pt x="655" y="11287"/>
                    <a:pt x="575" y="11463"/>
                    <a:pt x="479" y="11654"/>
                  </a:cubicBezTo>
                  <a:cubicBezTo>
                    <a:pt x="352" y="11910"/>
                    <a:pt x="224" y="12165"/>
                    <a:pt x="80" y="12405"/>
                  </a:cubicBezTo>
                  <a:cubicBezTo>
                    <a:pt x="0" y="12500"/>
                    <a:pt x="0" y="12644"/>
                    <a:pt x="96" y="12724"/>
                  </a:cubicBezTo>
                  <a:cubicBezTo>
                    <a:pt x="156" y="12784"/>
                    <a:pt x="239" y="12816"/>
                    <a:pt x="320" y="12816"/>
                  </a:cubicBezTo>
                  <a:cubicBezTo>
                    <a:pt x="390" y="12816"/>
                    <a:pt x="459" y="12792"/>
                    <a:pt x="511" y="12740"/>
                  </a:cubicBezTo>
                  <a:cubicBezTo>
                    <a:pt x="575" y="12676"/>
                    <a:pt x="687" y="12564"/>
                    <a:pt x="798" y="12436"/>
                  </a:cubicBezTo>
                  <a:lnTo>
                    <a:pt x="798" y="12436"/>
                  </a:lnTo>
                  <a:lnTo>
                    <a:pt x="399" y="13378"/>
                  </a:lnTo>
                  <a:cubicBezTo>
                    <a:pt x="383" y="13394"/>
                    <a:pt x="383" y="13410"/>
                    <a:pt x="383" y="13426"/>
                  </a:cubicBezTo>
                  <a:cubicBezTo>
                    <a:pt x="399" y="13585"/>
                    <a:pt x="527" y="13713"/>
                    <a:pt x="687" y="13713"/>
                  </a:cubicBezTo>
                  <a:lnTo>
                    <a:pt x="735" y="13713"/>
                  </a:lnTo>
                  <a:cubicBezTo>
                    <a:pt x="1006" y="13649"/>
                    <a:pt x="1277" y="13570"/>
                    <a:pt x="1548" y="13442"/>
                  </a:cubicBezTo>
                  <a:cubicBezTo>
                    <a:pt x="1628" y="13410"/>
                    <a:pt x="2219" y="13250"/>
                    <a:pt x="2458" y="12947"/>
                  </a:cubicBezTo>
                  <a:cubicBezTo>
                    <a:pt x="2666" y="12660"/>
                    <a:pt x="3400" y="11239"/>
                    <a:pt x="3511" y="11032"/>
                  </a:cubicBezTo>
                  <a:cubicBezTo>
                    <a:pt x="3751" y="10872"/>
                    <a:pt x="5730" y="9596"/>
                    <a:pt x="6480" y="8686"/>
                  </a:cubicBezTo>
                  <a:cubicBezTo>
                    <a:pt x="7102" y="7936"/>
                    <a:pt x="7597" y="7090"/>
                    <a:pt x="7932" y="6165"/>
                  </a:cubicBezTo>
                  <a:cubicBezTo>
                    <a:pt x="7964" y="6101"/>
                    <a:pt x="8012" y="5941"/>
                    <a:pt x="8076" y="5718"/>
                  </a:cubicBezTo>
                  <a:cubicBezTo>
                    <a:pt x="8714" y="3739"/>
                    <a:pt x="9448" y="1409"/>
                    <a:pt x="9416" y="898"/>
                  </a:cubicBezTo>
                  <a:cubicBezTo>
                    <a:pt x="9369" y="148"/>
                    <a:pt x="8986" y="4"/>
                    <a:pt x="8970" y="4"/>
                  </a:cubicBezTo>
                  <a:cubicBezTo>
                    <a:pt x="8961" y="1"/>
                    <a:pt x="8952" y="0"/>
                    <a:pt x="894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636;p45"/>
            <p:cNvSpPr/>
            <p:nvPr/>
          </p:nvSpPr>
          <p:spPr>
            <a:xfrm>
              <a:off x="1164800" y="2632075"/>
              <a:ext cx="93125" cy="84600"/>
            </a:xfrm>
            <a:custGeom>
              <a:avLst/>
              <a:gdLst/>
              <a:ahLst/>
              <a:cxnLst/>
              <a:rect l="l" t="t" r="r" b="b"/>
              <a:pathLst>
                <a:path w="3725" h="3384" extrusionOk="0">
                  <a:moveTo>
                    <a:pt x="2959" y="0"/>
                  </a:moveTo>
                  <a:cubicBezTo>
                    <a:pt x="2831" y="144"/>
                    <a:pt x="2831" y="160"/>
                    <a:pt x="2304" y="399"/>
                  </a:cubicBezTo>
                  <a:cubicBezTo>
                    <a:pt x="1666" y="702"/>
                    <a:pt x="836" y="846"/>
                    <a:pt x="724" y="1037"/>
                  </a:cubicBezTo>
                  <a:cubicBezTo>
                    <a:pt x="613" y="1229"/>
                    <a:pt x="198" y="2139"/>
                    <a:pt x="86" y="2250"/>
                  </a:cubicBezTo>
                  <a:cubicBezTo>
                    <a:pt x="0" y="2336"/>
                    <a:pt x="132" y="2489"/>
                    <a:pt x="270" y="2489"/>
                  </a:cubicBezTo>
                  <a:cubicBezTo>
                    <a:pt x="311" y="2489"/>
                    <a:pt x="353" y="2475"/>
                    <a:pt x="389" y="2442"/>
                  </a:cubicBezTo>
                  <a:cubicBezTo>
                    <a:pt x="533" y="2282"/>
                    <a:pt x="1060" y="1676"/>
                    <a:pt x="1060" y="1676"/>
                  </a:cubicBezTo>
                  <a:lnTo>
                    <a:pt x="1060" y="1676"/>
                  </a:lnTo>
                  <a:lnTo>
                    <a:pt x="421" y="3192"/>
                  </a:lnTo>
                  <a:cubicBezTo>
                    <a:pt x="437" y="3304"/>
                    <a:pt x="517" y="3383"/>
                    <a:pt x="629" y="3383"/>
                  </a:cubicBezTo>
                  <a:lnTo>
                    <a:pt x="645" y="3383"/>
                  </a:lnTo>
                  <a:cubicBezTo>
                    <a:pt x="932" y="3320"/>
                    <a:pt x="1203" y="3240"/>
                    <a:pt x="1443" y="3112"/>
                  </a:cubicBezTo>
                  <a:cubicBezTo>
                    <a:pt x="1443" y="3112"/>
                    <a:pt x="2097" y="2969"/>
                    <a:pt x="2320" y="2665"/>
                  </a:cubicBezTo>
                  <a:cubicBezTo>
                    <a:pt x="2544" y="2362"/>
                    <a:pt x="3374" y="734"/>
                    <a:pt x="3374" y="734"/>
                  </a:cubicBezTo>
                  <a:cubicBezTo>
                    <a:pt x="3374" y="734"/>
                    <a:pt x="3517" y="654"/>
                    <a:pt x="3725" y="511"/>
                  </a:cubicBezTo>
                  <a:cubicBezTo>
                    <a:pt x="3533" y="255"/>
                    <a:pt x="3262" y="80"/>
                    <a:pt x="29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637;p45"/>
            <p:cNvSpPr/>
            <p:nvPr/>
          </p:nvSpPr>
          <p:spPr>
            <a:xfrm>
              <a:off x="1163350" y="2629525"/>
              <a:ext cx="97775" cy="89550"/>
            </a:xfrm>
            <a:custGeom>
              <a:avLst/>
              <a:gdLst/>
              <a:ahLst/>
              <a:cxnLst/>
              <a:rect l="l" t="t" r="r" b="b"/>
              <a:pathLst>
                <a:path w="3911" h="3582" extrusionOk="0">
                  <a:moveTo>
                    <a:pt x="3049" y="214"/>
                  </a:moveTo>
                  <a:cubicBezTo>
                    <a:pt x="3272" y="294"/>
                    <a:pt x="3480" y="421"/>
                    <a:pt x="3639" y="581"/>
                  </a:cubicBezTo>
                  <a:cubicBezTo>
                    <a:pt x="3480" y="693"/>
                    <a:pt x="3384" y="756"/>
                    <a:pt x="3384" y="756"/>
                  </a:cubicBezTo>
                  <a:cubicBezTo>
                    <a:pt x="3368" y="756"/>
                    <a:pt x="3352" y="772"/>
                    <a:pt x="3336" y="788"/>
                  </a:cubicBezTo>
                  <a:cubicBezTo>
                    <a:pt x="3336" y="804"/>
                    <a:pt x="2506" y="2416"/>
                    <a:pt x="2299" y="2703"/>
                  </a:cubicBezTo>
                  <a:cubicBezTo>
                    <a:pt x="2123" y="2927"/>
                    <a:pt x="1660" y="3086"/>
                    <a:pt x="1485" y="3118"/>
                  </a:cubicBezTo>
                  <a:cubicBezTo>
                    <a:pt x="1485" y="3118"/>
                    <a:pt x="1469" y="3118"/>
                    <a:pt x="1469" y="3134"/>
                  </a:cubicBezTo>
                  <a:cubicBezTo>
                    <a:pt x="1213" y="3246"/>
                    <a:pt x="958" y="3326"/>
                    <a:pt x="687" y="3374"/>
                  </a:cubicBezTo>
                  <a:cubicBezTo>
                    <a:pt x="678" y="3377"/>
                    <a:pt x="670" y="3378"/>
                    <a:pt x="662" y="3378"/>
                  </a:cubicBezTo>
                  <a:cubicBezTo>
                    <a:pt x="623" y="3378"/>
                    <a:pt x="591" y="3349"/>
                    <a:pt x="591" y="3310"/>
                  </a:cubicBezTo>
                  <a:lnTo>
                    <a:pt x="1213" y="1826"/>
                  </a:lnTo>
                  <a:cubicBezTo>
                    <a:pt x="1248" y="1745"/>
                    <a:pt x="1183" y="1682"/>
                    <a:pt x="1121" y="1682"/>
                  </a:cubicBezTo>
                  <a:cubicBezTo>
                    <a:pt x="1096" y="1682"/>
                    <a:pt x="1072" y="1692"/>
                    <a:pt x="1054" y="1714"/>
                  </a:cubicBezTo>
                  <a:cubicBezTo>
                    <a:pt x="1038" y="1730"/>
                    <a:pt x="527" y="2320"/>
                    <a:pt x="383" y="2464"/>
                  </a:cubicBezTo>
                  <a:cubicBezTo>
                    <a:pt x="365" y="2483"/>
                    <a:pt x="346" y="2491"/>
                    <a:pt x="327" y="2491"/>
                  </a:cubicBezTo>
                  <a:cubicBezTo>
                    <a:pt x="314" y="2491"/>
                    <a:pt x="301" y="2487"/>
                    <a:pt x="288" y="2480"/>
                  </a:cubicBezTo>
                  <a:cubicBezTo>
                    <a:pt x="256" y="2464"/>
                    <a:pt x="240" y="2448"/>
                    <a:pt x="224" y="2416"/>
                  </a:cubicBezTo>
                  <a:cubicBezTo>
                    <a:pt x="383" y="2161"/>
                    <a:pt x="527" y="1905"/>
                    <a:pt x="655" y="1618"/>
                  </a:cubicBezTo>
                  <a:cubicBezTo>
                    <a:pt x="751" y="1427"/>
                    <a:pt x="830" y="1267"/>
                    <a:pt x="878" y="1187"/>
                  </a:cubicBezTo>
                  <a:cubicBezTo>
                    <a:pt x="910" y="1123"/>
                    <a:pt x="1245" y="1012"/>
                    <a:pt x="1517" y="916"/>
                  </a:cubicBezTo>
                  <a:cubicBezTo>
                    <a:pt x="1820" y="836"/>
                    <a:pt x="2123" y="725"/>
                    <a:pt x="2410" y="597"/>
                  </a:cubicBezTo>
                  <a:cubicBezTo>
                    <a:pt x="2873" y="373"/>
                    <a:pt x="2937" y="326"/>
                    <a:pt x="3049" y="214"/>
                  </a:cubicBezTo>
                  <a:close/>
                  <a:moveTo>
                    <a:pt x="3007" y="0"/>
                  </a:moveTo>
                  <a:cubicBezTo>
                    <a:pt x="2984" y="0"/>
                    <a:pt x="2960" y="15"/>
                    <a:pt x="2937" y="38"/>
                  </a:cubicBezTo>
                  <a:lnTo>
                    <a:pt x="2921" y="54"/>
                  </a:lnTo>
                  <a:cubicBezTo>
                    <a:pt x="2825" y="166"/>
                    <a:pt x="2793" y="198"/>
                    <a:pt x="2331" y="405"/>
                  </a:cubicBezTo>
                  <a:cubicBezTo>
                    <a:pt x="2043" y="533"/>
                    <a:pt x="1756" y="645"/>
                    <a:pt x="1453" y="725"/>
                  </a:cubicBezTo>
                  <a:cubicBezTo>
                    <a:pt x="1022" y="884"/>
                    <a:pt x="782" y="964"/>
                    <a:pt x="703" y="1092"/>
                  </a:cubicBezTo>
                  <a:cubicBezTo>
                    <a:pt x="655" y="1171"/>
                    <a:pt x="575" y="1331"/>
                    <a:pt x="479" y="1522"/>
                  </a:cubicBezTo>
                  <a:cubicBezTo>
                    <a:pt x="352" y="1794"/>
                    <a:pt x="224" y="2033"/>
                    <a:pt x="80" y="2273"/>
                  </a:cubicBezTo>
                  <a:cubicBezTo>
                    <a:pt x="0" y="2368"/>
                    <a:pt x="0" y="2512"/>
                    <a:pt x="96" y="2592"/>
                  </a:cubicBezTo>
                  <a:cubicBezTo>
                    <a:pt x="156" y="2652"/>
                    <a:pt x="239" y="2684"/>
                    <a:pt x="320" y="2684"/>
                  </a:cubicBezTo>
                  <a:cubicBezTo>
                    <a:pt x="390" y="2684"/>
                    <a:pt x="459" y="2660"/>
                    <a:pt x="511" y="2608"/>
                  </a:cubicBezTo>
                  <a:cubicBezTo>
                    <a:pt x="575" y="2544"/>
                    <a:pt x="687" y="2432"/>
                    <a:pt x="798" y="2304"/>
                  </a:cubicBezTo>
                  <a:lnTo>
                    <a:pt x="798" y="2304"/>
                  </a:lnTo>
                  <a:lnTo>
                    <a:pt x="399" y="3246"/>
                  </a:lnTo>
                  <a:cubicBezTo>
                    <a:pt x="383" y="3262"/>
                    <a:pt x="383" y="3278"/>
                    <a:pt x="383" y="3294"/>
                  </a:cubicBezTo>
                  <a:cubicBezTo>
                    <a:pt x="399" y="3454"/>
                    <a:pt x="527" y="3581"/>
                    <a:pt x="687" y="3581"/>
                  </a:cubicBezTo>
                  <a:lnTo>
                    <a:pt x="735" y="3581"/>
                  </a:lnTo>
                  <a:cubicBezTo>
                    <a:pt x="1006" y="3517"/>
                    <a:pt x="1277" y="3438"/>
                    <a:pt x="1548" y="3310"/>
                  </a:cubicBezTo>
                  <a:cubicBezTo>
                    <a:pt x="1628" y="3294"/>
                    <a:pt x="2219" y="3134"/>
                    <a:pt x="2458" y="2815"/>
                  </a:cubicBezTo>
                  <a:cubicBezTo>
                    <a:pt x="2666" y="2528"/>
                    <a:pt x="3400" y="1123"/>
                    <a:pt x="3511" y="900"/>
                  </a:cubicBezTo>
                  <a:cubicBezTo>
                    <a:pt x="3559" y="884"/>
                    <a:pt x="3671" y="804"/>
                    <a:pt x="3847" y="693"/>
                  </a:cubicBezTo>
                  <a:cubicBezTo>
                    <a:pt x="3895" y="661"/>
                    <a:pt x="3910" y="581"/>
                    <a:pt x="3863" y="549"/>
                  </a:cubicBezTo>
                  <a:cubicBezTo>
                    <a:pt x="3655" y="278"/>
                    <a:pt x="3368" y="102"/>
                    <a:pt x="3033" y="6"/>
                  </a:cubicBezTo>
                  <a:cubicBezTo>
                    <a:pt x="3024" y="2"/>
                    <a:pt x="3016" y="0"/>
                    <a:pt x="300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638;p45"/>
            <p:cNvSpPr/>
            <p:nvPr/>
          </p:nvSpPr>
          <p:spPr>
            <a:xfrm>
              <a:off x="1349675" y="2635650"/>
              <a:ext cx="336375" cy="156725"/>
            </a:xfrm>
            <a:custGeom>
              <a:avLst/>
              <a:gdLst/>
              <a:ahLst/>
              <a:cxnLst/>
              <a:rect l="l" t="t" r="r" b="b"/>
              <a:pathLst>
                <a:path w="13455" h="6269" extrusionOk="0">
                  <a:moveTo>
                    <a:pt x="12816" y="1"/>
                  </a:moveTo>
                  <a:lnTo>
                    <a:pt x="10518" y="1038"/>
                  </a:lnTo>
                  <a:cubicBezTo>
                    <a:pt x="10518" y="1038"/>
                    <a:pt x="9688" y="2618"/>
                    <a:pt x="9528" y="3240"/>
                  </a:cubicBezTo>
                  <a:cubicBezTo>
                    <a:pt x="9384" y="3863"/>
                    <a:pt x="9129" y="4533"/>
                    <a:pt x="9129" y="4533"/>
                  </a:cubicBezTo>
                  <a:cubicBezTo>
                    <a:pt x="9129" y="4533"/>
                    <a:pt x="7597" y="4278"/>
                    <a:pt x="6272" y="4134"/>
                  </a:cubicBezTo>
                  <a:cubicBezTo>
                    <a:pt x="4932" y="3975"/>
                    <a:pt x="3049" y="3639"/>
                    <a:pt x="2586" y="3544"/>
                  </a:cubicBezTo>
                  <a:cubicBezTo>
                    <a:pt x="2233" y="3471"/>
                    <a:pt x="1650" y="3315"/>
                    <a:pt x="1314" y="3315"/>
                  </a:cubicBezTo>
                  <a:cubicBezTo>
                    <a:pt x="1209" y="3315"/>
                    <a:pt x="1128" y="3330"/>
                    <a:pt x="1086" y="3368"/>
                  </a:cubicBezTo>
                  <a:cubicBezTo>
                    <a:pt x="894" y="3512"/>
                    <a:pt x="1022" y="3480"/>
                    <a:pt x="1229" y="3576"/>
                  </a:cubicBezTo>
                  <a:cubicBezTo>
                    <a:pt x="1353" y="3607"/>
                    <a:pt x="1477" y="3624"/>
                    <a:pt x="1596" y="3624"/>
                  </a:cubicBezTo>
                  <a:cubicBezTo>
                    <a:pt x="1661" y="3624"/>
                    <a:pt x="1726" y="3619"/>
                    <a:pt x="1788" y="3608"/>
                  </a:cubicBezTo>
                  <a:lnTo>
                    <a:pt x="1788" y="3608"/>
                  </a:lnTo>
                  <a:cubicBezTo>
                    <a:pt x="1788" y="3608"/>
                    <a:pt x="1485" y="3703"/>
                    <a:pt x="1134" y="3831"/>
                  </a:cubicBezTo>
                  <a:cubicBezTo>
                    <a:pt x="798" y="3943"/>
                    <a:pt x="176" y="4166"/>
                    <a:pt x="96" y="4294"/>
                  </a:cubicBezTo>
                  <a:cubicBezTo>
                    <a:pt x="0" y="4405"/>
                    <a:pt x="208" y="4836"/>
                    <a:pt x="559" y="4836"/>
                  </a:cubicBezTo>
                  <a:cubicBezTo>
                    <a:pt x="687" y="4828"/>
                    <a:pt x="814" y="4824"/>
                    <a:pt x="942" y="4824"/>
                  </a:cubicBezTo>
                  <a:cubicBezTo>
                    <a:pt x="1070" y="4824"/>
                    <a:pt x="1197" y="4828"/>
                    <a:pt x="1325" y="4836"/>
                  </a:cubicBezTo>
                  <a:cubicBezTo>
                    <a:pt x="1517" y="4868"/>
                    <a:pt x="1596" y="5060"/>
                    <a:pt x="2219" y="5060"/>
                  </a:cubicBezTo>
                  <a:cubicBezTo>
                    <a:pt x="2841" y="5060"/>
                    <a:pt x="3703" y="4565"/>
                    <a:pt x="3703" y="4565"/>
                  </a:cubicBezTo>
                  <a:cubicBezTo>
                    <a:pt x="3703" y="4565"/>
                    <a:pt x="6608" y="5890"/>
                    <a:pt x="8235" y="6177"/>
                  </a:cubicBezTo>
                  <a:cubicBezTo>
                    <a:pt x="8618" y="6240"/>
                    <a:pt x="8925" y="6269"/>
                    <a:pt x="9179" y="6269"/>
                  </a:cubicBezTo>
                  <a:cubicBezTo>
                    <a:pt x="10015" y="6269"/>
                    <a:pt x="10278" y="5959"/>
                    <a:pt x="10805" y="5555"/>
                  </a:cubicBezTo>
                  <a:cubicBezTo>
                    <a:pt x="11491" y="5028"/>
                    <a:pt x="13454" y="1788"/>
                    <a:pt x="13310" y="1134"/>
                  </a:cubicBezTo>
                  <a:cubicBezTo>
                    <a:pt x="13199" y="735"/>
                    <a:pt x="13039" y="352"/>
                    <a:pt x="1281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639;p45"/>
            <p:cNvSpPr/>
            <p:nvPr/>
          </p:nvSpPr>
          <p:spPr>
            <a:xfrm>
              <a:off x="1348475" y="2632900"/>
              <a:ext cx="340350" cy="161975"/>
            </a:xfrm>
            <a:custGeom>
              <a:avLst/>
              <a:gdLst/>
              <a:ahLst/>
              <a:cxnLst/>
              <a:rect l="l" t="t" r="r" b="b"/>
              <a:pathLst>
                <a:path w="13614" h="6479" extrusionOk="0">
                  <a:moveTo>
                    <a:pt x="12860" y="1"/>
                  </a:moveTo>
                  <a:cubicBezTo>
                    <a:pt x="12789" y="1"/>
                    <a:pt x="12723" y="80"/>
                    <a:pt x="12768" y="159"/>
                  </a:cubicBezTo>
                  <a:cubicBezTo>
                    <a:pt x="12991" y="494"/>
                    <a:pt x="13151" y="877"/>
                    <a:pt x="13263" y="1276"/>
                  </a:cubicBezTo>
                  <a:cubicBezTo>
                    <a:pt x="13390" y="1850"/>
                    <a:pt x="11491" y="5042"/>
                    <a:pt x="10789" y="5585"/>
                  </a:cubicBezTo>
                  <a:cubicBezTo>
                    <a:pt x="10725" y="5633"/>
                    <a:pt x="10661" y="5680"/>
                    <a:pt x="10597" y="5728"/>
                  </a:cubicBezTo>
                  <a:cubicBezTo>
                    <a:pt x="10212" y="6044"/>
                    <a:pt x="9929" y="6274"/>
                    <a:pt x="9240" y="6274"/>
                  </a:cubicBezTo>
                  <a:cubicBezTo>
                    <a:pt x="8989" y="6274"/>
                    <a:pt x="8683" y="6243"/>
                    <a:pt x="8299" y="6175"/>
                  </a:cubicBezTo>
                  <a:cubicBezTo>
                    <a:pt x="6703" y="5904"/>
                    <a:pt x="3815" y="4595"/>
                    <a:pt x="3799" y="4579"/>
                  </a:cubicBezTo>
                  <a:cubicBezTo>
                    <a:pt x="3783" y="4571"/>
                    <a:pt x="3767" y="4567"/>
                    <a:pt x="3751" y="4567"/>
                  </a:cubicBezTo>
                  <a:cubicBezTo>
                    <a:pt x="3735" y="4567"/>
                    <a:pt x="3719" y="4571"/>
                    <a:pt x="3703" y="4579"/>
                  </a:cubicBezTo>
                  <a:cubicBezTo>
                    <a:pt x="3687" y="4595"/>
                    <a:pt x="2857" y="5074"/>
                    <a:pt x="2267" y="5074"/>
                  </a:cubicBezTo>
                  <a:cubicBezTo>
                    <a:pt x="2242" y="5076"/>
                    <a:pt x="2218" y="5076"/>
                    <a:pt x="2193" y="5076"/>
                  </a:cubicBezTo>
                  <a:cubicBezTo>
                    <a:pt x="1981" y="5076"/>
                    <a:pt x="1781" y="5016"/>
                    <a:pt x="1581" y="4930"/>
                  </a:cubicBezTo>
                  <a:cubicBezTo>
                    <a:pt x="1517" y="4883"/>
                    <a:pt x="1453" y="4867"/>
                    <a:pt x="1389" y="4851"/>
                  </a:cubicBezTo>
                  <a:cubicBezTo>
                    <a:pt x="1253" y="4843"/>
                    <a:pt x="1122" y="4839"/>
                    <a:pt x="992" y="4839"/>
                  </a:cubicBezTo>
                  <a:cubicBezTo>
                    <a:pt x="862" y="4839"/>
                    <a:pt x="735" y="4843"/>
                    <a:pt x="607" y="4851"/>
                  </a:cubicBezTo>
                  <a:cubicBezTo>
                    <a:pt x="463" y="4835"/>
                    <a:pt x="352" y="4771"/>
                    <a:pt x="288" y="4643"/>
                  </a:cubicBezTo>
                  <a:cubicBezTo>
                    <a:pt x="240" y="4595"/>
                    <a:pt x="224" y="4531"/>
                    <a:pt x="224" y="4452"/>
                  </a:cubicBezTo>
                  <a:cubicBezTo>
                    <a:pt x="288" y="4372"/>
                    <a:pt x="878" y="4148"/>
                    <a:pt x="1134" y="4053"/>
                  </a:cubicBezTo>
                  <a:lnTo>
                    <a:pt x="1229" y="4021"/>
                  </a:lnTo>
                  <a:cubicBezTo>
                    <a:pt x="1549" y="3909"/>
                    <a:pt x="1868" y="3813"/>
                    <a:pt x="1868" y="3813"/>
                  </a:cubicBezTo>
                  <a:cubicBezTo>
                    <a:pt x="1971" y="3784"/>
                    <a:pt x="1952" y="3618"/>
                    <a:pt x="1847" y="3618"/>
                  </a:cubicBezTo>
                  <a:cubicBezTo>
                    <a:pt x="1839" y="3618"/>
                    <a:pt x="1830" y="3619"/>
                    <a:pt x="1820" y="3622"/>
                  </a:cubicBezTo>
                  <a:cubicBezTo>
                    <a:pt x="1763" y="3633"/>
                    <a:pt x="1705" y="3638"/>
                    <a:pt x="1646" y="3638"/>
                  </a:cubicBezTo>
                  <a:cubicBezTo>
                    <a:pt x="1538" y="3638"/>
                    <a:pt x="1428" y="3621"/>
                    <a:pt x="1325" y="3590"/>
                  </a:cubicBezTo>
                  <a:cubicBezTo>
                    <a:pt x="1277" y="3574"/>
                    <a:pt x="1229" y="3558"/>
                    <a:pt x="1197" y="3542"/>
                  </a:cubicBezTo>
                  <a:cubicBezTo>
                    <a:pt x="1217" y="3526"/>
                    <a:pt x="1260" y="3519"/>
                    <a:pt x="1318" y="3519"/>
                  </a:cubicBezTo>
                  <a:cubicBezTo>
                    <a:pt x="1544" y="3519"/>
                    <a:pt x="2004" y="3622"/>
                    <a:pt x="2283" y="3686"/>
                  </a:cubicBezTo>
                  <a:cubicBezTo>
                    <a:pt x="2410" y="3702"/>
                    <a:pt x="2522" y="3733"/>
                    <a:pt x="2618" y="3749"/>
                  </a:cubicBezTo>
                  <a:cubicBezTo>
                    <a:pt x="3017" y="3829"/>
                    <a:pt x="4932" y="4180"/>
                    <a:pt x="6304" y="4340"/>
                  </a:cubicBezTo>
                  <a:cubicBezTo>
                    <a:pt x="7613" y="4484"/>
                    <a:pt x="9161" y="4739"/>
                    <a:pt x="9161" y="4739"/>
                  </a:cubicBezTo>
                  <a:cubicBezTo>
                    <a:pt x="9170" y="4742"/>
                    <a:pt x="9178" y="4743"/>
                    <a:pt x="9186" y="4743"/>
                  </a:cubicBezTo>
                  <a:cubicBezTo>
                    <a:pt x="9225" y="4743"/>
                    <a:pt x="9260" y="4714"/>
                    <a:pt x="9273" y="4675"/>
                  </a:cubicBezTo>
                  <a:cubicBezTo>
                    <a:pt x="9289" y="4675"/>
                    <a:pt x="9528" y="3989"/>
                    <a:pt x="9688" y="3366"/>
                  </a:cubicBezTo>
                  <a:cubicBezTo>
                    <a:pt x="9831" y="2760"/>
                    <a:pt x="10645" y="1212"/>
                    <a:pt x="10661" y="1196"/>
                  </a:cubicBezTo>
                  <a:cubicBezTo>
                    <a:pt x="10705" y="1119"/>
                    <a:pt x="10636" y="1050"/>
                    <a:pt x="10568" y="1050"/>
                  </a:cubicBezTo>
                  <a:cubicBezTo>
                    <a:pt x="10537" y="1050"/>
                    <a:pt x="10506" y="1065"/>
                    <a:pt x="10486" y="1100"/>
                  </a:cubicBezTo>
                  <a:cubicBezTo>
                    <a:pt x="10454" y="1164"/>
                    <a:pt x="9640" y="2696"/>
                    <a:pt x="9480" y="3319"/>
                  </a:cubicBezTo>
                  <a:cubicBezTo>
                    <a:pt x="9369" y="3813"/>
                    <a:pt x="9193" y="4340"/>
                    <a:pt x="9113" y="4531"/>
                  </a:cubicBezTo>
                  <a:cubicBezTo>
                    <a:pt x="8778" y="4484"/>
                    <a:pt x="7469" y="4276"/>
                    <a:pt x="6320" y="4148"/>
                  </a:cubicBezTo>
                  <a:cubicBezTo>
                    <a:pt x="4964" y="3989"/>
                    <a:pt x="3049" y="3638"/>
                    <a:pt x="2666" y="3558"/>
                  </a:cubicBezTo>
                  <a:cubicBezTo>
                    <a:pt x="2554" y="3542"/>
                    <a:pt x="2442" y="3510"/>
                    <a:pt x="2331" y="3478"/>
                  </a:cubicBezTo>
                  <a:cubicBezTo>
                    <a:pt x="1919" y="3388"/>
                    <a:pt x="1589" y="3323"/>
                    <a:pt x="1361" y="3323"/>
                  </a:cubicBezTo>
                  <a:cubicBezTo>
                    <a:pt x="1227" y="3323"/>
                    <a:pt x="1129" y="3345"/>
                    <a:pt x="1070" y="3398"/>
                  </a:cubicBezTo>
                  <a:cubicBezTo>
                    <a:pt x="990" y="3462"/>
                    <a:pt x="926" y="3526"/>
                    <a:pt x="942" y="3606"/>
                  </a:cubicBezTo>
                  <a:cubicBezTo>
                    <a:pt x="958" y="3686"/>
                    <a:pt x="1038" y="3702"/>
                    <a:pt x="1118" y="3733"/>
                  </a:cubicBezTo>
                  <a:cubicBezTo>
                    <a:pt x="1150" y="3733"/>
                    <a:pt x="1197" y="3749"/>
                    <a:pt x="1261" y="3781"/>
                  </a:cubicBezTo>
                  <a:lnTo>
                    <a:pt x="1293" y="3797"/>
                  </a:lnTo>
                  <a:cubicBezTo>
                    <a:pt x="1245" y="3813"/>
                    <a:pt x="1197" y="3829"/>
                    <a:pt x="1150" y="3845"/>
                  </a:cubicBezTo>
                  <a:lnTo>
                    <a:pt x="1054" y="3877"/>
                  </a:lnTo>
                  <a:cubicBezTo>
                    <a:pt x="463" y="4085"/>
                    <a:pt x="144" y="4228"/>
                    <a:pt x="64" y="4340"/>
                  </a:cubicBezTo>
                  <a:cubicBezTo>
                    <a:pt x="1" y="4452"/>
                    <a:pt x="1" y="4579"/>
                    <a:pt x="80" y="4691"/>
                  </a:cubicBezTo>
                  <a:cubicBezTo>
                    <a:pt x="176" y="4898"/>
                    <a:pt x="384" y="5042"/>
                    <a:pt x="607" y="5058"/>
                  </a:cubicBezTo>
                  <a:cubicBezTo>
                    <a:pt x="735" y="5050"/>
                    <a:pt x="858" y="5046"/>
                    <a:pt x="982" y="5046"/>
                  </a:cubicBezTo>
                  <a:cubicBezTo>
                    <a:pt x="1106" y="5046"/>
                    <a:pt x="1229" y="5050"/>
                    <a:pt x="1357" y="5058"/>
                  </a:cubicBezTo>
                  <a:cubicBezTo>
                    <a:pt x="1405" y="5058"/>
                    <a:pt x="1453" y="5074"/>
                    <a:pt x="1501" y="5106"/>
                  </a:cubicBezTo>
                  <a:cubicBezTo>
                    <a:pt x="1711" y="5218"/>
                    <a:pt x="1933" y="5268"/>
                    <a:pt x="2167" y="5268"/>
                  </a:cubicBezTo>
                  <a:cubicBezTo>
                    <a:pt x="2200" y="5268"/>
                    <a:pt x="2233" y="5267"/>
                    <a:pt x="2267" y="5266"/>
                  </a:cubicBezTo>
                  <a:cubicBezTo>
                    <a:pt x="2825" y="5266"/>
                    <a:pt x="3559" y="4883"/>
                    <a:pt x="3751" y="4787"/>
                  </a:cubicBezTo>
                  <a:cubicBezTo>
                    <a:pt x="4150" y="4962"/>
                    <a:pt x="6735" y="6111"/>
                    <a:pt x="8267" y="6383"/>
                  </a:cubicBezTo>
                  <a:cubicBezTo>
                    <a:pt x="8587" y="6431"/>
                    <a:pt x="8906" y="6462"/>
                    <a:pt x="9241" y="6478"/>
                  </a:cubicBezTo>
                  <a:cubicBezTo>
                    <a:pt x="9991" y="6478"/>
                    <a:pt x="10310" y="6223"/>
                    <a:pt x="10725" y="5888"/>
                  </a:cubicBezTo>
                  <a:cubicBezTo>
                    <a:pt x="10789" y="5840"/>
                    <a:pt x="10853" y="5792"/>
                    <a:pt x="10917" y="5744"/>
                  </a:cubicBezTo>
                  <a:cubicBezTo>
                    <a:pt x="11619" y="5202"/>
                    <a:pt x="13614" y="1930"/>
                    <a:pt x="13454" y="1228"/>
                  </a:cubicBezTo>
                  <a:cubicBezTo>
                    <a:pt x="13342" y="813"/>
                    <a:pt x="13167" y="414"/>
                    <a:pt x="12943" y="47"/>
                  </a:cubicBezTo>
                  <a:cubicBezTo>
                    <a:pt x="12920" y="14"/>
                    <a:pt x="12890" y="1"/>
                    <a:pt x="1286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640;p45"/>
            <p:cNvSpPr/>
            <p:nvPr/>
          </p:nvSpPr>
          <p:spPr>
            <a:xfrm>
              <a:off x="1349675" y="2718325"/>
              <a:ext cx="109350" cy="43825"/>
            </a:xfrm>
            <a:custGeom>
              <a:avLst/>
              <a:gdLst/>
              <a:ahLst/>
              <a:cxnLst/>
              <a:rect l="l" t="t" r="r" b="b"/>
              <a:pathLst>
                <a:path w="4374" h="1753" extrusionOk="0">
                  <a:moveTo>
                    <a:pt x="1283" y="0"/>
                  </a:moveTo>
                  <a:cubicBezTo>
                    <a:pt x="1187" y="0"/>
                    <a:pt x="1112" y="13"/>
                    <a:pt x="1070" y="45"/>
                  </a:cubicBezTo>
                  <a:cubicBezTo>
                    <a:pt x="894" y="205"/>
                    <a:pt x="1022" y="173"/>
                    <a:pt x="1229" y="269"/>
                  </a:cubicBezTo>
                  <a:cubicBezTo>
                    <a:pt x="1343" y="300"/>
                    <a:pt x="1463" y="317"/>
                    <a:pt x="1585" y="317"/>
                  </a:cubicBezTo>
                  <a:cubicBezTo>
                    <a:pt x="1652" y="317"/>
                    <a:pt x="1720" y="312"/>
                    <a:pt x="1788" y="301"/>
                  </a:cubicBezTo>
                  <a:lnTo>
                    <a:pt x="1788" y="301"/>
                  </a:lnTo>
                  <a:cubicBezTo>
                    <a:pt x="1788" y="301"/>
                    <a:pt x="1485" y="396"/>
                    <a:pt x="1134" y="508"/>
                  </a:cubicBezTo>
                  <a:cubicBezTo>
                    <a:pt x="798" y="636"/>
                    <a:pt x="176" y="859"/>
                    <a:pt x="96" y="971"/>
                  </a:cubicBezTo>
                  <a:cubicBezTo>
                    <a:pt x="0" y="1098"/>
                    <a:pt x="208" y="1529"/>
                    <a:pt x="559" y="1529"/>
                  </a:cubicBezTo>
                  <a:cubicBezTo>
                    <a:pt x="687" y="1521"/>
                    <a:pt x="814" y="1517"/>
                    <a:pt x="942" y="1517"/>
                  </a:cubicBezTo>
                  <a:cubicBezTo>
                    <a:pt x="1070" y="1517"/>
                    <a:pt x="1197" y="1521"/>
                    <a:pt x="1325" y="1529"/>
                  </a:cubicBezTo>
                  <a:cubicBezTo>
                    <a:pt x="1517" y="1561"/>
                    <a:pt x="1596" y="1753"/>
                    <a:pt x="2219" y="1753"/>
                  </a:cubicBezTo>
                  <a:cubicBezTo>
                    <a:pt x="2841" y="1753"/>
                    <a:pt x="3703" y="1258"/>
                    <a:pt x="3703" y="1258"/>
                  </a:cubicBezTo>
                  <a:cubicBezTo>
                    <a:pt x="3703" y="1258"/>
                    <a:pt x="3926" y="1354"/>
                    <a:pt x="4293" y="1513"/>
                  </a:cubicBezTo>
                  <a:lnTo>
                    <a:pt x="4373" y="556"/>
                  </a:lnTo>
                  <a:cubicBezTo>
                    <a:pt x="3559" y="412"/>
                    <a:pt x="2857" y="285"/>
                    <a:pt x="2586" y="237"/>
                  </a:cubicBezTo>
                  <a:cubicBezTo>
                    <a:pt x="2225" y="162"/>
                    <a:pt x="1623" y="0"/>
                    <a:pt x="12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641;p45"/>
            <p:cNvSpPr/>
            <p:nvPr/>
          </p:nvSpPr>
          <p:spPr>
            <a:xfrm>
              <a:off x="1348475" y="2715675"/>
              <a:ext cx="112925" cy="48925"/>
            </a:xfrm>
            <a:custGeom>
              <a:avLst/>
              <a:gdLst/>
              <a:ahLst/>
              <a:cxnLst/>
              <a:rect l="l" t="t" r="r" b="b"/>
              <a:pathLst>
                <a:path w="4517" h="1957" extrusionOk="0">
                  <a:moveTo>
                    <a:pt x="1338" y="201"/>
                  </a:moveTo>
                  <a:cubicBezTo>
                    <a:pt x="1575" y="201"/>
                    <a:pt x="2024" y="312"/>
                    <a:pt x="2299" y="375"/>
                  </a:cubicBezTo>
                  <a:cubicBezTo>
                    <a:pt x="2410" y="391"/>
                    <a:pt x="2522" y="422"/>
                    <a:pt x="2618" y="438"/>
                  </a:cubicBezTo>
                  <a:cubicBezTo>
                    <a:pt x="2873" y="486"/>
                    <a:pt x="3543" y="614"/>
                    <a:pt x="4310" y="742"/>
                  </a:cubicBezTo>
                  <a:lnTo>
                    <a:pt x="4246" y="1476"/>
                  </a:lnTo>
                  <a:cubicBezTo>
                    <a:pt x="3958" y="1348"/>
                    <a:pt x="3783" y="1268"/>
                    <a:pt x="3783" y="1268"/>
                  </a:cubicBezTo>
                  <a:cubicBezTo>
                    <a:pt x="3775" y="1260"/>
                    <a:pt x="3759" y="1256"/>
                    <a:pt x="3743" y="1256"/>
                  </a:cubicBezTo>
                  <a:cubicBezTo>
                    <a:pt x="3727" y="1256"/>
                    <a:pt x="3711" y="1260"/>
                    <a:pt x="3703" y="1268"/>
                  </a:cubicBezTo>
                  <a:cubicBezTo>
                    <a:pt x="3687" y="1284"/>
                    <a:pt x="2857" y="1747"/>
                    <a:pt x="2267" y="1747"/>
                  </a:cubicBezTo>
                  <a:cubicBezTo>
                    <a:pt x="2237" y="1749"/>
                    <a:pt x="2207" y="1750"/>
                    <a:pt x="2177" y="1750"/>
                  </a:cubicBezTo>
                  <a:cubicBezTo>
                    <a:pt x="1968" y="1750"/>
                    <a:pt x="1762" y="1701"/>
                    <a:pt x="1581" y="1603"/>
                  </a:cubicBezTo>
                  <a:cubicBezTo>
                    <a:pt x="1517" y="1572"/>
                    <a:pt x="1453" y="1556"/>
                    <a:pt x="1373" y="1540"/>
                  </a:cubicBezTo>
                  <a:cubicBezTo>
                    <a:pt x="1245" y="1524"/>
                    <a:pt x="1118" y="1524"/>
                    <a:pt x="990" y="1524"/>
                  </a:cubicBezTo>
                  <a:cubicBezTo>
                    <a:pt x="862" y="1524"/>
                    <a:pt x="735" y="1524"/>
                    <a:pt x="607" y="1540"/>
                  </a:cubicBezTo>
                  <a:cubicBezTo>
                    <a:pt x="463" y="1524"/>
                    <a:pt x="352" y="1444"/>
                    <a:pt x="288" y="1332"/>
                  </a:cubicBezTo>
                  <a:cubicBezTo>
                    <a:pt x="240" y="1284"/>
                    <a:pt x="224" y="1204"/>
                    <a:pt x="224" y="1141"/>
                  </a:cubicBezTo>
                  <a:cubicBezTo>
                    <a:pt x="288" y="1045"/>
                    <a:pt x="878" y="837"/>
                    <a:pt x="1134" y="742"/>
                  </a:cubicBezTo>
                  <a:lnTo>
                    <a:pt x="1229" y="710"/>
                  </a:lnTo>
                  <a:cubicBezTo>
                    <a:pt x="1549" y="598"/>
                    <a:pt x="1868" y="502"/>
                    <a:pt x="1868" y="502"/>
                  </a:cubicBezTo>
                  <a:cubicBezTo>
                    <a:pt x="1986" y="473"/>
                    <a:pt x="1954" y="307"/>
                    <a:pt x="1848" y="307"/>
                  </a:cubicBezTo>
                  <a:cubicBezTo>
                    <a:pt x="1839" y="307"/>
                    <a:pt x="1830" y="308"/>
                    <a:pt x="1820" y="311"/>
                  </a:cubicBezTo>
                  <a:cubicBezTo>
                    <a:pt x="1763" y="322"/>
                    <a:pt x="1705" y="327"/>
                    <a:pt x="1646" y="327"/>
                  </a:cubicBezTo>
                  <a:cubicBezTo>
                    <a:pt x="1538" y="327"/>
                    <a:pt x="1428" y="310"/>
                    <a:pt x="1325" y="279"/>
                  </a:cubicBezTo>
                  <a:cubicBezTo>
                    <a:pt x="1277" y="263"/>
                    <a:pt x="1229" y="247"/>
                    <a:pt x="1197" y="231"/>
                  </a:cubicBezTo>
                  <a:cubicBezTo>
                    <a:pt x="1222" y="210"/>
                    <a:pt x="1272" y="201"/>
                    <a:pt x="1338" y="201"/>
                  </a:cubicBezTo>
                  <a:close/>
                  <a:moveTo>
                    <a:pt x="1342" y="0"/>
                  </a:moveTo>
                  <a:cubicBezTo>
                    <a:pt x="1213" y="0"/>
                    <a:pt x="1115" y="21"/>
                    <a:pt x="1054" y="71"/>
                  </a:cubicBezTo>
                  <a:cubicBezTo>
                    <a:pt x="990" y="151"/>
                    <a:pt x="926" y="199"/>
                    <a:pt x="942" y="279"/>
                  </a:cubicBezTo>
                  <a:cubicBezTo>
                    <a:pt x="958" y="359"/>
                    <a:pt x="1038" y="391"/>
                    <a:pt x="1118" y="422"/>
                  </a:cubicBezTo>
                  <a:cubicBezTo>
                    <a:pt x="1150" y="422"/>
                    <a:pt x="1197" y="438"/>
                    <a:pt x="1245" y="470"/>
                  </a:cubicBezTo>
                  <a:lnTo>
                    <a:pt x="1293" y="470"/>
                  </a:lnTo>
                  <a:cubicBezTo>
                    <a:pt x="1245" y="486"/>
                    <a:pt x="1197" y="502"/>
                    <a:pt x="1150" y="518"/>
                  </a:cubicBezTo>
                  <a:lnTo>
                    <a:pt x="1054" y="566"/>
                  </a:lnTo>
                  <a:cubicBezTo>
                    <a:pt x="463" y="774"/>
                    <a:pt x="144" y="901"/>
                    <a:pt x="64" y="1029"/>
                  </a:cubicBezTo>
                  <a:cubicBezTo>
                    <a:pt x="1" y="1141"/>
                    <a:pt x="1" y="1268"/>
                    <a:pt x="80" y="1380"/>
                  </a:cubicBezTo>
                  <a:cubicBezTo>
                    <a:pt x="176" y="1587"/>
                    <a:pt x="384" y="1731"/>
                    <a:pt x="607" y="1731"/>
                  </a:cubicBezTo>
                  <a:cubicBezTo>
                    <a:pt x="735" y="1723"/>
                    <a:pt x="858" y="1719"/>
                    <a:pt x="982" y="1719"/>
                  </a:cubicBezTo>
                  <a:cubicBezTo>
                    <a:pt x="1106" y="1719"/>
                    <a:pt x="1229" y="1723"/>
                    <a:pt x="1357" y="1731"/>
                  </a:cubicBezTo>
                  <a:cubicBezTo>
                    <a:pt x="1405" y="1747"/>
                    <a:pt x="1453" y="1763"/>
                    <a:pt x="1485" y="1795"/>
                  </a:cubicBezTo>
                  <a:cubicBezTo>
                    <a:pt x="1700" y="1895"/>
                    <a:pt x="1940" y="1957"/>
                    <a:pt x="2184" y="1957"/>
                  </a:cubicBezTo>
                  <a:cubicBezTo>
                    <a:pt x="2211" y="1957"/>
                    <a:pt x="2239" y="1956"/>
                    <a:pt x="2267" y="1955"/>
                  </a:cubicBezTo>
                  <a:cubicBezTo>
                    <a:pt x="2825" y="1955"/>
                    <a:pt x="3559" y="1572"/>
                    <a:pt x="3751" y="1476"/>
                  </a:cubicBezTo>
                  <a:cubicBezTo>
                    <a:pt x="3831" y="1508"/>
                    <a:pt x="4038" y="1587"/>
                    <a:pt x="4294" y="1715"/>
                  </a:cubicBezTo>
                  <a:cubicBezTo>
                    <a:pt x="4304" y="1718"/>
                    <a:pt x="4315" y="1719"/>
                    <a:pt x="4326" y="1719"/>
                  </a:cubicBezTo>
                  <a:cubicBezTo>
                    <a:pt x="4382" y="1719"/>
                    <a:pt x="4437" y="1686"/>
                    <a:pt x="4437" y="1619"/>
                  </a:cubicBezTo>
                  <a:lnTo>
                    <a:pt x="4517" y="662"/>
                  </a:lnTo>
                  <a:cubicBezTo>
                    <a:pt x="4517" y="614"/>
                    <a:pt x="4485" y="566"/>
                    <a:pt x="4437" y="550"/>
                  </a:cubicBezTo>
                  <a:cubicBezTo>
                    <a:pt x="3623" y="422"/>
                    <a:pt x="2921" y="295"/>
                    <a:pt x="2650" y="247"/>
                  </a:cubicBezTo>
                  <a:cubicBezTo>
                    <a:pt x="2570" y="231"/>
                    <a:pt x="2458" y="199"/>
                    <a:pt x="2347" y="167"/>
                  </a:cubicBezTo>
                  <a:cubicBezTo>
                    <a:pt x="1931" y="74"/>
                    <a:pt x="1583" y="0"/>
                    <a:pt x="134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642;p45"/>
            <p:cNvSpPr/>
            <p:nvPr/>
          </p:nvSpPr>
          <p:spPr>
            <a:xfrm>
              <a:off x="1308700" y="2542700"/>
              <a:ext cx="112825" cy="133125"/>
            </a:xfrm>
            <a:custGeom>
              <a:avLst/>
              <a:gdLst/>
              <a:ahLst/>
              <a:cxnLst/>
              <a:rect l="l" t="t" r="r" b="b"/>
              <a:pathLst>
                <a:path w="4513" h="5325" extrusionOk="0">
                  <a:moveTo>
                    <a:pt x="4017" y="0"/>
                  </a:moveTo>
                  <a:cubicBezTo>
                    <a:pt x="4017" y="0"/>
                    <a:pt x="2565" y="718"/>
                    <a:pt x="2006" y="1197"/>
                  </a:cubicBezTo>
                  <a:cubicBezTo>
                    <a:pt x="1448" y="1692"/>
                    <a:pt x="59" y="4820"/>
                    <a:pt x="28" y="5027"/>
                  </a:cubicBezTo>
                  <a:cubicBezTo>
                    <a:pt x="0" y="5205"/>
                    <a:pt x="795" y="5325"/>
                    <a:pt x="1102" y="5325"/>
                  </a:cubicBezTo>
                  <a:cubicBezTo>
                    <a:pt x="1153" y="5325"/>
                    <a:pt x="1190" y="5321"/>
                    <a:pt x="1209" y="5315"/>
                  </a:cubicBezTo>
                  <a:cubicBezTo>
                    <a:pt x="1320" y="5251"/>
                    <a:pt x="3523" y="2713"/>
                    <a:pt x="4081" y="2282"/>
                  </a:cubicBezTo>
                  <a:cubicBezTo>
                    <a:pt x="4384" y="2075"/>
                    <a:pt x="4512" y="1676"/>
                    <a:pt x="4384" y="1325"/>
                  </a:cubicBezTo>
                  <a:lnTo>
                    <a:pt x="4017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643;p45"/>
            <p:cNvSpPr/>
            <p:nvPr/>
          </p:nvSpPr>
          <p:spPr>
            <a:xfrm>
              <a:off x="1306975" y="2540350"/>
              <a:ext cx="117325" cy="138025"/>
            </a:xfrm>
            <a:custGeom>
              <a:avLst/>
              <a:gdLst/>
              <a:ahLst/>
              <a:cxnLst/>
              <a:rect l="l" t="t" r="r" b="b"/>
              <a:pathLst>
                <a:path w="4693" h="5521" extrusionOk="0">
                  <a:moveTo>
                    <a:pt x="4087" y="1"/>
                  </a:moveTo>
                  <a:cubicBezTo>
                    <a:pt x="4072" y="1"/>
                    <a:pt x="4055" y="5"/>
                    <a:pt x="4038" y="14"/>
                  </a:cubicBezTo>
                  <a:cubicBezTo>
                    <a:pt x="3975" y="30"/>
                    <a:pt x="2570" y="733"/>
                    <a:pt x="2012" y="1227"/>
                  </a:cubicBezTo>
                  <a:cubicBezTo>
                    <a:pt x="1437" y="1722"/>
                    <a:pt x="33" y="4882"/>
                    <a:pt x="1" y="5105"/>
                  </a:cubicBezTo>
                  <a:cubicBezTo>
                    <a:pt x="1" y="5185"/>
                    <a:pt x="33" y="5249"/>
                    <a:pt x="97" y="5297"/>
                  </a:cubicBezTo>
                  <a:cubicBezTo>
                    <a:pt x="288" y="5425"/>
                    <a:pt x="815" y="5520"/>
                    <a:pt x="1118" y="5520"/>
                  </a:cubicBezTo>
                  <a:cubicBezTo>
                    <a:pt x="1182" y="5520"/>
                    <a:pt x="1262" y="5504"/>
                    <a:pt x="1325" y="5488"/>
                  </a:cubicBezTo>
                  <a:cubicBezTo>
                    <a:pt x="1373" y="5457"/>
                    <a:pt x="1549" y="5265"/>
                    <a:pt x="2219" y="4531"/>
                  </a:cubicBezTo>
                  <a:cubicBezTo>
                    <a:pt x="2921" y="3765"/>
                    <a:pt x="3879" y="2712"/>
                    <a:pt x="4198" y="2456"/>
                  </a:cubicBezTo>
                  <a:cubicBezTo>
                    <a:pt x="4549" y="2233"/>
                    <a:pt x="4693" y="1786"/>
                    <a:pt x="4549" y="1387"/>
                  </a:cubicBezTo>
                  <a:cubicBezTo>
                    <a:pt x="4531" y="1338"/>
                    <a:pt x="4492" y="1317"/>
                    <a:pt x="4453" y="1317"/>
                  </a:cubicBezTo>
                  <a:cubicBezTo>
                    <a:pt x="4390" y="1317"/>
                    <a:pt x="4328" y="1372"/>
                    <a:pt x="4358" y="1451"/>
                  </a:cubicBezTo>
                  <a:cubicBezTo>
                    <a:pt x="4469" y="1770"/>
                    <a:pt x="4358" y="2121"/>
                    <a:pt x="4086" y="2297"/>
                  </a:cubicBezTo>
                  <a:cubicBezTo>
                    <a:pt x="3735" y="2568"/>
                    <a:pt x="2826" y="3573"/>
                    <a:pt x="2075" y="4403"/>
                  </a:cubicBezTo>
                  <a:cubicBezTo>
                    <a:pt x="1692" y="4818"/>
                    <a:pt x="1278" y="5265"/>
                    <a:pt x="1230" y="5313"/>
                  </a:cubicBezTo>
                  <a:cubicBezTo>
                    <a:pt x="1208" y="5320"/>
                    <a:pt x="1172" y="5323"/>
                    <a:pt x="1125" y="5323"/>
                  </a:cubicBezTo>
                  <a:cubicBezTo>
                    <a:pt x="859" y="5323"/>
                    <a:pt x="260" y="5219"/>
                    <a:pt x="192" y="5137"/>
                  </a:cubicBezTo>
                  <a:cubicBezTo>
                    <a:pt x="240" y="4914"/>
                    <a:pt x="1613" y="1834"/>
                    <a:pt x="2139" y="1371"/>
                  </a:cubicBezTo>
                  <a:cubicBezTo>
                    <a:pt x="2682" y="892"/>
                    <a:pt x="4118" y="190"/>
                    <a:pt x="4118" y="190"/>
                  </a:cubicBezTo>
                  <a:cubicBezTo>
                    <a:pt x="4227" y="136"/>
                    <a:pt x="4174" y="1"/>
                    <a:pt x="408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644;p45"/>
            <p:cNvSpPr/>
            <p:nvPr/>
          </p:nvSpPr>
          <p:spPr>
            <a:xfrm>
              <a:off x="1257900" y="2643150"/>
              <a:ext cx="92200" cy="76600"/>
            </a:xfrm>
            <a:custGeom>
              <a:avLst/>
              <a:gdLst/>
              <a:ahLst/>
              <a:cxnLst/>
              <a:rect l="l" t="t" r="r" b="b"/>
              <a:pathLst>
                <a:path w="3688" h="3064" extrusionOk="0">
                  <a:moveTo>
                    <a:pt x="3329" y="1"/>
                  </a:moveTo>
                  <a:cubicBezTo>
                    <a:pt x="3038" y="1"/>
                    <a:pt x="2586" y="371"/>
                    <a:pt x="2586" y="371"/>
                  </a:cubicBezTo>
                  <a:cubicBezTo>
                    <a:pt x="2123" y="467"/>
                    <a:pt x="1677" y="594"/>
                    <a:pt x="1230" y="738"/>
                  </a:cubicBezTo>
                  <a:cubicBezTo>
                    <a:pt x="863" y="898"/>
                    <a:pt x="1" y="2015"/>
                    <a:pt x="208" y="2063"/>
                  </a:cubicBezTo>
                  <a:cubicBezTo>
                    <a:pt x="218" y="2065"/>
                    <a:pt x="228" y="2067"/>
                    <a:pt x="239" y="2067"/>
                  </a:cubicBezTo>
                  <a:cubicBezTo>
                    <a:pt x="481" y="2067"/>
                    <a:pt x="1006" y="1425"/>
                    <a:pt x="1006" y="1424"/>
                  </a:cubicBezTo>
                  <a:lnTo>
                    <a:pt x="1006" y="1424"/>
                  </a:lnTo>
                  <a:cubicBezTo>
                    <a:pt x="799" y="1712"/>
                    <a:pt x="623" y="2015"/>
                    <a:pt x="480" y="2350"/>
                  </a:cubicBezTo>
                  <a:cubicBezTo>
                    <a:pt x="421" y="2571"/>
                    <a:pt x="362" y="3063"/>
                    <a:pt x="553" y="3063"/>
                  </a:cubicBezTo>
                  <a:cubicBezTo>
                    <a:pt x="570" y="3063"/>
                    <a:pt x="587" y="3060"/>
                    <a:pt x="607" y="3052"/>
                  </a:cubicBezTo>
                  <a:cubicBezTo>
                    <a:pt x="847" y="2972"/>
                    <a:pt x="1341" y="2286"/>
                    <a:pt x="1341" y="2286"/>
                  </a:cubicBezTo>
                  <a:cubicBezTo>
                    <a:pt x="1341" y="2286"/>
                    <a:pt x="1964" y="1919"/>
                    <a:pt x="2459" y="1919"/>
                  </a:cubicBezTo>
                  <a:cubicBezTo>
                    <a:pt x="2953" y="1919"/>
                    <a:pt x="3288" y="993"/>
                    <a:pt x="3288" y="993"/>
                  </a:cubicBezTo>
                  <a:cubicBezTo>
                    <a:pt x="3288" y="993"/>
                    <a:pt x="3687" y="594"/>
                    <a:pt x="3544" y="148"/>
                  </a:cubicBezTo>
                  <a:cubicBezTo>
                    <a:pt x="3504" y="41"/>
                    <a:pt x="3426" y="1"/>
                    <a:pt x="33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645;p45"/>
            <p:cNvSpPr/>
            <p:nvPr/>
          </p:nvSpPr>
          <p:spPr>
            <a:xfrm>
              <a:off x="1259500" y="2640850"/>
              <a:ext cx="93000" cy="81400"/>
            </a:xfrm>
            <a:custGeom>
              <a:avLst/>
              <a:gdLst/>
              <a:ahLst/>
              <a:cxnLst/>
              <a:rect l="l" t="t" r="r" b="b"/>
              <a:pathLst>
                <a:path w="3720" h="3256" extrusionOk="0">
                  <a:moveTo>
                    <a:pt x="3255" y="201"/>
                  </a:moveTo>
                  <a:cubicBezTo>
                    <a:pt x="3273" y="201"/>
                    <a:pt x="3290" y="203"/>
                    <a:pt x="3304" y="208"/>
                  </a:cubicBezTo>
                  <a:cubicBezTo>
                    <a:pt x="3352" y="208"/>
                    <a:pt x="3368" y="240"/>
                    <a:pt x="3384" y="272"/>
                  </a:cubicBezTo>
                  <a:cubicBezTo>
                    <a:pt x="3512" y="655"/>
                    <a:pt x="3161" y="1006"/>
                    <a:pt x="3161" y="1006"/>
                  </a:cubicBezTo>
                  <a:cubicBezTo>
                    <a:pt x="3145" y="1022"/>
                    <a:pt x="3145" y="1038"/>
                    <a:pt x="3129" y="1038"/>
                  </a:cubicBezTo>
                  <a:cubicBezTo>
                    <a:pt x="3049" y="1277"/>
                    <a:pt x="2746" y="1899"/>
                    <a:pt x="2395" y="1899"/>
                  </a:cubicBezTo>
                  <a:cubicBezTo>
                    <a:pt x="1884" y="1899"/>
                    <a:pt x="1261" y="2282"/>
                    <a:pt x="1229" y="2298"/>
                  </a:cubicBezTo>
                  <a:cubicBezTo>
                    <a:pt x="1214" y="2298"/>
                    <a:pt x="1214" y="2314"/>
                    <a:pt x="1198" y="2314"/>
                  </a:cubicBezTo>
                  <a:cubicBezTo>
                    <a:pt x="1022" y="2570"/>
                    <a:pt x="671" y="3001"/>
                    <a:pt x="495" y="3064"/>
                  </a:cubicBezTo>
                  <a:cubicBezTo>
                    <a:pt x="447" y="3016"/>
                    <a:pt x="447" y="2729"/>
                    <a:pt x="511" y="2474"/>
                  </a:cubicBezTo>
                  <a:cubicBezTo>
                    <a:pt x="655" y="2155"/>
                    <a:pt x="831" y="1851"/>
                    <a:pt x="1022" y="1564"/>
                  </a:cubicBezTo>
                  <a:cubicBezTo>
                    <a:pt x="1070" y="1500"/>
                    <a:pt x="1022" y="1421"/>
                    <a:pt x="942" y="1421"/>
                  </a:cubicBezTo>
                  <a:cubicBezTo>
                    <a:pt x="934" y="1416"/>
                    <a:pt x="925" y="1414"/>
                    <a:pt x="917" y="1414"/>
                  </a:cubicBezTo>
                  <a:cubicBezTo>
                    <a:pt x="894" y="1414"/>
                    <a:pt x="874" y="1429"/>
                    <a:pt x="862" y="1452"/>
                  </a:cubicBezTo>
                  <a:cubicBezTo>
                    <a:pt x="687" y="1692"/>
                    <a:pt x="463" y="1883"/>
                    <a:pt x="224" y="2059"/>
                  </a:cubicBezTo>
                  <a:cubicBezTo>
                    <a:pt x="320" y="1804"/>
                    <a:pt x="910" y="1054"/>
                    <a:pt x="1198" y="926"/>
                  </a:cubicBezTo>
                  <a:cubicBezTo>
                    <a:pt x="1644" y="782"/>
                    <a:pt x="2091" y="655"/>
                    <a:pt x="2538" y="559"/>
                  </a:cubicBezTo>
                  <a:cubicBezTo>
                    <a:pt x="2554" y="559"/>
                    <a:pt x="2570" y="543"/>
                    <a:pt x="2586" y="543"/>
                  </a:cubicBezTo>
                  <a:cubicBezTo>
                    <a:pt x="2773" y="385"/>
                    <a:pt x="3089" y="201"/>
                    <a:pt x="3255" y="201"/>
                  </a:cubicBezTo>
                  <a:close/>
                  <a:moveTo>
                    <a:pt x="3258" y="0"/>
                  </a:moveTo>
                  <a:cubicBezTo>
                    <a:pt x="2960" y="0"/>
                    <a:pt x="2573" y="297"/>
                    <a:pt x="2474" y="367"/>
                  </a:cubicBezTo>
                  <a:cubicBezTo>
                    <a:pt x="2027" y="463"/>
                    <a:pt x="1565" y="591"/>
                    <a:pt x="1134" y="734"/>
                  </a:cubicBezTo>
                  <a:cubicBezTo>
                    <a:pt x="799" y="878"/>
                    <a:pt x="1" y="1820"/>
                    <a:pt x="17" y="2123"/>
                  </a:cubicBezTo>
                  <a:cubicBezTo>
                    <a:pt x="17" y="2187"/>
                    <a:pt x="49" y="2234"/>
                    <a:pt x="112" y="2250"/>
                  </a:cubicBezTo>
                  <a:cubicBezTo>
                    <a:pt x="133" y="2253"/>
                    <a:pt x="153" y="2254"/>
                    <a:pt x="173" y="2254"/>
                  </a:cubicBezTo>
                  <a:cubicBezTo>
                    <a:pt x="276" y="2254"/>
                    <a:pt x="367" y="2219"/>
                    <a:pt x="447" y="2139"/>
                  </a:cubicBezTo>
                  <a:lnTo>
                    <a:pt x="447" y="2139"/>
                  </a:lnTo>
                  <a:cubicBezTo>
                    <a:pt x="400" y="2234"/>
                    <a:pt x="368" y="2314"/>
                    <a:pt x="320" y="2410"/>
                  </a:cubicBezTo>
                  <a:cubicBezTo>
                    <a:pt x="320" y="2442"/>
                    <a:pt x="176" y="3032"/>
                    <a:pt x="368" y="3208"/>
                  </a:cubicBezTo>
                  <a:cubicBezTo>
                    <a:pt x="400" y="3240"/>
                    <a:pt x="447" y="3256"/>
                    <a:pt x="495" y="3256"/>
                  </a:cubicBezTo>
                  <a:cubicBezTo>
                    <a:pt x="527" y="3256"/>
                    <a:pt x="543" y="3256"/>
                    <a:pt x="575" y="3240"/>
                  </a:cubicBezTo>
                  <a:cubicBezTo>
                    <a:pt x="831" y="3144"/>
                    <a:pt x="1261" y="2570"/>
                    <a:pt x="1357" y="2458"/>
                  </a:cubicBezTo>
                  <a:cubicBezTo>
                    <a:pt x="1676" y="2266"/>
                    <a:pt x="2027" y="2139"/>
                    <a:pt x="2395" y="2107"/>
                  </a:cubicBezTo>
                  <a:cubicBezTo>
                    <a:pt x="2921" y="2107"/>
                    <a:pt x="3256" y="1277"/>
                    <a:pt x="3320" y="1133"/>
                  </a:cubicBezTo>
                  <a:cubicBezTo>
                    <a:pt x="3400" y="1054"/>
                    <a:pt x="3719" y="655"/>
                    <a:pt x="3575" y="208"/>
                  </a:cubicBezTo>
                  <a:cubicBezTo>
                    <a:pt x="3544" y="112"/>
                    <a:pt x="3464" y="32"/>
                    <a:pt x="3368" y="16"/>
                  </a:cubicBezTo>
                  <a:cubicBezTo>
                    <a:pt x="3333" y="5"/>
                    <a:pt x="3297" y="0"/>
                    <a:pt x="325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646;p45"/>
            <p:cNvSpPr/>
            <p:nvPr/>
          </p:nvSpPr>
          <p:spPr>
            <a:xfrm>
              <a:off x="1311775" y="2636100"/>
              <a:ext cx="31550" cy="38150"/>
            </a:xfrm>
            <a:custGeom>
              <a:avLst/>
              <a:gdLst/>
              <a:ahLst/>
              <a:cxnLst/>
              <a:rect l="l" t="t" r="r" b="b"/>
              <a:pathLst>
                <a:path w="1262" h="1526" extrusionOk="0">
                  <a:moveTo>
                    <a:pt x="428" y="1"/>
                  </a:moveTo>
                  <a:cubicBezTo>
                    <a:pt x="296" y="1"/>
                    <a:pt x="224" y="215"/>
                    <a:pt x="224" y="430"/>
                  </a:cubicBezTo>
                  <a:cubicBezTo>
                    <a:pt x="224" y="621"/>
                    <a:pt x="351" y="781"/>
                    <a:pt x="527" y="829"/>
                  </a:cubicBezTo>
                  <a:cubicBezTo>
                    <a:pt x="527" y="829"/>
                    <a:pt x="0" y="1323"/>
                    <a:pt x="304" y="1483"/>
                  </a:cubicBezTo>
                  <a:cubicBezTo>
                    <a:pt x="378" y="1511"/>
                    <a:pt x="456" y="1526"/>
                    <a:pt x="534" y="1526"/>
                  </a:cubicBezTo>
                  <a:cubicBezTo>
                    <a:pt x="674" y="1526"/>
                    <a:pt x="813" y="1479"/>
                    <a:pt x="926" y="1387"/>
                  </a:cubicBezTo>
                  <a:lnTo>
                    <a:pt x="1261" y="414"/>
                  </a:lnTo>
                  <a:cubicBezTo>
                    <a:pt x="1022" y="414"/>
                    <a:pt x="782" y="318"/>
                    <a:pt x="623" y="126"/>
                  </a:cubicBezTo>
                  <a:cubicBezTo>
                    <a:pt x="548" y="38"/>
                    <a:pt x="483" y="1"/>
                    <a:pt x="4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647;p45"/>
            <p:cNvSpPr/>
            <p:nvPr/>
          </p:nvSpPr>
          <p:spPr>
            <a:xfrm>
              <a:off x="1314575" y="2633650"/>
              <a:ext cx="31525" cy="43125"/>
            </a:xfrm>
            <a:custGeom>
              <a:avLst/>
              <a:gdLst/>
              <a:ahLst/>
              <a:cxnLst/>
              <a:rect l="l" t="t" r="r" b="b"/>
              <a:pathLst>
                <a:path w="1261" h="1725" extrusionOk="0">
                  <a:moveTo>
                    <a:pt x="323" y="1"/>
                  </a:moveTo>
                  <a:cubicBezTo>
                    <a:pt x="291" y="1"/>
                    <a:pt x="263" y="7"/>
                    <a:pt x="239" y="17"/>
                  </a:cubicBezTo>
                  <a:cubicBezTo>
                    <a:pt x="64" y="65"/>
                    <a:pt x="0" y="336"/>
                    <a:pt x="0" y="544"/>
                  </a:cubicBezTo>
                  <a:cubicBezTo>
                    <a:pt x="16" y="703"/>
                    <a:pt x="112" y="863"/>
                    <a:pt x="239" y="958"/>
                  </a:cubicBezTo>
                  <a:cubicBezTo>
                    <a:pt x="96" y="1102"/>
                    <a:pt x="16" y="1278"/>
                    <a:pt x="0" y="1469"/>
                  </a:cubicBezTo>
                  <a:cubicBezTo>
                    <a:pt x="16" y="1565"/>
                    <a:pt x="80" y="1645"/>
                    <a:pt x="160" y="1677"/>
                  </a:cubicBezTo>
                  <a:cubicBezTo>
                    <a:pt x="239" y="1709"/>
                    <a:pt x="335" y="1725"/>
                    <a:pt x="431" y="1725"/>
                  </a:cubicBezTo>
                  <a:cubicBezTo>
                    <a:pt x="590" y="1725"/>
                    <a:pt x="750" y="1677"/>
                    <a:pt x="878" y="1565"/>
                  </a:cubicBezTo>
                  <a:cubicBezTo>
                    <a:pt x="968" y="1500"/>
                    <a:pt x="902" y="1384"/>
                    <a:pt x="814" y="1384"/>
                  </a:cubicBezTo>
                  <a:cubicBezTo>
                    <a:pt x="793" y="1384"/>
                    <a:pt x="771" y="1390"/>
                    <a:pt x="750" y="1405"/>
                  </a:cubicBezTo>
                  <a:cubicBezTo>
                    <a:pt x="659" y="1486"/>
                    <a:pt x="549" y="1529"/>
                    <a:pt x="436" y="1529"/>
                  </a:cubicBezTo>
                  <a:cubicBezTo>
                    <a:pt x="370" y="1529"/>
                    <a:pt x="304" y="1514"/>
                    <a:pt x="239" y="1485"/>
                  </a:cubicBezTo>
                  <a:cubicBezTo>
                    <a:pt x="207" y="1469"/>
                    <a:pt x="207" y="1453"/>
                    <a:pt x="207" y="1437"/>
                  </a:cubicBezTo>
                  <a:cubicBezTo>
                    <a:pt x="192" y="1342"/>
                    <a:pt x="367" y="1118"/>
                    <a:pt x="479" y="1006"/>
                  </a:cubicBezTo>
                  <a:cubicBezTo>
                    <a:pt x="543" y="958"/>
                    <a:pt x="511" y="863"/>
                    <a:pt x="447" y="831"/>
                  </a:cubicBezTo>
                  <a:cubicBezTo>
                    <a:pt x="303" y="799"/>
                    <a:pt x="207" y="671"/>
                    <a:pt x="207" y="528"/>
                  </a:cubicBezTo>
                  <a:cubicBezTo>
                    <a:pt x="207" y="352"/>
                    <a:pt x="271" y="208"/>
                    <a:pt x="303" y="192"/>
                  </a:cubicBezTo>
                  <a:cubicBezTo>
                    <a:pt x="319" y="192"/>
                    <a:pt x="367" y="208"/>
                    <a:pt x="431" y="288"/>
                  </a:cubicBezTo>
                  <a:cubicBezTo>
                    <a:pt x="606" y="496"/>
                    <a:pt x="878" y="607"/>
                    <a:pt x="1165" y="607"/>
                  </a:cubicBezTo>
                  <a:cubicBezTo>
                    <a:pt x="1213" y="607"/>
                    <a:pt x="1261" y="560"/>
                    <a:pt x="1261" y="496"/>
                  </a:cubicBezTo>
                  <a:cubicBezTo>
                    <a:pt x="1245" y="448"/>
                    <a:pt x="1197" y="400"/>
                    <a:pt x="1149" y="400"/>
                  </a:cubicBezTo>
                  <a:cubicBezTo>
                    <a:pt x="1134" y="401"/>
                    <a:pt x="1119" y="402"/>
                    <a:pt x="1104" y="402"/>
                  </a:cubicBezTo>
                  <a:cubicBezTo>
                    <a:pt x="912" y="402"/>
                    <a:pt x="724" y="309"/>
                    <a:pt x="590" y="161"/>
                  </a:cubicBezTo>
                  <a:cubicBezTo>
                    <a:pt x="490" y="37"/>
                    <a:pt x="397" y="1"/>
                    <a:pt x="32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648;p45"/>
            <p:cNvSpPr/>
            <p:nvPr/>
          </p:nvSpPr>
          <p:spPr>
            <a:xfrm>
              <a:off x="1478950" y="2837250"/>
              <a:ext cx="191525" cy="57375"/>
            </a:xfrm>
            <a:custGeom>
              <a:avLst/>
              <a:gdLst/>
              <a:ahLst/>
              <a:cxnLst/>
              <a:rect l="l" t="t" r="r" b="b"/>
              <a:pathLst>
                <a:path w="7661" h="2295" extrusionOk="0">
                  <a:moveTo>
                    <a:pt x="3220" y="1"/>
                  </a:moveTo>
                  <a:cubicBezTo>
                    <a:pt x="2565" y="1"/>
                    <a:pt x="986" y="647"/>
                    <a:pt x="511" y="810"/>
                  </a:cubicBezTo>
                  <a:cubicBezTo>
                    <a:pt x="0" y="986"/>
                    <a:pt x="511" y="1129"/>
                    <a:pt x="1054" y="1241"/>
                  </a:cubicBezTo>
                  <a:cubicBezTo>
                    <a:pt x="1165" y="1263"/>
                    <a:pt x="1298" y="1272"/>
                    <a:pt x="1439" y="1272"/>
                  </a:cubicBezTo>
                  <a:cubicBezTo>
                    <a:pt x="2003" y="1272"/>
                    <a:pt x="2697" y="1129"/>
                    <a:pt x="2697" y="1129"/>
                  </a:cubicBezTo>
                  <a:lnTo>
                    <a:pt x="2697" y="1129"/>
                  </a:lnTo>
                  <a:cubicBezTo>
                    <a:pt x="2697" y="1129"/>
                    <a:pt x="1500" y="1640"/>
                    <a:pt x="1788" y="1720"/>
                  </a:cubicBezTo>
                  <a:cubicBezTo>
                    <a:pt x="1839" y="1731"/>
                    <a:pt x="1900" y="1736"/>
                    <a:pt x="1968" y="1736"/>
                  </a:cubicBezTo>
                  <a:cubicBezTo>
                    <a:pt x="2283" y="1736"/>
                    <a:pt x="2756" y="1634"/>
                    <a:pt x="3176" y="1608"/>
                  </a:cubicBezTo>
                  <a:cubicBezTo>
                    <a:pt x="3687" y="1576"/>
                    <a:pt x="4197" y="1097"/>
                    <a:pt x="4197" y="1097"/>
                  </a:cubicBezTo>
                  <a:cubicBezTo>
                    <a:pt x="4197" y="1097"/>
                    <a:pt x="6639" y="2294"/>
                    <a:pt x="6927" y="2294"/>
                  </a:cubicBezTo>
                  <a:cubicBezTo>
                    <a:pt x="7214" y="2294"/>
                    <a:pt x="7661" y="1416"/>
                    <a:pt x="7038" y="1049"/>
                  </a:cubicBezTo>
                  <a:cubicBezTo>
                    <a:pt x="6528" y="794"/>
                    <a:pt x="5985" y="571"/>
                    <a:pt x="5426" y="411"/>
                  </a:cubicBezTo>
                  <a:cubicBezTo>
                    <a:pt x="5426" y="411"/>
                    <a:pt x="3894" y="124"/>
                    <a:pt x="3352" y="12"/>
                  </a:cubicBezTo>
                  <a:cubicBezTo>
                    <a:pt x="3314" y="4"/>
                    <a:pt x="3269" y="1"/>
                    <a:pt x="32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649;p45"/>
            <p:cNvSpPr/>
            <p:nvPr/>
          </p:nvSpPr>
          <p:spPr>
            <a:xfrm>
              <a:off x="1483725" y="2834775"/>
              <a:ext cx="183550" cy="62225"/>
            </a:xfrm>
            <a:custGeom>
              <a:avLst/>
              <a:gdLst/>
              <a:ahLst/>
              <a:cxnLst/>
              <a:rect l="l" t="t" r="r" b="b"/>
              <a:pathLst>
                <a:path w="7342" h="2489" extrusionOk="0">
                  <a:moveTo>
                    <a:pt x="3036" y="198"/>
                  </a:moveTo>
                  <a:cubicBezTo>
                    <a:pt x="3077" y="198"/>
                    <a:pt x="3113" y="201"/>
                    <a:pt x="3145" y="207"/>
                  </a:cubicBezTo>
                  <a:cubicBezTo>
                    <a:pt x="3671" y="303"/>
                    <a:pt x="5124" y="590"/>
                    <a:pt x="5219" y="606"/>
                  </a:cubicBezTo>
                  <a:cubicBezTo>
                    <a:pt x="5762" y="765"/>
                    <a:pt x="6289" y="973"/>
                    <a:pt x="6799" y="1244"/>
                  </a:cubicBezTo>
                  <a:cubicBezTo>
                    <a:pt x="7023" y="1372"/>
                    <a:pt x="7119" y="1643"/>
                    <a:pt x="7039" y="1898"/>
                  </a:cubicBezTo>
                  <a:cubicBezTo>
                    <a:pt x="6959" y="2138"/>
                    <a:pt x="6815" y="2297"/>
                    <a:pt x="6736" y="2297"/>
                  </a:cubicBezTo>
                  <a:cubicBezTo>
                    <a:pt x="6560" y="2297"/>
                    <a:pt x="5219" y="1675"/>
                    <a:pt x="4038" y="1101"/>
                  </a:cubicBezTo>
                  <a:lnTo>
                    <a:pt x="4006" y="1101"/>
                  </a:lnTo>
                  <a:cubicBezTo>
                    <a:pt x="3975" y="1101"/>
                    <a:pt x="3959" y="1101"/>
                    <a:pt x="3927" y="1116"/>
                  </a:cubicBezTo>
                  <a:cubicBezTo>
                    <a:pt x="3927" y="1132"/>
                    <a:pt x="3448" y="1579"/>
                    <a:pt x="2969" y="1611"/>
                  </a:cubicBezTo>
                  <a:cubicBezTo>
                    <a:pt x="2794" y="1627"/>
                    <a:pt x="2586" y="1643"/>
                    <a:pt x="2411" y="1675"/>
                  </a:cubicBezTo>
                  <a:cubicBezTo>
                    <a:pt x="2187" y="1707"/>
                    <a:pt x="1964" y="1739"/>
                    <a:pt x="1724" y="1739"/>
                  </a:cubicBezTo>
                  <a:cubicBezTo>
                    <a:pt x="1996" y="1579"/>
                    <a:pt x="2267" y="1436"/>
                    <a:pt x="2554" y="1324"/>
                  </a:cubicBezTo>
                  <a:cubicBezTo>
                    <a:pt x="2645" y="1278"/>
                    <a:pt x="2606" y="1131"/>
                    <a:pt x="2506" y="1131"/>
                  </a:cubicBezTo>
                  <a:cubicBezTo>
                    <a:pt x="2501" y="1131"/>
                    <a:pt x="2496" y="1132"/>
                    <a:pt x="2490" y="1132"/>
                  </a:cubicBezTo>
                  <a:cubicBezTo>
                    <a:pt x="2477" y="1132"/>
                    <a:pt x="1769" y="1269"/>
                    <a:pt x="1230" y="1269"/>
                  </a:cubicBezTo>
                  <a:cubicBezTo>
                    <a:pt x="1106" y="1269"/>
                    <a:pt x="990" y="1262"/>
                    <a:pt x="894" y="1244"/>
                  </a:cubicBezTo>
                  <a:cubicBezTo>
                    <a:pt x="655" y="1212"/>
                    <a:pt x="448" y="1148"/>
                    <a:pt x="240" y="1053"/>
                  </a:cubicBezTo>
                  <a:cubicBezTo>
                    <a:pt x="272" y="1037"/>
                    <a:pt x="320" y="1005"/>
                    <a:pt x="352" y="1005"/>
                  </a:cubicBezTo>
                  <a:cubicBezTo>
                    <a:pt x="448" y="973"/>
                    <a:pt x="559" y="925"/>
                    <a:pt x="703" y="877"/>
                  </a:cubicBezTo>
                  <a:cubicBezTo>
                    <a:pt x="1309" y="640"/>
                    <a:pt x="2519" y="198"/>
                    <a:pt x="3036" y="198"/>
                  </a:cubicBezTo>
                  <a:close/>
                  <a:moveTo>
                    <a:pt x="3020" y="1"/>
                  </a:moveTo>
                  <a:cubicBezTo>
                    <a:pt x="2506" y="1"/>
                    <a:pt x="1527" y="356"/>
                    <a:pt x="639" y="686"/>
                  </a:cubicBezTo>
                  <a:cubicBezTo>
                    <a:pt x="495" y="733"/>
                    <a:pt x="368" y="781"/>
                    <a:pt x="288" y="813"/>
                  </a:cubicBezTo>
                  <a:cubicBezTo>
                    <a:pt x="160" y="861"/>
                    <a:pt x="1" y="925"/>
                    <a:pt x="17" y="1069"/>
                  </a:cubicBezTo>
                  <a:cubicBezTo>
                    <a:pt x="17" y="1196"/>
                    <a:pt x="160" y="1308"/>
                    <a:pt x="847" y="1436"/>
                  </a:cubicBezTo>
                  <a:cubicBezTo>
                    <a:pt x="1014" y="1460"/>
                    <a:pt x="1182" y="1472"/>
                    <a:pt x="1349" y="1472"/>
                  </a:cubicBezTo>
                  <a:cubicBezTo>
                    <a:pt x="1517" y="1472"/>
                    <a:pt x="1684" y="1460"/>
                    <a:pt x="1852" y="1436"/>
                  </a:cubicBezTo>
                  <a:lnTo>
                    <a:pt x="1852" y="1436"/>
                  </a:lnTo>
                  <a:cubicBezTo>
                    <a:pt x="1437" y="1659"/>
                    <a:pt x="1453" y="1739"/>
                    <a:pt x="1453" y="1787"/>
                  </a:cubicBezTo>
                  <a:cubicBezTo>
                    <a:pt x="1453" y="1851"/>
                    <a:pt x="1517" y="1898"/>
                    <a:pt x="1581" y="1914"/>
                  </a:cubicBezTo>
                  <a:cubicBezTo>
                    <a:pt x="1676" y="1925"/>
                    <a:pt x="1772" y="1930"/>
                    <a:pt x="1867" y="1930"/>
                  </a:cubicBezTo>
                  <a:cubicBezTo>
                    <a:pt x="2058" y="1930"/>
                    <a:pt x="2246" y="1909"/>
                    <a:pt x="2427" y="1867"/>
                  </a:cubicBezTo>
                  <a:cubicBezTo>
                    <a:pt x="2618" y="1851"/>
                    <a:pt x="2810" y="1819"/>
                    <a:pt x="2985" y="1803"/>
                  </a:cubicBezTo>
                  <a:cubicBezTo>
                    <a:pt x="3368" y="1739"/>
                    <a:pt x="3735" y="1579"/>
                    <a:pt x="4022" y="1308"/>
                  </a:cubicBezTo>
                  <a:cubicBezTo>
                    <a:pt x="4533" y="1563"/>
                    <a:pt x="6448" y="2489"/>
                    <a:pt x="6736" y="2489"/>
                  </a:cubicBezTo>
                  <a:cubicBezTo>
                    <a:pt x="6943" y="2489"/>
                    <a:pt x="7150" y="2218"/>
                    <a:pt x="7230" y="1946"/>
                  </a:cubicBezTo>
                  <a:cubicBezTo>
                    <a:pt x="7342" y="1611"/>
                    <a:pt x="7198" y="1244"/>
                    <a:pt x="6895" y="1069"/>
                  </a:cubicBezTo>
                  <a:cubicBezTo>
                    <a:pt x="6368" y="797"/>
                    <a:pt x="5826" y="574"/>
                    <a:pt x="5267" y="414"/>
                  </a:cubicBezTo>
                  <a:lnTo>
                    <a:pt x="5251" y="414"/>
                  </a:lnTo>
                  <a:cubicBezTo>
                    <a:pt x="5251" y="414"/>
                    <a:pt x="3735" y="111"/>
                    <a:pt x="3177" y="15"/>
                  </a:cubicBezTo>
                  <a:cubicBezTo>
                    <a:pt x="3131" y="5"/>
                    <a:pt x="3078" y="1"/>
                    <a:pt x="302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650;p45"/>
            <p:cNvSpPr/>
            <p:nvPr/>
          </p:nvSpPr>
          <p:spPr>
            <a:xfrm>
              <a:off x="1534400" y="2861825"/>
              <a:ext cx="201500" cy="298225"/>
            </a:xfrm>
            <a:custGeom>
              <a:avLst/>
              <a:gdLst/>
              <a:ahLst/>
              <a:cxnLst/>
              <a:rect l="l" t="t" r="r" b="b"/>
              <a:pathLst>
                <a:path w="8060" h="11929" extrusionOk="0">
                  <a:moveTo>
                    <a:pt x="5114" y="1"/>
                  </a:moveTo>
                  <a:cubicBezTo>
                    <a:pt x="4407" y="1"/>
                    <a:pt x="3767" y="769"/>
                    <a:pt x="3767" y="769"/>
                  </a:cubicBezTo>
                  <a:cubicBezTo>
                    <a:pt x="2809" y="1487"/>
                    <a:pt x="1964" y="2349"/>
                    <a:pt x="1245" y="3322"/>
                  </a:cubicBezTo>
                  <a:cubicBezTo>
                    <a:pt x="192" y="4806"/>
                    <a:pt x="1" y="7838"/>
                    <a:pt x="224" y="8700"/>
                  </a:cubicBezTo>
                  <a:cubicBezTo>
                    <a:pt x="447" y="9578"/>
                    <a:pt x="591" y="10599"/>
                    <a:pt x="1644" y="11302"/>
                  </a:cubicBezTo>
                  <a:cubicBezTo>
                    <a:pt x="2216" y="11674"/>
                    <a:pt x="2702" y="11929"/>
                    <a:pt x="3318" y="11929"/>
                  </a:cubicBezTo>
                  <a:cubicBezTo>
                    <a:pt x="3838" y="11929"/>
                    <a:pt x="4450" y="11747"/>
                    <a:pt x="5283" y="11302"/>
                  </a:cubicBezTo>
                  <a:cubicBezTo>
                    <a:pt x="7118" y="10312"/>
                    <a:pt x="8060" y="7041"/>
                    <a:pt x="7884" y="4519"/>
                  </a:cubicBezTo>
                  <a:cubicBezTo>
                    <a:pt x="7709" y="1997"/>
                    <a:pt x="6177" y="258"/>
                    <a:pt x="5363" y="34"/>
                  </a:cubicBezTo>
                  <a:cubicBezTo>
                    <a:pt x="5279" y="11"/>
                    <a:pt x="5196" y="1"/>
                    <a:pt x="51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651;p45"/>
            <p:cNvSpPr/>
            <p:nvPr/>
          </p:nvSpPr>
          <p:spPr>
            <a:xfrm>
              <a:off x="1532000" y="2859375"/>
              <a:ext cx="206300" cy="303350"/>
            </a:xfrm>
            <a:custGeom>
              <a:avLst/>
              <a:gdLst/>
              <a:ahLst/>
              <a:cxnLst/>
              <a:rect l="l" t="t" r="r" b="b"/>
              <a:pathLst>
                <a:path w="8252" h="12134" extrusionOk="0">
                  <a:moveTo>
                    <a:pt x="5219" y="196"/>
                  </a:moveTo>
                  <a:cubicBezTo>
                    <a:pt x="5299" y="196"/>
                    <a:pt x="5363" y="212"/>
                    <a:pt x="5443" y="228"/>
                  </a:cubicBezTo>
                  <a:cubicBezTo>
                    <a:pt x="6193" y="436"/>
                    <a:pt x="7709" y="2127"/>
                    <a:pt x="7885" y="4617"/>
                  </a:cubicBezTo>
                  <a:cubicBezTo>
                    <a:pt x="8044" y="7075"/>
                    <a:pt x="7135" y="10346"/>
                    <a:pt x="5331" y="11304"/>
                  </a:cubicBezTo>
                  <a:cubicBezTo>
                    <a:pt x="4512" y="11750"/>
                    <a:pt x="3915" y="11927"/>
                    <a:pt x="3417" y="11927"/>
                  </a:cubicBezTo>
                  <a:cubicBezTo>
                    <a:pt x="2810" y="11927"/>
                    <a:pt x="2348" y="11663"/>
                    <a:pt x="1804" y="11304"/>
                  </a:cubicBezTo>
                  <a:cubicBezTo>
                    <a:pt x="879" y="10697"/>
                    <a:pt x="687" y="9868"/>
                    <a:pt x="480" y="9054"/>
                  </a:cubicBezTo>
                  <a:cubicBezTo>
                    <a:pt x="464" y="8958"/>
                    <a:pt x="448" y="8862"/>
                    <a:pt x="416" y="8782"/>
                  </a:cubicBezTo>
                  <a:cubicBezTo>
                    <a:pt x="208" y="7952"/>
                    <a:pt x="384" y="4936"/>
                    <a:pt x="1421" y="3468"/>
                  </a:cubicBezTo>
                  <a:cubicBezTo>
                    <a:pt x="2123" y="2510"/>
                    <a:pt x="2969" y="1665"/>
                    <a:pt x="3911" y="946"/>
                  </a:cubicBezTo>
                  <a:cubicBezTo>
                    <a:pt x="3927" y="946"/>
                    <a:pt x="3927" y="930"/>
                    <a:pt x="3927" y="930"/>
                  </a:cubicBezTo>
                  <a:cubicBezTo>
                    <a:pt x="3943" y="914"/>
                    <a:pt x="4565" y="196"/>
                    <a:pt x="5219" y="196"/>
                  </a:cubicBezTo>
                  <a:close/>
                  <a:moveTo>
                    <a:pt x="5218" y="0"/>
                  </a:moveTo>
                  <a:cubicBezTo>
                    <a:pt x="4507" y="0"/>
                    <a:pt x="3868" y="702"/>
                    <a:pt x="3783" y="787"/>
                  </a:cubicBezTo>
                  <a:cubicBezTo>
                    <a:pt x="2826" y="1521"/>
                    <a:pt x="1980" y="2383"/>
                    <a:pt x="1262" y="3356"/>
                  </a:cubicBezTo>
                  <a:cubicBezTo>
                    <a:pt x="176" y="4888"/>
                    <a:pt x="1" y="7952"/>
                    <a:pt x="224" y="8830"/>
                  </a:cubicBezTo>
                  <a:cubicBezTo>
                    <a:pt x="256" y="8910"/>
                    <a:pt x="272" y="9006"/>
                    <a:pt x="288" y="9101"/>
                  </a:cubicBezTo>
                  <a:cubicBezTo>
                    <a:pt x="480" y="9899"/>
                    <a:pt x="703" y="10825"/>
                    <a:pt x="1692" y="11479"/>
                  </a:cubicBezTo>
                  <a:cubicBezTo>
                    <a:pt x="2251" y="11846"/>
                    <a:pt x="2746" y="12134"/>
                    <a:pt x="3400" y="12134"/>
                  </a:cubicBezTo>
                  <a:cubicBezTo>
                    <a:pt x="3943" y="12134"/>
                    <a:pt x="4581" y="11942"/>
                    <a:pt x="5427" y="11479"/>
                  </a:cubicBezTo>
                  <a:cubicBezTo>
                    <a:pt x="7294" y="10474"/>
                    <a:pt x="8252" y="7123"/>
                    <a:pt x="8076" y="4601"/>
                  </a:cubicBezTo>
                  <a:cubicBezTo>
                    <a:pt x="7901" y="2016"/>
                    <a:pt x="6305" y="260"/>
                    <a:pt x="5491" y="37"/>
                  </a:cubicBezTo>
                  <a:cubicBezTo>
                    <a:pt x="5399" y="12"/>
                    <a:pt x="5308" y="0"/>
                    <a:pt x="521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652;p45"/>
            <p:cNvSpPr/>
            <p:nvPr/>
          </p:nvSpPr>
          <p:spPr>
            <a:xfrm>
              <a:off x="1593850" y="2888900"/>
              <a:ext cx="88200" cy="82300"/>
            </a:xfrm>
            <a:custGeom>
              <a:avLst/>
              <a:gdLst/>
              <a:ahLst/>
              <a:cxnLst/>
              <a:rect l="l" t="t" r="r" b="b"/>
              <a:pathLst>
                <a:path w="3528" h="3292" extrusionOk="0">
                  <a:moveTo>
                    <a:pt x="2563" y="0"/>
                  </a:moveTo>
                  <a:cubicBezTo>
                    <a:pt x="2103" y="0"/>
                    <a:pt x="1501" y="164"/>
                    <a:pt x="1501" y="164"/>
                  </a:cubicBezTo>
                  <a:cubicBezTo>
                    <a:pt x="1501" y="164"/>
                    <a:pt x="830" y="228"/>
                    <a:pt x="511" y="675"/>
                  </a:cubicBezTo>
                  <a:cubicBezTo>
                    <a:pt x="176" y="1106"/>
                    <a:pt x="288" y="1250"/>
                    <a:pt x="511" y="1361"/>
                  </a:cubicBezTo>
                  <a:cubicBezTo>
                    <a:pt x="655" y="1441"/>
                    <a:pt x="735" y="1601"/>
                    <a:pt x="767" y="1760"/>
                  </a:cubicBezTo>
                  <a:cubicBezTo>
                    <a:pt x="767" y="1760"/>
                    <a:pt x="0" y="3005"/>
                    <a:pt x="399" y="3244"/>
                  </a:cubicBezTo>
                  <a:cubicBezTo>
                    <a:pt x="450" y="3277"/>
                    <a:pt x="524" y="3292"/>
                    <a:pt x="614" y="3292"/>
                  </a:cubicBezTo>
                  <a:cubicBezTo>
                    <a:pt x="1232" y="3292"/>
                    <a:pt x="2647" y="2591"/>
                    <a:pt x="3065" y="2048"/>
                  </a:cubicBezTo>
                  <a:cubicBezTo>
                    <a:pt x="3527" y="1441"/>
                    <a:pt x="3320" y="420"/>
                    <a:pt x="3017" y="116"/>
                  </a:cubicBezTo>
                  <a:cubicBezTo>
                    <a:pt x="2931" y="30"/>
                    <a:pt x="2760" y="0"/>
                    <a:pt x="25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653;p45"/>
            <p:cNvSpPr/>
            <p:nvPr/>
          </p:nvSpPr>
          <p:spPr>
            <a:xfrm>
              <a:off x="1591450" y="2886375"/>
              <a:ext cx="93800" cy="87350"/>
            </a:xfrm>
            <a:custGeom>
              <a:avLst/>
              <a:gdLst/>
              <a:ahLst/>
              <a:cxnLst/>
              <a:rect l="l" t="t" r="r" b="b"/>
              <a:pathLst>
                <a:path w="3752" h="3494" extrusionOk="0">
                  <a:moveTo>
                    <a:pt x="2722" y="198"/>
                  </a:moveTo>
                  <a:cubicBezTo>
                    <a:pt x="2841" y="198"/>
                    <a:pt x="2956" y="231"/>
                    <a:pt x="3049" y="297"/>
                  </a:cubicBezTo>
                  <a:cubicBezTo>
                    <a:pt x="3320" y="569"/>
                    <a:pt x="3512" y="1526"/>
                    <a:pt x="3081" y="2101"/>
                  </a:cubicBezTo>
                  <a:cubicBezTo>
                    <a:pt x="2644" y="2664"/>
                    <a:pt x="1252" y="3301"/>
                    <a:pt x="710" y="3301"/>
                  </a:cubicBezTo>
                  <a:cubicBezTo>
                    <a:pt x="638" y="3301"/>
                    <a:pt x="581" y="3290"/>
                    <a:pt x="543" y="3266"/>
                  </a:cubicBezTo>
                  <a:cubicBezTo>
                    <a:pt x="336" y="3138"/>
                    <a:pt x="655" y="2372"/>
                    <a:pt x="942" y="1909"/>
                  </a:cubicBezTo>
                  <a:cubicBezTo>
                    <a:pt x="958" y="1893"/>
                    <a:pt x="958" y="1861"/>
                    <a:pt x="958" y="1845"/>
                  </a:cubicBezTo>
                  <a:cubicBezTo>
                    <a:pt x="926" y="1654"/>
                    <a:pt x="815" y="1478"/>
                    <a:pt x="655" y="1367"/>
                  </a:cubicBezTo>
                  <a:cubicBezTo>
                    <a:pt x="559" y="1319"/>
                    <a:pt x="511" y="1287"/>
                    <a:pt x="495" y="1239"/>
                  </a:cubicBezTo>
                  <a:cubicBezTo>
                    <a:pt x="495" y="1175"/>
                    <a:pt x="511" y="1063"/>
                    <a:pt x="687" y="824"/>
                  </a:cubicBezTo>
                  <a:cubicBezTo>
                    <a:pt x="990" y="425"/>
                    <a:pt x="1597" y="361"/>
                    <a:pt x="1597" y="361"/>
                  </a:cubicBezTo>
                  <a:lnTo>
                    <a:pt x="1613" y="361"/>
                  </a:lnTo>
                  <a:cubicBezTo>
                    <a:pt x="1948" y="265"/>
                    <a:pt x="2299" y="217"/>
                    <a:pt x="2650" y="202"/>
                  </a:cubicBezTo>
                  <a:cubicBezTo>
                    <a:pt x="2674" y="199"/>
                    <a:pt x="2698" y="198"/>
                    <a:pt x="2722" y="198"/>
                  </a:cubicBezTo>
                  <a:close/>
                  <a:moveTo>
                    <a:pt x="2632" y="1"/>
                  </a:moveTo>
                  <a:cubicBezTo>
                    <a:pt x="2212" y="1"/>
                    <a:pt x="1718" y="123"/>
                    <a:pt x="1565" y="154"/>
                  </a:cubicBezTo>
                  <a:cubicBezTo>
                    <a:pt x="1485" y="170"/>
                    <a:pt x="863" y="265"/>
                    <a:pt x="527" y="712"/>
                  </a:cubicBezTo>
                  <a:cubicBezTo>
                    <a:pt x="336" y="952"/>
                    <a:pt x="272" y="1127"/>
                    <a:pt x="304" y="1287"/>
                  </a:cubicBezTo>
                  <a:cubicBezTo>
                    <a:pt x="352" y="1398"/>
                    <a:pt x="432" y="1494"/>
                    <a:pt x="559" y="1542"/>
                  </a:cubicBezTo>
                  <a:cubicBezTo>
                    <a:pt x="655" y="1606"/>
                    <a:pt x="735" y="1718"/>
                    <a:pt x="751" y="1845"/>
                  </a:cubicBezTo>
                  <a:cubicBezTo>
                    <a:pt x="591" y="2117"/>
                    <a:pt x="1" y="3154"/>
                    <a:pt x="448" y="3441"/>
                  </a:cubicBezTo>
                  <a:cubicBezTo>
                    <a:pt x="513" y="3467"/>
                    <a:pt x="578" y="3493"/>
                    <a:pt x="652" y="3493"/>
                  </a:cubicBezTo>
                  <a:cubicBezTo>
                    <a:pt x="668" y="3493"/>
                    <a:pt x="685" y="3492"/>
                    <a:pt x="703" y="3489"/>
                  </a:cubicBezTo>
                  <a:cubicBezTo>
                    <a:pt x="1389" y="3489"/>
                    <a:pt x="2810" y="2771"/>
                    <a:pt x="3240" y="2212"/>
                  </a:cubicBezTo>
                  <a:cubicBezTo>
                    <a:pt x="3751" y="1558"/>
                    <a:pt x="3512" y="473"/>
                    <a:pt x="3193" y="154"/>
                  </a:cubicBezTo>
                  <a:cubicBezTo>
                    <a:pt x="3078" y="39"/>
                    <a:pt x="2866" y="1"/>
                    <a:pt x="263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654;p45"/>
            <p:cNvSpPr/>
            <p:nvPr/>
          </p:nvSpPr>
          <p:spPr>
            <a:xfrm>
              <a:off x="1585475" y="2771900"/>
              <a:ext cx="113725" cy="171500"/>
            </a:xfrm>
            <a:custGeom>
              <a:avLst/>
              <a:gdLst/>
              <a:ahLst/>
              <a:cxnLst/>
              <a:rect l="l" t="t" r="r" b="b"/>
              <a:pathLst>
                <a:path w="4549" h="6860" extrusionOk="0">
                  <a:moveTo>
                    <a:pt x="2081" y="1"/>
                  </a:moveTo>
                  <a:cubicBezTo>
                    <a:pt x="1679" y="1"/>
                    <a:pt x="1389" y="105"/>
                    <a:pt x="1389" y="105"/>
                  </a:cubicBezTo>
                  <a:cubicBezTo>
                    <a:pt x="1181" y="360"/>
                    <a:pt x="926" y="567"/>
                    <a:pt x="655" y="759"/>
                  </a:cubicBezTo>
                  <a:cubicBezTo>
                    <a:pt x="367" y="902"/>
                    <a:pt x="0" y="1046"/>
                    <a:pt x="304" y="1270"/>
                  </a:cubicBezTo>
                  <a:cubicBezTo>
                    <a:pt x="463" y="1397"/>
                    <a:pt x="623" y="1525"/>
                    <a:pt x="766" y="1669"/>
                  </a:cubicBezTo>
                  <a:cubicBezTo>
                    <a:pt x="766" y="1669"/>
                    <a:pt x="399" y="2865"/>
                    <a:pt x="559" y="3568"/>
                  </a:cubicBezTo>
                  <a:cubicBezTo>
                    <a:pt x="600" y="3880"/>
                    <a:pt x="883" y="4099"/>
                    <a:pt x="1192" y="4099"/>
                  </a:cubicBezTo>
                  <a:cubicBezTo>
                    <a:pt x="1247" y="4099"/>
                    <a:pt x="1302" y="4093"/>
                    <a:pt x="1357" y="4078"/>
                  </a:cubicBezTo>
                  <a:lnTo>
                    <a:pt x="1357" y="4078"/>
                  </a:lnTo>
                  <a:cubicBezTo>
                    <a:pt x="1357" y="4078"/>
                    <a:pt x="1245" y="5898"/>
                    <a:pt x="1102" y="6440"/>
                  </a:cubicBezTo>
                  <a:cubicBezTo>
                    <a:pt x="1015" y="6734"/>
                    <a:pt x="1181" y="6859"/>
                    <a:pt x="1438" y="6859"/>
                  </a:cubicBezTo>
                  <a:cubicBezTo>
                    <a:pt x="1656" y="6859"/>
                    <a:pt x="1938" y="6770"/>
                    <a:pt x="2187" y="6616"/>
                  </a:cubicBezTo>
                  <a:cubicBezTo>
                    <a:pt x="2729" y="6297"/>
                    <a:pt x="2809" y="4940"/>
                    <a:pt x="3033" y="3967"/>
                  </a:cubicBezTo>
                  <a:cubicBezTo>
                    <a:pt x="3240" y="2977"/>
                    <a:pt x="4549" y="1812"/>
                    <a:pt x="3639" y="727"/>
                  </a:cubicBezTo>
                  <a:cubicBezTo>
                    <a:pt x="3152" y="138"/>
                    <a:pt x="2543" y="1"/>
                    <a:pt x="20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655;p45"/>
            <p:cNvSpPr/>
            <p:nvPr/>
          </p:nvSpPr>
          <p:spPr>
            <a:xfrm>
              <a:off x="1587875" y="2769450"/>
              <a:ext cx="107350" cy="176350"/>
            </a:xfrm>
            <a:custGeom>
              <a:avLst/>
              <a:gdLst/>
              <a:ahLst/>
              <a:cxnLst/>
              <a:rect l="l" t="t" r="r" b="b"/>
              <a:pathLst>
                <a:path w="4294" h="7054" extrusionOk="0">
                  <a:moveTo>
                    <a:pt x="1988" y="198"/>
                  </a:moveTo>
                  <a:cubicBezTo>
                    <a:pt x="2429" y="198"/>
                    <a:pt x="3014" y="324"/>
                    <a:pt x="3479" y="873"/>
                  </a:cubicBezTo>
                  <a:cubicBezTo>
                    <a:pt x="4054" y="1575"/>
                    <a:pt x="3655" y="2325"/>
                    <a:pt x="3272" y="3043"/>
                  </a:cubicBezTo>
                  <a:cubicBezTo>
                    <a:pt x="3080" y="3346"/>
                    <a:pt x="2937" y="3682"/>
                    <a:pt x="2825" y="4033"/>
                  </a:cubicBezTo>
                  <a:cubicBezTo>
                    <a:pt x="2777" y="4272"/>
                    <a:pt x="2729" y="4543"/>
                    <a:pt x="2697" y="4799"/>
                  </a:cubicBezTo>
                  <a:cubicBezTo>
                    <a:pt x="2554" y="5597"/>
                    <a:pt x="2410" y="6411"/>
                    <a:pt x="2043" y="6634"/>
                  </a:cubicBezTo>
                  <a:cubicBezTo>
                    <a:pt x="1800" y="6778"/>
                    <a:pt x="1534" y="6860"/>
                    <a:pt x="1340" y="6860"/>
                  </a:cubicBezTo>
                  <a:cubicBezTo>
                    <a:pt x="1254" y="6860"/>
                    <a:pt x="1182" y="6844"/>
                    <a:pt x="1133" y="6810"/>
                  </a:cubicBezTo>
                  <a:cubicBezTo>
                    <a:pt x="1117" y="6794"/>
                    <a:pt x="1053" y="6746"/>
                    <a:pt x="1101" y="6554"/>
                  </a:cubicBezTo>
                  <a:cubicBezTo>
                    <a:pt x="1245" y="6012"/>
                    <a:pt x="1357" y="4256"/>
                    <a:pt x="1357" y="4176"/>
                  </a:cubicBezTo>
                  <a:cubicBezTo>
                    <a:pt x="1357" y="4112"/>
                    <a:pt x="1309" y="4065"/>
                    <a:pt x="1261" y="4065"/>
                  </a:cubicBezTo>
                  <a:lnTo>
                    <a:pt x="1229" y="4065"/>
                  </a:lnTo>
                  <a:cubicBezTo>
                    <a:pt x="1197" y="4081"/>
                    <a:pt x="1181" y="4081"/>
                    <a:pt x="1149" y="4081"/>
                  </a:cubicBezTo>
                  <a:cubicBezTo>
                    <a:pt x="1121" y="4085"/>
                    <a:pt x="1094" y="4087"/>
                    <a:pt x="1066" y="4087"/>
                  </a:cubicBezTo>
                  <a:cubicBezTo>
                    <a:pt x="812" y="4087"/>
                    <a:pt x="587" y="3893"/>
                    <a:pt x="559" y="3634"/>
                  </a:cubicBezTo>
                  <a:cubicBezTo>
                    <a:pt x="415" y="2979"/>
                    <a:pt x="766" y="1798"/>
                    <a:pt x="766" y="1798"/>
                  </a:cubicBezTo>
                  <a:cubicBezTo>
                    <a:pt x="782" y="1751"/>
                    <a:pt x="766" y="1719"/>
                    <a:pt x="750" y="1687"/>
                  </a:cubicBezTo>
                  <a:cubicBezTo>
                    <a:pt x="591" y="1543"/>
                    <a:pt x="431" y="1415"/>
                    <a:pt x="255" y="1288"/>
                  </a:cubicBezTo>
                  <a:cubicBezTo>
                    <a:pt x="208" y="1240"/>
                    <a:pt x="192" y="1208"/>
                    <a:pt x="192" y="1208"/>
                  </a:cubicBezTo>
                  <a:cubicBezTo>
                    <a:pt x="192" y="1144"/>
                    <a:pt x="415" y="1032"/>
                    <a:pt x="543" y="985"/>
                  </a:cubicBezTo>
                  <a:lnTo>
                    <a:pt x="622" y="937"/>
                  </a:lnTo>
                  <a:cubicBezTo>
                    <a:pt x="894" y="761"/>
                    <a:pt x="1133" y="538"/>
                    <a:pt x="1357" y="282"/>
                  </a:cubicBezTo>
                  <a:cubicBezTo>
                    <a:pt x="1430" y="262"/>
                    <a:pt x="1672" y="198"/>
                    <a:pt x="1988" y="198"/>
                  </a:cubicBezTo>
                  <a:close/>
                  <a:moveTo>
                    <a:pt x="1991" y="1"/>
                  </a:moveTo>
                  <a:cubicBezTo>
                    <a:pt x="1573" y="1"/>
                    <a:pt x="1268" y="107"/>
                    <a:pt x="1261" y="107"/>
                  </a:cubicBezTo>
                  <a:cubicBezTo>
                    <a:pt x="1245" y="107"/>
                    <a:pt x="1229" y="123"/>
                    <a:pt x="1213" y="139"/>
                  </a:cubicBezTo>
                  <a:cubicBezTo>
                    <a:pt x="1021" y="378"/>
                    <a:pt x="782" y="586"/>
                    <a:pt x="527" y="761"/>
                  </a:cubicBezTo>
                  <a:lnTo>
                    <a:pt x="447" y="809"/>
                  </a:lnTo>
                  <a:cubicBezTo>
                    <a:pt x="224" y="905"/>
                    <a:pt x="16" y="1016"/>
                    <a:pt x="0" y="1192"/>
                  </a:cubicBezTo>
                  <a:cubicBezTo>
                    <a:pt x="0" y="1288"/>
                    <a:pt x="48" y="1399"/>
                    <a:pt x="144" y="1447"/>
                  </a:cubicBezTo>
                  <a:cubicBezTo>
                    <a:pt x="287" y="1559"/>
                    <a:pt x="431" y="1671"/>
                    <a:pt x="559" y="1798"/>
                  </a:cubicBezTo>
                  <a:cubicBezTo>
                    <a:pt x="495" y="2054"/>
                    <a:pt x="224" y="3043"/>
                    <a:pt x="351" y="3666"/>
                  </a:cubicBezTo>
                  <a:cubicBezTo>
                    <a:pt x="412" y="4028"/>
                    <a:pt x="729" y="4291"/>
                    <a:pt x="1088" y="4291"/>
                  </a:cubicBezTo>
                  <a:cubicBezTo>
                    <a:pt x="1108" y="4291"/>
                    <a:pt x="1129" y="4290"/>
                    <a:pt x="1149" y="4288"/>
                  </a:cubicBezTo>
                  <a:lnTo>
                    <a:pt x="1149" y="4288"/>
                  </a:lnTo>
                  <a:cubicBezTo>
                    <a:pt x="1117" y="4719"/>
                    <a:pt x="1021" y="6060"/>
                    <a:pt x="910" y="6506"/>
                  </a:cubicBezTo>
                  <a:cubicBezTo>
                    <a:pt x="830" y="6666"/>
                    <a:pt x="878" y="6857"/>
                    <a:pt x="1021" y="6969"/>
                  </a:cubicBezTo>
                  <a:cubicBezTo>
                    <a:pt x="1101" y="7022"/>
                    <a:pt x="1191" y="7053"/>
                    <a:pt x="1283" y="7053"/>
                  </a:cubicBezTo>
                  <a:cubicBezTo>
                    <a:pt x="1302" y="7053"/>
                    <a:pt x="1321" y="7052"/>
                    <a:pt x="1341" y="7049"/>
                  </a:cubicBezTo>
                  <a:cubicBezTo>
                    <a:pt x="1628" y="7049"/>
                    <a:pt x="1899" y="6953"/>
                    <a:pt x="2139" y="6810"/>
                  </a:cubicBezTo>
                  <a:cubicBezTo>
                    <a:pt x="2601" y="6538"/>
                    <a:pt x="2745" y="5661"/>
                    <a:pt x="2889" y="4831"/>
                  </a:cubicBezTo>
                  <a:cubicBezTo>
                    <a:pt x="2937" y="4575"/>
                    <a:pt x="2968" y="4320"/>
                    <a:pt x="3032" y="4081"/>
                  </a:cubicBezTo>
                  <a:cubicBezTo>
                    <a:pt x="3128" y="3745"/>
                    <a:pt x="3272" y="3426"/>
                    <a:pt x="3447" y="3139"/>
                  </a:cubicBezTo>
                  <a:cubicBezTo>
                    <a:pt x="3846" y="2389"/>
                    <a:pt x="4293" y="1559"/>
                    <a:pt x="3623" y="761"/>
                  </a:cubicBezTo>
                  <a:cubicBezTo>
                    <a:pt x="3117" y="144"/>
                    <a:pt x="2477" y="1"/>
                    <a:pt x="199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656;p45"/>
            <p:cNvSpPr/>
            <p:nvPr/>
          </p:nvSpPr>
          <p:spPr>
            <a:xfrm>
              <a:off x="1600225" y="2714000"/>
              <a:ext cx="198325" cy="234175"/>
            </a:xfrm>
            <a:custGeom>
              <a:avLst/>
              <a:gdLst/>
              <a:ahLst/>
              <a:cxnLst/>
              <a:rect l="l" t="t" r="r" b="b"/>
              <a:pathLst>
                <a:path w="7933" h="9367" extrusionOk="0">
                  <a:moveTo>
                    <a:pt x="1613" y="1"/>
                  </a:moveTo>
                  <a:cubicBezTo>
                    <a:pt x="1488" y="1"/>
                    <a:pt x="1368" y="8"/>
                    <a:pt x="1262" y="27"/>
                  </a:cubicBezTo>
                  <a:cubicBezTo>
                    <a:pt x="607" y="138"/>
                    <a:pt x="352" y="2022"/>
                    <a:pt x="767" y="3075"/>
                  </a:cubicBezTo>
                  <a:cubicBezTo>
                    <a:pt x="910" y="3442"/>
                    <a:pt x="1166" y="3761"/>
                    <a:pt x="1517" y="3969"/>
                  </a:cubicBezTo>
                  <a:cubicBezTo>
                    <a:pt x="1453" y="3905"/>
                    <a:pt x="1070" y="3538"/>
                    <a:pt x="1437" y="3250"/>
                  </a:cubicBezTo>
                  <a:cubicBezTo>
                    <a:pt x="1661" y="3059"/>
                    <a:pt x="1932" y="2931"/>
                    <a:pt x="2219" y="2883"/>
                  </a:cubicBezTo>
                  <a:lnTo>
                    <a:pt x="2219" y="2883"/>
                  </a:lnTo>
                  <a:cubicBezTo>
                    <a:pt x="2219" y="2883"/>
                    <a:pt x="1900" y="3921"/>
                    <a:pt x="2028" y="4112"/>
                  </a:cubicBezTo>
                  <a:cubicBezTo>
                    <a:pt x="2582" y="4841"/>
                    <a:pt x="130" y="8278"/>
                    <a:pt x="3" y="8278"/>
                  </a:cubicBezTo>
                  <a:cubicBezTo>
                    <a:pt x="2" y="8278"/>
                    <a:pt x="1" y="8278"/>
                    <a:pt x="1" y="8278"/>
                  </a:cubicBezTo>
                  <a:lnTo>
                    <a:pt x="1" y="8278"/>
                  </a:lnTo>
                  <a:cubicBezTo>
                    <a:pt x="1" y="8278"/>
                    <a:pt x="719" y="8677"/>
                    <a:pt x="1629" y="9123"/>
                  </a:cubicBezTo>
                  <a:cubicBezTo>
                    <a:pt x="1985" y="9292"/>
                    <a:pt x="2352" y="9367"/>
                    <a:pt x="2718" y="9367"/>
                  </a:cubicBezTo>
                  <a:cubicBezTo>
                    <a:pt x="4436" y="9367"/>
                    <a:pt x="6149" y="7716"/>
                    <a:pt x="6768" y="6283"/>
                  </a:cubicBezTo>
                  <a:cubicBezTo>
                    <a:pt x="7358" y="4910"/>
                    <a:pt x="7933" y="2421"/>
                    <a:pt x="6736" y="1176"/>
                  </a:cubicBezTo>
                  <a:cubicBezTo>
                    <a:pt x="5880" y="300"/>
                    <a:pt x="4739" y="113"/>
                    <a:pt x="3951" y="113"/>
                  </a:cubicBezTo>
                  <a:cubicBezTo>
                    <a:pt x="3503" y="113"/>
                    <a:pt x="3169" y="173"/>
                    <a:pt x="3065" y="202"/>
                  </a:cubicBezTo>
                  <a:cubicBezTo>
                    <a:pt x="3065" y="202"/>
                    <a:pt x="2260" y="1"/>
                    <a:pt x="161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657;p45"/>
            <p:cNvSpPr/>
            <p:nvPr/>
          </p:nvSpPr>
          <p:spPr>
            <a:xfrm>
              <a:off x="1597450" y="2711675"/>
              <a:ext cx="204700" cy="238800"/>
            </a:xfrm>
            <a:custGeom>
              <a:avLst/>
              <a:gdLst/>
              <a:ahLst/>
              <a:cxnLst/>
              <a:rect l="l" t="t" r="r" b="b"/>
              <a:pathLst>
                <a:path w="8188" h="9552" extrusionOk="0">
                  <a:moveTo>
                    <a:pt x="1702" y="195"/>
                  </a:moveTo>
                  <a:cubicBezTo>
                    <a:pt x="2333" y="195"/>
                    <a:pt x="3131" y="391"/>
                    <a:pt x="3144" y="391"/>
                  </a:cubicBezTo>
                  <a:lnTo>
                    <a:pt x="3192" y="391"/>
                  </a:lnTo>
                  <a:cubicBezTo>
                    <a:pt x="3198" y="385"/>
                    <a:pt x="3546" y="307"/>
                    <a:pt x="4051" y="307"/>
                  </a:cubicBezTo>
                  <a:cubicBezTo>
                    <a:pt x="4814" y="307"/>
                    <a:pt x="5937" y="484"/>
                    <a:pt x="6783" y="1348"/>
                  </a:cubicBezTo>
                  <a:cubicBezTo>
                    <a:pt x="7964" y="2561"/>
                    <a:pt x="7341" y="5051"/>
                    <a:pt x="6783" y="6328"/>
                  </a:cubicBezTo>
                  <a:cubicBezTo>
                    <a:pt x="6368" y="7333"/>
                    <a:pt x="5283" y="8642"/>
                    <a:pt x="3894" y="9152"/>
                  </a:cubicBezTo>
                  <a:cubicBezTo>
                    <a:pt x="3573" y="9290"/>
                    <a:pt x="3229" y="9358"/>
                    <a:pt x="2884" y="9358"/>
                  </a:cubicBezTo>
                  <a:cubicBezTo>
                    <a:pt x="2511" y="9358"/>
                    <a:pt x="2136" y="9278"/>
                    <a:pt x="1788" y="9121"/>
                  </a:cubicBezTo>
                  <a:cubicBezTo>
                    <a:pt x="1101" y="8801"/>
                    <a:pt x="527" y="8482"/>
                    <a:pt x="287" y="8339"/>
                  </a:cubicBezTo>
                  <a:cubicBezTo>
                    <a:pt x="654" y="7924"/>
                    <a:pt x="2793" y="4891"/>
                    <a:pt x="2218" y="4141"/>
                  </a:cubicBezTo>
                  <a:cubicBezTo>
                    <a:pt x="2171" y="4062"/>
                    <a:pt x="2250" y="3535"/>
                    <a:pt x="2426" y="3008"/>
                  </a:cubicBezTo>
                  <a:cubicBezTo>
                    <a:pt x="2440" y="2937"/>
                    <a:pt x="2390" y="2878"/>
                    <a:pt x="2323" y="2878"/>
                  </a:cubicBezTo>
                  <a:cubicBezTo>
                    <a:pt x="2315" y="2878"/>
                    <a:pt x="2307" y="2879"/>
                    <a:pt x="2298" y="2881"/>
                  </a:cubicBezTo>
                  <a:cubicBezTo>
                    <a:pt x="2011" y="2944"/>
                    <a:pt x="1724" y="3072"/>
                    <a:pt x="1500" y="3264"/>
                  </a:cubicBezTo>
                  <a:cubicBezTo>
                    <a:pt x="1373" y="3343"/>
                    <a:pt x="1309" y="3471"/>
                    <a:pt x="1293" y="3615"/>
                  </a:cubicBezTo>
                  <a:cubicBezTo>
                    <a:pt x="1293" y="3631"/>
                    <a:pt x="1293" y="3647"/>
                    <a:pt x="1293" y="3663"/>
                  </a:cubicBezTo>
                  <a:cubicBezTo>
                    <a:pt x="1149" y="3503"/>
                    <a:pt x="1037" y="3327"/>
                    <a:pt x="958" y="3136"/>
                  </a:cubicBezTo>
                  <a:cubicBezTo>
                    <a:pt x="670" y="2370"/>
                    <a:pt x="734" y="1093"/>
                    <a:pt x="1069" y="503"/>
                  </a:cubicBezTo>
                  <a:cubicBezTo>
                    <a:pt x="1133" y="359"/>
                    <a:pt x="1245" y="263"/>
                    <a:pt x="1389" y="215"/>
                  </a:cubicBezTo>
                  <a:cubicBezTo>
                    <a:pt x="1484" y="201"/>
                    <a:pt x="1590" y="195"/>
                    <a:pt x="1702" y="195"/>
                  </a:cubicBezTo>
                  <a:close/>
                  <a:moveTo>
                    <a:pt x="1712" y="0"/>
                  </a:moveTo>
                  <a:cubicBezTo>
                    <a:pt x="1586" y="0"/>
                    <a:pt x="1465" y="7"/>
                    <a:pt x="1357" y="24"/>
                  </a:cubicBezTo>
                  <a:cubicBezTo>
                    <a:pt x="1149" y="72"/>
                    <a:pt x="990" y="215"/>
                    <a:pt x="894" y="407"/>
                  </a:cubicBezTo>
                  <a:cubicBezTo>
                    <a:pt x="527" y="1061"/>
                    <a:pt x="463" y="2386"/>
                    <a:pt x="782" y="3200"/>
                  </a:cubicBezTo>
                  <a:cubicBezTo>
                    <a:pt x="926" y="3599"/>
                    <a:pt x="1213" y="3934"/>
                    <a:pt x="1580" y="4141"/>
                  </a:cubicBezTo>
                  <a:cubicBezTo>
                    <a:pt x="1599" y="4152"/>
                    <a:pt x="1618" y="4157"/>
                    <a:pt x="1636" y="4157"/>
                  </a:cubicBezTo>
                  <a:cubicBezTo>
                    <a:pt x="1720" y="4157"/>
                    <a:pt x="1774" y="4048"/>
                    <a:pt x="1708" y="3982"/>
                  </a:cubicBezTo>
                  <a:cubicBezTo>
                    <a:pt x="1676" y="3966"/>
                    <a:pt x="1484" y="3790"/>
                    <a:pt x="1500" y="3615"/>
                  </a:cubicBezTo>
                  <a:cubicBezTo>
                    <a:pt x="1500" y="3535"/>
                    <a:pt x="1548" y="3455"/>
                    <a:pt x="1612" y="3423"/>
                  </a:cubicBezTo>
                  <a:cubicBezTo>
                    <a:pt x="1788" y="3280"/>
                    <a:pt x="1979" y="3184"/>
                    <a:pt x="2187" y="3120"/>
                  </a:cubicBezTo>
                  <a:lnTo>
                    <a:pt x="2187" y="3120"/>
                  </a:lnTo>
                  <a:cubicBezTo>
                    <a:pt x="2075" y="3487"/>
                    <a:pt x="1931" y="4093"/>
                    <a:pt x="2059" y="4269"/>
                  </a:cubicBezTo>
                  <a:cubicBezTo>
                    <a:pt x="2139" y="4381"/>
                    <a:pt x="2155" y="4540"/>
                    <a:pt x="2107" y="4668"/>
                  </a:cubicBezTo>
                  <a:cubicBezTo>
                    <a:pt x="1931" y="5785"/>
                    <a:pt x="303" y="8083"/>
                    <a:pt x="80" y="8275"/>
                  </a:cubicBezTo>
                  <a:cubicBezTo>
                    <a:pt x="48" y="8275"/>
                    <a:pt x="32" y="8291"/>
                    <a:pt x="16" y="8323"/>
                  </a:cubicBezTo>
                  <a:cubicBezTo>
                    <a:pt x="0" y="8371"/>
                    <a:pt x="16" y="8418"/>
                    <a:pt x="64" y="8450"/>
                  </a:cubicBezTo>
                  <a:cubicBezTo>
                    <a:pt x="64" y="8450"/>
                    <a:pt x="798" y="8865"/>
                    <a:pt x="1708" y="9296"/>
                  </a:cubicBezTo>
                  <a:cubicBezTo>
                    <a:pt x="2059" y="9472"/>
                    <a:pt x="2442" y="9551"/>
                    <a:pt x="2841" y="9551"/>
                  </a:cubicBezTo>
                  <a:cubicBezTo>
                    <a:pt x="3224" y="9551"/>
                    <a:pt x="3607" y="9488"/>
                    <a:pt x="3974" y="9344"/>
                  </a:cubicBezTo>
                  <a:cubicBezTo>
                    <a:pt x="5410" y="8801"/>
                    <a:pt x="6527" y="7445"/>
                    <a:pt x="6974" y="6408"/>
                  </a:cubicBezTo>
                  <a:cubicBezTo>
                    <a:pt x="7549" y="5083"/>
                    <a:pt x="8187" y="2498"/>
                    <a:pt x="6926" y="1205"/>
                  </a:cubicBezTo>
                  <a:cubicBezTo>
                    <a:pt x="6058" y="315"/>
                    <a:pt x="4872" y="99"/>
                    <a:pt x="4028" y="99"/>
                  </a:cubicBezTo>
                  <a:cubicBezTo>
                    <a:pt x="3662" y="99"/>
                    <a:pt x="3360" y="140"/>
                    <a:pt x="3176" y="183"/>
                  </a:cubicBezTo>
                  <a:cubicBezTo>
                    <a:pt x="3031" y="157"/>
                    <a:pt x="2309" y="0"/>
                    <a:pt x="171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658;p45"/>
            <p:cNvSpPr/>
            <p:nvPr/>
          </p:nvSpPr>
          <p:spPr>
            <a:xfrm>
              <a:off x="1232375" y="2873450"/>
              <a:ext cx="129700" cy="235025"/>
            </a:xfrm>
            <a:custGeom>
              <a:avLst/>
              <a:gdLst/>
              <a:ahLst/>
              <a:cxnLst/>
              <a:rect l="l" t="t" r="r" b="b"/>
              <a:pathLst>
                <a:path w="5188" h="9401" extrusionOk="0">
                  <a:moveTo>
                    <a:pt x="1836" y="0"/>
                  </a:moveTo>
                  <a:lnTo>
                    <a:pt x="0" y="7693"/>
                  </a:lnTo>
                  <a:lnTo>
                    <a:pt x="3767" y="9400"/>
                  </a:lnTo>
                  <a:lnTo>
                    <a:pt x="5187" y="2171"/>
                  </a:lnTo>
                  <a:lnTo>
                    <a:pt x="18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659;p45"/>
            <p:cNvSpPr/>
            <p:nvPr/>
          </p:nvSpPr>
          <p:spPr>
            <a:xfrm>
              <a:off x="1229575" y="2870750"/>
              <a:ext cx="134875" cy="240125"/>
            </a:xfrm>
            <a:custGeom>
              <a:avLst/>
              <a:gdLst/>
              <a:ahLst/>
              <a:cxnLst/>
              <a:rect l="l" t="t" r="r" b="b"/>
              <a:pathLst>
                <a:path w="5395" h="9605" extrusionOk="0">
                  <a:moveTo>
                    <a:pt x="2012" y="268"/>
                  </a:moveTo>
                  <a:lnTo>
                    <a:pt x="5187" y="2327"/>
                  </a:lnTo>
                  <a:lnTo>
                    <a:pt x="3799" y="9365"/>
                  </a:lnTo>
                  <a:lnTo>
                    <a:pt x="224" y="7737"/>
                  </a:lnTo>
                  <a:lnTo>
                    <a:pt x="2012" y="268"/>
                  </a:lnTo>
                  <a:close/>
                  <a:moveTo>
                    <a:pt x="1958" y="0"/>
                  </a:moveTo>
                  <a:cubicBezTo>
                    <a:pt x="1910" y="0"/>
                    <a:pt x="1864" y="30"/>
                    <a:pt x="1852" y="76"/>
                  </a:cubicBezTo>
                  <a:lnTo>
                    <a:pt x="17" y="7769"/>
                  </a:lnTo>
                  <a:cubicBezTo>
                    <a:pt x="1" y="7817"/>
                    <a:pt x="33" y="7864"/>
                    <a:pt x="65" y="7880"/>
                  </a:cubicBezTo>
                  <a:lnTo>
                    <a:pt x="3831" y="9604"/>
                  </a:lnTo>
                  <a:lnTo>
                    <a:pt x="3879" y="9604"/>
                  </a:lnTo>
                  <a:cubicBezTo>
                    <a:pt x="3927" y="9604"/>
                    <a:pt x="3959" y="9572"/>
                    <a:pt x="3975" y="9524"/>
                  </a:cubicBezTo>
                  <a:lnTo>
                    <a:pt x="5395" y="2295"/>
                  </a:lnTo>
                  <a:cubicBezTo>
                    <a:pt x="5395" y="2247"/>
                    <a:pt x="5379" y="2215"/>
                    <a:pt x="5347" y="2199"/>
                  </a:cubicBezTo>
                  <a:lnTo>
                    <a:pt x="2012" y="13"/>
                  </a:lnTo>
                  <a:cubicBezTo>
                    <a:pt x="1994" y="4"/>
                    <a:pt x="1976" y="0"/>
                    <a:pt x="195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660;p45"/>
            <p:cNvSpPr/>
            <p:nvPr/>
          </p:nvSpPr>
          <p:spPr>
            <a:xfrm>
              <a:off x="1243150" y="2893000"/>
              <a:ext cx="107750" cy="195525"/>
            </a:xfrm>
            <a:custGeom>
              <a:avLst/>
              <a:gdLst/>
              <a:ahLst/>
              <a:cxnLst/>
              <a:rect l="l" t="t" r="r" b="b"/>
              <a:pathLst>
                <a:path w="4310" h="7821" extrusionOk="0">
                  <a:moveTo>
                    <a:pt x="1532" y="0"/>
                  </a:moveTo>
                  <a:lnTo>
                    <a:pt x="0" y="6400"/>
                  </a:lnTo>
                  <a:lnTo>
                    <a:pt x="3128" y="7820"/>
                  </a:lnTo>
                  <a:lnTo>
                    <a:pt x="4309" y="1820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661;p45"/>
            <p:cNvSpPr/>
            <p:nvPr/>
          </p:nvSpPr>
          <p:spPr>
            <a:xfrm>
              <a:off x="1240750" y="2890700"/>
              <a:ext cx="112950" cy="200625"/>
            </a:xfrm>
            <a:custGeom>
              <a:avLst/>
              <a:gdLst/>
              <a:ahLst/>
              <a:cxnLst/>
              <a:rect l="l" t="t" r="r" b="b"/>
              <a:pathLst>
                <a:path w="4518" h="8025" extrusionOk="0">
                  <a:moveTo>
                    <a:pt x="1692" y="252"/>
                  </a:moveTo>
                  <a:lnTo>
                    <a:pt x="4294" y="1944"/>
                  </a:lnTo>
                  <a:lnTo>
                    <a:pt x="3160" y="7769"/>
                  </a:lnTo>
                  <a:lnTo>
                    <a:pt x="224" y="6428"/>
                  </a:lnTo>
                  <a:lnTo>
                    <a:pt x="1692" y="252"/>
                  </a:lnTo>
                  <a:close/>
                  <a:moveTo>
                    <a:pt x="1639" y="0"/>
                  </a:moveTo>
                  <a:cubicBezTo>
                    <a:pt x="1590" y="0"/>
                    <a:pt x="1544" y="30"/>
                    <a:pt x="1533" y="76"/>
                  </a:cubicBezTo>
                  <a:lnTo>
                    <a:pt x="1" y="6476"/>
                  </a:lnTo>
                  <a:cubicBezTo>
                    <a:pt x="1" y="6508"/>
                    <a:pt x="17" y="6556"/>
                    <a:pt x="64" y="6588"/>
                  </a:cubicBezTo>
                  <a:lnTo>
                    <a:pt x="3192" y="8008"/>
                  </a:lnTo>
                  <a:cubicBezTo>
                    <a:pt x="3192" y="8008"/>
                    <a:pt x="3208" y="8008"/>
                    <a:pt x="3224" y="8024"/>
                  </a:cubicBezTo>
                  <a:cubicBezTo>
                    <a:pt x="3240" y="8024"/>
                    <a:pt x="3256" y="8008"/>
                    <a:pt x="3272" y="8008"/>
                  </a:cubicBezTo>
                  <a:cubicBezTo>
                    <a:pt x="3304" y="7992"/>
                    <a:pt x="3320" y="7960"/>
                    <a:pt x="3320" y="7928"/>
                  </a:cubicBezTo>
                  <a:lnTo>
                    <a:pt x="4501" y="1928"/>
                  </a:lnTo>
                  <a:cubicBezTo>
                    <a:pt x="4517" y="1880"/>
                    <a:pt x="4501" y="1848"/>
                    <a:pt x="4469" y="1816"/>
                  </a:cubicBezTo>
                  <a:lnTo>
                    <a:pt x="1692" y="13"/>
                  </a:lnTo>
                  <a:cubicBezTo>
                    <a:pt x="1675" y="4"/>
                    <a:pt x="1657" y="0"/>
                    <a:pt x="163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662;p45"/>
            <p:cNvSpPr/>
            <p:nvPr/>
          </p:nvSpPr>
          <p:spPr>
            <a:xfrm>
              <a:off x="1326525" y="2927700"/>
              <a:ext cx="164025" cy="191150"/>
            </a:xfrm>
            <a:custGeom>
              <a:avLst/>
              <a:gdLst/>
              <a:ahLst/>
              <a:cxnLst/>
              <a:rect l="l" t="t" r="r" b="b"/>
              <a:pathLst>
                <a:path w="6561" h="7646" extrusionOk="0">
                  <a:moveTo>
                    <a:pt x="1421" y="1"/>
                  </a:moveTo>
                  <a:lnTo>
                    <a:pt x="1" y="7230"/>
                  </a:lnTo>
                  <a:lnTo>
                    <a:pt x="5555" y="7645"/>
                  </a:lnTo>
                  <a:lnTo>
                    <a:pt x="6560" y="256"/>
                  </a:lnTo>
                  <a:lnTo>
                    <a:pt x="14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663;p45"/>
            <p:cNvSpPr/>
            <p:nvPr/>
          </p:nvSpPr>
          <p:spPr>
            <a:xfrm>
              <a:off x="1323750" y="2925200"/>
              <a:ext cx="169175" cy="196425"/>
            </a:xfrm>
            <a:custGeom>
              <a:avLst/>
              <a:gdLst/>
              <a:ahLst/>
              <a:cxnLst/>
              <a:rect l="l" t="t" r="r" b="b"/>
              <a:pathLst>
                <a:path w="6767" h="7857" extrusionOk="0">
                  <a:moveTo>
                    <a:pt x="1612" y="197"/>
                  </a:moveTo>
                  <a:lnTo>
                    <a:pt x="6559" y="436"/>
                  </a:lnTo>
                  <a:lnTo>
                    <a:pt x="5586" y="7649"/>
                  </a:lnTo>
                  <a:lnTo>
                    <a:pt x="223" y="7235"/>
                  </a:lnTo>
                  <a:lnTo>
                    <a:pt x="1612" y="197"/>
                  </a:lnTo>
                  <a:close/>
                  <a:moveTo>
                    <a:pt x="1508" y="1"/>
                  </a:moveTo>
                  <a:cubicBezTo>
                    <a:pt x="1469" y="1"/>
                    <a:pt x="1436" y="32"/>
                    <a:pt x="1436" y="85"/>
                  </a:cubicBezTo>
                  <a:lnTo>
                    <a:pt x="0" y="7314"/>
                  </a:lnTo>
                  <a:cubicBezTo>
                    <a:pt x="0" y="7362"/>
                    <a:pt x="32" y="7426"/>
                    <a:pt x="96" y="7426"/>
                  </a:cubicBezTo>
                  <a:lnTo>
                    <a:pt x="5666" y="7857"/>
                  </a:lnTo>
                  <a:cubicBezTo>
                    <a:pt x="5713" y="7857"/>
                    <a:pt x="5761" y="7809"/>
                    <a:pt x="5761" y="7761"/>
                  </a:cubicBezTo>
                  <a:lnTo>
                    <a:pt x="6767" y="356"/>
                  </a:lnTo>
                  <a:cubicBezTo>
                    <a:pt x="6767" y="340"/>
                    <a:pt x="6767" y="308"/>
                    <a:pt x="6751" y="276"/>
                  </a:cubicBezTo>
                  <a:cubicBezTo>
                    <a:pt x="6735" y="260"/>
                    <a:pt x="6703" y="244"/>
                    <a:pt x="6671" y="244"/>
                  </a:cubicBezTo>
                  <a:lnTo>
                    <a:pt x="1532" y="5"/>
                  </a:lnTo>
                  <a:cubicBezTo>
                    <a:pt x="1524" y="2"/>
                    <a:pt x="1516" y="1"/>
                    <a:pt x="150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664;p45"/>
            <p:cNvSpPr/>
            <p:nvPr/>
          </p:nvSpPr>
          <p:spPr>
            <a:xfrm>
              <a:off x="1399950" y="3003525"/>
              <a:ext cx="10000" cy="6800"/>
            </a:xfrm>
            <a:custGeom>
              <a:avLst/>
              <a:gdLst/>
              <a:ahLst/>
              <a:cxnLst/>
              <a:rect l="l" t="t" r="r" b="b"/>
              <a:pathLst>
                <a:path w="400" h="272" extrusionOk="0">
                  <a:moveTo>
                    <a:pt x="32" y="0"/>
                  </a:moveTo>
                  <a:lnTo>
                    <a:pt x="0" y="255"/>
                  </a:lnTo>
                  <a:lnTo>
                    <a:pt x="367" y="271"/>
                  </a:lnTo>
                  <a:lnTo>
                    <a:pt x="399" y="3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665;p45"/>
            <p:cNvSpPr/>
            <p:nvPr/>
          </p:nvSpPr>
          <p:spPr>
            <a:xfrm>
              <a:off x="1408725" y="3042225"/>
              <a:ext cx="14375" cy="9600"/>
            </a:xfrm>
            <a:custGeom>
              <a:avLst/>
              <a:gdLst/>
              <a:ahLst/>
              <a:cxnLst/>
              <a:rect l="l" t="t" r="r" b="b"/>
              <a:pathLst>
                <a:path w="575" h="384" extrusionOk="0">
                  <a:moveTo>
                    <a:pt x="48" y="0"/>
                  </a:moveTo>
                  <a:lnTo>
                    <a:pt x="0" y="351"/>
                  </a:lnTo>
                  <a:lnTo>
                    <a:pt x="511" y="383"/>
                  </a:lnTo>
                  <a:lnTo>
                    <a:pt x="575" y="16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666;p45"/>
            <p:cNvSpPr/>
            <p:nvPr/>
          </p:nvSpPr>
          <p:spPr>
            <a:xfrm>
              <a:off x="1386775" y="2976375"/>
              <a:ext cx="12800" cy="7225"/>
            </a:xfrm>
            <a:custGeom>
              <a:avLst/>
              <a:gdLst/>
              <a:ahLst/>
              <a:cxnLst/>
              <a:rect l="l" t="t" r="r" b="b"/>
              <a:pathLst>
                <a:path w="512" h="289" extrusionOk="0">
                  <a:moveTo>
                    <a:pt x="49" y="1"/>
                  </a:moveTo>
                  <a:lnTo>
                    <a:pt x="1" y="272"/>
                  </a:lnTo>
                  <a:lnTo>
                    <a:pt x="463" y="288"/>
                  </a:lnTo>
                  <a:lnTo>
                    <a:pt x="511" y="33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667;p45"/>
            <p:cNvSpPr/>
            <p:nvPr/>
          </p:nvSpPr>
          <p:spPr>
            <a:xfrm>
              <a:off x="1404325" y="2977575"/>
              <a:ext cx="9600" cy="6800"/>
            </a:xfrm>
            <a:custGeom>
              <a:avLst/>
              <a:gdLst/>
              <a:ahLst/>
              <a:cxnLst/>
              <a:rect l="l" t="t" r="r" b="b"/>
              <a:pathLst>
                <a:path w="384" h="272" extrusionOk="0">
                  <a:moveTo>
                    <a:pt x="49" y="1"/>
                  </a:moveTo>
                  <a:lnTo>
                    <a:pt x="1" y="256"/>
                  </a:lnTo>
                  <a:lnTo>
                    <a:pt x="352" y="272"/>
                  </a:lnTo>
                  <a:lnTo>
                    <a:pt x="384" y="33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668;p45"/>
            <p:cNvSpPr/>
            <p:nvPr/>
          </p:nvSpPr>
          <p:spPr>
            <a:xfrm>
              <a:off x="1397550" y="3015475"/>
              <a:ext cx="10800" cy="9200"/>
            </a:xfrm>
            <a:custGeom>
              <a:avLst/>
              <a:gdLst/>
              <a:ahLst/>
              <a:cxnLst/>
              <a:rect l="l" t="t" r="r" b="b"/>
              <a:pathLst>
                <a:path w="432" h="368" extrusionOk="0">
                  <a:moveTo>
                    <a:pt x="48" y="1"/>
                  </a:moveTo>
                  <a:lnTo>
                    <a:pt x="1" y="336"/>
                  </a:lnTo>
                  <a:lnTo>
                    <a:pt x="368" y="368"/>
                  </a:lnTo>
                  <a:lnTo>
                    <a:pt x="431" y="17"/>
                  </a:lnTo>
                  <a:lnTo>
                    <a:pt x="4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669;p45"/>
            <p:cNvSpPr/>
            <p:nvPr/>
          </p:nvSpPr>
          <p:spPr>
            <a:xfrm>
              <a:off x="1416700" y="2990350"/>
              <a:ext cx="14800" cy="9600"/>
            </a:xfrm>
            <a:custGeom>
              <a:avLst/>
              <a:gdLst/>
              <a:ahLst/>
              <a:cxnLst/>
              <a:rect l="l" t="t" r="r" b="b"/>
              <a:pathLst>
                <a:path w="592" h="384" extrusionOk="0">
                  <a:moveTo>
                    <a:pt x="48" y="0"/>
                  </a:moveTo>
                  <a:lnTo>
                    <a:pt x="1" y="351"/>
                  </a:lnTo>
                  <a:lnTo>
                    <a:pt x="527" y="383"/>
                  </a:lnTo>
                  <a:lnTo>
                    <a:pt x="591" y="16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670;p45"/>
            <p:cNvSpPr/>
            <p:nvPr/>
          </p:nvSpPr>
          <p:spPr>
            <a:xfrm>
              <a:off x="1391175" y="2947250"/>
              <a:ext cx="13575" cy="10400"/>
            </a:xfrm>
            <a:custGeom>
              <a:avLst/>
              <a:gdLst/>
              <a:ahLst/>
              <a:cxnLst/>
              <a:rect l="l" t="t" r="r" b="b"/>
              <a:pathLst>
                <a:path w="543" h="416" extrusionOk="0">
                  <a:moveTo>
                    <a:pt x="80" y="1"/>
                  </a:moveTo>
                  <a:lnTo>
                    <a:pt x="0" y="400"/>
                  </a:lnTo>
                  <a:lnTo>
                    <a:pt x="479" y="416"/>
                  </a:lnTo>
                  <a:lnTo>
                    <a:pt x="543" y="17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671;p45"/>
            <p:cNvSpPr/>
            <p:nvPr/>
          </p:nvSpPr>
          <p:spPr>
            <a:xfrm>
              <a:off x="1408725" y="2948050"/>
              <a:ext cx="10000" cy="10400"/>
            </a:xfrm>
            <a:custGeom>
              <a:avLst/>
              <a:gdLst/>
              <a:ahLst/>
              <a:cxnLst/>
              <a:rect l="l" t="t" r="r" b="b"/>
              <a:pathLst>
                <a:path w="400" h="416" extrusionOk="0">
                  <a:moveTo>
                    <a:pt x="64" y="1"/>
                  </a:moveTo>
                  <a:lnTo>
                    <a:pt x="0" y="400"/>
                  </a:lnTo>
                  <a:lnTo>
                    <a:pt x="336" y="416"/>
                  </a:lnTo>
                  <a:lnTo>
                    <a:pt x="399" y="17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672;p45"/>
            <p:cNvSpPr/>
            <p:nvPr/>
          </p:nvSpPr>
          <p:spPr>
            <a:xfrm>
              <a:off x="1388775" y="2962825"/>
              <a:ext cx="13200" cy="8800"/>
            </a:xfrm>
            <a:custGeom>
              <a:avLst/>
              <a:gdLst/>
              <a:ahLst/>
              <a:cxnLst/>
              <a:rect l="l" t="t" r="r" b="b"/>
              <a:pathLst>
                <a:path w="528" h="352" extrusionOk="0">
                  <a:moveTo>
                    <a:pt x="64" y="0"/>
                  </a:moveTo>
                  <a:lnTo>
                    <a:pt x="0" y="319"/>
                  </a:lnTo>
                  <a:lnTo>
                    <a:pt x="479" y="351"/>
                  </a:lnTo>
                  <a:lnTo>
                    <a:pt x="527" y="3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673;p45"/>
            <p:cNvSpPr/>
            <p:nvPr/>
          </p:nvSpPr>
          <p:spPr>
            <a:xfrm>
              <a:off x="1401950" y="2989550"/>
              <a:ext cx="10400" cy="9200"/>
            </a:xfrm>
            <a:custGeom>
              <a:avLst/>
              <a:gdLst/>
              <a:ahLst/>
              <a:cxnLst/>
              <a:rect l="l" t="t" r="r" b="b"/>
              <a:pathLst>
                <a:path w="416" h="368" extrusionOk="0">
                  <a:moveTo>
                    <a:pt x="48" y="0"/>
                  </a:moveTo>
                  <a:lnTo>
                    <a:pt x="0" y="336"/>
                  </a:lnTo>
                  <a:lnTo>
                    <a:pt x="367" y="368"/>
                  </a:lnTo>
                  <a:lnTo>
                    <a:pt x="415" y="16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674;p45"/>
            <p:cNvSpPr/>
            <p:nvPr/>
          </p:nvSpPr>
          <p:spPr>
            <a:xfrm>
              <a:off x="1406325" y="2963625"/>
              <a:ext cx="10000" cy="8800"/>
            </a:xfrm>
            <a:custGeom>
              <a:avLst/>
              <a:gdLst/>
              <a:ahLst/>
              <a:cxnLst/>
              <a:rect l="l" t="t" r="r" b="b"/>
              <a:pathLst>
                <a:path w="400" h="352" extrusionOk="0">
                  <a:moveTo>
                    <a:pt x="64" y="0"/>
                  </a:moveTo>
                  <a:lnTo>
                    <a:pt x="1" y="335"/>
                  </a:lnTo>
                  <a:lnTo>
                    <a:pt x="352" y="351"/>
                  </a:lnTo>
                  <a:lnTo>
                    <a:pt x="400" y="1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675;p45"/>
            <p:cNvSpPr/>
            <p:nvPr/>
          </p:nvSpPr>
          <p:spPr>
            <a:xfrm>
              <a:off x="1412700" y="3016275"/>
              <a:ext cx="14400" cy="9600"/>
            </a:xfrm>
            <a:custGeom>
              <a:avLst/>
              <a:gdLst/>
              <a:ahLst/>
              <a:cxnLst/>
              <a:rect l="l" t="t" r="r" b="b"/>
              <a:pathLst>
                <a:path w="576" h="384" extrusionOk="0">
                  <a:moveTo>
                    <a:pt x="49" y="1"/>
                  </a:moveTo>
                  <a:lnTo>
                    <a:pt x="1" y="352"/>
                  </a:lnTo>
                  <a:lnTo>
                    <a:pt x="528" y="384"/>
                  </a:lnTo>
                  <a:lnTo>
                    <a:pt x="576" y="17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676;p45"/>
            <p:cNvSpPr/>
            <p:nvPr/>
          </p:nvSpPr>
          <p:spPr>
            <a:xfrm>
              <a:off x="1362050" y="3027050"/>
              <a:ext cx="10800" cy="7600"/>
            </a:xfrm>
            <a:custGeom>
              <a:avLst/>
              <a:gdLst/>
              <a:ahLst/>
              <a:cxnLst/>
              <a:rect l="l" t="t" r="r" b="b"/>
              <a:pathLst>
                <a:path w="432" h="304" extrusionOk="0">
                  <a:moveTo>
                    <a:pt x="64" y="1"/>
                  </a:moveTo>
                  <a:lnTo>
                    <a:pt x="0" y="288"/>
                  </a:lnTo>
                  <a:lnTo>
                    <a:pt x="383" y="304"/>
                  </a:lnTo>
                  <a:lnTo>
                    <a:pt x="431" y="33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677;p45"/>
            <p:cNvSpPr/>
            <p:nvPr/>
          </p:nvSpPr>
          <p:spPr>
            <a:xfrm>
              <a:off x="1360050" y="3039825"/>
              <a:ext cx="10800" cy="8400"/>
            </a:xfrm>
            <a:custGeom>
              <a:avLst/>
              <a:gdLst/>
              <a:ahLst/>
              <a:cxnLst/>
              <a:rect l="l" t="t" r="r" b="b"/>
              <a:pathLst>
                <a:path w="432" h="336" extrusionOk="0">
                  <a:moveTo>
                    <a:pt x="48" y="0"/>
                  </a:moveTo>
                  <a:lnTo>
                    <a:pt x="0" y="304"/>
                  </a:lnTo>
                  <a:lnTo>
                    <a:pt x="367" y="335"/>
                  </a:lnTo>
                  <a:lnTo>
                    <a:pt x="431" y="16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678;p45"/>
            <p:cNvSpPr/>
            <p:nvPr/>
          </p:nvSpPr>
          <p:spPr>
            <a:xfrm>
              <a:off x="1357650" y="3052975"/>
              <a:ext cx="10800" cy="7625"/>
            </a:xfrm>
            <a:custGeom>
              <a:avLst/>
              <a:gdLst/>
              <a:ahLst/>
              <a:cxnLst/>
              <a:rect l="l" t="t" r="r" b="b"/>
              <a:pathLst>
                <a:path w="432" h="305" extrusionOk="0">
                  <a:moveTo>
                    <a:pt x="48" y="1"/>
                  </a:moveTo>
                  <a:lnTo>
                    <a:pt x="1" y="288"/>
                  </a:lnTo>
                  <a:lnTo>
                    <a:pt x="384" y="304"/>
                  </a:lnTo>
                  <a:lnTo>
                    <a:pt x="431" y="33"/>
                  </a:lnTo>
                  <a:lnTo>
                    <a:pt x="4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679;p45"/>
            <p:cNvSpPr/>
            <p:nvPr/>
          </p:nvSpPr>
          <p:spPr>
            <a:xfrm>
              <a:off x="1355250" y="3065750"/>
              <a:ext cx="10800" cy="8400"/>
            </a:xfrm>
            <a:custGeom>
              <a:avLst/>
              <a:gdLst/>
              <a:ahLst/>
              <a:cxnLst/>
              <a:rect l="l" t="t" r="r" b="b"/>
              <a:pathLst>
                <a:path w="432" h="336" extrusionOk="0">
                  <a:moveTo>
                    <a:pt x="65" y="1"/>
                  </a:moveTo>
                  <a:lnTo>
                    <a:pt x="1" y="304"/>
                  </a:lnTo>
                  <a:lnTo>
                    <a:pt x="384" y="336"/>
                  </a:lnTo>
                  <a:lnTo>
                    <a:pt x="432" y="17"/>
                  </a:lnTo>
                  <a:lnTo>
                    <a:pt x="65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680;p45"/>
            <p:cNvSpPr/>
            <p:nvPr/>
          </p:nvSpPr>
          <p:spPr>
            <a:xfrm>
              <a:off x="1364425" y="3013875"/>
              <a:ext cx="10800" cy="8425"/>
            </a:xfrm>
            <a:custGeom>
              <a:avLst/>
              <a:gdLst/>
              <a:ahLst/>
              <a:cxnLst/>
              <a:rect l="l" t="t" r="r" b="b"/>
              <a:pathLst>
                <a:path w="432" h="337" extrusionOk="0">
                  <a:moveTo>
                    <a:pt x="49" y="1"/>
                  </a:moveTo>
                  <a:lnTo>
                    <a:pt x="1" y="304"/>
                  </a:lnTo>
                  <a:lnTo>
                    <a:pt x="384" y="336"/>
                  </a:lnTo>
                  <a:lnTo>
                    <a:pt x="432" y="17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681;p45"/>
            <p:cNvSpPr/>
            <p:nvPr/>
          </p:nvSpPr>
          <p:spPr>
            <a:xfrm>
              <a:off x="1368825" y="2987950"/>
              <a:ext cx="11200" cy="8400"/>
            </a:xfrm>
            <a:custGeom>
              <a:avLst/>
              <a:gdLst/>
              <a:ahLst/>
              <a:cxnLst/>
              <a:rect l="l" t="t" r="r" b="b"/>
              <a:pathLst>
                <a:path w="448" h="336" extrusionOk="0">
                  <a:moveTo>
                    <a:pt x="64" y="1"/>
                  </a:moveTo>
                  <a:lnTo>
                    <a:pt x="0" y="304"/>
                  </a:lnTo>
                  <a:lnTo>
                    <a:pt x="399" y="336"/>
                  </a:lnTo>
                  <a:lnTo>
                    <a:pt x="447" y="17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682;p45"/>
            <p:cNvSpPr/>
            <p:nvPr/>
          </p:nvSpPr>
          <p:spPr>
            <a:xfrm>
              <a:off x="1373600" y="2962025"/>
              <a:ext cx="11200" cy="8400"/>
            </a:xfrm>
            <a:custGeom>
              <a:avLst/>
              <a:gdLst/>
              <a:ahLst/>
              <a:cxnLst/>
              <a:rect l="l" t="t" r="r" b="b"/>
              <a:pathLst>
                <a:path w="448" h="336" extrusionOk="0">
                  <a:moveTo>
                    <a:pt x="49" y="0"/>
                  </a:moveTo>
                  <a:lnTo>
                    <a:pt x="1" y="304"/>
                  </a:lnTo>
                  <a:lnTo>
                    <a:pt x="384" y="335"/>
                  </a:lnTo>
                  <a:lnTo>
                    <a:pt x="448" y="32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683;p45"/>
            <p:cNvSpPr/>
            <p:nvPr/>
          </p:nvSpPr>
          <p:spPr>
            <a:xfrm>
              <a:off x="1366825" y="3001125"/>
              <a:ext cx="10800" cy="7600"/>
            </a:xfrm>
            <a:custGeom>
              <a:avLst/>
              <a:gdLst/>
              <a:ahLst/>
              <a:cxnLst/>
              <a:rect l="l" t="t" r="r" b="b"/>
              <a:pathLst>
                <a:path w="432" h="304" extrusionOk="0">
                  <a:moveTo>
                    <a:pt x="49" y="0"/>
                  </a:moveTo>
                  <a:lnTo>
                    <a:pt x="1" y="288"/>
                  </a:lnTo>
                  <a:lnTo>
                    <a:pt x="384" y="304"/>
                  </a:lnTo>
                  <a:lnTo>
                    <a:pt x="432" y="32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684;p45"/>
            <p:cNvSpPr/>
            <p:nvPr/>
          </p:nvSpPr>
          <p:spPr>
            <a:xfrm>
              <a:off x="1371225" y="2975175"/>
              <a:ext cx="11200" cy="7625"/>
            </a:xfrm>
            <a:custGeom>
              <a:avLst/>
              <a:gdLst/>
              <a:ahLst/>
              <a:cxnLst/>
              <a:rect l="l" t="t" r="r" b="b"/>
              <a:pathLst>
                <a:path w="448" h="305" extrusionOk="0">
                  <a:moveTo>
                    <a:pt x="48" y="1"/>
                  </a:moveTo>
                  <a:lnTo>
                    <a:pt x="0" y="288"/>
                  </a:lnTo>
                  <a:lnTo>
                    <a:pt x="383" y="304"/>
                  </a:lnTo>
                  <a:lnTo>
                    <a:pt x="447" y="33"/>
                  </a:lnTo>
                  <a:lnTo>
                    <a:pt x="4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685;p45"/>
            <p:cNvSpPr/>
            <p:nvPr/>
          </p:nvSpPr>
          <p:spPr>
            <a:xfrm>
              <a:off x="1420700" y="2964425"/>
              <a:ext cx="15175" cy="9600"/>
            </a:xfrm>
            <a:custGeom>
              <a:avLst/>
              <a:gdLst/>
              <a:ahLst/>
              <a:cxnLst/>
              <a:rect l="l" t="t" r="r" b="b"/>
              <a:pathLst>
                <a:path w="607" h="384" extrusionOk="0">
                  <a:moveTo>
                    <a:pt x="48" y="0"/>
                  </a:moveTo>
                  <a:lnTo>
                    <a:pt x="0" y="335"/>
                  </a:lnTo>
                  <a:lnTo>
                    <a:pt x="543" y="383"/>
                  </a:lnTo>
                  <a:lnTo>
                    <a:pt x="607" y="3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686;p45"/>
            <p:cNvSpPr/>
            <p:nvPr/>
          </p:nvSpPr>
          <p:spPr>
            <a:xfrm>
              <a:off x="1352475" y="3078925"/>
              <a:ext cx="11175" cy="11600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80" y="0"/>
                  </a:moveTo>
                  <a:lnTo>
                    <a:pt x="0" y="431"/>
                  </a:lnTo>
                  <a:lnTo>
                    <a:pt x="383" y="463"/>
                  </a:lnTo>
                  <a:lnTo>
                    <a:pt x="447" y="3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687;p45"/>
            <p:cNvSpPr/>
            <p:nvPr/>
          </p:nvSpPr>
          <p:spPr>
            <a:xfrm>
              <a:off x="1414700" y="3004700"/>
              <a:ext cx="14400" cy="6425"/>
            </a:xfrm>
            <a:custGeom>
              <a:avLst/>
              <a:gdLst/>
              <a:ahLst/>
              <a:cxnLst/>
              <a:rect l="l" t="t" r="r" b="b"/>
              <a:pathLst>
                <a:path w="576" h="257" extrusionOk="0">
                  <a:moveTo>
                    <a:pt x="49" y="1"/>
                  </a:moveTo>
                  <a:lnTo>
                    <a:pt x="1" y="240"/>
                  </a:lnTo>
                  <a:lnTo>
                    <a:pt x="543" y="256"/>
                  </a:lnTo>
                  <a:lnTo>
                    <a:pt x="575" y="33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688;p45"/>
            <p:cNvSpPr/>
            <p:nvPr/>
          </p:nvSpPr>
          <p:spPr>
            <a:xfrm>
              <a:off x="1406725" y="3056575"/>
              <a:ext cx="14000" cy="6400"/>
            </a:xfrm>
            <a:custGeom>
              <a:avLst/>
              <a:gdLst/>
              <a:ahLst/>
              <a:cxnLst/>
              <a:rect l="l" t="t" r="r" b="b"/>
              <a:pathLst>
                <a:path w="560" h="256" extrusionOk="0">
                  <a:moveTo>
                    <a:pt x="33" y="1"/>
                  </a:moveTo>
                  <a:lnTo>
                    <a:pt x="1" y="224"/>
                  </a:lnTo>
                  <a:lnTo>
                    <a:pt x="511" y="256"/>
                  </a:lnTo>
                  <a:lnTo>
                    <a:pt x="559" y="33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689;p45"/>
            <p:cNvSpPr/>
            <p:nvPr/>
          </p:nvSpPr>
          <p:spPr>
            <a:xfrm>
              <a:off x="1410725" y="3030650"/>
              <a:ext cx="13975" cy="6400"/>
            </a:xfrm>
            <a:custGeom>
              <a:avLst/>
              <a:gdLst/>
              <a:ahLst/>
              <a:cxnLst/>
              <a:rect l="l" t="t" r="r" b="b"/>
              <a:pathLst>
                <a:path w="559" h="256" extrusionOk="0">
                  <a:moveTo>
                    <a:pt x="48" y="0"/>
                  </a:moveTo>
                  <a:lnTo>
                    <a:pt x="0" y="224"/>
                  </a:lnTo>
                  <a:lnTo>
                    <a:pt x="527" y="256"/>
                  </a:lnTo>
                  <a:lnTo>
                    <a:pt x="559" y="3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690;p45"/>
            <p:cNvSpPr/>
            <p:nvPr/>
          </p:nvSpPr>
          <p:spPr>
            <a:xfrm>
              <a:off x="1395150" y="3029450"/>
              <a:ext cx="10800" cy="6800"/>
            </a:xfrm>
            <a:custGeom>
              <a:avLst/>
              <a:gdLst/>
              <a:ahLst/>
              <a:cxnLst/>
              <a:rect l="l" t="t" r="r" b="b"/>
              <a:pathLst>
                <a:path w="432" h="272" extrusionOk="0">
                  <a:moveTo>
                    <a:pt x="49" y="0"/>
                  </a:moveTo>
                  <a:lnTo>
                    <a:pt x="1" y="256"/>
                  </a:lnTo>
                  <a:lnTo>
                    <a:pt x="400" y="272"/>
                  </a:lnTo>
                  <a:lnTo>
                    <a:pt x="432" y="32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691;p45"/>
            <p:cNvSpPr/>
            <p:nvPr/>
          </p:nvSpPr>
          <p:spPr>
            <a:xfrm>
              <a:off x="1404325" y="3068150"/>
              <a:ext cx="14400" cy="9600"/>
            </a:xfrm>
            <a:custGeom>
              <a:avLst/>
              <a:gdLst/>
              <a:ahLst/>
              <a:cxnLst/>
              <a:rect l="l" t="t" r="r" b="b"/>
              <a:pathLst>
                <a:path w="576" h="384" extrusionOk="0">
                  <a:moveTo>
                    <a:pt x="65" y="0"/>
                  </a:moveTo>
                  <a:lnTo>
                    <a:pt x="1" y="352"/>
                  </a:lnTo>
                  <a:lnTo>
                    <a:pt x="512" y="383"/>
                  </a:lnTo>
                  <a:lnTo>
                    <a:pt x="575" y="1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692;p45"/>
            <p:cNvSpPr/>
            <p:nvPr/>
          </p:nvSpPr>
          <p:spPr>
            <a:xfrm>
              <a:off x="1401550" y="3082500"/>
              <a:ext cx="14775" cy="13600"/>
            </a:xfrm>
            <a:custGeom>
              <a:avLst/>
              <a:gdLst/>
              <a:ahLst/>
              <a:cxnLst/>
              <a:rect l="l" t="t" r="r" b="b"/>
              <a:pathLst>
                <a:path w="591" h="544" extrusionOk="0">
                  <a:moveTo>
                    <a:pt x="80" y="1"/>
                  </a:moveTo>
                  <a:lnTo>
                    <a:pt x="0" y="480"/>
                  </a:lnTo>
                  <a:lnTo>
                    <a:pt x="511" y="544"/>
                  </a:lnTo>
                  <a:lnTo>
                    <a:pt x="591" y="33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693;p45"/>
            <p:cNvSpPr/>
            <p:nvPr/>
          </p:nvSpPr>
          <p:spPr>
            <a:xfrm>
              <a:off x="1384375" y="2988750"/>
              <a:ext cx="13200" cy="8800"/>
            </a:xfrm>
            <a:custGeom>
              <a:avLst/>
              <a:gdLst/>
              <a:ahLst/>
              <a:cxnLst/>
              <a:rect l="l" t="t" r="r" b="b"/>
              <a:pathLst>
                <a:path w="528" h="352" extrusionOk="0">
                  <a:moveTo>
                    <a:pt x="49" y="1"/>
                  </a:moveTo>
                  <a:lnTo>
                    <a:pt x="1" y="320"/>
                  </a:lnTo>
                  <a:lnTo>
                    <a:pt x="464" y="352"/>
                  </a:lnTo>
                  <a:lnTo>
                    <a:pt x="528" y="17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694;p45"/>
            <p:cNvSpPr/>
            <p:nvPr/>
          </p:nvSpPr>
          <p:spPr>
            <a:xfrm>
              <a:off x="1376000" y="2946450"/>
              <a:ext cx="11600" cy="10400"/>
            </a:xfrm>
            <a:custGeom>
              <a:avLst/>
              <a:gdLst/>
              <a:ahLst/>
              <a:cxnLst/>
              <a:rect l="l" t="t" r="r" b="b"/>
              <a:pathLst>
                <a:path w="464" h="416" extrusionOk="0">
                  <a:moveTo>
                    <a:pt x="65" y="1"/>
                  </a:moveTo>
                  <a:lnTo>
                    <a:pt x="1" y="400"/>
                  </a:lnTo>
                  <a:lnTo>
                    <a:pt x="384" y="416"/>
                  </a:lnTo>
                  <a:lnTo>
                    <a:pt x="464" y="17"/>
                  </a:lnTo>
                  <a:lnTo>
                    <a:pt x="65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695;p45"/>
            <p:cNvSpPr/>
            <p:nvPr/>
          </p:nvSpPr>
          <p:spPr>
            <a:xfrm>
              <a:off x="1419100" y="2978775"/>
              <a:ext cx="14375" cy="6400"/>
            </a:xfrm>
            <a:custGeom>
              <a:avLst/>
              <a:gdLst/>
              <a:ahLst/>
              <a:cxnLst/>
              <a:rect l="l" t="t" r="r" b="b"/>
              <a:pathLst>
                <a:path w="575" h="256" extrusionOk="0">
                  <a:moveTo>
                    <a:pt x="32" y="1"/>
                  </a:moveTo>
                  <a:lnTo>
                    <a:pt x="0" y="240"/>
                  </a:lnTo>
                  <a:lnTo>
                    <a:pt x="527" y="256"/>
                  </a:lnTo>
                  <a:lnTo>
                    <a:pt x="575" y="32"/>
                  </a:lnTo>
                  <a:lnTo>
                    <a:pt x="32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696;p45"/>
            <p:cNvSpPr/>
            <p:nvPr/>
          </p:nvSpPr>
          <p:spPr>
            <a:xfrm>
              <a:off x="1423075" y="2948850"/>
              <a:ext cx="15200" cy="10400"/>
            </a:xfrm>
            <a:custGeom>
              <a:avLst/>
              <a:gdLst/>
              <a:ahLst/>
              <a:cxnLst/>
              <a:rect l="l" t="t" r="r" b="b"/>
              <a:pathLst>
                <a:path w="608" h="416" extrusionOk="0">
                  <a:moveTo>
                    <a:pt x="49" y="1"/>
                  </a:moveTo>
                  <a:lnTo>
                    <a:pt x="1" y="400"/>
                  </a:lnTo>
                  <a:lnTo>
                    <a:pt x="544" y="416"/>
                  </a:lnTo>
                  <a:lnTo>
                    <a:pt x="607" y="33"/>
                  </a:lnTo>
                  <a:lnTo>
                    <a:pt x="4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697;p45"/>
            <p:cNvSpPr/>
            <p:nvPr/>
          </p:nvSpPr>
          <p:spPr>
            <a:xfrm>
              <a:off x="1392775" y="3041425"/>
              <a:ext cx="11575" cy="9200"/>
            </a:xfrm>
            <a:custGeom>
              <a:avLst/>
              <a:gdLst/>
              <a:ahLst/>
              <a:cxnLst/>
              <a:rect l="l" t="t" r="r" b="b"/>
              <a:pathLst>
                <a:path w="463" h="368" extrusionOk="0">
                  <a:moveTo>
                    <a:pt x="64" y="0"/>
                  </a:moveTo>
                  <a:lnTo>
                    <a:pt x="0" y="335"/>
                  </a:lnTo>
                  <a:lnTo>
                    <a:pt x="399" y="367"/>
                  </a:lnTo>
                  <a:lnTo>
                    <a:pt x="463" y="1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1698;p45"/>
            <p:cNvSpPr/>
            <p:nvPr/>
          </p:nvSpPr>
          <p:spPr>
            <a:xfrm>
              <a:off x="1375200" y="3040625"/>
              <a:ext cx="13200" cy="8800"/>
            </a:xfrm>
            <a:custGeom>
              <a:avLst/>
              <a:gdLst/>
              <a:ahLst/>
              <a:cxnLst/>
              <a:rect l="l" t="t" r="r" b="b"/>
              <a:pathLst>
                <a:path w="528" h="352" extrusionOk="0">
                  <a:moveTo>
                    <a:pt x="49" y="0"/>
                  </a:moveTo>
                  <a:lnTo>
                    <a:pt x="1" y="319"/>
                  </a:lnTo>
                  <a:lnTo>
                    <a:pt x="480" y="351"/>
                  </a:lnTo>
                  <a:lnTo>
                    <a:pt x="527" y="1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1699;p45"/>
            <p:cNvSpPr/>
            <p:nvPr/>
          </p:nvSpPr>
          <p:spPr>
            <a:xfrm>
              <a:off x="1390775" y="3055375"/>
              <a:ext cx="11200" cy="6825"/>
            </a:xfrm>
            <a:custGeom>
              <a:avLst/>
              <a:gdLst/>
              <a:ahLst/>
              <a:cxnLst/>
              <a:rect l="l" t="t" r="r" b="b"/>
              <a:pathLst>
                <a:path w="448" h="273" extrusionOk="0">
                  <a:moveTo>
                    <a:pt x="48" y="1"/>
                  </a:moveTo>
                  <a:lnTo>
                    <a:pt x="0" y="240"/>
                  </a:lnTo>
                  <a:lnTo>
                    <a:pt x="415" y="272"/>
                  </a:lnTo>
                  <a:lnTo>
                    <a:pt x="447" y="33"/>
                  </a:lnTo>
                  <a:lnTo>
                    <a:pt x="4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1700;p45"/>
            <p:cNvSpPr/>
            <p:nvPr/>
          </p:nvSpPr>
          <p:spPr>
            <a:xfrm>
              <a:off x="1388375" y="3067350"/>
              <a:ext cx="11600" cy="9200"/>
            </a:xfrm>
            <a:custGeom>
              <a:avLst/>
              <a:gdLst/>
              <a:ahLst/>
              <a:cxnLst/>
              <a:rect l="l" t="t" r="r" b="b"/>
              <a:pathLst>
                <a:path w="464" h="368" extrusionOk="0">
                  <a:moveTo>
                    <a:pt x="64" y="0"/>
                  </a:moveTo>
                  <a:lnTo>
                    <a:pt x="0" y="336"/>
                  </a:lnTo>
                  <a:lnTo>
                    <a:pt x="415" y="368"/>
                  </a:lnTo>
                  <a:lnTo>
                    <a:pt x="463" y="1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1701;p45"/>
            <p:cNvSpPr/>
            <p:nvPr/>
          </p:nvSpPr>
          <p:spPr>
            <a:xfrm>
              <a:off x="1370425" y="3066550"/>
              <a:ext cx="13575" cy="8800"/>
            </a:xfrm>
            <a:custGeom>
              <a:avLst/>
              <a:gdLst/>
              <a:ahLst/>
              <a:cxnLst/>
              <a:rect l="l" t="t" r="r" b="b"/>
              <a:pathLst>
                <a:path w="543" h="352" extrusionOk="0">
                  <a:moveTo>
                    <a:pt x="64" y="1"/>
                  </a:moveTo>
                  <a:lnTo>
                    <a:pt x="0" y="320"/>
                  </a:lnTo>
                  <a:lnTo>
                    <a:pt x="495" y="352"/>
                  </a:lnTo>
                  <a:lnTo>
                    <a:pt x="543" y="17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1702;p45"/>
            <p:cNvSpPr/>
            <p:nvPr/>
          </p:nvSpPr>
          <p:spPr>
            <a:xfrm>
              <a:off x="1372825" y="3054175"/>
              <a:ext cx="13175" cy="7225"/>
            </a:xfrm>
            <a:custGeom>
              <a:avLst/>
              <a:gdLst/>
              <a:ahLst/>
              <a:cxnLst/>
              <a:rect l="l" t="t" r="r" b="b"/>
              <a:pathLst>
                <a:path w="527" h="289" extrusionOk="0">
                  <a:moveTo>
                    <a:pt x="48" y="1"/>
                  </a:moveTo>
                  <a:lnTo>
                    <a:pt x="0" y="256"/>
                  </a:lnTo>
                  <a:lnTo>
                    <a:pt x="495" y="288"/>
                  </a:lnTo>
                  <a:lnTo>
                    <a:pt x="527" y="33"/>
                  </a:lnTo>
                  <a:lnTo>
                    <a:pt x="4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1703;p45"/>
            <p:cNvSpPr/>
            <p:nvPr/>
          </p:nvSpPr>
          <p:spPr>
            <a:xfrm>
              <a:off x="1377600" y="3028250"/>
              <a:ext cx="13200" cy="7200"/>
            </a:xfrm>
            <a:custGeom>
              <a:avLst/>
              <a:gdLst/>
              <a:ahLst/>
              <a:cxnLst/>
              <a:rect l="l" t="t" r="r" b="b"/>
              <a:pathLst>
                <a:path w="528" h="288" extrusionOk="0">
                  <a:moveTo>
                    <a:pt x="48" y="0"/>
                  </a:moveTo>
                  <a:lnTo>
                    <a:pt x="1" y="272"/>
                  </a:lnTo>
                  <a:lnTo>
                    <a:pt x="479" y="288"/>
                  </a:lnTo>
                  <a:lnTo>
                    <a:pt x="527" y="3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1704;p45"/>
            <p:cNvSpPr/>
            <p:nvPr/>
          </p:nvSpPr>
          <p:spPr>
            <a:xfrm>
              <a:off x="1367625" y="3080125"/>
              <a:ext cx="14000" cy="12375"/>
            </a:xfrm>
            <a:custGeom>
              <a:avLst/>
              <a:gdLst/>
              <a:ahLst/>
              <a:cxnLst/>
              <a:rect l="l" t="t" r="r" b="b"/>
              <a:pathLst>
                <a:path w="560" h="495" extrusionOk="0">
                  <a:moveTo>
                    <a:pt x="80" y="0"/>
                  </a:moveTo>
                  <a:lnTo>
                    <a:pt x="1" y="447"/>
                  </a:lnTo>
                  <a:lnTo>
                    <a:pt x="479" y="495"/>
                  </a:lnTo>
                  <a:lnTo>
                    <a:pt x="559" y="3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1705;p45"/>
            <p:cNvSpPr/>
            <p:nvPr/>
          </p:nvSpPr>
          <p:spPr>
            <a:xfrm>
              <a:off x="1385575" y="3081325"/>
              <a:ext cx="12400" cy="12775"/>
            </a:xfrm>
            <a:custGeom>
              <a:avLst/>
              <a:gdLst/>
              <a:ahLst/>
              <a:cxnLst/>
              <a:rect l="l" t="t" r="r" b="b"/>
              <a:pathLst>
                <a:path w="496" h="511" extrusionOk="0">
                  <a:moveTo>
                    <a:pt x="81" y="0"/>
                  </a:moveTo>
                  <a:lnTo>
                    <a:pt x="1" y="463"/>
                  </a:lnTo>
                  <a:lnTo>
                    <a:pt x="416" y="511"/>
                  </a:lnTo>
                  <a:lnTo>
                    <a:pt x="495" y="3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1706;p45"/>
            <p:cNvSpPr/>
            <p:nvPr/>
          </p:nvSpPr>
          <p:spPr>
            <a:xfrm>
              <a:off x="1382000" y="3002325"/>
              <a:ext cx="13175" cy="7200"/>
            </a:xfrm>
            <a:custGeom>
              <a:avLst/>
              <a:gdLst/>
              <a:ahLst/>
              <a:cxnLst/>
              <a:rect l="l" t="t" r="r" b="b"/>
              <a:pathLst>
                <a:path w="527" h="288" extrusionOk="0">
                  <a:moveTo>
                    <a:pt x="48" y="0"/>
                  </a:moveTo>
                  <a:lnTo>
                    <a:pt x="0" y="271"/>
                  </a:lnTo>
                  <a:lnTo>
                    <a:pt x="479" y="287"/>
                  </a:lnTo>
                  <a:lnTo>
                    <a:pt x="527" y="3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1707;p45"/>
            <p:cNvSpPr/>
            <p:nvPr/>
          </p:nvSpPr>
          <p:spPr>
            <a:xfrm>
              <a:off x="1379600" y="3014675"/>
              <a:ext cx="13575" cy="8800"/>
            </a:xfrm>
            <a:custGeom>
              <a:avLst/>
              <a:gdLst/>
              <a:ahLst/>
              <a:cxnLst/>
              <a:rect l="l" t="t" r="r" b="b"/>
              <a:pathLst>
                <a:path w="543" h="352" extrusionOk="0">
                  <a:moveTo>
                    <a:pt x="64" y="1"/>
                  </a:moveTo>
                  <a:lnTo>
                    <a:pt x="0" y="320"/>
                  </a:lnTo>
                  <a:lnTo>
                    <a:pt x="479" y="352"/>
                  </a:lnTo>
                  <a:lnTo>
                    <a:pt x="543" y="17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1708;p45"/>
            <p:cNvSpPr/>
            <p:nvPr/>
          </p:nvSpPr>
          <p:spPr>
            <a:xfrm>
              <a:off x="1293425" y="3045800"/>
              <a:ext cx="401000" cy="256275"/>
            </a:xfrm>
            <a:custGeom>
              <a:avLst/>
              <a:gdLst/>
              <a:ahLst/>
              <a:cxnLst/>
              <a:rect l="l" t="t" r="r" b="b"/>
              <a:pathLst>
                <a:path w="16040" h="10251" extrusionOk="0">
                  <a:moveTo>
                    <a:pt x="13581" y="1"/>
                  </a:moveTo>
                  <a:cubicBezTo>
                    <a:pt x="13581" y="1"/>
                    <a:pt x="13119" y="49"/>
                    <a:pt x="12321" y="687"/>
                  </a:cubicBezTo>
                  <a:cubicBezTo>
                    <a:pt x="11523" y="1341"/>
                    <a:pt x="8347" y="6879"/>
                    <a:pt x="8347" y="6879"/>
                  </a:cubicBezTo>
                  <a:cubicBezTo>
                    <a:pt x="8347" y="6879"/>
                    <a:pt x="5458" y="5076"/>
                    <a:pt x="4740" y="4581"/>
                  </a:cubicBezTo>
                  <a:cubicBezTo>
                    <a:pt x="4006" y="4086"/>
                    <a:pt x="3431" y="3161"/>
                    <a:pt x="3032" y="2618"/>
                  </a:cubicBezTo>
                  <a:cubicBezTo>
                    <a:pt x="2617" y="2075"/>
                    <a:pt x="2554" y="1996"/>
                    <a:pt x="2011" y="1964"/>
                  </a:cubicBezTo>
                  <a:cubicBezTo>
                    <a:pt x="1595" y="1940"/>
                    <a:pt x="1268" y="1730"/>
                    <a:pt x="1101" y="1730"/>
                  </a:cubicBezTo>
                  <a:cubicBezTo>
                    <a:pt x="1044" y="1730"/>
                    <a:pt x="1006" y="1755"/>
                    <a:pt x="990" y="1820"/>
                  </a:cubicBezTo>
                  <a:cubicBezTo>
                    <a:pt x="910" y="2075"/>
                    <a:pt x="1133" y="2187"/>
                    <a:pt x="1277" y="2251"/>
                  </a:cubicBezTo>
                  <a:cubicBezTo>
                    <a:pt x="1405" y="2299"/>
                    <a:pt x="1532" y="2331"/>
                    <a:pt x="1676" y="2331"/>
                  </a:cubicBezTo>
                  <a:cubicBezTo>
                    <a:pt x="1609" y="2340"/>
                    <a:pt x="1543" y="2344"/>
                    <a:pt x="1476" y="2344"/>
                  </a:cubicBezTo>
                  <a:cubicBezTo>
                    <a:pt x="1194" y="2344"/>
                    <a:pt x="919" y="2262"/>
                    <a:pt x="686" y="2107"/>
                  </a:cubicBezTo>
                  <a:cubicBezTo>
                    <a:pt x="397" y="1928"/>
                    <a:pt x="221" y="1827"/>
                    <a:pt x="120" y="1827"/>
                  </a:cubicBezTo>
                  <a:cubicBezTo>
                    <a:pt x="31" y="1827"/>
                    <a:pt x="0" y="1904"/>
                    <a:pt x="0" y="2075"/>
                  </a:cubicBezTo>
                  <a:cubicBezTo>
                    <a:pt x="0" y="2426"/>
                    <a:pt x="399" y="3017"/>
                    <a:pt x="686" y="3384"/>
                  </a:cubicBezTo>
                  <a:cubicBezTo>
                    <a:pt x="990" y="3751"/>
                    <a:pt x="2665" y="3895"/>
                    <a:pt x="2665" y="3895"/>
                  </a:cubicBezTo>
                  <a:cubicBezTo>
                    <a:pt x="3272" y="5060"/>
                    <a:pt x="3942" y="6193"/>
                    <a:pt x="4692" y="7278"/>
                  </a:cubicBezTo>
                  <a:cubicBezTo>
                    <a:pt x="5725" y="8715"/>
                    <a:pt x="7840" y="10251"/>
                    <a:pt x="8638" y="10251"/>
                  </a:cubicBezTo>
                  <a:cubicBezTo>
                    <a:pt x="8690" y="10251"/>
                    <a:pt x="8737" y="10244"/>
                    <a:pt x="8778" y="10230"/>
                  </a:cubicBezTo>
                  <a:cubicBezTo>
                    <a:pt x="9432" y="10007"/>
                    <a:pt x="12895" y="5682"/>
                    <a:pt x="13837" y="4485"/>
                  </a:cubicBezTo>
                  <a:cubicBezTo>
                    <a:pt x="14794" y="3272"/>
                    <a:pt x="16039" y="1852"/>
                    <a:pt x="15736" y="1054"/>
                  </a:cubicBezTo>
                  <a:lnTo>
                    <a:pt x="135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1709;p45"/>
            <p:cNvSpPr/>
            <p:nvPr/>
          </p:nvSpPr>
          <p:spPr>
            <a:xfrm>
              <a:off x="1291025" y="3043400"/>
              <a:ext cx="405375" cy="261375"/>
            </a:xfrm>
            <a:custGeom>
              <a:avLst/>
              <a:gdLst/>
              <a:ahLst/>
              <a:cxnLst/>
              <a:rect l="l" t="t" r="r" b="b"/>
              <a:pathLst>
                <a:path w="16215" h="10455" extrusionOk="0">
                  <a:moveTo>
                    <a:pt x="13662" y="1"/>
                  </a:moveTo>
                  <a:cubicBezTo>
                    <a:pt x="13646" y="1"/>
                    <a:pt x="13167" y="49"/>
                    <a:pt x="12353" y="719"/>
                  </a:cubicBezTo>
                  <a:cubicBezTo>
                    <a:pt x="11587" y="1326"/>
                    <a:pt x="8826" y="6097"/>
                    <a:pt x="8411" y="6831"/>
                  </a:cubicBezTo>
                  <a:cubicBezTo>
                    <a:pt x="7916" y="6528"/>
                    <a:pt x="5538" y="5044"/>
                    <a:pt x="4884" y="4597"/>
                  </a:cubicBezTo>
                  <a:cubicBezTo>
                    <a:pt x="4293" y="4182"/>
                    <a:pt x="3783" y="3464"/>
                    <a:pt x="3416" y="2937"/>
                  </a:cubicBezTo>
                  <a:cubicBezTo>
                    <a:pt x="3336" y="2842"/>
                    <a:pt x="3272" y="2746"/>
                    <a:pt x="3208" y="2650"/>
                  </a:cubicBezTo>
                  <a:cubicBezTo>
                    <a:pt x="2793" y="2108"/>
                    <a:pt x="2698" y="1996"/>
                    <a:pt x="2107" y="1964"/>
                  </a:cubicBezTo>
                  <a:cubicBezTo>
                    <a:pt x="1900" y="1932"/>
                    <a:pt x="1708" y="1884"/>
                    <a:pt x="1517" y="1804"/>
                  </a:cubicBezTo>
                  <a:cubicBezTo>
                    <a:pt x="1391" y="1759"/>
                    <a:pt x="1281" y="1721"/>
                    <a:pt x="1188" y="1721"/>
                  </a:cubicBezTo>
                  <a:cubicBezTo>
                    <a:pt x="1152" y="1721"/>
                    <a:pt x="1117" y="1727"/>
                    <a:pt x="1086" y="1740"/>
                  </a:cubicBezTo>
                  <a:cubicBezTo>
                    <a:pt x="1038" y="1772"/>
                    <a:pt x="1006" y="1820"/>
                    <a:pt x="990" y="1884"/>
                  </a:cubicBezTo>
                  <a:cubicBezTo>
                    <a:pt x="942" y="1996"/>
                    <a:pt x="958" y="2124"/>
                    <a:pt x="1038" y="2219"/>
                  </a:cubicBezTo>
                  <a:cubicBezTo>
                    <a:pt x="974" y="2187"/>
                    <a:pt x="910" y="2155"/>
                    <a:pt x="846" y="2124"/>
                  </a:cubicBezTo>
                  <a:cubicBezTo>
                    <a:pt x="527" y="1927"/>
                    <a:pt x="349" y="1825"/>
                    <a:pt x="219" y="1825"/>
                  </a:cubicBezTo>
                  <a:cubicBezTo>
                    <a:pt x="180" y="1825"/>
                    <a:pt x="145" y="1834"/>
                    <a:pt x="112" y="1852"/>
                  </a:cubicBezTo>
                  <a:cubicBezTo>
                    <a:pt x="16" y="1900"/>
                    <a:pt x="0" y="2044"/>
                    <a:pt x="0" y="2171"/>
                  </a:cubicBezTo>
                  <a:cubicBezTo>
                    <a:pt x="0" y="2602"/>
                    <a:pt x="495" y="3273"/>
                    <a:pt x="703" y="3544"/>
                  </a:cubicBezTo>
                  <a:cubicBezTo>
                    <a:pt x="1006" y="3895"/>
                    <a:pt x="2362" y="4055"/>
                    <a:pt x="2698" y="4086"/>
                  </a:cubicBezTo>
                  <a:cubicBezTo>
                    <a:pt x="3288" y="5236"/>
                    <a:pt x="3974" y="6369"/>
                    <a:pt x="4708" y="7438"/>
                  </a:cubicBezTo>
                  <a:cubicBezTo>
                    <a:pt x="5746" y="8890"/>
                    <a:pt x="7868" y="10454"/>
                    <a:pt x="8746" y="10454"/>
                  </a:cubicBezTo>
                  <a:cubicBezTo>
                    <a:pt x="8794" y="10454"/>
                    <a:pt x="8858" y="10438"/>
                    <a:pt x="8906" y="10422"/>
                  </a:cubicBezTo>
                  <a:cubicBezTo>
                    <a:pt x="9608" y="10199"/>
                    <a:pt x="12991" y="5938"/>
                    <a:pt x="14013" y="4629"/>
                  </a:cubicBezTo>
                  <a:cubicBezTo>
                    <a:pt x="14124" y="4501"/>
                    <a:pt x="14220" y="4374"/>
                    <a:pt x="14332" y="4246"/>
                  </a:cubicBezTo>
                  <a:cubicBezTo>
                    <a:pt x="15257" y="3081"/>
                    <a:pt x="16215" y="1884"/>
                    <a:pt x="15928" y="1118"/>
                  </a:cubicBezTo>
                  <a:cubicBezTo>
                    <a:pt x="15910" y="1072"/>
                    <a:pt x="15876" y="1053"/>
                    <a:pt x="15841" y="1053"/>
                  </a:cubicBezTo>
                  <a:cubicBezTo>
                    <a:pt x="15780" y="1053"/>
                    <a:pt x="15716" y="1111"/>
                    <a:pt x="15736" y="1182"/>
                  </a:cubicBezTo>
                  <a:cubicBezTo>
                    <a:pt x="15992" y="1852"/>
                    <a:pt x="15018" y="3049"/>
                    <a:pt x="14172" y="4118"/>
                  </a:cubicBezTo>
                  <a:cubicBezTo>
                    <a:pt x="14060" y="4246"/>
                    <a:pt x="13965" y="4390"/>
                    <a:pt x="13869" y="4517"/>
                  </a:cubicBezTo>
                  <a:cubicBezTo>
                    <a:pt x="11714" y="7246"/>
                    <a:pt x="9321" y="10071"/>
                    <a:pt x="8842" y="10231"/>
                  </a:cubicBezTo>
                  <a:cubicBezTo>
                    <a:pt x="8808" y="10243"/>
                    <a:pt x="8768" y="10249"/>
                    <a:pt x="8723" y="10249"/>
                  </a:cubicBezTo>
                  <a:cubicBezTo>
                    <a:pt x="7999" y="10249"/>
                    <a:pt x="5890" y="8738"/>
                    <a:pt x="4884" y="7326"/>
                  </a:cubicBezTo>
                  <a:cubicBezTo>
                    <a:pt x="4134" y="6241"/>
                    <a:pt x="3448" y="5108"/>
                    <a:pt x="2841" y="3943"/>
                  </a:cubicBezTo>
                  <a:cubicBezTo>
                    <a:pt x="2825" y="3911"/>
                    <a:pt x="2793" y="3895"/>
                    <a:pt x="2761" y="3895"/>
                  </a:cubicBezTo>
                  <a:cubicBezTo>
                    <a:pt x="2139" y="3831"/>
                    <a:pt x="1054" y="3656"/>
                    <a:pt x="862" y="3416"/>
                  </a:cubicBezTo>
                  <a:cubicBezTo>
                    <a:pt x="543" y="3017"/>
                    <a:pt x="192" y="2475"/>
                    <a:pt x="192" y="2171"/>
                  </a:cubicBezTo>
                  <a:cubicBezTo>
                    <a:pt x="192" y="2124"/>
                    <a:pt x="192" y="2076"/>
                    <a:pt x="208" y="2028"/>
                  </a:cubicBezTo>
                  <a:cubicBezTo>
                    <a:pt x="399" y="2092"/>
                    <a:pt x="575" y="2171"/>
                    <a:pt x="735" y="2283"/>
                  </a:cubicBezTo>
                  <a:cubicBezTo>
                    <a:pt x="981" y="2452"/>
                    <a:pt x="1280" y="2536"/>
                    <a:pt x="1580" y="2536"/>
                  </a:cubicBezTo>
                  <a:cubicBezTo>
                    <a:pt x="1650" y="2536"/>
                    <a:pt x="1719" y="2531"/>
                    <a:pt x="1788" y="2522"/>
                  </a:cubicBezTo>
                  <a:cubicBezTo>
                    <a:pt x="1916" y="2507"/>
                    <a:pt x="1900" y="2315"/>
                    <a:pt x="1772" y="2315"/>
                  </a:cubicBezTo>
                  <a:cubicBezTo>
                    <a:pt x="1644" y="2315"/>
                    <a:pt x="1532" y="2299"/>
                    <a:pt x="1421" y="2251"/>
                  </a:cubicBezTo>
                  <a:cubicBezTo>
                    <a:pt x="1229" y="2155"/>
                    <a:pt x="1134" y="2092"/>
                    <a:pt x="1181" y="1916"/>
                  </a:cubicBezTo>
                  <a:lnTo>
                    <a:pt x="1181" y="1916"/>
                  </a:lnTo>
                  <a:cubicBezTo>
                    <a:pt x="1277" y="1932"/>
                    <a:pt x="1373" y="1948"/>
                    <a:pt x="1453" y="1996"/>
                  </a:cubicBezTo>
                  <a:cubicBezTo>
                    <a:pt x="1660" y="2076"/>
                    <a:pt x="1868" y="2139"/>
                    <a:pt x="2091" y="2155"/>
                  </a:cubicBezTo>
                  <a:cubicBezTo>
                    <a:pt x="2602" y="2187"/>
                    <a:pt x="2650" y="2235"/>
                    <a:pt x="3033" y="2778"/>
                  </a:cubicBezTo>
                  <a:cubicBezTo>
                    <a:pt x="3096" y="2858"/>
                    <a:pt x="3176" y="2953"/>
                    <a:pt x="3240" y="3049"/>
                  </a:cubicBezTo>
                  <a:cubicBezTo>
                    <a:pt x="3623" y="3592"/>
                    <a:pt x="4150" y="4326"/>
                    <a:pt x="4772" y="4757"/>
                  </a:cubicBezTo>
                  <a:cubicBezTo>
                    <a:pt x="5490" y="5251"/>
                    <a:pt x="8363" y="7039"/>
                    <a:pt x="8379" y="7055"/>
                  </a:cubicBezTo>
                  <a:cubicBezTo>
                    <a:pt x="8402" y="7066"/>
                    <a:pt x="8422" y="7071"/>
                    <a:pt x="8441" y="7071"/>
                  </a:cubicBezTo>
                  <a:cubicBezTo>
                    <a:pt x="8475" y="7071"/>
                    <a:pt x="8502" y="7054"/>
                    <a:pt x="8523" y="7023"/>
                  </a:cubicBezTo>
                  <a:cubicBezTo>
                    <a:pt x="8555" y="6975"/>
                    <a:pt x="11699" y="1501"/>
                    <a:pt x="12481" y="863"/>
                  </a:cubicBezTo>
                  <a:cubicBezTo>
                    <a:pt x="13231" y="256"/>
                    <a:pt x="13677" y="192"/>
                    <a:pt x="13693" y="192"/>
                  </a:cubicBezTo>
                  <a:cubicBezTo>
                    <a:pt x="13741" y="192"/>
                    <a:pt x="13773" y="145"/>
                    <a:pt x="13773" y="81"/>
                  </a:cubicBezTo>
                  <a:cubicBezTo>
                    <a:pt x="13773" y="33"/>
                    <a:pt x="13725" y="1"/>
                    <a:pt x="1366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1710;p45"/>
            <p:cNvSpPr/>
            <p:nvPr/>
          </p:nvSpPr>
          <p:spPr>
            <a:xfrm>
              <a:off x="1293025" y="3089050"/>
              <a:ext cx="94175" cy="63700"/>
            </a:xfrm>
            <a:custGeom>
              <a:avLst/>
              <a:gdLst/>
              <a:ahLst/>
              <a:cxnLst/>
              <a:rect l="l" t="t" r="r" b="b"/>
              <a:pathLst>
                <a:path w="3767" h="2548" extrusionOk="0">
                  <a:moveTo>
                    <a:pt x="1110" y="0"/>
                  </a:moveTo>
                  <a:cubicBezTo>
                    <a:pt x="1051" y="0"/>
                    <a:pt x="1010" y="25"/>
                    <a:pt x="990" y="90"/>
                  </a:cubicBezTo>
                  <a:cubicBezTo>
                    <a:pt x="926" y="345"/>
                    <a:pt x="1133" y="457"/>
                    <a:pt x="1277" y="521"/>
                  </a:cubicBezTo>
                  <a:cubicBezTo>
                    <a:pt x="1405" y="569"/>
                    <a:pt x="1548" y="601"/>
                    <a:pt x="1676" y="601"/>
                  </a:cubicBezTo>
                  <a:cubicBezTo>
                    <a:pt x="1612" y="610"/>
                    <a:pt x="1548" y="614"/>
                    <a:pt x="1484" y="614"/>
                  </a:cubicBezTo>
                  <a:cubicBezTo>
                    <a:pt x="1210" y="614"/>
                    <a:pt x="935" y="532"/>
                    <a:pt x="702" y="377"/>
                  </a:cubicBezTo>
                  <a:cubicBezTo>
                    <a:pt x="409" y="205"/>
                    <a:pt x="228" y="102"/>
                    <a:pt x="123" y="102"/>
                  </a:cubicBezTo>
                  <a:cubicBezTo>
                    <a:pt x="34" y="102"/>
                    <a:pt x="0" y="177"/>
                    <a:pt x="0" y="345"/>
                  </a:cubicBezTo>
                  <a:cubicBezTo>
                    <a:pt x="0" y="712"/>
                    <a:pt x="399" y="1287"/>
                    <a:pt x="702" y="1654"/>
                  </a:cubicBezTo>
                  <a:cubicBezTo>
                    <a:pt x="990" y="2021"/>
                    <a:pt x="2665" y="2165"/>
                    <a:pt x="2665" y="2165"/>
                  </a:cubicBezTo>
                  <a:cubicBezTo>
                    <a:pt x="2665" y="2165"/>
                    <a:pt x="2745" y="2308"/>
                    <a:pt x="2873" y="2548"/>
                  </a:cubicBezTo>
                  <a:cubicBezTo>
                    <a:pt x="3096" y="2245"/>
                    <a:pt x="3415" y="2021"/>
                    <a:pt x="3767" y="1893"/>
                  </a:cubicBezTo>
                  <a:cubicBezTo>
                    <a:pt x="3479" y="1526"/>
                    <a:pt x="3240" y="1159"/>
                    <a:pt x="3032" y="888"/>
                  </a:cubicBezTo>
                  <a:cubicBezTo>
                    <a:pt x="2633" y="345"/>
                    <a:pt x="2554" y="266"/>
                    <a:pt x="2011" y="234"/>
                  </a:cubicBezTo>
                  <a:cubicBezTo>
                    <a:pt x="1607" y="210"/>
                    <a:pt x="1283" y="0"/>
                    <a:pt x="11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1711;p45"/>
            <p:cNvSpPr/>
            <p:nvPr/>
          </p:nvSpPr>
          <p:spPr>
            <a:xfrm>
              <a:off x="1290625" y="3086425"/>
              <a:ext cx="99375" cy="68725"/>
            </a:xfrm>
            <a:custGeom>
              <a:avLst/>
              <a:gdLst/>
              <a:ahLst/>
              <a:cxnLst/>
              <a:rect l="l" t="t" r="r" b="b"/>
              <a:pathLst>
                <a:path w="3975" h="2749" extrusionOk="0">
                  <a:moveTo>
                    <a:pt x="1197" y="211"/>
                  </a:moveTo>
                  <a:cubicBezTo>
                    <a:pt x="1277" y="211"/>
                    <a:pt x="1373" y="243"/>
                    <a:pt x="1453" y="275"/>
                  </a:cubicBezTo>
                  <a:cubicBezTo>
                    <a:pt x="1660" y="355"/>
                    <a:pt x="1884" y="418"/>
                    <a:pt x="2107" y="434"/>
                  </a:cubicBezTo>
                  <a:cubicBezTo>
                    <a:pt x="2602" y="466"/>
                    <a:pt x="2666" y="514"/>
                    <a:pt x="3049" y="1057"/>
                  </a:cubicBezTo>
                  <a:cubicBezTo>
                    <a:pt x="3097" y="1137"/>
                    <a:pt x="3160" y="1216"/>
                    <a:pt x="3224" y="1296"/>
                  </a:cubicBezTo>
                  <a:cubicBezTo>
                    <a:pt x="3368" y="1504"/>
                    <a:pt x="3527" y="1727"/>
                    <a:pt x="3703" y="1951"/>
                  </a:cubicBezTo>
                  <a:cubicBezTo>
                    <a:pt x="3432" y="2078"/>
                    <a:pt x="3192" y="2254"/>
                    <a:pt x="2985" y="2477"/>
                  </a:cubicBezTo>
                  <a:cubicBezTo>
                    <a:pt x="2905" y="2318"/>
                    <a:pt x="2857" y="2222"/>
                    <a:pt x="2857" y="2222"/>
                  </a:cubicBezTo>
                  <a:cubicBezTo>
                    <a:pt x="2841" y="2190"/>
                    <a:pt x="2809" y="2174"/>
                    <a:pt x="2777" y="2174"/>
                  </a:cubicBezTo>
                  <a:cubicBezTo>
                    <a:pt x="2139" y="2110"/>
                    <a:pt x="1070" y="1935"/>
                    <a:pt x="878" y="1695"/>
                  </a:cubicBezTo>
                  <a:cubicBezTo>
                    <a:pt x="543" y="1296"/>
                    <a:pt x="208" y="754"/>
                    <a:pt x="208" y="450"/>
                  </a:cubicBezTo>
                  <a:cubicBezTo>
                    <a:pt x="208" y="403"/>
                    <a:pt x="208" y="355"/>
                    <a:pt x="224" y="307"/>
                  </a:cubicBezTo>
                  <a:cubicBezTo>
                    <a:pt x="399" y="371"/>
                    <a:pt x="575" y="450"/>
                    <a:pt x="735" y="562"/>
                  </a:cubicBezTo>
                  <a:cubicBezTo>
                    <a:pt x="988" y="727"/>
                    <a:pt x="1271" y="821"/>
                    <a:pt x="1561" y="821"/>
                  </a:cubicBezTo>
                  <a:cubicBezTo>
                    <a:pt x="1636" y="821"/>
                    <a:pt x="1712" y="815"/>
                    <a:pt x="1788" y="801"/>
                  </a:cubicBezTo>
                  <a:cubicBezTo>
                    <a:pt x="1916" y="786"/>
                    <a:pt x="1900" y="610"/>
                    <a:pt x="1772" y="610"/>
                  </a:cubicBezTo>
                  <a:cubicBezTo>
                    <a:pt x="1660" y="610"/>
                    <a:pt x="1533" y="578"/>
                    <a:pt x="1421" y="546"/>
                  </a:cubicBezTo>
                  <a:cubicBezTo>
                    <a:pt x="1229" y="450"/>
                    <a:pt x="1134" y="371"/>
                    <a:pt x="1197" y="211"/>
                  </a:cubicBezTo>
                  <a:close/>
                  <a:moveTo>
                    <a:pt x="1202" y="0"/>
                  </a:moveTo>
                  <a:cubicBezTo>
                    <a:pt x="1166" y="0"/>
                    <a:pt x="1133" y="6"/>
                    <a:pt x="1102" y="19"/>
                  </a:cubicBezTo>
                  <a:cubicBezTo>
                    <a:pt x="1054" y="51"/>
                    <a:pt x="1006" y="99"/>
                    <a:pt x="990" y="163"/>
                  </a:cubicBezTo>
                  <a:cubicBezTo>
                    <a:pt x="958" y="275"/>
                    <a:pt x="974" y="418"/>
                    <a:pt x="1054" y="514"/>
                  </a:cubicBezTo>
                  <a:cubicBezTo>
                    <a:pt x="974" y="482"/>
                    <a:pt x="910" y="434"/>
                    <a:pt x="846" y="403"/>
                  </a:cubicBezTo>
                  <a:cubicBezTo>
                    <a:pt x="534" y="215"/>
                    <a:pt x="348" y="106"/>
                    <a:pt x="221" y="106"/>
                  </a:cubicBezTo>
                  <a:cubicBezTo>
                    <a:pt x="186" y="106"/>
                    <a:pt x="156" y="114"/>
                    <a:pt x="128" y="131"/>
                  </a:cubicBezTo>
                  <a:cubicBezTo>
                    <a:pt x="16" y="195"/>
                    <a:pt x="0" y="323"/>
                    <a:pt x="0" y="450"/>
                  </a:cubicBezTo>
                  <a:cubicBezTo>
                    <a:pt x="0" y="897"/>
                    <a:pt x="511" y="1552"/>
                    <a:pt x="719" y="1823"/>
                  </a:cubicBezTo>
                  <a:cubicBezTo>
                    <a:pt x="1006" y="2174"/>
                    <a:pt x="2378" y="2334"/>
                    <a:pt x="2698" y="2365"/>
                  </a:cubicBezTo>
                  <a:cubicBezTo>
                    <a:pt x="2729" y="2429"/>
                    <a:pt x="2793" y="2541"/>
                    <a:pt x="2873" y="2701"/>
                  </a:cubicBezTo>
                  <a:cubicBezTo>
                    <a:pt x="2889" y="2717"/>
                    <a:pt x="2921" y="2748"/>
                    <a:pt x="2953" y="2748"/>
                  </a:cubicBezTo>
                  <a:lnTo>
                    <a:pt x="2969" y="2748"/>
                  </a:lnTo>
                  <a:cubicBezTo>
                    <a:pt x="2985" y="2748"/>
                    <a:pt x="3017" y="2733"/>
                    <a:pt x="3033" y="2717"/>
                  </a:cubicBezTo>
                  <a:cubicBezTo>
                    <a:pt x="3272" y="2429"/>
                    <a:pt x="3559" y="2222"/>
                    <a:pt x="3895" y="2078"/>
                  </a:cubicBezTo>
                  <a:cubicBezTo>
                    <a:pt x="3958" y="2062"/>
                    <a:pt x="3974" y="1982"/>
                    <a:pt x="3942" y="1935"/>
                  </a:cubicBezTo>
                  <a:cubicBezTo>
                    <a:pt x="3735" y="1679"/>
                    <a:pt x="3543" y="1408"/>
                    <a:pt x="3384" y="1184"/>
                  </a:cubicBezTo>
                  <a:cubicBezTo>
                    <a:pt x="3320" y="1105"/>
                    <a:pt x="3272" y="1009"/>
                    <a:pt x="3208" y="929"/>
                  </a:cubicBezTo>
                  <a:cubicBezTo>
                    <a:pt x="2809" y="387"/>
                    <a:pt x="2714" y="275"/>
                    <a:pt x="2107" y="243"/>
                  </a:cubicBezTo>
                  <a:cubicBezTo>
                    <a:pt x="1916" y="211"/>
                    <a:pt x="1708" y="163"/>
                    <a:pt x="1533" y="83"/>
                  </a:cubicBezTo>
                  <a:cubicBezTo>
                    <a:pt x="1395" y="38"/>
                    <a:pt x="1291" y="0"/>
                    <a:pt x="120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2" name="Google Shape;753;p31"/>
          <p:cNvSpPr/>
          <p:nvPr/>
        </p:nvSpPr>
        <p:spPr>
          <a:xfrm>
            <a:off x="6328560" y="2042948"/>
            <a:ext cx="445908" cy="45998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glow rad="101600">
              <a:schemeClr val="accent2">
                <a:lumMod val="75000"/>
                <a:alpha val="40000"/>
              </a:schemeClr>
            </a:glo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3" name="Прямоугольник 502"/>
          <p:cNvSpPr/>
          <p:nvPr/>
        </p:nvSpPr>
        <p:spPr>
          <a:xfrm>
            <a:off x="532941" y="2392535"/>
            <a:ext cx="1920719" cy="307777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40000"/>
                <a:lumOff val="60000"/>
                <a:alpha val="4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(см </a:t>
            </a:r>
            <a:r>
              <a:rPr lang="ru-RU" i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Приложение №21)</a:t>
            </a:r>
            <a:endParaRPr lang="en-US" i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nton"/>
              <a:cs typeface="Times New Roman" panose="02020603050405020304" pitchFamily="18" charset="0"/>
            </a:endParaRPr>
          </a:p>
        </p:txBody>
      </p:sp>
      <p:sp>
        <p:nvSpPr>
          <p:cNvPr id="504" name="Google Shape;752;p31"/>
          <p:cNvSpPr/>
          <p:nvPr/>
        </p:nvSpPr>
        <p:spPr>
          <a:xfrm>
            <a:off x="1450398" y="1745603"/>
            <a:ext cx="455599" cy="45998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srgbClr val="0070C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1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6" name="Прямоугольник 505"/>
          <p:cNvSpPr/>
          <p:nvPr/>
        </p:nvSpPr>
        <p:spPr>
          <a:xfrm>
            <a:off x="6698657" y="1956254"/>
            <a:ext cx="2849585" cy="738664"/>
          </a:xfrm>
          <a:prstGeom prst="rect">
            <a:avLst/>
          </a:prstGeom>
          <a:effectLst>
            <a:outerShdw blurRad="50800" dist="38100" dir="2700000" algn="tl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Акт </a:t>
            </a:r>
            <a:r>
              <a:rPr lang="ru-RU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приема-передачи </a:t>
            </a:r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показателей учета</a:t>
            </a:r>
          </a:p>
          <a:p>
            <a:r>
              <a:rPr lang="ru-RU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nton"/>
                <a:cs typeface="Times New Roman" panose="02020603050405020304" pitchFamily="18" charset="0"/>
              </a:rPr>
              <a:t>и расчета заработной платы</a:t>
            </a:r>
          </a:p>
        </p:txBody>
      </p:sp>
      <p:sp>
        <p:nvSpPr>
          <p:cNvPr id="507" name="Google Shape;707;p34"/>
          <p:cNvSpPr txBox="1">
            <a:spLocks noGrp="1"/>
          </p:cNvSpPr>
          <p:nvPr>
            <p:ph type="subTitle" idx="4294967295"/>
          </p:nvPr>
        </p:nvSpPr>
        <p:spPr>
          <a:xfrm>
            <a:off x="7190634" y="4279204"/>
            <a:ext cx="1928373" cy="856067"/>
          </a:xfrm>
          <a:prstGeom prst="rect">
            <a:avLst/>
          </a:prstGeom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r">
              <a:buNone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4</a:t>
            </a: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79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02" grpId="0" animBg="1"/>
      <p:bldP spid="503" grpId="0"/>
      <p:bldP spid="504" grpId="0" animBg="1"/>
      <p:bldP spid="5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3353" cy="79839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981201" y="1684503"/>
            <a:ext cx="56367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Спасибо!</a:t>
            </a:r>
            <a:endParaRPr lang="ru-RU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54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Internet Research Agency by Slidesgo">
  <a:themeElements>
    <a:clrScheme name="Simple Light">
      <a:dk1>
        <a:srgbClr val="FFFFFF"/>
      </a:dk1>
      <a:lt1>
        <a:srgbClr val="FFFFFF"/>
      </a:lt1>
      <a:dk2>
        <a:srgbClr val="FFFFFF"/>
      </a:dk2>
      <a:lt2>
        <a:srgbClr val="000000"/>
      </a:lt2>
      <a:accent1>
        <a:srgbClr val="009FE3"/>
      </a:accent1>
      <a:accent2>
        <a:srgbClr val="F4951B"/>
      </a:accent2>
      <a:accent3>
        <a:srgbClr val="662483"/>
      </a:accent3>
      <a:accent4>
        <a:srgbClr val="E6007E"/>
      </a:accent4>
      <a:accent5>
        <a:srgbClr val="C6EAFA"/>
      </a:accent5>
      <a:accent6>
        <a:srgbClr val="FAD6B1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5025</TotalTime>
  <Words>146</Words>
  <Application>Microsoft Office PowerPoint</Application>
  <PresentationFormat>Экран (16:9)</PresentationFormat>
  <Paragraphs>49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Times New Roman</vt:lpstr>
      <vt:lpstr>Anton</vt:lpstr>
      <vt:lpstr>Lato</vt:lpstr>
      <vt:lpstr>Roboto</vt:lpstr>
      <vt:lpstr>Internet Research Agency by Slidesgo</vt:lpstr>
      <vt:lpstr>Презентация PowerPoint</vt:lpstr>
      <vt:lpstr>Презентация PowerPoint</vt:lpstr>
      <vt:lpstr>загружает данные ЕИСУКС, формирует протокол загрузки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Research Agency</dc:title>
  <dc:creator>Вдовина Анна Дмитриевна</dc:creator>
  <cp:lastModifiedBy>Войтович Виктория Викторовна</cp:lastModifiedBy>
  <cp:revision>166</cp:revision>
  <dcterms:modified xsi:type="dcterms:W3CDTF">2020-12-30T10:53:04Z</dcterms:modified>
</cp:coreProperties>
</file>