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18" r:id="rId2"/>
    <p:sldId id="421" r:id="rId3"/>
    <p:sldId id="460" r:id="rId4"/>
    <p:sldId id="423" r:id="rId5"/>
    <p:sldId id="419" r:id="rId6"/>
    <p:sldId id="416" r:id="rId7"/>
    <p:sldId id="427" r:id="rId8"/>
    <p:sldId id="415" r:id="rId9"/>
    <p:sldId id="429" r:id="rId10"/>
    <p:sldId id="462" r:id="rId11"/>
    <p:sldId id="432" r:id="rId12"/>
    <p:sldId id="459" r:id="rId13"/>
    <p:sldId id="461" r:id="rId14"/>
    <p:sldId id="463" r:id="rId15"/>
    <p:sldId id="456" r:id="rId16"/>
    <p:sldId id="458" r:id="rId1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4A02"/>
    <a:srgbClr val="045962"/>
    <a:srgbClr val="0066CC"/>
    <a:srgbClr val="6699FF"/>
    <a:srgbClr val="000066"/>
    <a:srgbClr val="F2A32E"/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8" autoAdjust="0"/>
    <p:restoredTop sz="94533" autoAdjust="0"/>
  </p:normalViewPr>
  <p:slideViewPr>
    <p:cSldViewPr>
      <p:cViewPr varScale="1">
        <p:scale>
          <a:sx n="106" d="100"/>
          <a:sy n="106" d="100"/>
        </p:scale>
        <p:origin x="-16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0F06CD-50FE-4EE8-8542-A4010F5408D6}" type="doc">
      <dgm:prSet loTypeId="urn:microsoft.com/office/officeart/2005/8/layout/pyramid1" loCatId="pyramid" qsTypeId="urn:microsoft.com/office/officeart/2005/8/quickstyle/simple1#1" qsCatId="simple" csTypeId="urn:microsoft.com/office/officeart/2005/8/colors/accent5_1" csCatId="accent5" phldr="1"/>
      <dgm:spPr/>
    </dgm:pt>
    <dgm:pt modelId="{AADCE7F2-EE96-4FFC-894B-67553C7C430F}">
      <dgm:prSet phldrT="[Текст]"/>
      <dgm:spPr/>
      <dgm:t>
        <a:bodyPr/>
        <a:lstStyle/>
        <a:p>
          <a:endParaRPr lang="ru-RU" dirty="0"/>
        </a:p>
      </dgm:t>
    </dgm:pt>
    <dgm:pt modelId="{8CDE65BE-67E0-41FD-88F5-9F8102069440}" type="parTrans" cxnId="{1BE29407-5B6A-4A6E-85E8-0A7046848847}">
      <dgm:prSet/>
      <dgm:spPr/>
      <dgm:t>
        <a:bodyPr/>
        <a:lstStyle/>
        <a:p>
          <a:endParaRPr lang="ru-RU"/>
        </a:p>
      </dgm:t>
    </dgm:pt>
    <dgm:pt modelId="{2938F1C9-D7E2-4D5E-AC34-F01DE9686450}" type="sibTrans" cxnId="{1BE29407-5B6A-4A6E-85E8-0A7046848847}">
      <dgm:prSet/>
      <dgm:spPr/>
      <dgm:t>
        <a:bodyPr/>
        <a:lstStyle/>
        <a:p>
          <a:endParaRPr lang="ru-RU"/>
        </a:p>
      </dgm:t>
    </dgm:pt>
    <dgm:pt modelId="{726EF33A-41C1-4FD6-BD89-447DB5A676CE}">
      <dgm:prSet/>
      <dgm:spPr/>
      <dgm:t>
        <a:bodyPr/>
        <a:lstStyle/>
        <a:p>
          <a:endParaRPr lang="ru-RU"/>
        </a:p>
      </dgm:t>
    </dgm:pt>
    <dgm:pt modelId="{F12C562D-0FC1-42B4-8CBA-789A536A8464}" type="parTrans" cxnId="{A8979E6C-26A4-4FB0-9B88-1E07CFBA1E51}">
      <dgm:prSet/>
      <dgm:spPr/>
      <dgm:t>
        <a:bodyPr/>
        <a:lstStyle/>
        <a:p>
          <a:endParaRPr lang="ru-RU"/>
        </a:p>
      </dgm:t>
    </dgm:pt>
    <dgm:pt modelId="{3BE4C323-0510-42F2-A03D-31F1B63E11BF}" type="sibTrans" cxnId="{A8979E6C-26A4-4FB0-9B88-1E07CFBA1E51}">
      <dgm:prSet/>
      <dgm:spPr/>
      <dgm:t>
        <a:bodyPr/>
        <a:lstStyle/>
        <a:p>
          <a:endParaRPr lang="ru-RU"/>
        </a:p>
      </dgm:t>
    </dgm:pt>
    <dgm:pt modelId="{6E15FD0D-0E95-4905-9B5B-1FF1BE6872AE}">
      <dgm:prSet/>
      <dgm:spPr/>
      <dgm:t>
        <a:bodyPr/>
        <a:lstStyle/>
        <a:p>
          <a:endParaRPr lang="ru-RU"/>
        </a:p>
      </dgm:t>
    </dgm:pt>
    <dgm:pt modelId="{5563C0D2-1094-4079-A7B6-435BD822DB77}" type="parTrans" cxnId="{3F087F1B-A44E-40B7-B82E-6D0A0E9509DC}">
      <dgm:prSet/>
      <dgm:spPr/>
      <dgm:t>
        <a:bodyPr/>
        <a:lstStyle/>
        <a:p>
          <a:endParaRPr lang="ru-RU"/>
        </a:p>
      </dgm:t>
    </dgm:pt>
    <dgm:pt modelId="{70F0BF46-9E7E-4E72-97C0-663D2ADCF46F}" type="sibTrans" cxnId="{3F087F1B-A44E-40B7-B82E-6D0A0E9509DC}">
      <dgm:prSet/>
      <dgm:spPr/>
      <dgm:t>
        <a:bodyPr/>
        <a:lstStyle/>
        <a:p>
          <a:endParaRPr lang="ru-RU"/>
        </a:p>
      </dgm:t>
    </dgm:pt>
    <dgm:pt modelId="{8F2A622A-F598-47AD-8E66-EE49A729422A}">
      <dgm:prSet/>
      <dgm:spPr/>
      <dgm:t>
        <a:bodyPr/>
        <a:lstStyle/>
        <a:p>
          <a:endParaRPr lang="ru-RU"/>
        </a:p>
      </dgm:t>
    </dgm:pt>
    <dgm:pt modelId="{E60BAB7A-51C2-45E0-B615-7B0ACFCB0B76}" type="parTrans" cxnId="{05C769E2-1224-4FED-8D9D-1106BAA0EF4D}">
      <dgm:prSet/>
      <dgm:spPr/>
      <dgm:t>
        <a:bodyPr/>
        <a:lstStyle/>
        <a:p>
          <a:endParaRPr lang="ru-RU"/>
        </a:p>
      </dgm:t>
    </dgm:pt>
    <dgm:pt modelId="{4DB67180-C6E3-4C34-895D-1ECA3361361B}" type="sibTrans" cxnId="{05C769E2-1224-4FED-8D9D-1106BAA0EF4D}">
      <dgm:prSet/>
      <dgm:spPr/>
      <dgm:t>
        <a:bodyPr/>
        <a:lstStyle/>
        <a:p>
          <a:endParaRPr lang="ru-RU"/>
        </a:p>
      </dgm:t>
    </dgm:pt>
    <dgm:pt modelId="{FB1C7923-752B-48DB-A94E-35BF70790A17}" type="pres">
      <dgm:prSet presAssocID="{C80F06CD-50FE-4EE8-8542-A4010F5408D6}" presName="Name0" presStyleCnt="0">
        <dgm:presLayoutVars>
          <dgm:dir/>
          <dgm:animLvl val="lvl"/>
          <dgm:resizeHandles val="exact"/>
        </dgm:presLayoutVars>
      </dgm:prSet>
      <dgm:spPr/>
    </dgm:pt>
    <dgm:pt modelId="{C640B5BC-B195-4D16-94A2-38A4645E5ADE}" type="pres">
      <dgm:prSet presAssocID="{AADCE7F2-EE96-4FFC-894B-67553C7C430F}" presName="Name8" presStyleCnt="0"/>
      <dgm:spPr/>
    </dgm:pt>
    <dgm:pt modelId="{DE70F2CB-3EEA-48D4-871C-867146CDBA92}" type="pres">
      <dgm:prSet presAssocID="{AADCE7F2-EE96-4FFC-894B-67553C7C430F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0E7BFE-6472-48FE-A768-3AF0A074AF12}" type="pres">
      <dgm:prSet presAssocID="{AADCE7F2-EE96-4FFC-894B-67553C7C430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6964A6-165E-4D9D-93ED-C0E9324C7744}" type="pres">
      <dgm:prSet presAssocID="{6E15FD0D-0E95-4905-9B5B-1FF1BE6872AE}" presName="Name8" presStyleCnt="0"/>
      <dgm:spPr/>
    </dgm:pt>
    <dgm:pt modelId="{6B7E3E61-4BB0-4B13-9EB5-8B0DAF5E6BFF}" type="pres">
      <dgm:prSet presAssocID="{6E15FD0D-0E95-4905-9B5B-1FF1BE6872AE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27A40-7558-4005-B77C-276FF8EAB99E}" type="pres">
      <dgm:prSet presAssocID="{6E15FD0D-0E95-4905-9B5B-1FF1BE6872A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2A4A4C-3221-4EE1-A690-96E19DB8F367}" type="pres">
      <dgm:prSet presAssocID="{8F2A622A-F598-47AD-8E66-EE49A729422A}" presName="Name8" presStyleCnt="0"/>
      <dgm:spPr/>
    </dgm:pt>
    <dgm:pt modelId="{390865CE-88FB-4327-A5BD-5B80486093D6}" type="pres">
      <dgm:prSet presAssocID="{8F2A622A-F598-47AD-8E66-EE49A729422A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E17AC2-3656-4BF8-AE46-8206112F2E75}" type="pres">
      <dgm:prSet presAssocID="{8F2A622A-F598-47AD-8E66-EE49A729422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63ADE0-1427-4D59-87F8-D43035A73C53}" type="pres">
      <dgm:prSet presAssocID="{726EF33A-41C1-4FD6-BD89-447DB5A676CE}" presName="Name8" presStyleCnt="0"/>
      <dgm:spPr/>
    </dgm:pt>
    <dgm:pt modelId="{26814768-341E-4727-93CF-CD470F19B837}" type="pres">
      <dgm:prSet presAssocID="{726EF33A-41C1-4FD6-BD89-447DB5A676CE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01F486-852D-4AA0-ABE7-DDD4DC9E927E}" type="pres">
      <dgm:prSet presAssocID="{726EF33A-41C1-4FD6-BD89-447DB5A676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D0F4BA-C1C3-4771-8EC6-9B3DDC397D84}" type="presOf" srcId="{8F2A622A-F598-47AD-8E66-EE49A729422A}" destId="{390865CE-88FB-4327-A5BD-5B80486093D6}" srcOrd="0" destOrd="0" presId="urn:microsoft.com/office/officeart/2005/8/layout/pyramid1"/>
    <dgm:cxn modelId="{649344E4-81BE-4ACD-B36A-E8F7061D5FCE}" type="presOf" srcId="{726EF33A-41C1-4FD6-BD89-447DB5A676CE}" destId="{6401F486-852D-4AA0-ABE7-DDD4DC9E927E}" srcOrd="1" destOrd="0" presId="urn:microsoft.com/office/officeart/2005/8/layout/pyramid1"/>
    <dgm:cxn modelId="{1BE29407-5B6A-4A6E-85E8-0A7046848847}" srcId="{C80F06CD-50FE-4EE8-8542-A4010F5408D6}" destId="{AADCE7F2-EE96-4FFC-894B-67553C7C430F}" srcOrd="0" destOrd="0" parTransId="{8CDE65BE-67E0-41FD-88F5-9F8102069440}" sibTransId="{2938F1C9-D7E2-4D5E-AC34-F01DE9686450}"/>
    <dgm:cxn modelId="{D6D496C2-F20E-41CE-8230-B821E2941DAA}" type="presOf" srcId="{6E15FD0D-0E95-4905-9B5B-1FF1BE6872AE}" destId="{EAD27A40-7558-4005-B77C-276FF8EAB99E}" srcOrd="1" destOrd="0" presId="urn:microsoft.com/office/officeart/2005/8/layout/pyramid1"/>
    <dgm:cxn modelId="{BFF2EF6F-FBF1-4716-9630-033DBC287CB2}" type="presOf" srcId="{726EF33A-41C1-4FD6-BD89-447DB5A676CE}" destId="{26814768-341E-4727-93CF-CD470F19B837}" srcOrd="0" destOrd="0" presId="urn:microsoft.com/office/officeart/2005/8/layout/pyramid1"/>
    <dgm:cxn modelId="{89E6961D-CD45-408B-BFE8-EECBB89B1293}" type="presOf" srcId="{8F2A622A-F598-47AD-8E66-EE49A729422A}" destId="{22E17AC2-3656-4BF8-AE46-8206112F2E75}" srcOrd="1" destOrd="0" presId="urn:microsoft.com/office/officeart/2005/8/layout/pyramid1"/>
    <dgm:cxn modelId="{B1C3839A-7742-46DE-9E56-09B6EB6D4994}" type="presOf" srcId="{6E15FD0D-0E95-4905-9B5B-1FF1BE6872AE}" destId="{6B7E3E61-4BB0-4B13-9EB5-8B0DAF5E6BFF}" srcOrd="0" destOrd="0" presId="urn:microsoft.com/office/officeart/2005/8/layout/pyramid1"/>
    <dgm:cxn modelId="{3F087F1B-A44E-40B7-B82E-6D0A0E9509DC}" srcId="{C80F06CD-50FE-4EE8-8542-A4010F5408D6}" destId="{6E15FD0D-0E95-4905-9B5B-1FF1BE6872AE}" srcOrd="1" destOrd="0" parTransId="{5563C0D2-1094-4079-A7B6-435BD822DB77}" sibTransId="{70F0BF46-9E7E-4E72-97C0-663D2ADCF46F}"/>
    <dgm:cxn modelId="{B143C0BD-9186-4D3C-B668-0028EC9D5828}" type="presOf" srcId="{AADCE7F2-EE96-4FFC-894B-67553C7C430F}" destId="{DE70F2CB-3EEA-48D4-871C-867146CDBA92}" srcOrd="0" destOrd="0" presId="urn:microsoft.com/office/officeart/2005/8/layout/pyramid1"/>
    <dgm:cxn modelId="{E17B838E-4B92-48AC-BF3B-EAC0A472ECCA}" type="presOf" srcId="{C80F06CD-50FE-4EE8-8542-A4010F5408D6}" destId="{FB1C7923-752B-48DB-A94E-35BF70790A17}" srcOrd="0" destOrd="0" presId="urn:microsoft.com/office/officeart/2005/8/layout/pyramid1"/>
    <dgm:cxn modelId="{31A6673A-AF99-4A42-844E-C911AE88911F}" type="presOf" srcId="{AADCE7F2-EE96-4FFC-894B-67553C7C430F}" destId="{330E7BFE-6472-48FE-A768-3AF0A074AF12}" srcOrd="1" destOrd="0" presId="urn:microsoft.com/office/officeart/2005/8/layout/pyramid1"/>
    <dgm:cxn modelId="{A8979E6C-26A4-4FB0-9B88-1E07CFBA1E51}" srcId="{C80F06CD-50FE-4EE8-8542-A4010F5408D6}" destId="{726EF33A-41C1-4FD6-BD89-447DB5A676CE}" srcOrd="3" destOrd="0" parTransId="{F12C562D-0FC1-42B4-8CBA-789A536A8464}" sibTransId="{3BE4C323-0510-42F2-A03D-31F1B63E11BF}"/>
    <dgm:cxn modelId="{05C769E2-1224-4FED-8D9D-1106BAA0EF4D}" srcId="{C80F06CD-50FE-4EE8-8542-A4010F5408D6}" destId="{8F2A622A-F598-47AD-8E66-EE49A729422A}" srcOrd="2" destOrd="0" parTransId="{E60BAB7A-51C2-45E0-B615-7B0ACFCB0B76}" sibTransId="{4DB67180-C6E3-4C34-895D-1ECA3361361B}"/>
    <dgm:cxn modelId="{2B61837D-74DC-4166-8F32-58B67563BA1C}" type="presParOf" srcId="{FB1C7923-752B-48DB-A94E-35BF70790A17}" destId="{C640B5BC-B195-4D16-94A2-38A4645E5ADE}" srcOrd="0" destOrd="0" presId="urn:microsoft.com/office/officeart/2005/8/layout/pyramid1"/>
    <dgm:cxn modelId="{2F0671F3-207E-44B5-8772-E149EB05527F}" type="presParOf" srcId="{C640B5BC-B195-4D16-94A2-38A4645E5ADE}" destId="{DE70F2CB-3EEA-48D4-871C-867146CDBA92}" srcOrd="0" destOrd="0" presId="urn:microsoft.com/office/officeart/2005/8/layout/pyramid1"/>
    <dgm:cxn modelId="{267E79A1-CA23-4120-9A92-567B8A775C06}" type="presParOf" srcId="{C640B5BC-B195-4D16-94A2-38A4645E5ADE}" destId="{330E7BFE-6472-48FE-A768-3AF0A074AF12}" srcOrd="1" destOrd="0" presId="urn:microsoft.com/office/officeart/2005/8/layout/pyramid1"/>
    <dgm:cxn modelId="{65BF7CDA-7D35-46B5-BF67-B10B933664D2}" type="presParOf" srcId="{FB1C7923-752B-48DB-A94E-35BF70790A17}" destId="{E26964A6-165E-4D9D-93ED-C0E9324C7744}" srcOrd="1" destOrd="0" presId="urn:microsoft.com/office/officeart/2005/8/layout/pyramid1"/>
    <dgm:cxn modelId="{6B30AA57-04E0-4C5E-A756-75B6A930CD9B}" type="presParOf" srcId="{E26964A6-165E-4D9D-93ED-C0E9324C7744}" destId="{6B7E3E61-4BB0-4B13-9EB5-8B0DAF5E6BFF}" srcOrd="0" destOrd="0" presId="urn:microsoft.com/office/officeart/2005/8/layout/pyramid1"/>
    <dgm:cxn modelId="{1B895BAF-3EEB-403C-AF99-63563932DA09}" type="presParOf" srcId="{E26964A6-165E-4D9D-93ED-C0E9324C7744}" destId="{EAD27A40-7558-4005-B77C-276FF8EAB99E}" srcOrd="1" destOrd="0" presId="urn:microsoft.com/office/officeart/2005/8/layout/pyramid1"/>
    <dgm:cxn modelId="{04BF0078-FB6E-4ED3-93F8-99CA28964681}" type="presParOf" srcId="{FB1C7923-752B-48DB-A94E-35BF70790A17}" destId="{2D2A4A4C-3221-4EE1-A690-96E19DB8F367}" srcOrd="2" destOrd="0" presId="urn:microsoft.com/office/officeart/2005/8/layout/pyramid1"/>
    <dgm:cxn modelId="{D3CD867A-1FDC-426C-9ADF-1577B1E6431E}" type="presParOf" srcId="{2D2A4A4C-3221-4EE1-A690-96E19DB8F367}" destId="{390865CE-88FB-4327-A5BD-5B80486093D6}" srcOrd="0" destOrd="0" presId="urn:microsoft.com/office/officeart/2005/8/layout/pyramid1"/>
    <dgm:cxn modelId="{E7BE4302-20F3-4082-9E0E-748E365425E3}" type="presParOf" srcId="{2D2A4A4C-3221-4EE1-A690-96E19DB8F367}" destId="{22E17AC2-3656-4BF8-AE46-8206112F2E75}" srcOrd="1" destOrd="0" presId="urn:microsoft.com/office/officeart/2005/8/layout/pyramid1"/>
    <dgm:cxn modelId="{EB79971C-984C-4C07-8B31-567539915859}" type="presParOf" srcId="{FB1C7923-752B-48DB-A94E-35BF70790A17}" destId="{F163ADE0-1427-4D59-87F8-D43035A73C53}" srcOrd="3" destOrd="0" presId="urn:microsoft.com/office/officeart/2005/8/layout/pyramid1"/>
    <dgm:cxn modelId="{8D2F91AB-4341-4B25-9909-EA10B8E9C94F}" type="presParOf" srcId="{F163ADE0-1427-4D59-87F8-D43035A73C53}" destId="{26814768-341E-4727-93CF-CD470F19B837}" srcOrd="0" destOrd="0" presId="urn:microsoft.com/office/officeart/2005/8/layout/pyramid1"/>
    <dgm:cxn modelId="{298B0E3D-C106-4B0E-8997-FF21EA0BD166}" type="presParOf" srcId="{F163ADE0-1427-4D59-87F8-D43035A73C53}" destId="{6401F486-852D-4AA0-ABE7-DDD4DC9E927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E78A34-B127-4C64-9D8F-9A9FE0244C16}" type="doc">
      <dgm:prSet loTypeId="urn:microsoft.com/office/officeart/2005/8/layout/chevron2" loCatId="list" qsTypeId="urn:microsoft.com/office/officeart/2005/8/quickstyle/simple1#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AD0AD30-610B-41EB-AFDA-205522586AF9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315B135-A678-479B-B153-1210B409F2F8}" type="parTrans" cxnId="{33D60430-0E84-4890-9B98-F5D520D8E257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B15FFCCF-42B6-4DCA-AF7A-63B6E0772AA3}" type="sibTrans" cxnId="{33D60430-0E84-4890-9B98-F5D520D8E257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04D5FA5C-8FBC-406F-9437-9EDC31C9C43C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организация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F004A0AE-9BD1-44B4-AA9E-F676CE98BED6}" type="parTrans" cxnId="{682A9A3B-79D7-4ABD-B657-80C253E1825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0B8B424D-EA98-4761-A745-72BC4A1DC626}" type="sibTrans" cxnId="{682A9A3B-79D7-4ABD-B657-80C253E1825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AE562AB8-D047-42B6-8BAE-0E9CB3B61C50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AE43956-E70F-42F6-81DC-68B709AE54DD}" type="parTrans" cxnId="{493E928F-E19D-4B71-89BA-03339528F004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E7209868-9854-4288-A2FB-2D2E60E0E22C}" type="sibTrans" cxnId="{493E928F-E19D-4B71-89BA-03339528F004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4AA8D185-9B7C-41E5-A374-7DA37C1325D4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учет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013472D-CF60-4E4E-883C-C0027A07C9E5}" type="parTrans" cxnId="{1118BA97-845B-4CC6-83A3-92E141AB0A51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65B9EF1B-A11C-42B9-8D2D-8D0C70A3672B}" type="sibTrans" cxnId="{1118BA97-845B-4CC6-83A3-92E141AB0A51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D2B5E347-7893-47C2-9605-FA6EC4A41B8D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отчетность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7F458E3-1039-4EF9-A9D3-58ACFA6322A4}" type="parTrans" cxnId="{7E4BFF4F-72A3-4E35-A1B6-7A80A1A0355F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AE319761-00B9-45BE-A687-FC0C3C2C7144}" type="sibTrans" cxnId="{7E4BFF4F-72A3-4E35-A1B6-7A80A1A0355F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69A5C895-CF21-4013-AFB9-EE86EA31B467}">
      <dgm:prSet custT="1"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E264E2E2-DC26-4D29-8DC5-B233AD77F38E}" type="parTrans" cxnId="{C4803831-D2D7-4BA2-835A-FF93D9363EDB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45A5936D-F379-47D7-A1B4-2518268C8D4F}" type="sibTrans" cxnId="{C4803831-D2D7-4BA2-835A-FF93D9363EDB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172F3FD5-190E-476D-90CD-2641830142CA}">
      <dgm:prSet custT="1"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C65A340F-E59A-4EC7-83AB-2C53A3456A88}" type="parTrans" cxnId="{1B5F65F0-1D19-4FB9-8B49-A0E216626D6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5FA60F09-0F25-436A-B04F-28E686E92B83}" type="sibTrans" cxnId="{1B5F65F0-1D19-4FB9-8B49-A0E216626D6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E0D1E5BB-0316-4DA0-9C52-BDF34FD82CB5}">
      <dgm:prSet custT="1"/>
      <dgm:spPr/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совершен-ствование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80209EDA-F5B0-4A70-9D4B-9EABC88E3B33}" type="parTrans" cxnId="{5B339943-2C75-4FFE-89D4-C711ED573542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1A4718FE-AF9B-4894-8ABE-6E6AE6167528}" type="sibTrans" cxnId="{5B339943-2C75-4FFE-89D4-C711ED573542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8B92DDD3-13BA-4BEA-A38A-9892DCC3FAF1}">
      <dgm:prSet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мотивация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9F2C127-9440-47ED-8638-6121448C69BE}" type="parTrans" cxnId="{E0F0BB31-9F5C-43D1-8482-24C358D83B29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3AF41172-DCCD-467B-A3CD-002F7DB5630C}" type="sibTrans" cxnId="{E0F0BB31-9F5C-43D1-8482-24C358D83B29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10ACE99B-A7C7-4E56-BF44-21AB8446726B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E31A4444-F96B-4FD6-A68D-BE1572119F26}" type="sibTrans" cxnId="{0FC9D8C2-2218-4BA7-9BE9-88DD62E4BCB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B40B57DA-A34D-47A2-9B7D-11992980111E}" type="parTrans" cxnId="{0FC9D8C2-2218-4BA7-9BE9-88DD62E4BCBD}">
      <dgm:prSet/>
      <dgm:spPr/>
      <dgm:t>
        <a:bodyPr/>
        <a:lstStyle/>
        <a:p>
          <a:endParaRPr lang="ru-RU" sz="1600" b="1">
            <a:latin typeface="Times New Roman" pitchFamily="18" charset="0"/>
            <a:cs typeface="Times New Roman" pitchFamily="18" charset="0"/>
          </a:endParaRPr>
        </a:p>
      </dgm:t>
    </dgm:pt>
    <dgm:pt modelId="{2DD0A0AB-EE94-47B0-AEBE-5CD3BF656970}" type="pres">
      <dgm:prSet presAssocID="{D2E78A34-B127-4C64-9D8F-9A9FE0244C1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9279F0-7D9A-40F5-8F03-B0C08DE40821}" type="pres">
      <dgm:prSet presAssocID="{4AD0AD30-610B-41EB-AFDA-205522586AF9}" presName="composite" presStyleCnt="0"/>
      <dgm:spPr/>
    </dgm:pt>
    <dgm:pt modelId="{42AC016A-ACC9-45A4-95B4-875D402BD64F}" type="pres">
      <dgm:prSet presAssocID="{4AD0AD30-610B-41EB-AFDA-205522586AF9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1E566-01BC-4345-B402-5FC9E8037E52}" type="pres">
      <dgm:prSet presAssocID="{4AD0AD30-610B-41EB-AFDA-205522586AF9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84D0EB-6308-4F8D-BF8D-09B34CF44CE4}" type="pres">
      <dgm:prSet presAssocID="{B15FFCCF-42B6-4DCA-AF7A-63B6E0772AA3}" presName="sp" presStyleCnt="0"/>
      <dgm:spPr/>
    </dgm:pt>
    <dgm:pt modelId="{256AF4FD-D44A-4E1B-BC44-D91A1974A5C2}" type="pres">
      <dgm:prSet presAssocID="{AE562AB8-D047-42B6-8BAE-0E9CB3B61C50}" presName="composite" presStyleCnt="0"/>
      <dgm:spPr/>
    </dgm:pt>
    <dgm:pt modelId="{88223E2F-A43B-4A30-9B43-21753FEE89A5}" type="pres">
      <dgm:prSet presAssocID="{AE562AB8-D047-42B6-8BAE-0E9CB3B61C5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3576A-79A0-4537-9AB0-96E9F27E8D3F}" type="pres">
      <dgm:prSet presAssocID="{AE562AB8-D047-42B6-8BAE-0E9CB3B61C5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1420D8-63E2-4CF3-9525-C5DBA9C9178E}" type="pres">
      <dgm:prSet presAssocID="{E7209868-9854-4288-A2FB-2D2E60E0E22C}" presName="sp" presStyleCnt="0"/>
      <dgm:spPr/>
    </dgm:pt>
    <dgm:pt modelId="{7D16B15B-9B6D-4198-AA6D-76F27C0F31BB}" type="pres">
      <dgm:prSet presAssocID="{10ACE99B-A7C7-4E56-BF44-21AB8446726B}" presName="composite" presStyleCnt="0"/>
      <dgm:spPr/>
    </dgm:pt>
    <dgm:pt modelId="{1752A50D-8262-4F42-BC22-C149C2B4F961}" type="pres">
      <dgm:prSet presAssocID="{10ACE99B-A7C7-4E56-BF44-21AB8446726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D0F94-A57B-4D2C-ABAA-18A36B0F9E96}" type="pres">
      <dgm:prSet presAssocID="{10ACE99B-A7C7-4E56-BF44-21AB8446726B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F0B0F-4351-4E7A-9CBA-78B2AD36B48F}" type="pres">
      <dgm:prSet presAssocID="{E31A4444-F96B-4FD6-A68D-BE1572119F26}" presName="sp" presStyleCnt="0"/>
      <dgm:spPr/>
    </dgm:pt>
    <dgm:pt modelId="{B38DD23D-EA6C-4146-AC3B-4D3C05851AFF}" type="pres">
      <dgm:prSet presAssocID="{69A5C895-CF21-4013-AFB9-EE86EA31B467}" presName="composite" presStyleCnt="0"/>
      <dgm:spPr/>
    </dgm:pt>
    <dgm:pt modelId="{D924FC78-ABF4-4018-956B-DDBA72E14D0B}" type="pres">
      <dgm:prSet presAssocID="{69A5C895-CF21-4013-AFB9-EE86EA31B46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FCAB5-AAF6-449D-8D1A-7F91D0420AB9}" type="pres">
      <dgm:prSet presAssocID="{69A5C895-CF21-4013-AFB9-EE86EA31B467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F7E13-9E76-4032-A0EC-184D6910A9DF}" type="pres">
      <dgm:prSet presAssocID="{45A5936D-F379-47D7-A1B4-2518268C8D4F}" presName="sp" presStyleCnt="0"/>
      <dgm:spPr/>
    </dgm:pt>
    <dgm:pt modelId="{C113EE94-1FAE-4181-B526-87EC25B522E4}" type="pres">
      <dgm:prSet presAssocID="{172F3FD5-190E-476D-90CD-2641830142CA}" presName="composite" presStyleCnt="0"/>
      <dgm:spPr/>
    </dgm:pt>
    <dgm:pt modelId="{B95CA131-8674-422E-BBFF-116B37B1304C}" type="pres">
      <dgm:prSet presAssocID="{172F3FD5-190E-476D-90CD-2641830142C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1079E0-A0B5-48A1-ABB0-3A25627D94F7}" type="pres">
      <dgm:prSet presAssocID="{172F3FD5-190E-476D-90CD-2641830142C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EA297D-98C2-4EA9-A032-B9D023C1126E}" type="presOf" srcId="{D2E78A34-B127-4C64-9D8F-9A9FE0244C16}" destId="{2DD0A0AB-EE94-47B0-AEBE-5CD3BF656970}" srcOrd="0" destOrd="0" presId="urn:microsoft.com/office/officeart/2005/8/layout/chevron2"/>
    <dgm:cxn modelId="{E0F0BB31-9F5C-43D1-8482-24C358D83B29}" srcId="{172F3FD5-190E-476D-90CD-2641830142CA}" destId="{8B92DDD3-13BA-4BEA-A38A-9892DCC3FAF1}" srcOrd="0" destOrd="0" parTransId="{59F2C127-9440-47ED-8638-6121448C69BE}" sibTransId="{3AF41172-DCCD-467B-A3CD-002F7DB5630C}"/>
    <dgm:cxn modelId="{D6B9CC35-1630-4D7F-9C45-F52FA507902B}" type="presOf" srcId="{E0D1E5BB-0316-4DA0-9C52-BDF34FD82CB5}" destId="{172FCAB5-AAF6-449D-8D1A-7F91D0420AB9}" srcOrd="0" destOrd="0" presId="urn:microsoft.com/office/officeart/2005/8/layout/chevron2"/>
    <dgm:cxn modelId="{7E0E84EC-AB5D-481F-BFE6-02A10B0C1848}" type="presOf" srcId="{8B92DDD3-13BA-4BEA-A38A-9892DCC3FAF1}" destId="{0E1079E0-A0B5-48A1-ABB0-3A25627D94F7}" srcOrd="0" destOrd="0" presId="urn:microsoft.com/office/officeart/2005/8/layout/chevron2"/>
    <dgm:cxn modelId="{5B339943-2C75-4FFE-89D4-C711ED573542}" srcId="{69A5C895-CF21-4013-AFB9-EE86EA31B467}" destId="{E0D1E5BB-0316-4DA0-9C52-BDF34FD82CB5}" srcOrd="0" destOrd="0" parTransId="{80209EDA-F5B0-4A70-9D4B-9EABC88E3B33}" sibTransId="{1A4718FE-AF9B-4894-8ABE-6E6AE6167528}"/>
    <dgm:cxn modelId="{585425F0-F3F8-4174-8C6A-2908B242C109}" type="presOf" srcId="{69A5C895-CF21-4013-AFB9-EE86EA31B467}" destId="{D924FC78-ABF4-4018-956B-DDBA72E14D0B}" srcOrd="0" destOrd="0" presId="urn:microsoft.com/office/officeart/2005/8/layout/chevron2"/>
    <dgm:cxn modelId="{1E5A6DF0-ACD3-4AD9-841F-F20543BB7EDB}" type="presOf" srcId="{D2B5E347-7893-47C2-9605-FA6EC4A41B8D}" destId="{DF3D0F94-A57B-4D2C-ABAA-18A36B0F9E96}" srcOrd="0" destOrd="0" presId="urn:microsoft.com/office/officeart/2005/8/layout/chevron2"/>
    <dgm:cxn modelId="{33D60430-0E84-4890-9B98-F5D520D8E257}" srcId="{D2E78A34-B127-4C64-9D8F-9A9FE0244C16}" destId="{4AD0AD30-610B-41EB-AFDA-205522586AF9}" srcOrd="0" destOrd="0" parTransId="{D315B135-A678-479B-B153-1210B409F2F8}" sibTransId="{B15FFCCF-42B6-4DCA-AF7A-63B6E0772AA3}"/>
    <dgm:cxn modelId="{0FC9D8C2-2218-4BA7-9BE9-88DD62E4BCBD}" srcId="{D2E78A34-B127-4C64-9D8F-9A9FE0244C16}" destId="{10ACE99B-A7C7-4E56-BF44-21AB8446726B}" srcOrd="2" destOrd="0" parTransId="{B40B57DA-A34D-47A2-9B7D-11992980111E}" sibTransId="{E31A4444-F96B-4FD6-A68D-BE1572119F26}"/>
    <dgm:cxn modelId="{A32978EF-48A6-4C66-85B3-EC78CA7E4DDA}" type="presOf" srcId="{4AD0AD30-610B-41EB-AFDA-205522586AF9}" destId="{42AC016A-ACC9-45A4-95B4-875D402BD64F}" srcOrd="0" destOrd="0" presId="urn:microsoft.com/office/officeart/2005/8/layout/chevron2"/>
    <dgm:cxn modelId="{9CEC3602-7705-4A61-8C68-35FACE046657}" type="presOf" srcId="{172F3FD5-190E-476D-90CD-2641830142CA}" destId="{B95CA131-8674-422E-BBFF-116B37B1304C}" srcOrd="0" destOrd="0" presId="urn:microsoft.com/office/officeart/2005/8/layout/chevron2"/>
    <dgm:cxn modelId="{4A874C36-31EC-400C-88CC-83AADFA10DDB}" type="presOf" srcId="{4AA8D185-9B7C-41E5-A374-7DA37C1325D4}" destId="{DC63576A-79A0-4537-9AB0-96E9F27E8D3F}" srcOrd="0" destOrd="0" presId="urn:microsoft.com/office/officeart/2005/8/layout/chevron2"/>
    <dgm:cxn modelId="{7E4BFF4F-72A3-4E35-A1B6-7A80A1A0355F}" srcId="{10ACE99B-A7C7-4E56-BF44-21AB8446726B}" destId="{D2B5E347-7893-47C2-9605-FA6EC4A41B8D}" srcOrd="0" destOrd="0" parTransId="{D7F458E3-1039-4EF9-A9D3-58ACFA6322A4}" sibTransId="{AE319761-00B9-45BE-A687-FC0C3C2C7144}"/>
    <dgm:cxn modelId="{1B5F65F0-1D19-4FB9-8B49-A0E216626D6D}" srcId="{D2E78A34-B127-4C64-9D8F-9A9FE0244C16}" destId="{172F3FD5-190E-476D-90CD-2641830142CA}" srcOrd="4" destOrd="0" parTransId="{C65A340F-E59A-4EC7-83AB-2C53A3456A88}" sibTransId="{5FA60F09-0F25-436A-B04F-28E686E92B83}"/>
    <dgm:cxn modelId="{493E928F-E19D-4B71-89BA-03339528F004}" srcId="{D2E78A34-B127-4C64-9D8F-9A9FE0244C16}" destId="{AE562AB8-D047-42B6-8BAE-0E9CB3B61C50}" srcOrd="1" destOrd="0" parTransId="{DAE43956-E70F-42F6-81DC-68B709AE54DD}" sibTransId="{E7209868-9854-4288-A2FB-2D2E60E0E22C}"/>
    <dgm:cxn modelId="{2D38D7A8-3A05-44D9-99FB-D64D04D6DB61}" type="presOf" srcId="{04D5FA5C-8FBC-406F-9437-9EDC31C9C43C}" destId="{7051E566-01BC-4345-B402-5FC9E8037E52}" srcOrd="0" destOrd="0" presId="urn:microsoft.com/office/officeart/2005/8/layout/chevron2"/>
    <dgm:cxn modelId="{3256C157-4784-4AAF-9C3B-184E97A8141C}" type="presOf" srcId="{AE562AB8-D047-42B6-8BAE-0E9CB3B61C50}" destId="{88223E2F-A43B-4A30-9B43-21753FEE89A5}" srcOrd="0" destOrd="0" presId="urn:microsoft.com/office/officeart/2005/8/layout/chevron2"/>
    <dgm:cxn modelId="{682A9A3B-79D7-4ABD-B657-80C253E1825D}" srcId="{4AD0AD30-610B-41EB-AFDA-205522586AF9}" destId="{04D5FA5C-8FBC-406F-9437-9EDC31C9C43C}" srcOrd="0" destOrd="0" parTransId="{F004A0AE-9BD1-44B4-AA9E-F676CE98BED6}" sibTransId="{0B8B424D-EA98-4761-A745-72BC4A1DC626}"/>
    <dgm:cxn modelId="{EEC76E47-6A4F-436B-8A88-F03E3406E61E}" type="presOf" srcId="{10ACE99B-A7C7-4E56-BF44-21AB8446726B}" destId="{1752A50D-8262-4F42-BC22-C149C2B4F961}" srcOrd="0" destOrd="0" presId="urn:microsoft.com/office/officeart/2005/8/layout/chevron2"/>
    <dgm:cxn modelId="{1118BA97-845B-4CC6-83A3-92E141AB0A51}" srcId="{AE562AB8-D047-42B6-8BAE-0E9CB3B61C50}" destId="{4AA8D185-9B7C-41E5-A374-7DA37C1325D4}" srcOrd="0" destOrd="0" parTransId="{8013472D-CF60-4E4E-883C-C0027A07C9E5}" sibTransId="{65B9EF1B-A11C-42B9-8D2D-8D0C70A3672B}"/>
    <dgm:cxn modelId="{C4803831-D2D7-4BA2-835A-FF93D9363EDB}" srcId="{D2E78A34-B127-4C64-9D8F-9A9FE0244C16}" destId="{69A5C895-CF21-4013-AFB9-EE86EA31B467}" srcOrd="3" destOrd="0" parTransId="{E264E2E2-DC26-4D29-8DC5-B233AD77F38E}" sibTransId="{45A5936D-F379-47D7-A1B4-2518268C8D4F}"/>
    <dgm:cxn modelId="{FDA5613A-6EC9-4920-B527-0A43388CF395}" type="presParOf" srcId="{2DD0A0AB-EE94-47B0-AEBE-5CD3BF656970}" destId="{989279F0-7D9A-40F5-8F03-B0C08DE40821}" srcOrd="0" destOrd="0" presId="urn:microsoft.com/office/officeart/2005/8/layout/chevron2"/>
    <dgm:cxn modelId="{4F6B2ACC-69C8-4920-BCB7-F1FB40A4C6A7}" type="presParOf" srcId="{989279F0-7D9A-40F5-8F03-B0C08DE40821}" destId="{42AC016A-ACC9-45A4-95B4-875D402BD64F}" srcOrd="0" destOrd="0" presId="urn:microsoft.com/office/officeart/2005/8/layout/chevron2"/>
    <dgm:cxn modelId="{F2341E61-08A8-4139-B9FD-5261B808B066}" type="presParOf" srcId="{989279F0-7D9A-40F5-8F03-B0C08DE40821}" destId="{7051E566-01BC-4345-B402-5FC9E8037E52}" srcOrd="1" destOrd="0" presId="urn:microsoft.com/office/officeart/2005/8/layout/chevron2"/>
    <dgm:cxn modelId="{36C6F550-DA53-48B2-A9D1-20C69370341F}" type="presParOf" srcId="{2DD0A0AB-EE94-47B0-AEBE-5CD3BF656970}" destId="{0684D0EB-6308-4F8D-BF8D-09B34CF44CE4}" srcOrd="1" destOrd="0" presId="urn:microsoft.com/office/officeart/2005/8/layout/chevron2"/>
    <dgm:cxn modelId="{D6BD9EE5-36FB-4CA9-A9C4-0E7DFF9889BB}" type="presParOf" srcId="{2DD0A0AB-EE94-47B0-AEBE-5CD3BF656970}" destId="{256AF4FD-D44A-4E1B-BC44-D91A1974A5C2}" srcOrd="2" destOrd="0" presId="urn:microsoft.com/office/officeart/2005/8/layout/chevron2"/>
    <dgm:cxn modelId="{89DD5637-70D8-40B0-B6A9-06AFF095277E}" type="presParOf" srcId="{256AF4FD-D44A-4E1B-BC44-D91A1974A5C2}" destId="{88223E2F-A43B-4A30-9B43-21753FEE89A5}" srcOrd="0" destOrd="0" presId="urn:microsoft.com/office/officeart/2005/8/layout/chevron2"/>
    <dgm:cxn modelId="{00A71076-C68C-4371-A0E3-7D4614FCFB10}" type="presParOf" srcId="{256AF4FD-D44A-4E1B-BC44-D91A1974A5C2}" destId="{DC63576A-79A0-4537-9AB0-96E9F27E8D3F}" srcOrd="1" destOrd="0" presId="urn:microsoft.com/office/officeart/2005/8/layout/chevron2"/>
    <dgm:cxn modelId="{9CA87BE9-73EA-4542-AE53-CA273B5C71BC}" type="presParOf" srcId="{2DD0A0AB-EE94-47B0-AEBE-5CD3BF656970}" destId="{C61420D8-63E2-4CF3-9525-C5DBA9C9178E}" srcOrd="3" destOrd="0" presId="urn:microsoft.com/office/officeart/2005/8/layout/chevron2"/>
    <dgm:cxn modelId="{8BFFEFAF-01BA-454F-A498-304808F60432}" type="presParOf" srcId="{2DD0A0AB-EE94-47B0-AEBE-5CD3BF656970}" destId="{7D16B15B-9B6D-4198-AA6D-76F27C0F31BB}" srcOrd="4" destOrd="0" presId="urn:microsoft.com/office/officeart/2005/8/layout/chevron2"/>
    <dgm:cxn modelId="{C98A50A6-BC6A-4360-A923-15DF16D18B77}" type="presParOf" srcId="{7D16B15B-9B6D-4198-AA6D-76F27C0F31BB}" destId="{1752A50D-8262-4F42-BC22-C149C2B4F961}" srcOrd="0" destOrd="0" presId="urn:microsoft.com/office/officeart/2005/8/layout/chevron2"/>
    <dgm:cxn modelId="{DF2DFF79-03CC-434F-8CD3-EE759BD302CB}" type="presParOf" srcId="{7D16B15B-9B6D-4198-AA6D-76F27C0F31BB}" destId="{DF3D0F94-A57B-4D2C-ABAA-18A36B0F9E96}" srcOrd="1" destOrd="0" presId="urn:microsoft.com/office/officeart/2005/8/layout/chevron2"/>
    <dgm:cxn modelId="{E61CFFC9-D4B4-439A-87EB-38E023F25FC6}" type="presParOf" srcId="{2DD0A0AB-EE94-47B0-AEBE-5CD3BF656970}" destId="{4A4F0B0F-4351-4E7A-9CBA-78B2AD36B48F}" srcOrd="5" destOrd="0" presId="urn:microsoft.com/office/officeart/2005/8/layout/chevron2"/>
    <dgm:cxn modelId="{0140F850-A4F0-4CC1-B8C1-6B1C2096F624}" type="presParOf" srcId="{2DD0A0AB-EE94-47B0-AEBE-5CD3BF656970}" destId="{B38DD23D-EA6C-4146-AC3B-4D3C05851AFF}" srcOrd="6" destOrd="0" presId="urn:microsoft.com/office/officeart/2005/8/layout/chevron2"/>
    <dgm:cxn modelId="{4C0512D1-C265-4B4E-BEC8-D42FA98C3B2D}" type="presParOf" srcId="{B38DD23D-EA6C-4146-AC3B-4D3C05851AFF}" destId="{D924FC78-ABF4-4018-956B-DDBA72E14D0B}" srcOrd="0" destOrd="0" presId="urn:microsoft.com/office/officeart/2005/8/layout/chevron2"/>
    <dgm:cxn modelId="{FEAFA8C1-EE4D-4598-8BE5-1F526D5AAD0A}" type="presParOf" srcId="{B38DD23D-EA6C-4146-AC3B-4D3C05851AFF}" destId="{172FCAB5-AAF6-449D-8D1A-7F91D0420AB9}" srcOrd="1" destOrd="0" presId="urn:microsoft.com/office/officeart/2005/8/layout/chevron2"/>
    <dgm:cxn modelId="{F5A7D3E0-63DA-46CA-AFBB-C1E774966A6C}" type="presParOf" srcId="{2DD0A0AB-EE94-47B0-AEBE-5CD3BF656970}" destId="{486F7E13-9E76-4032-A0EC-184D6910A9DF}" srcOrd="7" destOrd="0" presId="urn:microsoft.com/office/officeart/2005/8/layout/chevron2"/>
    <dgm:cxn modelId="{F666A5DE-DF7A-43DE-92B0-A5FA6FEFF6B1}" type="presParOf" srcId="{2DD0A0AB-EE94-47B0-AEBE-5CD3BF656970}" destId="{C113EE94-1FAE-4181-B526-87EC25B522E4}" srcOrd="8" destOrd="0" presId="urn:microsoft.com/office/officeart/2005/8/layout/chevron2"/>
    <dgm:cxn modelId="{013C382C-FF01-4A2A-A33D-37F5B4F843C0}" type="presParOf" srcId="{C113EE94-1FAE-4181-B526-87EC25B522E4}" destId="{B95CA131-8674-422E-BBFF-116B37B1304C}" srcOrd="0" destOrd="0" presId="urn:microsoft.com/office/officeart/2005/8/layout/chevron2"/>
    <dgm:cxn modelId="{BB90828C-6EB5-45BD-BC4D-BB8587A10424}" type="presParOf" srcId="{C113EE94-1FAE-4181-B526-87EC25B522E4}" destId="{0E1079E0-A0B5-48A1-ABB0-3A25627D94F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9F52EFD-DBE9-4E10-8C63-4FD9E9D7BB99}" type="doc">
      <dgm:prSet loTypeId="urn:microsoft.com/office/officeart/2005/8/layout/list1" loCatId="list" qsTypeId="urn:microsoft.com/office/officeart/2005/8/quickstyle/simple1#3" qsCatId="simple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81357071-2DA8-496E-A8B1-7E6434FB85A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планирование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670C7839-03B0-477C-94DD-C2F1FC0A16A9}" type="parTrans" cxnId="{3529FCD1-CCBF-4DB5-95A7-883BC909AA0D}">
      <dgm:prSet/>
      <dgm:spPr/>
      <dgm:t>
        <a:bodyPr/>
        <a:lstStyle/>
        <a:p>
          <a:endParaRPr lang="ru-RU"/>
        </a:p>
      </dgm:t>
    </dgm:pt>
    <dgm:pt modelId="{8B49CBA9-AD81-46DA-BD76-1964F5347129}" type="sibTrans" cxnId="{3529FCD1-CCBF-4DB5-95A7-883BC909AA0D}">
      <dgm:prSet/>
      <dgm:spPr/>
      <dgm:t>
        <a:bodyPr/>
        <a:lstStyle/>
        <a:p>
          <a:endParaRPr lang="ru-RU"/>
        </a:p>
      </dgm:t>
    </dgm:pt>
    <dgm:pt modelId="{9B3F820E-F286-476C-BA7B-C976F6336A3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результаты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F15F223-4B63-407F-82BD-290B8A9A93EC}" type="parTrans" cxnId="{3C147DCB-C55A-440D-AB87-DF96FEF7B0D7}">
      <dgm:prSet/>
      <dgm:spPr/>
      <dgm:t>
        <a:bodyPr/>
        <a:lstStyle/>
        <a:p>
          <a:endParaRPr lang="ru-RU"/>
        </a:p>
      </dgm:t>
    </dgm:pt>
    <dgm:pt modelId="{791DB171-43FB-4892-9834-5B6830D464DC}" type="sibTrans" cxnId="{3C147DCB-C55A-440D-AB87-DF96FEF7B0D7}">
      <dgm:prSet/>
      <dgm:spPr/>
      <dgm:t>
        <a:bodyPr/>
        <a:lstStyle/>
        <a:p>
          <a:endParaRPr lang="ru-RU"/>
        </a:p>
      </dgm:t>
    </dgm:pt>
    <dgm:pt modelId="{085DBCB4-210F-4E61-95F1-95CE308F857F}" type="pres">
      <dgm:prSet presAssocID="{39F52EFD-DBE9-4E10-8C63-4FD9E9D7BB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C3DFBE-DC28-495A-BB19-A4C0AE8B1DDB}" type="pres">
      <dgm:prSet presAssocID="{81357071-2DA8-496E-A8B1-7E6434FB85A0}" presName="parentLin" presStyleCnt="0"/>
      <dgm:spPr/>
    </dgm:pt>
    <dgm:pt modelId="{CD069966-BF35-4885-BAAD-B1C0F6B4F6FD}" type="pres">
      <dgm:prSet presAssocID="{81357071-2DA8-496E-A8B1-7E6434FB85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6D4F956-68F4-40E3-9BF9-7F17A80F0B56}" type="pres">
      <dgm:prSet presAssocID="{81357071-2DA8-496E-A8B1-7E6434FB85A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2F688C-BDAE-45A4-90D8-6629960A8CF8}" type="pres">
      <dgm:prSet presAssocID="{81357071-2DA8-496E-A8B1-7E6434FB85A0}" presName="negativeSpace" presStyleCnt="0"/>
      <dgm:spPr/>
    </dgm:pt>
    <dgm:pt modelId="{3A877342-1C89-419B-BBE0-37B659BB4298}" type="pres">
      <dgm:prSet presAssocID="{81357071-2DA8-496E-A8B1-7E6434FB85A0}" presName="childText" presStyleLbl="conFgAcc1" presStyleIdx="0" presStyleCnt="2">
        <dgm:presLayoutVars>
          <dgm:bulletEnabled val="1"/>
        </dgm:presLayoutVars>
      </dgm:prSet>
      <dgm:spPr/>
    </dgm:pt>
    <dgm:pt modelId="{8679D439-2837-4FDF-83BD-B354FBB687E6}" type="pres">
      <dgm:prSet presAssocID="{8B49CBA9-AD81-46DA-BD76-1964F5347129}" presName="spaceBetweenRectangles" presStyleCnt="0"/>
      <dgm:spPr/>
    </dgm:pt>
    <dgm:pt modelId="{EE72AA2F-9582-4BFC-80F4-4B1988B9BDFE}" type="pres">
      <dgm:prSet presAssocID="{9B3F820E-F286-476C-BA7B-C976F6336A36}" presName="parentLin" presStyleCnt="0"/>
      <dgm:spPr/>
    </dgm:pt>
    <dgm:pt modelId="{534AFED0-CCCD-448C-B2C2-5FEAB26F5187}" type="pres">
      <dgm:prSet presAssocID="{9B3F820E-F286-476C-BA7B-C976F6336A3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24AA4CEB-4B30-49A2-BF49-74F0B9BAA3E7}" type="pres">
      <dgm:prSet presAssocID="{9B3F820E-F286-476C-BA7B-C976F6336A3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03AF9-87C1-45CE-9ED3-2552C9FB522E}" type="pres">
      <dgm:prSet presAssocID="{9B3F820E-F286-476C-BA7B-C976F6336A36}" presName="negativeSpace" presStyleCnt="0"/>
      <dgm:spPr/>
    </dgm:pt>
    <dgm:pt modelId="{CA9FF449-DF6F-495D-B542-D282539B99DD}" type="pres">
      <dgm:prSet presAssocID="{9B3F820E-F286-476C-BA7B-C976F6336A3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529FCD1-CCBF-4DB5-95A7-883BC909AA0D}" srcId="{39F52EFD-DBE9-4E10-8C63-4FD9E9D7BB99}" destId="{81357071-2DA8-496E-A8B1-7E6434FB85A0}" srcOrd="0" destOrd="0" parTransId="{670C7839-03B0-477C-94DD-C2F1FC0A16A9}" sibTransId="{8B49CBA9-AD81-46DA-BD76-1964F5347129}"/>
    <dgm:cxn modelId="{1403CF8A-4854-4759-9D43-BB9E053D72C3}" type="presOf" srcId="{81357071-2DA8-496E-A8B1-7E6434FB85A0}" destId="{16D4F956-68F4-40E3-9BF9-7F17A80F0B56}" srcOrd="1" destOrd="0" presId="urn:microsoft.com/office/officeart/2005/8/layout/list1"/>
    <dgm:cxn modelId="{37A12C3F-F7BF-4677-A22B-06127A53236F}" type="presOf" srcId="{39F52EFD-DBE9-4E10-8C63-4FD9E9D7BB99}" destId="{085DBCB4-210F-4E61-95F1-95CE308F857F}" srcOrd="0" destOrd="0" presId="urn:microsoft.com/office/officeart/2005/8/layout/list1"/>
    <dgm:cxn modelId="{EEA6364F-8948-4077-8A4A-C688B955AA4A}" type="presOf" srcId="{9B3F820E-F286-476C-BA7B-C976F6336A36}" destId="{24AA4CEB-4B30-49A2-BF49-74F0B9BAA3E7}" srcOrd="1" destOrd="0" presId="urn:microsoft.com/office/officeart/2005/8/layout/list1"/>
    <dgm:cxn modelId="{4FC264CF-9053-4B43-9A8F-F32FB2A974A4}" type="presOf" srcId="{9B3F820E-F286-476C-BA7B-C976F6336A36}" destId="{534AFED0-CCCD-448C-B2C2-5FEAB26F5187}" srcOrd="0" destOrd="0" presId="urn:microsoft.com/office/officeart/2005/8/layout/list1"/>
    <dgm:cxn modelId="{3C147DCB-C55A-440D-AB87-DF96FEF7B0D7}" srcId="{39F52EFD-DBE9-4E10-8C63-4FD9E9D7BB99}" destId="{9B3F820E-F286-476C-BA7B-C976F6336A36}" srcOrd="1" destOrd="0" parTransId="{5F15F223-4B63-407F-82BD-290B8A9A93EC}" sibTransId="{791DB171-43FB-4892-9834-5B6830D464DC}"/>
    <dgm:cxn modelId="{A0C22302-DBD3-4FFB-A760-C0223A93AE2B}" type="presOf" srcId="{81357071-2DA8-496E-A8B1-7E6434FB85A0}" destId="{CD069966-BF35-4885-BAAD-B1C0F6B4F6FD}" srcOrd="0" destOrd="0" presId="urn:microsoft.com/office/officeart/2005/8/layout/list1"/>
    <dgm:cxn modelId="{C9F1B808-2AF7-4851-B4D7-C4CFF29E6AA7}" type="presParOf" srcId="{085DBCB4-210F-4E61-95F1-95CE308F857F}" destId="{E1C3DFBE-DC28-495A-BB19-A4C0AE8B1DDB}" srcOrd="0" destOrd="0" presId="urn:microsoft.com/office/officeart/2005/8/layout/list1"/>
    <dgm:cxn modelId="{7C6017C9-5ABD-4976-B31D-AB408E320ED5}" type="presParOf" srcId="{E1C3DFBE-DC28-495A-BB19-A4C0AE8B1DDB}" destId="{CD069966-BF35-4885-BAAD-B1C0F6B4F6FD}" srcOrd="0" destOrd="0" presId="urn:microsoft.com/office/officeart/2005/8/layout/list1"/>
    <dgm:cxn modelId="{FB92AE0B-DE46-4326-8C24-56FC60DEE45E}" type="presParOf" srcId="{E1C3DFBE-DC28-495A-BB19-A4C0AE8B1DDB}" destId="{16D4F956-68F4-40E3-9BF9-7F17A80F0B56}" srcOrd="1" destOrd="0" presId="urn:microsoft.com/office/officeart/2005/8/layout/list1"/>
    <dgm:cxn modelId="{03BA4336-5640-4AD3-8019-F4F1B8800D10}" type="presParOf" srcId="{085DBCB4-210F-4E61-95F1-95CE308F857F}" destId="{D32F688C-BDAE-45A4-90D8-6629960A8CF8}" srcOrd="1" destOrd="0" presId="urn:microsoft.com/office/officeart/2005/8/layout/list1"/>
    <dgm:cxn modelId="{E0E87816-D2C6-46D4-9C3B-63B2CA882821}" type="presParOf" srcId="{085DBCB4-210F-4E61-95F1-95CE308F857F}" destId="{3A877342-1C89-419B-BBE0-37B659BB4298}" srcOrd="2" destOrd="0" presId="urn:microsoft.com/office/officeart/2005/8/layout/list1"/>
    <dgm:cxn modelId="{FE11A874-BB01-4CB4-B294-474BA0406092}" type="presParOf" srcId="{085DBCB4-210F-4E61-95F1-95CE308F857F}" destId="{8679D439-2837-4FDF-83BD-B354FBB687E6}" srcOrd="3" destOrd="0" presId="urn:microsoft.com/office/officeart/2005/8/layout/list1"/>
    <dgm:cxn modelId="{AE9A3B9E-FDD6-4CDB-AAC3-6294FB92AD35}" type="presParOf" srcId="{085DBCB4-210F-4E61-95F1-95CE308F857F}" destId="{EE72AA2F-9582-4BFC-80F4-4B1988B9BDFE}" srcOrd="4" destOrd="0" presId="urn:microsoft.com/office/officeart/2005/8/layout/list1"/>
    <dgm:cxn modelId="{67EA9998-B968-40AF-86B2-C144BB34E746}" type="presParOf" srcId="{EE72AA2F-9582-4BFC-80F4-4B1988B9BDFE}" destId="{534AFED0-CCCD-448C-B2C2-5FEAB26F5187}" srcOrd="0" destOrd="0" presId="urn:microsoft.com/office/officeart/2005/8/layout/list1"/>
    <dgm:cxn modelId="{80DC487B-D389-43C0-A4DA-6EE88686B99A}" type="presParOf" srcId="{EE72AA2F-9582-4BFC-80F4-4B1988B9BDFE}" destId="{24AA4CEB-4B30-49A2-BF49-74F0B9BAA3E7}" srcOrd="1" destOrd="0" presId="urn:microsoft.com/office/officeart/2005/8/layout/list1"/>
    <dgm:cxn modelId="{9CA2638E-99BA-4B1D-9204-6BE968040D83}" type="presParOf" srcId="{085DBCB4-210F-4E61-95F1-95CE308F857F}" destId="{EDF03AF9-87C1-45CE-9ED3-2552C9FB522E}" srcOrd="5" destOrd="0" presId="urn:microsoft.com/office/officeart/2005/8/layout/list1"/>
    <dgm:cxn modelId="{9D5D5344-FE4D-4A3A-B3C4-FF747E4D1321}" type="presParOf" srcId="{085DBCB4-210F-4E61-95F1-95CE308F857F}" destId="{CA9FF449-DF6F-495D-B542-D282539B99D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70F2CB-3EEA-48D4-871C-867146CDBA92}">
      <dsp:nvSpPr>
        <dsp:cNvPr id="0" name=""/>
        <dsp:cNvSpPr/>
      </dsp:nvSpPr>
      <dsp:spPr>
        <a:xfrm>
          <a:off x="696520" y="0"/>
          <a:ext cx="464347" cy="907479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 dirty="0"/>
        </a:p>
      </dsp:txBody>
      <dsp:txXfrm>
        <a:off x="696520" y="0"/>
        <a:ext cx="464347" cy="907479"/>
      </dsp:txXfrm>
    </dsp:sp>
    <dsp:sp modelId="{6B7E3E61-4BB0-4B13-9EB5-8B0DAF5E6BFF}">
      <dsp:nvSpPr>
        <dsp:cNvPr id="0" name=""/>
        <dsp:cNvSpPr/>
      </dsp:nvSpPr>
      <dsp:spPr>
        <a:xfrm>
          <a:off x="464347" y="907479"/>
          <a:ext cx="928694" cy="907479"/>
        </a:xfrm>
        <a:prstGeom prst="trapezoid">
          <a:avLst>
            <a:gd name="adj" fmla="val 255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626868" y="907479"/>
        <a:ext cx="603651" cy="907479"/>
      </dsp:txXfrm>
    </dsp:sp>
    <dsp:sp modelId="{390865CE-88FB-4327-A5BD-5B80486093D6}">
      <dsp:nvSpPr>
        <dsp:cNvPr id="0" name=""/>
        <dsp:cNvSpPr/>
      </dsp:nvSpPr>
      <dsp:spPr>
        <a:xfrm>
          <a:off x="232173" y="1814959"/>
          <a:ext cx="1393041" cy="907479"/>
        </a:xfrm>
        <a:prstGeom prst="trapezoid">
          <a:avLst>
            <a:gd name="adj" fmla="val 255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475955" y="1814959"/>
        <a:ext cx="905476" cy="907479"/>
      </dsp:txXfrm>
    </dsp:sp>
    <dsp:sp modelId="{26814768-341E-4727-93CF-CD470F19B837}">
      <dsp:nvSpPr>
        <dsp:cNvPr id="0" name=""/>
        <dsp:cNvSpPr/>
      </dsp:nvSpPr>
      <dsp:spPr>
        <a:xfrm>
          <a:off x="0" y="2722439"/>
          <a:ext cx="1857388" cy="907479"/>
        </a:xfrm>
        <a:prstGeom prst="trapezoid">
          <a:avLst>
            <a:gd name="adj" fmla="val 2558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500" kern="1200"/>
        </a:p>
      </dsp:txBody>
      <dsp:txXfrm>
        <a:off x="325042" y="2722439"/>
        <a:ext cx="1207302" cy="907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AC016A-ACC9-45A4-95B4-875D402BD64F}">
      <dsp:nvSpPr>
        <dsp:cNvPr id="0" name=""/>
        <dsp:cNvSpPr/>
      </dsp:nvSpPr>
      <dsp:spPr>
        <a:xfrm rot="5400000">
          <a:off x="-127878" y="128422"/>
          <a:ext cx="852526" cy="59676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298927"/>
        <a:ext cx="596768" cy="255758"/>
      </dsp:txXfrm>
    </dsp:sp>
    <dsp:sp modelId="{7051E566-01BC-4345-B402-5FC9E8037E52}">
      <dsp:nvSpPr>
        <dsp:cNvPr id="0" name=""/>
        <dsp:cNvSpPr/>
      </dsp:nvSpPr>
      <dsp:spPr>
        <a:xfrm rot="5400000">
          <a:off x="1128602" y="-531290"/>
          <a:ext cx="554141" cy="161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организация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96769" y="27594"/>
        <a:ext cx="1590758" cy="500039"/>
      </dsp:txXfrm>
    </dsp:sp>
    <dsp:sp modelId="{88223E2F-A43B-4A30-9B43-21753FEE89A5}">
      <dsp:nvSpPr>
        <dsp:cNvPr id="0" name=""/>
        <dsp:cNvSpPr/>
      </dsp:nvSpPr>
      <dsp:spPr>
        <a:xfrm rot="5400000">
          <a:off x="-127878" y="809101"/>
          <a:ext cx="852526" cy="596768"/>
        </a:xfrm>
        <a:prstGeom prst="chevron">
          <a:avLst/>
        </a:prstGeom>
        <a:solidFill>
          <a:schemeClr val="accent5">
            <a:hueOff val="91952"/>
            <a:satOff val="0"/>
            <a:lumOff val="-2598"/>
            <a:alphaOff val="0"/>
          </a:schemeClr>
        </a:solidFill>
        <a:ln w="25400" cap="flat" cmpd="sng" algn="ctr">
          <a:solidFill>
            <a:schemeClr val="accent5">
              <a:hueOff val="91952"/>
              <a:satOff val="0"/>
              <a:lumOff val="-2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979606"/>
        <a:ext cx="596768" cy="255758"/>
      </dsp:txXfrm>
    </dsp:sp>
    <dsp:sp modelId="{DC63576A-79A0-4537-9AB0-96E9F27E8D3F}">
      <dsp:nvSpPr>
        <dsp:cNvPr id="0" name=""/>
        <dsp:cNvSpPr/>
      </dsp:nvSpPr>
      <dsp:spPr>
        <a:xfrm rot="5400000">
          <a:off x="1128602" y="149389"/>
          <a:ext cx="554141" cy="161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91952"/>
              <a:satOff val="0"/>
              <a:lumOff val="-2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учет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96769" y="708274"/>
        <a:ext cx="1590758" cy="500039"/>
      </dsp:txXfrm>
    </dsp:sp>
    <dsp:sp modelId="{1752A50D-8262-4F42-BC22-C149C2B4F961}">
      <dsp:nvSpPr>
        <dsp:cNvPr id="0" name=""/>
        <dsp:cNvSpPr/>
      </dsp:nvSpPr>
      <dsp:spPr>
        <a:xfrm rot="5400000">
          <a:off x="-127878" y="1489781"/>
          <a:ext cx="852526" cy="596768"/>
        </a:xfrm>
        <a:prstGeom prst="chevron">
          <a:avLst/>
        </a:prstGeom>
        <a:solidFill>
          <a:schemeClr val="accent5">
            <a:hueOff val="183903"/>
            <a:satOff val="0"/>
            <a:lumOff val="-5196"/>
            <a:alphaOff val="0"/>
          </a:schemeClr>
        </a:solidFill>
        <a:ln w="25400" cap="flat" cmpd="sng" algn="ctr">
          <a:solidFill>
            <a:schemeClr val="accent5">
              <a:hueOff val="183903"/>
              <a:satOff val="0"/>
              <a:lumOff val="-5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1" y="1660286"/>
        <a:ext cx="596768" cy="255758"/>
      </dsp:txXfrm>
    </dsp:sp>
    <dsp:sp modelId="{DF3D0F94-A57B-4D2C-ABAA-18A36B0F9E96}">
      <dsp:nvSpPr>
        <dsp:cNvPr id="0" name=""/>
        <dsp:cNvSpPr/>
      </dsp:nvSpPr>
      <dsp:spPr>
        <a:xfrm rot="5400000">
          <a:off x="1128602" y="830068"/>
          <a:ext cx="554141" cy="161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183903"/>
              <a:satOff val="0"/>
              <a:lumOff val="-5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отчетность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96769" y="1388953"/>
        <a:ext cx="1590758" cy="500039"/>
      </dsp:txXfrm>
    </dsp:sp>
    <dsp:sp modelId="{D924FC78-ABF4-4018-956B-DDBA72E14D0B}">
      <dsp:nvSpPr>
        <dsp:cNvPr id="0" name=""/>
        <dsp:cNvSpPr/>
      </dsp:nvSpPr>
      <dsp:spPr>
        <a:xfrm rot="5400000">
          <a:off x="-127878" y="2170460"/>
          <a:ext cx="852526" cy="596768"/>
        </a:xfrm>
        <a:prstGeom prst="chevron">
          <a:avLst/>
        </a:prstGeom>
        <a:solidFill>
          <a:schemeClr val="accent5">
            <a:hueOff val="275855"/>
            <a:satOff val="0"/>
            <a:lumOff val="-7795"/>
            <a:alphaOff val="0"/>
          </a:schemeClr>
        </a:solidFill>
        <a:ln w="25400" cap="flat" cmpd="sng" algn="ctr">
          <a:solidFill>
            <a:schemeClr val="accent5">
              <a:hueOff val="275855"/>
              <a:satOff val="0"/>
              <a:lumOff val="-7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2340965"/>
        <a:ext cx="596768" cy="255758"/>
      </dsp:txXfrm>
    </dsp:sp>
    <dsp:sp modelId="{172FCAB5-AAF6-449D-8D1A-7F91D0420AB9}">
      <dsp:nvSpPr>
        <dsp:cNvPr id="0" name=""/>
        <dsp:cNvSpPr/>
      </dsp:nvSpPr>
      <dsp:spPr>
        <a:xfrm rot="5400000">
          <a:off x="1128602" y="1510748"/>
          <a:ext cx="554141" cy="161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275855"/>
              <a:satOff val="0"/>
              <a:lumOff val="-7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smtClean="0">
              <a:latin typeface="Times New Roman" pitchFamily="18" charset="0"/>
              <a:cs typeface="Times New Roman" pitchFamily="18" charset="0"/>
            </a:rPr>
            <a:t>совершен-ствование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96769" y="2069633"/>
        <a:ext cx="1590758" cy="500039"/>
      </dsp:txXfrm>
    </dsp:sp>
    <dsp:sp modelId="{B95CA131-8674-422E-BBFF-116B37B1304C}">
      <dsp:nvSpPr>
        <dsp:cNvPr id="0" name=""/>
        <dsp:cNvSpPr/>
      </dsp:nvSpPr>
      <dsp:spPr>
        <a:xfrm rot="5400000">
          <a:off x="-127878" y="2851140"/>
          <a:ext cx="852526" cy="596768"/>
        </a:xfrm>
        <a:prstGeom prst="chevron">
          <a:avLst/>
        </a:prstGeom>
        <a:solidFill>
          <a:schemeClr val="accent5">
            <a:hueOff val="367807"/>
            <a:satOff val="0"/>
            <a:lumOff val="-10393"/>
            <a:alphaOff val="0"/>
          </a:schemeClr>
        </a:solidFill>
        <a:ln w="25400" cap="flat" cmpd="sng" algn="ctr">
          <a:solidFill>
            <a:schemeClr val="accent5">
              <a:hueOff val="367807"/>
              <a:satOff val="0"/>
              <a:lumOff val="-103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latin typeface="Times New Roman" pitchFamily="18" charset="0"/>
            <a:cs typeface="Times New Roman" pitchFamily="18" charset="0"/>
          </a:endParaRPr>
        </a:p>
      </dsp:txBody>
      <dsp:txXfrm rot="-5400000">
        <a:off x="1" y="3021645"/>
        <a:ext cx="596768" cy="255758"/>
      </dsp:txXfrm>
    </dsp:sp>
    <dsp:sp modelId="{0E1079E0-A0B5-48A1-ABB0-3A25627D94F7}">
      <dsp:nvSpPr>
        <dsp:cNvPr id="0" name=""/>
        <dsp:cNvSpPr/>
      </dsp:nvSpPr>
      <dsp:spPr>
        <a:xfrm rot="5400000">
          <a:off x="1128602" y="2191427"/>
          <a:ext cx="554141" cy="16178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367807"/>
              <a:satOff val="0"/>
              <a:lumOff val="-103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мотивация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596769" y="2750312"/>
        <a:ext cx="1590758" cy="5000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77342-1C89-419B-BBE0-37B659BB4298}">
      <dsp:nvSpPr>
        <dsp:cNvPr id="0" name=""/>
        <dsp:cNvSpPr/>
      </dsp:nvSpPr>
      <dsp:spPr>
        <a:xfrm>
          <a:off x="0" y="418675"/>
          <a:ext cx="2143140" cy="4284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D4F956-68F4-40E3-9BF9-7F17A80F0B56}">
      <dsp:nvSpPr>
        <dsp:cNvPr id="0" name=""/>
        <dsp:cNvSpPr/>
      </dsp:nvSpPr>
      <dsp:spPr>
        <a:xfrm>
          <a:off x="107157" y="167755"/>
          <a:ext cx="1500198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04" tIns="0" rIns="56704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планирование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1655" y="192253"/>
        <a:ext cx="1451202" cy="452844"/>
      </dsp:txXfrm>
    </dsp:sp>
    <dsp:sp modelId="{CA9FF449-DF6F-495D-B542-D282539B99DD}">
      <dsp:nvSpPr>
        <dsp:cNvPr id="0" name=""/>
        <dsp:cNvSpPr/>
      </dsp:nvSpPr>
      <dsp:spPr>
        <a:xfrm>
          <a:off x="0" y="1189795"/>
          <a:ext cx="2143140" cy="42840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AA4CEB-4B30-49A2-BF49-74F0B9BAA3E7}">
      <dsp:nvSpPr>
        <dsp:cNvPr id="0" name=""/>
        <dsp:cNvSpPr/>
      </dsp:nvSpPr>
      <dsp:spPr>
        <a:xfrm>
          <a:off x="107157" y="938875"/>
          <a:ext cx="1500198" cy="5018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704" tIns="0" rIns="56704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Times New Roman" pitchFamily="18" charset="0"/>
              <a:cs typeface="Times New Roman" pitchFamily="18" charset="0"/>
            </a:rPr>
            <a:t>результаты</a:t>
          </a:r>
          <a:endParaRPr lang="ru-RU" sz="1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1655" y="963373"/>
        <a:ext cx="1451202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7" tIns="45989" rIns="91977" bIns="459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7" tIns="45989" rIns="91977" bIns="459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B7FED4-194C-4117-B685-0C320A822E2A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800"/>
            <a:ext cx="2946135" cy="49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7" tIns="45989" rIns="91977" bIns="459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428800"/>
            <a:ext cx="2946135" cy="49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7" tIns="45989" rIns="91977" bIns="459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7AE701B-203A-4137-8548-6F67F301FC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63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549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defTabSz="921372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41" y="0"/>
            <a:ext cx="2944548" cy="49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>
            <a:lvl1pPr algn="r" defTabSz="921372">
              <a:defRPr sz="1200">
                <a:latin typeface="Arial" charset="0"/>
              </a:defRPr>
            </a:lvl1pPr>
          </a:lstStyle>
          <a:p>
            <a:pPr>
              <a:defRPr/>
            </a:pPr>
            <a:fld id="{08026CDB-ECB9-4DB6-B3D0-2D470FB6E01F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2950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829" y="4715193"/>
            <a:ext cx="5437189" cy="4467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1" rIns="92362" bIns="461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800"/>
            <a:ext cx="2944549" cy="49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defTabSz="921372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41" y="9428800"/>
            <a:ext cx="2944548" cy="49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62" tIns="46181" rIns="92362" bIns="46181" numCol="1" anchor="b" anchorCtr="0" compatLnSpc="1">
            <a:prstTxWarp prst="textNoShape">
              <a:avLst/>
            </a:prstTxWarp>
          </a:bodyPr>
          <a:lstStyle>
            <a:lvl1pPr algn="r" defTabSz="921372">
              <a:defRPr sz="1200">
                <a:latin typeface="Arial" charset="0"/>
              </a:defRPr>
            </a:lvl1pPr>
          </a:lstStyle>
          <a:p>
            <a:pPr>
              <a:defRPr/>
            </a:pPr>
            <a:fld id="{7FBECCE8-D215-4CAB-A894-41DF2DA5B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90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11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8658" y="4715193"/>
            <a:ext cx="5440360" cy="44678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60F5CACA-F5A6-4279-881D-D3F5D688A47A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2</a:t>
            </a:fld>
            <a:endParaRPr lang="ru-RU" altLang="ru-RU" sz="120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1AF9526E-C974-42DA-8108-1E0C425E2406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4</a:t>
            </a:fld>
            <a:endParaRPr lang="ru-RU" altLang="ru-RU" sz="1200" dirty="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E766227D-2E5D-4CA9-9B7E-DFE369F47C15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5</a:t>
            </a:fld>
            <a:endParaRPr lang="ru-RU" altLang="ru-RU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CFA470E2-55F7-48C9-9ACD-FAB19759140D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6</a:t>
            </a:fld>
            <a:endParaRPr lang="ru-RU" altLang="ru-RU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47B9A1EE-1FF8-4319-9567-70281FDDC71A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7</a:t>
            </a:fld>
            <a:endParaRPr lang="ru-RU" altLang="ru-RU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538EF937-BB52-4C90-AA35-E67DAE7CCBCD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8</a:t>
            </a:fld>
            <a:endParaRPr lang="ru-RU" altLang="ru-RU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3849954" y="9428800"/>
            <a:ext cx="2944549" cy="49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52" tIns="46777" rIns="89952" bIns="46777" anchor="b"/>
          <a:lstStyle>
            <a:lvl1pPr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6125" indent="-28733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7763" indent="-231775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6550" indent="-228600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66925" indent="-230188" defTabSz="449263" eaLnBrk="0" hangingPunct="0"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241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813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385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95725" indent="-230188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30388" algn="l"/>
                <a:tab pos="2743200" algn="l"/>
                <a:tab pos="3662363" algn="l"/>
                <a:tab pos="4572000" algn="l"/>
                <a:tab pos="5492750" algn="l"/>
                <a:tab pos="6405563" algn="l"/>
                <a:tab pos="7321550" algn="l"/>
                <a:tab pos="8235950" algn="l"/>
                <a:tab pos="9155113" algn="l"/>
                <a:tab pos="100647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buSzPct val="100000"/>
            </a:pPr>
            <a:fld id="{980B516F-6BBF-4BD5-956A-A0755503F4FA}" type="slidenum">
              <a:rPr lang="ru-RU" altLang="ru-RU" sz="1200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algn="r" eaLnBrk="1" hangingPunct="1">
                <a:buSzPct val="100000"/>
              </a:pPr>
              <a:t>9</a:t>
            </a:fld>
            <a:endParaRPr lang="ru-RU" altLang="ru-RU" sz="1200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7100" y="749300"/>
            <a:ext cx="4956175" cy="3716338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073" y="4715193"/>
            <a:ext cx="5443530" cy="44631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52" tIns="46777" rIns="89952" bIns="46777" anchor="ctr"/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0750" y="742950"/>
            <a:ext cx="4959350" cy="3719513"/>
          </a:xfrm>
          <a:ln/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>
          <a:xfrm>
            <a:off x="681670" y="4715194"/>
            <a:ext cx="5437506" cy="4467859"/>
          </a:xfrm>
          <a:noFill/>
          <a:ln/>
        </p:spPr>
        <p:txBody>
          <a:bodyPr lIns="91867" tIns="45934" rIns="91867" bIns="45934"/>
          <a:lstStyle/>
          <a:p>
            <a:endParaRPr lang="ru-RU" smtClean="0"/>
          </a:p>
        </p:txBody>
      </p:sp>
      <p:sp>
        <p:nvSpPr>
          <p:cNvPr id="59395" name="Номер слайда 3"/>
          <p:cNvSpPr txBox="1">
            <a:spLocks noGrp="1"/>
          </p:cNvSpPr>
          <p:nvPr/>
        </p:nvSpPr>
        <p:spPr bwMode="auto">
          <a:xfrm>
            <a:off x="3850643" y="9428800"/>
            <a:ext cx="2945448" cy="49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867" tIns="45934" rIns="91867" bIns="45934" anchor="b"/>
          <a:lstStyle/>
          <a:p>
            <a:pPr algn="r" defTabSz="916197"/>
            <a:fld id="{947DCD34-8A5A-4A17-A7DC-45DBBE73B910}" type="slidenum">
              <a:rPr lang="ru-RU" sz="1200"/>
              <a:pPr algn="r" defTabSz="916197"/>
              <a:t>12</a:t>
            </a:fld>
            <a:endParaRPr lang="ru-RU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DB60B-B924-487F-8036-445BE5788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654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39A8C-B247-4567-9EC9-D3F73FB74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12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B0778-4C46-4552-8C7F-2D01A696D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968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CA490-0292-4AF8-8B6A-99584F926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09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BFB11-167F-4346-8351-6ADC27529D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144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A820-498B-464F-AC3A-B8390F350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517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0F7C2-D44B-46FA-8C0E-F6F1B356A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23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C3A18-F480-480E-AE05-CB5EDA347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25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4EAF6-73BA-4BDC-9AC6-4E6A914FE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49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9D29E-39BF-4A93-B752-AB2B9A3D1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1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B181-C9CD-4843-905E-B59DEBF42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196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C6F3C-1D38-4CE0-965C-4B72DEDC9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55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Shablon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317D4A-BD15-49E1-8C79-067D9A6C7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/>
          </p:cNvSpPr>
          <p:nvPr>
            <p:ph type="subTitle"/>
          </p:nvPr>
        </p:nvSpPr>
        <p:spPr>
          <a:xfrm>
            <a:off x="179388" y="1125538"/>
            <a:ext cx="8785225" cy="5327650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/>
          <a:p>
            <a:pPr algn="ctr" defTabSz="449263">
              <a:lnSpc>
                <a:spcPct val="90000"/>
              </a:lnSpc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altLang="ru-RU" sz="4000" dirty="0" smtClean="0">
                <a:solidFill>
                  <a:schemeClr val="tx1"/>
                </a:solidFill>
                <a:latin typeface="Times New Roman" pitchFamily="18" charset="0"/>
              </a:rPr>
              <a:t>Совершенствование системы управления реализацией государственных программ Российской Федерации </a:t>
            </a:r>
            <a:br>
              <a:rPr altLang="ru-RU" sz="4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altLang="ru-RU" sz="4000" dirty="0" smtClean="0">
                <a:solidFill>
                  <a:schemeClr val="tx1"/>
                </a:solidFill>
                <a:latin typeface="Times New Roman" pitchFamily="18" charset="0"/>
              </a:rPr>
              <a:t>в Федеральном 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itchFamily="18" charset="0"/>
              </a:rPr>
              <a:t>казначействе</a:t>
            </a:r>
            <a:endParaRPr lang="en-US" altLang="ru-RU" sz="400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 defTabSz="449263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altLang="ru-RU" sz="2000" b="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 defTabSz="449263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altLang="ru-RU" b="0" dirty="0">
                <a:solidFill>
                  <a:schemeClr val="tx1"/>
                </a:solidFill>
                <a:latin typeface="Times New Roman" pitchFamily="18" charset="0"/>
              </a:rPr>
              <a:t>Н</a:t>
            </a:r>
            <a:r>
              <a:rPr altLang="ru-RU" b="0" dirty="0" smtClean="0">
                <a:solidFill>
                  <a:schemeClr val="tx1"/>
                </a:solidFill>
                <a:latin typeface="Times New Roman" pitchFamily="18" charset="0"/>
              </a:rPr>
              <a:t>ачальник Отдела анализа и контроля программно-целевой деятельности Управления внутреннего контроля (аудита) </a:t>
            </a:r>
            <a:br>
              <a:rPr altLang="ru-RU" b="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altLang="ru-RU" b="0" dirty="0" smtClean="0">
                <a:solidFill>
                  <a:schemeClr val="tx1"/>
                </a:solidFill>
                <a:latin typeface="Times New Roman" pitchFamily="18" charset="0"/>
              </a:rPr>
              <a:t>и оценки эффективности деятельности</a:t>
            </a:r>
            <a:endParaRPr lang="en-US" altLang="ru-RU" b="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 defTabSz="449263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altLang="ru-RU" b="0" dirty="0" smtClean="0">
                <a:solidFill>
                  <a:schemeClr val="tx1"/>
                </a:solidFill>
                <a:latin typeface="Times New Roman" pitchFamily="18" charset="0"/>
              </a:rPr>
              <a:t>Дмитрий Анатольевич Дець</a:t>
            </a:r>
          </a:p>
          <a:p>
            <a:pPr algn="ctr" defTabSz="449263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altLang="ru-RU" sz="2000" b="0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ctr" defTabSz="449263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tabLst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r>
              <a:rPr lang="ru-RU" altLang="ru-RU" b="0" dirty="0" smtClean="0">
                <a:solidFill>
                  <a:schemeClr val="tx1"/>
                </a:solidFill>
                <a:latin typeface="Times New Roman" pitchFamily="18" charset="0"/>
              </a:rPr>
              <a:t>г</a:t>
            </a:r>
            <a:r>
              <a:rPr altLang="ru-RU" b="0" dirty="0" smtClean="0">
                <a:solidFill>
                  <a:schemeClr val="tx1"/>
                </a:solidFill>
                <a:latin typeface="Times New Roman" pitchFamily="18" charset="0"/>
              </a:rPr>
              <a:t>. Москва, декабрь 2015 года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62" y="1052735"/>
            <a:ext cx="8314804" cy="540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10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25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665957" y="4166394"/>
            <a:ext cx="4513262" cy="12700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"/>
          <p:cNvSpPr txBox="1">
            <a:spLocks/>
          </p:cNvSpPr>
          <p:nvPr/>
        </p:nvSpPr>
        <p:spPr>
          <a:xfrm>
            <a:off x="214313" y="979488"/>
            <a:ext cx="8643937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2400" b="1" dirty="0">
                <a:latin typeface="Times New Roman" pitchFamily="18" charset="0"/>
              </a:rPr>
              <a:t>Система управления реализацией мероприятий государственных программ в Федеральном казначействе</a:t>
            </a:r>
          </a:p>
        </p:txBody>
      </p:sp>
      <p:graphicFrame>
        <p:nvGraphicFramePr>
          <p:cNvPr id="28" name="Схема 27"/>
          <p:cNvGraphicFramePr/>
          <p:nvPr/>
        </p:nvGraphicFramePr>
        <p:xfrm>
          <a:off x="142844" y="2507964"/>
          <a:ext cx="1857388" cy="3629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8551" name="Oval 8"/>
          <p:cNvSpPr>
            <a:spLocks noChangeArrowheads="1"/>
          </p:cNvSpPr>
          <p:nvPr/>
        </p:nvSpPr>
        <p:spPr bwMode="auto">
          <a:xfrm>
            <a:off x="827088" y="3573463"/>
            <a:ext cx="1928812" cy="5048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 деятельности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</a:t>
            </a:r>
          </a:p>
        </p:txBody>
      </p:sp>
      <p:sp>
        <p:nvSpPr>
          <p:cNvPr id="108552" name="Oval 8"/>
          <p:cNvSpPr>
            <a:spLocks noChangeArrowheads="1"/>
          </p:cNvSpPr>
          <p:nvPr/>
        </p:nvSpPr>
        <p:spPr bwMode="auto">
          <a:xfrm>
            <a:off x="611188" y="4437063"/>
            <a:ext cx="2000250" cy="5762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Стратегическая карта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и планы по ее реализации</a:t>
            </a:r>
          </a:p>
        </p:txBody>
      </p:sp>
      <p:sp>
        <p:nvSpPr>
          <p:cNvPr id="108553" name="Oval 8"/>
          <p:cNvSpPr>
            <a:spLocks noChangeArrowheads="1"/>
          </p:cNvSpPr>
          <p:nvPr/>
        </p:nvSpPr>
        <p:spPr bwMode="auto">
          <a:xfrm>
            <a:off x="539750" y="5445125"/>
            <a:ext cx="1928813" cy="5048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Планы деятельности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структурных подразделений</a:t>
            </a:r>
          </a:p>
        </p:txBody>
      </p:sp>
      <p:graphicFrame>
        <p:nvGraphicFramePr>
          <p:cNvPr id="33" name="Схема 32"/>
          <p:cNvGraphicFramePr/>
          <p:nvPr>
            <p:extLst>
              <p:ext uri="{D42A27DB-BD31-4B8C-83A1-F6EECF244321}">
                <p14:modId xmlns:p14="http://schemas.microsoft.com/office/powerpoint/2010/main" val="67924514"/>
              </p:ext>
            </p:extLst>
          </p:nvPr>
        </p:nvGraphicFramePr>
        <p:xfrm>
          <a:off x="3473443" y="2738411"/>
          <a:ext cx="2214578" cy="357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5" name="Rectangle 2"/>
          <p:cNvSpPr txBox="1">
            <a:spLocks/>
          </p:cNvSpPr>
          <p:nvPr/>
        </p:nvSpPr>
        <p:spPr>
          <a:xfrm>
            <a:off x="214313" y="1771650"/>
            <a:ext cx="2428875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400" b="1">
                <a:latin typeface="Times New Roman" pitchFamily="18" charset="0"/>
              </a:rPr>
              <a:t>СИСТЕМА </a:t>
            </a:r>
          </a:p>
          <a:p>
            <a:pPr algn="ctr"/>
            <a:r>
              <a:rPr lang="ru-RU" altLang="ru-RU" sz="1400" b="1">
                <a:latin typeface="Times New Roman" pitchFamily="18" charset="0"/>
              </a:rPr>
              <a:t>ПЛАНИРОВАНИЯ</a:t>
            </a:r>
          </a:p>
        </p:txBody>
      </p:sp>
      <p:sp>
        <p:nvSpPr>
          <p:cNvPr id="46" name="Rectangle 2"/>
          <p:cNvSpPr txBox="1">
            <a:spLocks/>
          </p:cNvSpPr>
          <p:nvPr/>
        </p:nvSpPr>
        <p:spPr>
          <a:xfrm>
            <a:off x="3500438" y="1771650"/>
            <a:ext cx="2428875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400" b="1">
                <a:latin typeface="Times New Roman" pitchFamily="18" charset="0"/>
              </a:rPr>
              <a:t>СИСТЕМА </a:t>
            </a:r>
          </a:p>
          <a:p>
            <a:pPr algn="ctr"/>
            <a:r>
              <a:rPr lang="ru-RU" altLang="ru-RU" sz="1400" b="1">
                <a:latin typeface="Times New Roman" pitchFamily="18" charset="0"/>
              </a:rPr>
              <a:t>УПРАВЛЕНИЯ</a:t>
            </a:r>
          </a:p>
        </p:txBody>
      </p:sp>
      <p:sp>
        <p:nvSpPr>
          <p:cNvPr id="47" name="Rectangle 2"/>
          <p:cNvSpPr txBox="1">
            <a:spLocks/>
          </p:cNvSpPr>
          <p:nvPr/>
        </p:nvSpPr>
        <p:spPr>
          <a:xfrm>
            <a:off x="6715125" y="1771650"/>
            <a:ext cx="2428875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400" b="1">
                <a:latin typeface="Times New Roman" pitchFamily="18" charset="0"/>
              </a:rPr>
              <a:t>СИСТЕМА </a:t>
            </a:r>
          </a:p>
          <a:p>
            <a:pPr algn="ctr"/>
            <a:r>
              <a:rPr lang="ru-RU" altLang="ru-RU" sz="1400" b="1">
                <a:latin typeface="Times New Roman" pitchFamily="18" charset="0"/>
              </a:rPr>
              <a:t>МОНИТОРИНГА (ПОСЛЕДУЮЩИЙ КОНТРОЛЬ)</a:t>
            </a:r>
          </a:p>
        </p:txBody>
      </p:sp>
      <p:sp>
        <p:nvSpPr>
          <p:cNvPr id="48" name="AutoShape 21"/>
          <p:cNvSpPr>
            <a:spLocks noChangeArrowheads="1"/>
          </p:cNvSpPr>
          <p:nvPr/>
        </p:nvSpPr>
        <p:spPr bwMode="auto">
          <a:xfrm>
            <a:off x="2571750" y="2998788"/>
            <a:ext cx="865188" cy="358775"/>
          </a:xfrm>
          <a:prstGeom prst="rightArrow">
            <a:avLst>
              <a:gd name="adj1" fmla="val 50000"/>
              <a:gd name="adj2" fmla="val 75221"/>
            </a:avLst>
          </a:prstGeom>
          <a:solidFill>
            <a:schemeClr val="accent6">
              <a:lumMod val="75000"/>
            </a:schemeClr>
          </a:solidFill>
          <a:ln w="9525" algn="ctr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AutoShape 21"/>
          <p:cNvSpPr>
            <a:spLocks noChangeArrowheads="1"/>
          </p:cNvSpPr>
          <p:nvPr/>
        </p:nvSpPr>
        <p:spPr bwMode="auto">
          <a:xfrm>
            <a:off x="2500313" y="4786313"/>
            <a:ext cx="936625" cy="358775"/>
          </a:xfrm>
          <a:prstGeom prst="rightArrow">
            <a:avLst>
              <a:gd name="adj1" fmla="val 50000"/>
              <a:gd name="adj2" fmla="val 75221"/>
            </a:avLst>
          </a:prstGeom>
          <a:solidFill>
            <a:schemeClr val="accent6">
              <a:lumMod val="75000"/>
            </a:schemeClr>
          </a:solidFill>
          <a:ln w="9525" algn="ctr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AutoShape 21"/>
          <p:cNvSpPr>
            <a:spLocks noChangeArrowheads="1"/>
          </p:cNvSpPr>
          <p:nvPr/>
        </p:nvSpPr>
        <p:spPr bwMode="auto">
          <a:xfrm rot="10800000">
            <a:off x="5929313" y="2998788"/>
            <a:ext cx="1000125" cy="358775"/>
          </a:xfrm>
          <a:prstGeom prst="rightArrow">
            <a:avLst>
              <a:gd name="adj1" fmla="val 50000"/>
              <a:gd name="adj2" fmla="val 75227"/>
            </a:avLst>
          </a:prstGeom>
          <a:solidFill>
            <a:srgbClr val="002776"/>
          </a:solidFill>
          <a:ln w="9525" algn="ctr">
            <a:solidFill>
              <a:srgbClr val="EAEAEA"/>
            </a:solidFill>
            <a:miter lim="800000"/>
            <a:headEnd/>
            <a:tailEnd/>
          </a:ln>
        </p:spPr>
        <p:txBody>
          <a:bodyPr rot="10800000" wrap="none" lIns="90000" tIns="46800" rIns="90000" bIns="46800" anchor="ctr"/>
          <a:lstStyle/>
          <a:p>
            <a:pPr>
              <a:defRPr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AutoShape 21"/>
          <p:cNvSpPr>
            <a:spLocks noChangeArrowheads="1"/>
          </p:cNvSpPr>
          <p:nvPr/>
        </p:nvSpPr>
        <p:spPr bwMode="auto">
          <a:xfrm rot="10800000">
            <a:off x="6000750" y="4786313"/>
            <a:ext cx="1000125" cy="358775"/>
          </a:xfrm>
          <a:prstGeom prst="rightArrow">
            <a:avLst>
              <a:gd name="adj1" fmla="val 50000"/>
              <a:gd name="adj2" fmla="val 75221"/>
            </a:avLst>
          </a:prstGeom>
          <a:solidFill>
            <a:schemeClr val="accent6">
              <a:lumMod val="75000"/>
            </a:schemeClr>
          </a:solidFill>
          <a:ln w="9525" algn="ctr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2"/>
          <p:cNvSpPr txBox="1">
            <a:spLocks/>
          </p:cNvSpPr>
          <p:nvPr/>
        </p:nvSpPr>
        <p:spPr>
          <a:xfrm>
            <a:off x="3571875" y="2203450"/>
            <a:ext cx="2428875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400" b="1">
                <a:latin typeface="Times New Roman" pitchFamily="18" charset="0"/>
              </a:rPr>
              <a:t>цели государственных программ (планов)</a:t>
            </a:r>
          </a:p>
        </p:txBody>
      </p:sp>
      <p:sp>
        <p:nvSpPr>
          <p:cNvPr id="26" name="Rectangle 2"/>
          <p:cNvSpPr txBox="1">
            <a:spLocks/>
          </p:cNvSpPr>
          <p:nvPr/>
        </p:nvSpPr>
        <p:spPr>
          <a:xfrm>
            <a:off x="3429000" y="6072188"/>
            <a:ext cx="3000375" cy="50482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1300" b="1">
                <a:latin typeface="Times New Roman" pitchFamily="18" charset="0"/>
              </a:rPr>
              <a:t>результаты  реализации государственных программ (планов)</a:t>
            </a:r>
          </a:p>
        </p:txBody>
      </p:sp>
      <p:graphicFrame>
        <p:nvGraphicFramePr>
          <p:cNvPr id="34" name="Схема 33"/>
          <p:cNvGraphicFramePr/>
          <p:nvPr/>
        </p:nvGraphicFramePr>
        <p:xfrm>
          <a:off x="6858016" y="3079746"/>
          <a:ext cx="2143140" cy="17859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cxnSp>
        <p:nvCxnSpPr>
          <p:cNvPr id="2" name="Прямая соединительная линия 34"/>
          <p:cNvCxnSpPr/>
          <p:nvPr/>
        </p:nvCxnSpPr>
        <p:spPr>
          <a:xfrm rot="16200000" flipH="1">
            <a:off x="4325143" y="4171157"/>
            <a:ext cx="4513263" cy="12700"/>
          </a:xfrm>
          <a:prstGeom prst="line">
            <a:avLst/>
          </a:prstGeom>
          <a:ln w="34925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50" name="Oval 8"/>
          <p:cNvSpPr>
            <a:spLocks noChangeArrowheads="1"/>
          </p:cNvSpPr>
          <p:nvPr/>
        </p:nvSpPr>
        <p:spPr bwMode="auto">
          <a:xfrm>
            <a:off x="1042988" y="2636838"/>
            <a:ext cx="1857375" cy="5048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Государственные программы</a:t>
            </a:r>
          </a:p>
        </p:txBody>
      </p:sp>
      <p:sp>
        <p:nvSpPr>
          <p:cNvPr id="23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11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1043608" y="1089552"/>
            <a:ext cx="7215188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Особенности реализации в Федеральном казначействе принципов проектного управления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C:\Users\2115\Downloads\Спирали\spiral3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640960" cy="452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12</a:t>
            </a:fld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16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8" name="Text Box 47"/>
          <p:cNvSpPr txBox="1">
            <a:spLocks noChangeArrowheads="1"/>
          </p:cNvSpPr>
          <p:nvPr/>
        </p:nvSpPr>
        <p:spPr bwMode="auto">
          <a:xfrm>
            <a:off x="179512" y="1052736"/>
            <a:ext cx="8785101" cy="5757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совершенствования системы проектного управления в Федеральном казначействе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Доработка Порядка управления реализацией государственных программ Российской Федерации в Федеральном казначействе (далее – Порядок управления) по результатам внедрения в 2014 и 2015 годах, а также с учетом поступивших предложений.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Обеспечение автоматизации технологий, регламентированных Порядком управления, в том числе разработка АРМ руководителя.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Обеспечение совершенствования механизма мониторинга хода реализации мероприятий планов в Федеральном казначействе (контрольные события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акцептование выполнения).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Обеспечение развития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риск-ориентированного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к управлению реализацией государственных программ в Федеральном казначействе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рискоемкость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значимость мероприятий).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Расширение участия территориальных органов Федерального казначейства, федерального казенного учреждения «Центр по обеспечению деятельности Казначейства России» в процедурах проектного управления деятельностью.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13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790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8" name="Text Box 47"/>
          <p:cNvSpPr txBox="1">
            <a:spLocks noChangeArrowheads="1"/>
          </p:cNvSpPr>
          <p:nvPr/>
        </p:nvSpPr>
        <p:spPr bwMode="auto">
          <a:xfrm>
            <a:off x="179512" y="1052736"/>
            <a:ext cx="8785101" cy="5203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планируемые изменения системы проектного управления в Федеральном казначействе, которые отразятся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деятельности территориальных органов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планов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исполнению территориальными органами Федерального казначейства (казенным учреждением) Плана деятельности Федерального казначейства на соответствующий год и Основных мероприятий на соответствующий год по реализации Стратегической карты Казначейства России (далее – Планы ТОФК) планируется осуществлять в два этапа.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По аналогии с Планами ТОФК формирование планов деятельности отделов территориальных органов Федерального казначейства (казенного учреждения) также планируется осуществлять в два этапа.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Готовятся предложения по отмене согласования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 ТОФК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заместителями руководителя Федерального казначейства, курирующими деятельность соответствующих территориальных органов Федерального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(казенного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учреждения).</a:t>
            </a:r>
          </a:p>
        </p:txBody>
      </p:sp>
      <p:sp>
        <p:nvSpPr>
          <p:cNvPr id="10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14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314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8" name="Text Box 47"/>
          <p:cNvSpPr txBox="1">
            <a:spLocks noChangeArrowheads="1"/>
          </p:cNvSpPr>
          <p:nvPr/>
        </p:nvSpPr>
        <p:spPr bwMode="auto">
          <a:xfrm>
            <a:off x="179512" y="1052736"/>
            <a:ext cx="8785101" cy="554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Подсистема планирования и мониторинга деятельности Федерального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(ППМД ФК)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2014 года создан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прототип системы для иллюстрации основных механизмов работы и проверки возможности реализации функционала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имеющейся технической платформе Федерального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казначейства. В 2015 году продолжена работа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автоматизации процедур, предусмотренных Порядком управления реализацией государственных программ Российской Федерации в Федеральном казначействе.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ППМД ФК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0985" y="3230528"/>
            <a:ext cx="5689327" cy="293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15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790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340768"/>
            <a:ext cx="8928992" cy="3739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449263">
              <a:lnSpc>
                <a:spcPct val="15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адрес: г. Москва, Славянская пл., д. 4, стр. 1</a:t>
            </a:r>
          </a:p>
          <a:p>
            <a:pPr algn="ctr" defTabSz="449263">
              <a:lnSpc>
                <a:spcPct val="15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 b="1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телефон: (495) 214-72-52 (ВТС 5020)</a:t>
            </a:r>
          </a:p>
          <a:p>
            <a:pPr algn="ctr" defTabSz="449263">
              <a:lnSpc>
                <a:spcPct val="15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600" b="1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e-mail</a:t>
            </a:r>
            <a:r>
              <a:rPr lang="en-US" sz="2600" b="1" dirty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: ddets@roskazna.ru</a:t>
            </a:r>
            <a:endParaRPr lang="ru-RU" sz="2600" b="1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algn="ctr" defTabSz="449263">
              <a:lnSpc>
                <a:spcPct val="15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600" b="1" dirty="0" smtClean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  <a:p>
            <a:pPr algn="ctr" defTabSz="449263">
              <a:lnSpc>
                <a:spcPct val="150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 i="1" dirty="0" smtClean="0"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98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179388" y="980728"/>
            <a:ext cx="878522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Нормативная правовая 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</a:rPr>
              <a:t>и методическая база для разработки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и </a:t>
            </a: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</a:rPr>
              <a:t>реализации государственных программ Российской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Федерации </a:t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dirty="0" smtClean="0">
                <a:solidFill>
                  <a:schemeClr val="tx1"/>
                </a:solidFill>
                <a:latin typeface="Times New Roman" pitchFamily="18" charset="0"/>
              </a:rPr>
              <a:t>в Федеральном казначействе</a:t>
            </a:r>
            <a:endParaRPr lang="ru-RU" altLang="ru-RU" sz="2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601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7659"/>
              </p:ext>
            </p:extLst>
          </p:nvPr>
        </p:nvGraphicFramePr>
        <p:xfrm>
          <a:off x="323528" y="1988840"/>
          <a:ext cx="8496622" cy="4297914"/>
        </p:xfrm>
        <a:graphic>
          <a:graphicData uri="http://schemas.openxmlformats.org/drawingml/2006/table">
            <a:tbl>
              <a:tblPr/>
              <a:tblGrid>
                <a:gridCol w="8496622"/>
              </a:tblGrid>
              <a:tr h="5482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Порядок разработки, реализации и оценки эффективности государственных программ Российской Федерации (постановление Правительства Российской Федерации от 2 августа 2010 г. № 588)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11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Методические указания по разработке и реализации государственных программ Российской Федерации (приказ Министерства экономического развития Российской Федерации </a:t>
                      </a:r>
                      <a:br>
                        <a:rPr kumimoji="0" lang="ru-RU" alt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alt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от 20 ноября 2013 г. № 690)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5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alt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Перечень государственных программ Российской Федерации (распоряжение Правительства Российской Федерации от 11 ноября 2010 г. № 1950-р)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98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Порядок утверждения ежегодных планов деятельности федеральных служб, находящихся в ведении Министерства финансов Российской Федерации, и отчетов о результатах их выполнения </a:t>
                      </a:r>
                      <a:b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(приказ Министерства финансов Российской Федерации от 12 октября 2006 г. № 129н)</a:t>
                      </a:r>
                      <a:endParaRPr kumimoji="0" lang="ru-RU" alt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85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Порядок управления реализацией государственных программ Российской Федерации </a:t>
                      </a:r>
                      <a:b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в Федеральном казначействе, утвержденный руководителем Федерального казначейства Р.Е. Артюхиным 28 мая 2014 года</a:t>
                      </a:r>
                      <a:endParaRPr kumimoji="0" lang="ru-RU" alt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39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Порядок представления руководству Федерального казначейства ежемесячной информации </a:t>
                      </a:r>
                      <a:b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о выполнении мероприятий планов деятельности Федерального казначейства </a:t>
                      </a:r>
                      <a:b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kumimoji="0" lang="ru-RU" sz="15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anose="02020603050405020304" pitchFamily="18" charset="0"/>
                        </a:rPr>
                        <a:t>и его структурных подразделений</a:t>
                      </a:r>
                      <a:endParaRPr kumimoji="0" lang="ru-RU" altLang="ru-RU" sz="15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6030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2</a:t>
            </a:fld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7504" y="1065510"/>
            <a:ext cx="8949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28 мая 2014 года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руководителем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Федерального казначейства Р.Е. Артюхиным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утвержден Порядок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управления реализацией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государственных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программ Российской Федерации в Федеральном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казначействе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5136" y="1988840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Порядок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− основополагающий элемент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системы управления проектной деятельностью Казначейства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116" y="5279311"/>
            <a:ext cx="9036496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результатам подведения итогов конкурса профессионального управления проектной деятельностью в государственном секторе «Проектный Олимп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в 2014 году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практика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Федерального казначейства в области проектного управления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основанная на указанном Порядке,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признана лучшей.</a:t>
            </a:r>
          </a:p>
          <a:p>
            <a:pPr algn="ctr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2891\Desktop\olim_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64344"/>
            <a:ext cx="6308077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3</a:t>
            </a:fld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678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Понятие государственной программы Российской Федерации</a:t>
            </a:r>
            <a:b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(согласно </a:t>
            </a:r>
            <a:r>
              <a:rPr lang="ru-RU" altLang="ru-RU" sz="2100" dirty="0" smtClean="0">
                <a:solidFill>
                  <a:schemeClr val="tx1"/>
                </a:solidFill>
                <a:latin typeface="Times New Roman" pitchFamily="18" charset="0"/>
              </a:rPr>
              <a:t>Порядку </a:t>
            </a: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разработки, реализации и оценки эффективности государственных программ Российской Федерации, </a:t>
            </a:r>
            <a:r>
              <a:rPr lang="ru-RU" altLang="ru-RU" sz="2100" dirty="0" smtClean="0">
                <a:solidFill>
                  <a:schemeClr val="tx1"/>
                </a:solidFill>
                <a:latin typeface="Times New Roman" pitchFamily="18" charset="0"/>
              </a:rPr>
              <a:t>утвержденному </a:t>
            </a: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постановлением Правительства Российской Федерации от 2 августа 2010 г. № 588):</a:t>
            </a:r>
            <a:b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 Государственная программа</a:t>
            </a:r>
            <a: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altLang="ru-RU" sz="2100" b="0" dirty="0" smtClean="0">
                <a:solidFill>
                  <a:schemeClr val="tx1"/>
                </a:solidFill>
                <a:latin typeface="Times New Roman" pitchFamily="18" charset="0"/>
              </a:rPr>
              <a:t>− </a:t>
            </a: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это система мероприятий</a:t>
            </a:r>
            <a: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  <a:t> (взаимоувязанных по задачам, срокам осуществления и ресурсам) </a:t>
            </a:r>
            <a:b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и инструментов государственной политики</a:t>
            </a:r>
            <a: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  <a:t>, обеспечивающих в рамках реализации ключевых государственных функций достижение приоритетов </a:t>
            </a:r>
            <a:b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  <a:t>и целей государственной политики в сфере социально-экономического развития и безопасности. </a:t>
            </a:r>
            <a:r>
              <a:rPr lang="ru-RU" altLang="ru-RU" sz="2100" dirty="0">
                <a:solidFill>
                  <a:schemeClr val="tx1"/>
                </a:solidFill>
                <a:latin typeface="Times New Roman" pitchFamily="18" charset="0"/>
              </a:rPr>
              <a:t>Государственная программа включает в себя федеральные целевые программы и подпрограммы</a:t>
            </a:r>
            <a:r>
              <a:rPr lang="ru-RU" altLang="ru-RU" sz="2100" b="0" dirty="0">
                <a:solidFill>
                  <a:schemeClr val="tx1"/>
                </a:solidFill>
                <a:latin typeface="Times New Roman" pitchFamily="18" charset="0"/>
              </a:rPr>
              <a:t>, содержащие в том числе ведомственные целевые программы и отдельные мероприятия органов государственной власти. Подпрограммы направлены на достижение целей и решение задач в рамках государственной программы.</a:t>
            </a:r>
          </a:p>
        </p:txBody>
      </p:sp>
      <p:sp>
        <p:nvSpPr>
          <p:cNvPr id="5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4</a:t>
            </a:fld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2"/>
          <p:cNvSpPr>
            <a:spLocks noChangeArrowheads="1"/>
          </p:cNvSpPr>
          <p:nvPr/>
        </p:nvSpPr>
        <p:spPr bwMode="auto">
          <a:xfrm>
            <a:off x="179388" y="980728"/>
            <a:ext cx="878522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</a:rPr>
              <a:t>Сведения о государственных программах Российской Федерации,</a:t>
            </a:r>
            <a:br>
              <a:rPr lang="ru-RU" altLang="ru-RU" sz="2000" dirty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 dirty="0">
                <a:solidFill>
                  <a:schemeClr val="tx1"/>
                </a:solidFill>
                <a:latin typeface="Times New Roman" pitchFamily="18" charset="0"/>
              </a:rPr>
              <a:t>в реализации которых принимает участие Федеральное казначейство</a:t>
            </a:r>
          </a:p>
        </p:txBody>
      </p:sp>
      <p:graphicFrame>
        <p:nvGraphicFramePr>
          <p:cNvPr id="76891" name="Group 91"/>
          <p:cNvGraphicFramePr>
            <a:graphicFrameLocks noGrp="1"/>
          </p:cNvGraphicFramePr>
          <p:nvPr/>
        </p:nvGraphicFramePr>
        <p:xfrm>
          <a:off x="260350" y="1916113"/>
          <a:ext cx="8642350" cy="4490720"/>
        </p:xfrm>
        <a:graphic>
          <a:graphicData uri="http://schemas.openxmlformats.org/drawingml/2006/table">
            <a:tbl>
              <a:tblPr/>
              <a:tblGrid>
                <a:gridCol w="2582863"/>
                <a:gridCol w="2376487"/>
                <a:gridCol w="1439863"/>
                <a:gridCol w="2243137"/>
              </a:tblGrid>
              <a:tr h="10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государственной программы Российской Федерации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«Обеспечение доступным и комфортным жильем и коммунальными услугами граждан Российской Федерации»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«Обеспечение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обороноспособ-ности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страны»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«Управление государственными финансами и регулирование финансовых рынков»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Статус государственной программы Российской Федерации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Утверждена постановлением Правительства Российской Федерации от 15 апреля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г. № 323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 утверждена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Утверждена постановлением Правительства Российской Федерации от 15 апреля</a:t>
                      </a: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/>
                      </a:r>
                      <a:b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2014 г. № 320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Ответственный исполнитель государственной программы Российской Федерации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Министерство строительства и жилищно-коммунального хозяйства Российской Федерации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Министерство обороны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Российской Федерации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Министерство финансов Российской Федерации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Роль Федерального казначейства в разработке и реализации государственной программы Российской Федерации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Участник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5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3" name="Rectangle 63"/>
          <p:cNvSpPr>
            <a:spLocks noChangeArrowheads="1"/>
          </p:cNvSpPr>
          <p:nvPr/>
        </p:nvSpPr>
        <p:spPr bwMode="auto">
          <a:xfrm>
            <a:off x="468313" y="2205038"/>
            <a:ext cx="2519362" cy="3887787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24" name="Rectangle 44"/>
          <p:cNvSpPr>
            <a:spLocks noChangeArrowheads="1"/>
          </p:cNvSpPr>
          <p:nvPr/>
        </p:nvSpPr>
        <p:spPr bwMode="auto">
          <a:xfrm>
            <a:off x="6948488" y="2205038"/>
            <a:ext cx="1800225" cy="3887787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Стрелка вправо 7"/>
          <p:cNvSpPr>
            <a:spLocks noChangeArrowheads="1"/>
          </p:cNvSpPr>
          <p:nvPr/>
        </p:nvSpPr>
        <p:spPr bwMode="auto">
          <a:xfrm>
            <a:off x="3059113" y="2060575"/>
            <a:ext cx="3960812" cy="1357313"/>
          </a:xfrm>
          <a:prstGeom prst="rightArrow">
            <a:avLst>
              <a:gd name="adj1" fmla="val 50000"/>
              <a:gd name="adj2" fmla="val 66009"/>
            </a:avLst>
          </a:prstGeom>
          <a:solidFill>
            <a:srgbClr val="CCFFC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1720" name="Rectangle 2"/>
          <p:cNvSpPr>
            <a:spLocks noChangeArrowheads="1"/>
          </p:cNvSpPr>
          <p:nvPr/>
        </p:nvSpPr>
        <p:spPr bwMode="auto">
          <a:xfrm>
            <a:off x="179388" y="1052513"/>
            <a:ext cx="8785225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</a:rPr>
              <a:t>Взаимодействие с ответственными исполнителями</a:t>
            </a:r>
            <a:br>
              <a:rPr lang="ru-RU" altLang="ru-RU" sz="200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</a:rPr>
              <a:t>государственных программ Российской Федерации, в реализации которых принимает участие Федеральное казначейство</a:t>
            </a:r>
          </a:p>
        </p:txBody>
      </p:sp>
      <p:sp>
        <p:nvSpPr>
          <p:cNvPr id="71726" name="Text Box 46"/>
          <p:cNvSpPr txBox="1">
            <a:spLocks noChangeArrowheads="1"/>
          </p:cNvSpPr>
          <p:nvPr/>
        </p:nvSpPr>
        <p:spPr bwMode="auto">
          <a:xfrm>
            <a:off x="473075" y="3895725"/>
            <a:ext cx="2538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000" b="1">
                <a:latin typeface="Times New Roman" pitchFamily="18" charset="0"/>
              </a:rPr>
              <a:t>Минстрой России</a:t>
            </a:r>
          </a:p>
        </p:txBody>
      </p:sp>
      <p:sp>
        <p:nvSpPr>
          <p:cNvPr id="71728" name="Text Box 48"/>
          <p:cNvSpPr txBox="1">
            <a:spLocks noChangeArrowheads="1"/>
          </p:cNvSpPr>
          <p:nvPr/>
        </p:nvSpPr>
        <p:spPr bwMode="auto">
          <a:xfrm>
            <a:off x="473075" y="2536825"/>
            <a:ext cx="2538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000" b="1">
                <a:latin typeface="Times New Roman" pitchFamily="18" charset="0"/>
              </a:rPr>
              <a:t>Минфин России</a:t>
            </a:r>
          </a:p>
        </p:txBody>
      </p:sp>
      <p:sp>
        <p:nvSpPr>
          <p:cNvPr id="71729" name="Text Box 49"/>
          <p:cNvSpPr txBox="1">
            <a:spLocks noChangeArrowheads="1"/>
          </p:cNvSpPr>
          <p:nvPr/>
        </p:nvSpPr>
        <p:spPr bwMode="auto">
          <a:xfrm>
            <a:off x="468313" y="5200650"/>
            <a:ext cx="25384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000" b="1">
                <a:latin typeface="Times New Roman" pitchFamily="18" charset="0"/>
              </a:rPr>
              <a:t>Минобороны России</a:t>
            </a:r>
          </a:p>
        </p:txBody>
      </p:sp>
      <p:sp>
        <p:nvSpPr>
          <p:cNvPr id="71730" name="Text Box 50"/>
          <p:cNvSpPr txBox="1">
            <a:spLocks noChangeArrowheads="1"/>
          </p:cNvSpPr>
          <p:nvPr/>
        </p:nvSpPr>
        <p:spPr bwMode="auto">
          <a:xfrm>
            <a:off x="6958013" y="3716338"/>
            <a:ext cx="17811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000" b="1">
                <a:latin typeface="Times New Roman" pitchFamily="18" charset="0"/>
              </a:rPr>
              <a:t>Федеральное казначейство</a:t>
            </a:r>
          </a:p>
        </p:txBody>
      </p:sp>
      <p:sp>
        <p:nvSpPr>
          <p:cNvPr id="2" name="Стрелка вправо 7"/>
          <p:cNvSpPr>
            <a:spLocks noChangeArrowheads="1"/>
          </p:cNvSpPr>
          <p:nvPr/>
        </p:nvSpPr>
        <p:spPr bwMode="auto">
          <a:xfrm rot="10800000">
            <a:off x="2916238" y="3141663"/>
            <a:ext cx="3960812" cy="3455987"/>
          </a:xfrm>
          <a:prstGeom prst="rightArrow">
            <a:avLst>
              <a:gd name="adj1" fmla="val 50000"/>
              <a:gd name="adj2" fmla="val 25925"/>
            </a:avLst>
          </a:prstGeom>
          <a:solidFill>
            <a:srgbClr val="CCFFCC"/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  <p:sp>
        <p:nvSpPr>
          <p:cNvPr id="71732" name="TextBox 11"/>
          <p:cNvSpPr txBox="1">
            <a:spLocks noChangeArrowheads="1"/>
          </p:cNvSpPr>
          <p:nvPr/>
        </p:nvSpPr>
        <p:spPr bwMode="auto">
          <a:xfrm>
            <a:off x="3946525" y="3995738"/>
            <a:ext cx="28575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Предложения и замечания по проектам государственных программ Российской Федерации,</a:t>
            </a:r>
          </a:p>
          <a:p>
            <a:pPr algn="ctr" eaLnBrk="1" hangingPunct="1">
              <a:lnSpc>
                <a:spcPct val="75000"/>
              </a:lnSpc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а также по доработке </a:t>
            </a:r>
            <a:r>
              <a:rPr lang="ru-RU" altLang="ru-RU" sz="1600" b="1">
                <a:latin typeface="Times New Roman" pitchFamily="18" charset="0"/>
              </a:rPr>
              <a:t>государственных программ Российской Федерации, необходимая отчетность, статистические данные и др.</a:t>
            </a:r>
          </a:p>
        </p:txBody>
      </p:sp>
      <p:sp>
        <p:nvSpPr>
          <p:cNvPr id="71739" name="TextBox 11"/>
          <p:cNvSpPr txBox="1">
            <a:spLocks noChangeArrowheads="1"/>
          </p:cNvSpPr>
          <p:nvPr/>
        </p:nvSpPr>
        <p:spPr bwMode="auto">
          <a:xfrm>
            <a:off x="3203575" y="2492375"/>
            <a:ext cx="28575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5000"/>
              </a:lnSpc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Запросы информации и предложений/замечаний</a:t>
            </a:r>
          </a:p>
        </p:txBody>
      </p:sp>
      <p:sp>
        <p:nvSpPr>
          <p:cNvPr id="15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6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212725" y="1989138"/>
            <a:ext cx="8713788" cy="1944687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179388" y="1989138"/>
            <a:ext cx="8785225" cy="194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400" b="1" dirty="0">
                <a:latin typeface="Times New Roman" pitchFamily="18" charset="0"/>
              </a:rPr>
              <a:t>План реализации государственной программы</a:t>
            </a:r>
            <a:r>
              <a:rPr lang="ru-RU" altLang="ru-RU" sz="2400" dirty="0">
                <a:latin typeface="Times New Roman" pitchFamily="18" charset="0"/>
              </a:rPr>
              <a:t>, разрабатываемый на очередной финансовый год и плановый период и содержащий перечень наиболее важных, социально значимых контрольных событий государственной программы </a:t>
            </a:r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с </a:t>
            </a:r>
            <a:r>
              <a:rPr lang="ru-RU" altLang="ru-RU" sz="2400" dirty="0">
                <a:latin typeface="Times New Roman" pitchFamily="18" charset="0"/>
              </a:rPr>
              <a:t>указанием их сроков.</a:t>
            </a:r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179388" y="1052513"/>
            <a:ext cx="87852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800">
                <a:solidFill>
                  <a:schemeClr val="tx1"/>
                </a:solidFill>
                <a:latin typeface="Times New Roman" pitchFamily="18" charset="0"/>
              </a:rPr>
              <a:t>Управление и контроль реализации государственной программы </a:t>
            </a:r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212725" y="4068763"/>
            <a:ext cx="8713788" cy="2233612"/>
          </a:xfrm>
          <a:prstGeom prst="rect">
            <a:avLst/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8312" name="Text Box 8"/>
          <p:cNvSpPr txBox="1">
            <a:spLocks noChangeArrowheads="1"/>
          </p:cNvSpPr>
          <p:nvPr/>
        </p:nvSpPr>
        <p:spPr bwMode="auto">
          <a:xfrm>
            <a:off x="179388" y="4025900"/>
            <a:ext cx="8785225" cy="231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1125"/>
              </a:spcBef>
              <a:buSzPct val="100000"/>
            </a:pPr>
            <a:r>
              <a:rPr lang="ru-RU" altLang="ru-RU" sz="2400" b="1" dirty="0">
                <a:latin typeface="Times New Roman" pitchFamily="18" charset="0"/>
              </a:rPr>
              <a:t>Детальный план-график реализации государственной программы</a:t>
            </a:r>
            <a:r>
              <a:rPr lang="ru-RU" altLang="ru-RU" sz="2400" dirty="0">
                <a:latin typeface="Times New Roman" pitchFamily="18" charset="0"/>
              </a:rPr>
              <a:t>, разрабатываемый на очередной финансовый год </a:t>
            </a:r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и </a:t>
            </a:r>
            <a:r>
              <a:rPr lang="ru-RU" altLang="ru-RU" sz="2400" dirty="0">
                <a:latin typeface="Times New Roman" pitchFamily="18" charset="0"/>
              </a:rPr>
              <a:t>плановый период и содержащий подробный перечень мероприятий и контрольных событий государственной программы с указанием их сроков и ожидаемых результатов, </a:t>
            </a:r>
            <a:r>
              <a:rPr lang="ru-RU" altLang="ru-RU" sz="2400" dirty="0" smtClean="0">
                <a:latin typeface="Times New Roman" pitchFamily="18" charset="0"/>
              </a:rPr>
              <a:t/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а </a:t>
            </a:r>
            <a:r>
              <a:rPr lang="ru-RU" altLang="ru-RU" sz="2400" dirty="0">
                <a:latin typeface="Times New Roman" pitchFamily="18" charset="0"/>
              </a:rPr>
              <a:t>также бюджетных ассигнований.</a:t>
            </a:r>
          </a:p>
        </p:txBody>
      </p:sp>
      <p:sp>
        <p:nvSpPr>
          <p:cNvPr id="9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7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Line 4"/>
          <p:cNvSpPr>
            <a:spLocks noChangeShapeType="1"/>
          </p:cNvSpPr>
          <p:nvPr/>
        </p:nvSpPr>
        <p:spPr bwMode="auto">
          <a:xfrm flipV="1">
            <a:off x="539750" y="2374900"/>
            <a:ext cx="1588" cy="410845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7588" name="Line 5"/>
          <p:cNvSpPr>
            <a:spLocks noChangeShapeType="1"/>
          </p:cNvSpPr>
          <p:nvPr/>
        </p:nvSpPr>
        <p:spPr bwMode="auto">
          <a:xfrm>
            <a:off x="8532813" y="2451100"/>
            <a:ext cx="1587" cy="4032250"/>
          </a:xfrm>
          <a:prstGeom prst="line">
            <a:avLst/>
          </a:prstGeom>
          <a:noFill/>
          <a:ln w="38160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7589" name="Text Box 6"/>
          <p:cNvSpPr txBox="1">
            <a:spLocks noChangeArrowheads="1"/>
          </p:cNvSpPr>
          <p:nvPr/>
        </p:nvSpPr>
        <p:spPr bwMode="auto">
          <a:xfrm>
            <a:off x="179388" y="1593850"/>
            <a:ext cx="172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000"/>
              </a:spcBef>
              <a:buSzPct val="100000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Планы сотрудников</a:t>
            </a:r>
          </a:p>
        </p:txBody>
      </p:sp>
      <p:sp>
        <p:nvSpPr>
          <p:cNvPr id="67590" name="Text Box 7"/>
          <p:cNvSpPr txBox="1">
            <a:spLocks noChangeArrowheads="1"/>
          </p:cNvSpPr>
          <p:nvPr/>
        </p:nvSpPr>
        <p:spPr bwMode="auto">
          <a:xfrm>
            <a:off x="7308850" y="1443038"/>
            <a:ext cx="1655763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ts val="1125"/>
              </a:spcBef>
              <a:buSzPct val="100000"/>
            </a:pPr>
            <a: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Планы </a:t>
            </a:r>
            <a:b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altLang="ru-RU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</a:t>
            </a:r>
          </a:p>
        </p:txBody>
      </p:sp>
      <p:sp>
        <p:nvSpPr>
          <p:cNvPr id="47114" name="Rectangle 9"/>
          <p:cNvSpPr>
            <a:spLocks noChangeArrowheads="1"/>
          </p:cNvSpPr>
          <p:nvPr/>
        </p:nvSpPr>
        <p:spPr bwMode="auto">
          <a:xfrm>
            <a:off x="2749131" y="2263517"/>
            <a:ext cx="2555126" cy="567889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Государственные программы</a:t>
            </a:r>
            <a:endParaRPr lang="ru-RU" sz="1200" b="1" dirty="0">
              <a:solidFill>
                <a:prstClr val="black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</a:t>
            </a:r>
            <a:r>
              <a:rPr lang="ru-RU" sz="1200" b="1" dirty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оссийской Федерации</a:t>
            </a:r>
            <a:endParaRPr lang="en-US" sz="12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en-US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</a:t>
            </a:r>
            <a:r>
              <a:rPr lang="en-US" sz="1200" b="1" i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8</a:t>
            </a:r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лет</a:t>
            </a:r>
            <a:r>
              <a:rPr lang="en-US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115" name="Rectangle 10"/>
          <p:cNvSpPr>
            <a:spLocks noChangeArrowheads="1"/>
          </p:cNvSpPr>
          <p:nvPr/>
        </p:nvSpPr>
        <p:spPr bwMode="auto">
          <a:xfrm>
            <a:off x="2195736" y="3371175"/>
            <a:ext cx="3672408" cy="562029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 деятельности</a:t>
            </a:r>
            <a:endParaRPr lang="ru-RU" sz="1200" b="1" dirty="0">
              <a:solidFill>
                <a:prstClr val="black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Ф</a:t>
            </a:r>
            <a:r>
              <a:rPr lang="ru-RU" sz="1200" b="1" dirty="0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едерального казначейства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defRPr/>
            </a:pP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1 год</a:t>
            </a:r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47117" name="Rectangle 12"/>
          <p:cNvSpPr>
            <a:spLocks noChangeArrowheads="1"/>
          </p:cNvSpPr>
          <p:nvPr/>
        </p:nvSpPr>
        <p:spPr bwMode="auto">
          <a:xfrm>
            <a:off x="1907704" y="3917908"/>
            <a:ext cx="4248472" cy="567118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Стратегическая карта </a:t>
            </a:r>
          </a:p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</a:t>
            </a:r>
          </a:p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</a:t>
            </a:r>
            <a:r>
              <a:rPr lang="en-US" sz="1200" b="1" i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5</a:t>
            </a:r>
            <a:r>
              <a:rPr lang="ru-RU" sz="1200" b="1" i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лет</a:t>
            </a: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47118" name="Rectangle 13"/>
          <p:cNvSpPr>
            <a:spLocks noChangeArrowheads="1"/>
          </p:cNvSpPr>
          <p:nvPr/>
        </p:nvSpPr>
        <p:spPr bwMode="auto">
          <a:xfrm>
            <a:off x="1569618" y="4485059"/>
            <a:ext cx="4912711" cy="537522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Основные мероприятия Стратегической карты</a:t>
            </a:r>
          </a:p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 и планы их выполнения</a:t>
            </a:r>
            <a:endParaRPr lang="ru-RU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1 год</a:t>
            </a: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ru-RU">
              <a:solidFill>
                <a:prstClr val="black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7119" name="Rectangle 14"/>
          <p:cNvSpPr>
            <a:spLocks noChangeArrowheads="1"/>
          </p:cNvSpPr>
          <p:nvPr/>
        </p:nvSpPr>
        <p:spPr bwMode="auto">
          <a:xfrm>
            <a:off x="1274201" y="5021433"/>
            <a:ext cx="5503545" cy="473226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Планы деятельности управлений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1 год</a:t>
            </a:r>
            <a:r>
              <a:rPr lang="ru-RU" sz="1200" b="1">
                <a:solidFill>
                  <a:prstClr val="black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47120" name="Rectangle 15"/>
          <p:cNvSpPr>
            <a:spLocks noChangeArrowheads="1"/>
          </p:cNvSpPr>
          <p:nvPr/>
        </p:nvSpPr>
        <p:spPr bwMode="auto">
          <a:xfrm>
            <a:off x="980362" y="5494886"/>
            <a:ext cx="6090639" cy="472473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Планы деятельности отделов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200" b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горизонт планирования – 1 год</a:t>
            </a:r>
            <a:r>
              <a:rPr lang="ru-RU" sz="1200" b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47121" name="Rectangle 16"/>
          <p:cNvSpPr>
            <a:spLocks noChangeArrowheads="1"/>
          </p:cNvSpPr>
          <p:nvPr/>
        </p:nvSpPr>
        <p:spPr bwMode="auto">
          <a:xfrm>
            <a:off x="685526" y="5967583"/>
            <a:ext cx="6680894" cy="473226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1200" b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Планы деятельности сотрудников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200" b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sz="1200" b="1" i="1">
                <a:solidFill>
                  <a:prstClr val="black"/>
                </a:solidFill>
                <a:ea typeface="Arial Unicode MS" pitchFamily="34" charset="-128"/>
                <a:cs typeface="Arial Unicode MS" pitchFamily="34" charset="-128"/>
              </a:rPr>
              <a:t>горизонт планирования – 1 год)</a:t>
            </a:r>
            <a:endParaRPr lang="ru-RU" sz="1200" b="1">
              <a:solidFill>
                <a:prstClr val="black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7616" name="Oval 8"/>
          <p:cNvSpPr>
            <a:spLocks noChangeArrowheads="1"/>
          </p:cNvSpPr>
          <p:nvPr/>
        </p:nvSpPr>
        <p:spPr bwMode="auto">
          <a:xfrm>
            <a:off x="5075238" y="2247080"/>
            <a:ext cx="2233612" cy="5048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Председатель Правительства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Российской Федерации</a:t>
            </a:r>
          </a:p>
        </p:txBody>
      </p:sp>
      <p:sp>
        <p:nvSpPr>
          <p:cNvPr id="67617" name="Oval 8"/>
          <p:cNvSpPr>
            <a:spLocks noChangeArrowheads="1"/>
          </p:cNvSpPr>
          <p:nvPr/>
        </p:nvSpPr>
        <p:spPr bwMode="auto">
          <a:xfrm>
            <a:off x="5867400" y="6165998"/>
            <a:ext cx="2520950" cy="28733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Начальники отделов ЦА ФК, УФК и МОУ ФК</a:t>
            </a:r>
          </a:p>
        </p:txBody>
      </p:sp>
      <p:sp>
        <p:nvSpPr>
          <p:cNvPr id="67618" name="Oval 8"/>
          <p:cNvSpPr>
            <a:spLocks noChangeArrowheads="1"/>
          </p:cNvSpPr>
          <p:nvPr/>
        </p:nvSpPr>
        <p:spPr bwMode="auto">
          <a:xfrm>
            <a:off x="5435600" y="5659586"/>
            <a:ext cx="2951163" cy="43338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Начальники управлений ЦА ФК,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заместители руководителей УФК и МОУ ФК</a:t>
            </a:r>
          </a:p>
        </p:txBody>
      </p:sp>
      <p:sp>
        <p:nvSpPr>
          <p:cNvPr id="67620" name="Oval 8"/>
          <p:cNvSpPr>
            <a:spLocks noChangeArrowheads="1"/>
          </p:cNvSpPr>
          <p:nvPr/>
        </p:nvSpPr>
        <p:spPr bwMode="auto">
          <a:xfrm>
            <a:off x="5724525" y="4365625"/>
            <a:ext cx="2765425" cy="6016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Руководитель Федерального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казначейства, заместители руководителя</a:t>
            </a:r>
            <a:r>
              <a:rPr lang="ru-RU" altLang="ru-RU" sz="900" b="1" i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Федерального казначейства</a:t>
            </a:r>
            <a:endParaRPr lang="ru-RU" altLang="ru-RU" sz="900" b="1" i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7621" name="Oval 8"/>
          <p:cNvSpPr>
            <a:spLocks noChangeArrowheads="1"/>
          </p:cNvSpPr>
          <p:nvPr/>
        </p:nvSpPr>
        <p:spPr bwMode="auto">
          <a:xfrm>
            <a:off x="5435600" y="4005411"/>
            <a:ext cx="2808288" cy="2873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Руководитель Федерального казначейства</a:t>
            </a:r>
          </a:p>
        </p:txBody>
      </p:sp>
      <p:sp>
        <p:nvSpPr>
          <p:cNvPr id="67622" name="Oval 8"/>
          <p:cNvSpPr>
            <a:spLocks noChangeArrowheads="1"/>
          </p:cNvSpPr>
          <p:nvPr/>
        </p:nvSpPr>
        <p:spPr bwMode="auto">
          <a:xfrm>
            <a:off x="5219700" y="3471191"/>
            <a:ext cx="2952750" cy="2873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Министр финансов Российской Федерации</a:t>
            </a:r>
          </a:p>
        </p:txBody>
      </p:sp>
      <p:sp>
        <p:nvSpPr>
          <p:cNvPr id="67626" name="Rectangle 2"/>
          <p:cNvSpPr>
            <a:spLocks noChangeArrowheads="1"/>
          </p:cNvSpPr>
          <p:nvPr/>
        </p:nvSpPr>
        <p:spPr bwMode="auto">
          <a:xfrm>
            <a:off x="250825" y="1125538"/>
            <a:ext cx="8642350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>
                <a:solidFill>
                  <a:schemeClr val="tx1"/>
                </a:solidFill>
                <a:latin typeface="Times New Roman" pitchFamily="18" charset="0"/>
              </a:rPr>
              <a:t>Система планирования деятельности в Казначействе России</a:t>
            </a:r>
          </a:p>
        </p:txBody>
      </p:sp>
      <p:sp>
        <p:nvSpPr>
          <p:cNvPr id="67627" name="Oval 8"/>
          <p:cNvSpPr>
            <a:spLocks noChangeArrowheads="1"/>
          </p:cNvSpPr>
          <p:nvPr/>
        </p:nvSpPr>
        <p:spPr bwMode="auto">
          <a:xfrm>
            <a:off x="5527675" y="4994275"/>
            <a:ext cx="2951163" cy="6477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Руководитель Федерального казначейства,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заместители руководителя</a:t>
            </a:r>
            <a:r>
              <a:rPr lang="ru-RU" altLang="ru-RU" sz="900" b="1" i="1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Федерального</a:t>
            </a:r>
            <a:endParaRPr lang="ru-RU" altLang="ru-RU" sz="900" b="1" i="1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казначейства, руководители УФК и МОУ ФК</a:t>
            </a: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2483768" y="2836218"/>
            <a:ext cx="3096344" cy="536130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Планы реализации государственных</a:t>
            </a:r>
          </a:p>
          <a:p>
            <a:pPr algn="ctr" eaLnBrk="1" hangingPunct="1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программ Российской Федерации</a:t>
            </a:r>
          </a:p>
          <a:p>
            <a:pPr algn="ctr" eaLnBrk="1" hangingPunct="1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горизонт планирования – 3 года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</a:p>
        </p:txBody>
      </p:sp>
      <p:sp>
        <p:nvSpPr>
          <p:cNvPr id="67658" name="Oval 8"/>
          <p:cNvSpPr>
            <a:spLocks noChangeArrowheads="1"/>
          </p:cNvSpPr>
          <p:nvPr/>
        </p:nvSpPr>
        <p:spPr bwMode="auto">
          <a:xfrm>
            <a:off x="5364163" y="2823491"/>
            <a:ext cx="2736850" cy="528637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Председатель Правительства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Российской Федерации,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900" b="1" i="1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министры Российской Федерации</a:t>
            </a:r>
          </a:p>
        </p:txBody>
      </p:sp>
      <p:sp>
        <p:nvSpPr>
          <p:cNvPr id="27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8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4139952" y="2708920"/>
            <a:ext cx="1656184" cy="100811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Дополнительные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«</a:t>
            </a:r>
            <a:r>
              <a:rPr lang="ru-RU" altLang="ru-RU" sz="1400" b="1" dirty="0" err="1" smtClean="0">
                <a:latin typeface="Times New Roman" pitchFamily="18" charset="0"/>
              </a:rPr>
              <a:t>пилотные</a:t>
            </a:r>
            <a:r>
              <a:rPr lang="ru-RU" altLang="ru-RU" sz="1400" b="1" dirty="0" smtClean="0">
                <a:latin typeface="Times New Roman" pitchFamily="18" charset="0"/>
              </a:rPr>
              <a:t>»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 smtClean="0">
                <a:latin typeface="Times New Roman" pitchFamily="18" charset="0"/>
              </a:rPr>
              <a:t>мероприятия</a:t>
            </a: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02405" name="Rectangle 2"/>
          <p:cNvSpPr>
            <a:spLocks noChangeArrowheads="1"/>
          </p:cNvSpPr>
          <p:nvPr/>
        </p:nvSpPr>
        <p:spPr bwMode="auto">
          <a:xfrm>
            <a:off x="179388" y="1052513"/>
            <a:ext cx="878522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1pPr>
            <a:lvl2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>
                <a:solidFill>
                  <a:schemeClr val="tx1"/>
                </a:solidFill>
                <a:latin typeface="Times New Roman" pitchFamily="18" charset="0"/>
              </a:rPr>
              <a:t>Планирование деятельности на уровне ТОФК</a:t>
            </a:r>
          </a:p>
        </p:txBody>
      </p:sp>
      <p:sp>
        <p:nvSpPr>
          <p:cNvPr id="47115" name="Rectangle 10"/>
          <p:cNvSpPr>
            <a:spLocks noChangeArrowheads="1"/>
          </p:cNvSpPr>
          <p:nvPr/>
        </p:nvSpPr>
        <p:spPr bwMode="auto">
          <a:xfrm>
            <a:off x="188762" y="1590672"/>
            <a:ext cx="2429177" cy="534597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План деятельности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Федерального казначейства</a:t>
            </a:r>
          </a:p>
        </p:txBody>
      </p:sp>
      <p:sp>
        <p:nvSpPr>
          <p:cNvPr id="47118" name="Rectangle 13"/>
          <p:cNvSpPr>
            <a:spLocks noChangeArrowheads="1"/>
          </p:cNvSpPr>
          <p:nvPr/>
        </p:nvSpPr>
        <p:spPr bwMode="auto">
          <a:xfrm>
            <a:off x="2921729" y="1588670"/>
            <a:ext cx="2507677" cy="677277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Основные мероприятия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Стратегической карты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Казначейства России</a:t>
            </a:r>
            <a:endParaRPr lang="ru-RU" altLang="ru-RU" sz="140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02438" name="Group 38"/>
          <p:cNvGrpSpPr>
            <a:grpSpLocks/>
          </p:cNvGrpSpPr>
          <p:nvPr/>
        </p:nvGrpSpPr>
        <p:grpSpPr bwMode="auto">
          <a:xfrm>
            <a:off x="1547813" y="4365625"/>
            <a:ext cx="5184775" cy="1944688"/>
            <a:chOff x="340" y="2840"/>
            <a:chExt cx="3266" cy="1225"/>
          </a:xfrm>
        </p:grpSpPr>
        <p:sp>
          <p:nvSpPr>
            <p:cNvPr id="2" name="Rectangle 14"/>
            <p:cNvSpPr>
              <a:spLocks noChangeArrowheads="1"/>
            </p:cNvSpPr>
            <p:nvPr/>
          </p:nvSpPr>
          <p:spPr bwMode="auto">
            <a:xfrm>
              <a:off x="775" y="2849"/>
              <a:ext cx="2387" cy="402"/>
            </a:xfrm>
            <a:prstGeom prst="rect">
              <a:avLst/>
            </a:prstGeom>
            <a:gradFill rotWithShape="1">
              <a:gsLst>
                <a:gs pos="0">
                  <a:srgbClr val="B8E2FE">
                    <a:gamma/>
                    <a:shade val="73333"/>
                    <a:invGamma/>
                  </a:srgbClr>
                </a:gs>
                <a:gs pos="50000">
                  <a:srgbClr val="B8E2FE">
                    <a:alpha val="48000"/>
                  </a:srgbClr>
                </a:gs>
                <a:gs pos="100000">
                  <a:srgbClr val="B8E2FE">
                    <a:gamma/>
                    <a:shade val="7333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Планы деятельности ТОФК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ru-RU" altLang="ru-RU" sz="1400" b="1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горизонт планирования – 1 год</a:t>
              </a:r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)</a:t>
              </a:r>
            </a:p>
          </p:txBody>
        </p:sp>
        <p:sp>
          <p:nvSpPr>
            <p:cNvPr id="47120" name="Rectangle 15"/>
            <p:cNvSpPr>
              <a:spLocks noChangeArrowheads="1"/>
            </p:cNvSpPr>
            <p:nvPr/>
          </p:nvSpPr>
          <p:spPr bwMode="auto">
            <a:xfrm>
              <a:off x="526" y="3251"/>
              <a:ext cx="2891" cy="402"/>
            </a:xfrm>
            <a:prstGeom prst="rect">
              <a:avLst/>
            </a:prstGeom>
            <a:gradFill rotWithShape="1">
              <a:gsLst>
                <a:gs pos="0">
                  <a:srgbClr val="B8E2FE">
                    <a:gamma/>
                    <a:shade val="73333"/>
                    <a:invGamma/>
                  </a:srgbClr>
                </a:gs>
                <a:gs pos="50000">
                  <a:srgbClr val="B8E2FE">
                    <a:alpha val="48000"/>
                  </a:srgbClr>
                </a:gs>
                <a:gs pos="100000">
                  <a:srgbClr val="B8E2FE">
                    <a:gamma/>
                    <a:shade val="7333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Планы деятельности отделов ТОФК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ru-RU" altLang="ru-RU" sz="1400" b="1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горизонт планирования – 1 год</a:t>
              </a:r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)</a:t>
              </a:r>
            </a:p>
          </p:txBody>
        </p:sp>
        <p:sp>
          <p:nvSpPr>
            <p:cNvPr id="47121" name="Rectangle 16"/>
            <p:cNvSpPr>
              <a:spLocks noChangeArrowheads="1"/>
            </p:cNvSpPr>
            <p:nvPr/>
          </p:nvSpPr>
          <p:spPr bwMode="auto">
            <a:xfrm>
              <a:off x="348" y="3652"/>
              <a:ext cx="3251" cy="402"/>
            </a:xfrm>
            <a:prstGeom prst="rect">
              <a:avLst/>
            </a:prstGeom>
            <a:gradFill rotWithShape="1">
              <a:gsLst>
                <a:gs pos="0">
                  <a:srgbClr val="B8E2FE">
                    <a:gamma/>
                    <a:shade val="73333"/>
                    <a:invGamma/>
                  </a:srgbClr>
                </a:gs>
                <a:gs pos="50000">
                  <a:srgbClr val="B8E2FE">
                    <a:alpha val="48000"/>
                  </a:srgbClr>
                </a:gs>
                <a:gs pos="100000">
                  <a:srgbClr val="B8E2FE">
                    <a:gamma/>
                    <a:shade val="73333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Планы деятельности сотрудников ТОФК</a:t>
              </a:r>
            </a:p>
            <a:p>
              <a:pPr algn="ctr"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ru-RU" altLang="ru-RU" sz="1400" b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(</a:t>
              </a:r>
              <a:r>
                <a:rPr lang="ru-RU" altLang="ru-RU" sz="1400" b="1" i="1"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горизонт планирования – 1 год)</a:t>
              </a:r>
              <a:endPara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102429" name="Line 29"/>
          <p:cNvSpPr>
            <a:spLocks noChangeShapeType="1"/>
          </p:cNvSpPr>
          <p:nvPr/>
        </p:nvSpPr>
        <p:spPr bwMode="auto">
          <a:xfrm>
            <a:off x="1331913" y="2133600"/>
            <a:ext cx="6477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30" name="Line 30"/>
          <p:cNvSpPr>
            <a:spLocks noChangeShapeType="1"/>
          </p:cNvSpPr>
          <p:nvPr/>
        </p:nvSpPr>
        <p:spPr bwMode="auto">
          <a:xfrm flipH="1">
            <a:off x="2700338" y="2276475"/>
            <a:ext cx="14398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9" name="Rectangle 14"/>
          <p:cNvSpPr>
            <a:spLocks noChangeArrowheads="1"/>
          </p:cNvSpPr>
          <p:nvPr/>
        </p:nvSpPr>
        <p:spPr bwMode="auto">
          <a:xfrm>
            <a:off x="1049630" y="3008335"/>
            <a:ext cx="3011852" cy="473226"/>
          </a:xfrm>
          <a:prstGeom prst="rect">
            <a:avLst/>
          </a:prstGeom>
          <a:gradFill rotWithShape="1">
            <a:gsLst>
              <a:gs pos="0">
                <a:srgbClr val="B8E2FE">
                  <a:gamma/>
                  <a:shade val="73333"/>
                  <a:invGamma/>
                </a:srgbClr>
              </a:gs>
              <a:gs pos="50000">
                <a:srgbClr val="B8E2FE">
                  <a:alpha val="48000"/>
                </a:srgbClr>
              </a:gs>
              <a:gs pos="100000">
                <a:srgbClr val="B8E2FE">
                  <a:gamma/>
                  <a:shade val="73333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Типовой план деятельности ТОФК</a:t>
            </a:r>
          </a:p>
          <a:p>
            <a:pPr algn="ctr" eaLnBrk="1" hangingPunct="1"/>
            <a:r>
              <a:rPr lang="ru-RU" altLang="ru-RU" sz="1400" b="1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(горизонт планирования – 1 год)</a:t>
            </a:r>
          </a:p>
        </p:txBody>
      </p:sp>
      <p:sp>
        <p:nvSpPr>
          <p:cNvPr id="102434" name="Oval 8"/>
          <p:cNvSpPr>
            <a:spLocks noChangeArrowheads="1"/>
          </p:cNvSpPr>
          <p:nvPr/>
        </p:nvSpPr>
        <p:spPr bwMode="auto">
          <a:xfrm>
            <a:off x="5724525" y="1484313"/>
            <a:ext cx="3240088" cy="244951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Планы выполнения мероприятий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по осуществлению функций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в установленной сфере деятельности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(горизонт планирования – 1 год),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подготавливаемые ТОФК</a:t>
            </a: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</a:rPr>
              <a:t>самостоятельно</a:t>
            </a:r>
          </a:p>
        </p:txBody>
      </p:sp>
      <p:sp>
        <p:nvSpPr>
          <p:cNvPr id="102435" name="Line 35"/>
          <p:cNvSpPr>
            <a:spLocks noChangeShapeType="1"/>
          </p:cNvSpPr>
          <p:nvPr/>
        </p:nvSpPr>
        <p:spPr bwMode="auto">
          <a:xfrm>
            <a:off x="2411413" y="3500438"/>
            <a:ext cx="1584325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36" name="Line 36"/>
          <p:cNvSpPr>
            <a:spLocks noChangeShapeType="1"/>
          </p:cNvSpPr>
          <p:nvPr/>
        </p:nvSpPr>
        <p:spPr bwMode="auto">
          <a:xfrm flipH="1">
            <a:off x="4284663" y="3429000"/>
            <a:ext cx="17272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" name="Номер слайда 5"/>
          <p:cNvSpPr txBox="1">
            <a:spLocks noGrp="1"/>
          </p:cNvSpPr>
          <p:nvPr/>
        </p:nvSpPr>
        <p:spPr bwMode="auto">
          <a:xfrm>
            <a:off x="8704263" y="6237288"/>
            <a:ext cx="4318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B9B1DA86-105C-4953-84E6-C8DE2218F8B0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 eaLnBrk="1" hangingPunct="1"/>
              <a:t>9</a:t>
            </a:fld>
            <a:endParaRPr lang="ru-RU" alt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 flipH="1">
            <a:off x="4139952" y="2276872"/>
            <a:ext cx="504056" cy="20882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15796</TotalTime>
  <Words>837</Words>
  <Application>Microsoft Office PowerPoint</Application>
  <PresentationFormat>Экран (4:3)</PresentationFormat>
  <Paragraphs>193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Дець Дмитрий Анатольевич</cp:lastModifiedBy>
  <cp:revision>655</cp:revision>
  <cp:lastPrinted>2015-12-16T17:07:48Z</cp:lastPrinted>
  <dcterms:created xsi:type="dcterms:W3CDTF">2012-02-14T07:53:23Z</dcterms:created>
  <dcterms:modified xsi:type="dcterms:W3CDTF">2015-12-16T19:12:01Z</dcterms:modified>
</cp:coreProperties>
</file>