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4" r:id="rId3"/>
    <p:sldId id="347" r:id="rId4"/>
    <p:sldId id="326" r:id="rId5"/>
    <p:sldId id="304" r:id="rId6"/>
    <p:sldId id="348" r:id="rId7"/>
    <p:sldId id="316" r:id="rId8"/>
    <p:sldId id="332" r:id="rId9"/>
    <p:sldId id="350" r:id="rId10"/>
    <p:sldId id="338" r:id="rId11"/>
    <p:sldId id="349" r:id="rId12"/>
    <p:sldId id="292" r:id="rId13"/>
    <p:sldId id="337" r:id="rId14"/>
    <p:sldId id="324" r:id="rId15"/>
    <p:sldId id="295" r:id="rId16"/>
    <p:sldId id="343" r:id="rId17"/>
    <p:sldId id="344" r:id="rId18"/>
    <p:sldId id="345" r:id="rId19"/>
    <p:sldId id="321" r:id="rId20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FFD9D9"/>
    <a:srgbClr val="CCE5BD"/>
    <a:srgbClr val="F8FCF6"/>
    <a:srgbClr val="FFF7F7"/>
    <a:srgbClr val="FFAFAF"/>
    <a:srgbClr val="EFFFFF"/>
    <a:srgbClr val="CCFFFF"/>
    <a:srgbClr val="FF7171"/>
    <a:srgbClr val="FC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9885" autoAdjust="0"/>
  </p:normalViewPr>
  <p:slideViewPr>
    <p:cSldViewPr snapToGrid="0">
      <p:cViewPr>
        <p:scale>
          <a:sx n="100" d="100"/>
          <a:sy n="100" d="100"/>
        </p:scale>
        <p:origin x="-1344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image" Target="../media/image3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7037-EFFF-4DF2-BDEA-531584AE6E9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98595A0-7C25-413F-802F-A8769E459BD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бюджетными рисками 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6FC71-3C0F-48FE-9A32-7EFEE90853C4}" type="parTrans" cxnId="{BA53B6E9-CC95-46E6-80DC-D5B4EF872899}">
      <dgm:prSet/>
      <dgm:spPr/>
      <dgm:t>
        <a:bodyPr/>
        <a:lstStyle/>
        <a:p>
          <a:endParaRPr lang="ru-RU"/>
        </a:p>
      </dgm:t>
    </dgm:pt>
    <dgm:pt modelId="{18010DB9-302E-4460-93CE-05E4F4627AE9}" type="sibTrans" cxnId="{BA53B6E9-CC95-46E6-80DC-D5B4EF872899}">
      <dgm:prSet/>
      <dgm:spPr/>
      <dgm:t>
        <a:bodyPr/>
        <a:lstStyle/>
        <a:p>
          <a:endParaRPr lang="ru-RU"/>
        </a:p>
      </dgm:t>
    </dgm:pt>
    <dgm:pt modelId="{B9BC9CAC-FBE0-4F2B-A774-C1D1AC1E1BEA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Обнаружение рисков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4FBFE5E-B28C-4962-AFFC-68D2516B6FB0}" type="parTrans" cxnId="{CB42E42C-1479-482C-8E07-0CF82F71CB41}">
      <dgm:prSet/>
      <dgm:spPr/>
      <dgm:t>
        <a:bodyPr/>
        <a:lstStyle/>
        <a:p>
          <a:endParaRPr lang="ru-RU"/>
        </a:p>
      </dgm:t>
    </dgm:pt>
    <dgm:pt modelId="{876FF23A-0777-40FD-9835-F4CAA7519465}" type="sibTrans" cxnId="{CB42E42C-1479-482C-8E07-0CF82F71CB41}">
      <dgm:prSet/>
      <dgm:spPr/>
      <dgm:t>
        <a:bodyPr/>
        <a:lstStyle/>
        <a:p>
          <a:endParaRPr lang="ru-RU"/>
        </a:p>
      </dgm:t>
    </dgm:pt>
    <dgm:pt modelId="{A556B4B9-DA11-4294-B67B-3EDBB171DA0A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570C8DFE-A059-4D9E-8571-A1C24F6C127B}" type="parTrans" cxnId="{4D0CDF04-26B5-46ED-A87B-CB677BE4F0DC}">
      <dgm:prSet/>
      <dgm:spPr/>
      <dgm:t>
        <a:bodyPr/>
        <a:lstStyle/>
        <a:p>
          <a:endParaRPr lang="ru-RU"/>
        </a:p>
      </dgm:t>
    </dgm:pt>
    <dgm:pt modelId="{A315F4AD-06C2-41F6-ADF8-028D79473720}" type="sibTrans" cxnId="{4D0CDF04-26B5-46ED-A87B-CB677BE4F0DC}">
      <dgm:prSet/>
      <dgm:spPr/>
      <dgm:t>
        <a:bodyPr/>
        <a:lstStyle/>
        <a:p>
          <a:endParaRPr lang="ru-RU"/>
        </a:p>
      </dgm:t>
    </dgm:pt>
    <dgm:pt modelId="{C54FDF08-F067-450F-9602-B8B5607F1A13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0C2FCF4E-3D47-4E29-B894-B677981A7AB7}" type="parTrans" cxnId="{D6B075B7-34A6-40C7-A9E1-FA58964F6D71}">
      <dgm:prSet/>
      <dgm:spPr/>
      <dgm:t>
        <a:bodyPr/>
        <a:lstStyle/>
        <a:p>
          <a:endParaRPr lang="ru-RU"/>
        </a:p>
      </dgm:t>
    </dgm:pt>
    <dgm:pt modelId="{95EEEB61-9EF0-4BE4-95F5-EA38F4EE13F5}" type="sibTrans" cxnId="{D6B075B7-34A6-40C7-A9E1-FA58964F6D71}">
      <dgm:prSet/>
      <dgm:spPr/>
      <dgm:t>
        <a:bodyPr/>
        <a:lstStyle/>
        <a:p>
          <a:endParaRPr lang="ru-RU"/>
        </a:p>
      </dgm:t>
    </dgm:pt>
    <dgm:pt modelId="{97D2C2ED-6815-45E7-A7B5-F3E9E5F37389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EBF05C37-0455-4A85-A1F8-BD2329DB3111}" type="parTrans" cxnId="{EF60BA77-4755-414D-BD1E-5AB347A5E536}">
      <dgm:prSet/>
      <dgm:spPr/>
      <dgm:t>
        <a:bodyPr/>
        <a:lstStyle/>
        <a:p>
          <a:endParaRPr lang="ru-RU"/>
        </a:p>
      </dgm:t>
    </dgm:pt>
    <dgm:pt modelId="{70852765-D23D-42C9-A137-590DEFC83F4A}" type="sibTrans" cxnId="{EF60BA77-4755-414D-BD1E-5AB347A5E536}">
      <dgm:prSet/>
      <dgm:spPr/>
      <dgm:t>
        <a:bodyPr/>
        <a:lstStyle/>
        <a:p>
          <a:endParaRPr lang="ru-RU"/>
        </a:p>
      </dgm:t>
    </dgm:pt>
    <dgm:pt modelId="{9EB2BA2B-2FF3-46EA-8E63-4485607333A2}" type="pres">
      <dgm:prSet presAssocID="{DDA77037-EFFF-4DF2-BDEA-531584AE6E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B483B-99B5-4B6B-8203-83920A1A38F8}" type="pres">
      <dgm:prSet presAssocID="{A98595A0-7C25-413F-802F-A8769E459BD8}" presName="centerShape" presStyleLbl="node0" presStyleIdx="0" presStyleCnt="1" custLinFactNeighborX="1081" custLinFactNeighborY="-98"/>
      <dgm:spPr/>
      <dgm:t>
        <a:bodyPr/>
        <a:lstStyle/>
        <a:p>
          <a:endParaRPr lang="ru-RU"/>
        </a:p>
      </dgm:t>
    </dgm:pt>
    <dgm:pt modelId="{E701AE4A-5980-42AF-A548-9C8C2A92CF61}" type="pres">
      <dgm:prSet presAssocID="{B9BC9CAC-FBE0-4F2B-A774-C1D1AC1E1BEA}" presName="node" presStyleLbl="node1" presStyleIdx="0" presStyleCnt="4" custScaleX="110953" custScaleY="104994" custRadScaleRad="103470" custRadScaleInc="-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6381-2600-437C-8A17-DAAA51975233}" type="pres">
      <dgm:prSet presAssocID="{B9BC9CAC-FBE0-4F2B-A774-C1D1AC1E1BEA}" presName="dummy" presStyleCnt="0"/>
      <dgm:spPr/>
    </dgm:pt>
    <dgm:pt modelId="{D5740FB9-E4A4-47A2-9F80-BDC3D43B648E}" type="pres">
      <dgm:prSet presAssocID="{876FF23A-0777-40FD-9835-F4CAA751946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4EF158-E547-4AD7-90C3-88F2F9397CF0}" type="pres">
      <dgm:prSet presAssocID="{A556B4B9-DA11-4294-B67B-3EDBB171DA0A}" presName="node" presStyleLbl="node1" presStyleIdx="1" presStyleCnt="4" custScaleX="112200" custScaleY="109637" custRadScaleRad="110184" custRadScaleInc="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A580-5F6F-4B4F-B35B-0BE9E7791F0D}" type="pres">
      <dgm:prSet presAssocID="{A556B4B9-DA11-4294-B67B-3EDBB171DA0A}" presName="dummy" presStyleCnt="0"/>
      <dgm:spPr/>
    </dgm:pt>
    <dgm:pt modelId="{B2E0CF3D-792A-4FD1-B3B2-F5DE6D3D3DA8}" type="pres">
      <dgm:prSet presAssocID="{A315F4AD-06C2-41F6-ADF8-028D7947372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67098CC-1082-4ABC-9C5B-6FC94F8B381F}" type="pres">
      <dgm:prSet presAssocID="{C54FDF08-F067-450F-9602-B8B5607F1A13}" presName="node" presStyleLbl="node1" presStyleIdx="2" presStyleCnt="4" custScaleX="114314" custScaleY="103291" custRadScaleRad="102434" custRadScaleInc="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2A16C-45E1-44F6-AAC9-8A8120251613}" type="pres">
      <dgm:prSet presAssocID="{C54FDF08-F067-450F-9602-B8B5607F1A13}" presName="dummy" presStyleCnt="0"/>
      <dgm:spPr/>
    </dgm:pt>
    <dgm:pt modelId="{983BD5B1-FC4D-42CB-A2A0-D1787F04CED3}" type="pres">
      <dgm:prSet presAssocID="{95EEEB61-9EF0-4BE4-95F5-EA38F4EE13F5}" presName="sibTrans" presStyleLbl="sibTrans2D1" presStyleIdx="2" presStyleCnt="4" custScaleX="96878"/>
      <dgm:spPr/>
      <dgm:t>
        <a:bodyPr/>
        <a:lstStyle/>
        <a:p>
          <a:endParaRPr lang="ru-RU"/>
        </a:p>
      </dgm:t>
    </dgm:pt>
    <dgm:pt modelId="{ABCE034D-8A77-4E59-961B-BEE09E315472}" type="pres">
      <dgm:prSet presAssocID="{97D2C2ED-6815-45E7-A7B5-F3E9E5F37389}" presName="node" presStyleLbl="node1" presStyleIdx="3" presStyleCnt="4" custScaleX="114754" custScaleY="113929" custRadScaleRad="105048" custRadScaleInc="-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EDD30-3651-4CD8-AA78-641D550939B7}" type="pres">
      <dgm:prSet presAssocID="{97D2C2ED-6815-45E7-A7B5-F3E9E5F37389}" presName="dummy" presStyleCnt="0"/>
      <dgm:spPr/>
    </dgm:pt>
    <dgm:pt modelId="{B98E453B-FEFF-4E15-831C-C97AB7B4BCEC}" type="pres">
      <dgm:prSet presAssocID="{70852765-D23D-42C9-A137-590DEFC83F4A}" presName="sibTrans" presStyleLbl="sibTrans2D1" presStyleIdx="3" presStyleCnt="4" custScaleX="98172"/>
      <dgm:spPr/>
      <dgm:t>
        <a:bodyPr/>
        <a:lstStyle/>
        <a:p>
          <a:endParaRPr lang="ru-RU"/>
        </a:p>
      </dgm:t>
    </dgm:pt>
  </dgm:ptLst>
  <dgm:cxnLst>
    <dgm:cxn modelId="{79E10C4F-DD0A-4031-8F08-485A3B2C3A65}" type="presOf" srcId="{A556B4B9-DA11-4294-B67B-3EDBB171DA0A}" destId="{F74EF158-E547-4AD7-90C3-88F2F9397CF0}" srcOrd="0" destOrd="0" presId="urn:microsoft.com/office/officeart/2005/8/layout/radial6"/>
    <dgm:cxn modelId="{EF60BA77-4755-414D-BD1E-5AB347A5E536}" srcId="{A98595A0-7C25-413F-802F-A8769E459BD8}" destId="{97D2C2ED-6815-45E7-A7B5-F3E9E5F37389}" srcOrd="3" destOrd="0" parTransId="{EBF05C37-0455-4A85-A1F8-BD2329DB3111}" sibTransId="{70852765-D23D-42C9-A137-590DEFC83F4A}"/>
    <dgm:cxn modelId="{44A99F38-4138-45D6-8BF0-FC8309AD679F}" type="presOf" srcId="{DDA77037-EFFF-4DF2-BDEA-531584AE6E9E}" destId="{9EB2BA2B-2FF3-46EA-8E63-4485607333A2}" srcOrd="0" destOrd="0" presId="urn:microsoft.com/office/officeart/2005/8/layout/radial6"/>
    <dgm:cxn modelId="{9964B5E9-DF63-4DF1-A490-1B70DA336B4B}" type="presOf" srcId="{A315F4AD-06C2-41F6-ADF8-028D79473720}" destId="{B2E0CF3D-792A-4FD1-B3B2-F5DE6D3D3DA8}" srcOrd="0" destOrd="0" presId="urn:microsoft.com/office/officeart/2005/8/layout/radial6"/>
    <dgm:cxn modelId="{D6B075B7-34A6-40C7-A9E1-FA58964F6D71}" srcId="{A98595A0-7C25-413F-802F-A8769E459BD8}" destId="{C54FDF08-F067-450F-9602-B8B5607F1A13}" srcOrd="2" destOrd="0" parTransId="{0C2FCF4E-3D47-4E29-B894-B677981A7AB7}" sibTransId="{95EEEB61-9EF0-4BE4-95F5-EA38F4EE13F5}"/>
    <dgm:cxn modelId="{705A7DB0-896A-42E0-B8F6-306688345172}" type="presOf" srcId="{C54FDF08-F067-450F-9602-B8B5607F1A13}" destId="{E67098CC-1082-4ABC-9C5B-6FC94F8B381F}" srcOrd="0" destOrd="0" presId="urn:microsoft.com/office/officeart/2005/8/layout/radial6"/>
    <dgm:cxn modelId="{6FE21183-78F7-46FF-9F69-2075B6EC726A}" type="presOf" srcId="{876FF23A-0777-40FD-9835-F4CAA7519465}" destId="{D5740FB9-E4A4-47A2-9F80-BDC3D43B648E}" srcOrd="0" destOrd="0" presId="urn:microsoft.com/office/officeart/2005/8/layout/radial6"/>
    <dgm:cxn modelId="{AB711469-5130-46A6-AD1F-0210EE9C2239}" type="presOf" srcId="{70852765-D23D-42C9-A137-590DEFC83F4A}" destId="{B98E453B-FEFF-4E15-831C-C97AB7B4BCEC}" srcOrd="0" destOrd="0" presId="urn:microsoft.com/office/officeart/2005/8/layout/radial6"/>
    <dgm:cxn modelId="{F231CB18-1FE1-47FC-81E0-B8A37B132675}" type="presOf" srcId="{A98595A0-7C25-413F-802F-A8769E459BD8}" destId="{559B483B-99B5-4B6B-8203-83920A1A38F8}" srcOrd="0" destOrd="0" presId="urn:microsoft.com/office/officeart/2005/8/layout/radial6"/>
    <dgm:cxn modelId="{7EAE665D-BFFE-47A8-9C27-09187B3ECAF6}" type="presOf" srcId="{B9BC9CAC-FBE0-4F2B-A774-C1D1AC1E1BEA}" destId="{E701AE4A-5980-42AF-A548-9C8C2A92CF61}" srcOrd="0" destOrd="0" presId="urn:microsoft.com/office/officeart/2005/8/layout/radial6"/>
    <dgm:cxn modelId="{0A1BFDBD-D776-40BE-9B0C-98F40BE8A0AA}" type="presOf" srcId="{95EEEB61-9EF0-4BE4-95F5-EA38F4EE13F5}" destId="{983BD5B1-FC4D-42CB-A2A0-D1787F04CED3}" srcOrd="0" destOrd="0" presId="urn:microsoft.com/office/officeart/2005/8/layout/radial6"/>
    <dgm:cxn modelId="{4D0CDF04-26B5-46ED-A87B-CB677BE4F0DC}" srcId="{A98595A0-7C25-413F-802F-A8769E459BD8}" destId="{A556B4B9-DA11-4294-B67B-3EDBB171DA0A}" srcOrd="1" destOrd="0" parTransId="{570C8DFE-A059-4D9E-8571-A1C24F6C127B}" sibTransId="{A315F4AD-06C2-41F6-ADF8-028D79473720}"/>
    <dgm:cxn modelId="{5D34FB2E-EF0A-4DF8-A82B-F2A55608D090}" type="presOf" srcId="{97D2C2ED-6815-45E7-A7B5-F3E9E5F37389}" destId="{ABCE034D-8A77-4E59-961B-BEE09E315472}" srcOrd="0" destOrd="0" presId="urn:microsoft.com/office/officeart/2005/8/layout/radial6"/>
    <dgm:cxn modelId="{CB42E42C-1479-482C-8E07-0CF82F71CB41}" srcId="{A98595A0-7C25-413F-802F-A8769E459BD8}" destId="{B9BC9CAC-FBE0-4F2B-A774-C1D1AC1E1BEA}" srcOrd="0" destOrd="0" parTransId="{94FBFE5E-B28C-4962-AFFC-68D2516B6FB0}" sibTransId="{876FF23A-0777-40FD-9835-F4CAA7519465}"/>
    <dgm:cxn modelId="{BA53B6E9-CC95-46E6-80DC-D5B4EF872899}" srcId="{DDA77037-EFFF-4DF2-BDEA-531584AE6E9E}" destId="{A98595A0-7C25-413F-802F-A8769E459BD8}" srcOrd="0" destOrd="0" parTransId="{2316FC71-3C0F-48FE-9A32-7EFEE90853C4}" sibTransId="{18010DB9-302E-4460-93CE-05E4F4627AE9}"/>
    <dgm:cxn modelId="{2A7FEB46-47F8-48E7-8461-94ECF2602C28}" type="presParOf" srcId="{9EB2BA2B-2FF3-46EA-8E63-4485607333A2}" destId="{559B483B-99B5-4B6B-8203-83920A1A38F8}" srcOrd="0" destOrd="0" presId="urn:microsoft.com/office/officeart/2005/8/layout/radial6"/>
    <dgm:cxn modelId="{27BFC4E4-E0A7-4E0F-9959-7C38E8E3FE31}" type="presParOf" srcId="{9EB2BA2B-2FF3-46EA-8E63-4485607333A2}" destId="{E701AE4A-5980-42AF-A548-9C8C2A92CF61}" srcOrd="1" destOrd="0" presId="urn:microsoft.com/office/officeart/2005/8/layout/radial6"/>
    <dgm:cxn modelId="{72F75527-4B97-4A45-B7FA-82158D112574}" type="presParOf" srcId="{9EB2BA2B-2FF3-46EA-8E63-4485607333A2}" destId="{26246381-2600-437C-8A17-DAAA51975233}" srcOrd="2" destOrd="0" presId="urn:microsoft.com/office/officeart/2005/8/layout/radial6"/>
    <dgm:cxn modelId="{FC9EDD13-31A5-4A79-ABAE-0911E2AED7BF}" type="presParOf" srcId="{9EB2BA2B-2FF3-46EA-8E63-4485607333A2}" destId="{D5740FB9-E4A4-47A2-9F80-BDC3D43B648E}" srcOrd="3" destOrd="0" presId="urn:microsoft.com/office/officeart/2005/8/layout/radial6"/>
    <dgm:cxn modelId="{3B557466-E69F-4A8E-85A9-F40E5811B055}" type="presParOf" srcId="{9EB2BA2B-2FF3-46EA-8E63-4485607333A2}" destId="{F74EF158-E547-4AD7-90C3-88F2F9397CF0}" srcOrd="4" destOrd="0" presId="urn:microsoft.com/office/officeart/2005/8/layout/radial6"/>
    <dgm:cxn modelId="{5E058607-8AEC-472D-9C9E-C8C58158A4D1}" type="presParOf" srcId="{9EB2BA2B-2FF3-46EA-8E63-4485607333A2}" destId="{9FD0A580-5F6F-4B4F-B35B-0BE9E7791F0D}" srcOrd="5" destOrd="0" presId="urn:microsoft.com/office/officeart/2005/8/layout/radial6"/>
    <dgm:cxn modelId="{5ABA69B0-00FE-4E49-8BBD-B7EF3BAEF521}" type="presParOf" srcId="{9EB2BA2B-2FF3-46EA-8E63-4485607333A2}" destId="{B2E0CF3D-792A-4FD1-B3B2-F5DE6D3D3DA8}" srcOrd="6" destOrd="0" presId="urn:microsoft.com/office/officeart/2005/8/layout/radial6"/>
    <dgm:cxn modelId="{B88415EA-F4C0-4452-A821-80007F2A32E1}" type="presParOf" srcId="{9EB2BA2B-2FF3-46EA-8E63-4485607333A2}" destId="{E67098CC-1082-4ABC-9C5B-6FC94F8B381F}" srcOrd="7" destOrd="0" presId="urn:microsoft.com/office/officeart/2005/8/layout/radial6"/>
    <dgm:cxn modelId="{AB22CA1A-420E-4772-949A-10FFC61C7163}" type="presParOf" srcId="{9EB2BA2B-2FF3-46EA-8E63-4485607333A2}" destId="{D552A16C-45E1-44F6-AAC9-8A8120251613}" srcOrd="8" destOrd="0" presId="urn:microsoft.com/office/officeart/2005/8/layout/radial6"/>
    <dgm:cxn modelId="{F66BE315-901C-46C1-88CA-64A8059069A9}" type="presParOf" srcId="{9EB2BA2B-2FF3-46EA-8E63-4485607333A2}" destId="{983BD5B1-FC4D-42CB-A2A0-D1787F04CED3}" srcOrd="9" destOrd="0" presId="urn:microsoft.com/office/officeart/2005/8/layout/radial6"/>
    <dgm:cxn modelId="{021FB124-82D6-4B18-8E87-4DD59303187C}" type="presParOf" srcId="{9EB2BA2B-2FF3-46EA-8E63-4485607333A2}" destId="{ABCE034D-8A77-4E59-961B-BEE09E315472}" srcOrd="10" destOrd="0" presId="urn:microsoft.com/office/officeart/2005/8/layout/radial6"/>
    <dgm:cxn modelId="{CE6FF1EA-835D-4845-8918-B0F151D87806}" type="presParOf" srcId="{9EB2BA2B-2FF3-46EA-8E63-4485607333A2}" destId="{92DEDD30-3651-4CD8-AA78-641D550939B7}" srcOrd="11" destOrd="0" presId="urn:microsoft.com/office/officeart/2005/8/layout/radial6"/>
    <dgm:cxn modelId="{5F17DE83-D927-48F7-8E15-07F30E826C85}" type="presParOf" srcId="{9EB2BA2B-2FF3-46EA-8E63-4485607333A2}" destId="{B98E453B-FEFF-4E15-831C-C97AB7B4BCEC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839BB-7814-4A7A-982B-CB20F02AE98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37BA4-89C4-48C8-9D94-F46B14FA4756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ФНС России</a:t>
          </a:r>
        </a:p>
        <a:p>
          <a:pPr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chemeClr val="tx1"/>
            </a:solidFill>
          </a:endParaRPr>
        </a:p>
      </dgm:t>
    </dgm:pt>
    <dgm:pt modelId="{78A16E99-9722-487B-85C1-BA6BAFF5D19C}" type="parTrans" cxnId="{45769C08-79B5-4A6E-A0E7-FE41BBE1D3F7}">
      <dgm:prSet/>
      <dgm:spPr/>
      <dgm:t>
        <a:bodyPr/>
        <a:lstStyle/>
        <a:p>
          <a:endParaRPr lang="ru-RU"/>
        </a:p>
      </dgm:t>
    </dgm:pt>
    <dgm:pt modelId="{ADDEE977-EB91-4A3F-8DD9-FB974A49F9A8}" type="sibTrans" cxnId="{45769C08-79B5-4A6E-A0E7-FE41BBE1D3F7}">
      <dgm:prSet/>
      <dgm:spPr/>
      <dgm:t>
        <a:bodyPr/>
        <a:lstStyle/>
        <a:p>
          <a:endParaRPr lang="ru-RU"/>
        </a:p>
      </dgm:t>
    </dgm:pt>
    <dgm:pt modelId="{793899DA-C90C-48E5-A473-C1467561852E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9CA94-22BC-459F-A637-CDE1DD8ED85B}" type="parTrans" cxnId="{42EF5709-6AA1-4A85-804E-8B28C50B4CD8}">
      <dgm:prSet/>
      <dgm:spPr/>
      <dgm:t>
        <a:bodyPr/>
        <a:lstStyle/>
        <a:p>
          <a:endParaRPr lang="ru-RU"/>
        </a:p>
      </dgm:t>
    </dgm:pt>
    <dgm:pt modelId="{598FBFFE-94F9-4336-8C16-EA6BEA305406}" type="sibTrans" cxnId="{42EF5709-6AA1-4A85-804E-8B28C50B4CD8}">
      <dgm:prSet/>
      <dgm:spPr>
        <a:noFill/>
      </dgm:spPr>
      <dgm:t>
        <a:bodyPr/>
        <a:lstStyle/>
        <a:p>
          <a:endParaRPr lang="ru-RU"/>
        </a:p>
      </dgm:t>
    </dgm:pt>
    <dgm:pt modelId="{F6324338-6123-46AE-B3ED-240405AE1F5D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казначейство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5A3C6-7719-47DD-8E3E-13DD30CB6B67}" type="parTrans" cxnId="{C11A7E8C-6FA2-41F8-844F-25A17A257C63}">
      <dgm:prSet/>
      <dgm:spPr/>
      <dgm:t>
        <a:bodyPr/>
        <a:lstStyle/>
        <a:p>
          <a:endParaRPr lang="ru-RU"/>
        </a:p>
      </dgm:t>
    </dgm:pt>
    <dgm:pt modelId="{F9191C80-4F59-40FD-8BF7-073772B0975F}" type="sibTrans" cxnId="{C11A7E8C-6FA2-41F8-844F-25A17A257C63}">
      <dgm:prSet/>
      <dgm:spPr>
        <a:noFill/>
      </dgm:spPr>
      <dgm:t>
        <a:bodyPr/>
        <a:lstStyle/>
        <a:p>
          <a:endParaRPr lang="ru-RU"/>
        </a:p>
      </dgm:t>
    </dgm:pt>
    <dgm:pt modelId="{61EDE8FD-5D83-450F-BC31-8C854CC92D38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 о счетах-фактурах;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0989C-F53F-47BC-8B3A-891E84ED6CAF}" type="parTrans" cxnId="{48D0909E-93C4-45D1-BE5D-08A67EB0C837}">
      <dgm:prSet/>
      <dgm:spPr/>
      <dgm:t>
        <a:bodyPr/>
        <a:lstStyle/>
        <a:p>
          <a:endParaRPr lang="ru-RU"/>
        </a:p>
      </dgm:t>
    </dgm:pt>
    <dgm:pt modelId="{3DC79BB6-AE2E-4B38-96D7-52C96AE6574A}" type="sibTrans" cxnId="{48D0909E-93C4-45D1-BE5D-08A67EB0C837}">
      <dgm:prSet/>
      <dgm:spPr/>
      <dgm:t>
        <a:bodyPr/>
        <a:lstStyle/>
        <a:p>
          <a:endParaRPr lang="ru-RU"/>
        </a:p>
      </dgm:t>
    </dgm:pt>
    <dgm:pt modelId="{BB0F20A6-60AE-4993-8D48-7A299CE5219C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 об организациях и физических лицах, относящихся к «группе риска», в отношении которых имеются сведения:</a:t>
          </a:r>
        </a:p>
      </dgm:t>
    </dgm:pt>
    <dgm:pt modelId="{E15740E0-8764-4872-B12F-0962EA16F107}" type="parTrans" cxnId="{85D63A99-2CB3-4A27-A329-EF30536A0F74}">
      <dgm:prSet/>
      <dgm:spPr/>
      <dgm:t>
        <a:bodyPr/>
        <a:lstStyle/>
        <a:p>
          <a:endParaRPr lang="ru-RU"/>
        </a:p>
      </dgm:t>
    </dgm:pt>
    <dgm:pt modelId="{9D90DE3D-D042-4CE5-B002-AFFCC44080E2}" type="sibTrans" cxnId="{85D63A99-2CB3-4A27-A329-EF30536A0F74}">
      <dgm:prSet/>
      <dgm:spPr/>
      <dgm:t>
        <a:bodyPr/>
        <a:lstStyle/>
        <a:p>
          <a:endParaRPr lang="ru-RU"/>
        </a:p>
      </dgm:t>
    </dgm:pt>
    <dgm:pt modelId="{C2250703-DA15-4ED5-99C9-EBEEAF1FB074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 об уклонении от уплаты налогов;</a:t>
          </a:r>
        </a:p>
      </dgm:t>
    </dgm:pt>
    <dgm:pt modelId="{64FBB694-4FCD-4FA6-A973-A67DB8FB57B3}" type="parTrans" cxnId="{C818CA62-A91A-427D-B078-59672F6A4214}">
      <dgm:prSet/>
      <dgm:spPr/>
      <dgm:t>
        <a:bodyPr/>
        <a:lstStyle/>
        <a:p>
          <a:endParaRPr lang="ru-RU"/>
        </a:p>
      </dgm:t>
    </dgm:pt>
    <dgm:pt modelId="{C023B9A5-8501-4655-925A-DFF1A43D7FCF}" type="sibTrans" cxnId="{C818CA62-A91A-427D-B078-59672F6A4214}">
      <dgm:prSet/>
      <dgm:spPr/>
      <dgm:t>
        <a:bodyPr/>
        <a:lstStyle/>
        <a:p>
          <a:endParaRPr lang="ru-RU"/>
        </a:p>
      </dgm:t>
    </dgm:pt>
    <dgm:pt modelId="{14CF6899-3010-4B95-A850-72C559C0C7C8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об имеющейся дебиторской задолженности;</a:t>
          </a:r>
        </a:p>
      </dgm:t>
    </dgm:pt>
    <dgm:pt modelId="{44757F04-5BEE-4359-9A3A-ADF1AC687968}" type="parTrans" cxnId="{475AE07C-8E44-4A2F-B4B4-200F3000F759}">
      <dgm:prSet/>
      <dgm:spPr/>
      <dgm:t>
        <a:bodyPr/>
        <a:lstStyle/>
        <a:p>
          <a:endParaRPr lang="ru-RU"/>
        </a:p>
      </dgm:t>
    </dgm:pt>
    <dgm:pt modelId="{34679036-016F-46A8-B812-493CCF7857E5}" type="sibTrans" cxnId="{475AE07C-8E44-4A2F-B4B4-200F3000F759}">
      <dgm:prSet/>
      <dgm:spPr/>
      <dgm:t>
        <a:bodyPr/>
        <a:lstStyle/>
        <a:p>
          <a:endParaRPr lang="ru-RU"/>
        </a:p>
      </dgm:t>
    </dgm:pt>
    <dgm:pt modelId="{D2A76C74-71EB-4E3C-AE2D-796A3332491F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 нахождении в реестре недобросовестных поставщиков;</a:t>
          </a:r>
        </a:p>
      </dgm:t>
    </dgm:pt>
    <dgm:pt modelId="{91BC43A1-F7AB-4438-AA36-2F63229C3B5E}" type="parTrans" cxnId="{94205826-0487-4979-8EDA-616A52A29F7C}">
      <dgm:prSet/>
      <dgm:spPr/>
      <dgm:t>
        <a:bodyPr/>
        <a:lstStyle/>
        <a:p>
          <a:endParaRPr lang="ru-RU"/>
        </a:p>
      </dgm:t>
    </dgm:pt>
    <dgm:pt modelId="{994935A2-8261-45A8-B8DA-F68088A35308}" type="sibTrans" cxnId="{94205826-0487-4979-8EDA-616A52A29F7C}">
      <dgm:prSet/>
      <dgm:spPr/>
      <dgm:t>
        <a:bodyPr/>
        <a:lstStyle/>
        <a:p>
          <a:endParaRPr lang="ru-RU"/>
        </a:p>
      </dgm:t>
    </dgm:pt>
    <dgm:pt modelId="{DCEC5420-39F2-4AD0-9F23-1DDDB3D8A10F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 иная информация (реестр жалоб, результаты контроля);</a:t>
          </a:r>
        </a:p>
      </dgm:t>
    </dgm:pt>
    <dgm:pt modelId="{7257F3A6-BAE8-4F2A-B467-FE161A1172FE}" type="parTrans" cxnId="{3C1359B9-F768-424F-BAB4-78D24B562741}">
      <dgm:prSet/>
      <dgm:spPr/>
      <dgm:t>
        <a:bodyPr/>
        <a:lstStyle/>
        <a:p>
          <a:endParaRPr lang="ru-RU"/>
        </a:p>
      </dgm:t>
    </dgm:pt>
    <dgm:pt modelId="{84F79DF3-7480-4474-A10C-29352E1B6D80}" type="sibTrans" cxnId="{3C1359B9-F768-424F-BAB4-78D24B562741}">
      <dgm:prSet/>
      <dgm:spPr/>
      <dgm:t>
        <a:bodyPr/>
        <a:lstStyle/>
        <a:p>
          <a:endParaRPr lang="ru-RU"/>
        </a:p>
      </dgm:t>
    </dgm:pt>
    <dgm:pt modelId="{7E5C195F-58BB-4235-B6A9-474310E9079A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ЕГРЮЛ, ЕГРИП, ЕГРН;</a:t>
          </a:r>
        </a:p>
      </dgm:t>
    </dgm:pt>
    <dgm:pt modelId="{2CFF537F-E819-469E-A8BC-EB14BB3FA952}" type="parTrans" cxnId="{B7C9B92C-43FA-48FC-A47E-DDA498F597B5}">
      <dgm:prSet/>
      <dgm:spPr/>
      <dgm:t>
        <a:bodyPr/>
        <a:lstStyle/>
        <a:p>
          <a:endParaRPr lang="ru-RU"/>
        </a:p>
      </dgm:t>
    </dgm:pt>
    <dgm:pt modelId="{C112D584-47D7-4530-A93A-FD45FFD60C59}" type="sibTrans" cxnId="{B7C9B92C-43FA-48FC-A47E-DDA498F597B5}">
      <dgm:prSet/>
      <dgm:spPr/>
      <dgm:t>
        <a:bodyPr/>
        <a:lstStyle/>
        <a:p>
          <a:endParaRPr lang="ru-RU"/>
        </a:p>
      </dgm:t>
    </dgm:pt>
    <dgm:pt modelId="{4C7D1A70-48A8-49B3-9D34-C0D15268A5CB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операциях на лицевых счетах;</a:t>
          </a:r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6AFF6-01C7-4D6A-BA84-517E1A190B7D}" type="parTrans" cxnId="{ED9DB5C6-530A-4020-BC96-6FFBE004D7C5}">
      <dgm:prSet/>
      <dgm:spPr/>
      <dgm:t>
        <a:bodyPr/>
        <a:lstStyle/>
        <a:p>
          <a:endParaRPr lang="ru-RU"/>
        </a:p>
      </dgm:t>
    </dgm:pt>
    <dgm:pt modelId="{31EDDF83-F52C-481A-B61F-157BB790E2F8}" type="sibTrans" cxnId="{ED9DB5C6-530A-4020-BC96-6FFBE004D7C5}">
      <dgm:prSet/>
      <dgm:spPr/>
      <dgm:t>
        <a:bodyPr/>
        <a:lstStyle/>
        <a:p>
          <a:endParaRPr lang="ru-RU"/>
        </a:p>
      </dgm:t>
    </dgm:pt>
    <dgm:pt modelId="{86C6E8AB-6CB7-4322-843D-9A46AB4C0069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i="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информация, поступающая из территориальных органов ФНС.</a:t>
          </a:r>
        </a:p>
      </dgm:t>
    </dgm:pt>
    <dgm:pt modelId="{95D43156-602C-47C1-B454-C94C8D7E43C8}" type="parTrans" cxnId="{440B4E0B-0DCC-4EDE-B841-554E19C61405}">
      <dgm:prSet/>
      <dgm:spPr/>
      <dgm:t>
        <a:bodyPr/>
        <a:lstStyle/>
        <a:p>
          <a:endParaRPr lang="ru-RU"/>
        </a:p>
      </dgm:t>
    </dgm:pt>
    <dgm:pt modelId="{F4CE9E72-65D5-43EC-8CE6-DDFDD1615BE8}" type="sibTrans" cxnId="{440B4E0B-0DCC-4EDE-B841-554E19C61405}">
      <dgm:prSet/>
      <dgm:spPr/>
      <dgm:t>
        <a:bodyPr/>
        <a:lstStyle/>
        <a:p>
          <a:endParaRPr lang="ru-RU"/>
        </a:p>
      </dgm:t>
    </dgm:pt>
    <dgm:pt modelId="{734A3932-D896-4B2E-BF68-A3A48005AB88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операциях на расчетных счетах;</a:t>
          </a:r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9863C-0CCE-406F-B488-B7D1945B6436}" type="parTrans" cxnId="{A7E9EFE8-3864-4DEB-B392-727387AE8EF2}">
      <dgm:prSet/>
      <dgm:spPr/>
      <dgm:t>
        <a:bodyPr/>
        <a:lstStyle/>
        <a:p>
          <a:endParaRPr lang="ru-RU"/>
        </a:p>
      </dgm:t>
    </dgm:pt>
    <dgm:pt modelId="{EC007170-3B18-40A4-8042-B6E56F78E0D1}" type="sibTrans" cxnId="{A7E9EFE8-3864-4DEB-B392-727387AE8EF2}">
      <dgm:prSet/>
      <dgm:spPr/>
      <dgm:t>
        <a:bodyPr/>
        <a:lstStyle/>
        <a:p>
          <a:endParaRPr lang="ru-RU"/>
        </a:p>
      </dgm:t>
    </dgm:pt>
    <dgm:pt modelId="{70311680-1A48-4FEF-8456-922A8A7E9396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организациях и физических лицах, относящихся к «группе риска», в отношении которых имеются сведения об их причастности к экстремистской деятельности или терроризму;</a:t>
          </a:r>
        </a:p>
      </dgm:t>
    </dgm:pt>
    <dgm:pt modelId="{2D4EE116-B7EB-46F5-B454-2C617A9A6E0E}" type="parTrans" cxnId="{077D5054-C036-4351-83D7-A2F5A5B7A780}">
      <dgm:prSet/>
      <dgm:spPr/>
      <dgm:t>
        <a:bodyPr/>
        <a:lstStyle/>
        <a:p>
          <a:endParaRPr lang="ru-RU"/>
        </a:p>
      </dgm:t>
    </dgm:pt>
    <dgm:pt modelId="{D8596F6D-1848-488F-991C-7BC57467C000}" type="sibTrans" cxnId="{077D5054-C036-4351-83D7-A2F5A5B7A780}">
      <dgm:prSet/>
      <dgm:spPr/>
      <dgm:t>
        <a:bodyPr/>
        <a:lstStyle/>
        <a:p>
          <a:endParaRPr lang="ru-RU"/>
        </a:p>
      </dgm:t>
    </dgm:pt>
    <dgm:pt modelId="{536E3A0C-376A-44A6-B2E5-C270455CDDFF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иная информация (межведомственное взаимодействие, результаты контроля);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DF293-BC76-440C-B255-A99CD29EA77D}" type="parTrans" cxnId="{A66159B5-F8B2-430C-B968-20DB4E920DDD}">
      <dgm:prSet/>
      <dgm:spPr/>
      <dgm:t>
        <a:bodyPr/>
        <a:lstStyle/>
        <a:p>
          <a:endParaRPr lang="ru-RU"/>
        </a:p>
      </dgm:t>
    </dgm:pt>
    <dgm:pt modelId="{4B3481F7-20B9-4FFA-B921-A9A30E9BE1A8}" type="sibTrans" cxnId="{A66159B5-F8B2-430C-B968-20DB4E920DDD}">
      <dgm:prSet/>
      <dgm:spPr/>
      <dgm:t>
        <a:bodyPr/>
        <a:lstStyle/>
        <a:p>
          <a:endParaRPr lang="ru-RU"/>
        </a:p>
      </dgm:t>
    </dgm:pt>
    <dgm:pt modelId="{A5DC87BC-ED51-45F8-BC73-63B8EDAC4C4F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поступающая из территориальных органов </a:t>
          </a:r>
          <a:r>
            <a:rPr lang="ru-RU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Росфинмониторинга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6604F-E00C-40AB-BBBC-36384D9023AC}" type="parTrans" cxnId="{A82CBD77-038C-4FF6-A1F9-E10C5EDB5E48}">
      <dgm:prSet/>
      <dgm:spPr/>
      <dgm:t>
        <a:bodyPr/>
        <a:lstStyle/>
        <a:p>
          <a:endParaRPr lang="ru-RU"/>
        </a:p>
      </dgm:t>
    </dgm:pt>
    <dgm:pt modelId="{B6284D65-1E01-4177-A86B-0EFB6264F44E}" type="sibTrans" cxnId="{A82CBD77-038C-4FF6-A1F9-E10C5EDB5E48}">
      <dgm:prSet/>
      <dgm:spPr/>
      <dgm:t>
        <a:bodyPr/>
        <a:lstStyle/>
        <a:p>
          <a:endParaRPr lang="ru-RU"/>
        </a:p>
      </dgm:t>
    </dgm:pt>
    <dgm:pt modelId="{D48CEBBC-02EE-4384-A085-B082ABA27713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контрактов (Федеральный закон № 44-ФЗ);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2C0B9-D208-4600-9905-E2E68DDC511E}" type="parTrans" cxnId="{7ABD654D-1FB8-4F67-B2D2-A9104D9703CD}">
      <dgm:prSet/>
      <dgm:spPr/>
      <dgm:t>
        <a:bodyPr/>
        <a:lstStyle/>
        <a:p>
          <a:endParaRPr lang="ru-RU"/>
        </a:p>
      </dgm:t>
    </dgm:pt>
    <dgm:pt modelId="{531F486C-75C1-4C72-B7B4-92BD628AED40}" type="sibTrans" cxnId="{7ABD654D-1FB8-4F67-B2D2-A9104D9703CD}">
      <dgm:prSet/>
      <dgm:spPr/>
      <dgm:t>
        <a:bodyPr/>
        <a:lstStyle/>
        <a:p>
          <a:endParaRPr lang="ru-RU"/>
        </a:p>
      </dgm:t>
    </dgm:pt>
    <dgm:pt modelId="{59114C14-15F4-4953-82BF-6D63144CBF58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договоров (Федеральный закон № 223-ФЗ);</a:t>
          </a:r>
        </a:p>
      </dgm:t>
    </dgm:pt>
    <dgm:pt modelId="{5C2AAC51-A10F-49C6-BAE3-D4008B06B507}" type="parTrans" cxnId="{46265092-C9B2-4262-AE7D-A409767FE7CC}">
      <dgm:prSet/>
      <dgm:spPr/>
      <dgm:t>
        <a:bodyPr/>
        <a:lstStyle/>
        <a:p>
          <a:endParaRPr lang="ru-RU"/>
        </a:p>
      </dgm:t>
    </dgm:pt>
    <dgm:pt modelId="{7E5594FC-76EE-45F4-8DCB-E642FC97999E}" type="sibTrans" cxnId="{46265092-C9B2-4262-AE7D-A409767FE7CC}">
      <dgm:prSet/>
      <dgm:spPr/>
      <dgm:t>
        <a:bodyPr/>
        <a:lstStyle/>
        <a:p>
          <a:endParaRPr lang="ru-RU"/>
        </a:p>
      </dgm:t>
    </dgm:pt>
    <dgm:pt modelId="{7142B75D-A139-445F-9698-B61253FE743E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соглашений (договоров); </a:t>
          </a:r>
        </a:p>
      </dgm:t>
    </dgm:pt>
    <dgm:pt modelId="{3635AE6B-F471-45A4-B97E-0F13690C0A19}" type="parTrans" cxnId="{62264467-3D92-4D22-A3C3-5B8D7633C0A4}">
      <dgm:prSet/>
      <dgm:spPr/>
      <dgm:t>
        <a:bodyPr/>
        <a:lstStyle/>
        <a:p>
          <a:endParaRPr lang="ru-RU"/>
        </a:p>
      </dgm:t>
    </dgm:pt>
    <dgm:pt modelId="{1BA07424-E0E6-4D5A-97BB-A780033ED326}" type="sibTrans" cxnId="{62264467-3D92-4D22-A3C3-5B8D7633C0A4}">
      <dgm:prSet/>
      <dgm:spPr/>
      <dgm:t>
        <a:bodyPr/>
        <a:lstStyle/>
        <a:p>
          <a:endParaRPr lang="ru-RU"/>
        </a:p>
      </dgm:t>
    </dgm:pt>
    <dgm:pt modelId="{5C3D3C9E-B848-42CB-8914-F7296484FA95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каталог ТРУ с информацией о структуре образования цены;</a:t>
          </a:r>
        </a:p>
      </dgm:t>
    </dgm:pt>
    <dgm:pt modelId="{E1B8098D-DAE1-46C3-BC54-79F5B63D95CA}" type="parTrans" cxnId="{AB44F740-F9AB-4142-9BFD-E30CD584066F}">
      <dgm:prSet/>
      <dgm:spPr/>
      <dgm:t>
        <a:bodyPr/>
        <a:lstStyle/>
        <a:p>
          <a:endParaRPr lang="ru-RU"/>
        </a:p>
      </dgm:t>
    </dgm:pt>
    <dgm:pt modelId="{115827F5-B164-4F01-BDF8-308539CB7A7F}" type="sibTrans" cxnId="{AB44F740-F9AB-4142-9BFD-E30CD584066F}">
      <dgm:prSet/>
      <dgm:spPr/>
      <dgm:t>
        <a:bodyPr/>
        <a:lstStyle/>
        <a:p>
          <a:endParaRPr lang="ru-RU"/>
        </a:p>
      </dgm:t>
    </dgm:pt>
    <dgm:pt modelId="{4ECF28EB-D5CB-4210-8E39-AE2B60BAA4F2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референтных цен товаров, работ, услуг;</a:t>
          </a:r>
        </a:p>
      </dgm:t>
    </dgm:pt>
    <dgm:pt modelId="{E06E53CB-DB46-41F7-BBA9-7FD8D4A9439D}" type="parTrans" cxnId="{37AC7753-2637-45C2-BE7C-C214510396D9}">
      <dgm:prSet/>
      <dgm:spPr/>
      <dgm:t>
        <a:bodyPr/>
        <a:lstStyle/>
        <a:p>
          <a:endParaRPr lang="ru-RU"/>
        </a:p>
      </dgm:t>
    </dgm:pt>
    <dgm:pt modelId="{DD538BA0-7FFB-47E5-943D-10353804DF76}" type="sibTrans" cxnId="{37AC7753-2637-45C2-BE7C-C214510396D9}">
      <dgm:prSet/>
      <dgm:spPr/>
      <dgm:t>
        <a:bodyPr/>
        <a:lstStyle/>
        <a:p>
          <a:endParaRPr lang="ru-RU"/>
        </a:p>
      </dgm:t>
    </dgm:pt>
    <dgm:pt modelId="{5C5EBF6F-594E-4B7E-8771-3461135B59F6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</a:pP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поступающая из территориальных органов Федерального казначейства.</a:t>
          </a:r>
        </a:p>
      </dgm:t>
    </dgm:pt>
    <dgm:pt modelId="{4540025D-6A13-4B39-AB3D-770AED7E33EF}" type="parTrans" cxnId="{4C481045-E523-4A90-835A-E5FF2939F3C5}">
      <dgm:prSet/>
      <dgm:spPr/>
      <dgm:t>
        <a:bodyPr/>
        <a:lstStyle/>
        <a:p>
          <a:endParaRPr lang="ru-RU"/>
        </a:p>
      </dgm:t>
    </dgm:pt>
    <dgm:pt modelId="{9D2CCD2E-8E54-4E12-A4E1-EA0D151C2BDF}" type="sibTrans" cxnId="{4C481045-E523-4A90-835A-E5FF2939F3C5}">
      <dgm:prSet/>
      <dgm:spPr/>
      <dgm:t>
        <a:bodyPr/>
        <a:lstStyle/>
        <a:p>
          <a:endParaRPr lang="ru-RU"/>
        </a:p>
      </dgm:t>
    </dgm:pt>
    <dgm:pt modelId="{0E0EC477-9A6C-47C9-AB96-99BC0736D1B3}" type="pres">
      <dgm:prSet presAssocID="{234839BB-7814-4A7A-982B-CB20F02AE9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BF40BE-83EC-4D76-B076-CC25FAD61733}" type="pres">
      <dgm:prSet presAssocID="{793899DA-C90C-48E5-A473-C1467561852E}" presName="composite" presStyleCnt="0"/>
      <dgm:spPr/>
    </dgm:pt>
    <dgm:pt modelId="{682F5DCD-6C9D-4ADF-B089-FC784E07E14A}" type="pres">
      <dgm:prSet presAssocID="{793899DA-C90C-48E5-A473-C146756185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8ABF-EAC0-4716-BE2B-5562E049C29A}" type="pres">
      <dgm:prSet presAssocID="{793899DA-C90C-48E5-A473-C1467561852E}" presName="parSh" presStyleLbl="node1" presStyleIdx="0" presStyleCnt="3"/>
      <dgm:spPr/>
      <dgm:t>
        <a:bodyPr/>
        <a:lstStyle/>
        <a:p>
          <a:endParaRPr lang="ru-RU"/>
        </a:p>
      </dgm:t>
    </dgm:pt>
    <dgm:pt modelId="{BE4FAAA3-34D1-41D6-A5C9-385E870832B4}" type="pres">
      <dgm:prSet presAssocID="{793899DA-C90C-48E5-A473-C1467561852E}" presName="desTx" presStyleLbl="fgAcc1" presStyleIdx="0" presStyleCnt="3" custScaleX="111514" custScaleY="86436" custLinFactNeighborX="1295" custLinFactNeighborY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24A16-6E31-4C89-A302-A841AF3753D5}" type="pres">
      <dgm:prSet presAssocID="{598FBFFE-94F9-4336-8C16-EA6BEA30540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0C5E174-FCD0-4797-AD0D-1FEA11F06548}" type="pres">
      <dgm:prSet presAssocID="{598FBFFE-94F9-4336-8C16-EA6BEA305406}" presName="connTx" presStyleLbl="sibTrans2D1" presStyleIdx="0" presStyleCnt="2"/>
      <dgm:spPr/>
      <dgm:t>
        <a:bodyPr/>
        <a:lstStyle/>
        <a:p>
          <a:endParaRPr lang="ru-RU"/>
        </a:p>
      </dgm:t>
    </dgm:pt>
    <dgm:pt modelId="{307A46B0-D268-491E-8D8B-E4D5F8ED439B}" type="pres">
      <dgm:prSet presAssocID="{F6324338-6123-46AE-B3ED-240405AE1F5D}" presName="composite" presStyleCnt="0"/>
      <dgm:spPr/>
    </dgm:pt>
    <dgm:pt modelId="{D4E0E229-2100-4CA4-99B8-94AD44CEC1F5}" type="pres">
      <dgm:prSet presAssocID="{F6324338-6123-46AE-B3ED-240405AE1F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82023-B663-40FE-994F-7C41C91D699E}" type="pres">
      <dgm:prSet presAssocID="{F6324338-6123-46AE-B3ED-240405AE1F5D}" presName="parSh" presStyleLbl="node1" presStyleIdx="1" presStyleCnt="3" custScaleX="99950" custLinFactNeighborX="-9" custLinFactNeighborY="-1781"/>
      <dgm:spPr/>
      <dgm:t>
        <a:bodyPr/>
        <a:lstStyle/>
        <a:p>
          <a:endParaRPr lang="ru-RU"/>
        </a:p>
      </dgm:t>
    </dgm:pt>
    <dgm:pt modelId="{57C7E3DC-DDB2-483E-84EF-599BF2AC0877}" type="pres">
      <dgm:prSet presAssocID="{F6324338-6123-46AE-B3ED-240405AE1F5D}" presName="desTx" presStyleLbl="fgAcc1" presStyleIdx="1" presStyleCnt="3" custScaleX="111514" custScaleY="86400" custLinFactNeighborX="-1096" custLinFactNeighborY="-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534AC-ABD3-4B22-8A24-3D4BB9ADC766}" type="pres">
      <dgm:prSet presAssocID="{F9191C80-4F59-40FD-8BF7-073772B0975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8294E2E-66CC-4C70-8738-B294C95CC0DF}" type="pres">
      <dgm:prSet presAssocID="{F9191C80-4F59-40FD-8BF7-073772B0975F}" presName="connTx" presStyleLbl="sibTrans2D1" presStyleIdx="1" presStyleCnt="2"/>
      <dgm:spPr/>
      <dgm:t>
        <a:bodyPr/>
        <a:lstStyle/>
        <a:p>
          <a:endParaRPr lang="ru-RU"/>
        </a:p>
      </dgm:t>
    </dgm:pt>
    <dgm:pt modelId="{AD5290E0-9F68-47F3-9E52-CF1247A7B8CE}" type="pres">
      <dgm:prSet presAssocID="{36137BA4-89C4-48C8-9D94-F46B14FA4756}" presName="composite" presStyleCnt="0"/>
      <dgm:spPr/>
    </dgm:pt>
    <dgm:pt modelId="{7F653DD0-E09B-41A9-A38E-F0398C284B26}" type="pres">
      <dgm:prSet presAssocID="{36137BA4-89C4-48C8-9D94-F46B14FA47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6284C-724A-4D5A-950E-555E90C4B7C7}" type="pres">
      <dgm:prSet presAssocID="{36137BA4-89C4-48C8-9D94-F46B14FA4756}" presName="parSh" presStyleLbl="node1" presStyleIdx="2" presStyleCnt="3" custScaleX="100020" custLinFactNeighborX="5843" custLinFactNeighborY="-7431"/>
      <dgm:spPr/>
      <dgm:t>
        <a:bodyPr/>
        <a:lstStyle/>
        <a:p>
          <a:endParaRPr lang="ru-RU"/>
        </a:p>
      </dgm:t>
    </dgm:pt>
    <dgm:pt modelId="{A60EB880-53CB-46A0-9906-2BD345E12743}" type="pres">
      <dgm:prSet presAssocID="{36137BA4-89C4-48C8-9D94-F46B14FA4756}" presName="desTx" presStyleLbl="fgAcc1" presStyleIdx="2" presStyleCnt="3" custScaleX="111584" custScaleY="86400" custLinFactNeighborX="-307" custLinFactNeighborY="-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A0BE8B-6170-4992-BF54-1D6834FCE82A}" type="presOf" srcId="{598FBFFE-94F9-4336-8C16-EA6BEA305406}" destId="{6B824A16-6E31-4C89-A302-A841AF3753D5}" srcOrd="0" destOrd="0" presId="urn:microsoft.com/office/officeart/2005/8/layout/process3"/>
    <dgm:cxn modelId="{ED45EFC0-22AA-47E5-B344-DEB7904553AE}" type="presOf" srcId="{734A3932-D896-4B2E-BF68-A3A48005AB88}" destId="{BE4FAAA3-34D1-41D6-A5C9-385E870832B4}" srcOrd="0" destOrd="0" presId="urn:microsoft.com/office/officeart/2005/8/layout/process3"/>
    <dgm:cxn modelId="{9490B66E-1CE5-418E-85D6-361D027C9DD8}" type="presOf" srcId="{BB0F20A6-60AE-4993-8D48-7A299CE5219C}" destId="{A60EB880-53CB-46A0-9906-2BD345E12743}" srcOrd="0" destOrd="1" presId="urn:microsoft.com/office/officeart/2005/8/layout/process3"/>
    <dgm:cxn modelId="{45769C08-79B5-4A6E-A0E7-FE41BBE1D3F7}" srcId="{234839BB-7814-4A7A-982B-CB20F02AE989}" destId="{36137BA4-89C4-48C8-9D94-F46B14FA4756}" srcOrd="2" destOrd="0" parTransId="{78A16E99-9722-487B-85C1-BA6BAFF5D19C}" sibTransId="{ADDEE977-EB91-4A3F-8DD9-FB974A49F9A8}"/>
    <dgm:cxn modelId="{B7C9B92C-43FA-48FC-A47E-DDA498F597B5}" srcId="{36137BA4-89C4-48C8-9D94-F46B14FA4756}" destId="{7E5C195F-58BB-4235-B6A9-474310E9079A}" srcOrd="6" destOrd="0" parTransId="{2CFF537F-E819-469E-A8BC-EB14BB3FA952}" sibTransId="{C112D584-47D7-4530-A93A-FD45FFD60C59}"/>
    <dgm:cxn modelId="{70A48FD1-EE8A-4F2D-838D-FDE587F49958}" type="presOf" srcId="{5C5EBF6F-594E-4B7E-8771-3461135B59F6}" destId="{57C7E3DC-DDB2-483E-84EF-599BF2AC0877}" srcOrd="0" destOrd="6" presId="urn:microsoft.com/office/officeart/2005/8/layout/process3"/>
    <dgm:cxn modelId="{09C52B87-A10D-4D15-8A29-AD78CFC0BFB8}" type="presOf" srcId="{F6324338-6123-46AE-B3ED-240405AE1F5D}" destId="{D4E0E229-2100-4CA4-99B8-94AD44CEC1F5}" srcOrd="0" destOrd="0" presId="urn:microsoft.com/office/officeart/2005/8/layout/process3"/>
    <dgm:cxn modelId="{077D5054-C036-4351-83D7-A2F5A5B7A780}" srcId="{793899DA-C90C-48E5-A473-C1467561852E}" destId="{70311680-1A48-4FEF-8456-922A8A7E9396}" srcOrd="1" destOrd="0" parTransId="{2D4EE116-B7EB-46F5-B454-2C617A9A6E0E}" sibTransId="{D8596F6D-1848-488F-991C-7BC57467C000}"/>
    <dgm:cxn modelId="{AB44F740-F9AB-4142-9BFD-E30CD584066F}" srcId="{F6324338-6123-46AE-B3ED-240405AE1F5D}" destId="{5C3D3C9E-B848-42CB-8914-F7296484FA95}" srcOrd="4" destOrd="0" parTransId="{E1B8098D-DAE1-46C3-BC54-79F5B63D95CA}" sibTransId="{115827F5-B164-4F01-BDF8-308539CB7A7F}"/>
    <dgm:cxn modelId="{37C81578-CDE6-4612-BC09-10038E10304B}" type="presOf" srcId="{D2A76C74-71EB-4E3C-AE2D-796A3332491F}" destId="{A60EB880-53CB-46A0-9906-2BD345E12743}" srcOrd="0" destOrd="4" presId="urn:microsoft.com/office/officeart/2005/8/layout/process3"/>
    <dgm:cxn modelId="{00D78687-4071-48BB-AC52-5E7A8BF9A51E}" type="presOf" srcId="{D48CEBBC-02EE-4384-A085-B082ABA27713}" destId="{57C7E3DC-DDB2-483E-84EF-599BF2AC0877}" srcOrd="0" destOrd="1" presId="urn:microsoft.com/office/officeart/2005/8/layout/process3"/>
    <dgm:cxn modelId="{DD14F306-7717-4009-9E1C-4A96DFCC247D}" type="presOf" srcId="{DCEC5420-39F2-4AD0-9F23-1DDDB3D8A10F}" destId="{A60EB880-53CB-46A0-9906-2BD345E12743}" srcOrd="0" destOrd="5" presId="urn:microsoft.com/office/officeart/2005/8/layout/process3"/>
    <dgm:cxn modelId="{867D9B54-24B1-4CE9-BD57-B1CB039FBE89}" type="presOf" srcId="{C2250703-DA15-4ED5-99C9-EBEEAF1FB074}" destId="{A60EB880-53CB-46A0-9906-2BD345E12743}" srcOrd="0" destOrd="2" presId="urn:microsoft.com/office/officeart/2005/8/layout/process3"/>
    <dgm:cxn modelId="{440B4E0B-0DCC-4EDE-B841-554E19C61405}" srcId="{36137BA4-89C4-48C8-9D94-F46B14FA4756}" destId="{86C6E8AB-6CB7-4322-843D-9A46AB4C0069}" srcOrd="7" destOrd="0" parTransId="{95D43156-602C-47C1-B454-C94C8D7E43C8}" sibTransId="{F4CE9E72-65D5-43EC-8CE6-DDFDD1615BE8}"/>
    <dgm:cxn modelId="{7ABD654D-1FB8-4F67-B2D2-A9104D9703CD}" srcId="{F6324338-6123-46AE-B3ED-240405AE1F5D}" destId="{D48CEBBC-02EE-4384-A085-B082ABA27713}" srcOrd="1" destOrd="0" parTransId="{0E62C0B9-D208-4600-9905-E2E68DDC511E}" sibTransId="{531F486C-75C1-4C72-B7B4-92BD628AED40}"/>
    <dgm:cxn modelId="{2B206DEE-FDE0-46D1-A4D3-6EFF21BE0AB3}" type="presOf" srcId="{4ECF28EB-D5CB-4210-8E39-AE2B60BAA4F2}" destId="{57C7E3DC-DDB2-483E-84EF-599BF2AC0877}" srcOrd="0" destOrd="5" presId="urn:microsoft.com/office/officeart/2005/8/layout/process3"/>
    <dgm:cxn modelId="{C818CA62-A91A-427D-B078-59672F6A4214}" srcId="{36137BA4-89C4-48C8-9D94-F46B14FA4756}" destId="{C2250703-DA15-4ED5-99C9-EBEEAF1FB074}" srcOrd="2" destOrd="0" parTransId="{64FBB694-4FCD-4FA6-A973-A67DB8FB57B3}" sibTransId="{C023B9A5-8501-4655-925A-DFF1A43D7FCF}"/>
    <dgm:cxn modelId="{A82CBD77-038C-4FF6-A1F9-E10C5EDB5E48}" srcId="{793899DA-C90C-48E5-A473-C1467561852E}" destId="{A5DC87BC-ED51-45F8-BC73-63B8EDAC4C4F}" srcOrd="3" destOrd="0" parTransId="{78A6604F-E00C-40AB-BBBC-36384D9023AC}" sibTransId="{B6284D65-1E01-4177-A86B-0EFB6264F44E}"/>
    <dgm:cxn modelId="{B9ECB180-8E07-4638-939F-2BC800BA9007}" type="presOf" srcId="{4C7D1A70-48A8-49B3-9D34-C0D15268A5CB}" destId="{57C7E3DC-DDB2-483E-84EF-599BF2AC0877}" srcOrd="0" destOrd="0" presId="urn:microsoft.com/office/officeart/2005/8/layout/process3"/>
    <dgm:cxn modelId="{94205826-0487-4979-8EDA-616A52A29F7C}" srcId="{36137BA4-89C4-48C8-9D94-F46B14FA4756}" destId="{D2A76C74-71EB-4E3C-AE2D-796A3332491F}" srcOrd="4" destOrd="0" parTransId="{91BC43A1-F7AB-4438-AA36-2F63229C3B5E}" sibTransId="{994935A2-8261-45A8-B8DA-F68088A35308}"/>
    <dgm:cxn modelId="{0DF6BE37-4D00-4E0C-AEC6-C3C74D48BEE2}" type="presOf" srcId="{14CF6899-3010-4B95-A850-72C559C0C7C8}" destId="{A60EB880-53CB-46A0-9906-2BD345E12743}" srcOrd="0" destOrd="3" presId="urn:microsoft.com/office/officeart/2005/8/layout/process3"/>
    <dgm:cxn modelId="{44663E59-BC6D-4107-8B5A-3F8FB91A7B2F}" type="presOf" srcId="{70311680-1A48-4FEF-8456-922A8A7E9396}" destId="{BE4FAAA3-34D1-41D6-A5C9-385E870832B4}" srcOrd="0" destOrd="1" presId="urn:microsoft.com/office/officeart/2005/8/layout/process3"/>
    <dgm:cxn modelId="{0F54F98B-1715-4643-AA48-E68E435355F1}" type="presOf" srcId="{5C3D3C9E-B848-42CB-8914-F7296484FA95}" destId="{57C7E3DC-DDB2-483E-84EF-599BF2AC0877}" srcOrd="0" destOrd="4" presId="urn:microsoft.com/office/officeart/2005/8/layout/process3"/>
    <dgm:cxn modelId="{44D3E210-31B3-47AE-A825-D3EB39D0D861}" type="presOf" srcId="{36137BA4-89C4-48C8-9D94-F46B14FA4756}" destId="{2BD6284C-724A-4D5A-950E-555E90C4B7C7}" srcOrd="1" destOrd="0" presId="urn:microsoft.com/office/officeart/2005/8/layout/process3"/>
    <dgm:cxn modelId="{D9526CF5-5351-4E1F-9E05-C964849F4377}" type="presOf" srcId="{598FBFFE-94F9-4336-8C16-EA6BEA305406}" destId="{A0C5E174-FCD0-4797-AD0D-1FEA11F06548}" srcOrd="1" destOrd="0" presId="urn:microsoft.com/office/officeart/2005/8/layout/process3"/>
    <dgm:cxn modelId="{A66159B5-F8B2-430C-B968-20DB4E920DDD}" srcId="{793899DA-C90C-48E5-A473-C1467561852E}" destId="{536E3A0C-376A-44A6-B2E5-C270455CDDFF}" srcOrd="2" destOrd="0" parTransId="{F0FDF293-BC76-440C-B255-A99CD29EA77D}" sibTransId="{4B3481F7-20B9-4FFA-B921-A9A30E9BE1A8}"/>
    <dgm:cxn modelId="{62264467-3D92-4D22-A3C3-5B8D7633C0A4}" srcId="{F6324338-6123-46AE-B3ED-240405AE1F5D}" destId="{7142B75D-A139-445F-9698-B61253FE743E}" srcOrd="3" destOrd="0" parTransId="{3635AE6B-F471-45A4-B97E-0F13690C0A19}" sibTransId="{1BA07424-E0E6-4D5A-97BB-A780033ED326}"/>
    <dgm:cxn modelId="{ED9DB5C6-530A-4020-BC96-6FFBE004D7C5}" srcId="{F6324338-6123-46AE-B3ED-240405AE1F5D}" destId="{4C7D1A70-48A8-49B3-9D34-C0D15268A5CB}" srcOrd="0" destOrd="0" parTransId="{0596AFF6-01C7-4D6A-BA84-517E1A190B7D}" sibTransId="{31EDDF83-F52C-481A-B61F-157BB790E2F8}"/>
    <dgm:cxn modelId="{4C481045-E523-4A90-835A-E5FF2939F3C5}" srcId="{F6324338-6123-46AE-B3ED-240405AE1F5D}" destId="{5C5EBF6F-594E-4B7E-8771-3461135B59F6}" srcOrd="6" destOrd="0" parTransId="{4540025D-6A13-4B39-AB3D-770AED7E33EF}" sibTransId="{9D2CCD2E-8E54-4E12-A4E1-EA0D151C2BDF}"/>
    <dgm:cxn modelId="{5777B7B8-F27E-48ED-8422-BB6464FDBFA3}" type="presOf" srcId="{F9191C80-4F59-40FD-8BF7-073772B0975F}" destId="{1B7534AC-ABD3-4B22-8A24-3D4BB9ADC766}" srcOrd="0" destOrd="0" presId="urn:microsoft.com/office/officeart/2005/8/layout/process3"/>
    <dgm:cxn modelId="{42EF5709-6AA1-4A85-804E-8B28C50B4CD8}" srcId="{234839BB-7814-4A7A-982B-CB20F02AE989}" destId="{793899DA-C90C-48E5-A473-C1467561852E}" srcOrd="0" destOrd="0" parTransId="{F679CA94-22BC-459F-A637-CDE1DD8ED85B}" sibTransId="{598FBFFE-94F9-4336-8C16-EA6BEA305406}"/>
    <dgm:cxn modelId="{DCC19063-0CEA-4627-906C-F3EEF6628CB2}" type="presOf" srcId="{7142B75D-A139-445F-9698-B61253FE743E}" destId="{57C7E3DC-DDB2-483E-84EF-599BF2AC0877}" srcOrd="0" destOrd="3" presId="urn:microsoft.com/office/officeart/2005/8/layout/process3"/>
    <dgm:cxn modelId="{E8066A0F-760D-4389-A028-EA1B668ED7E3}" type="presOf" srcId="{86C6E8AB-6CB7-4322-843D-9A46AB4C0069}" destId="{A60EB880-53CB-46A0-9906-2BD345E12743}" srcOrd="0" destOrd="7" presId="urn:microsoft.com/office/officeart/2005/8/layout/process3"/>
    <dgm:cxn modelId="{505864FD-EBC7-4175-AAF9-9878DB6285E4}" type="presOf" srcId="{7E5C195F-58BB-4235-B6A9-474310E9079A}" destId="{A60EB880-53CB-46A0-9906-2BD345E12743}" srcOrd="0" destOrd="6" presId="urn:microsoft.com/office/officeart/2005/8/layout/process3"/>
    <dgm:cxn modelId="{452D8524-3AA9-4F63-9179-E19080DE0782}" type="presOf" srcId="{234839BB-7814-4A7A-982B-CB20F02AE989}" destId="{0E0EC477-9A6C-47C9-AB96-99BC0736D1B3}" srcOrd="0" destOrd="0" presId="urn:microsoft.com/office/officeart/2005/8/layout/process3"/>
    <dgm:cxn modelId="{3D6262E1-7BD2-4D9F-8E4B-3CD3223EA1A0}" type="presOf" srcId="{F9191C80-4F59-40FD-8BF7-073772B0975F}" destId="{C8294E2E-66CC-4C70-8738-B294C95CC0DF}" srcOrd="1" destOrd="0" presId="urn:microsoft.com/office/officeart/2005/8/layout/process3"/>
    <dgm:cxn modelId="{D7D28A67-6E88-4EB5-8D33-57DE2524898A}" type="presOf" srcId="{A5DC87BC-ED51-45F8-BC73-63B8EDAC4C4F}" destId="{BE4FAAA3-34D1-41D6-A5C9-385E870832B4}" srcOrd="0" destOrd="3" presId="urn:microsoft.com/office/officeart/2005/8/layout/process3"/>
    <dgm:cxn modelId="{48D0909E-93C4-45D1-BE5D-08A67EB0C837}" srcId="{36137BA4-89C4-48C8-9D94-F46B14FA4756}" destId="{61EDE8FD-5D83-450F-BC31-8C854CC92D38}" srcOrd="0" destOrd="0" parTransId="{08E0989C-F53F-47BC-8B3A-891E84ED6CAF}" sibTransId="{3DC79BB6-AE2E-4B38-96D7-52C96AE6574A}"/>
    <dgm:cxn modelId="{5AA32361-2676-481D-8CAC-8439473C8202}" type="presOf" srcId="{F6324338-6123-46AE-B3ED-240405AE1F5D}" destId="{B2E82023-B663-40FE-994F-7C41C91D699E}" srcOrd="1" destOrd="0" presId="urn:microsoft.com/office/officeart/2005/8/layout/process3"/>
    <dgm:cxn modelId="{9770A83C-DC0A-4905-8396-47F6E8D0BDC8}" type="presOf" srcId="{536E3A0C-376A-44A6-B2E5-C270455CDDFF}" destId="{BE4FAAA3-34D1-41D6-A5C9-385E870832B4}" srcOrd="0" destOrd="2" presId="urn:microsoft.com/office/officeart/2005/8/layout/process3"/>
    <dgm:cxn modelId="{C11A7E8C-6FA2-41F8-844F-25A17A257C63}" srcId="{234839BB-7814-4A7A-982B-CB20F02AE989}" destId="{F6324338-6123-46AE-B3ED-240405AE1F5D}" srcOrd="1" destOrd="0" parTransId="{C3E5A3C6-7719-47DD-8E3E-13DD30CB6B67}" sibTransId="{F9191C80-4F59-40FD-8BF7-073772B0975F}"/>
    <dgm:cxn modelId="{FFB913F0-4FEB-424A-A903-0FD8D6614379}" type="presOf" srcId="{793899DA-C90C-48E5-A473-C1467561852E}" destId="{682F5DCD-6C9D-4ADF-B089-FC784E07E14A}" srcOrd="0" destOrd="0" presId="urn:microsoft.com/office/officeart/2005/8/layout/process3"/>
    <dgm:cxn modelId="{37AC7753-2637-45C2-BE7C-C214510396D9}" srcId="{F6324338-6123-46AE-B3ED-240405AE1F5D}" destId="{4ECF28EB-D5CB-4210-8E39-AE2B60BAA4F2}" srcOrd="5" destOrd="0" parTransId="{E06E53CB-DB46-41F7-BBA9-7FD8D4A9439D}" sibTransId="{DD538BA0-7FFB-47E5-943D-10353804DF76}"/>
    <dgm:cxn modelId="{46265092-C9B2-4262-AE7D-A409767FE7CC}" srcId="{F6324338-6123-46AE-B3ED-240405AE1F5D}" destId="{59114C14-15F4-4953-82BF-6D63144CBF58}" srcOrd="2" destOrd="0" parTransId="{5C2AAC51-A10F-49C6-BAE3-D4008B06B507}" sibTransId="{7E5594FC-76EE-45F4-8DCB-E642FC97999E}"/>
    <dgm:cxn modelId="{3C1359B9-F768-424F-BAB4-78D24B562741}" srcId="{36137BA4-89C4-48C8-9D94-F46B14FA4756}" destId="{DCEC5420-39F2-4AD0-9F23-1DDDB3D8A10F}" srcOrd="5" destOrd="0" parTransId="{7257F3A6-BAE8-4F2A-B467-FE161A1172FE}" sibTransId="{84F79DF3-7480-4474-A10C-29352E1B6D80}"/>
    <dgm:cxn modelId="{A7E9EFE8-3864-4DEB-B392-727387AE8EF2}" srcId="{793899DA-C90C-48E5-A473-C1467561852E}" destId="{734A3932-D896-4B2E-BF68-A3A48005AB88}" srcOrd="0" destOrd="0" parTransId="{4F09863C-0CCE-406F-B488-B7D1945B6436}" sibTransId="{EC007170-3B18-40A4-8042-B6E56F78E0D1}"/>
    <dgm:cxn modelId="{85D63A99-2CB3-4A27-A329-EF30536A0F74}" srcId="{36137BA4-89C4-48C8-9D94-F46B14FA4756}" destId="{BB0F20A6-60AE-4993-8D48-7A299CE5219C}" srcOrd="1" destOrd="0" parTransId="{E15740E0-8764-4872-B12F-0962EA16F107}" sibTransId="{9D90DE3D-D042-4CE5-B002-AFFCC44080E2}"/>
    <dgm:cxn modelId="{97A79314-EDD2-4681-BDEE-B9001BA00145}" type="presOf" srcId="{59114C14-15F4-4953-82BF-6D63144CBF58}" destId="{57C7E3DC-DDB2-483E-84EF-599BF2AC0877}" srcOrd="0" destOrd="2" presId="urn:microsoft.com/office/officeart/2005/8/layout/process3"/>
    <dgm:cxn modelId="{6C65DA25-4FA5-4458-B4E7-908EFD169AB4}" type="presOf" srcId="{61EDE8FD-5D83-450F-BC31-8C854CC92D38}" destId="{A60EB880-53CB-46A0-9906-2BD345E12743}" srcOrd="0" destOrd="0" presId="urn:microsoft.com/office/officeart/2005/8/layout/process3"/>
    <dgm:cxn modelId="{6ECD046F-BDF0-4333-8954-CC25F0042B16}" type="presOf" srcId="{793899DA-C90C-48E5-A473-C1467561852E}" destId="{05588ABF-EAC0-4716-BE2B-5562E049C29A}" srcOrd="1" destOrd="0" presId="urn:microsoft.com/office/officeart/2005/8/layout/process3"/>
    <dgm:cxn modelId="{475AE07C-8E44-4A2F-B4B4-200F3000F759}" srcId="{36137BA4-89C4-48C8-9D94-F46B14FA4756}" destId="{14CF6899-3010-4B95-A850-72C559C0C7C8}" srcOrd="3" destOrd="0" parTransId="{44757F04-5BEE-4359-9A3A-ADF1AC687968}" sibTransId="{34679036-016F-46A8-B812-493CCF7857E5}"/>
    <dgm:cxn modelId="{561F9BFF-B6EC-4537-BD44-D934D388AE6C}" type="presOf" srcId="{36137BA4-89C4-48C8-9D94-F46B14FA4756}" destId="{7F653DD0-E09B-41A9-A38E-F0398C284B26}" srcOrd="0" destOrd="0" presId="urn:microsoft.com/office/officeart/2005/8/layout/process3"/>
    <dgm:cxn modelId="{8058A99A-947F-4A16-A343-16D152775812}" type="presParOf" srcId="{0E0EC477-9A6C-47C9-AB96-99BC0736D1B3}" destId="{DCBF40BE-83EC-4D76-B076-CC25FAD61733}" srcOrd="0" destOrd="0" presId="urn:microsoft.com/office/officeart/2005/8/layout/process3"/>
    <dgm:cxn modelId="{C71CCDB5-621A-46AF-A80F-530A9C1ECE0C}" type="presParOf" srcId="{DCBF40BE-83EC-4D76-B076-CC25FAD61733}" destId="{682F5DCD-6C9D-4ADF-B089-FC784E07E14A}" srcOrd="0" destOrd="0" presId="urn:microsoft.com/office/officeart/2005/8/layout/process3"/>
    <dgm:cxn modelId="{175367A3-FAFD-43A8-B4E3-835528ADA45D}" type="presParOf" srcId="{DCBF40BE-83EC-4D76-B076-CC25FAD61733}" destId="{05588ABF-EAC0-4716-BE2B-5562E049C29A}" srcOrd="1" destOrd="0" presId="urn:microsoft.com/office/officeart/2005/8/layout/process3"/>
    <dgm:cxn modelId="{D9D4EFA8-C8B3-474F-AB61-D5655D5EF223}" type="presParOf" srcId="{DCBF40BE-83EC-4D76-B076-CC25FAD61733}" destId="{BE4FAAA3-34D1-41D6-A5C9-385E870832B4}" srcOrd="2" destOrd="0" presId="urn:microsoft.com/office/officeart/2005/8/layout/process3"/>
    <dgm:cxn modelId="{38C8F51E-CEAA-4583-913A-63F22E8ADA31}" type="presParOf" srcId="{0E0EC477-9A6C-47C9-AB96-99BC0736D1B3}" destId="{6B824A16-6E31-4C89-A302-A841AF3753D5}" srcOrd="1" destOrd="0" presId="urn:microsoft.com/office/officeart/2005/8/layout/process3"/>
    <dgm:cxn modelId="{CB1B3CE8-5D32-41F1-BB27-21DF28415583}" type="presParOf" srcId="{6B824A16-6E31-4C89-A302-A841AF3753D5}" destId="{A0C5E174-FCD0-4797-AD0D-1FEA11F06548}" srcOrd="0" destOrd="0" presId="urn:microsoft.com/office/officeart/2005/8/layout/process3"/>
    <dgm:cxn modelId="{75ACE99C-7D4A-4FD3-A788-D54047A1012B}" type="presParOf" srcId="{0E0EC477-9A6C-47C9-AB96-99BC0736D1B3}" destId="{307A46B0-D268-491E-8D8B-E4D5F8ED439B}" srcOrd="2" destOrd="0" presId="urn:microsoft.com/office/officeart/2005/8/layout/process3"/>
    <dgm:cxn modelId="{FD8F43F7-4B9C-497D-B5C3-FE236DA6CA3C}" type="presParOf" srcId="{307A46B0-D268-491E-8D8B-E4D5F8ED439B}" destId="{D4E0E229-2100-4CA4-99B8-94AD44CEC1F5}" srcOrd="0" destOrd="0" presId="urn:microsoft.com/office/officeart/2005/8/layout/process3"/>
    <dgm:cxn modelId="{49D36951-014F-43E8-97A0-5BCE9CBD6B1C}" type="presParOf" srcId="{307A46B0-D268-491E-8D8B-E4D5F8ED439B}" destId="{B2E82023-B663-40FE-994F-7C41C91D699E}" srcOrd="1" destOrd="0" presId="urn:microsoft.com/office/officeart/2005/8/layout/process3"/>
    <dgm:cxn modelId="{75D40022-FE6E-426D-BC12-EA2F859D3322}" type="presParOf" srcId="{307A46B0-D268-491E-8D8B-E4D5F8ED439B}" destId="{57C7E3DC-DDB2-483E-84EF-599BF2AC0877}" srcOrd="2" destOrd="0" presId="urn:microsoft.com/office/officeart/2005/8/layout/process3"/>
    <dgm:cxn modelId="{F6A6CA2B-A7ED-4086-B219-228E30F0DA0F}" type="presParOf" srcId="{0E0EC477-9A6C-47C9-AB96-99BC0736D1B3}" destId="{1B7534AC-ABD3-4B22-8A24-3D4BB9ADC766}" srcOrd="3" destOrd="0" presId="urn:microsoft.com/office/officeart/2005/8/layout/process3"/>
    <dgm:cxn modelId="{E4754C0A-680A-499D-B30B-68DD3144E386}" type="presParOf" srcId="{1B7534AC-ABD3-4B22-8A24-3D4BB9ADC766}" destId="{C8294E2E-66CC-4C70-8738-B294C95CC0DF}" srcOrd="0" destOrd="0" presId="urn:microsoft.com/office/officeart/2005/8/layout/process3"/>
    <dgm:cxn modelId="{BE987E4A-8947-4D78-8F51-CEDE6D525CB5}" type="presParOf" srcId="{0E0EC477-9A6C-47C9-AB96-99BC0736D1B3}" destId="{AD5290E0-9F68-47F3-9E52-CF1247A7B8CE}" srcOrd="4" destOrd="0" presId="urn:microsoft.com/office/officeart/2005/8/layout/process3"/>
    <dgm:cxn modelId="{AEFC9AF4-98E5-4EFB-8243-38C11C84F64D}" type="presParOf" srcId="{AD5290E0-9F68-47F3-9E52-CF1247A7B8CE}" destId="{7F653DD0-E09B-41A9-A38E-F0398C284B26}" srcOrd="0" destOrd="0" presId="urn:microsoft.com/office/officeart/2005/8/layout/process3"/>
    <dgm:cxn modelId="{7B4F3644-3021-4244-BB82-67CC4BA1B153}" type="presParOf" srcId="{AD5290E0-9F68-47F3-9E52-CF1247A7B8CE}" destId="{2BD6284C-724A-4D5A-950E-555E90C4B7C7}" srcOrd="1" destOrd="0" presId="urn:microsoft.com/office/officeart/2005/8/layout/process3"/>
    <dgm:cxn modelId="{C19D90C9-6FC6-49CE-A45A-3D356873001A}" type="presParOf" srcId="{AD5290E0-9F68-47F3-9E52-CF1247A7B8CE}" destId="{A60EB880-53CB-46A0-9906-2BD345E1274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12430-F2B0-4490-83D2-410E1EA31C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7F982-177D-46C3-B425-AFE1B705DF0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CE07-86FD-41B2-BB14-7467D18A93A4}" type="parTrans" cxnId="{7EF1E1AA-3B3E-4DA4-94E1-E418B656ACAF}">
      <dgm:prSet/>
      <dgm:spPr/>
      <dgm:t>
        <a:bodyPr/>
        <a:lstStyle/>
        <a:p>
          <a:endParaRPr lang="ru-RU"/>
        </a:p>
      </dgm:t>
    </dgm:pt>
    <dgm:pt modelId="{8620AEC4-9892-47C5-BFD1-4227EDF07746}" type="sibTrans" cxnId="{7EF1E1AA-3B3E-4DA4-94E1-E418B656ACA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5461B1B-C7A9-46BD-9087-ECC9533F1FF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казначейство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785A2-E770-492F-8A98-75ABA911EBAC}" type="parTrans" cxnId="{489CFA79-BEA2-4348-9FCF-C0A25E77F1A3}">
      <dgm:prSet/>
      <dgm:spPr/>
      <dgm:t>
        <a:bodyPr/>
        <a:lstStyle/>
        <a:p>
          <a:endParaRPr lang="ru-RU"/>
        </a:p>
      </dgm:t>
    </dgm:pt>
    <dgm:pt modelId="{3268A88E-D5F8-4FB4-BB74-CE3DAD4656E7}" type="sibTrans" cxnId="{489CFA79-BEA2-4348-9FCF-C0A25E77F1A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4661015-F496-40F9-960C-9F4D6C4737E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Получатель бюджетных средств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6CABB8-8D70-4D4B-87E1-2D7D44D54514}" type="parTrans" cxnId="{8BB9ECAA-E504-4FEA-83F5-7A49ADA1F326}">
      <dgm:prSet/>
      <dgm:spPr/>
      <dgm:t>
        <a:bodyPr/>
        <a:lstStyle/>
        <a:p>
          <a:endParaRPr lang="ru-RU"/>
        </a:p>
      </dgm:t>
    </dgm:pt>
    <dgm:pt modelId="{A8B13731-E1E5-4614-9526-F575EBC5E63A}" type="sibTrans" cxnId="{8BB9ECAA-E504-4FEA-83F5-7A49ADA1F326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494E0-77D6-4D62-894D-B0085F489CE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</a:t>
          </a:r>
          <a:r>
            <a:rPr lang="ru-RU" sz="13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казначействоБанк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579DD-1A5B-47DE-B389-DA680ADA1E57}" type="parTrans" cxnId="{A9D5066D-520E-47F6-BEAA-16E563C070FC}">
      <dgm:prSet/>
      <dgm:spPr/>
      <dgm:t>
        <a:bodyPr/>
        <a:lstStyle/>
        <a:p>
          <a:endParaRPr lang="ru-RU"/>
        </a:p>
      </dgm:t>
    </dgm:pt>
    <dgm:pt modelId="{B0CAE29D-5407-4483-AD84-BF46E099FEB5}" type="sibTrans" cxnId="{A9D5066D-520E-47F6-BEAA-16E563C070FC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278CF-DF51-473B-9395-F1F71AA4090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 (</a:t>
          </a:r>
          <a:r>
            <a:rPr lang="ru-RU" sz="11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соисполнитель субподрядчик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806B0-1F0D-4CE3-9601-23B34085FFDF}" type="parTrans" cxnId="{1F93723C-20EC-4E52-9C6B-9B3062753D7E}">
      <dgm:prSet/>
      <dgm:spPr/>
      <dgm:t>
        <a:bodyPr/>
        <a:lstStyle/>
        <a:p>
          <a:endParaRPr lang="ru-RU"/>
        </a:p>
      </dgm:t>
    </dgm:pt>
    <dgm:pt modelId="{C561E2EB-3413-4832-B7B1-AED7B2D9D4F9}" type="sibTrans" cxnId="{1F93723C-20EC-4E52-9C6B-9B3062753D7E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A3C7E-56FB-4762-9D48-0C5AB20F964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ФНС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5EBE2-1464-49CA-B5F1-640E4B9E6430}" type="parTrans" cxnId="{45DAA813-9D14-4AC7-B8A3-45644BD2E26A}">
      <dgm:prSet/>
      <dgm:spPr/>
      <dgm:t>
        <a:bodyPr/>
        <a:lstStyle/>
        <a:p>
          <a:endParaRPr lang="ru-RU"/>
        </a:p>
      </dgm:t>
    </dgm:pt>
    <dgm:pt modelId="{60B1C2D1-AE63-4F12-B985-3CE47E60A020}" type="sibTrans" cxnId="{45DAA813-9D14-4AC7-B8A3-45644BD2E26A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FA528-CD37-4C8E-957C-C17B5DFA369C}" type="pres">
      <dgm:prSet presAssocID="{70212430-F2B0-4490-83D2-410E1EA31C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5ECECD-9097-46F8-B95F-1DA7F16D71BF}" type="pres">
      <dgm:prSet presAssocID="{09B7F982-177D-46C3-B425-AFE1B705DF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94FF-C1F4-4745-86B0-C1428F710CDE}" type="pres">
      <dgm:prSet presAssocID="{8620AEC4-9892-47C5-BFD1-4227EDF07746}" presName="sibTrans" presStyleLbl="sibTrans2D1" presStyleIdx="0" presStyleCnt="6" custScaleX="170901" custLinFactNeighborX="26634" custLinFactNeighborY="-16578"/>
      <dgm:spPr/>
      <dgm:t>
        <a:bodyPr/>
        <a:lstStyle/>
        <a:p>
          <a:endParaRPr lang="ru-RU"/>
        </a:p>
      </dgm:t>
    </dgm:pt>
    <dgm:pt modelId="{AFA7940C-C7D3-44D5-BA0B-B5EC1894A95D}" type="pres">
      <dgm:prSet presAssocID="{8620AEC4-9892-47C5-BFD1-4227EDF0774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B2C97B2-F145-4DE4-81D0-C641E6D041B9}" type="pres">
      <dgm:prSet presAssocID="{A5461B1B-C7A9-46BD-9087-ECC9533F1F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45A73-2F19-425D-8C99-4C66D280ED4B}" type="pres">
      <dgm:prSet presAssocID="{3268A88E-D5F8-4FB4-BB74-CE3DAD4656E7}" presName="sibTrans" presStyleLbl="sibTrans2D1" presStyleIdx="1" presStyleCnt="6" custScaleX="170901" custLinFactNeighborX="23671" custLinFactNeighborY="805"/>
      <dgm:spPr/>
      <dgm:t>
        <a:bodyPr/>
        <a:lstStyle/>
        <a:p>
          <a:endParaRPr lang="ru-RU"/>
        </a:p>
      </dgm:t>
    </dgm:pt>
    <dgm:pt modelId="{AA7CD2C0-9F8A-4C85-BBFE-FDC519123130}" type="pres">
      <dgm:prSet presAssocID="{3268A88E-D5F8-4FB4-BB74-CE3DAD4656E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F5EDA3F-794C-44D4-A9C8-7240DC597A1E}" type="pres">
      <dgm:prSet presAssocID="{24661015-F496-40F9-960C-9F4D6C4737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DEB1-E24A-458F-BDD4-62651D31E043}" type="pres">
      <dgm:prSet presAssocID="{A8B13731-E1E5-4614-9526-F575EBC5E63A}" presName="sibTrans" presStyleLbl="sibTrans2D1" presStyleIdx="2" presStyleCnt="6" custAng="119732" custScaleX="170901" custLinFactNeighborX="19015" custLinFactNeighborY="32528"/>
      <dgm:spPr/>
      <dgm:t>
        <a:bodyPr/>
        <a:lstStyle/>
        <a:p>
          <a:endParaRPr lang="ru-RU"/>
        </a:p>
      </dgm:t>
    </dgm:pt>
    <dgm:pt modelId="{88AF397F-050D-4286-A5F9-4A252F8ECD75}" type="pres">
      <dgm:prSet presAssocID="{A8B13731-E1E5-4614-9526-F575EBC5E63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CAE0C4D-B038-49AA-9919-2FCA1010C5BE}" type="pres">
      <dgm:prSet presAssocID="{326494E0-77D6-4D62-894D-B0085F489C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17573-5007-4318-9D20-80BBEBD05827}" type="pres">
      <dgm:prSet presAssocID="{B0CAE29D-5407-4483-AD84-BF46E099FEB5}" presName="sibTrans" presStyleLbl="sibTrans2D1" presStyleIdx="3" presStyleCnt="6" custScaleX="170901" custLinFactNeighborX="-31583" custLinFactNeighborY="28873"/>
      <dgm:spPr/>
      <dgm:t>
        <a:bodyPr/>
        <a:lstStyle/>
        <a:p>
          <a:endParaRPr lang="ru-RU"/>
        </a:p>
      </dgm:t>
    </dgm:pt>
    <dgm:pt modelId="{DDADFE03-DEB3-4081-BCC3-61E1A9887C3E}" type="pres">
      <dgm:prSet presAssocID="{B0CAE29D-5407-4483-AD84-BF46E099FEB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51E3090-72F3-4388-B88F-D79B0917FC0F}" type="pres">
      <dgm:prSet presAssocID="{2EB278CF-DF51-473B-9395-F1F71AA40909}" presName="node" presStyleLbl="node1" presStyleIdx="4" presStyleCnt="6" custScaleX="105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430AE-FE37-4F3C-B8FA-B0570AE7308C}" type="pres">
      <dgm:prSet presAssocID="{C561E2EB-3413-4832-B7B1-AED7B2D9D4F9}" presName="sibTrans" presStyleLbl="sibTrans2D1" presStyleIdx="4" presStyleCnt="6" custScaleX="170901" custLinFactNeighborX="263" custLinFactNeighborY="-3716"/>
      <dgm:spPr/>
      <dgm:t>
        <a:bodyPr/>
        <a:lstStyle/>
        <a:p>
          <a:endParaRPr lang="ru-RU"/>
        </a:p>
      </dgm:t>
    </dgm:pt>
    <dgm:pt modelId="{5E019580-BF79-42C4-B2BD-BB97DAD519A4}" type="pres">
      <dgm:prSet presAssocID="{C561E2EB-3413-4832-B7B1-AED7B2D9D4F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6B09558-C3FC-4B73-9742-1D015D32E01E}" type="pres">
      <dgm:prSet presAssocID="{8C4A3C7E-56FB-4762-9D48-0C5AB20F96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E45AB-20C6-49A1-A388-A22187383FF8}" type="pres">
      <dgm:prSet presAssocID="{60B1C2D1-AE63-4F12-B985-3CE47E60A020}" presName="sibTrans" presStyleLbl="sibTrans2D1" presStyleIdx="5" presStyleCnt="6" custScaleX="171281" custLinFactNeighborX="-7257" custLinFactNeighborY="-17242"/>
      <dgm:spPr/>
      <dgm:t>
        <a:bodyPr/>
        <a:lstStyle/>
        <a:p>
          <a:endParaRPr lang="ru-RU"/>
        </a:p>
      </dgm:t>
    </dgm:pt>
    <dgm:pt modelId="{49549B02-D8D3-4F01-BBEC-9F69F919F22B}" type="pres">
      <dgm:prSet presAssocID="{60B1C2D1-AE63-4F12-B985-3CE47E60A020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1DBEEF3-76C4-416B-8F86-979999FC92AA}" type="presOf" srcId="{B0CAE29D-5407-4483-AD84-BF46E099FEB5}" destId="{6B117573-5007-4318-9D20-80BBEBD05827}" srcOrd="0" destOrd="0" presId="urn:microsoft.com/office/officeart/2005/8/layout/cycle2"/>
    <dgm:cxn modelId="{48F55CF9-0487-4116-A1D6-2F8425CF9938}" type="presOf" srcId="{60B1C2D1-AE63-4F12-B985-3CE47E60A020}" destId="{49549B02-D8D3-4F01-BBEC-9F69F919F22B}" srcOrd="1" destOrd="0" presId="urn:microsoft.com/office/officeart/2005/8/layout/cycle2"/>
    <dgm:cxn modelId="{B19CEC4A-91D9-449E-9BBC-3B76E7C84EAF}" type="presOf" srcId="{70212430-F2B0-4490-83D2-410E1EA31C97}" destId="{AFFFA528-CD37-4C8E-957C-C17B5DFA369C}" srcOrd="0" destOrd="0" presId="urn:microsoft.com/office/officeart/2005/8/layout/cycle2"/>
    <dgm:cxn modelId="{A9D5066D-520E-47F6-BEAA-16E563C070FC}" srcId="{70212430-F2B0-4490-83D2-410E1EA31C97}" destId="{326494E0-77D6-4D62-894D-B0085F489CE1}" srcOrd="3" destOrd="0" parTransId="{BE8579DD-1A5B-47DE-B389-DA680ADA1E57}" sibTransId="{B0CAE29D-5407-4483-AD84-BF46E099FEB5}"/>
    <dgm:cxn modelId="{7EF1E1AA-3B3E-4DA4-94E1-E418B656ACAF}" srcId="{70212430-F2B0-4490-83D2-410E1EA31C97}" destId="{09B7F982-177D-46C3-B425-AFE1B705DF05}" srcOrd="0" destOrd="0" parTransId="{F071CE07-86FD-41B2-BB14-7467D18A93A4}" sibTransId="{8620AEC4-9892-47C5-BFD1-4227EDF07746}"/>
    <dgm:cxn modelId="{BCDA4400-310D-4053-8F7D-4A19E1B3E3F2}" type="presOf" srcId="{C561E2EB-3413-4832-B7B1-AED7B2D9D4F9}" destId="{C43430AE-FE37-4F3C-B8FA-B0570AE7308C}" srcOrd="0" destOrd="0" presId="urn:microsoft.com/office/officeart/2005/8/layout/cycle2"/>
    <dgm:cxn modelId="{30A1E686-F84B-4A7E-B164-B62DF45B5100}" type="presOf" srcId="{8620AEC4-9892-47C5-BFD1-4227EDF07746}" destId="{9E3C94FF-C1F4-4745-86B0-C1428F710CDE}" srcOrd="0" destOrd="0" presId="urn:microsoft.com/office/officeart/2005/8/layout/cycle2"/>
    <dgm:cxn modelId="{FFDF8434-FAB1-4D96-87CB-2D02593C9BAD}" type="presOf" srcId="{A8B13731-E1E5-4614-9526-F575EBC5E63A}" destId="{88AF397F-050D-4286-A5F9-4A252F8ECD75}" srcOrd="1" destOrd="0" presId="urn:microsoft.com/office/officeart/2005/8/layout/cycle2"/>
    <dgm:cxn modelId="{D2768200-4F07-467A-BD04-DFDF7A69D78B}" type="presOf" srcId="{A5461B1B-C7A9-46BD-9087-ECC9533F1FFD}" destId="{CB2C97B2-F145-4DE4-81D0-C641E6D041B9}" srcOrd="0" destOrd="0" presId="urn:microsoft.com/office/officeart/2005/8/layout/cycle2"/>
    <dgm:cxn modelId="{A61401F2-62FA-4624-B8FC-684317D4569D}" type="presOf" srcId="{60B1C2D1-AE63-4F12-B985-3CE47E60A020}" destId="{172E45AB-20C6-49A1-A388-A22187383FF8}" srcOrd="0" destOrd="0" presId="urn:microsoft.com/office/officeart/2005/8/layout/cycle2"/>
    <dgm:cxn modelId="{28FA87C7-A046-4127-86C6-CA07C04D68E1}" type="presOf" srcId="{8620AEC4-9892-47C5-BFD1-4227EDF07746}" destId="{AFA7940C-C7D3-44D5-BA0B-B5EC1894A95D}" srcOrd="1" destOrd="0" presId="urn:microsoft.com/office/officeart/2005/8/layout/cycle2"/>
    <dgm:cxn modelId="{1F93723C-20EC-4E52-9C6B-9B3062753D7E}" srcId="{70212430-F2B0-4490-83D2-410E1EA31C97}" destId="{2EB278CF-DF51-473B-9395-F1F71AA40909}" srcOrd="4" destOrd="0" parTransId="{F53806B0-1F0D-4CE3-9601-23B34085FFDF}" sibTransId="{C561E2EB-3413-4832-B7B1-AED7B2D9D4F9}"/>
    <dgm:cxn modelId="{45DAA813-9D14-4AC7-B8A3-45644BD2E26A}" srcId="{70212430-F2B0-4490-83D2-410E1EA31C97}" destId="{8C4A3C7E-56FB-4762-9D48-0C5AB20F9641}" srcOrd="5" destOrd="0" parTransId="{8675EBE2-1464-49CA-B5F1-640E4B9E6430}" sibTransId="{60B1C2D1-AE63-4F12-B985-3CE47E60A020}"/>
    <dgm:cxn modelId="{8BB9ECAA-E504-4FEA-83F5-7A49ADA1F326}" srcId="{70212430-F2B0-4490-83D2-410E1EA31C97}" destId="{24661015-F496-40F9-960C-9F4D6C4737E3}" srcOrd="2" destOrd="0" parTransId="{3E6CABB8-8D70-4D4B-87E1-2D7D44D54514}" sibTransId="{A8B13731-E1E5-4614-9526-F575EBC5E63A}"/>
    <dgm:cxn modelId="{1C79EAC1-01B2-4FE5-8349-A4B9AD15786E}" type="presOf" srcId="{A8B13731-E1E5-4614-9526-F575EBC5E63A}" destId="{DD64DEB1-E24A-458F-BDD4-62651D31E043}" srcOrd="0" destOrd="0" presId="urn:microsoft.com/office/officeart/2005/8/layout/cycle2"/>
    <dgm:cxn modelId="{533DECE4-826D-4289-BF7F-C027A753BFB5}" type="presOf" srcId="{8C4A3C7E-56FB-4762-9D48-0C5AB20F9641}" destId="{06B09558-C3FC-4B73-9742-1D015D32E01E}" srcOrd="0" destOrd="0" presId="urn:microsoft.com/office/officeart/2005/8/layout/cycle2"/>
    <dgm:cxn modelId="{ED634224-8E24-4701-BAD1-11DD6BC1896F}" type="presOf" srcId="{3268A88E-D5F8-4FB4-BB74-CE3DAD4656E7}" destId="{B6545A73-2F19-425D-8C99-4C66D280ED4B}" srcOrd="0" destOrd="0" presId="urn:microsoft.com/office/officeart/2005/8/layout/cycle2"/>
    <dgm:cxn modelId="{489CFA79-BEA2-4348-9FCF-C0A25E77F1A3}" srcId="{70212430-F2B0-4490-83D2-410E1EA31C97}" destId="{A5461B1B-C7A9-46BD-9087-ECC9533F1FFD}" srcOrd="1" destOrd="0" parTransId="{84C785A2-E770-492F-8A98-75ABA911EBAC}" sibTransId="{3268A88E-D5F8-4FB4-BB74-CE3DAD4656E7}"/>
    <dgm:cxn modelId="{DEDB0FDA-40A8-4EFD-B0CF-0B201762D999}" type="presOf" srcId="{C561E2EB-3413-4832-B7B1-AED7B2D9D4F9}" destId="{5E019580-BF79-42C4-B2BD-BB97DAD519A4}" srcOrd="1" destOrd="0" presId="urn:microsoft.com/office/officeart/2005/8/layout/cycle2"/>
    <dgm:cxn modelId="{86C1C8C9-CEF7-4065-9348-1E10F23AED9C}" type="presOf" srcId="{2EB278CF-DF51-473B-9395-F1F71AA40909}" destId="{E51E3090-72F3-4388-B88F-D79B0917FC0F}" srcOrd="0" destOrd="0" presId="urn:microsoft.com/office/officeart/2005/8/layout/cycle2"/>
    <dgm:cxn modelId="{83296DC5-A401-43C6-BA5C-3A37A419FAA7}" type="presOf" srcId="{24661015-F496-40F9-960C-9F4D6C4737E3}" destId="{0F5EDA3F-794C-44D4-A9C8-7240DC597A1E}" srcOrd="0" destOrd="0" presId="urn:microsoft.com/office/officeart/2005/8/layout/cycle2"/>
    <dgm:cxn modelId="{DE4D0E9B-30A1-4C0F-AC9A-80EFB0349798}" type="presOf" srcId="{B0CAE29D-5407-4483-AD84-BF46E099FEB5}" destId="{DDADFE03-DEB3-4081-BCC3-61E1A9887C3E}" srcOrd="1" destOrd="0" presId="urn:microsoft.com/office/officeart/2005/8/layout/cycle2"/>
    <dgm:cxn modelId="{362898F7-2516-453D-8A9B-3198F0B739F3}" type="presOf" srcId="{3268A88E-D5F8-4FB4-BB74-CE3DAD4656E7}" destId="{AA7CD2C0-9F8A-4C85-BBFE-FDC519123130}" srcOrd="1" destOrd="0" presId="urn:microsoft.com/office/officeart/2005/8/layout/cycle2"/>
    <dgm:cxn modelId="{DE417B33-E6C3-4297-AFC9-7498EF00FBF0}" type="presOf" srcId="{09B7F982-177D-46C3-B425-AFE1B705DF05}" destId="{ED5ECECD-9097-46F8-B95F-1DA7F16D71BF}" srcOrd="0" destOrd="0" presId="urn:microsoft.com/office/officeart/2005/8/layout/cycle2"/>
    <dgm:cxn modelId="{CFEB3378-7477-46D0-8CD0-8E6A59AB4FEE}" type="presOf" srcId="{326494E0-77D6-4D62-894D-B0085F489CE1}" destId="{6CAE0C4D-B038-49AA-9919-2FCA1010C5BE}" srcOrd="0" destOrd="0" presId="urn:microsoft.com/office/officeart/2005/8/layout/cycle2"/>
    <dgm:cxn modelId="{0EB8EB0F-8189-4776-822C-495B45DF88C7}" type="presParOf" srcId="{AFFFA528-CD37-4C8E-957C-C17B5DFA369C}" destId="{ED5ECECD-9097-46F8-B95F-1DA7F16D71BF}" srcOrd="0" destOrd="0" presId="urn:microsoft.com/office/officeart/2005/8/layout/cycle2"/>
    <dgm:cxn modelId="{99173CB0-6DBF-4856-9073-1D6A5F5AEB6C}" type="presParOf" srcId="{AFFFA528-CD37-4C8E-957C-C17B5DFA369C}" destId="{9E3C94FF-C1F4-4745-86B0-C1428F710CDE}" srcOrd="1" destOrd="0" presId="urn:microsoft.com/office/officeart/2005/8/layout/cycle2"/>
    <dgm:cxn modelId="{C12777B7-E0D5-480F-830B-4B00610DF0BA}" type="presParOf" srcId="{9E3C94FF-C1F4-4745-86B0-C1428F710CDE}" destId="{AFA7940C-C7D3-44D5-BA0B-B5EC1894A95D}" srcOrd="0" destOrd="0" presId="urn:microsoft.com/office/officeart/2005/8/layout/cycle2"/>
    <dgm:cxn modelId="{ABD720B3-79FD-46C9-B07A-1CE084C5E591}" type="presParOf" srcId="{AFFFA528-CD37-4C8E-957C-C17B5DFA369C}" destId="{CB2C97B2-F145-4DE4-81D0-C641E6D041B9}" srcOrd="2" destOrd="0" presId="urn:microsoft.com/office/officeart/2005/8/layout/cycle2"/>
    <dgm:cxn modelId="{4D76D428-4037-46B7-88CC-DC8572A2DC72}" type="presParOf" srcId="{AFFFA528-CD37-4C8E-957C-C17B5DFA369C}" destId="{B6545A73-2F19-425D-8C99-4C66D280ED4B}" srcOrd="3" destOrd="0" presId="urn:microsoft.com/office/officeart/2005/8/layout/cycle2"/>
    <dgm:cxn modelId="{D7CC39CA-D31B-4921-B974-9241F699E66E}" type="presParOf" srcId="{B6545A73-2F19-425D-8C99-4C66D280ED4B}" destId="{AA7CD2C0-9F8A-4C85-BBFE-FDC519123130}" srcOrd="0" destOrd="0" presId="urn:microsoft.com/office/officeart/2005/8/layout/cycle2"/>
    <dgm:cxn modelId="{C5471DFD-3E1E-4E74-AA1F-4B4BFAF79F90}" type="presParOf" srcId="{AFFFA528-CD37-4C8E-957C-C17B5DFA369C}" destId="{0F5EDA3F-794C-44D4-A9C8-7240DC597A1E}" srcOrd="4" destOrd="0" presId="urn:microsoft.com/office/officeart/2005/8/layout/cycle2"/>
    <dgm:cxn modelId="{9BC8F943-3CC0-47C4-B5AA-A59B27035AB2}" type="presParOf" srcId="{AFFFA528-CD37-4C8E-957C-C17B5DFA369C}" destId="{DD64DEB1-E24A-458F-BDD4-62651D31E043}" srcOrd="5" destOrd="0" presId="urn:microsoft.com/office/officeart/2005/8/layout/cycle2"/>
    <dgm:cxn modelId="{36B88574-E331-4D38-A940-4575457560B7}" type="presParOf" srcId="{DD64DEB1-E24A-458F-BDD4-62651D31E043}" destId="{88AF397F-050D-4286-A5F9-4A252F8ECD75}" srcOrd="0" destOrd="0" presId="urn:microsoft.com/office/officeart/2005/8/layout/cycle2"/>
    <dgm:cxn modelId="{C0C28AA4-11A2-429D-868D-F4F3D7F413FD}" type="presParOf" srcId="{AFFFA528-CD37-4C8E-957C-C17B5DFA369C}" destId="{6CAE0C4D-B038-49AA-9919-2FCA1010C5BE}" srcOrd="6" destOrd="0" presId="urn:microsoft.com/office/officeart/2005/8/layout/cycle2"/>
    <dgm:cxn modelId="{58D0FC3D-6B4B-4845-82AA-D09CC7EE0D2E}" type="presParOf" srcId="{AFFFA528-CD37-4C8E-957C-C17B5DFA369C}" destId="{6B117573-5007-4318-9D20-80BBEBD05827}" srcOrd="7" destOrd="0" presId="urn:microsoft.com/office/officeart/2005/8/layout/cycle2"/>
    <dgm:cxn modelId="{5ACA2C7E-7A0C-4134-8CF9-CDED7D9FEE7D}" type="presParOf" srcId="{6B117573-5007-4318-9D20-80BBEBD05827}" destId="{DDADFE03-DEB3-4081-BCC3-61E1A9887C3E}" srcOrd="0" destOrd="0" presId="urn:microsoft.com/office/officeart/2005/8/layout/cycle2"/>
    <dgm:cxn modelId="{61156D51-3F23-42C0-BA43-344572C4405B}" type="presParOf" srcId="{AFFFA528-CD37-4C8E-957C-C17B5DFA369C}" destId="{E51E3090-72F3-4388-B88F-D79B0917FC0F}" srcOrd="8" destOrd="0" presId="urn:microsoft.com/office/officeart/2005/8/layout/cycle2"/>
    <dgm:cxn modelId="{57C4D004-093D-4620-B458-3511D0070D6B}" type="presParOf" srcId="{AFFFA528-CD37-4C8E-957C-C17B5DFA369C}" destId="{C43430AE-FE37-4F3C-B8FA-B0570AE7308C}" srcOrd="9" destOrd="0" presId="urn:microsoft.com/office/officeart/2005/8/layout/cycle2"/>
    <dgm:cxn modelId="{1D7AECF2-DF7C-4DA1-95C2-FABE3DC9C794}" type="presParOf" srcId="{C43430AE-FE37-4F3C-B8FA-B0570AE7308C}" destId="{5E019580-BF79-42C4-B2BD-BB97DAD519A4}" srcOrd="0" destOrd="0" presId="urn:microsoft.com/office/officeart/2005/8/layout/cycle2"/>
    <dgm:cxn modelId="{37306082-CFA5-4226-8038-1145448BE73C}" type="presParOf" srcId="{AFFFA528-CD37-4C8E-957C-C17B5DFA369C}" destId="{06B09558-C3FC-4B73-9742-1D015D32E01E}" srcOrd="10" destOrd="0" presId="urn:microsoft.com/office/officeart/2005/8/layout/cycle2"/>
    <dgm:cxn modelId="{6CA8166C-81AA-4D26-8F31-9B0519CDA971}" type="presParOf" srcId="{AFFFA528-CD37-4C8E-957C-C17B5DFA369C}" destId="{172E45AB-20C6-49A1-A388-A22187383FF8}" srcOrd="11" destOrd="0" presId="urn:microsoft.com/office/officeart/2005/8/layout/cycle2"/>
    <dgm:cxn modelId="{C422F540-EAF0-49C5-BE51-494B8537B583}" type="presParOf" srcId="{172E45AB-20C6-49A1-A388-A22187383FF8}" destId="{49549B02-D8D3-4F01-BBEC-9F69F919F22B}" srcOrd="0" destOrd="0" presId="urn:microsoft.com/office/officeart/2005/8/layout/cycle2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6B826-F164-4470-A97A-2A695F6F68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A6DC8-FBA2-41CB-9D62-115D0A72A66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Офшорная компания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33196-CEFD-4B8B-B7FD-6BF911832072}" type="parTrans" cxnId="{6EA78441-7E82-4B3D-A911-90ED364F73D0}">
      <dgm:prSet/>
      <dgm:spPr/>
      <dgm:t>
        <a:bodyPr/>
        <a:lstStyle/>
        <a:p>
          <a:endParaRPr lang="ru-RU"/>
        </a:p>
      </dgm:t>
    </dgm:pt>
    <dgm:pt modelId="{E1962757-667F-4C8F-82D1-4CEF01633E38}" type="sibTrans" cxnId="{6EA78441-7E82-4B3D-A911-90ED364F73D0}">
      <dgm:prSet/>
      <dgm:spPr/>
      <dgm:t>
        <a:bodyPr/>
        <a:lstStyle/>
        <a:p>
          <a:endParaRPr lang="ru-RU"/>
        </a:p>
      </dgm:t>
    </dgm:pt>
    <dgm:pt modelId="{9FCCAF40-730F-4B89-8E9A-50A79CC970D1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вступившего неисполненного  решения ФАС 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C3920-0D83-42E2-B3A9-0F395431E208}" type="parTrans" cxnId="{07A4D7DD-9413-4B93-9572-E6520F24AFF0}">
      <dgm:prSet/>
      <dgm:spPr/>
      <dgm:t>
        <a:bodyPr/>
        <a:lstStyle/>
        <a:p>
          <a:endParaRPr lang="ru-RU"/>
        </a:p>
      </dgm:t>
    </dgm:pt>
    <dgm:pt modelId="{0A49E01D-5B3F-43C5-98D4-DE983F1BF3DD}" type="sibTrans" cxnId="{07A4D7DD-9413-4B93-9572-E6520F24AFF0}">
      <dgm:prSet/>
      <dgm:spPr/>
      <dgm:t>
        <a:bodyPr/>
        <a:lstStyle/>
        <a:p>
          <a:endParaRPr lang="ru-RU"/>
        </a:p>
      </dgm:t>
    </dgm:pt>
    <dgm:pt modelId="{A33CB2D7-D3C1-46D7-BE5C-BAA055ECEEF9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Необычный, сложный характер расчетов, нереальные сроки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1EDE9-F895-46A5-A0AC-C17580E34F59}" type="parTrans" cxnId="{91BBEC53-0B4F-4CD3-B540-6270297D147B}">
      <dgm:prSet/>
      <dgm:spPr/>
      <dgm:t>
        <a:bodyPr/>
        <a:lstStyle/>
        <a:p>
          <a:endParaRPr lang="ru-RU"/>
        </a:p>
      </dgm:t>
    </dgm:pt>
    <dgm:pt modelId="{5EFA3794-ED34-4915-9170-F545EC09D383}" type="sibTrans" cxnId="{91BBEC53-0B4F-4CD3-B540-6270297D147B}">
      <dgm:prSet/>
      <dgm:spPr/>
      <dgm:t>
        <a:bodyPr/>
        <a:lstStyle/>
        <a:p>
          <a:endParaRPr lang="ru-RU"/>
        </a:p>
      </dgm:t>
    </dgm:pt>
    <dgm:pt modelId="{83158BE4-0A19-4F5A-BBF6-25662D32DF70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организации в перечне </a:t>
          </a:r>
          <a:r>
            <a:rPr lang="ru-RU" sz="18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Росфинмониторинга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77B02-6543-4235-9A6A-383AB0666689}" type="parTrans" cxnId="{5A6BB16E-8E9B-4AB6-ADCD-BFED63C32340}">
      <dgm:prSet/>
      <dgm:spPr/>
      <dgm:t>
        <a:bodyPr/>
        <a:lstStyle/>
        <a:p>
          <a:endParaRPr lang="ru-RU"/>
        </a:p>
      </dgm:t>
    </dgm:pt>
    <dgm:pt modelId="{6181CF95-B756-4E9E-9850-AC0E1B34A03E}" type="sibTrans" cxnId="{5A6BB16E-8E9B-4AB6-ADCD-BFED63C32340}">
      <dgm:prSet/>
      <dgm:spPr/>
      <dgm:t>
        <a:bodyPr/>
        <a:lstStyle/>
        <a:p>
          <a:endParaRPr lang="ru-RU"/>
        </a:p>
      </dgm:t>
    </dgm:pt>
    <dgm:pt modelId="{3979EB3D-9921-4D6E-BA56-70D0F0463BAB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Аффилированность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00E3D-BB9F-4ECE-9E33-2E618314C700}" type="parTrans" cxnId="{1DC7A005-FB49-4ED1-BBEC-42002D38E60D}">
      <dgm:prSet/>
      <dgm:spPr/>
      <dgm:t>
        <a:bodyPr/>
        <a:lstStyle/>
        <a:p>
          <a:endParaRPr lang="ru-RU"/>
        </a:p>
      </dgm:t>
    </dgm:pt>
    <dgm:pt modelId="{9614FC12-4580-43A2-8AA1-ACB37E77814C}" type="sibTrans" cxnId="{1DC7A005-FB49-4ED1-BBEC-42002D38E60D}">
      <dgm:prSet/>
      <dgm:spPr/>
      <dgm:t>
        <a:bodyPr/>
        <a:lstStyle/>
        <a:p>
          <a:endParaRPr lang="ru-RU"/>
        </a:p>
      </dgm:t>
    </dgm:pt>
    <dgm:pt modelId="{17DAE144-3918-4BD8-BE55-D058E13D2659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операций с денежными средствами  целям деятельности организации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B508D-AACB-42BE-BF84-89717551D3FC}" type="parTrans" cxnId="{77E9148E-864F-49FE-B693-D1B637200802}">
      <dgm:prSet/>
      <dgm:spPr/>
      <dgm:t>
        <a:bodyPr/>
        <a:lstStyle/>
        <a:p>
          <a:endParaRPr lang="ru-RU"/>
        </a:p>
      </dgm:t>
    </dgm:pt>
    <dgm:pt modelId="{8DBC8F31-B7E1-4D1F-915B-AE606FA7A078}" type="sibTrans" cxnId="{77E9148E-864F-49FE-B693-D1B637200802}">
      <dgm:prSet/>
      <dgm:spPr/>
      <dgm:t>
        <a:bodyPr/>
        <a:lstStyle/>
        <a:p>
          <a:endParaRPr lang="ru-RU"/>
        </a:p>
      </dgm:t>
    </dgm:pt>
    <dgm:pt modelId="{8DEDAFD4-E218-4518-BE88-D5C8D514064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horz"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организации включена в реестр недобросовестных поставщиков</a:t>
          </a:r>
          <a:b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(подрядчиков, исполнителей)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35FEA-EB29-47E5-801B-DAC80950359B}" type="parTrans" cxnId="{09F38D0A-FC49-47CE-90BC-610B0B04C27C}">
      <dgm:prSet/>
      <dgm:spPr/>
      <dgm:t>
        <a:bodyPr/>
        <a:lstStyle/>
        <a:p>
          <a:endParaRPr lang="ru-RU"/>
        </a:p>
      </dgm:t>
    </dgm:pt>
    <dgm:pt modelId="{6CCA5BC4-3CB7-4891-9BAB-BF7BC15FD64E}" type="sibTrans" cxnId="{09F38D0A-FC49-47CE-90BC-610B0B04C27C}">
      <dgm:prSet/>
      <dgm:spPr/>
      <dgm:t>
        <a:bodyPr/>
        <a:lstStyle/>
        <a:p>
          <a:endParaRPr lang="ru-RU"/>
        </a:p>
      </dgm:t>
    </dgm:pt>
    <dgm:pt modelId="{369B5F86-B900-4F8D-843A-C6D7B58CF2C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DD816E0-1E10-4A43-80FE-A5B11C484BB5}" type="parTrans" cxnId="{DD19583D-1330-42B3-B991-890BF1F7DCDB}">
      <dgm:prSet/>
      <dgm:spPr/>
      <dgm:t>
        <a:bodyPr/>
        <a:lstStyle/>
        <a:p>
          <a:endParaRPr lang="ru-RU"/>
        </a:p>
      </dgm:t>
    </dgm:pt>
    <dgm:pt modelId="{EC27503F-2080-4A4E-BDC9-DF6EEA34C7FD}" type="sibTrans" cxnId="{DD19583D-1330-42B3-B991-890BF1F7DCDB}">
      <dgm:prSet/>
      <dgm:spPr/>
      <dgm:t>
        <a:bodyPr/>
        <a:lstStyle/>
        <a:p>
          <a:endParaRPr lang="ru-RU"/>
        </a:p>
      </dgm:t>
    </dgm:pt>
    <dgm:pt modelId="{7CDA743F-4BEC-43A4-A94B-7D5909F8360C}" type="pres">
      <dgm:prSet presAssocID="{A436B826-F164-4470-A97A-2A695F6F68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CD63C5-54B8-4555-9A59-39743ACA3EA1}" type="pres">
      <dgm:prSet presAssocID="{A436B826-F164-4470-A97A-2A695F6F689C}" presName="Name1" presStyleCnt="0"/>
      <dgm:spPr/>
    </dgm:pt>
    <dgm:pt modelId="{F94023D3-7E14-4863-A974-7EB79BE57237}" type="pres">
      <dgm:prSet presAssocID="{A436B826-F164-4470-A97A-2A695F6F689C}" presName="cycle" presStyleCnt="0"/>
      <dgm:spPr/>
    </dgm:pt>
    <dgm:pt modelId="{AB5FB672-D577-43FC-84B8-A7F402BE290C}" type="pres">
      <dgm:prSet presAssocID="{A436B826-F164-4470-A97A-2A695F6F689C}" presName="srcNode" presStyleLbl="node1" presStyleIdx="0" presStyleCnt="7"/>
      <dgm:spPr/>
    </dgm:pt>
    <dgm:pt modelId="{F1DFF046-E29E-4BAA-AD63-6624CE236E29}" type="pres">
      <dgm:prSet presAssocID="{A436B826-F164-4470-A97A-2A695F6F689C}" presName="conn" presStyleLbl="parChTrans1D2" presStyleIdx="0" presStyleCnt="1"/>
      <dgm:spPr/>
      <dgm:t>
        <a:bodyPr/>
        <a:lstStyle/>
        <a:p>
          <a:endParaRPr lang="ru-RU"/>
        </a:p>
      </dgm:t>
    </dgm:pt>
    <dgm:pt modelId="{6E62D278-209B-4720-B1A3-CACD41A637E6}" type="pres">
      <dgm:prSet presAssocID="{A436B826-F164-4470-A97A-2A695F6F689C}" presName="extraNode" presStyleLbl="node1" presStyleIdx="0" presStyleCnt="7"/>
      <dgm:spPr/>
    </dgm:pt>
    <dgm:pt modelId="{1C266F9E-4B1B-4AB6-BE59-A7D72FC96715}" type="pres">
      <dgm:prSet presAssocID="{A436B826-F164-4470-A97A-2A695F6F689C}" presName="dstNode" presStyleLbl="node1" presStyleIdx="0" presStyleCnt="7"/>
      <dgm:spPr/>
    </dgm:pt>
    <dgm:pt modelId="{D2FA322C-7CE7-4BF6-B39E-4B3A7ABDB826}" type="pres">
      <dgm:prSet presAssocID="{A93A6DC8-FBA2-41CB-9D62-115D0A72A66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33E1-8370-459B-B7EA-15F3663924EE}" type="pres">
      <dgm:prSet presAssocID="{A93A6DC8-FBA2-41CB-9D62-115D0A72A668}" presName="accent_1" presStyleCnt="0"/>
      <dgm:spPr/>
    </dgm:pt>
    <dgm:pt modelId="{1DC65CE6-68C6-4356-9A96-EE7A9D395E25}" type="pres">
      <dgm:prSet presAssocID="{A93A6DC8-FBA2-41CB-9D62-115D0A72A668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9333314-15BB-4D32-8337-F7B4D93C6847}" type="pres">
      <dgm:prSet presAssocID="{9FCCAF40-730F-4B89-8E9A-50A79CC970D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4263-D8AA-4641-A996-8319CF6CD9C5}" type="pres">
      <dgm:prSet presAssocID="{9FCCAF40-730F-4B89-8E9A-50A79CC970D1}" presName="accent_2" presStyleCnt="0"/>
      <dgm:spPr/>
    </dgm:pt>
    <dgm:pt modelId="{D9E1648B-D6FA-41B1-AB58-58697315319A}" type="pres">
      <dgm:prSet presAssocID="{9FCCAF40-730F-4B89-8E9A-50A79CC970D1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DABC2A1-ADCE-42CC-8BC4-FBAAD68789E9}" type="pres">
      <dgm:prSet presAssocID="{A33CB2D7-D3C1-46D7-BE5C-BAA055ECEEF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AF6AB-DA65-48FE-9C82-D4B85B3D8A19}" type="pres">
      <dgm:prSet presAssocID="{A33CB2D7-D3C1-46D7-BE5C-BAA055ECEEF9}" presName="accent_3" presStyleCnt="0"/>
      <dgm:spPr/>
    </dgm:pt>
    <dgm:pt modelId="{2341E1CE-99E4-413E-9C9A-3384DAA57E03}" type="pres">
      <dgm:prSet presAssocID="{A33CB2D7-D3C1-46D7-BE5C-BAA055ECEEF9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82BCC1B-AA6B-4030-9D25-8425C5C2C454}" type="pres">
      <dgm:prSet presAssocID="{83158BE4-0A19-4F5A-BBF6-25662D32DF70}" presName="text_4" presStyleLbl="node1" presStyleIdx="3" presStyleCnt="7" custLinFactNeighborX="285" custLinFactNeighborY="2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0EBD-1278-45CD-A33D-625BED6FA02D}" type="pres">
      <dgm:prSet presAssocID="{83158BE4-0A19-4F5A-BBF6-25662D32DF70}" presName="accent_4" presStyleCnt="0"/>
      <dgm:spPr/>
    </dgm:pt>
    <dgm:pt modelId="{0F43A562-DED7-4004-801A-10EA6F7E1078}" type="pres">
      <dgm:prSet presAssocID="{83158BE4-0A19-4F5A-BBF6-25662D32DF70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BDD070A-7376-43C0-996C-63C96E345804}" type="pres">
      <dgm:prSet presAssocID="{3979EB3D-9921-4D6E-BA56-70D0F0463BA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F7B3-2D76-4EA2-8208-F75C3B6C8A78}" type="pres">
      <dgm:prSet presAssocID="{3979EB3D-9921-4D6E-BA56-70D0F0463BAB}" presName="accent_5" presStyleCnt="0"/>
      <dgm:spPr/>
    </dgm:pt>
    <dgm:pt modelId="{ED09CA45-D8C9-4FCC-80AE-38085174CE67}" type="pres">
      <dgm:prSet presAssocID="{3979EB3D-9921-4D6E-BA56-70D0F0463BAB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FEEF5D5-9A40-4202-B773-7DD397AF59F3}" type="pres">
      <dgm:prSet presAssocID="{17DAE144-3918-4BD8-BE55-D058E13D2659}" presName="text_6" presStyleLbl="node1" presStyleIdx="5" presStyleCnt="7" custLinFactNeighborX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2A112-8796-4C4E-8965-38955F935782}" type="pres">
      <dgm:prSet presAssocID="{17DAE144-3918-4BD8-BE55-D058E13D2659}" presName="accent_6" presStyleCnt="0"/>
      <dgm:spPr/>
    </dgm:pt>
    <dgm:pt modelId="{89A9400A-8C6D-4532-949F-2F9847D5E646}" type="pres">
      <dgm:prSet presAssocID="{17DAE144-3918-4BD8-BE55-D058E13D2659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EDAC597-4815-45BE-8BBA-AD8EA2ECBCA2}" type="pres">
      <dgm:prSet presAssocID="{8DEDAFD4-E218-4518-BE88-D5C8D5140648}" presName="text_7" presStyleLbl="node1" presStyleIdx="6" presStyleCnt="7" custScaleX="100640" custLinFactNeighborX="-443" custLinFactNeighborY="-1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64BEB-79B4-4568-8D31-126A24FA5422}" type="pres">
      <dgm:prSet presAssocID="{8DEDAFD4-E218-4518-BE88-D5C8D5140648}" presName="accent_7" presStyleCnt="0"/>
      <dgm:spPr/>
    </dgm:pt>
    <dgm:pt modelId="{B1EEFE73-7205-402C-9B01-2F4E5C3B4F0C}" type="pres">
      <dgm:prSet presAssocID="{8DEDAFD4-E218-4518-BE88-D5C8D5140648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1DC7A005-FB49-4ED1-BBEC-42002D38E60D}" srcId="{A436B826-F164-4470-A97A-2A695F6F689C}" destId="{3979EB3D-9921-4D6E-BA56-70D0F0463BAB}" srcOrd="4" destOrd="0" parTransId="{E4500E3D-BB9F-4ECE-9E33-2E618314C700}" sibTransId="{9614FC12-4580-43A2-8AA1-ACB37E77814C}"/>
    <dgm:cxn modelId="{09F38D0A-FC49-47CE-90BC-610B0B04C27C}" srcId="{A436B826-F164-4470-A97A-2A695F6F689C}" destId="{8DEDAFD4-E218-4518-BE88-D5C8D5140648}" srcOrd="6" destOrd="0" parTransId="{50935FEA-EB29-47E5-801B-DAC80950359B}" sibTransId="{6CCA5BC4-3CB7-4891-9BAB-BF7BC15FD64E}"/>
    <dgm:cxn modelId="{77E9148E-864F-49FE-B693-D1B637200802}" srcId="{A436B826-F164-4470-A97A-2A695F6F689C}" destId="{17DAE144-3918-4BD8-BE55-D058E13D2659}" srcOrd="5" destOrd="0" parTransId="{B2DB508D-AACB-42BE-BF84-89717551D3FC}" sibTransId="{8DBC8F31-B7E1-4D1F-915B-AE606FA7A078}"/>
    <dgm:cxn modelId="{0D118CDF-9E99-45C3-A79A-7CACFBE2F292}" type="presOf" srcId="{A436B826-F164-4470-A97A-2A695F6F689C}" destId="{7CDA743F-4BEC-43A4-A94B-7D5909F8360C}" srcOrd="0" destOrd="0" presId="urn:microsoft.com/office/officeart/2008/layout/VerticalCurvedList"/>
    <dgm:cxn modelId="{2BE2422C-40E2-40E5-B74D-5AF75F2C74E4}" type="presOf" srcId="{8DEDAFD4-E218-4518-BE88-D5C8D5140648}" destId="{5EDAC597-4815-45BE-8BBA-AD8EA2ECBCA2}" srcOrd="0" destOrd="0" presId="urn:microsoft.com/office/officeart/2008/layout/VerticalCurvedList"/>
    <dgm:cxn modelId="{91BBEC53-0B4F-4CD3-B540-6270297D147B}" srcId="{A436B826-F164-4470-A97A-2A695F6F689C}" destId="{A33CB2D7-D3C1-46D7-BE5C-BAA055ECEEF9}" srcOrd="2" destOrd="0" parTransId="{F011EDE9-F895-46A5-A0AC-C17580E34F59}" sibTransId="{5EFA3794-ED34-4915-9170-F545EC09D383}"/>
    <dgm:cxn modelId="{166B2FFB-BC4B-4636-8A54-7DB4F47DBB17}" type="presOf" srcId="{83158BE4-0A19-4F5A-BBF6-25662D32DF70}" destId="{582BCC1B-AA6B-4030-9D25-8425C5C2C454}" srcOrd="0" destOrd="0" presId="urn:microsoft.com/office/officeart/2008/layout/VerticalCurvedList"/>
    <dgm:cxn modelId="{27AF0018-A806-458C-9834-0D9695350A0E}" type="presOf" srcId="{E1962757-667F-4C8F-82D1-4CEF01633E38}" destId="{F1DFF046-E29E-4BAA-AD63-6624CE236E29}" srcOrd="0" destOrd="0" presId="urn:microsoft.com/office/officeart/2008/layout/VerticalCurvedList"/>
    <dgm:cxn modelId="{4C5F9E8A-9756-46CB-BC9A-1871EB9B3A93}" type="presOf" srcId="{A93A6DC8-FBA2-41CB-9D62-115D0A72A668}" destId="{D2FA322C-7CE7-4BF6-B39E-4B3A7ABDB826}" srcOrd="0" destOrd="0" presId="urn:microsoft.com/office/officeart/2008/layout/VerticalCurvedList"/>
    <dgm:cxn modelId="{DD19583D-1330-42B3-B991-890BF1F7DCDB}" srcId="{A436B826-F164-4470-A97A-2A695F6F689C}" destId="{369B5F86-B900-4F8D-843A-C6D7B58CF2CB}" srcOrd="7" destOrd="0" parTransId="{4DD816E0-1E10-4A43-80FE-A5B11C484BB5}" sibTransId="{EC27503F-2080-4A4E-BDC9-DF6EEA34C7FD}"/>
    <dgm:cxn modelId="{1B426917-0D46-463F-B5BF-27A10FEF16BC}" type="presOf" srcId="{3979EB3D-9921-4D6E-BA56-70D0F0463BAB}" destId="{4BDD070A-7376-43C0-996C-63C96E345804}" srcOrd="0" destOrd="0" presId="urn:microsoft.com/office/officeart/2008/layout/VerticalCurvedList"/>
    <dgm:cxn modelId="{6EA78441-7E82-4B3D-A911-90ED364F73D0}" srcId="{A436B826-F164-4470-A97A-2A695F6F689C}" destId="{A93A6DC8-FBA2-41CB-9D62-115D0A72A668}" srcOrd="0" destOrd="0" parTransId="{C3D33196-CEFD-4B8B-B7FD-6BF911832072}" sibTransId="{E1962757-667F-4C8F-82D1-4CEF01633E38}"/>
    <dgm:cxn modelId="{5A6BB16E-8E9B-4AB6-ADCD-BFED63C32340}" srcId="{A436B826-F164-4470-A97A-2A695F6F689C}" destId="{83158BE4-0A19-4F5A-BBF6-25662D32DF70}" srcOrd="3" destOrd="0" parTransId="{12577B02-6543-4235-9A6A-383AB0666689}" sibTransId="{6181CF95-B756-4E9E-9850-AC0E1B34A03E}"/>
    <dgm:cxn modelId="{BE9A1A5E-3037-4038-9EC9-44256140753C}" type="presOf" srcId="{A33CB2D7-D3C1-46D7-BE5C-BAA055ECEEF9}" destId="{5DABC2A1-ADCE-42CC-8BC4-FBAAD68789E9}" srcOrd="0" destOrd="0" presId="urn:microsoft.com/office/officeart/2008/layout/VerticalCurvedList"/>
    <dgm:cxn modelId="{35B4B79C-7A0B-4885-B87E-51E1D5BFCD34}" type="presOf" srcId="{9FCCAF40-730F-4B89-8E9A-50A79CC970D1}" destId="{C9333314-15BB-4D32-8337-F7B4D93C6847}" srcOrd="0" destOrd="0" presId="urn:microsoft.com/office/officeart/2008/layout/VerticalCurvedList"/>
    <dgm:cxn modelId="{C9934C6C-241B-4C61-B7AB-DF3A491391DF}" type="presOf" srcId="{17DAE144-3918-4BD8-BE55-D058E13D2659}" destId="{7FEEF5D5-9A40-4202-B773-7DD397AF59F3}" srcOrd="0" destOrd="0" presId="urn:microsoft.com/office/officeart/2008/layout/VerticalCurvedList"/>
    <dgm:cxn modelId="{07A4D7DD-9413-4B93-9572-E6520F24AFF0}" srcId="{A436B826-F164-4470-A97A-2A695F6F689C}" destId="{9FCCAF40-730F-4B89-8E9A-50A79CC970D1}" srcOrd="1" destOrd="0" parTransId="{A94C3920-0D83-42E2-B3A9-0F395431E208}" sibTransId="{0A49E01D-5B3F-43C5-98D4-DE983F1BF3DD}"/>
    <dgm:cxn modelId="{156DD1FA-859B-4CEC-803D-C52F82567C49}" type="presParOf" srcId="{7CDA743F-4BEC-43A4-A94B-7D5909F8360C}" destId="{E0CD63C5-54B8-4555-9A59-39743ACA3EA1}" srcOrd="0" destOrd="0" presId="urn:microsoft.com/office/officeart/2008/layout/VerticalCurvedList"/>
    <dgm:cxn modelId="{5DCA0678-5BF0-4741-9948-5C37D4574A6A}" type="presParOf" srcId="{E0CD63C5-54B8-4555-9A59-39743ACA3EA1}" destId="{F94023D3-7E14-4863-A974-7EB79BE57237}" srcOrd="0" destOrd="0" presId="urn:microsoft.com/office/officeart/2008/layout/VerticalCurvedList"/>
    <dgm:cxn modelId="{08CFC4F8-BD29-4C67-8DA9-46B5F43875C4}" type="presParOf" srcId="{F94023D3-7E14-4863-A974-7EB79BE57237}" destId="{AB5FB672-D577-43FC-84B8-A7F402BE290C}" srcOrd="0" destOrd="0" presId="urn:microsoft.com/office/officeart/2008/layout/VerticalCurvedList"/>
    <dgm:cxn modelId="{3088E06A-1E4A-4B6E-9250-F0F5D4E807F4}" type="presParOf" srcId="{F94023D3-7E14-4863-A974-7EB79BE57237}" destId="{F1DFF046-E29E-4BAA-AD63-6624CE236E29}" srcOrd="1" destOrd="0" presId="urn:microsoft.com/office/officeart/2008/layout/VerticalCurvedList"/>
    <dgm:cxn modelId="{96EAB21A-849B-4946-AAB3-9B4CAFD26FEF}" type="presParOf" srcId="{F94023D3-7E14-4863-A974-7EB79BE57237}" destId="{6E62D278-209B-4720-B1A3-CACD41A637E6}" srcOrd="2" destOrd="0" presId="urn:microsoft.com/office/officeart/2008/layout/VerticalCurvedList"/>
    <dgm:cxn modelId="{8BE89F61-F31C-4A54-9BC6-9E1AA874D578}" type="presParOf" srcId="{F94023D3-7E14-4863-A974-7EB79BE57237}" destId="{1C266F9E-4B1B-4AB6-BE59-A7D72FC96715}" srcOrd="3" destOrd="0" presId="urn:microsoft.com/office/officeart/2008/layout/VerticalCurvedList"/>
    <dgm:cxn modelId="{561617EB-26BE-4E17-B872-19488A1FEAAE}" type="presParOf" srcId="{E0CD63C5-54B8-4555-9A59-39743ACA3EA1}" destId="{D2FA322C-7CE7-4BF6-B39E-4B3A7ABDB826}" srcOrd="1" destOrd="0" presId="urn:microsoft.com/office/officeart/2008/layout/VerticalCurvedList"/>
    <dgm:cxn modelId="{ADAD3D7B-FA7E-4BD3-B36B-07E66D578E19}" type="presParOf" srcId="{E0CD63C5-54B8-4555-9A59-39743ACA3EA1}" destId="{584233E1-8370-459B-B7EA-15F3663924EE}" srcOrd="2" destOrd="0" presId="urn:microsoft.com/office/officeart/2008/layout/VerticalCurvedList"/>
    <dgm:cxn modelId="{CB7D630C-101A-47E2-84A8-7313F5C1407F}" type="presParOf" srcId="{584233E1-8370-459B-B7EA-15F3663924EE}" destId="{1DC65CE6-68C6-4356-9A96-EE7A9D395E25}" srcOrd="0" destOrd="0" presId="urn:microsoft.com/office/officeart/2008/layout/VerticalCurvedList"/>
    <dgm:cxn modelId="{9EE0F001-4744-48DB-AB86-B629607094EE}" type="presParOf" srcId="{E0CD63C5-54B8-4555-9A59-39743ACA3EA1}" destId="{C9333314-15BB-4D32-8337-F7B4D93C6847}" srcOrd="3" destOrd="0" presId="urn:microsoft.com/office/officeart/2008/layout/VerticalCurvedList"/>
    <dgm:cxn modelId="{DA72BC9F-9FB8-4A6E-AC08-932EF0AF6D11}" type="presParOf" srcId="{E0CD63C5-54B8-4555-9A59-39743ACA3EA1}" destId="{68584263-D8AA-4641-A996-8319CF6CD9C5}" srcOrd="4" destOrd="0" presId="urn:microsoft.com/office/officeart/2008/layout/VerticalCurvedList"/>
    <dgm:cxn modelId="{4CFEE9A2-C068-46B7-B0BC-4E3CC94749A1}" type="presParOf" srcId="{68584263-D8AA-4641-A996-8319CF6CD9C5}" destId="{D9E1648B-D6FA-41B1-AB58-58697315319A}" srcOrd="0" destOrd="0" presId="urn:microsoft.com/office/officeart/2008/layout/VerticalCurvedList"/>
    <dgm:cxn modelId="{6C21591E-4375-4BFE-9D7D-902ABA45F0B6}" type="presParOf" srcId="{E0CD63C5-54B8-4555-9A59-39743ACA3EA1}" destId="{5DABC2A1-ADCE-42CC-8BC4-FBAAD68789E9}" srcOrd="5" destOrd="0" presId="urn:microsoft.com/office/officeart/2008/layout/VerticalCurvedList"/>
    <dgm:cxn modelId="{4BF17E0C-4775-40D6-BDAC-DA625F816CAB}" type="presParOf" srcId="{E0CD63C5-54B8-4555-9A59-39743ACA3EA1}" destId="{54EAF6AB-DA65-48FE-9C82-D4B85B3D8A19}" srcOrd="6" destOrd="0" presId="urn:microsoft.com/office/officeart/2008/layout/VerticalCurvedList"/>
    <dgm:cxn modelId="{3032D67B-E3BA-4040-8977-E5CCA55A54BF}" type="presParOf" srcId="{54EAF6AB-DA65-48FE-9C82-D4B85B3D8A19}" destId="{2341E1CE-99E4-413E-9C9A-3384DAA57E03}" srcOrd="0" destOrd="0" presId="urn:microsoft.com/office/officeart/2008/layout/VerticalCurvedList"/>
    <dgm:cxn modelId="{37D5BF67-B340-4A4A-8280-6BD393827773}" type="presParOf" srcId="{E0CD63C5-54B8-4555-9A59-39743ACA3EA1}" destId="{582BCC1B-AA6B-4030-9D25-8425C5C2C454}" srcOrd="7" destOrd="0" presId="urn:microsoft.com/office/officeart/2008/layout/VerticalCurvedList"/>
    <dgm:cxn modelId="{84E3E644-94FA-4388-8FB1-792E0E253B0F}" type="presParOf" srcId="{E0CD63C5-54B8-4555-9A59-39743ACA3EA1}" destId="{6B700EBD-1278-45CD-A33D-625BED6FA02D}" srcOrd="8" destOrd="0" presId="urn:microsoft.com/office/officeart/2008/layout/VerticalCurvedList"/>
    <dgm:cxn modelId="{72CE7EA2-C07D-4E77-9D03-3832164A5C07}" type="presParOf" srcId="{6B700EBD-1278-45CD-A33D-625BED6FA02D}" destId="{0F43A562-DED7-4004-801A-10EA6F7E1078}" srcOrd="0" destOrd="0" presId="urn:microsoft.com/office/officeart/2008/layout/VerticalCurvedList"/>
    <dgm:cxn modelId="{D05E594E-22F7-4E52-BDA5-5AFBDD48A9B7}" type="presParOf" srcId="{E0CD63C5-54B8-4555-9A59-39743ACA3EA1}" destId="{4BDD070A-7376-43C0-996C-63C96E345804}" srcOrd="9" destOrd="0" presId="urn:microsoft.com/office/officeart/2008/layout/VerticalCurvedList"/>
    <dgm:cxn modelId="{59E8CB0F-9211-4163-A72D-90AB8C062D34}" type="presParOf" srcId="{E0CD63C5-54B8-4555-9A59-39743ACA3EA1}" destId="{9D72F7B3-2D76-4EA2-8208-F75C3B6C8A78}" srcOrd="10" destOrd="0" presId="urn:microsoft.com/office/officeart/2008/layout/VerticalCurvedList"/>
    <dgm:cxn modelId="{16DB1502-6CFB-4462-82A6-D94F02DF15F5}" type="presParOf" srcId="{9D72F7B3-2D76-4EA2-8208-F75C3B6C8A78}" destId="{ED09CA45-D8C9-4FCC-80AE-38085174CE67}" srcOrd="0" destOrd="0" presId="urn:microsoft.com/office/officeart/2008/layout/VerticalCurvedList"/>
    <dgm:cxn modelId="{98C824C8-8C4C-4B6E-8B86-2688475915ED}" type="presParOf" srcId="{E0CD63C5-54B8-4555-9A59-39743ACA3EA1}" destId="{7FEEF5D5-9A40-4202-B773-7DD397AF59F3}" srcOrd="11" destOrd="0" presId="urn:microsoft.com/office/officeart/2008/layout/VerticalCurvedList"/>
    <dgm:cxn modelId="{6F06E52A-27A0-4FEA-A504-1C873094A477}" type="presParOf" srcId="{E0CD63C5-54B8-4555-9A59-39743ACA3EA1}" destId="{20D2A112-8796-4C4E-8965-38955F935782}" srcOrd="12" destOrd="0" presId="urn:microsoft.com/office/officeart/2008/layout/VerticalCurvedList"/>
    <dgm:cxn modelId="{ECF4B9B0-0B57-4335-9784-63B8AFBAAEDB}" type="presParOf" srcId="{20D2A112-8796-4C4E-8965-38955F935782}" destId="{89A9400A-8C6D-4532-949F-2F9847D5E646}" srcOrd="0" destOrd="0" presId="urn:microsoft.com/office/officeart/2008/layout/VerticalCurvedList"/>
    <dgm:cxn modelId="{90DC4A91-8F9C-4A32-980B-14B7EF648D25}" type="presParOf" srcId="{E0CD63C5-54B8-4555-9A59-39743ACA3EA1}" destId="{5EDAC597-4815-45BE-8BBA-AD8EA2ECBCA2}" srcOrd="13" destOrd="0" presId="urn:microsoft.com/office/officeart/2008/layout/VerticalCurvedList"/>
    <dgm:cxn modelId="{CE879F5B-F4AC-46FD-9317-7AD5EE15C24D}" type="presParOf" srcId="{E0CD63C5-54B8-4555-9A59-39743ACA3EA1}" destId="{F8864BEB-79B4-4568-8D31-126A24FA5422}" srcOrd="14" destOrd="0" presId="urn:microsoft.com/office/officeart/2008/layout/VerticalCurvedList"/>
    <dgm:cxn modelId="{ECA0454E-9A58-4DBF-AF19-6F217272A8DA}" type="presParOf" srcId="{F8864BEB-79B4-4568-8D31-126A24FA5422}" destId="{B1EEFE73-7205-402C-9B01-2F4E5C3B4F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8A4DE-6951-4F6D-81CE-C9CF970240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F40FA-4923-47AB-B160-324456916E5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Независимость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EFADC-459E-4C1B-A5F5-E83ABBAB77EC}" type="parTrans" cxnId="{3F2F70F2-07BC-4EC7-BE4D-EBA3DC7EC9D0}">
      <dgm:prSet/>
      <dgm:spPr/>
      <dgm:t>
        <a:bodyPr/>
        <a:lstStyle/>
        <a:p>
          <a:endParaRPr lang="ru-RU"/>
        </a:p>
      </dgm:t>
    </dgm:pt>
    <dgm:pt modelId="{A9F7E02F-0684-4782-9857-00861C493A27}" type="sibTrans" cxnId="{3F2F70F2-07BC-4EC7-BE4D-EBA3DC7EC9D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BCBE638A-832A-422C-8280-58D45CEBCDFC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Статус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904E2-0D89-41E2-AD80-80F239F2FEDC}" type="parTrans" cxnId="{20FF86EF-515E-4A37-BB92-C7C14FB1F0A5}">
      <dgm:prSet/>
      <dgm:spPr/>
      <dgm:t>
        <a:bodyPr/>
        <a:lstStyle/>
        <a:p>
          <a:endParaRPr lang="ru-RU"/>
        </a:p>
      </dgm:t>
    </dgm:pt>
    <dgm:pt modelId="{3E35D30A-B5A0-4522-A7C1-B5E417F617D6}" type="sibTrans" cxnId="{20FF86EF-515E-4A37-BB92-C7C14FB1F0A5}">
      <dgm:prSet/>
      <dgm:spPr/>
      <dgm:t>
        <a:bodyPr/>
        <a:lstStyle/>
        <a:p>
          <a:endParaRPr lang="ru-RU"/>
        </a:p>
      </dgm:t>
    </dgm:pt>
    <dgm:pt modelId="{C07A5F29-037C-459A-86D3-62AEA0C81AEC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25734-9FF2-455A-A16A-79E5A481FA07}" type="parTrans" cxnId="{DAB84C9B-75E1-47F9-955C-2E30B404517F}">
      <dgm:prSet/>
      <dgm:spPr/>
      <dgm:t>
        <a:bodyPr/>
        <a:lstStyle/>
        <a:p>
          <a:endParaRPr lang="ru-RU"/>
        </a:p>
      </dgm:t>
    </dgm:pt>
    <dgm:pt modelId="{77761CB7-6366-413F-A8BE-443AAA2DF48F}" type="sibTrans" cxnId="{DAB84C9B-75E1-47F9-955C-2E30B404517F}">
      <dgm:prSet/>
      <dgm:spPr/>
      <dgm:t>
        <a:bodyPr/>
        <a:lstStyle/>
        <a:p>
          <a:endParaRPr lang="ru-RU"/>
        </a:p>
      </dgm:t>
    </dgm:pt>
    <dgm:pt modelId="{7E92FE71-FB1C-4F35-82BB-70F21A47DB59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Выявление, оценка и анализ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10CBA-5C04-4305-92D7-B04CE426336B}" type="parTrans" cxnId="{00809130-E6D5-4051-A669-7C38820021F3}">
      <dgm:prSet/>
      <dgm:spPr/>
      <dgm:t>
        <a:bodyPr/>
        <a:lstStyle/>
        <a:p>
          <a:endParaRPr lang="ru-RU"/>
        </a:p>
      </dgm:t>
    </dgm:pt>
    <dgm:pt modelId="{139617B1-398D-4D19-B434-B444907F61DB}" type="sibTrans" cxnId="{00809130-E6D5-4051-A669-7C38820021F3}">
      <dgm:prSet/>
      <dgm:spPr/>
      <dgm:t>
        <a:bodyPr/>
        <a:lstStyle/>
        <a:p>
          <a:endParaRPr lang="ru-RU"/>
        </a:p>
      </dgm:t>
    </dgm:pt>
    <dgm:pt modelId="{2E0DE052-F243-44AF-9512-F6F8521E8183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конфликта интересов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45340-0CB4-4F2D-901C-8572D96D4AB1}" type="parTrans" cxnId="{5F8072F9-4EB9-4223-90B5-87170CBF30C6}">
      <dgm:prSet/>
      <dgm:spPr/>
      <dgm:t>
        <a:bodyPr/>
        <a:lstStyle/>
        <a:p>
          <a:endParaRPr lang="ru-RU"/>
        </a:p>
      </dgm:t>
    </dgm:pt>
    <dgm:pt modelId="{817703D7-E99C-43E5-8BB8-AEB224F69BF5}" type="sibTrans" cxnId="{5F8072F9-4EB9-4223-90B5-87170CBF30C6}">
      <dgm:prSet/>
      <dgm:spPr/>
      <dgm:t>
        <a:bodyPr/>
        <a:lstStyle/>
        <a:p>
          <a:endParaRPr lang="ru-RU"/>
        </a:p>
      </dgm:t>
    </dgm:pt>
    <dgm:pt modelId="{131F5CC3-2025-4CB5-838E-89B52C1F643F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Нетерпимость к коррупции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6F3BA-FDB7-495E-9256-762F6AD9F211}" type="parTrans" cxnId="{B874BB50-A750-406F-A2B3-DFDC9CD503A8}">
      <dgm:prSet/>
      <dgm:spPr/>
      <dgm:t>
        <a:bodyPr/>
        <a:lstStyle/>
        <a:p>
          <a:endParaRPr lang="ru-RU"/>
        </a:p>
      </dgm:t>
    </dgm:pt>
    <dgm:pt modelId="{4C755428-247B-42A6-9232-92CDB3063265}" type="sibTrans" cxnId="{B874BB50-A750-406F-A2B3-DFDC9CD503A8}">
      <dgm:prSet/>
      <dgm:spPr/>
      <dgm:t>
        <a:bodyPr/>
        <a:lstStyle/>
        <a:p>
          <a:endParaRPr lang="ru-RU"/>
        </a:p>
      </dgm:t>
    </dgm:pt>
    <dgm:pt modelId="{99C06A65-151E-4A87-9E10-1FEA6D4A5FFB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конфиденциальности и защиты информации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AC421-C4F8-4CAC-9F19-A49C68855112}" type="parTrans" cxnId="{E945180F-D293-4721-BB02-C52FCFBD400F}">
      <dgm:prSet/>
      <dgm:spPr/>
      <dgm:t>
        <a:bodyPr/>
        <a:lstStyle/>
        <a:p>
          <a:endParaRPr lang="ru-RU"/>
        </a:p>
      </dgm:t>
    </dgm:pt>
    <dgm:pt modelId="{0643D1B4-7C20-4AFD-9D5D-3C46E551C441}" type="sibTrans" cxnId="{E945180F-D293-4721-BB02-C52FCFBD400F}">
      <dgm:prSet/>
      <dgm:spPr/>
      <dgm:t>
        <a:bodyPr/>
        <a:lstStyle/>
        <a:p>
          <a:endParaRPr lang="ru-RU"/>
        </a:p>
      </dgm:t>
    </dgm:pt>
    <dgm:pt modelId="{5489CFA3-E681-4E04-A89B-631949107284}" type="pres">
      <dgm:prSet presAssocID="{FDC8A4DE-6951-4F6D-81CE-C9CF970240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992AF-41B4-4F49-8374-024246D350FE}" type="pres">
      <dgm:prSet presAssocID="{E72F40FA-4923-47AB-B160-324456916E58}" presName="parentLin" presStyleCnt="0"/>
      <dgm:spPr/>
    </dgm:pt>
    <dgm:pt modelId="{C1C2A24D-2435-4785-823E-5FFD9D6EBDAF}" type="pres">
      <dgm:prSet presAssocID="{E72F40FA-4923-47AB-B160-324456916E5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33E9FF2-5CEB-4682-815E-CD36A689EB43}" type="pres">
      <dgm:prSet presAssocID="{E72F40FA-4923-47AB-B160-324456916E58}" presName="parentText" presStyleLbl="node1" presStyleIdx="0" presStyleCnt="7" custLinFactNeighborX="1172" custLinFactNeighborY="2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C088D-34F8-4F12-92C5-B15165C7C9FF}" type="pres">
      <dgm:prSet presAssocID="{E72F40FA-4923-47AB-B160-324456916E58}" presName="negativeSpace" presStyleCnt="0"/>
      <dgm:spPr/>
    </dgm:pt>
    <dgm:pt modelId="{3FEFAA73-3BDB-448E-A0E0-535006BA54AD}" type="pres">
      <dgm:prSet presAssocID="{E72F40FA-4923-47AB-B160-324456916E58}" presName="childText" presStyleLbl="conFgAcc1" presStyleIdx="0" presStyleCnt="7">
        <dgm:presLayoutVars>
          <dgm:bulletEnabled val="1"/>
        </dgm:presLayoutVars>
      </dgm:prSet>
      <dgm:spPr/>
    </dgm:pt>
    <dgm:pt modelId="{E30B7A25-A5AC-464D-A983-988EA513B01D}" type="pres">
      <dgm:prSet presAssocID="{A9F7E02F-0684-4782-9857-00861C493A27}" presName="spaceBetweenRectangles" presStyleCnt="0"/>
      <dgm:spPr/>
    </dgm:pt>
    <dgm:pt modelId="{507FCFC5-017C-435E-A0C8-DED08C05AD7E}" type="pres">
      <dgm:prSet presAssocID="{BCBE638A-832A-422C-8280-58D45CEBCDFC}" presName="parentLin" presStyleCnt="0"/>
      <dgm:spPr/>
    </dgm:pt>
    <dgm:pt modelId="{37EF744F-61A2-4A4D-A696-55F430F6437E}" type="pres">
      <dgm:prSet presAssocID="{BCBE638A-832A-422C-8280-58D45CEBCDF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8D580E6-9538-4040-88C7-192214391864}" type="pres">
      <dgm:prSet presAssocID="{BCBE638A-832A-422C-8280-58D45CEBCDF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16028-26FC-4015-8DD6-8D4B7EB5880C}" type="pres">
      <dgm:prSet presAssocID="{BCBE638A-832A-422C-8280-58D45CEBCDFC}" presName="negativeSpace" presStyleCnt="0"/>
      <dgm:spPr/>
    </dgm:pt>
    <dgm:pt modelId="{47D0642E-E9DA-4B75-8881-54207EF9608F}" type="pres">
      <dgm:prSet presAssocID="{BCBE638A-832A-422C-8280-58D45CEBCDFC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17846-BD73-4EC4-A987-6C4BA60E7C86}" type="pres">
      <dgm:prSet presAssocID="{3E35D30A-B5A0-4522-A7C1-B5E417F617D6}" presName="spaceBetweenRectangles" presStyleCnt="0"/>
      <dgm:spPr/>
    </dgm:pt>
    <dgm:pt modelId="{7FA2A4EF-3C92-4122-B97E-C4E9B888519B}" type="pres">
      <dgm:prSet presAssocID="{C07A5F29-037C-459A-86D3-62AEA0C81AEC}" presName="parentLin" presStyleCnt="0"/>
      <dgm:spPr/>
    </dgm:pt>
    <dgm:pt modelId="{7A15C700-5416-423D-B5EF-AC9183C3F85C}" type="pres">
      <dgm:prSet presAssocID="{C07A5F29-037C-459A-86D3-62AEA0C81AE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A166C1F-4323-4FEA-9922-B935B465ACE9}" type="pres">
      <dgm:prSet presAssocID="{C07A5F29-037C-459A-86D3-62AEA0C81AE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6EE3-7E23-4ABD-AAEE-38F40C9A944F}" type="pres">
      <dgm:prSet presAssocID="{C07A5F29-037C-459A-86D3-62AEA0C81AEC}" presName="negativeSpace" presStyleCnt="0"/>
      <dgm:spPr/>
    </dgm:pt>
    <dgm:pt modelId="{7B78D53B-CDAF-45D5-B652-9A8AE2B5FCEC}" type="pres">
      <dgm:prSet presAssocID="{C07A5F29-037C-459A-86D3-62AEA0C81AEC}" presName="childText" presStyleLbl="conFgAcc1" presStyleIdx="2" presStyleCnt="7">
        <dgm:presLayoutVars>
          <dgm:bulletEnabled val="1"/>
        </dgm:presLayoutVars>
      </dgm:prSet>
      <dgm:spPr/>
    </dgm:pt>
    <dgm:pt modelId="{C791282F-B2E3-424A-8F47-186E4DE66814}" type="pres">
      <dgm:prSet presAssocID="{77761CB7-6366-413F-A8BE-443AAA2DF48F}" presName="spaceBetweenRectangles" presStyleCnt="0"/>
      <dgm:spPr/>
    </dgm:pt>
    <dgm:pt modelId="{5EF88678-1F16-4814-BF72-595FB869CB9C}" type="pres">
      <dgm:prSet presAssocID="{7E92FE71-FB1C-4F35-82BB-70F21A47DB59}" presName="parentLin" presStyleCnt="0"/>
      <dgm:spPr/>
    </dgm:pt>
    <dgm:pt modelId="{9DB1BD2D-0416-4303-B3FC-88C29F37FAA9}" type="pres">
      <dgm:prSet presAssocID="{7E92FE71-FB1C-4F35-82BB-70F21A47DB5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E8DCD86-0FDD-4EBA-A111-A4212A12ABB7}" type="pres">
      <dgm:prSet presAssocID="{7E92FE71-FB1C-4F35-82BB-70F21A47DB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0189-9367-4D48-A393-60D6B9FFC9C1}" type="pres">
      <dgm:prSet presAssocID="{7E92FE71-FB1C-4F35-82BB-70F21A47DB59}" presName="negativeSpace" presStyleCnt="0"/>
      <dgm:spPr/>
    </dgm:pt>
    <dgm:pt modelId="{735ACE94-E54D-4720-8EA0-E560B3EDD81A}" type="pres">
      <dgm:prSet presAssocID="{7E92FE71-FB1C-4F35-82BB-70F21A47DB59}" presName="childText" presStyleLbl="conFgAcc1" presStyleIdx="3" presStyleCnt="7">
        <dgm:presLayoutVars>
          <dgm:bulletEnabled val="1"/>
        </dgm:presLayoutVars>
      </dgm:prSet>
      <dgm:spPr/>
    </dgm:pt>
    <dgm:pt modelId="{BD51D3F9-2630-4E0C-B8C1-321ED172003D}" type="pres">
      <dgm:prSet presAssocID="{139617B1-398D-4D19-B434-B444907F61DB}" presName="spaceBetweenRectangles" presStyleCnt="0"/>
      <dgm:spPr/>
    </dgm:pt>
    <dgm:pt modelId="{E33840E3-A1E8-4467-AD38-9C04581CB19E}" type="pres">
      <dgm:prSet presAssocID="{2E0DE052-F243-44AF-9512-F6F8521E8183}" presName="parentLin" presStyleCnt="0"/>
      <dgm:spPr/>
    </dgm:pt>
    <dgm:pt modelId="{D4E959BF-4C28-4876-8407-185306C6B096}" type="pres">
      <dgm:prSet presAssocID="{2E0DE052-F243-44AF-9512-F6F8521E8183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8BCB4EA-DC8B-4FB3-8516-62A4A6D8E6CC}" type="pres">
      <dgm:prSet presAssocID="{2E0DE052-F243-44AF-9512-F6F8521E818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2450-E4F0-413D-B354-C881DB348186}" type="pres">
      <dgm:prSet presAssocID="{2E0DE052-F243-44AF-9512-F6F8521E8183}" presName="negativeSpace" presStyleCnt="0"/>
      <dgm:spPr/>
    </dgm:pt>
    <dgm:pt modelId="{0EC02090-53B4-4AA7-A8E4-EBD7EA4614B1}" type="pres">
      <dgm:prSet presAssocID="{2E0DE052-F243-44AF-9512-F6F8521E8183}" presName="childText" presStyleLbl="conFgAcc1" presStyleIdx="4" presStyleCnt="7">
        <dgm:presLayoutVars>
          <dgm:bulletEnabled val="1"/>
        </dgm:presLayoutVars>
      </dgm:prSet>
      <dgm:spPr/>
    </dgm:pt>
    <dgm:pt modelId="{F0AC3A8B-4078-4BF8-BADE-788044D522BE}" type="pres">
      <dgm:prSet presAssocID="{817703D7-E99C-43E5-8BB8-AEB224F69BF5}" presName="spaceBetweenRectangles" presStyleCnt="0"/>
      <dgm:spPr/>
    </dgm:pt>
    <dgm:pt modelId="{644E3CC8-AAEA-4860-BFAD-A1380FC697E0}" type="pres">
      <dgm:prSet presAssocID="{131F5CC3-2025-4CB5-838E-89B52C1F643F}" presName="parentLin" presStyleCnt="0"/>
      <dgm:spPr/>
    </dgm:pt>
    <dgm:pt modelId="{2E7D6A26-FB38-4D73-86C1-5A0C6CC484F9}" type="pres">
      <dgm:prSet presAssocID="{131F5CC3-2025-4CB5-838E-89B52C1F643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D7B0FD1-0036-4C16-A029-E4BC573B4786}" type="pres">
      <dgm:prSet presAssocID="{131F5CC3-2025-4CB5-838E-89B52C1F643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A2AC-0CEE-4848-B0A9-543ACBD4CD5C}" type="pres">
      <dgm:prSet presAssocID="{131F5CC3-2025-4CB5-838E-89B52C1F643F}" presName="negativeSpace" presStyleCnt="0"/>
      <dgm:spPr/>
    </dgm:pt>
    <dgm:pt modelId="{8C57F47D-03C0-4F36-95A7-77AD0D68FFDD}" type="pres">
      <dgm:prSet presAssocID="{131F5CC3-2025-4CB5-838E-89B52C1F643F}" presName="childText" presStyleLbl="conFgAcc1" presStyleIdx="5" presStyleCnt="7">
        <dgm:presLayoutVars>
          <dgm:bulletEnabled val="1"/>
        </dgm:presLayoutVars>
      </dgm:prSet>
      <dgm:spPr/>
    </dgm:pt>
    <dgm:pt modelId="{86670CA7-D0CB-4C07-AFD2-D58BB48165E8}" type="pres">
      <dgm:prSet presAssocID="{4C755428-247B-42A6-9232-92CDB3063265}" presName="spaceBetweenRectangles" presStyleCnt="0"/>
      <dgm:spPr/>
    </dgm:pt>
    <dgm:pt modelId="{109022AB-CB45-4BA0-9C45-BE4414CBDA93}" type="pres">
      <dgm:prSet presAssocID="{99C06A65-151E-4A87-9E10-1FEA6D4A5FFB}" presName="parentLin" presStyleCnt="0"/>
      <dgm:spPr/>
    </dgm:pt>
    <dgm:pt modelId="{ABAD73D9-992D-4C15-A6AF-32724E9F7F93}" type="pres">
      <dgm:prSet presAssocID="{99C06A65-151E-4A87-9E10-1FEA6D4A5FF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FCB5634-A5AB-4FE3-BF6C-E4EDA19219F9}" type="pres">
      <dgm:prSet presAssocID="{99C06A65-151E-4A87-9E10-1FEA6D4A5FF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D052-D17B-44C5-B18A-7B60520497B5}" type="pres">
      <dgm:prSet presAssocID="{99C06A65-151E-4A87-9E10-1FEA6D4A5FFB}" presName="negativeSpace" presStyleCnt="0"/>
      <dgm:spPr/>
    </dgm:pt>
    <dgm:pt modelId="{E1F41373-65AE-4543-8AE6-695BF1886A44}" type="pres">
      <dgm:prSet presAssocID="{99C06A65-151E-4A87-9E10-1FEA6D4A5FFB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5180F-D293-4721-BB02-C52FCFBD400F}" srcId="{FDC8A4DE-6951-4F6D-81CE-C9CF970240B9}" destId="{99C06A65-151E-4A87-9E10-1FEA6D4A5FFB}" srcOrd="6" destOrd="0" parTransId="{D8DAC421-C4F8-4CAC-9F19-A49C68855112}" sibTransId="{0643D1B4-7C20-4AFD-9D5D-3C46E551C441}"/>
    <dgm:cxn modelId="{DAB84C9B-75E1-47F9-955C-2E30B404517F}" srcId="{FDC8A4DE-6951-4F6D-81CE-C9CF970240B9}" destId="{C07A5F29-037C-459A-86D3-62AEA0C81AEC}" srcOrd="2" destOrd="0" parTransId="{3B325734-9FF2-455A-A16A-79E5A481FA07}" sibTransId="{77761CB7-6366-413F-A8BE-443AAA2DF48F}"/>
    <dgm:cxn modelId="{04DAB0D6-ECD3-48EC-9F51-C3A7DD64290C}" type="presOf" srcId="{C07A5F29-037C-459A-86D3-62AEA0C81AEC}" destId="{7A15C700-5416-423D-B5EF-AC9183C3F85C}" srcOrd="0" destOrd="0" presId="urn:microsoft.com/office/officeart/2005/8/layout/list1"/>
    <dgm:cxn modelId="{45584AEA-6E73-4E34-8006-7D67B2C21938}" type="presOf" srcId="{E72F40FA-4923-47AB-B160-324456916E58}" destId="{133E9FF2-5CEB-4682-815E-CD36A689EB43}" srcOrd="1" destOrd="0" presId="urn:microsoft.com/office/officeart/2005/8/layout/list1"/>
    <dgm:cxn modelId="{5C7AEDA9-D187-45B2-B5E3-70B8AEC5388E}" type="presOf" srcId="{2E0DE052-F243-44AF-9512-F6F8521E8183}" destId="{D4E959BF-4C28-4876-8407-185306C6B096}" srcOrd="0" destOrd="0" presId="urn:microsoft.com/office/officeart/2005/8/layout/list1"/>
    <dgm:cxn modelId="{6E5B3FAE-2EED-423B-A0AC-139255DAEA3E}" type="presOf" srcId="{E72F40FA-4923-47AB-B160-324456916E58}" destId="{C1C2A24D-2435-4785-823E-5FFD9D6EBDAF}" srcOrd="0" destOrd="0" presId="urn:microsoft.com/office/officeart/2005/8/layout/list1"/>
    <dgm:cxn modelId="{CDE1B5C2-33EC-4E0D-BB2C-71F28FF09620}" type="presOf" srcId="{BCBE638A-832A-422C-8280-58D45CEBCDFC}" destId="{88D580E6-9538-4040-88C7-192214391864}" srcOrd="1" destOrd="0" presId="urn:microsoft.com/office/officeart/2005/8/layout/list1"/>
    <dgm:cxn modelId="{21CFFA57-186B-400F-A00D-3DEAFF9947AD}" type="presOf" srcId="{99C06A65-151E-4A87-9E10-1FEA6D4A5FFB}" destId="{8FCB5634-A5AB-4FE3-BF6C-E4EDA19219F9}" srcOrd="1" destOrd="0" presId="urn:microsoft.com/office/officeart/2005/8/layout/list1"/>
    <dgm:cxn modelId="{20FF86EF-515E-4A37-BB92-C7C14FB1F0A5}" srcId="{FDC8A4DE-6951-4F6D-81CE-C9CF970240B9}" destId="{BCBE638A-832A-422C-8280-58D45CEBCDFC}" srcOrd="1" destOrd="0" parTransId="{3D0904E2-0D89-41E2-AD80-80F239F2FEDC}" sibTransId="{3E35D30A-B5A0-4522-A7C1-B5E417F617D6}"/>
    <dgm:cxn modelId="{3DF464C7-ED4A-4850-90B0-03FCBA287E0B}" type="presOf" srcId="{FDC8A4DE-6951-4F6D-81CE-C9CF970240B9}" destId="{5489CFA3-E681-4E04-A89B-631949107284}" srcOrd="0" destOrd="0" presId="urn:microsoft.com/office/officeart/2005/8/layout/list1"/>
    <dgm:cxn modelId="{5F8072F9-4EB9-4223-90B5-87170CBF30C6}" srcId="{FDC8A4DE-6951-4F6D-81CE-C9CF970240B9}" destId="{2E0DE052-F243-44AF-9512-F6F8521E8183}" srcOrd="4" destOrd="0" parTransId="{29145340-0CB4-4F2D-901C-8572D96D4AB1}" sibTransId="{817703D7-E99C-43E5-8BB8-AEB224F69BF5}"/>
    <dgm:cxn modelId="{1B70EC3D-CC0A-4CE8-BA59-FCD28B3AA846}" type="presOf" srcId="{2E0DE052-F243-44AF-9512-F6F8521E8183}" destId="{38BCB4EA-DC8B-4FB3-8516-62A4A6D8E6CC}" srcOrd="1" destOrd="0" presId="urn:microsoft.com/office/officeart/2005/8/layout/list1"/>
    <dgm:cxn modelId="{B874BB50-A750-406F-A2B3-DFDC9CD503A8}" srcId="{FDC8A4DE-6951-4F6D-81CE-C9CF970240B9}" destId="{131F5CC3-2025-4CB5-838E-89B52C1F643F}" srcOrd="5" destOrd="0" parTransId="{9D16F3BA-FDB7-495E-9256-762F6AD9F211}" sibTransId="{4C755428-247B-42A6-9232-92CDB3063265}"/>
    <dgm:cxn modelId="{8BA9C71C-AF92-424B-B6D9-71DC57AA89D6}" type="presOf" srcId="{7E92FE71-FB1C-4F35-82BB-70F21A47DB59}" destId="{9DB1BD2D-0416-4303-B3FC-88C29F37FAA9}" srcOrd="0" destOrd="0" presId="urn:microsoft.com/office/officeart/2005/8/layout/list1"/>
    <dgm:cxn modelId="{B5C247B5-6410-402F-9413-2D0AEA368186}" type="presOf" srcId="{131F5CC3-2025-4CB5-838E-89B52C1F643F}" destId="{2E7D6A26-FB38-4D73-86C1-5A0C6CC484F9}" srcOrd="0" destOrd="0" presId="urn:microsoft.com/office/officeart/2005/8/layout/list1"/>
    <dgm:cxn modelId="{3F2F70F2-07BC-4EC7-BE4D-EBA3DC7EC9D0}" srcId="{FDC8A4DE-6951-4F6D-81CE-C9CF970240B9}" destId="{E72F40FA-4923-47AB-B160-324456916E58}" srcOrd="0" destOrd="0" parTransId="{425EFADC-459E-4C1B-A5F5-E83ABBAB77EC}" sibTransId="{A9F7E02F-0684-4782-9857-00861C493A27}"/>
    <dgm:cxn modelId="{77128DA8-A12B-423A-A29C-0BA1F90F6E38}" type="presOf" srcId="{99C06A65-151E-4A87-9E10-1FEA6D4A5FFB}" destId="{ABAD73D9-992D-4C15-A6AF-32724E9F7F93}" srcOrd="0" destOrd="0" presId="urn:microsoft.com/office/officeart/2005/8/layout/list1"/>
    <dgm:cxn modelId="{E2E26213-2DA4-47FC-A251-06E492978D33}" type="presOf" srcId="{7E92FE71-FB1C-4F35-82BB-70F21A47DB59}" destId="{3E8DCD86-0FDD-4EBA-A111-A4212A12ABB7}" srcOrd="1" destOrd="0" presId="urn:microsoft.com/office/officeart/2005/8/layout/list1"/>
    <dgm:cxn modelId="{18CF3E41-E2F9-4063-AEFB-1241095F870C}" type="presOf" srcId="{C07A5F29-037C-459A-86D3-62AEA0C81AEC}" destId="{9A166C1F-4323-4FEA-9922-B935B465ACE9}" srcOrd="1" destOrd="0" presId="urn:microsoft.com/office/officeart/2005/8/layout/list1"/>
    <dgm:cxn modelId="{B6B9CEFF-159D-483E-B21F-9276AD2BA00C}" type="presOf" srcId="{BCBE638A-832A-422C-8280-58D45CEBCDFC}" destId="{37EF744F-61A2-4A4D-A696-55F430F6437E}" srcOrd="0" destOrd="0" presId="urn:microsoft.com/office/officeart/2005/8/layout/list1"/>
    <dgm:cxn modelId="{4098C91F-EEFC-4EB3-8F54-2D355DF4B934}" type="presOf" srcId="{131F5CC3-2025-4CB5-838E-89B52C1F643F}" destId="{ED7B0FD1-0036-4C16-A029-E4BC573B4786}" srcOrd="1" destOrd="0" presId="urn:microsoft.com/office/officeart/2005/8/layout/list1"/>
    <dgm:cxn modelId="{00809130-E6D5-4051-A669-7C38820021F3}" srcId="{FDC8A4DE-6951-4F6D-81CE-C9CF970240B9}" destId="{7E92FE71-FB1C-4F35-82BB-70F21A47DB59}" srcOrd="3" destOrd="0" parTransId="{D0B10CBA-5C04-4305-92D7-B04CE426336B}" sibTransId="{139617B1-398D-4D19-B434-B444907F61DB}"/>
    <dgm:cxn modelId="{473285B2-F610-44E3-810F-6F30B5311C6F}" type="presParOf" srcId="{5489CFA3-E681-4E04-A89B-631949107284}" destId="{EAA992AF-41B4-4F49-8374-024246D350FE}" srcOrd="0" destOrd="0" presId="urn:microsoft.com/office/officeart/2005/8/layout/list1"/>
    <dgm:cxn modelId="{70D38F82-BB21-498F-BF32-E049FD4EF33E}" type="presParOf" srcId="{EAA992AF-41B4-4F49-8374-024246D350FE}" destId="{C1C2A24D-2435-4785-823E-5FFD9D6EBDAF}" srcOrd="0" destOrd="0" presId="urn:microsoft.com/office/officeart/2005/8/layout/list1"/>
    <dgm:cxn modelId="{2A96C146-795D-4E90-8CBD-9403B36C8838}" type="presParOf" srcId="{EAA992AF-41B4-4F49-8374-024246D350FE}" destId="{133E9FF2-5CEB-4682-815E-CD36A689EB43}" srcOrd="1" destOrd="0" presId="urn:microsoft.com/office/officeart/2005/8/layout/list1"/>
    <dgm:cxn modelId="{07D139D1-12B2-484C-AC53-CF5AA2EDE333}" type="presParOf" srcId="{5489CFA3-E681-4E04-A89B-631949107284}" destId="{B44C088D-34F8-4F12-92C5-B15165C7C9FF}" srcOrd="1" destOrd="0" presId="urn:microsoft.com/office/officeart/2005/8/layout/list1"/>
    <dgm:cxn modelId="{450BE4A0-2CB6-41F5-B8F8-AF69E185CBA8}" type="presParOf" srcId="{5489CFA3-E681-4E04-A89B-631949107284}" destId="{3FEFAA73-3BDB-448E-A0E0-535006BA54AD}" srcOrd="2" destOrd="0" presId="urn:microsoft.com/office/officeart/2005/8/layout/list1"/>
    <dgm:cxn modelId="{90F75BC2-448E-49AB-937F-C56239FC9A23}" type="presParOf" srcId="{5489CFA3-E681-4E04-A89B-631949107284}" destId="{E30B7A25-A5AC-464D-A983-988EA513B01D}" srcOrd="3" destOrd="0" presId="urn:microsoft.com/office/officeart/2005/8/layout/list1"/>
    <dgm:cxn modelId="{0E57BD13-97EA-45A8-8B08-00FB03BB0E50}" type="presParOf" srcId="{5489CFA3-E681-4E04-A89B-631949107284}" destId="{507FCFC5-017C-435E-A0C8-DED08C05AD7E}" srcOrd="4" destOrd="0" presId="urn:microsoft.com/office/officeart/2005/8/layout/list1"/>
    <dgm:cxn modelId="{F5A6C053-F91D-451C-8795-06646DB5793A}" type="presParOf" srcId="{507FCFC5-017C-435E-A0C8-DED08C05AD7E}" destId="{37EF744F-61A2-4A4D-A696-55F430F6437E}" srcOrd="0" destOrd="0" presId="urn:microsoft.com/office/officeart/2005/8/layout/list1"/>
    <dgm:cxn modelId="{CF2A4BAD-8E05-41BE-8944-36E23CFBB0F5}" type="presParOf" srcId="{507FCFC5-017C-435E-A0C8-DED08C05AD7E}" destId="{88D580E6-9538-4040-88C7-192214391864}" srcOrd="1" destOrd="0" presId="urn:microsoft.com/office/officeart/2005/8/layout/list1"/>
    <dgm:cxn modelId="{F82AB22E-1BE9-47F6-A801-1B5C07AEE807}" type="presParOf" srcId="{5489CFA3-E681-4E04-A89B-631949107284}" destId="{C5D16028-26FC-4015-8DD6-8D4B7EB5880C}" srcOrd="5" destOrd="0" presId="urn:microsoft.com/office/officeart/2005/8/layout/list1"/>
    <dgm:cxn modelId="{DAF263C4-29C8-4AEB-A34E-D97253802CDD}" type="presParOf" srcId="{5489CFA3-E681-4E04-A89B-631949107284}" destId="{47D0642E-E9DA-4B75-8881-54207EF9608F}" srcOrd="6" destOrd="0" presId="urn:microsoft.com/office/officeart/2005/8/layout/list1"/>
    <dgm:cxn modelId="{8F95BC61-2339-4393-97C6-922E4B48672C}" type="presParOf" srcId="{5489CFA3-E681-4E04-A89B-631949107284}" destId="{85617846-BD73-4EC4-A987-6C4BA60E7C86}" srcOrd="7" destOrd="0" presId="urn:microsoft.com/office/officeart/2005/8/layout/list1"/>
    <dgm:cxn modelId="{2399F020-6952-4447-B157-9023F77509D8}" type="presParOf" srcId="{5489CFA3-E681-4E04-A89B-631949107284}" destId="{7FA2A4EF-3C92-4122-B97E-C4E9B888519B}" srcOrd="8" destOrd="0" presId="urn:microsoft.com/office/officeart/2005/8/layout/list1"/>
    <dgm:cxn modelId="{27012AD0-346A-4E3F-A73E-26BD08C12EA7}" type="presParOf" srcId="{7FA2A4EF-3C92-4122-B97E-C4E9B888519B}" destId="{7A15C700-5416-423D-B5EF-AC9183C3F85C}" srcOrd="0" destOrd="0" presId="urn:microsoft.com/office/officeart/2005/8/layout/list1"/>
    <dgm:cxn modelId="{41C9E7BD-9EE2-414C-ADD3-647A19E298DE}" type="presParOf" srcId="{7FA2A4EF-3C92-4122-B97E-C4E9B888519B}" destId="{9A166C1F-4323-4FEA-9922-B935B465ACE9}" srcOrd="1" destOrd="0" presId="urn:microsoft.com/office/officeart/2005/8/layout/list1"/>
    <dgm:cxn modelId="{65FC1CE9-C9E2-49EC-B9AA-939142F8F682}" type="presParOf" srcId="{5489CFA3-E681-4E04-A89B-631949107284}" destId="{D3576EE3-7E23-4ABD-AAEE-38F40C9A944F}" srcOrd="9" destOrd="0" presId="urn:microsoft.com/office/officeart/2005/8/layout/list1"/>
    <dgm:cxn modelId="{5C1EF5AB-64B2-4E49-9B6C-90AFABA35D76}" type="presParOf" srcId="{5489CFA3-E681-4E04-A89B-631949107284}" destId="{7B78D53B-CDAF-45D5-B652-9A8AE2B5FCEC}" srcOrd="10" destOrd="0" presId="urn:microsoft.com/office/officeart/2005/8/layout/list1"/>
    <dgm:cxn modelId="{45D9C809-7624-4712-90D1-7AE9B5EEE84E}" type="presParOf" srcId="{5489CFA3-E681-4E04-A89B-631949107284}" destId="{C791282F-B2E3-424A-8F47-186E4DE66814}" srcOrd="11" destOrd="0" presId="urn:microsoft.com/office/officeart/2005/8/layout/list1"/>
    <dgm:cxn modelId="{38F0DDEE-A084-4434-B396-126A7DF988DF}" type="presParOf" srcId="{5489CFA3-E681-4E04-A89B-631949107284}" destId="{5EF88678-1F16-4814-BF72-595FB869CB9C}" srcOrd="12" destOrd="0" presId="urn:microsoft.com/office/officeart/2005/8/layout/list1"/>
    <dgm:cxn modelId="{832BFA2C-47E0-4320-A408-3733BE0AF836}" type="presParOf" srcId="{5EF88678-1F16-4814-BF72-595FB869CB9C}" destId="{9DB1BD2D-0416-4303-B3FC-88C29F37FAA9}" srcOrd="0" destOrd="0" presId="urn:microsoft.com/office/officeart/2005/8/layout/list1"/>
    <dgm:cxn modelId="{08C735E9-B11B-46DE-9B49-C469CFF10AAE}" type="presParOf" srcId="{5EF88678-1F16-4814-BF72-595FB869CB9C}" destId="{3E8DCD86-0FDD-4EBA-A111-A4212A12ABB7}" srcOrd="1" destOrd="0" presId="urn:microsoft.com/office/officeart/2005/8/layout/list1"/>
    <dgm:cxn modelId="{77052B4F-0FD4-45A1-8D91-8D3E2E5597FC}" type="presParOf" srcId="{5489CFA3-E681-4E04-A89B-631949107284}" destId="{79A60189-9367-4D48-A393-60D6B9FFC9C1}" srcOrd="13" destOrd="0" presId="urn:microsoft.com/office/officeart/2005/8/layout/list1"/>
    <dgm:cxn modelId="{76813581-8A51-4087-95FA-1398204641E3}" type="presParOf" srcId="{5489CFA3-E681-4E04-A89B-631949107284}" destId="{735ACE94-E54D-4720-8EA0-E560B3EDD81A}" srcOrd="14" destOrd="0" presId="urn:microsoft.com/office/officeart/2005/8/layout/list1"/>
    <dgm:cxn modelId="{9BFFE6BF-1E0B-4640-953B-9CC2FBFF6C8D}" type="presParOf" srcId="{5489CFA3-E681-4E04-A89B-631949107284}" destId="{BD51D3F9-2630-4E0C-B8C1-321ED172003D}" srcOrd="15" destOrd="0" presId="urn:microsoft.com/office/officeart/2005/8/layout/list1"/>
    <dgm:cxn modelId="{D48B356C-2AF6-4208-9309-E3D366EA0AE3}" type="presParOf" srcId="{5489CFA3-E681-4E04-A89B-631949107284}" destId="{E33840E3-A1E8-4467-AD38-9C04581CB19E}" srcOrd="16" destOrd="0" presId="urn:microsoft.com/office/officeart/2005/8/layout/list1"/>
    <dgm:cxn modelId="{9757A24E-5DD6-4D41-BCAF-68BEA2E2A53B}" type="presParOf" srcId="{E33840E3-A1E8-4467-AD38-9C04581CB19E}" destId="{D4E959BF-4C28-4876-8407-185306C6B096}" srcOrd="0" destOrd="0" presId="urn:microsoft.com/office/officeart/2005/8/layout/list1"/>
    <dgm:cxn modelId="{34694529-431E-4973-AABB-20A51E70F669}" type="presParOf" srcId="{E33840E3-A1E8-4467-AD38-9C04581CB19E}" destId="{38BCB4EA-DC8B-4FB3-8516-62A4A6D8E6CC}" srcOrd="1" destOrd="0" presId="urn:microsoft.com/office/officeart/2005/8/layout/list1"/>
    <dgm:cxn modelId="{C85C7284-6910-4FEF-9E15-A703CB052434}" type="presParOf" srcId="{5489CFA3-E681-4E04-A89B-631949107284}" destId="{79CD2450-E4F0-413D-B354-C881DB348186}" srcOrd="17" destOrd="0" presId="urn:microsoft.com/office/officeart/2005/8/layout/list1"/>
    <dgm:cxn modelId="{DA20A320-9E74-457C-8056-73932D1D7268}" type="presParOf" srcId="{5489CFA3-E681-4E04-A89B-631949107284}" destId="{0EC02090-53B4-4AA7-A8E4-EBD7EA4614B1}" srcOrd="18" destOrd="0" presId="urn:microsoft.com/office/officeart/2005/8/layout/list1"/>
    <dgm:cxn modelId="{DC0647C2-009D-4DB6-A8E3-DEB3677C1EE6}" type="presParOf" srcId="{5489CFA3-E681-4E04-A89B-631949107284}" destId="{F0AC3A8B-4078-4BF8-BADE-788044D522BE}" srcOrd="19" destOrd="0" presId="urn:microsoft.com/office/officeart/2005/8/layout/list1"/>
    <dgm:cxn modelId="{91450F15-C48E-4079-94E0-E322EB913324}" type="presParOf" srcId="{5489CFA3-E681-4E04-A89B-631949107284}" destId="{644E3CC8-AAEA-4860-BFAD-A1380FC697E0}" srcOrd="20" destOrd="0" presId="urn:microsoft.com/office/officeart/2005/8/layout/list1"/>
    <dgm:cxn modelId="{01FBAEE1-7742-4FA5-AE60-B2BA6C4FBE03}" type="presParOf" srcId="{644E3CC8-AAEA-4860-BFAD-A1380FC697E0}" destId="{2E7D6A26-FB38-4D73-86C1-5A0C6CC484F9}" srcOrd="0" destOrd="0" presId="urn:microsoft.com/office/officeart/2005/8/layout/list1"/>
    <dgm:cxn modelId="{377D9BC3-EFB3-492D-AE44-7159A59CF291}" type="presParOf" srcId="{644E3CC8-AAEA-4860-BFAD-A1380FC697E0}" destId="{ED7B0FD1-0036-4C16-A029-E4BC573B4786}" srcOrd="1" destOrd="0" presId="urn:microsoft.com/office/officeart/2005/8/layout/list1"/>
    <dgm:cxn modelId="{8C082B25-818C-44E8-9631-D4046CD86E28}" type="presParOf" srcId="{5489CFA3-E681-4E04-A89B-631949107284}" destId="{DA3DA2AC-0CEE-4848-B0A9-543ACBD4CD5C}" srcOrd="21" destOrd="0" presId="urn:microsoft.com/office/officeart/2005/8/layout/list1"/>
    <dgm:cxn modelId="{02FB793C-7B9B-4277-AF5B-F2CD5A06ED53}" type="presParOf" srcId="{5489CFA3-E681-4E04-A89B-631949107284}" destId="{8C57F47D-03C0-4F36-95A7-77AD0D68FFDD}" srcOrd="22" destOrd="0" presId="urn:microsoft.com/office/officeart/2005/8/layout/list1"/>
    <dgm:cxn modelId="{A151FF9A-772E-4C6A-AFFC-BFABF760B0B6}" type="presParOf" srcId="{5489CFA3-E681-4E04-A89B-631949107284}" destId="{86670CA7-D0CB-4C07-AFD2-D58BB48165E8}" srcOrd="23" destOrd="0" presId="urn:microsoft.com/office/officeart/2005/8/layout/list1"/>
    <dgm:cxn modelId="{D7DB8793-030B-4817-A385-9858A22FB4C5}" type="presParOf" srcId="{5489CFA3-E681-4E04-A89B-631949107284}" destId="{109022AB-CB45-4BA0-9C45-BE4414CBDA93}" srcOrd="24" destOrd="0" presId="urn:microsoft.com/office/officeart/2005/8/layout/list1"/>
    <dgm:cxn modelId="{58CBE48F-D357-4162-9001-5D370B742FD5}" type="presParOf" srcId="{109022AB-CB45-4BA0-9C45-BE4414CBDA93}" destId="{ABAD73D9-992D-4C15-A6AF-32724E9F7F93}" srcOrd="0" destOrd="0" presId="urn:microsoft.com/office/officeart/2005/8/layout/list1"/>
    <dgm:cxn modelId="{4C137F44-0BA8-432E-88B2-82FF1395201C}" type="presParOf" srcId="{109022AB-CB45-4BA0-9C45-BE4414CBDA93}" destId="{8FCB5634-A5AB-4FE3-BF6C-E4EDA19219F9}" srcOrd="1" destOrd="0" presId="urn:microsoft.com/office/officeart/2005/8/layout/list1"/>
    <dgm:cxn modelId="{CEB4830F-E744-4E08-AE01-F33D707F5409}" type="presParOf" srcId="{5489CFA3-E681-4E04-A89B-631949107284}" destId="{0F5CD052-D17B-44C5-B18A-7B60520497B5}" srcOrd="25" destOrd="0" presId="urn:microsoft.com/office/officeart/2005/8/layout/list1"/>
    <dgm:cxn modelId="{E3F1FD4C-5473-4405-AAE5-3EE87269A681}" type="presParOf" srcId="{5489CFA3-E681-4E04-A89B-631949107284}" destId="{E1F41373-65AE-4543-8AE6-695BF1886A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7C9AD-1096-4B31-A494-096182D8EF0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D5BF3-F1F2-420C-9D7E-A18E48F86BEA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ru-RU" sz="200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7CA91-BE5E-41A6-A56F-727F0C01E622}" type="sibTrans" cxnId="{98F1D690-DF8A-4D6C-A4AB-4B4973DC461B}">
      <dgm:prSet/>
      <dgm:spPr/>
      <dgm:t>
        <a:bodyPr/>
        <a:lstStyle/>
        <a:p>
          <a:endParaRPr lang="ru-RU"/>
        </a:p>
      </dgm:t>
    </dgm:pt>
    <dgm:pt modelId="{DBB46DAF-A008-44CA-8376-E0EF926D0FD8}" type="parTrans" cxnId="{98F1D690-DF8A-4D6C-A4AB-4B4973DC461B}">
      <dgm:prSet/>
      <dgm:spPr/>
      <dgm:t>
        <a:bodyPr/>
        <a:lstStyle/>
        <a:p>
          <a:endParaRPr lang="ru-RU"/>
        </a:p>
      </dgm:t>
    </dgm:pt>
    <dgm:pt modelId="{CC61AB7F-4879-4E33-AC6A-78FD502028BB}" type="pres">
      <dgm:prSet presAssocID="{BDA7C9AD-1096-4B31-A494-096182D8EF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1C489-1585-49E4-972F-50E6EBDE2A88}" type="pres">
      <dgm:prSet presAssocID="{BDA7C9AD-1096-4B31-A494-096182D8EF01}" presName="children" presStyleCnt="0"/>
      <dgm:spPr/>
    </dgm:pt>
    <dgm:pt modelId="{18A0FE70-731D-47FE-8434-9793AEE4232E}" type="pres">
      <dgm:prSet presAssocID="{BDA7C9AD-1096-4B31-A494-096182D8EF01}" presName="childPlaceholder" presStyleCnt="0"/>
      <dgm:spPr/>
    </dgm:pt>
    <dgm:pt modelId="{08F51F31-54E0-4D8B-9FF5-063C8F4EA2E7}" type="pres">
      <dgm:prSet presAssocID="{BDA7C9AD-1096-4B31-A494-096182D8EF01}" presName="circle" presStyleCnt="0"/>
      <dgm:spPr/>
    </dgm:pt>
    <dgm:pt modelId="{D2AC7B69-3444-49B0-BAEC-9D502F884A5B}" type="pres">
      <dgm:prSet presAssocID="{BDA7C9AD-1096-4B31-A494-096182D8EF01}" presName="quadrant1" presStyleLbl="node1" presStyleIdx="0" presStyleCnt="4" custScaleX="209818" custScaleY="130585" custLinFactX="-18234" custLinFactNeighborX="-100000" custLinFactNeighborY="-21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ED7B-9EFA-4EE6-B73D-5D740461D267}" type="pres">
      <dgm:prSet presAssocID="{BDA7C9AD-1096-4B31-A494-096182D8EF01}" presName="quadrant2" presStyleLbl="node1" presStyleIdx="1" presStyleCnt="4" custScaleX="220602" custScaleY="131403" custLinFactX="25335" custLinFactNeighborX="100000" custLinFactNeighborY="-20688">
        <dgm:presLayoutVars>
          <dgm:chMax val="1"/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EA5B8DD-B197-4401-805C-D3DF73D58E7E}" type="pres">
      <dgm:prSet presAssocID="{BDA7C9AD-1096-4B31-A494-096182D8EF01}" presName="quadrant3" presStyleLbl="node1" presStyleIdx="2" presStyleCnt="4" custScaleX="217071" custScaleY="115338" custLinFactX="27246" custLinFactNeighborX="100000" custLinFactNeighborY="9781">
        <dgm:presLayoutVars>
          <dgm:chMax val="1"/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DBF537B-A807-4D72-A794-96EC6F446E23}" type="pres">
      <dgm:prSet presAssocID="{BDA7C9AD-1096-4B31-A494-096182D8EF01}" presName="quadrant4" presStyleLbl="node1" presStyleIdx="3" presStyleCnt="4" custScaleX="210144" custScaleY="127193" custLinFactX="-18686" custLinFactNeighborX="-100000" custLinFactNeighborY="3854">
        <dgm:presLayoutVars>
          <dgm:chMax val="1"/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923384F-64CD-473C-906D-F6DC4F5470EC}" type="pres">
      <dgm:prSet presAssocID="{BDA7C9AD-1096-4B31-A494-096182D8EF01}" presName="quadrantPlaceholder" presStyleCnt="0"/>
      <dgm:spPr/>
    </dgm:pt>
    <dgm:pt modelId="{7372DF53-E849-452D-9BB1-1AEC0828DA52}" type="pres">
      <dgm:prSet presAssocID="{BDA7C9AD-1096-4B31-A494-096182D8EF01}" presName="center1" presStyleLbl="fgShp" presStyleIdx="0" presStyleCnt="2" custFlipVert="1" custScaleX="131812" custScaleY="28529" custLinFactNeighborX="-37289" custLinFactNeighborY="-33144"/>
      <dgm:spPr/>
    </dgm:pt>
    <dgm:pt modelId="{C592F9CC-5339-4617-BE50-070048A60143}" type="pres">
      <dgm:prSet presAssocID="{BDA7C9AD-1096-4B31-A494-096182D8EF01}" presName="center2" presStyleLbl="fgShp" presStyleIdx="1" presStyleCnt="2" custScaleX="25512" custScaleY="19314" custLinFactX="100000" custLinFactY="100000" custLinFactNeighborX="116564" custLinFactNeighborY="168900"/>
      <dgm:spPr/>
    </dgm:pt>
  </dgm:ptLst>
  <dgm:cxnLst>
    <dgm:cxn modelId="{7CD48DD3-A0EB-470F-BD35-FE1295E4B2F5}" type="presOf" srcId="{F0ED5BF3-F1F2-420C-9D7E-A18E48F86BEA}" destId="{D2AC7B69-3444-49B0-BAEC-9D502F884A5B}" srcOrd="0" destOrd="0" presId="urn:microsoft.com/office/officeart/2005/8/layout/cycle4"/>
    <dgm:cxn modelId="{AC696CC9-76D6-4E53-BBD6-A2AF90903C1D}" type="presOf" srcId="{BDA7C9AD-1096-4B31-A494-096182D8EF01}" destId="{CC61AB7F-4879-4E33-AC6A-78FD502028BB}" srcOrd="0" destOrd="0" presId="urn:microsoft.com/office/officeart/2005/8/layout/cycle4"/>
    <dgm:cxn modelId="{98F1D690-DF8A-4D6C-A4AB-4B4973DC461B}" srcId="{BDA7C9AD-1096-4B31-A494-096182D8EF01}" destId="{F0ED5BF3-F1F2-420C-9D7E-A18E48F86BEA}" srcOrd="0" destOrd="0" parTransId="{DBB46DAF-A008-44CA-8376-E0EF926D0FD8}" sibTransId="{7F27CA91-BE5E-41A6-A56F-727F0C01E622}"/>
    <dgm:cxn modelId="{8ADF6EB3-E66E-432C-A6E0-A9D07B9ED9AF}" type="presParOf" srcId="{CC61AB7F-4879-4E33-AC6A-78FD502028BB}" destId="{4501C489-1585-49E4-972F-50E6EBDE2A88}" srcOrd="0" destOrd="0" presId="urn:microsoft.com/office/officeart/2005/8/layout/cycle4"/>
    <dgm:cxn modelId="{8BCC15DD-4DE0-4FD9-906A-237D18B1EEF5}" type="presParOf" srcId="{4501C489-1585-49E4-972F-50E6EBDE2A88}" destId="{18A0FE70-731D-47FE-8434-9793AEE4232E}" srcOrd="0" destOrd="0" presId="urn:microsoft.com/office/officeart/2005/8/layout/cycle4"/>
    <dgm:cxn modelId="{2CEE422F-AE8C-4EDC-BC10-7CF9BF8D869A}" type="presParOf" srcId="{CC61AB7F-4879-4E33-AC6A-78FD502028BB}" destId="{08F51F31-54E0-4D8B-9FF5-063C8F4EA2E7}" srcOrd="1" destOrd="0" presId="urn:microsoft.com/office/officeart/2005/8/layout/cycle4"/>
    <dgm:cxn modelId="{48262220-A419-4A77-BD8A-979BCA173BFE}" type="presParOf" srcId="{08F51F31-54E0-4D8B-9FF5-063C8F4EA2E7}" destId="{D2AC7B69-3444-49B0-BAEC-9D502F884A5B}" srcOrd="0" destOrd="0" presId="urn:microsoft.com/office/officeart/2005/8/layout/cycle4"/>
    <dgm:cxn modelId="{0003F581-4735-473F-A4B5-40F9E7A675AB}" type="presParOf" srcId="{08F51F31-54E0-4D8B-9FF5-063C8F4EA2E7}" destId="{E757ED7B-9EFA-4EE6-B73D-5D740461D267}" srcOrd="1" destOrd="0" presId="urn:microsoft.com/office/officeart/2005/8/layout/cycle4"/>
    <dgm:cxn modelId="{1E4265A4-F673-4997-982C-D668C1B2F399}" type="presParOf" srcId="{08F51F31-54E0-4D8B-9FF5-063C8F4EA2E7}" destId="{1EA5B8DD-B197-4401-805C-D3DF73D58E7E}" srcOrd="2" destOrd="0" presId="urn:microsoft.com/office/officeart/2005/8/layout/cycle4"/>
    <dgm:cxn modelId="{574EA81D-8E0B-4D83-84A0-A5541A9774E9}" type="presParOf" srcId="{08F51F31-54E0-4D8B-9FF5-063C8F4EA2E7}" destId="{DDBF537B-A807-4D72-A794-96EC6F446E23}" srcOrd="3" destOrd="0" presId="urn:microsoft.com/office/officeart/2005/8/layout/cycle4"/>
    <dgm:cxn modelId="{D1233132-AC9A-467A-82A7-E031A35EF37E}" type="presParOf" srcId="{08F51F31-54E0-4D8B-9FF5-063C8F4EA2E7}" destId="{1923384F-64CD-473C-906D-F6DC4F5470EC}" srcOrd="4" destOrd="0" presId="urn:microsoft.com/office/officeart/2005/8/layout/cycle4"/>
    <dgm:cxn modelId="{7A0798AB-D030-4D93-987F-E2D9A6FEA3BF}" type="presParOf" srcId="{CC61AB7F-4879-4E33-AC6A-78FD502028BB}" destId="{7372DF53-E849-452D-9BB1-1AEC0828DA52}" srcOrd="2" destOrd="0" presId="urn:microsoft.com/office/officeart/2005/8/layout/cycle4"/>
    <dgm:cxn modelId="{87A64C50-2688-41FD-9AD6-DBF308F93873}" type="presParOf" srcId="{CC61AB7F-4879-4E33-AC6A-78FD502028BB}" destId="{C592F9CC-5339-4617-BE50-070048A60143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85559-2EB4-419B-8EB4-4B6DD5A9971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0EAD7-1055-4806-9A11-A10ED1DDDA16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в открытии лицевого счета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63D43-7802-40AA-90D2-534AE45BE944}" type="parTrans" cxnId="{3441A3EA-537F-4A36-AAB0-17798619BD3C}">
      <dgm:prSet/>
      <dgm:spPr/>
      <dgm:t>
        <a:bodyPr/>
        <a:lstStyle/>
        <a:p>
          <a:endParaRPr lang="ru-RU"/>
        </a:p>
      </dgm:t>
    </dgm:pt>
    <dgm:pt modelId="{854C1190-3528-4492-8843-31A5733D57A3}" type="sibTrans" cxnId="{3441A3EA-537F-4A36-AAB0-17798619BD3C}">
      <dgm:prSet/>
      <dgm:spPr/>
      <dgm:t>
        <a:bodyPr/>
        <a:lstStyle/>
        <a:p>
          <a:endParaRPr lang="ru-RU"/>
        </a:p>
      </dgm:t>
    </dgm:pt>
    <dgm:pt modelId="{D91F5288-45DF-449A-9F65-6C82F5522A7F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предписания о приостановлении (отмене) закупки, устранения нарушения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A05CC-4C21-4E02-8E98-75B4EA773249}" type="parTrans" cxnId="{E3667F1A-00AC-473F-8AD4-F3E2BA7F1CA8}">
      <dgm:prSet/>
      <dgm:spPr/>
      <dgm:t>
        <a:bodyPr/>
        <a:lstStyle/>
        <a:p>
          <a:endParaRPr lang="ru-RU"/>
        </a:p>
      </dgm:t>
    </dgm:pt>
    <dgm:pt modelId="{F88644F1-1192-4D7D-8EE0-1B43B688B570}" type="sibTrans" cxnId="{E3667F1A-00AC-473F-8AD4-F3E2BA7F1CA8}">
      <dgm:prSet/>
      <dgm:spPr/>
      <dgm:t>
        <a:bodyPr/>
        <a:lstStyle/>
        <a:p>
          <a:endParaRPr lang="ru-RU"/>
        </a:p>
      </dgm:t>
    </dgm:pt>
    <dgm:pt modelId="{94ECDC81-95AA-4472-9DD0-BBB358E7886A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(приостановление) в платеже за счет средств из бюджета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E9124-806C-413D-9B60-8C6502C173F1}" type="parTrans" cxnId="{786E7A1C-6D45-4A52-8C96-02FD724D02B7}">
      <dgm:prSet/>
      <dgm:spPr/>
      <dgm:t>
        <a:bodyPr/>
        <a:lstStyle/>
        <a:p>
          <a:endParaRPr lang="ru-RU"/>
        </a:p>
      </dgm:t>
    </dgm:pt>
    <dgm:pt modelId="{F61031E0-91D3-45A0-A794-CD0D639EDE04}" type="sibTrans" cxnId="{786E7A1C-6D45-4A52-8C96-02FD724D02B7}">
      <dgm:prSet/>
      <dgm:spPr/>
      <dgm:t>
        <a:bodyPr/>
        <a:lstStyle/>
        <a:p>
          <a:endParaRPr lang="ru-RU"/>
        </a:p>
      </dgm:t>
    </dgm:pt>
    <dgm:pt modelId="{3C670F99-B101-475F-86F7-E5D6D1E92BDB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в постановке на учет бюджетного обязательства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58773-ED91-42EC-9902-115118C54944}" type="parTrans" cxnId="{550641D6-7257-4399-9FF4-979DFBB9BC0A}">
      <dgm:prSet/>
      <dgm:spPr/>
      <dgm:t>
        <a:bodyPr/>
        <a:lstStyle/>
        <a:p>
          <a:endParaRPr lang="ru-RU"/>
        </a:p>
      </dgm:t>
    </dgm:pt>
    <dgm:pt modelId="{69814CA8-5343-45E5-9110-C32FF4054760}" type="sibTrans" cxnId="{550641D6-7257-4399-9FF4-979DFBB9BC0A}">
      <dgm:prSet/>
      <dgm:spPr/>
      <dgm:t>
        <a:bodyPr/>
        <a:lstStyle/>
        <a:p>
          <a:endParaRPr lang="ru-RU"/>
        </a:p>
      </dgm:t>
    </dgm:pt>
    <dgm:pt modelId="{887BE110-FFEF-442D-B689-CAF50A76CACC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Отзыв лимитов бюджетных обязательств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6CB49-C16E-4D3C-A2EB-24D266DED4EB}" type="parTrans" cxnId="{59335329-1DC9-4C4A-816A-4F54E2A78B58}">
      <dgm:prSet/>
      <dgm:spPr/>
      <dgm:t>
        <a:bodyPr/>
        <a:lstStyle/>
        <a:p>
          <a:endParaRPr lang="ru-RU"/>
        </a:p>
      </dgm:t>
    </dgm:pt>
    <dgm:pt modelId="{033C4AA5-CFEA-47E3-966C-792316AD7DBE}" type="sibTrans" cxnId="{59335329-1DC9-4C4A-816A-4F54E2A78B58}">
      <dgm:prSet/>
      <dgm:spPr/>
      <dgm:t>
        <a:bodyPr/>
        <a:lstStyle/>
        <a:p>
          <a:endParaRPr lang="ru-RU"/>
        </a:p>
      </dgm:t>
    </dgm:pt>
    <dgm:pt modelId="{9498E4DD-9664-4F55-BC71-B4AF530DA1C7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контрольных мероприятий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54D13-943B-4967-B0A2-DD1B99E198DC}" type="parTrans" cxnId="{FDBC6755-5A2A-4D49-9B68-25DC69F65303}">
      <dgm:prSet/>
      <dgm:spPr/>
      <dgm:t>
        <a:bodyPr/>
        <a:lstStyle/>
        <a:p>
          <a:endParaRPr lang="ru-RU"/>
        </a:p>
      </dgm:t>
    </dgm:pt>
    <dgm:pt modelId="{5D957A87-4332-4676-86CF-DB7730953BB4}" type="sibTrans" cxnId="{FDBC6755-5A2A-4D49-9B68-25DC69F65303}">
      <dgm:prSet/>
      <dgm:spPr/>
      <dgm:t>
        <a:bodyPr/>
        <a:lstStyle/>
        <a:p>
          <a:endParaRPr lang="ru-RU"/>
        </a:p>
      </dgm:t>
    </dgm:pt>
    <dgm:pt modelId="{74CBF59D-35E4-4179-AEC8-37E65EC2A8A4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предписания о перечислении в федеральный бюджет средств по возмещению ущерба, причиненного Российской Федерации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FF721-B338-4EDA-A495-3558EB5203E7}" type="parTrans" cxnId="{083A127D-1BC4-4FAB-A278-053ACD92B53A}">
      <dgm:prSet/>
      <dgm:spPr/>
      <dgm:t>
        <a:bodyPr/>
        <a:lstStyle/>
        <a:p>
          <a:endParaRPr lang="ru-RU"/>
        </a:p>
      </dgm:t>
    </dgm:pt>
    <dgm:pt modelId="{1D29946A-0DF9-426B-AFE8-0E941BE36BE0}" type="sibTrans" cxnId="{083A127D-1BC4-4FAB-A278-053ACD92B53A}">
      <dgm:prSet/>
      <dgm:spPr/>
      <dgm:t>
        <a:bodyPr/>
        <a:lstStyle/>
        <a:p>
          <a:endParaRPr lang="ru-RU"/>
        </a:p>
      </dgm:t>
    </dgm:pt>
    <dgm:pt modelId="{D09BD7D0-DB00-4074-81EF-743389579E5C}" type="pres">
      <dgm:prSet presAssocID="{E8785559-2EB4-419B-8EB4-4B6DD5A9971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27A89-1404-4676-9712-3BA7A73CE1EB}" type="pres">
      <dgm:prSet presAssocID="{5040EAD7-1055-4806-9A11-A10ED1DDDA16}" presName="composite" presStyleCnt="0"/>
      <dgm:spPr/>
    </dgm:pt>
    <dgm:pt modelId="{ED8041F3-22DE-4753-9AE4-F650AD9C50A2}" type="pres">
      <dgm:prSet presAssocID="{5040EAD7-1055-4806-9A11-A10ED1DDDA16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3D6AFE7-3A8C-4E78-8D4A-9F6D3CCC7243}" type="pres">
      <dgm:prSet presAssocID="{5040EAD7-1055-4806-9A11-A10ED1DDDA1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11FB8-D8E2-4025-9678-8B3A9AF61ED6}" type="pres">
      <dgm:prSet presAssocID="{854C1190-3528-4492-8843-31A5733D57A3}" presName="spacing" presStyleCnt="0"/>
      <dgm:spPr/>
    </dgm:pt>
    <dgm:pt modelId="{41CFE225-CA93-4695-AB41-3380C338BDCA}" type="pres">
      <dgm:prSet presAssocID="{D91F5288-45DF-449A-9F65-6C82F5522A7F}" presName="composite" presStyleCnt="0"/>
      <dgm:spPr/>
    </dgm:pt>
    <dgm:pt modelId="{2F7F6914-0CAD-444D-AE48-FD6418D0E54B}" type="pres">
      <dgm:prSet presAssocID="{D91F5288-45DF-449A-9F65-6C82F5522A7F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43788CD-94A3-4DB6-ABDE-76E461477CEB}" type="pres">
      <dgm:prSet presAssocID="{D91F5288-45DF-449A-9F65-6C82F5522A7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22C2D-6CA4-430A-AA51-23FCDC1793AD}" type="pres">
      <dgm:prSet presAssocID="{F88644F1-1192-4D7D-8EE0-1B43B688B570}" presName="spacing" presStyleCnt="0"/>
      <dgm:spPr/>
    </dgm:pt>
    <dgm:pt modelId="{671D2734-CC54-447E-B397-E81F3C92D967}" type="pres">
      <dgm:prSet presAssocID="{94ECDC81-95AA-4472-9DD0-BBB358E7886A}" presName="composite" presStyleCnt="0"/>
      <dgm:spPr/>
    </dgm:pt>
    <dgm:pt modelId="{976C6590-AA89-4024-91B3-26A5704D834B}" type="pres">
      <dgm:prSet presAssocID="{94ECDC81-95AA-4472-9DD0-BBB358E7886A}" presName="imgShp" presStyleLbl="fgImgPlace1" presStyleIdx="2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F402595-A036-47DD-9B4E-0157E179B577}" type="pres">
      <dgm:prSet presAssocID="{94ECDC81-95AA-4472-9DD0-BBB358E7886A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08523-E402-4254-A948-55F53EC52EF3}" type="pres">
      <dgm:prSet presAssocID="{F61031E0-91D3-45A0-A794-CD0D639EDE04}" presName="spacing" presStyleCnt="0"/>
      <dgm:spPr/>
    </dgm:pt>
    <dgm:pt modelId="{9B7B5B14-B299-4C89-81A7-FCCD61974C99}" type="pres">
      <dgm:prSet presAssocID="{3C670F99-B101-475F-86F7-E5D6D1E92BDB}" presName="composite" presStyleCnt="0"/>
      <dgm:spPr/>
    </dgm:pt>
    <dgm:pt modelId="{F67711EA-F052-4FF6-8165-1DC21180F7D1}" type="pres">
      <dgm:prSet presAssocID="{3C670F99-B101-475F-86F7-E5D6D1E92BDB}" presName="imgShp" presStyleLbl="fgImgPlace1" presStyleIdx="3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435645F-F1F8-4D70-8166-927B36EC5AD9}" type="pres">
      <dgm:prSet presAssocID="{3C670F99-B101-475F-86F7-E5D6D1E92BDB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6F582-1436-43F8-BF96-D363C133FF5B}" type="pres">
      <dgm:prSet presAssocID="{69814CA8-5343-45E5-9110-C32FF4054760}" presName="spacing" presStyleCnt="0"/>
      <dgm:spPr/>
    </dgm:pt>
    <dgm:pt modelId="{7FDD6366-5141-4A6C-B5E8-4B130A4D421C}" type="pres">
      <dgm:prSet presAssocID="{887BE110-FFEF-442D-B689-CAF50A76CACC}" presName="composite" presStyleCnt="0"/>
      <dgm:spPr/>
    </dgm:pt>
    <dgm:pt modelId="{B346B67E-222D-40C6-A2CF-B347FD52A32C}" type="pres">
      <dgm:prSet presAssocID="{887BE110-FFEF-442D-B689-CAF50A76CACC}" presName="imgShp" presStyleLbl="fgImgPlace1" presStyleIdx="4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0FA4D3C-3792-4B6E-857D-2E88CA7909D1}" type="pres">
      <dgm:prSet presAssocID="{887BE110-FFEF-442D-B689-CAF50A76CACC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6438-22D9-4D93-AC1C-ED07E4E03D6D}" type="pres">
      <dgm:prSet presAssocID="{033C4AA5-CFEA-47E3-966C-792316AD7DBE}" presName="spacing" presStyleCnt="0"/>
      <dgm:spPr/>
    </dgm:pt>
    <dgm:pt modelId="{F8336A5D-0381-4648-8DDA-F4CAF2509F84}" type="pres">
      <dgm:prSet presAssocID="{9498E4DD-9664-4F55-BC71-B4AF530DA1C7}" presName="composite" presStyleCnt="0"/>
      <dgm:spPr/>
    </dgm:pt>
    <dgm:pt modelId="{A31AC233-9F6F-4AB5-8671-048296952B5B}" type="pres">
      <dgm:prSet presAssocID="{9498E4DD-9664-4F55-BC71-B4AF530DA1C7}" presName="imgShp" presStyleLbl="fgImgPlace1" presStyleIdx="5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DA00670-BA45-4C84-BD6E-4CBBD99DF52F}" type="pres">
      <dgm:prSet presAssocID="{9498E4DD-9664-4F55-BC71-B4AF530DA1C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CEBA5-787F-4DC8-A4C2-10C3720D0C2B}" type="pres">
      <dgm:prSet presAssocID="{5D957A87-4332-4676-86CF-DB7730953BB4}" presName="spacing" presStyleCnt="0"/>
      <dgm:spPr/>
    </dgm:pt>
    <dgm:pt modelId="{8AB1D02A-3D44-4540-BE50-9EBE4A98ED86}" type="pres">
      <dgm:prSet presAssocID="{74CBF59D-35E4-4179-AEC8-37E65EC2A8A4}" presName="composite" presStyleCnt="0"/>
      <dgm:spPr/>
    </dgm:pt>
    <dgm:pt modelId="{9AD0F9CD-7BDD-4FA1-B81B-4CC58B91148E}" type="pres">
      <dgm:prSet presAssocID="{74CBF59D-35E4-4179-AEC8-37E65EC2A8A4}" presName="imgShp" presStyleLbl="fgImgPlace1" presStyleIdx="6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C4A4FAC-AA2C-409E-9911-A46F6FD257A3}" type="pres">
      <dgm:prSet presAssocID="{74CBF59D-35E4-4179-AEC8-37E65EC2A8A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67F1A-00AC-473F-8AD4-F3E2BA7F1CA8}" srcId="{E8785559-2EB4-419B-8EB4-4B6DD5A9971C}" destId="{D91F5288-45DF-449A-9F65-6C82F5522A7F}" srcOrd="1" destOrd="0" parTransId="{272A05CC-4C21-4E02-8E98-75B4EA773249}" sibTransId="{F88644F1-1192-4D7D-8EE0-1B43B688B570}"/>
    <dgm:cxn modelId="{CD61E1E5-D68D-427D-9376-C00FE519C3B5}" type="presOf" srcId="{74CBF59D-35E4-4179-AEC8-37E65EC2A8A4}" destId="{AC4A4FAC-AA2C-409E-9911-A46F6FD257A3}" srcOrd="0" destOrd="0" presId="urn:microsoft.com/office/officeart/2005/8/layout/vList3"/>
    <dgm:cxn modelId="{550641D6-7257-4399-9FF4-979DFBB9BC0A}" srcId="{E8785559-2EB4-419B-8EB4-4B6DD5A9971C}" destId="{3C670F99-B101-475F-86F7-E5D6D1E92BDB}" srcOrd="3" destOrd="0" parTransId="{CD458773-ED91-42EC-9902-115118C54944}" sibTransId="{69814CA8-5343-45E5-9110-C32FF4054760}"/>
    <dgm:cxn modelId="{FDBC6755-5A2A-4D49-9B68-25DC69F65303}" srcId="{E8785559-2EB4-419B-8EB4-4B6DD5A9971C}" destId="{9498E4DD-9664-4F55-BC71-B4AF530DA1C7}" srcOrd="5" destOrd="0" parTransId="{81254D13-943B-4967-B0A2-DD1B99E198DC}" sibTransId="{5D957A87-4332-4676-86CF-DB7730953BB4}"/>
    <dgm:cxn modelId="{63C50002-A56B-41CC-9F83-4C0BAB1E8C25}" type="presOf" srcId="{887BE110-FFEF-442D-B689-CAF50A76CACC}" destId="{00FA4D3C-3792-4B6E-857D-2E88CA7909D1}" srcOrd="0" destOrd="0" presId="urn:microsoft.com/office/officeart/2005/8/layout/vList3"/>
    <dgm:cxn modelId="{3441A3EA-537F-4A36-AAB0-17798619BD3C}" srcId="{E8785559-2EB4-419B-8EB4-4B6DD5A9971C}" destId="{5040EAD7-1055-4806-9A11-A10ED1DDDA16}" srcOrd="0" destOrd="0" parTransId="{2E263D43-7802-40AA-90D2-534AE45BE944}" sibTransId="{854C1190-3528-4492-8843-31A5733D57A3}"/>
    <dgm:cxn modelId="{C92C4CA1-EFD2-45BD-871D-774E3F6B5034}" type="presOf" srcId="{9498E4DD-9664-4F55-BC71-B4AF530DA1C7}" destId="{0DA00670-BA45-4C84-BD6E-4CBBD99DF52F}" srcOrd="0" destOrd="0" presId="urn:microsoft.com/office/officeart/2005/8/layout/vList3"/>
    <dgm:cxn modelId="{376124FA-D857-48FC-BDD1-936156AD2A0C}" type="presOf" srcId="{94ECDC81-95AA-4472-9DD0-BBB358E7886A}" destId="{4F402595-A036-47DD-9B4E-0157E179B577}" srcOrd="0" destOrd="0" presId="urn:microsoft.com/office/officeart/2005/8/layout/vList3"/>
    <dgm:cxn modelId="{2DC3D8B9-8E64-496D-85B9-CA002BEECCDC}" type="presOf" srcId="{5040EAD7-1055-4806-9A11-A10ED1DDDA16}" destId="{73D6AFE7-3A8C-4E78-8D4A-9F6D3CCC7243}" srcOrd="0" destOrd="0" presId="urn:microsoft.com/office/officeart/2005/8/layout/vList3"/>
    <dgm:cxn modelId="{4F19C18E-824F-4737-B8A7-8D783594D58A}" type="presOf" srcId="{D91F5288-45DF-449A-9F65-6C82F5522A7F}" destId="{143788CD-94A3-4DB6-ABDE-76E461477CEB}" srcOrd="0" destOrd="0" presId="urn:microsoft.com/office/officeart/2005/8/layout/vList3"/>
    <dgm:cxn modelId="{57DD73FE-62D3-42EC-8844-9FA14CA69CE9}" type="presOf" srcId="{E8785559-2EB4-419B-8EB4-4B6DD5A9971C}" destId="{D09BD7D0-DB00-4074-81EF-743389579E5C}" srcOrd="0" destOrd="0" presId="urn:microsoft.com/office/officeart/2005/8/layout/vList3"/>
    <dgm:cxn modelId="{083A127D-1BC4-4FAB-A278-053ACD92B53A}" srcId="{E8785559-2EB4-419B-8EB4-4B6DD5A9971C}" destId="{74CBF59D-35E4-4179-AEC8-37E65EC2A8A4}" srcOrd="6" destOrd="0" parTransId="{126FF721-B338-4EDA-A495-3558EB5203E7}" sibTransId="{1D29946A-0DF9-426B-AFE8-0E941BE36BE0}"/>
    <dgm:cxn modelId="{59335329-1DC9-4C4A-816A-4F54E2A78B58}" srcId="{E8785559-2EB4-419B-8EB4-4B6DD5A9971C}" destId="{887BE110-FFEF-442D-B689-CAF50A76CACC}" srcOrd="4" destOrd="0" parTransId="{BDD6CB49-C16E-4D3C-A2EB-24D266DED4EB}" sibTransId="{033C4AA5-CFEA-47E3-966C-792316AD7DBE}"/>
    <dgm:cxn modelId="{2DA41A61-6989-4624-8D61-AEDFBDE259B8}" type="presOf" srcId="{3C670F99-B101-475F-86F7-E5D6D1E92BDB}" destId="{F435645F-F1F8-4D70-8166-927B36EC5AD9}" srcOrd="0" destOrd="0" presId="urn:microsoft.com/office/officeart/2005/8/layout/vList3"/>
    <dgm:cxn modelId="{786E7A1C-6D45-4A52-8C96-02FD724D02B7}" srcId="{E8785559-2EB4-419B-8EB4-4B6DD5A9971C}" destId="{94ECDC81-95AA-4472-9DD0-BBB358E7886A}" srcOrd="2" destOrd="0" parTransId="{50AE9124-806C-413D-9B60-8C6502C173F1}" sibTransId="{F61031E0-91D3-45A0-A794-CD0D639EDE04}"/>
    <dgm:cxn modelId="{F70D310E-E18E-4730-971D-86A14A5B380A}" type="presParOf" srcId="{D09BD7D0-DB00-4074-81EF-743389579E5C}" destId="{9BA27A89-1404-4676-9712-3BA7A73CE1EB}" srcOrd="0" destOrd="0" presId="urn:microsoft.com/office/officeart/2005/8/layout/vList3"/>
    <dgm:cxn modelId="{2D9B8548-FA99-4AF7-8552-B16979669398}" type="presParOf" srcId="{9BA27A89-1404-4676-9712-3BA7A73CE1EB}" destId="{ED8041F3-22DE-4753-9AE4-F650AD9C50A2}" srcOrd="0" destOrd="0" presId="urn:microsoft.com/office/officeart/2005/8/layout/vList3"/>
    <dgm:cxn modelId="{A9181572-8BD5-4FCA-BBA5-ACC2478DD225}" type="presParOf" srcId="{9BA27A89-1404-4676-9712-3BA7A73CE1EB}" destId="{73D6AFE7-3A8C-4E78-8D4A-9F6D3CCC7243}" srcOrd="1" destOrd="0" presId="urn:microsoft.com/office/officeart/2005/8/layout/vList3"/>
    <dgm:cxn modelId="{AFB74264-7EB1-4607-B6EF-331C466CB631}" type="presParOf" srcId="{D09BD7D0-DB00-4074-81EF-743389579E5C}" destId="{EBB11FB8-D8E2-4025-9678-8B3A9AF61ED6}" srcOrd="1" destOrd="0" presId="urn:microsoft.com/office/officeart/2005/8/layout/vList3"/>
    <dgm:cxn modelId="{6E260993-785C-4CE9-AB2C-4C6925F3358A}" type="presParOf" srcId="{D09BD7D0-DB00-4074-81EF-743389579E5C}" destId="{41CFE225-CA93-4695-AB41-3380C338BDCA}" srcOrd="2" destOrd="0" presId="urn:microsoft.com/office/officeart/2005/8/layout/vList3"/>
    <dgm:cxn modelId="{67A9A1E9-9D68-40EF-A1D5-C46267DC969C}" type="presParOf" srcId="{41CFE225-CA93-4695-AB41-3380C338BDCA}" destId="{2F7F6914-0CAD-444D-AE48-FD6418D0E54B}" srcOrd="0" destOrd="0" presId="urn:microsoft.com/office/officeart/2005/8/layout/vList3"/>
    <dgm:cxn modelId="{2ECA9107-E6EF-48BB-912A-7471C6BD6A0D}" type="presParOf" srcId="{41CFE225-CA93-4695-AB41-3380C338BDCA}" destId="{143788CD-94A3-4DB6-ABDE-76E461477CEB}" srcOrd="1" destOrd="0" presId="urn:microsoft.com/office/officeart/2005/8/layout/vList3"/>
    <dgm:cxn modelId="{4EF160BB-1091-43E9-95D1-D03856E31BCE}" type="presParOf" srcId="{D09BD7D0-DB00-4074-81EF-743389579E5C}" destId="{52122C2D-6CA4-430A-AA51-23FCDC1793AD}" srcOrd="3" destOrd="0" presId="urn:microsoft.com/office/officeart/2005/8/layout/vList3"/>
    <dgm:cxn modelId="{E08956BA-85FF-4A34-8E9D-CC069DE08573}" type="presParOf" srcId="{D09BD7D0-DB00-4074-81EF-743389579E5C}" destId="{671D2734-CC54-447E-B397-E81F3C92D967}" srcOrd="4" destOrd="0" presId="urn:microsoft.com/office/officeart/2005/8/layout/vList3"/>
    <dgm:cxn modelId="{2C113FC0-4E4E-484E-B881-0A7DF7EAF74E}" type="presParOf" srcId="{671D2734-CC54-447E-B397-E81F3C92D967}" destId="{976C6590-AA89-4024-91B3-26A5704D834B}" srcOrd="0" destOrd="0" presId="urn:microsoft.com/office/officeart/2005/8/layout/vList3"/>
    <dgm:cxn modelId="{9D61F9B3-31E1-4672-A950-112AAB493CE6}" type="presParOf" srcId="{671D2734-CC54-447E-B397-E81F3C92D967}" destId="{4F402595-A036-47DD-9B4E-0157E179B577}" srcOrd="1" destOrd="0" presId="urn:microsoft.com/office/officeart/2005/8/layout/vList3"/>
    <dgm:cxn modelId="{0A813E94-843B-4EFC-B09D-1919DA513E16}" type="presParOf" srcId="{D09BD7D0-DB00-4074-81EF-743389579E5C}" destId="{9CD08523-E402-4254-A948-55F53EC52EF3}" srcOrd="5" destOrd="0" presId="urn:microsoft.com/office/officeart/2005/8/layout/vList3"/>
    <dgm:cxn modelId="{86AD72B5-45E6-43AE-8508-8CF0EA7ECB72}" type="presParOf" srcId="{D09BD7D0-DB00-4074-81EF-743389579E5C}" destId="{9B7B5B14-B299-4C89-81A7-FCCD61974C99}" srcOrd="6" destOrd="0" presId="urn:microsoft.com/office/officeart/2005/8/layout/vList3"/>
    <dgm:cxn modelId="{9A5234CC-B750-4449-A932-EDF359271359}" type="presParOf" srcId="{9B7B5B14-B299-4C89-81A7-FCCD61974C99}" destId="{F67711EA-F052-4FF6-8165-1DC21180F7D1}" srcOrd="0" destOrd="0" presId="urn:microsoft.com/office/officeart/2005/8/layout/vList3"/>
    <dgm:cxn modelId="{89263997-C80A-485A-8062-A80CB1E212BC}" type="presParOf" srcId="{9B7B5B14-B299-4C89-81A7-FCCD61974C99}" destId="{F435645F-F1F8-4D70-8166-927B36EC5AD9}" srcOrd="1" destOrd="0" presId="urn:microsoft.com/office/officeart/2005/8/layout/vList3"/>
    <dgm:cxn modelId="{CA49D53D-E57F-45CB-B066-968BDBE6FCE9}" type="presParOf" srcId="{D09BD7D0-DB00-4074-81EF-743389579E5C}" destId="{B816F582-1436-43F8-BF96-D363C133FF5B}" srcOrd="7" destOrd="0" presId="urn:microsoft.com/office/officeart/2005/8/layout/vList3"/>
    <dgm:cxn modelId="{139D69AD-42C7-40AD-A038-6E171572DAC0}" type="presParOf" srcId="{D09BD7D0-DB00-4074-81EF-743389579E5C}" destId="{7FDD6366-5141-4A6C-B5E8-4B130A4D421C}" srcOrd="8" destOrd="0" presId="urn:microsoft.com/office/officeart/2005/8/layout/vList3"/>
    <dgm:cxn modelId="{E7A9FC58-C073-4ED5-A048-0561223CF482}" type="presParOf" srcId="{7FDD6366-5141-4A6C-B5E8-4B130A4D421C}" destId="{B346B67E-222D-40C6-A2CF-B347FD52A32C}" srcOrd="0" destOrd="0" presId="urn:microsoft.com/office/officeart/2005/8/layout/vList3"/>
    <dgm:cxn modelId="{1F74EF51-0EE5-4D23-93D6-97E3BCC9D0D4}" type="presParOf" srcId="{7FDD6366-5141-4A6C-B5E8-4B130A4D421C}" destId="{00FA4D3C-3792-4B6E-857D-2E88CA7909D1}" srcOrd="1" destOrd="0" presId="urn:microsoft.com/office/officeart/2005/8/layout/vList3"/>
    <dgm:cxn modelId="{6CE4E14B-9016-489B-970F-72E63F3758A5}" type="presParOf" srcId="{D09BD7D0-DB00-4074-81EF-743389579E5C}" destId="{5CB76438-22D9-4D93-AC1C-ED07E4E03D6D}" srcOrd="9" destOrd="0" presId="urn:microsoft.com/office/officeart/2005/8/layout/vList3"/>
    <dgm:cxn modelId="{8C44802B-F0AC-4EBF-8778-D9CA082E835B}" type="presParOf" srcId="{D09BD7D0-DB00-4074-81EF-743389579E5C}" destId="{F8336A5D-0381-4648-8DDA-F4CAF2509F84}" srcOrd="10" destOrd="0" presId="urn:microsoft.com/office/officeart/2005/8/layout/vList3"/>
    <dgm:cxn modelId="{350C8AEE-28F0-495E-BFAD-3CB64E04F861}" type="presParOf" srcId="{F8336A5D-0381-4648-8DDA-F4CAF2509F84}" destId="{A31AC233-9F6F-4AB5-8671-048296952B5B}" srcOrd="0" destOrd="0" presId="urn:microsoft.com/office/officeart/2005/8/layout/vList3"/>
    <dgm:cxn modelId="{50205745-CEB1-4AF8-8C45-6FE17C030B79}" type="presParOf" srcId="{F8336A5D-0381-4648-8DDA-F4CAF2509F84}" destId="{0DA00670-BA45-4C84-BD6E-4CBBD99DF52F}" srcOrd="1" destOrd="0" presId="urn:microsoft.com/office/officeart/2005/8/layout/vList3"/>
    <dgm:cxn modelId="{F8438E8C-B480-4BF5-98C1-36C0DCEA9E68}" type="presParOf" srcId="{D09BD7D0-DB00-4074-81EF-743389579E5C}" destId="{8CBCEBA5-787F-4DC8-A4C2-10C3720D0C2B}" srcOrd="11" destOrd="0" presId="urn:microsoft.com/office/officeart/2005/8/layout/vList3"/>
    <dgm:cxn modelId="{69F51610-209D-4102-ABF0-1ACD6D439AA8}" type="presParOf" srcId="{D09BD7D0-DB00-4074-81EF-743389579E5C}" destId="{8AB1D02A-3D44-4540-BE50-9EBE4A98ED86}" srcOrd="12" destOrd="0" presId="urn:microsoft.com/office/officeart/2005/8/layout/vList3"/>
    <dgm:cxn modelId="{1D0E3FC0-8BC5-4C05-B802-5B3047D2D3BE}" type="presParOf" srcId="{8AB1D02A-3D44-4540-BE50-9EBE4A98ED86}" destId="{9AD0F9CD-7BDD-4FA1-B81B-4CC58B91148E}" srcOrd="0" destOrd="0" presId="urn:microsoft.com/office/officeart/2005/8/layout/vList3"/>
    <dgm:cxn modelId="{43695F8B-3962-463F-A961-C3D2A81A1792}" type="presParOf" srcId="{8AB1D02A-3D44-4540-BE50-9EBE4A98ED86}" destId="{AC4A4FAC-AA2C-409E-9911-A46F6FD257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104394-8B82-45C5-A3D9-452136AB5651}" type="doc">
      <dgm:prSet loTypeId="urn:microsoft.com/office/officeart/2009/3/layout/RandomtoResult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40FE6-84FE-4343-8D70-A6A0C752D800}">
      <dgm:prSet custT="1"/>
      <dgm:spPr/>
      <dgm:t>
        <a:bodyPr/>
        <a:lstStyle/>
        <a:p>
          <a:pPr rtl="0"/>
          <a:r>
            <a:rPr lang="ru-RU" sz="14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мониторинга: разработка и утверждение.</a:t>
          </a:r>
        </a:p>
        <a:p>
          <a:pPr rtl="0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рисков.</a:t>
          </a:r>
        </a:p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рисков.</a:t>
          </a:r>
        </a:p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мер реагирования.</a:t>
          </a:r>
          <a:endParaRPr lang="ru-RU" sz="1400" b="1" u="sng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endParaRPr lang="ru-RU" sz="900" dirty="0"/>
        </a:p>
      </dgm:t>
    </dgm:pt>
    <dgm:pt modelId="{727BC5D3-545E-4ED5-990F-D66CA428964E}" type="parTrans" cxnId="{00D5AFF8-B087-4717-AAEA-F375F9386A97}">
      <dgm:prSet/>
      <dgm:spPr/>
      <dgm:t>
        <a:bodyPr/>
        <a:lstStyle/>
        <a:p>
          <a:endParaRPr lang="ru-RU"/>
        </a:p>
      </dgm:t>
    </dgm:pt>
    <dgm:pt modelId="{451FF757-66D0-4F76-8786-F2A6D6350C92}" type="sibTrans" cxnId="{00D5AFF8-B087-4717-AAEA-F375F9386A97}">
      <dgm:prSet/>
      <dgm:spPr/>
      <dgm:t>
        <a:bodyPr/>
        <a:lstStyle/>
        <a:p>
          <a:endParaRPr lang="ru-RU"/>
        </a:p>
      </dgm:t>
    </dgm:pt>
    <dgm:pt modelId="{9D6F1753-A032-4395-8D45-275ABA78859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rtl="0"/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Разработка и утверждение: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- нормативных и иных </a:t>
          </a:r>
          <a:b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правовых актов; </a:t>
          </a:r>
          <a:b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- правил и программ (идентификации клиента, оценки риска);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- административных регламентов. 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Анализ эффективности мер                      реагирования.</a:t>
          </a:r>
        </a:p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Организационные </a:t>
          </a:r>
          <a:b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мероприятия.</a:t>
          </a:r>
        </a:p>
        <a:p>
          <a:pPr rtl="0"/>
          <a:endParaRPr lang="ru-RU" sz="1400" dirty="0"/>
        </a:p>
      </dgm:t>
    </dgm:pt>
    <dgm:pt modelId="{1AC4462B-5250-4D4D-923D-D2C825592A21}" type="parTrans" cxnId="{9ADE7D4B-6F4D-4182-AFAB-6C3E0C136073}">
      <dgm:prSet/>
      <dgm:spPr/>
      <dgm:t>
        <a:bodyPr/>
        <a:lstStyle/>
        <a:p>
          <a:endParaRPr lang="ru-RU"/>
        </a:p>
      </dgm:t>
    </dgm:pt>
    <dgm:pt modelId="{9C4EF586-1D77-489B-8344-237EDDDC0B43}" type="sibTrans" cxnId="{9ADE7D4B-6F4D-4182-AFAB-6C3E0C136073}">
      <dgm:prSet/>
      <dgm:spPr/>
      <dgm:t>
        <a:bodyPr/>
        <a:lstStyle/>
        <a:p>
          <a:endParaRPr lang="ru-RU"/>
        </a:p>
      </dgm:t>
    </dgm:pt>
    <dgm:pt modelId="{C8047156-D886-4023-885E-0A9A255147FE}">
      <dgm:prSet custT="1"/>
      <dgm:spPr>
        <a:solidFill>
          <a:srgbClr val="84B4E0"/>
        </a:solidFill>
      </dgm:spPr>
      <dgm:t>
        <a:bodyPr/>
        <a:lstStyle/>
        <a:p>
          <a:pPr rtl="0"/>
          <a:r>
            <a:rPr lang="ru-RU" sz="14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интеграции информационных ресурсов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единого информационного пространства органов контроля (надзора)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иными участниками правоотношений</a:t>
          </a:r>
          <a:endParaRPr lang="ru-RU" sz="1400" dirty="0">
            <a:solidFill>
              <a:schemeClr val="tx1"/>
            </a:solidFill>
          </a:endParaRPr>
        </a:p>
      </dgm:t>
    </dgm:pt>
    <dgm:pt modelId="{5C371E2E-C7DA-44BB-A2AD-2F7244523DA0}" type="parTrans" cxnId="{23871279-021F-4A1C-8288-DA63F6B61DD1}">
      <dgm:prSet/>
      <dgm:spPr/>
      <dgm:t>
        <a:bodyPr/>
        <a:lstStyle/>
        <a:p>
          <a:endParaRPr lang="ru-RU"/>
        </a:p>
      </dgm:t>
    </dgm:pt>
    <dgm:pt modelId="{02AB48D2-FA32-411B-A52F-805695BD4F28}" type="sibTrans" cxnId="{23871279-021F-4A1C-8288-DA63F6B61DD1}">
      <dgm:prSet/>
      <dgm:spPr/>
      <dgm:t>
        <a:bodyPr/>
        <a:lstStyle/>
        <a:p>
          <a:endParaRPr lang="ru-RU"/>
        </a:p>
      </dgm:t>
    </dgm:pt>
    <dgm:pt modelId="{7B02DEA1-C234-4C1D-93AB-BD8C6B7E7400}" type="pres">
      <dgm:prSet presAssocID="{91104394-8B82-45C5-A3D9-452136AB565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4B770A-47B2-4609-B961-7D34175594EA}" type="pres">
      <dgm:prSet presAssocID="{53240FE6-84FE-4343-8D70-A6A0C752D800}" presName="chaos" presStyleCnt="0"/>
      <dgm:spPr/>
      <dgm:t>
        <a:bodyPr/>
        <a:lstStyle/>
        <a:p>
          <a:endParaRPr lang="ru-RU"/>
        </a:p>
      </dgm:t>
    </dgm:pt>
    <dgm:pt modelId="{87DCB899-7D14-46EF-AF4C-CB23BF12E2B4}" type="pres">
      <dgm:prSet presAssocID="{53240FE6-84FE-4343-8D70-A6A0C752D800}" presName="parTx1" presStyleLbl="revTx" presStyleIdx="0" presStyleCnt="2" custScaleY="171985" custLinFactNeighborX="3040" custLinFactNeighborY="6921"/>
      <dgm:spPr/>
      <dgm:t>
        <a:bodyPr/>
        <a:lstStyle/>
        <a:p>
          <a:endParaRPr lang="ru-RU"/>
        </a:p>
      </dgm:t>
    </dgm:pt>
    <dgm:pt modelId="{65C3DDB4-6076-4525-B930-E3CE3EB4A7A0}" type="pres">
      <dgm:prSet presAssocID="{53240FE6-84FE-4343-8D70-A6A0C752D800}" presName="c1" presStyleLbl="node1" presStyleIdx="0" presStyleCnt="19"/>
      <dgm:spPr/>
      <dgm:t>
        <a:bodyPr/>
        <a:lstStyle/>
        <a:p>
          <a:endParaRPr lang="ru-RU"/>
        </a:p>
      </dgm:t>
    </dgm:pt>
    <dgm:pt modelId="{046C580D-6844-4ED7-BDB9-34F834558B67}" type="pres">
      <dgm:prSet presAssocID="{53240FE6-84FE-4343-8D70-A6A0C752D800}" presName="c2" presStyleLbl="node1" presStyleIdx="1" presStyleCnt="19" custLinFactNeighborY="-55200"/>
      <dgm:spPr/>
      <dgm:t>
        <a:bodyPr/>
        <a:lstStyle/>
        <a:p>
          <a:endParaRPr lang="ru-RU"/>
        </a:p>
      </dgm:t>
    </dgm:pt>
    <dgm:pt modelId="{DFD9CD31-BFD1-45BE-9ED9-9BC6136DC06C}" type="pres">
      <dgm:prSet presAssocID="{53240FE6-84FE-4343-8D70-A6A0C752D800}" presName="c3" presStyleLbl="node1" presStyleIdx="2" presStyleCnt="19" custLinFactNeighborX="-13510" custLinFactNeighborY="-67552"/>
      <dgm:spPr/>
      <dgm:t>
        <a:bodyPr/>
        <a:lstStyle/>
        <a:p>
          <a:endParaRPr lang="ru-RU"/>
        </a:p>
      </dgm:t>
    </dgm:pt>
    <dgm:pt modelId="{06BF183F-F067-4BA9-8AC8-F33715D84507}" type="pres">
      <dgm:prSet presAssocID="{53240FE6-84FE-4343-8D70-A6A0C752D800}" presName="c4" presStyleLbl="node1" presStyleIdx="3" presStyleCnt="19" custLinFactY="-1026" custLinFactNeighborX="-66932" custLinFactNeighborY="-100000"/>
      <dgm:spPr/>
      <dgm:t>
        <a:bodyPr/>
        <a:lstStyle/>
        <a:p>
          <a:endParaRPr lang="ru-RU"/>
        </a:p>
      </dgm:t>
    </dgm:pt>
    <dgm:pt modelId="{9DD7C4E1-E4E4-4473-B84D-C228F7D40121}" type="pres">
      <dgm:prSet presAssocID="{53240FE6-84FE-4343-8D70-A6A0C752D800}" presName="c5" presStyleLbl="node1" presStyleIdx="4" presStyleCnt="19" custLinFactNeighborX="-654" custLinFactNeighborY="-84042"/>
      <dgm:spPr/>
      <dgm:t>
        <a:bodyPr/>
        <a:lstStyle/>
        <a:p>
          <a:endParaRPr lang="ru-RU"/>
        </a:p>
      </dgm:t>
    </dgm:pt>
    <dgm:pt modelId="{AB8FBB61-3B60-4A51-86F3-3187E79C5E98}" type="pres">
      <dgm:prSet presAssocID="{53240FE6-84FE-4343-8D70-A6A0C752D800}" presName="c6" presStyleLbl="node1" presStyleIdx="5" presStyleCnt="19" custLinFactY="-34996" custLinFactNeighborX="25477" custLinFactNeighborY="-100000"/>
      <dgm:spPr/>
      <dgm:t>
        <a:bodyPr/>
        <a:lstStyle/>
        <a:p>
          <a:endParaRPr lang="ru-RU"/>
        </a:p>
      </dgm:t>
    </dgm:pt>
    <dgm:pt modelId="{7AADD950-5C5E-4B2C-A6A6-E106EFDAF9D3}" type="pres">
      <dgm:prSet presAssocID="{53240FE6-84FE-4343-8D70-A6A0C752D800}" presName="c7" presStyleLbl="node1" presStyleIdx="6" presStyleCnt="19" custLinFactNeighborX="24319" custLinFactNeighborY="-43233"/>
      <dgm:spPr/>
      <dgm:t>
        <a:bodyPr/>
        <a:lstStyle/>
        <a:p>
          <a:endParaRPr lang="ru-RU"/>
        </a:p>
      </dgm:t>
    </dgm:pt>
    <dgm:pt modelId="{E2DA9BD8-FA4C-4258-93A0-DD61330051D3}" type="pres">
      <dgm:prSet presAssocID="{53240FE6-84FE-4343-8D70-A6A0C752D800}" presName="c8" presStyleLbl="node1" presStyleIdx="7" presStyleCnt="19" custLinFactNeighborX="42336" custLinFactNeighborY="-30857"/>
      <dgm:spPr/>
      <dgm:t>
        <a:bodyPr/>
        <a:lstStyle/>
        <a:p>
          <a:endParaRPr lang="ru-RU"/>
        </a:p>
      </dgm:t>
    </dgm:pt>
    <dgm:pt modelId="{CB55212B-9D59-4B9B-9917-803C3A877590}" type="pres">
      <dgm:prSet presAssocID="{53240FE6-84FE-4343-8D70-A6A0C752D800}" presName="c9" presStyleLbl="node1" presStyleIdx="8" presStyleCnt="19" custLinFactY="27384" custLinFactNeighborX="54509" custLinFactNeighborY="100000"/>
      <dgm:spPr/>
      <dgm:t>
        <a:bodyPr/>
        <a:lstStyle/>
        <a:p>
          <a:endParaRPr lang="ru-RU"/>
        </a:p>
      </dgm:t>
    </dgm:pt>
    <dgm:pt modelId="{76583A57-5CC9-4A38-901F-53A43FD785B8}" type="pres">
      <dgm:prSet presAssocID="{53240FE6-84FE-4343-8D70-A6A0C752D800}" presName="c10" presStyleLbl="node1" presStyleIdx="9" presStyleCnt="19" custLinFactNeighborX="6932" custLinFactNeighborY="-47887"/>
      <dgm:spPr/>
      <dgm:t>
        <a:bodyPr/>
        <a:lstStyle/>
        <a:p>
          <a:endParaRPr lang="ru-RU"/>
        </a:p>
      </dgm:t>
    </dgm:pt>
    <dgm:pt modelId="{77CAB82F-5BE3-4D30-8144-C38730EE0304}" type="pres">
      <dgm:prSet presAssocID="{53240FE6-84FE-4343-8D70-A6A0C752D800}" presName="c11" presStyleLbl="node1" presStyleIdx="10" presStyleCnt="19" custLinFactNeighborX="57733" custLinFactNeighborY="-87911"/>
      <dgm:spPr/>
      <dgm:t>
        <a:bodyPr/>
        <a:lstStyle/>
        <a:p>
          <a:endParaRPr lang="ru-RU"/>
        </a:p>
      </dgm:t>
    </dgm:pt>
    <dgm:pt modelId="{6C9B5CC1-E8B5-4D9B-849E-F183FCDB360F}" type="pres">
      <dgm:prSet presAssocID="{53240FE6-84FE-4343-8D70-A6A0C752D800}" presName="c12" presStyleLbl="node1" presStyleIdx="11" presStyleCnt="19" custLinFactNeighborX="-16715" custLinFactNeighborY="46627"/>
      <dgm:spPr/>
      <dgm:t>
        <a:bodyPr/>
        <a:lstStyle/>
        <a:p>
          <a:endParaRPr lang="ru-RU"/>
        </a:p>
      </dgm:t>
    </dgm:pt>
    <dgm:pt modelId="{0AAE2AD6-4090-40B0-9BF7-ABC45352B7D7}" type="pres">
      <dgm:prSet presAssocID="{53240FE6-84FE-4343-8D70-A6A0C752D800}" presName="c13" presStyleLbl="node1" presStyleIdx="12" presStyleCnt="19" custLinFactNeighborX="-14421" custLinFactNeighborY="31062"/>
      <dgm:spPr/>
      <dgm:t>
        <a:bodyPr/>
        <a:lstStyle/>
        <a:p>
          <a:endParaRPr lang="ru-RU"/>
        </a:p>
      </dgm:t>
    </dgm:pt>
    <dgm:pt modelId="{F3396256-4FBC-4153-95B2-A5C0BA5DB4AD}" type="pres">
      <dgm:prSet presAssocID="{53240FE6-84FE-4343-8D70-A6A0C752D800}" presName="c14" presStyleLbl="node1" presStyleIdx="13" presStyleCnt="19" custLinFactY="24667" custLinFactNeighborX="34259" custLinFactNeighborY="100000"/>
      <dgm:spPr/>
      <dgm:t>
        <a:bodyPr/>
        <a:lstStyle/>
        <a:p>
          <a:endParaRPr lang="ru-RU"/>
        </a:p>
      </dgm:t>
    </dgm:pt>
    <dgm:pt modelId="{A5D4C2BE-4AA2-4A0B-B7A1-544E10AF02EF}" type="pres">
      <dgm:prSet presAssocID="{53240FE6-84FE-4343-8D70-A6A0C752D800}" presName="c15" presStyleLbl="node1" presStyleIdx="14" presStyleCnt="19" custLinFactNeighborX="13440" custLinFactNeighborY="24183"/>
      <dgm:spPr/>
      <dgm:t>
        <a:bodyPr/>
        <a:lstStyle/>
        <a:p>
          <a:endParaRPr lang="ru-RU"/>
        </a:p>
      </dgm:t>
    </dgm:pt>
    <dgm:pt modelId="{E4C32969-DC8D-44FC-8B9C-E3B857427C2A}" type="pres">
      <dgm:prSet presAssocID="{53240FE6-84FE-4343-8D70-A6A0C752D800}" presName="c16" presStyleLbl="node1" presStyleIdx="15" presStyleCnt="19" custLinFactNeighborX="25477" custLinFactNeighborY="50954"/>
      <dgm:spPr/>
      <dgm:t>
        <a:bodyPr/>
        <a:lstStyle/>
        <a:p>
          <a:endParaRPr lang="ru-RU"/>
        </a:p>
      </dgm:t>
    </dgm:pt>
    <dgm:pt modelId="{26AC9E23-DC51-4134-9AA0-8D28016BC3ED}" type="pres">
      <dgm:prSet presAssocID="{53240FE6-84FE-4343-8D70-A6A0C752D800}" presName="c17" presStyleLbl="node1" presStyleIdx="16" presStyleCnt="19" custLinFactNeighborX="25237" custLinFactNeighborY="30524"/>
      <dgm:spPr/>
      <dgm:t>
        <a:bodyPr/>
        <a:lstStyle/>
        <a:p>
          <a:endParaRPr lang="ru-RU"/>
        </a:p>
      </dgm:t>
    </dgm:pt>
    <dgm:pt modelId="{171EA8DE-552F-46D3-8368-61A7016499FF}" type="pres">
      <dgm:prSet presAssocID="{53240FE6-84FE-4343-8D70-A6A0C752D800}" presName="c18" presStyleLbl="node1" presStyleIdx="17" presStyleCnt="19" custLinFactNeighborX="7409" custLinFactNeighborY="17586"/>
      <dgm:spPr/>
      <dgm:t>
        <a:bodyPr/>
        <a:lstStyle/>
        <a:p>
          <a:endParaRPr lang="ru-RU"/>
        </a:p>
      </dgm:t>
    </dgm:pt>
    <dgm:pt modelId="{F86AB956-5202-4B4A-B2FB-9F5233B2B17F}" type="pres">
      <dgm:prSet presAssocID="{451FF757-66D0-4F76-8786-F2A6D6350C92}" presName="chevronComposite1" presStyleCnt="0"/>
      <dgm:spPr/>
      <dgm:t>
        <a:bodyPr/>
        <a:lstStyle/>
        <a:p>
          <a:endParaRPr lang="ru-RU"/>
        </a:p>
      </dgm:t>
    </dgm:pt>
    <dgm:pt modelId="{CC35BFC7-6EEF-44FD-8BB3-8CA84616211E}" type="pres">
      <dgm:prSet presAssocID="{451FF757-66D0-4F76-8786-F2A6D6350C92}" presName="chevron1" presStyleLbl="sibTrans2D1" presStyleIdx="0" presStyleCnt="2"/>
      <dgm:spPr>
        <a:ln>
          <a:noFill/>
        </a:ln>
      </dgm:spPr>
      <dgm:t>
        <a:bodyPr/>
        <a:lstStyle/>
        <a:p>
          <a:endParaRPr lang="ru-RU"/>
        </a:p>
      </dgm:t>
    </dgm:pt>
    <dgm:pt modelId="{7F71F397-C3AB-40F8-8F82-02D7906D569C}" type="pres">
      <dgm:prSet presAssocID="{451FF757-66D0-4F76-8786-F2A6D6350C92}" presName="spChevron1" presStyleCnt="0"/>
      <dgm:spPr/>
      <dgm:t>
        <a:bodyPr/>
        <a:lstStyle/>
        <a:p>
          <a:endParaRPr lang="ru-RU"/>
        </a:p>
      </dgm:t>
    </dgm:pt>
    <dgm:pt modelId="{A6E13D13-E3B8-4213-9704-DF4F2CFC70EB}" type="pres">
      <dgm:prSet presAssocID="{9D6F1753-A032-4395-8D45-275ABA788599}" presName="middle" presStyleCnt="0"/>
      <dgm:spPr/>
      <dgm:t>
        <a:bodyPr/>
        <a:lstStyle/>
        <a:p>
          <a:endParaRPr lang="ru-RU"/>
        </a:p>
      </dgm:t>
    </dgm:pt>
    <dgm:pt modelId="{4DA688C3-37B1-46F9-A9EE-B381E4C422B1}" type="pres">
      <dgm:prSet presAssocID="{9D6F1753-A032-4395-8D45-275ABA788599}" presName="parTxMid" presStyleLbl="revTx" presStyleIdx="1" presStyleCnt="2" custScaleX="108234" custScaleY="116510" custLinFactNeighborY="3772"/>
      <dgm:spPr/>
      <dgm:t>
        <a:bodyPr/>
        <a:lstStyle/>
        <a:p>
          <a:endParaRPr lang="ru-RU"/>
        </a:p>
      </dgm:t>
    </dgm:pt>
    <dgm:pt modelId="{9C3A2C03-4F53-4E0A-93E8-CCDE3D855363}" type="pres">
      <dgm:prSet presAssocID="{9D6F1753-A032-4395-8D45-275ABA788599}" presName="spMid" presStyleCnt="0"/>
      <dgm:spPr/>
      <dgm:t>
        <a:bodyPr/>
        <a:lstStyle/>
        <a:p>
          <a:endParaRPr lang="ru-RU"/>
        </a:p>
      </dgm:t>
    </dgm:pt>
    <dgm:pt modelId="{33D44B36-3097-4466-B99C-F3C97031C89F}" type="pres">
      <dgm:prSet presAssocID="{9C4EF586-1D77-489B-8344-237EDDDC0B43}" presName="chevronComposite1" presStyleCnt="0"/>
      <dgm:spPr/>
      <dgm:t>
        <a:bodyPr/>
        <a:lstStyle/>
        <a:p>
          <a:endParaRPr lang="ru-RU"/>
        </a:p>
      </dgm:t>
    </dgm:pt>
    <dgm:pt modelId="{EB0F79FB-991C-4D81-B7CE-4CCBB5055292}" type="pres">
      <dgm:prSet presAssocID="{9C4EF586-1D77-489B-8344-237EDDDC0B43}" presName="chevron1" presStyleLbl="sibTrans2D1" presStyleIdx="1" presStyleCnt="2"/>
      <dgm:spPr/>
      <dgm:t>
        <a:bodyPr/>
        <a:lstStyle/>
        <a:p>
          <a:endParaRPr lang="ru-RU"/>
        </a:p>
      </dgm:t>
    </dgm:pt>
    <dgm:pt modelId="{E65C3C47-7914-4FE2-AE4E-E110427314E8}" type="pres">
      <dgm:prSet presAssocID="{9C4EF586-1D77-489B-8344-237EDDDC0B43}" presName="spChevron1" presStyleCnt="0"/>
      <dgm:spPr/>
      <dgm:t>
        <a:bodyPr/>
        <a:lstStyle/>
        <a:p>
          <a:endParaRPr lang="ru-RU"/>
        </a:p>
      </dgm:t>
    </dgm:pt>
    <dgm:pt modelId="{990B6D50-425E-484F-A1F3-1096D1340207}" type="pres">
      <dgm:prSet presAssocID="{C8047156-D886-4023-885E-0A9A255147FE}" presName="last" presStyleCnt="0"/>
      <dgm:spPr/>
      <dgm:t>
        <a:bodyPr/>
        <a:lstStyle/>
        <a:p>
          <a:endParaRPr lang="ru-RU"/>
        </a:p>
      </dgm:t>
    </dgm:pt>
    <dgm:pt modelId="{E966BCEA-0764-4AEB-BF28-B531CB07D6EB}" type="pres">
      <dgm:prSet presAssocID="{C8047156-D886-4023-885E-0A9A255147FE}" presName="circleTx" presStyleLbl="node1" presStyleIdx="18" presStyleCnt="19" custScaleX="113869" custScaleY="111975" custLinFactNeighborY="-3081"/>
      <dgm:spPr/>
      <dgm:t>
        <a:bodyPr/>
        <a:lstStyle/>
        <a:p>
          <a:endParaRPr lang="ru-RU"/>
        </a:p>
      </dgm:t>
    </dgm:pt>
    <dgm:pt modelId="{209FAA60-9854-4932-BCC0-86605F56CD3E}" type="pres">
      <dgm:prSet presAssocID="{C8047156-D886-4023-885E-0A9A255147FE}" presName="spN" presStyleCnt="0"/>
      <dgm:spPr/>
      <dgm:t>
        <a:bodyPr/>
        <a:lstStyle/>
        <a:p>
          <a:endParaRPr lang="ru-RU"/>
        </a:p>
      </dgm:t>
    </dgm:pt>
  </dgm:ptLst>
  <dgm:cxnLst>
    <dgm:cxn modelId="{83ED090E-E500-4F7F-8DD8-20F6349124FC}" type="presOf" srcId="{9D6F1753-A032-4395-8D45-275ABA788599}" destId="{4DA688C3-37B1-46F9-A9EE-B381E4C422B1}" srcOrd="0" destOrd="0" presId="urn:microsoft.com/office/officeart/2009/3/layout/RandomtoResultProcess"/>
    <dgm:cxn modelId="{23871279-021F-4A1C-8288-DA63F6B61DD1}" srcId="{91104394-8B82-45C5-A3D9-452136AB5651}" destId="{C8047156-D886-4023-885E-0A9A255147FE}" srcOrd="2" destOrd="0" parTransId="{5C371E2E-C7DA-44BB-A2AD-2F7244523DA0}" sibTransId="{02AB48D2-FA32-411B-A52F-805695BD4F28}"/>
    <dgm:cxn modelId="{9ADE7D4B-6F4D-4182-AFAB-6C3E0C136073}" srcId="{91104394-8B82-45C5-A3D9-452136AB5651}" destId="{9D6F1753-A032-4395-8D45-275ABA788599}" srcOrd="1" destOrd="0" parTransId="{1AC4462B-5250-4D4D-923D-D2C825592A21}" sibTransId="{9C4EF586-1D77-489B-8344-237EDDDC0B43}"/>
    <dgm:cxn modelId="{00D5AFF8-B087-4717-AAEA-F375F9386A97}" srcId="{91104394-8B82-45C5-A3D9-452136AB5651}" destId="{53240FE6-84FE-4343-8D70-A6A0C752D800}" srcOrd="0" destOrd="0" parTransId="{727BC5D3-545E-4ED5-990F-D66CA428964E}" sibTransId="{451FF757-66D0-4F76-8786-F2A6D6350C92}"/>
    <dgm:cxn modelId="{850043EB-7C65-4879-A512-D04DD8F392F2}" type="presOf" srcId="{C8047156-D886-4023-885E-0A9A255147FE}" destId="{E966BCEA-0764-4AEB-BF28-B531CB07D6EB}" srcOrd="0" destOrd="0" presId="urn:microsoft.com/office/officeart/2009/3/layout/RandomtoResultProcess"/>
    <dgm:cxn modelId="{F33CA01E-BB94-4E90-9FEE-CEE4831ADB91}" type="presOf" srcId="{53240FE6-84FE-4343-8D70-A6A0C752D800}" destId="{87DCB899-7D14-46EF-AF4C-CB23BF12E2B4}" srcOrd="0" destOrd="0" presId="urn:microsoft.com/office/officeart/2009/3/layout/RandomtoResultProcess"/>
    <dgm:cxn modelId="{0CA433FE-8BF9-490C-8404-BB19F6EF653B}" type="presOf" srcId="{91104394-8B82-45C5-A3D9-452136AB5651}" destId="{7B02DEA1-C234-4C1D-93AB-BD8C6B7E7400}" srcOrd="0" destOrd="0" presId="urn:microsoft.com/office/officeart/2009/3/layout/RandomtoResultProcess"/>
    <dgm:cxn modelId="{0255C01B-70BB-4E4C-B017-4E8B95395791}" type="presParOf" srcId="{7B02DEA1-C234-4C1D-93AB-BD8C6B7E7400}" destId="{BB4B770A-47B2-4609-B961-7D34175594EA}" srcOrd="0" destOrd="0" presId="urn:microsoft.com/office/officeart/2009/3/layout/RandomtoResultProcess"/>
    <dgm:cxn modelId="{7708CD04-FF52-4838-ABE8-82A9FC5ED87D}" type="presParOf" srcId="{BB4B770A-47B2-4609-B961-7D34175594EA}" destId="{87DCB899-7D14-46EF-AF4C-CB23BF12E2B4}" srcOrd="0" destOrd="0" presId="urn:microsoft.com/office/officeart/2009/3/layout/RandomtoResultProcess"/>
    <dgm:cxn modelId="{67BA78AF-DBE0-4974-A15A-2656BEC39647}" type="presParOf" srcId="{BB4B770A-47B2-4609-B961-7D34175594EA}" destId="{65C3DDB4-6076-4525-B930-E3CE3EB4A7A0}" srcOrd="1" destOrd="0" presId="urn:microsoft.com/office/officeart/2009/3/layout/RandomtoResultProcess"/>
    <dgm:cxn modelId="{6E31A8C0-D5A8-4BE7-BF24-58ED8DACE197}" type="presParOf" srcId="{BB4B770A-47B2-4609-B961-7D34175594EA}" destId="{046C580D-6844-4ED7-BDB9-34F834558B67}" srcOrd="2" destOrd="0" presId="urn:microsoft.com/office/officeart/2009/3/layout/RandomtoResultProcess"/>
    <dgm:cxn modelId="{3DE1839C-31D0-4B24-A85D-50BDFC14325D}" type="presParOf" srcId="{BB4B770A-47B2-4609-B961-7D34175594EA}" destId="{DFD9CD31-BFD1-45BE-9ED9-9BC6136DC06C}" srcOrd="3" destOrd="0" presId="urn:microsoft.com/office/officeart/2009/3/layout/RandomtoResultProcess"/>
    <dgm:cxn modelId="{847B5320-3ED4-4270-B00F-50645619CD3E}" type="presParOf" srcId="{BB4B770A-47B2-4609-B961-7D34175594EA}" destId="{06BF183F-F067-4BA9-8AC8-F33715D84507}" srcOrd="4" destOrd="0" presId="urn:microsoft.com/office/officeart/2009/3/layout/RandomtoResultProcess"/>
    <dgm:cxn modelId="{7601EAB3-3A67-42FE-A863-430C871DDBBA}" type="presParOf" srcId="{BB4B770A-47B2-4609-B961-7D34175594EA}" destId="{9DD7C4E1-E4E4-4473-B84D-C228F7D40121}" srcOrd="5" destOrd="0" presId="urn:microsoft.com/office/officeart/2009/3/layout/RandomtoResultProcess"/>
    <dgm:cxn modelId="{078AF51C-ABC4-4486-9A1D-090242FB9FA6}" type="presParOf" srcId="{BB4B770A-47B2-4609-B961-7D34175594EA}" destId="{AB8FBB61-3B60-4A51-86F3-3187E79C5E98}" srcOrd="6" destOrd="0" presId="urn:microsoft.com/office/officeart/2009/3/layout/RandomtoResultProcess"/>
    <dgm:cxn modelId="{4E20A3AF-67F4-47EA-99C0-63C03CE2B5AB}" type="presParOf" srcId="{BB4B770A-47B2-4609-B961-7D34175594EA}" destId="{7AADD950-5C5E-4B2C-A6A6-E106EFDAF9D3}" srcOrd="7" destOrd="0" presId="urn:microsoft.com/office/officeart/2009/3/layout/RandomtoResultProcess"/>
    <dgm:cxn modelId="{12DC9738-B4AA-4E60-B670-9B990AE24744}" type="presParOf" srcId="{BB4B770A-47B2-4609-B961-7D34175594EA}" destId="{E2DA9BD8-FA4C-4258-93A0-DD61330051D3}" srcOrd="8" destOrd="0" presId="urn:microsoft.com/office/officeart/2009/3/layout/RandomtoResultProcess"/>
    <dgm:cxn modelId="{7EAF99D8-C303-469F-9B8B-CCAA00DBF623}" type="presParOf" srcId="{BB4B770A-47B2-4609-B961-7D34175594EA}" destId="{CB55212B-9D59-4B9B-9917-803C3A877590}" srcOrd="9" destOrd="0" presId="urn:microsoft.com/office/officeart/2009/3/layout/RandomtoResultProcess"/>
    <dgm:cxn modelId="{3F1E317F-9A11-45A4-A40F-A9523D2C1E27}" type="presParOf" srcId="{BB4B770A-47B2-4609-B961-7D34175594EA}" destId="{76583A57-5CC9-4A38-901F-53A43FD785B8}" srcOrd="10" destOrd="0" presId="urn:microsoft.com/office/officeart/2009/3/layout/RandomtoResultProcess"/>
    <dgm:cxn modelId="{1E7700E4-1644-4060-A38D-B47AE6CEB13C}" type="presParOf" srcId="{BB4B770A-47B2-4609-B961-7D34175594EA}" destId="{77CAB82F-5BE3-4D30-8144-C38730EE0304}" srcOrd="11" destOrd="0" presId="urn:microsoft.com/office/officeart/2009/3/layout/RandomtoResultProcess"/>
    <dgm:cxn modelId="{08F92563-1BBC-460C-BBC9-1A414F97C0E0}" type="presParOf" srcId="{BB4B770A-47B2-4609-B961-7D34175594EA}" destId="{6C9B5CC1-E8B5-4D9B-849E-F183FCDB360F}" srcOrd="12" destOrd="0" presId="urn:microsoft.com/office/officeart/2009/3/layout/RandomtoResultProcess"/>
    <dgm:cxn modelId="{F66DA259-49EE-45B6-B31C-C32254B85B27}" type="presParOf" srcId="{BB4B770A-47B2-4609-B961-7D34175594EA}" destId="{0AAE2AD6-4090-40B0-9BF7-ABC45352B7D7}" srcOrd="13" destOrd="0" presId="urn:microsoft.com/office/officeart/2009/3/layout/RandomtoResultProcess"/>
    <dgm:cxn modelId="{A8F4620F-1B08-4B2E-A76D-3A18F321BD11}" type="presParOf" srcId="{BB4B770A-47B2-4609-B961-7D34175594EA}" destId="{F3396256-4FBC-4153-95B2-A5C0BA5DB4AD}" srcOrd="14" destOrd="0" presId="urn:microsoft.com/office/officeart/2009/3/layout/RandomtoResultProcess"/>
    <dgm:cxn modelId="{1EBEC39A-54FC-46F5-81F5-3FDFB2A03D48}" type="presParOf" srcId="{BB4B770A-47B2-4609-B961-7D34175594EA}" destId="{A5D4C2BE-4AA2-4A0B-B7A1-544E10AF02EF}" srcOrd="15" destOrd="0" presId="urn:microsoft.com/office/officeart/2009/3/layout/RandomtoResultProcess"/>
    <dgm:cxn modelId="{FDBB4C20-93D2-4F86-A64F-D6AA83CF802F}" type="presParOf" srcId="{BB4B770A-47B2-4609-B961-7D34175594EA}" destId="{E4C32969-DC8D-44FC-8B9C-E3B857427C2A}" srcOrd="16" destOrd="0" presId="urn:microsoft.com/office/officeart/2009/3/layout/RandomtoResultProcess"/>
    <dgm:cxn modelId="{F886C791-022B-465F-A269-488DE2C853D1}" type="presParOf" srcId="{BB4B770A-47B2-4609-B961-7D34175594EA}" destId="{26AC9E23-DC51-4134-9AA0-8D28016BC3ED}" srcOrd="17" destOrd="0" presId="urn:microsoft.com/office/officeart/2009/3/layout/RandomtoResultProcess"/>
    <dgm:cxn modelId="{A4959ED4-FB26-41FA-B750-567B566BBEFA}" type="presParOf" srcId="{BB4B770A-47B2-4609-B961-7D34175594EA}" destId="{171EA8DE-552F-46D3-8368-61A7016499FF}" srcOrd="18" destOrd="0" presId="urn:microsoft.com/office/officeart/2009/3/layout/RandomtoResultProcess"/>
    <dgm:cxn modelId="{E522A62C-A2EC-4915-876B-C3DC7E0BF72B}" type="presParOf" srcId="{7B02DEA1-C234-4C1D-93AB-BD8C6B7E7400}" destId="{F86AB956-5202-4B4A-B2FB-9F5233B2B17F}" srcOrd="1" destOrd="0" presId="urn:microsoft.com/office/officeart/2009/3/layout/RandomtoResultProcess"/>
    <dgm:cxn modelId="{4B9F9F51-8273-43B8-A173-40512F78A343}" type="presParOf" srcId="{F86AB956-5202-4B4A-B2FB-9F5233B2B17F}" destId="{CC35BFC7-6EEF-44FD-8BB3-8CA84616211E}" srcOrd="0" destOrd="0" presId="urn:microsoft.com/office/officeart/2009/3/layout/RandomtoResultProcess"/>
    <dgm:cxn modelId="{A48E0316-E057-46CC-A488-01D7D7B908E0}" type="presParOf" srcId="{F86AB956-5202-4B4A-B2FB-9F5233B2B17F}" destId="{7F71F397-C3AB-40F8-8F82-02D7906D569C}" srcOrd="1" destOrd="0" presId="urn:microsoft.com/office/officeart/2009/3/layout/RandomtoResultProcess"/>
    <dgm:cxn modelId="{06862C7A-9EF7-4C90-95A5-81DE6FF505D0}" type="presParOf" srcId="{7B02DEA1-C234-4C1D-93AB-BD8C6B7E7400}" destId="{A6E13D13-E3B8-4213-9704-DF4F2CFC70EB}" srcOrd="2" destOrd="0" presId="urn:microsoft.com/office/officeart/2009/3/layout/RandomtoResultProcess"/>
    <dgm:cxn modelId="{9FA01F4A-41EE-4295-B506-7F92A32422BE}" type="presParOf" srcId="{A6E13D13-E3B8-4213-9704-DF4F2CFC70EB}" destId="{4DA688C3-37B1-46F9-A9EE-B381E4C422B1}" srcOrd="0" destOrd="0" presId="urn:microsoft.com/office/officeart/2009/3/layout/RandomtoResultProcess"/>
    <dgm:cxn modelId="{C01224B7-62BF-4EE5-829C-E8B7E309B1A9}" type="presParOf" srcId="{A6E13D13-E3B8-4213-9704-DF4F2CFC70EB}" destId="{9C3A2C03-4F53-4E0A-93E8-CCDE3D855363}" srcOrd="1" destOrd="0" presId="urn:microsoft.com/office/officeart/2009/3/layout/RandomtoResultProcess"/>
    <dgm:cxn modelId="{6DFB6257-DBD4-4ED8-AEDF-A70ECAE1B99E}" type="presParOf" srcId="{7B02DEA1-C234-4C1D-93AB-BD8C6B7E7400}" destId="{33D44B36-3097-4466-B99C-F3C97031C89F}" srcOrd="3" destOrd="0" presId="urn:microsoft.com/office/officeart/2009/3/layout/RandomtoResultProcess"/>
    <dgm:cxn modelId="{883C1D8A-D8CA-4E23-96A0-7E290C4909E9}" type="presParOf" srcId="{33D44B36-3097-4466-B99C-F3C97031C89F}" destId="{EB0F79FB-991C-4D81-B7CE-4CCBB5055292}" srcOrd="0" destOrd="0" presId="urn:microsoft.com/office/officeart/2009/3/layout/RandomtoResultProcess"/>
    <dgm:cxn modelId="{FABE3A5E-7B04-4D0B-BDCB-32C5AE50A82E}" type="presParOf" srcId="{33D44B36-3097-4466-B99C-F3C97031C89F}" destId="{E65C3C47-7914-4FE2-AE4E-E110427314E8}" srcOrd="1" destOrd="0" presId="urn:microsoft.com/office/officeart/2009/3/layout/RandomtoResultProcess"/>
    <dgm:cxn modelId="{F0A16C4A-1A72-4D25-9D6B-ADF08E55B755}" type="presParOf" srcId="{7B02DEA1-C234-4C1D-93AB-BD8C6B7E7400}" destId="{990B6D50-425E-484F-A1F3-1096D1340207}" srcOrd="4" destOrd="0" presId="urn:microsoft.com/office/officeart/2009/3/layout/RandomtoResultProcess"/>
    <dgm:cxn modelId="{E3842A75-F103-48D3-9A52-2565CF173FAA}" type="presParOf" srcId="{990B6D50-425E-484F-A1F3-1096D1340207}" destId="{E966BCEA-0764-4AEB-BF28-B531CB07D6EB}" srcOrd="0" destOrd="0" presId="urn:microsoft.com/office/officeart/2009/3/layout/RandomtoResultProcess"/>
    <dgm:cxn modelId="{89DED23E-D7F7-4277-B334-FA2B25E0C715}" type="presParOf" srcId="{990B6D50-425E-484F-A1F3-1096D1340207}" destId="{209FAA60-9854-4932-BCC0-86605F56CD3E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EFD818-BDB4-44F2-B3A9-87B6E056FE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49B14-35ED-47E9-B75F-C3BFE0D373BB}">
      <dgm:prSet custT="1"/>
      <dgm:spPr>
        <a:noFill/>
        <a:ln>
          <a:noFill/>
        </a:ln>
        <a:effectLst/>
      </dgm:spPr>
      <dgm:t>
        <a:bodyPr/>
        <a:lstStyle/>
        <a:p>
          <a:pPr algn="ctr"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rPr>
            <a:t>СПАСИБО ЗА ВНИМАНИЕ!</a:t>
          </a:r>
          <a:endParaRPr lang="ru-RU" sz="2400" dirty="0">
            <a:solidFill>
              <a:schemeClr val="accent1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E1B6DF33-8056-46D5-AE54-1A8BFA32B4F7}" type="sibTrans" cxnId="{01CFEBCE-CD7D-4800-BD93-22AFC4936BB3}">
      <dgm:prSet/>
      <dgm:spPr/>
      <dgm:t>
        <a:bodyPr/>
        <a:lstStyle/>
        <a:p>
          <a:endParaRPr lang="ru-RU"/>
        </a:p>
      </dgm:t>
    </dgm:pt>
    <dgm:pt modelId="{6DCD40F6-A85B-4874-B1D5-47A8C857722B}" type="parTrans" cxnId="{01CFEBCE-CD7D-4800-BD93-22AFC4936BB3}">
      <dgm:prSet/>
      <dgm:spPr/>
      <dgm:t>
        <a:bodyPr/>
        <a:lstStyle/>
        <a:p>
          <a:endParaRPr lang="ru-RU"/>
        </a:p>
      </dgm:t>
    </dgm:pt>
    <dgm:pt modelId="{FD72478B-7C9E-47A3-91E2-1652BE90C0C0}" type="pres">
      <dgm:prSet presAssocID="{1EEFD818-BDB4-44F2-B3A9-87B6E056FE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90992-FD23-4DA4-A8A5-6076BE51CFA4}" type="pres">
      <dgm:prSet presAssocID="{AA949B14-35ED-47E9-B75F-C3BFE0D373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EBCE-CD7D-4800-BD93-22AFC4936BB3}" srcId="{1EEFD818-BDB4-44F2-B3A9-87B6E056FEE1}" destId="{AA949B14-35ED-47E9-B75F-C3BFE0D373BB}" srcOrd="0" destOrd="0" parTransId="{6DCD40F6-A85B-4874-B1D5-47A8C857722B}" sibTransId="{E1B6DF33-8056-46D5-AE54-1A8BFA32B4F7}"/>
    <dgm:cxn modelId="{897380CF-BF8D-4E52-B85A-2D24EAF70205}" type="presOf" srcId="{1EEFD818-BDB4-44F2-B3A9-87B6E056FEE1}" destId="{FD72478B-7C9E-47A3-91E2-1652BE90C0C0}" srcOrd="0" destOrd="0" presId="urn:microsoft.com/office/officeart/2005/8/layout/vList2"/>
    <dgm:cxn modelId="{38E1DAAD-9969-441B-A92D-291B1AB9E57C}" type="presOf" srcId="{AA949B14-35ED-47E9-B75F-C3BFE0D373BB}" destId="{21390992-FD23-4DA4-A8A5-6076BE51CFA4}" srcOrd="0" destOrd="0" presId="urn:microsoft.com/office/officeart/2005/8/layout/vList2"/>
    <dgm:cxn modelId="{C12CC23D-2191-4D4A-ACA8-D298DE7749DD}" type="presParOf" srcId="{FD72478B-7C9E-47A3-91E2-1652BE90C0C0}" destId="{21390992-FD23-4DA4-A8A5-6076BE51C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E453B-FEFF-4E15-831C-C97AB7B4BCEC}">
      <dsp:nvSpPr>
        <dsp:cNvPr id="0" name=""/>
        <dsp:cNvSpPr/>
      </dsp:nvSpPr>
      <dsp:spPr>
        <a:xfrm>
          <a:off x="3681487" y="686880"/>
          <a:ext cx="4465738" cy="4548892"/>
        </a:xfrm>
        <a:prstGeom prst="blockArc">
          <a:avLst>
            <a:gd name="adj1" fmla="val 10792720"/>
            <a:gd name="adj2" fmla="val 1632015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BD5B1-FC4D-42CB-A2A0-D1787F04CED3}">
      <dsp:nvSpPr>
        <dsp:cNvPr id="0" name=""/>
        <dsp:cNvSpPr/>
      </dsp:nvSpPr>
      <dsp:spPr>
        <a:xfrm>
          <a:off x="3710923" y="690592"/>
          <a:ext cx="4406876" cy="4548892"/>
        </a:xfrm>
        <a:prstGeom prst="blockArc">
          <a:avLst>
            <a:gd name="adj1" fmla="val 5241695"/>
            <a:gd name="adj2" fmla="val 1079846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0CF3D-792A-4FD1-B3B2-F5DE6D3D3DA8}">
      <dsp:nvSpPr>
        <dsp:cNvPr id="0" name=""/>
        <dsp:cNvSpPr/>
      </dsp:nvSpPr>
      <dsp:spPr>
        <a:xfrm>
          <a:off x="3978333" y="700823"/>
          <a:ext cx="4548892" cy="4548892"/>
        </a:xfrm>
        <a:prstGeom prst="blockArc">
          <a:avLst>
            <a:gd name="adj1" fmla="val 21585701"/>
            <a:gd name="adj2" fmla="val 576610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0FB9-E4A4-47A2-9F80-BDC3D43B648E}">
      <dsp:nvSpPr>
        <dsp:cNvPr id="0" name=""/>
        <dsp:cNvSpPr/>
      </dsp:nvSpPr>
      <dsp:spPr>
        <a:xfrm>
          <a:off x="3978392" y="672870"/>
          <a:ext cx="4548892" cy="4548892"/>
        </a:xfrm>
        <a:prstGeom prst="blockArc">
          <a:avLst>
            <a:gd name="adj1" fmla="val 15795435"/>
            <a:gd name="adj2" fmla="val 2895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B483B-99B5-4B6B-8203-83920A1A38F8}">
      <dsp:nvSpPr>
        <dsp:cNvPr id="0" name=""/>
        <dsp:cNvSpPr/>
      </dsp:nvSpPr>
      <dsp:spPr>
        <a:xfrm>
          <a:off x="5027122" y="1910910"/>
          <a:ext cx="2094836" cy="209483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бюджетными рисками 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3904" y="2217692"/>
        <a:ext cx="1481272" cy="1481272"/>
      </dsp:txXfrm>
    </dsp:sp>
    <dsp:sp modelId="{E701AE4A-5980-42AF-A548-9C8C2A92CF61}">
      <dsp:nvSpPr>
        <dsp:cNvPr id="0" name=""/>
        <dsp:cNvSpPr/>
      </dsp:nvSpPr>
      <dsp:spPr>
        <a:xfrm>
          <a:off x="5178490" y="-28781"/>
          <a:ext cx="1626998" cy="153961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Обнаружение рисков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416758" y="196691"/>
        <a:ext cx="1150462" cy="1088672"/>
      </dsp:txXfrm>
    </dsp:sp>
    <dsp:sp modelId="{F74EF158-E547-4AD7-90C3-88F2F9397CF0}">
      <dsp:nvSpPr>
        <dsp:cNvPr id="0" name=""/>
        <dsp:cNvSpPr/>
      </dsp:nvSpPr>
      <dsp:spPr>
        <a:xfrm>
          <a:off x="7651774" y="2162178"/>
          <a:ext cx="1645284" cy="160770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892720" y="2397620"/>
        <a:ext cx="1163392" cy="1136817"/>
      </dsp:txXfrm>
    </dsp:sp>
    <dsp:sp modelId="{E67098CC-1082-4ABC-9C5B-6FC94F8B381F}">
      <dsp:nvSpPr>
        <dsp:cNvPr id="0" name=""/>
        <dsp:cNvSpPr/>
      </dsp:nvSpPr>
      <dsp:spPr>
        <a:xfrm>
          <a:off x="5178488" y="4427017"/>
          <a:ext cx="1676283" cy="151464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423974" y="4648831"/>
        <a:ext cx="1185311" cy="1071016"/>
      </dsp:txXfrm>
    </dsp:sp>
    <dsp:sp modelId="{ABCE034D-8A77-4E59-961B-BEE09E315472}">
      <dsp:nvSpPr>
        <dsp:cNvPr id="0" name=""/>
        <dsp:cNvSpPr/>
      </dsp:nvSpPr>
      <dsp:spPr>
        <a:xfrm>
          <a:off x="2851337" y="2130712"/>
          <a:ext cx="1682736" cy="167063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97768" y="2375371"/>
        <a:ext cx="1189874" cy="118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88ABF-EAC0-4716-BE2B-5562E049C29A}">
      <dsp:nvSpPr>
        <dsp:cNvPr id="0" name=""/>
        <dsp:cNvSpPr/>
      </dsp:nvSpPr>
      <dsp:spPr>
        <a:xfrm>
          <a:off x="5282" y="21563"/>
          <a:ext cx="2392653" cy="9072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2" y="21563"/>
        <a:ext cx="2392653" cy="604800"/>
      </dsp:txXfrm>
    </dsp:sp>
    <dsp:sp modelId="{BE4FAAA3-34D1-41D6-A5C9-385E870832B4}">
      <dsp:nvSpPr>
        <dsp:cNvPr id="0" name=""/>
        <dsp:cNvSpPr/>
      </dsp:nvSpPr>
      <dsp:spPr>
        <a:xfrm>
          <a:off x="388583" y="758289"/>
          <a:ext cx="2668143" cy="382271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операциях на расчетных счетах;</a:t>
          </a:r>
          <a:endParaRPr lang="ru-RU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организациях и физических лицах, относящихся к «группе риска», в отношении которых имеются сведения об их причастности к экстремистской деятельности или терроризму;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иная информация (межведомственное взаимодействие, результаты контроля);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поступающая из территориальных органов </a:t>
          </a:r>
          <a:r>
            <a:rPr lang="ru-RU" sz="1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Росфинмониторинга</a:t>
          </a: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730" y="836436"/>
        <a:ext cx="2511849" cy="3666424"/>
      </dsp:txXfrm>
    </dsp:sp>
    <dsp:sp modelId="{6B824A16-6E31-4C89-A302-A841AF3753D5}">
      <dsp:nvSpPr>
        <dsp:cNvPr id="0" name=""/>
        <dsp:cNvSpPr/>
      </dsp:nvSpPr>
      <dsp:spPr>
        <a:xfrm rot="21586390">
          <a:off x="2795033" y="18137"/>
          <a:ext cx="841858" cy="59570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795034" y="137631"/>
        <a:ext cx="663148" cy="357421"/>
      </dsp:txXfrm>
    </dsp:sp>
    <dsp:sp modelId="{B2E82023-B663-40FE-994F-7C41C91D699E}">
      <dsp:nvSpPr>
        <dsp:cNvPr id="0" name=""/>
        <dsp:cNvSpPr/>
      </dsp:nvSpPr>
      <dsp:spPr>
        <a:xfrm>
          <a:off x="3986336" y="5804"/>
          <a:ext cx="2391457" cy="9072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казначейство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336" y="5804"/>
        <a:ext cx="2391457" cy="604800"/>
      </dsp:txXfrm>
    </dsp:sp>
    <dsp:sp modelId="{57C7E3DC-DDB2-483E-84EF-599BF2AC0877}">
      <dsp:nvSpPr>
        <dsp:cNvPr id="0" name=""/>
        <dsp:cNvSpPr/>
      </dsp:nvSpPr>
      <dsp:spPr>
        <a:xfrm>
          <a:off x="4312046" y="750549"/>
          <a:ext cx="2668143" cy="38211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операциях на лицевых счетах;</a:t>
          </a:r>
          <a:endParaRPr lang="ru-RU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контрактов (Федеральный закон № 44-ФЗ);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договоров (Федеральный закон № 223-ФЗ);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реестр соглашений (договоров); 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каталог ТРУ с информацией о структуре образования цены;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референтных цен товаров, работ, услуг;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информация, поступающая из территориальных органов Федерального казначейства.</a:t>
          </a:r>
        </a:p>
      </dsp:txBody>
      <dsp:txXfrm>
        <a:off x="4390193" y="828696"/>
        <a:ext cx="2511849" cy="3664832"/>
      </dsp:txXfrm>
    </dsp:sp>
    <dsp:sp modelId="{1B7534AC-ABD3-4B22-8A24-3D4BB9ADC766}">
      <dsp:nvSpPr>
        <dsp:cNvPr id="0" name=""/>
        <dsp:cNvSpPr/>
      </dsp:nvSpPr>
      <dsp:spPr>
        <a:xfrm rot="21595159">
          <a:off x="6810101" y="7415"/>
          <a:ext cx="916493" cy="59570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810101" y="126681"/>
        <a:ext cx="737783" cy="357421"/>
      </dsp:txXfrm>
    </dsp:sp>
    <dsp:sp modelId="{2BD6284C-724A-4D5A-950E-555E90C4B7C7}">
      <dsp:nvSpPr>
        <dsp:cNvPr id="0" name=""/>
        <dsp:cNvSpPr/>
      </dsp:nvSpPr>
      <dsp:spPr>
        <a:xfrm>
          <a:off x="8107026" y="0"/>
          <a:ext cx="2393132" cy="9072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ФНС России</a:t>
          </a:r>
        </a:p>
        <a:p>
          <a:pPr lvl="0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/>
            </a:solidFill>
          </a:endParaRPr>
        </a:p>
      </dsp:txBody>
      <dsp:txXfrm>
        <a:off x="8107026" y="0"/>
        <a:ext cx="2393132" cy="604800"/>
      </dsp:txXfrm>
    </dsp:sp>
    <dsp:sp modelId="{A60EB880-53CB-46A0-9906-2BD345E12743}">
      <dsp:nvSpPr>
        <dsp:cNvPr id="0" name=""/>
        <dsp:cNvSpPr/>
      </dsp:nvSpPr>
      <dsp:spPr>
        <a:xfrm>
          <a:off x="8311596" y="749488"/>
          <a:ext cx="2669818" cy="382112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 о счетах-фактурах;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 об организациях и физических лицах, относящихся к «группе риска», в отношении которых имеются сведения: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 об уклонении от уплаты налогов;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об имеющейся дебиторской задолженности;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о нахождении в реестре недобросовестных поставщиков;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 иная информация (реестр жалоб, результаты контроля);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ЕГРЮЛ, ЕГРИП, ЕГРН;</a:t>
          </a: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200" i="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информация, поступающая из территориальных органов ФНС.</a:t>
          </a:r>
        </a:p>
      </dsp:txBody>
      <dsp:txXfrm>
        <a:off x="8389792" y="827684"/>
        <a:ext cx="2513426" cy="3664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CECD-9097-46F8-B95F-1DA7F16D71BF}">
      <dsp:nvSpPr>
        <dsp:cNvPr id="0" name=""/>
        <dsp:cNvSpPr/>
      </dsp:nvSpPr>
      <dsp:spPr>
        <a:xfrm>
          <a:off x="4792689" y="1980"/>
          <a:ext cx="1465073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7244" y="216535"/>
        <a:ext cx="1035963" cy="1035963"/>
      </dsp:txXfrm>
    </dsp:sp>
    <dsp:sp modelId="{9E3C94FF-C1F4-4745-86B0-C1428F710CDE}">
      <dsp:nvSpPr>
        <dsp:cNvPr id="0" name=""/>
        <dsp:cNvSpPr/>
      </dsp:nvSpPr>
      <dsp:spPr>
        <a:xfrm rot="1800000">
          <a:off x="6239248" y="949888"/>
          <a:ext cx="666001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249185" y="1011695"/>
        <a:ext cx="517662" cy="296678"/>
      </dsp:txXfrm>
    </dsp:sp>
    <dsp:sp modelId="{CB2C97B2-F145-4DE4-81D0-C641E6D041B9}">
      <dsp:nvSpPr>
        <dsp:cNvPr id="0" name=""/>
        <dsp:cNvSpPr/>
      </dsp:nvSpPr>
      <dsp:spPr>
        <a:xfrm>
          <a:off x="6698253" y="1102158"/>
          <a:ext cx="1465073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казначейство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2808" y="1316713"/>
        <a:ext cx="1035963" cy="1035963"/>
      </dsp:txXfrm>
    </dsp:sp>
    <dsp:sp modelId="{B6545A73-2F19-425D-8C99-4C66D280ED4B}">
      <dsp:nvSpPr>
        <dsp:cNvPr id="0" name=""/>
        <dsp:cNvSpPr/>
      </dsp:nvSpPr>
      <dsp:spPr>
        <a:xfrm rot="5400000">
          <a:off x="7190035" y="2680594"/>
          <a:ext cx="666001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264205" y="2705317"/>
        <a:ext cx="517662" cy="296678"/>
      </dsp:txXfrm>
    </dsp:sp>
    <dsp:sp modelId="{0F5EDA3F-794C-44D4-A9C8-7240DC597A1E}">
      <dsp:nvSpPr>
        <dsp:cNvPr id="0" name=""/>
        <dsp:cNvSpPr/>
      </dsp:nvSpPr>
      <dsp:spPr>
        <a:xfrm>
          <a:off x="6698253" y="3302515"/>
          <a:ext cx="1465073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Получатель бюджетных средств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2808" y="3517070"/>
        <a:ext cx="1035963" cy="1035963"/>
      </dsp:txXfrm>
    </dsp:sp>
    <dsp:sp modelId="{DD64DEB1-E24A-458F-BDD4-62651D31E043}">
      <dsp:nvSpPr>
        <dsp:cNvPr id="0" name=""/>
        <dsp:cNvSpPr/>
      </dsp:nvSpPr>
      <dsp:spPr>
        <a:xfrm rot="9119732">
          <a:off x="6228660" y="4493234"/>
          <a:ext cx="666001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368315" y="4557300"/>
        <a:ext cx="517662" cy="296678"/>
      </dsp:txXfrm>
    </dsp:sp>
    <dsp:sp modelId="{6CAE0C4D-B038-49AA-9919-2FCA1010C5BE}">
      <dsp:nvSpPr>
        <dsp:cNvPr id="0" name=""/>
        <dsp:cNvSpPr/>
      </dsp:nvSpPr>
      <dsp:spPr>
        <a:xfrm>
          <a:off x="4792689" y="4402693"/>
          <a:ext cx="1465073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</a:t>
          </a:r>
          <a:r>
            <a:rPr lang="ru-RU" sz="13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казначействоБанк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7244" y="4617248"/>
        <a:ext cx="1035963" cy="1035963"/>
      </dsp:txXfrm>
    </dsp:sp>
    <dsp:sp modelId="{6B117573-5007-4318-9D20-80BBEBD05827}">
      <dsp:nvSpPr>
        <dsp:cNvPr id="0" name=""/>
        <dsp:cNvSpPr/>
      </dsp:nvSpPr>
      <dsp:spPr>
        <a:xfrm rot="12600000">
          <a:off x="4156151" y="4493239"/>
          <a:ext cx="639675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94553" y="4629216"/>
        <a:ext cx="491336" cy="296678"/>
      </dsp:txXfrm>
    </dsp:sp>
    <dsp:sp modelId="{E51E3090-72F3-4388-B88F-D79B0917FC0F}">
      <dsp:nvSpPr>
        <dsp:cNvPr id="0" name=""/>
        <dsp:cNvSpPr/>
      </dsp:nvSpPr>
      <dsp:spPr>
        <a:xfrm>
          <a:off x="2847574" y="3302515"/>
          <a:ext cx="1544172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 (</a:t>
          </a:r>
          <a:r>
            <a:rPr lang="ru-RU" sz="11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соисполнитель субподрядчик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3713" y="3517070"/>
        <a:ext cx="1091894" cy="1035963"/>
      </dsp:txXfrm>
    </dsp:sp>
    <dsp:sp modelId="{C43430AE-FE37-4F3C-B8FA-B0570AE7308C}">
      <dsp:nvSpPr>
        <dsp:cNvPr id="0" name=""/>
        <dsp:cNvSpPr/>
      </dsp:nvSpPr>
      <dsp:spPr>
        <a:xfrm rot="16200000">
          <a:off x="3287685" y="2680297"/>
          <a:ext cx="666001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855" y="2853359"/>
        <a:ext cx="517662" cy="296678"/>
      </dsp:txXfrm>
    </dsp:sp>
    <dsp:sp modelId="{06B09558-C3FC-4B73-9742-1D015D32E01E}">
      <dsp:nvSpPr>
        <dsp:cNvPr id="0" name=""/>
        <dsp:cNvSpPr/>
      </dsp:nvSpPr>
      <dsp:spPr>
        <a:xfrm>
          <a:off x="2887124" y="1102158"/>
          <a:ext cx="1465073" cy="1465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ФНС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679" y="1316713"/>
        <a:ext cx="1035963" cy="1035963"/>
      </dsp:txXfrm>
    </dsp:sp>
    <dsp:sp modelId="{172E45AB-20C6-49A1-A388-A22187383FF8}">
      <dsp:nvSpPr>
        <dsp:cNvPr id="0" name=""/>
        <dsp:cNvSpPr/>
      </dsp:nvSpPr>
      <dsp:spPr>
        <a:xfrm rot="19800000">
          <a:off x="4200870" y="957634"/>
          <a:ext cx="667481" cy="49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0807" y="1093611"/>
        <a:ext cx="519142" cy="296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F046-E29E-4BAA-AD63-6624CE236E29}">
      <dsp:nvSpPr>
        <dsp:cNvPr id="0" name=""/>
        <dsp:cNvSpPr/>
      </dsp:nvSpPr>
      <dsp:spPr>
        <a:xfrm>
          <a:off x="-5752421" y="-878370"/>
          <a:ext cx="6832151" cy="683215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322C-7CE7-4BF6-B39E-4B3A7ABDB826}">
      <dsp:nvSpPr>
        <dsp:cNvPr id="0" name=""/>
        <dsp:cNvSpPr/>
      </dsp:nvSpPr>
      <dsp:spPr>
        <a:xfrm>
          <a:off x="338841" y="230728"/>
          <a:ext cx="10749028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Офшорная компания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41" y="230728"/>
        <a:ext cx="10749028" cy="461253"/>
      </dsp:txXfrm>
    </dsp:sp>
    <dsp:sp modelId="{1DC65CE6-68C6-4356-9A96-EE7A9D395E25}">
      <dsp:nvSpPr>
        <dsp:cNvPr id="0" name=""/>
        <dsp:cNvSpPr/>
      </dsp:nvSpPr>
      <dsp:spPr>
        <a:xfrm>
          <a:off x="50558" y="173071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33314-15BB-4D32-8337-F7B4D93C6847}">
      <dsp:nvSpPr>
        <dsp:cNvPr id="0" name=""/>
        <dsp:cNvSpPr/>
      </dsp:nvSpPr>
      <dsp:spPr>
        <a:xfrm>
          <a:off x="756547" y="923014"/>
          <a:ext cx="10331322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вступившего неисполненного  решения ФАС 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547" y="923014"/>
        <a:ext cx="10331322" cy="461253"/>
      </dsp:txXfrm>
    </dsp:sp>
    <dsp:sp modelId="{D9E1648B-D6FA-41B1-AB58-58697315319A}">
      <dsp:nvSpPr>
        <dsp:cNvPr id="0" name=""/>
        <dsp:cNvSpPr/>
      </dsp:nvSpPr>
      <dsp:spPr>
        <a:xfrm>
          <a:off x="468264" y="865357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BC2A1-ADCE-42CC-8BC4-FBAAD68789E9}">
      <dsp:nvSpPr>
        <dsp:cNvPr id="0" name=""/>
        <dsp:cNvSpPr/>
      </dsp:nvSpPr>
      <dsp:spPr>
        <a:xfrm>
          <a:off x="985448" y="1614792"/>
          <a:ext cx="10102421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Необычный, сложный характер расчетов, нереальные сроки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48" y="1614792"/>
        <a:ext cx="10102421" cy="461253"/>
      </dsp:txXfrm>
    </dsp:sp>
    <dsp:sp modelId="{2341E1CE-99E4-413E-9C9A-3384DAA57E03}">
      <dsp:nvSpPr>
        <dsp:cNvPr id="0" name=""/>
        <dsp:cNvSpPr/>
      </dsp:nvSpPr>
      <dsp:spPr>
        <a:xfrm>
          <a:off x="697165" y="1557135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CC1B-AA6B-4030-9D25-8425C5C2C454}">
      <dsp:nvSpPr>
        <dsp:cNvPr id="0" name=""/>
        <dsp:cNvSpPr/>
      </dsp:nvSpPr>
      <dsp:spPr>
        <a:xfrm>
          <a:off x="1087118" y="2316603"/>
          <a:ext cx="10029335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организации в перечне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Росфинмониторинга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7118" y="2316603"/>
        <a:ext cx="10029335" cy="461253"/>
      </dsp:txXfrm>
    </dsp:sp>
    <dsp:sp modelId="{0F43A562-DED7-4004-801A-10EA6F7E1078}">
      <dsp:nvSpPr>
        <dsp:cNvPr id="0" name=""/>
        <dsp:cNvSpPr/>
      </dsp:nvSpPr>
      <dsp:spPr>
        <a:xfrm>
          <a:off x="770251" y="2249421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D070A-7376-43C0-996C-63C96E345804}">
      <dsp:nvSpPr>
        <dsp:cNvPr id="0" name=""/>
        <dsp:cNvSpPr/>
      </dsp:nvSpPr>
      <dsp:spPr>
        <a:xfrm>
          <a:off x="985448" y="2999364"/>
          <a:ext cx="10102421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Аффилированность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5448" y="2999364"/>
        <a:ext cx="10102421" cy="461253"/>
      </dsp:txXfrm>
    </dsp:sp>
    <dsp:sp modelId="{ED09CA45-D8C9-4FCC-80AE-38085174CE67}">
      <dsp:nvSpPr>
        <dsp:cNvPr id="0" name=""/>
        <dsp:cNvSpPr/>
      </dsp:nvSpPr>
      <dsp:spPr>
        <a:xfrm>
          <a:off x="697165" y="2941707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EF5D5-9A40-4202-B773-7DD397AF59F3}">
      <dsp:nvSpPr>
        <dsp:cNvPr id="0" name=""/>
        <dsp:cNvSpPr/>
      </dsp:nvSpPr>
      <dsp:spPr>
        <a:xfrm>
          <a:off x="743633" y="3691142"/>
          <a:ext cx="10331322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операций с денежными средствами  целям деятельности организации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33" y="3691142"/>
        <a:ext cx="10331322" cy="461253"/>
      </dsp:txXfrm>
    </dsp:sp>
    <dsp:sp modelId="{89A9400A-8C6D-4532-949F-2F9847D5E646}">
      <dsp:nvSpPr>
        <dsp:cNvPr id="0" name=""/>
        <dsp:cNvSpPr/>
      </dsp:nvSpPr>
      <dsp:spPr>
        <a:xfrm>
          <a:off x="468264" y="3633486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AC597-4815-45BE-8BBA-AD8EA2ECBCA2}">
      <dsp:nvSpPr>
        <dsp:cNvPr id="0" name=""/>
        <dsp:cNvSpPr/>
      </dsp:nvSpPr>
      <dsp:spPr>
        <a:xfrm>
          <a:off x="256826" y="4330190"/>
          <a:ext cx="10817822" cy="4612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2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об организации включена в реестр недобросовестных поставщиков</a:t>
          </a:r>
          <a:b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(подрядчиков, исполнителей)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26" y="4330190"/>
        <a:ext cx="10817822" cy="461253"/>
      </dsp:txXfrm>
    </dsp:sp>
    <dsp:sp modelId="{B1EEFE73-7205-402C-9B01-2F4E5C3B4F0C}">
      <dsp:nvSpPr>
        <dsp:cNvPr id="0" name=""/>
        <dsp:cNvSpPr/>
      </dsp:nvSpPr>
      <dsp:spPr>
        <a:xfrm>
          <a:off x="50558" y="4325771"/>
          <a:ext cx="576566" cy="57656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AA73-3BDB-448E-A0E0-535006BA54AD}">
      <dsp:nvSpPr>
        <dsp:cNvPr id="0" name=""/>
        <dsp:cNvSpPr/>
      </dsp:nvSpPr>
      <dsp:spPr>
        <a:xfrm>
          <a:off x="0" y="226324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E9FF2-5CEB-4682-815E-CD36A689EB43}">
      <dsp:nvSpPr>
        <dsp:cNvPr id="0" name=""/>
        <dsp:cNvSpPr/>
      </dsp:nvSpPr>
      <dsp:spPr>
        <a:xfrm>
          <a:off x="548185" y="14449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Независимость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801" y="36065"/>
        <a:ext cx="7542458" cy="399568"/>
      </dsp:txXfrm>
    </dsp:sp>
    <dsp:sp modelId="{47D0642E-E9DA-4B75-8881-54207EF9608F}">
      <dsp:nvSpPr>
        <dsp:cNvPr id="0" name=""/>
        <dsp:cNvSpPr/>
      </dsp:nvSpPr>
      <dsp:spPr>
        <a:xfrm>
          <a:off x="0" y="9067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580E6-9538-4040-88C7-192214391864}">
      <dsp:nvSpPr>
        <dsp:cNvPr id="0" name=""/>
        <dsp:cNvSpPr/>
      </dsp:nvSpPr>
      <dsp:spPr>
        <a:xfrm>
          <a:off x="541835" y="6853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Статус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706941"/>
        <a:ext cx="7542458" cy="399568"/>
      </dsp:txXfrm>
    </dsp:sp>
    <dsp:sp modelId="{7B78D53B-CDAF-45D5-B652-9A8AE2B5FCEC}">
      <dsp:nvSpPr>
        <dsp:cNvPr id="0" name=""/>
        <dsp:cNvSpPr/>
      </dsp:nvSpPr>
      <dsp:spPr>
        <a:xfrm>
          <a:off x="0" y="15871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66C1F-4323-4FEA-9922-B935B465ACE9}">
      <dsp:nvSpPr>
        <dsp:cNvPr id="0" name=""/>
        <dsp:cNvSpPr/>
      </dsp:nvSpPr>
      <dsp:spPr>
        <a:xfrm>
          <a:off x="541835" y="13657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1387341"/>
        <a:ext cx="7542458" cy="399568"/>
      </dsp:txXfrm>
    </dsp:sp>
    <dsp:sp modelId="{735ACE94-E54D-4720-8EA0-E560B3EDD81A}">
      <dsp:nvSpPr>
        <dsp:cNvPr id="0" name=""/>
        <dsp:cNvSpPr/>
      </dsp:nvSpPr>
      <dsp:spPr>
        <a:xfrm>
          <a:off x="0" y="22675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DCD86-0FDD-4EBA-A111-A4212A12ABB7}">
      <dsp:nvSpPr>
        <dsp:cNvPr id="0" name=""/>
        <dsp:cNvSpPr/>
      </dsp:nvSpPr>
      <dsp:spPr>
        <a:xfrm>
          <a:off x="541835" y="20461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Выявление, оценка и анализ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2067741"/>
        <a:ext cx="7542458" cy="399568"/>
      </dsp:txXfrm>
    </dsp:sp>
    <dsp:sp modelId="{0EC02090-53B4-4AA7-A8E4-EBD7EA4614B1}">
      <dsp:nvSpPr>
        <dsp:cNvPr id="0" name=""/>
        <dsp:cNvSpPr/>
      </dsp:nvSpPr>
      <dsp:spPr>
        <a:xfrm>
          <a:off x="0" y="29479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CB4EA-DC8B-4FB3-8516-62A4A6D8E6CC}">
      <dsp:nvSpPr>
        <dsp:cNvPr id="0" name=""/>
        <dsp:cNvSpPr/>
      </dsp:nvSpPr>
      <dsp:spPr>
        <a:xfrm>
          <a:off x="541835" y="27265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конфликта интересов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2748141"/>
        <a:ext cx="7542458" cy="399568"/>
      </dsp:txXfrm>
    </dsp:sp>
    <dsp:sp modelId="{8C57F47D-03C0-4F36-95A7-77AD0D68FFDD}">
      <dsp:nvSpPr>
        <dsp:cNvPr id="0" name=""/>
        <dsp:cNvSpPr/>
      </dsp:nvSpPr>
      <dsp:spPr>
        <a:xfrm>
          <a:off x="0" y="36283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B0FD1-0036-4C16-A029-E4BC573B4786}">
      <dsp:nvSpPr>
        <dsp:cNvPr id="0" name=""/>
        <dsp:cNvSpPr/>
      </dsp:nvSpPr>
      <dsp:spPr>
        <a:xfrm>
          <a:off x="541835" y="34069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Нетерпимость к коррупции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3428541"/>
        <a:ext cx="7542458" cy="399568"/>
      </dsp:txXfrm>
    </dsp:sp>
    <dsp:sp modelId="{E1F41373-65AE-4543-8AE6-695BF1886A44}">
      <dsp:nvSpPr>
        <dsp:cNvPr id="0" name=""/>
        <dsp:cNvSpPr/>
      </dsp:nvSpPr>
      <dsp:spPr>
        <a:xfrm>
          <a:off x="0" y="4308725"/>
          <a:ext cx="108367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B5634-A5AB-4FE3-BF6C-E4EDA19219F9}">
      <dsp:nvSpPr>
        <dsp:cNvPr id="0" name=""/>
        <dsp:cNvSpPr/>
      </dsp:nvSpPr>
      <dsp:spPr>
        <a:xfrm>
          <a:off x="541835" y="4087325"/>
          <a:ext cx="7585690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1" tIns="0" rIns="28672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конфиденциальности и защиты информации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451" y="4108941"/>
        <a:ext cx="754245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7B69-3444-49B0-BAEC-9D502F884A5B}">
      <dsp:nvSpPr>
        <dsp:cNvPr id="0" name=""/>
        <dsp:cNvSpPr/>
      </dsp:nvSpPr>
      <dsp:spPr>
        <a:xfrm>
          <a:off x="15254" y="-459839"/>
          <a:ext cx="4327001" cy="2693007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603" y="328924"/>
        <a:ext cx="3059652" cy="1904244"/>
      </dsp:txXfrm>
    </dsp:sp>
    <dsp:sp modelId="{E757ED7B-9EFA-4EE6-B73D-5D740461D267}">
      <dsp:nvSpPr>
        <dsp:cNvPr id="0" name=""/>
        <dsp:cNvSpPr/>
      </dsp:nvSpPr>
      <dsp:spPr>
        <a:xfrm rot="5400000">
          <a:off x="8004371" y="-1366173"/>
          <a:ext cx="2709876" cy="4549395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5B8DD-B197-4401-805C-D3DF73D58E7E}">
      <dsp:nvSpPr>
        <dsp:cNvPr id="0" name=""/>
        <dsp:cNvSpPr/>
      </dsp:nvSpPr>
      <dsp:spPr>
        <a:xfrm rot="10800000">
          <a:off x="7160430" y="2505107"/>
          <a:ext cx="4476577" cy="2378574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F537B-A807-4D72-A794-96EC6F446E23}">
      <dsp:nvSpPr>
        <dsp:cNvPr id="0" name=""/>
        <dsp:cNvSpPr/>
      </dsp:nvSpPr>
      <dsp:spPr>
        <a:xfrm rot="16200000">
          <a:off x="857905" y="1405302"/>
          <a:ext cx="2623055" cy="4333724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2DF53-E849-452D-9BB1-1AEC0828DA52}">
      <dsp:nvSpPr>
        <dsp:cNvPr id="0" name=""/>
        <dsp:cNvSpPr/>
      </dsp:nvSpPr>
      <dsp:spPr>
        <a:xfrm flipV="1">
          <a:off x="5014951" y="1979619"/>
          <a:ext cx="938539" cy="1766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2F9CC-5339-4617-BE50-070048A60143}">
      <dsp:nvSpPr>
        <dsp:cNvPr id="0" name=""/>
        <dsp:cNvSpPr/>
      </dsp:nvSpPr>
      <dsp:spPr>
        <a:xfrm rot="10800000">
          <a:off x="7200901" y="4116405"/>
          <a:ext cx="181652" cy="1195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AFE7-3A8C-4E78-8D4A-9F6D3CCC7243}">
      <dsp:nvSpPr>
        <dsp:cNvPr id="0" name=""/>
        <dsp:cNvSpPr/>
      </dsp:nvSpPr>
      <dsp:spPr>
        <a:xfrm rot="10800000">
          <a:off x="2285083" y="2907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в открытии лицевого счета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2907"/>
        <a:ext cx="8388108" cy="550496"/>
      </dsp:txXfrm>
    </dsp:sp>
    <dsp:sp modelId="{ED8041F3-22DE-4753-9AE4-F650AD9C50A2}">
      <dsp:nvSpPr>
        <dsp:cNvPr id="0" name=""/>
        <dsp:cNvSpPr/>
      </dsp:nvSpPr>
      <dsp:spPr>
        <a:xfrm>
          <a:off x="2009835" y="2907"/>
          <a:ext cx="550496" cy="5504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3788CD-94A3-4DB6-ABDE-76E461477CEB}">
      <dsp:nvSpPr>
        <dsp:cNvPr id="0" name=""/>
        <dsp:cNvSpPr/>
      </dsp:nvSpPr>
      <dsp:spPr>
        <a:xfrm rot="10800000">
          <a:off x="2285083" y="706503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предписания о приостановлении (отмене) закупки, устранения нарушения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706503"/>
        <a:ext cx="8388108" cy="550496"/>
      </dsp:txXfrm>
    </dsp:sp>
    <dsp:sp modelId="{2F7F6914-0CAD-444D-AE48-FD6418D0E54B}">
      <dsp:nvSpPr>
        <dsp:cNvPr id="0" name=""/>
        <dsp:cNvSpPr/>
      </dsp:nvSpPr>
      <dsp:spPr>
        <a:xfrm>
          <a:off x="2009835" y="706503"/>
          <a:ext cx="550496" cy="5504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402595-A036-47DD-9B4E-0157E179B577}">
      <dsp:nvSpPr>
        <dsp:cNvPr id="0" name=""/>
        <dsp:cNvSpPr/>
      </dsp:nvSpPr>
      <dsp:spPr>
        <a:xfrm rot="10800000">
          <a:off x="2285083" y="1410099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(приостановление) в платеже за счет средств из бюджета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1410099"/>
        <a:ext cx="8388108" cy="550496"/>
      </dsp:txXfrm>
    </dsp:sp>
    <dsp:sp modelId="{976C6590-AA89-4024-91B3-26A5704D834B}">
      <dsp:nvSpPr>
        <dsp:cNvPr id="0" name=""/>
        <dsp:cNvSpPr/>
      </dsp:nvSpPr>
      <dsp:spPr>
        <a:xfrm>
          <a:off x="2009835" y="1410099"/>
          <a:ext cx="550496" cy="5504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35645F-F1F8-4D70-8166-927B36EC5AD9}">
      <dsp:nvSpPr>
        <dsp:cNvPr id="0" name=""/>
        <dsp:cNvSpPr/>
      </dsp:nvSpPr>
      <dsp:spPr>
        <a:xfrm rot="10800000">
          <a:off x="2285083" y="2113695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Отказ в постановке на учет бюджетного обязательства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2113695"/>
        <a:ext cx="8388108" cy="550496"/>
      </dsp:txXfrm>
    </dsp:sp>
    <dsp:sp modelId="{F67711EA-F052-4FF6-8165-1DC21180F7D1}">
      <dsp:nvSpPr>
        <dsp:cNvPr id="0" name=""/>
        <dsp:cNvSpPr/>
      </dsp:nvSpPr>
      <dsp:spPr>
        <a:xfrm>
          <a:off x="2009835" y="2113695"/>
          <a:ext cx="550496" cy="5504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FA4D3C-3792-4B6E-857D-2E88CA7909D1}">
      <dsp:nvSpPr>
        <dsp:cNvPr id="0" name=""/>
        <dsp:cNvSpPr/>
      </dsp:nvSpPr>
      <dsp:spPr>
        <a:xfrm rot="10800000">
          <a:off x="2285083" y="2817292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Отзыв лимитов бюджетных обязательств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2817292"/>
        <a:ext cx="8388108" cy="550496"/>
      </dsp:txXfrm>
    </dsp:sp>
    <dsp:sp modelId="{B346B67E-222D-40C6-A2CF-B347FD52A32C}">
      <dsp:nvSpPr>
        <dsp:cNvPr id="0" name=""/>
        <dsp:cNvSpPr/>
      </dsp:nvSpPr>
      <dsp:spPr>
        <a:xfrm>
          <a:off x="2009835" y="2817292"/>
          <a:ext cx="550496" cy="5504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A00670-BA45-4C84-BD6E-4CBBD99DF52F}">
      <dsp:nvSpPr>
        <dsp:cNvPr id="0" name=""/>
        <dsp:cNvSpPr/>
      </dsp:nvSpPr>
      <dsp:spPr>
        <a:xfrm rot="10800000">
          <a:off x="2285083" y="3520888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контрольных мероприятий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3520888"/>
        <a:ext cx="8388108" cy="550496"/>
      </dsp:txXfrm>
    </dsp:sp>
    <dsp:sp modelId="{A31AC233-9F6F-4AB5-8671-048296952B5B}">
      <dsp:nvSpPr>
        <dsp:cNvPr id="0" name=""/>
        <dsp:cNvSpPr/>
      </dsp:nvSpPr>
      <dsp:spPr>
        <a:xfrm>
          <a:off x="2009835" y="3520888"/>
          <a:ext cx="550496" cy="5504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4A4FAC-AA2C-409E-9911-A46F6FD257A3}">
      <dsp:nvSpPr>
        <dsp:cNvPr id="0" name=""/>
        <dsp:cNvSpPr/>
      </dsp:nvSpPr>
      <dsp:spPr>
        <a:xfrm rot="10800000">
          <a:off x="2285083" y="4224484"/>
          <a:ext cx="8525732" cy="55049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275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предписания о перечислении в федеральный бюджет средств по возмещению ущерба, причиненного Российской Федерации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2707" y="4224484"/>
        <a:ext cx="8388108" cy="550496"/>
      </dsp:txXfrm>
    </dsp:sp>
    <dsp:sp modelId="{9AD0F9CD-7BDD-4FA1-B81B-4CC58B91148E}">
      <dsp:nvSpPr>
        <dsp:cNvPr id="0" name=""/>
        <dsp:cNvSpPr/>
      </dsp:nvSpPr>
      <dsp:spPr>
        <a:xfrm>
          <a:off x="2009835" y="4224484"/>
          <a:ext cx="550496" cy="5504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CB899-7D14-46EF-AF4C-CB23BF12E2B4}">
      <dsp:nvSpPr>
        <dsp:cNvPr id="0" name=""/>
        <dsp:cNvSpPr/>
      </dsp:nvSpPr>
      <dsp:spPr>
        <a:xfrm>
          <a:off x="278219" y="1614686"/>
          <a:ext cx="2846619" cy="16133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мониторинга: разработка и утверждение.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рисков.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рисков.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мер реагирования.</a:t>
          </a:r>
          <a:endParaRPr lang="ru-RU" sz="1400" b="1" u="sng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78219" y="1614686"/>
        <a:ext cx="2846619" cy="1613375"/>
      </dsp:txXfrm>
    </dsp:sp>
    <dsp:sp modelId="{65C3DDB4-6076-4525-B930-E3CE3EB4A7A0}">
      <dsp:nvSpPr>
        <dsp:cNvPr id="0" name=""/>
        <dsp:cNvSpPr/>
      </dsp:nvSpPr>
      <dsp:spPr>
        <a:xfrm>
          <a:off x="188447" y="1602094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C580D-6844-4ED7-BDB9-34F834558B67}">
      <dsp:nvSpPr>
        <dsp:cNvPr id="0" name=""/>
        <dsp:cNvSpPr/>
      </dsp:nvSpPr>
      <dsp:spPr>
        <a:xfrm>
          <a:off x="346952" y="1160091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9CD31-BFD1-45BE-9ED9-9BC6136DC06C}">
      <dsp:nvSpPr>
        <dsp:cNvPr id="0" name=""/>
        <dsp:cNvSpPr/>
      </dsp:nvSpPr>
      <dsp:spPr>
        <a:xfrm>
          <a:off x="679291" y="1108117"/>
          <a:ext cx="355827" cy="35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F183F-F067-4BA9-8AC8-F33715D84507}">
      <dsp:nvSpPr>
        <dsp:cNvPr id="0" name=""/>
        <dsp:cNvSpPr/>
      </dsp:nvSpPr>
      <dsp:spPr>
        <a:xfrm>
          <a:off x="892815" y="771016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7C4E1-E4E4-4473-B84D-C228F7D40121}">
      <dsp:nvSpPr>
        <dsp:cNvPr id="0" name=""/>
        <dsp:cNvSpPr/>
      </dsp:nvSpPr>
      <dsp:spPr>
        <a:xfrm>
          <a:off x="1455005" y="682670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FBB61-3B60-4A51-86F3-3187E79C5E98}">
      <dsp:nvSpPr>
        <dsp:cNvPr id="0" name=""/>
        <dsp:cNvSpPr/>
      </dsp:nvSpPr>
      <dsp:spPr>
        <a:xfrm>
          <a:off x="2021391" y="789199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DD950-5C5E-4B2C-A6A6-E106EFDAF9D3}">
      <dsp:nvSpPr>
        <dsp:cNvPr id="0" name=""/>
        <dsp:cNvSpPr/>
      </dsp:nvSpPr>
      <dsp:spPr>
        <a:xfrm>
          <a:off x="2367246" y="1099548"/>
          <a:ext cx="355827" cy="35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A9BD8-FA4C-4258-93A0-DD61330051D3}">
      <dsp:nvSpPr>
        <dsp:cNvPr id="0" name=""/>
        <dsp:cNvSpPr/>
      </dsp:nvSpPr>
      <dsp:spPr>
        <a:xfrm>
          <a:off x="2820390" y="1532223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5212B-9D59-4B9B-9917-803C3A877590}">
      <dsp:nvSpPr>
        <dsp:cNvPr id="0" name=""/>
        <dsp:cNvSpPr/>
      </dsp:nvSpPr>
      <dsp:spPr>
        <a:xfrm>
          <a:off x="3038160" y="2239248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83A57-5CC9-4A38-901F-53A43FD785B8}">
      <dsp:nvSpPr>
        <dsp:cNvPr id="0" name=""/>
        <dsp:cNvSpPr/>
      </dsp:nvSpPr>
      <dsp:spPr>
        <a:xfrm>
          <a:off x="1306643" y="1006256"/>
          <a:ext cx="582263" cy="582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AB82F-5BE3-4D30-8144-C38730EE0304}">
      <dsp:nvSpPr>
        <dsp:cNvPr id="0" name=""/>
        <dsp:cNvSpPr/>
      </dsp:nvSpPr>
      <dsp:spPr>
        <a:xfrm>
          <a:off x="160670" y="2290660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B5CC1-E8B5-4D9B-849E-F183FCDB360F}">
      <dsp:nvSpPr>
        <dsp:cNvPr id="0" name=""/>
        <dsp:cNvSpPr/>
      </dsp:nvSpPr>
      <dsp:spPr>
        <a:xfrm>
          <a:off x="160671" y="2940942"/>
          <a:ext cx="355827" cy="35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E2AD6-4090-40B0-9BF7-ABC45352B7D7}">
      <dsp:nvSpPr>
        <dsp:cNvPr id="0" name=""/>
        <dsp:cNvSpPr/>
      </dsp:nvSpPr>
      <dsp:spPr>
        <a:xfrm>
          <a:off x="621024" y="3189405"/>
          <a:ext cx="517567" cy="51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396256-4FBC-4153-95B2-A5C0BA5DB4AD}">
      <dsp:nvSpPr>
        <dsp:cNvPr id="0" name=""/>
        <dsp:cNvSpPr/>
      </dsp:nvSpPr>
      <dsp:spPr>
        <a:xfrm>
          <a:off x="1438958" y="3723042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4C2BE-4AA2-4A0B-B7A1-544E10AF02EF}">
      <dsp:nvSpPr>
        <dsp:cNvPr id="0" name=""/>
        <dsp:cNvSpPr/>
      </dsp:nvSpPr>
      <dsp:spPr>
        <a:xfrm>
          <a:off x="1536011" y="3114688"/>
          <a:ext cx="355827" cy="35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32969-DC8D-44FC-8B9C-E3B857427C2A}">
      <dsp:nvSpPr>
        <dsp:cNvPr id="0" name=""/>
        <dsp:cNvSpPr/>
      </dsp:nvSpPr>
      <dsp:spPr>
        <a:xfrm>
          <a:off x="1862886" y="3587831"/>
          <a:ext cx="226435" cy="226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C9E23-DC51-4134-9AA0-8D28016BC3ED}">
      <dsp:nvSpPr>
        <dsp:cNvPr id="0" name=""/>
        <dsp:cNvSpPr/>
      </dsp:nvSpPr>
      <dsp:spPr>
        <a:xfrm>
          <a:off x="2221125" y="3123219"/>
          <a:ext cx="517567" cy="51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EA8DE-552F-46D3-8368-61A7016499FF}">
      <dsp:nvSpPr>
        <dsp:cNvPr id="0" name=""/>
        <dsp:cNvSpPr/>
      </dsp:nvSpPr>
      <dsp:spPr>
        <a:xfrm>
          <a:off x="2814291" y="2901008"/>
          <a:ext cx="355827" cy="35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5BFC7-6EEF-44FD-8BB3-8CA84616211E}">
      <dsp:nvSpPr>
        <dsp:cNvPr id="0" name=""/>
        <dsp:cNvSpPr/>
      </dsp:nvSpPr>
      <dsp:spPr>
        <a:xfrm>
          <a:off x="3143756" y="1347959"/>
          <a:ext cx="1045014" cy="199504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88C3-37B1-46F9-A9EE-B381E4C422B1}">
      <dsp:nvSpPr>
        <dsp:cNvPr id="0" name=""/>
        <dsp:cNvSpPr/>
      </dsp:nvSpPr>
      <dsp:spPr>
        <a:xfrm>
          <a:off x="4188770" y="1259491"/>
          <a:ext cx="3084712" cy="23244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Разработка и утверждение: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- нормативных и иных </a:t>
          </a:r>
          <a:b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правовых актов; </a:t>
          </a:r>
          <a:b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- правил и программ (идентификации клиента, оценки риска);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- административных регламентов.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Анализ эффективности мер                      реагирования.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Организационные </a:t>
          </a:r>
          <a:b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мероприятия.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88770" y="1259491"/>
        <a:ext cx="3084712" cy="2324407"/>
      </dsp:txXfrm>
    </dsp:sp>
    <dsp:sp modelId="{EB0F79FB-991C-4D81-B7CE-4CCBB5055292}">
      <dsp:nvSpPr>
        <dsp:cNvPr id="0" name=""/>
        <dsp:cNvSpPr/>
      </dsp:nvSpPr>
      <dsp:spPr>
        <a:xfrm>
          <a:off x="7273483" y="1347959"/>
          <a:ext cx="1045014" cy="199504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6BCEA-0764-4AEB-BF28-B531CB07D6EB}">
      <dsp:nvSpPr>
        <dsp:cNvPr id="0" name=""/>
        <dsp:cNvSpPr/>
      </dsp:nvSpPr>
      <dsp:spPr>
        <a:xfrm>
          <a:off x="8318497" y="963396"/>
          <a:ext cx="2758515" cy="2712632"/>
        </a:xfrm>
        <a:prstGeom prst="ellipse">
          <a:avLst/>
        </a:prstGeom>
        <a:solidFill>
          <a:srgbClr val="84B4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интеграции информационных ресурсов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единого информационного пространства органов контроля (надзора)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иными участниками правоотношений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722472" y="1360652"/>
        <a:ext cx="1950565" cy="1918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90992-FD23-4DA4-A8A5-6076BE51CFA4}">
      <dsp:nvSpPr>
        <dsp:cNvPr id="0" name=""/>
        <dsp:cNvSpPr/>
      </dsp:nvSpPr>
      <dsp:spPr>
        <a:xfrm>
          <a:off x="0" y="453637"/>
          <a:ext cx="9976207" cy="1216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rPr>
            <a:t>СПАСИБО ЗА ВНИМАНИЕ!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59399" y="513036"/>
        <a:ext cx="985740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AFC8-5C8C-4031-BCB9-CC4424F37098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B17D-305F-4AC9-BC8A-22AAB0D6A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6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9262-7F6D-4509-A789-9FFAB11CA20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1ED-5BC4-4C34-82D5-AFAE681E25B8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A6F6-15FC-4BBE-A622-595A49FA394E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581E-F83D-40FD-9461-75E271A096A4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3E7D-5154-48EE-BEB7-AC997B202717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83D8-39A9-4F0A-AD4E-BEB353AE1A71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60F0-CE39-493E-90CE-1C7048FEEA42}" type="datetime1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6408-DBBA-4F41-B5F7-B3C2ADD49B7F}" type="datetime1">
              <a:rPr lang="ru-RU" smtClean="0"/>
              <a:t>15.08.2016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E866-9607-4C45-8FCA-EFC4B269C520}" type="datetime1">
              <a:rPr lang="ru-RU" smtClean="0"/>
              <a:t>15.08.2016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88A2-4D7C-4904-8D8C-5197731A9569}" type="datetime1">
              <a:rPr lang="ru-RU" smtClean="0"/>
              <a:t>15.08.2016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2451-0988-434D-A356-A236090A9DB4}" type="datetime1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4494-2B66-468F-B395-0A6AB33DCDDE}" type="datetime1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4FF05-6923-449C-805C-C2101D9BFD0E}" type="datetime1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8.jpeg"/><Relationship Id="rId10" Type="http://schemas.openxmlformats.org/officeDocument/2006/relationships/image" Target="../media/image23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352677" y="2338808"/>
            <a:ext cx="7381875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 использовании средств бюджета – как перспективное направление деятельности Федерального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956425" y="5214701"/>
            <a:ext cx="4611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межведомственного взаимодействия по обеспечению контроля в сфере контрактных отношений Управления </a:t>
            </a:r>
            <a:r>
              <a:rPr lang="ru-RU" sz="1400" spc="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совершенствования </a:t>
            </a:r>
            <a:r>
              <a:rPr lang="ru-RU" sz="1400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just">
              <a:defRPr/>
            </a:pPr>
            <a:r>
              <a:rPr lang="ru-RU" sz="1400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r">
              <a:defRPr/>
            </a:pPr>
            <a:r>
              <a:rPr lang="ru-RU" sz="1400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А.П. Кондратенко</a:t>
            </a:r>
            <a:endParaRPr lang="ru-RU" sz="14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03448" y="255521"/>
            <a:ext cx="10688296" cy="53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МОНИТОРИНГА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264" y="6416691"/>
            <a:ext cx="263305" cy="365125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7333021"/>
              </p:ext>
            </p:extLst>
          </p:nvPr>
        </p:nvGraphicFramePr>
        <p:xfrm>
          <a:off x="669498" y="1652000"/>
          <a:ext cx="10836701" cy="469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14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07" y="5934075"/>
            <a:ext cx="940292" cy="819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2961\Pictures\c80ca5ef4afa3613e9df2da321229225.jp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" y="1659105"/>
            <a:ext cx="529200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48" y="2346122"/>
            <a:ext cx="529200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80" y="3031782"/>
            <a:ext cx="529007" cy="46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81" y="3695699"/>
            <a:ext cx="499849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44" y="4370649"/>
            <a:ext cx="528086" cy="46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1" y="5048249"/>
            <a:ext cx="529008" cy="45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694" y="5720878"/>
            <a:ext cx="580227" cy="4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1" y="197623"/>
            <a:ext cx="11629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МОНИТОРИНГА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7103" y="1470849"/>
            <a:ext cx="2677797" cy="16943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hilly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9776098"/>
              </p:ext>
            </p:extLst>
          </p:nvPr>
        </p:nvGraphicFramePr>
        <p:xfrm>
          <a:off x="304801" y="1840965"/>
          <a:ext cx="11499459" cy="478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643933" y="1362075"/>
            <a:ext cx="2747884" cy="24583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00575" y="4344868"/>
            <a:ext cx="2905125" cy="237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238125" y="3820375"/>
            <a:ext cx="11772900" cy="847658"/>
          </a:xfrm>
          <a:prstGeom prst="ca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ОРГАНИЗАЦИЯ РАБОТЫ ПО МОНИТОРИНГУ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1853" y="2955652"/>
            <a:ext cx="2608295" cy="470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C:\Users\2961\Pictures\Рисунок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07" y="5866184"/>
            <a:ext cx="1085850" cy="8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57103" y="4905421"/>
            <a:ext cx="263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информации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ирог 17"/>
          <p:cNvSpPr/>
          <p:nvPr/>
        </p:nvSpPr>
        <p:spPr>
          <a:xfrm rot="16200000">
            <a:off x="2748358" y="4224730"/>
            <a:ext cx="1408915" cy="2295523"/>
          </a:xfrm>
          <a:prstGeom prst="pieWedge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304804" y="4354704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подозрительных операций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ирог 25"/>
          <p:cNvSpPr/>
          <p:nvPr/>
        </p:nvSpPr>
        <p:spPr>
          <a:xfrm rot="10800000">
            <a:off x="7505700" y="4653473"/>
            <a:ext cx="2771775" cy="1423476"/>
          </a:xfrm>
          <a:prstGeom prst="pieWedge">
            <a:avLst/>
          </a:prstGeom>
          <a:blipFill rotWithShape="0">
            <a:blip r:embed="rId9"/>
            <a:stretch>
              <a:fillRect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ирог 26"/>
          <p:cNvSpPr/>
          <p:nvPr/>
        </p:nvSpPr>
        <p:spPr>
          <a:xfrm rot="5400000">
            <a:off x="7896008" y="1524634"/>
            <a:ext cx="1791548" cy="2799936"/>
          </a:xfrm>
          <a:prstGeom prst="pieWedg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9004687" y="2529308"/>
            <a:ext cx="3082538" cy="122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обязательному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261698" y="2040966"/>
            <a:ext cx="2382234" cy="1791550"/>
            <a:chOff x="-761141" y="-129856"/>
            <a:chExt cx="4969686" cy="2974375"/>
          </a:xfrm>
        </p:grpSpPr>
        <p:sp>
          <p:nvSpPr>
            <p:cNvPr id="29" name="Пирог 28"/>
            <p:cNvSpPr/>
            <p:nvPr/>
          </p:nvSpPr>
          <p:spPr>
            <a:xfrm>
              <a:off x="-761141" y="-129856"/>
              <a:ext cx="4969686" cy="2974375"/>
            </a:xfrm>
            <a:prstGeom prst="pieWedge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Пирог 4"/>
            <p:cNvSpPr/>
            <p:nvPr/>
          </p:nvSpPr>
          <p:spPr>
            <a:xfrm>
              <a:off x="1404181" y="519796"/>
              <a:ext cx="2669916" cy="17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54487" y="3165231"/>
            <a:ext cx="2862262" cy="6067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клиентов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77475" y="4668817"/>
            <a:ext cx="287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http://www.pc-spezialisten.com/media/image/thumbnail/sicherhaeit-check151ea628a5f6a0_720x60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60" y="1362074"/>
            <a:ext cx="1368743" cy="107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7118" y="171451"/>
            <a:ext cx="1116633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10838" y="6438890"/>
            <a:ext cx="438289" cy="257187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298"/>
              </p:ext>
            </p:extLst>
          </p:nvPr>
        </p:nvGraphicFramePr>
        <p:xfrm>
          <a:off x="1190627" y="1150711"/>
          <a:ext cx="10344150" cy="489572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59399"/>
                <a:gridCol w="1934915"/>
                <a:gridCol w="498109"/>
                <a:gridCol w="3775620"/>
                <a:gridCol w="1658791"/>
                <a:gridCol w="1917316"/>
              </a:tblGrid>
              <a:tr h="7830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РИСКА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контроля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 клиент»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поступлений и направления расходования денежных средств клиента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22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Участники бюджетного процесса, бюджетные, автономные учреждения, получатели средств из бюджета, информация о которых включена в Сводный реестр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СВОДНЫЙ РЕЕСТР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в целях осуществления контроля в соответствии с частями 5, 8 статьи 99 Федерального закона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44-ФЗ, постановка на учет бюджетных обязательств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Санкционирование расходов,   предоставление средств из бюджета «под факт», использование ID, контроль факта исполнения, обследование, в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выезд на место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(фото-, и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видеофиксация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цене ТРУ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087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Госкорпорации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(компания),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ФГУП, АО с участием РФ, ФАУ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оригиналов документов и их копий,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сведений о целях финансово-хозяйственной деятельности,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финансовом положении,  о деловой репутации;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информации о клиенте, в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  органов власти, из информационных систем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источников поступлений денежных средств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30871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Получатели средств из бюджета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Усиленная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Стандартные процедуры контроля                             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проверка наличия:                                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регистрации на территории, включенной в перечень офшорных зон, в перечне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Росфинмониторинга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задолженности в бюджеты, процедуры реорганизации, ликвидации, банкротства, ограничения на осуществление хозяйственной 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757366" y="1207576"/>
            <a:ext cx="1932241" cy="702191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94334" y="1602768"/>
            <a:ext cx="995172" cy="39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08734" y="1207572"/>
            <a:ext cx="813225" cy="39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  <p:pic>
        <p:nvPicPr>
          <p:cNvPr id="2050" name="Picture 2" descr="C:\Users\2961\Pictures\рис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715" y="6136380"/>
            <a:ext cx="857311" cy="7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koshcheev.ru/wp-content/uploads/2012/04/DiaDoc-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44" y="1912144"/>
            <a:ext cx="5144731" cy="40505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1857375" y="1014413"/>
            <a:ext cx="7810499" cy="5491162"/>
          </a:xfrm>
          <a:prstGeom prst="ellipse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76201"/>
            <a:ext cx="11520485" cy="650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630027" y="6440609"/>
            <a:ext cx="502900" cy="365125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8213" y="1676400"/>
            <a:ext cx="2962274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 стороны заказчика и Федерального казначейства поставки товара (выполнения работ, оказания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5775" y="401458"/>
            <a:ext cx="28575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о клиентах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99759" y="1619250"/>
            <a:ext cx="3031333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 (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-банковское сопровождение)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1472" y="5286375"/>
            <a:ext cx="2886074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ТРУ, система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референтных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 товаров, работ,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62212" y="5286375"/>
            <a:ext cx="28765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средств из бюджета «под факт»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775" y="3448050"/>
            <a:ext cx="3033712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операциях с денежными средствами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9759" y="3448050"/>
            <a:ext cx="3031333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уникального номера (идентификатора) государственного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1899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гнутая вниз стрелка 16"/>
          <p:cNvSpPr/>
          <p:nvPr/>
        </p:nvSpPr>
        <p:spPr>
          <a:xfrm rot="11550238">
            <a:off x="2108588" y="1479804"/>
            <a:ext cx="7632952" cy="1618541"/>
          </a:xfrm>
          <a:prstGeom prst="curvedUpArrow">
            <a:avLst>
              <a:gd name="adj1" fmla="val 26235"/>
              <a:gd name="adj2" fmla="val 63162"/>
              <a:gd name="adj3" fmla="val 314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50" tIns="413048" rIns="468050" bIns="41304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0800000">
            <a:off x="5057774" y="2465672"/>
            <a:ext cx="4848225" cy="1953928"/>
          </a:xfrm>
          <a:prstGeom prst="curvedUpArrow">
            <a:avLst>
              <a:gd name="adj1" fmla="val 26235"/>
              <a:gd name="adj2" fmla="val 63162"/>
              <a:gd name="adj3" fmla="val 314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50" tIns="413048" rIns="468050" bIns="41304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2764086">
            <a:off x="4075001" y="2375553"/>
            <a:ext cx="4185057" cy="1775436"/>
          </a:xfrm>
          <a:prstGeom prst="curvedUpArrow">
            <a:avLst>
              <a:gd name="adj1" fmla="val 26235"/>
              <a:gd name="adj2" fmla="val 63162"/>
              <a:gd name="adj3" fmla="val 31429"/>
            </a:avLst>
          </a:prstGeom>
          <a:solidFill>
            <a:srgbClr val="CCE5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50" tIns="413048" rIns="468050" bIns="413048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0306137">
            <a:off x="5915651" y="5146864"/>
            <a:ext cx="4233532" cy="1449991"/>
          </a:xfrm>
          <a:prstGeom prst="curvedUpArrow">
            <a:avLst>
              <a:gd name="adj1" fmla="val 26235"/>
              <a:gd name="adj2" fmla="val 63162"/>
              <a:gd name="adj3" fmla="val 31429"/>
            </a:avLst>
          </a:prstGeom>
          <a:solidFill>
            <a:srgbClr val="CCE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652662">
            <a:off x="1230297" y="4365829"/>
            <a:ext cx="4485679" cy="1846467"/>
          </a:xfrm>
          <a:prstGeom prst="curvedUpArrow">
            <a:avLst>
              <a:gd name="adj1" fmla="val 26235"/>
              <a:gd name="adj2" fmla="val 63162"/>
              <a:gd name="adj3" fmla="val 314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0525" y="194941"/>
            <a:ext cx="11481219" cy="376560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5" y="6346843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42403" y="1202442"/>
            <a:ext cx="10339997" cy="5373276"/>
            <a:chOff x="1580512" y="1194912"/>
            <a:chExt cx="9114557" cy="53732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" name="Выгнутая вверх стрелка 10"/>
            <p:cNvSpPr/>
            <p:nvPr/>
          </p:nvSpPr>
          <p:spPr>
            <a:xfrm rot="20566116">
              <a:off x="2029028" y="1194912"/>
              <a:ext cx="7173969" cy="2307641"/>
            </a:xfrm>
            <a:prstGeom prst="curved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811380" y="3946168"/>
              <a:ext cx="2876097" cy="2622020"/>
            </a:xfrm>
            <a:custGeom>
              <a:avLst/>
              <a:gdLst>
                <a:gd name="connsiteX0" fmla="*/ 0 w 2876097"/>
                <a:gd name="connsiteY0" fmla="*/ 1311010 h 2622020"/>
                <a:gd name="connsiteX1" fmla="*/ 1438049 w 2876097"/>
                <a:gd name="connsiteY1" fmla="*/ 0 h 2622020"/>
                <a:gd name="connsiteX2" fmla="*/ 2876098 w 2876097"/>
                <a:gd name="connsiteY2" fmla="*/ 1311010 h 2622020"/>
                <a:gd name="connsiteX3" fmla="*/ 1438049 w 2876097"/>
                <a:gd name="connsiteY3" fmla="*/ 2622020 h 2622020"/>
                <a:gd name="connsiteX4" fmla="*/ 0 w 2876097"/>
                <a:gd name="connsiteY4" fmla="*/ 1311010 h 26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097" h="2622020">
                  <a:moveTo>
                    <a:pt x="0" y="1311010"/>
                  </a:moveTo>
                  <a:cubicBezTo>
                    <a:pt x="0" y="586959"/>
                    <a:pt x="643836" y="0"/>
                    <a:pt x="1438049" y="0"/>
                  </a:cubicBezTo>
                  <a:cubicBezTo>
                    <a:pt x="2232262" y="0"/>
                    <a:pt x="2876098" y="586959"/>
                    <a:pt x="2876098" y="1311010"/>
                  </a:cubicBezTo>
                  <a:cubicBezTo>
                    <a:pt x="2876098" y="2035061"/>
                    <a:pt x="2232262" y="2622020"/>
                    <a:pt x="1438049" y="2622020"/>
                  </a:cubicBezTo>
                  <a:cubicBezTo>
                    <a:pt x="643836" y="2622020"/>
                    <a:pt x="0" y="2035061"/>
                    <a:pt x="0" y="1311010"/>
                  </a:cubicBezTo>
                  <a:close/>
                </a:path>
              </a:pathLst>
            </a:custGeom>
            <a:solidFill>
              <a:srgbClr val="CCE5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50" tIns="413048" rIns="468050" bIns="41304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Информационные системы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ЕИС, ГАС ГОЗ, система «Управление», ГИИС «Электронный бюджет»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80512" y="2099895"/>
              <a:ext cx="3074638" cy="2699058"/>
            </a:xfrm>
            <a:custGeom>
              <a:avLst/>
              <a:gdLst>
                <a:gd name="connsiteX0" fmla="*/ 0 w 3074638"/>
                <a:gd name="connsiteY0" fmla="*/ 1349529 h 2699058"/>
                <a:gd name="connsiteX1" fmla="*/ 1537319 w 3074638"/>
                <a:gd name="connsiteY1" fmla="*/ 0 h 2699058"/>
                <a:gd name="connsiteX2" fmla="*/ 3074638 w 3074638"/>
                <a:gd name="connsiteY2" fmla="*/ 1349529 h 2699058"/>
                <a:gd name="connsiteX3" fmla="*/ 1537319 w 3074638"/>
                <a:gd name="connsiteY3" fmla="*/ 2699058 h 2699058"/>
                <a:gd name="connsiteX4" fmla="*/ 0 w 3074638"/>
                <a:gd name="connsiteY4" fmla="*/ 1349529 h 269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38" h="2699058">
                  <a:moveTo>
                    <a:pt x="0" y="1349529"/>
                  </a:moveTo>
                  <a:cubicBezTo>
                    <a:pt x="0" y="604205"/>
                    <a:pt x="688281" y="0"/>
                    <a:pt x="1537319" y="0"/>
                  </a:cubicBezTo>
                  <a:cubicBezTo>
                    <a:pt x="2386357" y="0"/>
                    <a:pt x="3074638" y="604205"/>
                    <a:pt x="3074638" y="1349529"/>
                  </a:cubicBezTo>
                  <a:cubicBezTo>
                    <a:pt x="3074638" y="2094853"/>
                    <a:pt x="2386357" y="2699058"/>
                    <a:pt x="1537319" y="2699058"/>
                  </a:cubicBezTo>
                  <a:cubicBezTo>
                    <a:pt x="688281" y="2699058"/>
                    <a:pt x="0" y="2094853"/>
                    <a:pt x="0" y="13495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50" tIns="413048" rIns="468050" bIns="41304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Органы контроля (надзора):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Федеральное казначейство,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Счетная палата,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ФАС, РФМ, ФНС, ФТС,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Росимущество</a:t>
              </a: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Росреестр</a:t>
              </a: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ЦБ России </a:t>
              </a:r>
              <a:endParaRPr lang="ru-RU" sz="1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622058" y="2099895"/>
              <a:ext cx="3073011" cy="2727571"/>
            </a:xfrm>
            <a:custGeom>
              <a:avLst/>
              <a:gdLst>
                <a:gd name="connsiteX0" fmla="*/ 0 w 3073011"/>
                <a:gd name="connsiteY0" fmla="*/ 1363786 h 2727571"/>
                <a:gd name="connsiteX1" fmla="*/ 1536506 w 3073011"/>
                <a:gd name="connsiteY1" fmla="*/ 0 h 2727571"/>
                <a:gd name="connsiteX2" fmla="*/ 3073012 w 3073011"/>
                <a:gd name="connsiteY2" fmla="*/ 1363786 h 2727571"/>
                <a:gd name="connsiteX3" fmla="*/ 1536506 w 3073011"/>
                <a:gd name="connsiteY3" fmla="*/ 2727572 h 2727571"/>
                <a:gd name="connsiteX4" fmla="*/ 0 w 3073011"/>
                <a:gd name="connsiteY4" fmla="*/ 1363786 h 272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011" h="2727571">
                  <a:moveTo>
                    <a:pt x="0" y="1363786"/>
                  </a:moveTo>
                  <a:cubicBezTo>
                    <a:pt x="0" y="610588"/>
                    <a:pt x="687917" y="0"/>
                    <a:pt x="1536506" y="0"/>
                  </a:cubicBezTo>
                  <a:cubicBezTo>
                    <a:pt x="2385095" y="0"/>
                    <a:pt x="3073012" y="610588"/>
                    <a:pt x="3073012" y="1363786"/>
                  </a:cubicBezTo>
                  <a:cubicBezTo>
                    <a:pt x="3073012" y="2116984"/>
                    <a:pt x="2385095" y="2727572"/>
                    <a:pt x="1536506" y="2727572"/>
                  </a:cubicBezTo>
                  <a:cubicBezTo>
                    <a:pt x="687917" y="2727572"/>
                    <a:pt x="0" y="2116984"/>
                    <a:pt x="0" y="13637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50" tIns="413048" rIns="468050" bIns="41304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участники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Государственные корпорации,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кредитные учреждения, получатели средств из бюджетов бюджетной системы</a:t>
              </a:r>
            </a:p>
          </p:txBody>
        </p:sp>
      </p:grpSp>
      <p:pic>
        <p:nvPicPr>
          <p:cNvPr id="5125" name="Picture 5" descr="C:\Users\2961\Pictures\ввв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193" y="5868589"/>
            <a:ext cx="1114425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7116" y="200026"/>
            <a:ext cx="10749085" cy="4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34803" y="6416691"/>
            <a:ext cx="369767" cy="365125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02322155"/>
              </p:ext>
            </p:extLst>
          </p:nvPr>
        </p:nvGraphicFramePr>
        <p:xfrm>
          <a:off x="-628651" y="1592090"/>
          <a:ext cx="12820651" cy="477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22" descr="вопросик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48977" y="6116707"/>
            <a:ext cx="504827" cy="59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4341018" y="-133350"/>
            <a:ext cx="7689072" cy="1095375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30003" y="6346843"/>
            <a:ext cx="600076" cy="365125"/>
          </a:xfrm>
        </p:spPr>
        <p:txBody>
          <a:bodyPr/>
          <a:lstStyle/>
          <a:p>
            <a:pPr>
              <a:defRPr/>
            </a:pPr>
            <a:fld id="{14925570-84CD-4E4C-8453-33E0F0837DE3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32236307"/>
              </p:ext>
            </p:extLst>
          </p:nvPr>
        </p:nvGraphicFramePr>
        <p:xfrm>
          <a:off x="542522" y="1783067"/>
          <a:ext cx="11106955" cy="462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00279" y="1581021"/>
            <a:ext cx="3072384" cy="570389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 год)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80685" y="1559358"/>
            <a:ext cx="3072384" cy="570389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44307" y="1580888"/>
            <a:ext cx="3072384" cy="570389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 год)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6" y="5958859"/>
            <a:ext cx="788355" cy="87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848225" y="2667000"/>
            <a:ext cx="3137304" cy="284797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247887" y="1293899"/>
            <a:ext cx="9832489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50289" y="2760199"/>
            <a:ext cx="310627" cy="247758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26141" y="2554461"/>
            <a:ext cx="318591" cy="247758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74712" y="152555"/>
            <a:ext cx="11133552" cy="632479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pPr lvl="0"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ПРИМЕРНЫЙ  ПЕРЕЧЕНЬ НОРМАТИВНЫХ И ИНЫХ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ПРАВОВЫХ АКТОВ, В КОТОРЫЕ  НЕОБХОДИМО ВНЕСТИ ИЗМЕНЕНИЯ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353" y="1011589"/>
            <a:ext cx="4755699" cy="822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1489" y="1237129"/>
            <a:ext cx="5074851" cy="5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95446" y="6426296"/>
            <a:ext cx="5531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7890" y="1011589"/>
            <a:ext cx="10660377" cy="581026"/>
          </a:xfrm>
          <a:prstGeom prst="roundRect">
            <a:avLst/>
          </a:prstGeom>
          <a:solidFill>
            <a:srgbClr val="F9FB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включения положений о бюджетном мониторинге,  межведомственном взаимодействии,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идентификации клиента, о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сопровождении,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формирования и ведения реестров исполнителей (соисполнителей)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контрактов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(договоров), членов комиссий по осуществлению закупок, недобросовестных поставщиков в разрезе физических лиц, Каталога ТРУ с учетом себестоимости, ведения системы </a:t>
            </a:r>
            <a:r>
              <a:rPr lang="ru-RU" sz="9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референтных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цен, об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указании в первичных документах, в информации включаемой  в реестр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контрактов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 реестр договоров, идентификатора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контракта (договора, соглашения),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информации о средней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цене ТРУ,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размере аванса, о включении документа, содержащего информацию о структуре себестоимости товара, работы, услуги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6267" y="1670731"/>
            <a:ext cx="11919471" cy="5120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акты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Налоговый кодекс Российской Федерации;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Федеральный закон № 395-1-ФЗ от 02.12.1990 «О банках и банковской деятельности»;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Федеральный закон № 115-ФЗ от 07.08.2001 «О противодействии легализации (отмыванию) доходов, полученных преступным путем, и финансированию терроризма»;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Федеральный закон № 135-ФЗ от 26.07.2006 «О защите конкуренции»;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Федеральный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закон от 27.11.2010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№ 311-ФЗ «О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таможенном регулировании в Российской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Федерации»;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Федеральный закон от 05.04.2013  № 44-ФЗ «О контрактной системе в сфере закупок товаров, работ, услуг для обеспечения государственных и муниципальных нужд;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Федеральный закон от 18.07.2011 № 223-ФЗ «О закупках товаров, работ, услуг отдельными видами юридических лиц»;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Федеральный закон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06.12.2011 № 402-ФЗ «О бухгалтерском учете»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Постановления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Правительства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Российской Федерации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от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01.12.2004 № 703 «О Федеральном казначействе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от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28.11.2013 № 1092 «О порядке осуществления Федеральным казначейством полномочий по контролю в финансово-бюджетной сфере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»;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от 26.12.2011 № 1137 «О формах и правилах заполнения (ведения) документов, применяемых при расчетах по налогу на добавленную стоимость»;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 28.11.2013 № 1084 «О порядке ведения реестра контрактов, заключенных заказчиками, и реестра контрактов, содержащего сведения, составляющие государственную тайну»;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от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31.10.2014 № 1132 «О порядке ведения реестра договоров, заключенных заказчиками по результатам закупки»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Ведомственные акты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Минфина России от 24.11.2014 № 136н «О порядке формирования информации, а также обмена информацией и документами между заказчиком и Федеральным казначейством в целях ведения реестра контрактов, заключенных заказчиками»;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Федерального казначейства от 28.11.2014 № 18н «Об утверждении Порядка формирования и направления заказчиком сведений, подлежащих включению в реестр контрактов, содержащий сведения, составляющие государственную тайну, а также направления Федеральным казначейством заказчику сведений, извещений и протоколов»;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Положение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правилах осуществления перевода денежных средств, утвержденное Банком России 19.06.2012 № 383-П (в части включения в  форму платежного поручения идентификатора контракта (договора, соглашения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риказ Федерального казначейства от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29.12.2012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№ 24н  «О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Порядке открытия и ведения лицевых счетов территориальными органами Федерального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казначейства»;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приказ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ФНС России от 17.02.2014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№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ММВ-7-7/53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@ «Об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утверждении Регламента Федеральной налоговой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службы»;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приказ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ФТС России от 26.12.2012 № 2656  «Об утверждении Регламента Федеральной таможенной службы»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приказ ФАС России от 09.04.2007 №105 «Об утверждении Регламента Федеральной антимонопольной службы»;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приказ 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Росфинмониторинга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от 05.11.2008 № 264 «Об утверждении Регламента Федеральной службы по финансовому мониторингу»;</a:t>
            </a: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приказ Федеральное казначейство от 10.04.2006 № 5н «Об утверждении Регламента Федерального казначейства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»;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 ФНС России от 04.03.2015 № ММВ-7-6/93@ «Об утверждении форматов счета-фактуры, журнала учета полученных и выставленных счетов-фактур, книги покупок и книги продаж, дополнительных листов книги покупок и книги продаж в электронной форме»;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247887" y="1293899"/>
            <a:ext cx="9832489" cy="12605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50289" y="2760199"/>
            <a:ext cx="310627" cy="247758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26141" y="2554461"/>
            <a:ext cx="318591" cy="247758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74712" y="152555"/>
            <a:ext cx="11133552" cy="632479"/>
          </a:xfrm>
          <a:prstGeom prst="rect">
            <a:avLst/>
          </a:prstGeom>
          <a:noFill/>
        </p:spPr>
        <p:txBody>
          <a:bodyPr wrap="square" lIns="77723" tIns="38861" rIns="77723" bIns="38861" rtlCol="0">
            <a:spAutoFit/>
          </a:bodyPr>
          <a:lstStyle/>
          <a:p>
            <a:pPr lvl="0"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ПРИМЕРНЫЙ ПЕРЕЧЕНЬ НОРМАТИВНЫХ ПРАВОВЫХ АКТОВ,</a:t>
            </a:r>
          </a:p>
          <a:p>
            <a:pPr lvl="0"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КОТОРЫЕ НЕОБХОДИМО ПРИНЯТЬ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353" y="1011589"/>
            <a:ext cx="4755699" cy="822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1489" y="1237129"/>
            <a:ext cx="5074851" cy="5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95446" y="6426296"/>
            <a:ext cx="5531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7889" y="1011589"/>
            <a:ext cx="10795977" cy="630578"/>
          </a:xfrm>
          <a:prstGeom prst="roundRect">
            <a:avLst/>
          </a:prstGeom>
          <a:solidFill>
            <a:srgbClr val="F9FB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бюджетного мониторинга,  межведомственного взаимодействия, казначейского сопровождения,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формирования и ведения реестров исполнителей (соисполнителей)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контрактов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(договоров), членов комиссий по осуществлению закупок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Каталога ТРУ с учетом себестоимости, ведения системы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референтных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цен,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 применении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идентификатора контракта (договора, соглашения), представления информации о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структуре себестоимости товара, работы, услуги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2531" y="1834537"/>
            <a:ext cx="11919471" cy="41509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Постановления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Правительства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Российской Федерации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 Правилах ведения раздельного учета затрат при использовании предоставленных из бюджета средств»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Порядке формирования и ведения в единой информационной системе каталога товаров, работ, услуг для обеспечения государственных и муниципальных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нужд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 правила использования указанного каталога;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Порядке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формирования (определения) и ведения системы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референтных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цен»;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Порядке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раскрытия структуры образования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цены контракта (договора)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 расчетом себестоимости товара, работы, услуги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 казначейском сопровождении средств, предоставленных из бюджета»;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«О Порядке формирования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 ведения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реестра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исполнителей (соисполнителей)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контрактов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(договоров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)»;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«О Порядке формирования реестра членов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комиссий по осуществлению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закупок»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Ведомственные акты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Минфина России «Об утверждении формы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раскрытия структуры образования цены контракта (договора) с расчетом себестоимости товара, работы,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услуги»;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Федерального казначейства «Об установлении порядка формирования идентификатора контракта (договора, соглашения);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Федерального казначейства «Об у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риска, порядка осуществления 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 клиентов, оценки степени (уровня) риска представителей 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клиентов»;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«О Порядке 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учета и  отчетности, взаимодействия  структурных подразделений и территориальных 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при осуществлении бюджетного мониторинга»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1" y="5985509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8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50895" y="6416691"/>
            <a:ext cx="453672" cy="365125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2213752"/>
              </p:ext>
            </p:extLst>
          </p:nvPr>
        </p:nvGraphicFramePr>
        <p:xfrm>
          <a:off x="1107896" y="2366962"/>
          <a:ext cx="9976207" cy="21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0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4335715"/>
            <a:ext cx="8343900" cy="21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" y="1801530"/>
            <a:ext cx="8155049" cy="24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162304" y="142875"/>
            <a:ext cx="8858249" cy="466726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0" tIns="45686" rIns="91370" bIns="45686" rtlCol="0" anchor="ctr"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КОНЦЕПЦИЯ  МОНИТОРИНГА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24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723532" y="187616"/>
            <a:ext cx="8247160" cy="641059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СИСТЕМА УПРАВЛЕНИЯ БЮДЖЕТНЫМИ РИСКАМИ</a:t>
            </a:r>
          </a:p>
          <a:p>
            <a:pPr algn="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55880"/>
              </p:ext>
            </p:extLst>
          </p:nvPr>
        </p:nvGraphicFramePr>
        <p:xfrm>
          <a:off x="-447675" y="695325"/>
          <a:ext cx="12034292" cy="591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1089" y="3399741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3940" y="1891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052" y="5527047"/>
            <a:ext cx="1543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необходимых мер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0474" y="3292019"/>
            <a:ext cx="152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измерение, контроль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57" y="1895716"/>
            <a:ext cx="946800" cy="7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4" y="4921776"/>
            <a:ext cx="946800" cy="7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8" y="4951285"/>
            <a:ext cx="946800" cy="7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9" y="1719121"/>
            <a:ext cx="945308" cy="7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/>
          <p:cNvSpPr/>
          <p:nvPr/>
        </p:nvSpPr>
        <p:spPr>
          <a:xfrm>
            <a:off x="5414488" y="2261116"/>
            <a:ext cx="307682" cy="25120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5433737" y="4825684"/>
            <a:ext cx="307682" cy="25120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6200000">
            <a:off x="4184339" y="3535750"/>
            <a:ext cx="307682" cy="25120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5400000">
            <a:off x="6807816" y="3571707"/>
            <a:ext cx="307682" cy="25120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493452" y="5933268"/>
            <a:ext cx="10936549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4098" y="5255014"/>
            <a:ext cx="11035905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  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государственного финансового контроля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4097" y="4524900"/>
            <a:ext cx="11048699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бюджетной системы Российской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94096" y="3792315"/>
            <a:ext cx="11035907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в сфере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закупок, ведение ЕИС 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4541" y="3062116"/>
            <a:ext cx="10995463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         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средствами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неучастников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1" y="142876"/>
            <a:ext cx="10515600" cy="495300"/>
          </a:xfrm>
        </p:spPr>
        <p:txBody>
          <a:bodyPr/>
          <a:lstStyle/>
          <a:p>
            <a:pPr algn="r"/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ФЕДЕРАЛЬНОЕ КАЗНАЧЕЙСТВО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03257" y="6394454"/>
            <a:ext cx="4762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053" name="Скругленный прямоугольник 2052"/>
          <p:cNvSpPr/>
          <p:nvPr/>
        </p:nvSpPr>
        <p:spPr>
          <a:xfrm>
            <a:off x="521615" y="1630072"/>
            <a:ext cx="10908388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Andalus" panose="02020603050405020304" pitchFamily="18" charset="-78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ndalus" panose="02020603050405020304" pitchFamily="18" charset="-78"/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Andalus" panose="02020603050405020304" pitchFamily="18" charset="-78"/>
              </a:rPr>
              <a:t>исполнение федерального бюджета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3733" y="2335349"/>
            <a:ext cx="11026271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исполнения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бюджетной системы Российской Федерации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5" y="1462593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" y="2882198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" y="3608197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" y="4344984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6" y="5094319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3" y="5756827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2961\Pictures\Рисун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5" y="2173792"/>
            <a:ext cx="573087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228599" y="196138"/>
            <a:ext cx="11638061" cy="49154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РИСКИ И ПРИЧИНЫ ИХ ВОЗНИКНОВЕНИЯ </a:t>
            </a:r>
          </a:p>
          <a:p>
            <a:pPr algn="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5" y="6346843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96227"/>
              </p:ext>
            </p:extLst>
          </p:nvPr>
        </p:nvGraphicFramePr>
        <p:xfrm>
          <a:off x="942976" y="1846543"/>
          <a:ext cx="10487027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531"/>
                <a:gridCol w="5515496"/>
              </a:tblGrid>
              <a:tr h="363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14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неэффективного использования средств бюджета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недополучения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 в бюджет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нецелевого использования бюджетных средств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вовлеченности сотрудников в нарушение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Непрозрачные денежные потоки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Разрозненный контроль 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невзаимосвязанных счетов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непрерывного контроля участников расчетов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информации о структуре образования цены государственного контракта (договора)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0753725" y="5915026"/>
            <a:ext cx="800100" cy="80931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489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90501" y="247650"/>
            <a:ext cx="11830050" cy="485775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0" tIns="45686" rIns="91370" bIns="45686" rtlCol="0" anchor="ctr"/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ИНФОРМАЦИОННАЯ СРЕДА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МЕЖВЕДОМСТВЕННОГО ВЗАИМОДЕЙСТВИЯ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87574519"/>
              </p:ext>
            </p:extLst>
          </p:nvPr>
        </p:nvGraphicFramePr>
        <p:xfrm>
          <a:off x="578831" y="1681314"/>
          <a:ext cx="10994043" cy="477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5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160778" y="1779585"/>
            <a:ext cx="1216152" cy="48463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7179079" y="1779585"/>
            <a:ext cx="1216152" cy="48463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52425" y="235242"/>
            <a:ext cx="11514237" cy="555333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ЦЕЛЬ И ЗАДАЧИ МОНИТОРИНГА РИСКОВ </a:t>
            </a:r>
          </a:p>
          <a:p>
            <a:pPr algn="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5" y="6346843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86092"/>
              </p:ext>
            </p:extLst>
          </p:nvPr>
        </p:nvGraphicFramePr>
        <p:xfrm>
          <a:off x="742953" y="1607889"/>
          <a:ext cx="10761761" cy="43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773"/>
                <a:gridCol w="5659988"/>
              </a:tblGrid>
              <a:tr h="4140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956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непрерывный контроль, сбор и анализ информации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мониторинг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информации о движении средств бюджетов бюджетной системы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937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усиление контроля и обеспечение высокой степени прозрачности движения и использования предоставленных из бюджета средств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повышение ответственности участников движения денежных средств за неправомерное санкционирование операций или действия (бездействия)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445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эффективной системы управления рисками и реагирования на нарушения бюджетного законодательства Российской Федерации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по идентификации клиента, определения рисков, факторов, критериев нарушений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9182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межведомственного взаимодействия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транзакционной системы обработки информации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использованием доступных информационных ресурсов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c.biz-file.com/c/1501/2513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47" y="5949005"/>
            <a:ext cx="848499" cy="70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8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0" y="5864250"/>
            <a:ext cx="628919" cy="843672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8402938"/>
              </p:ext>
            </p:extLst>
          </p:nvPr>
        </p:nvGraphicFramePr>
        <p:xfrm>
          <a:off x="457201" y="828675"/>
          <a:ext cx="11010902" cy="586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04400" y="1252398"/>
            <a:ext cx="1488187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66326" y="5752246"/>
            <a:ext cx="3630274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(контракт, договор), распоряжения о переводе денежных средств  (платежные (расчетные) документы),  документы о приемке ТРУ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1182" y="4490992"/>
            <a:ext cx="2627865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 получателя </a:t>
            </a:r>
            <a:endParaRPr lang="ru-RU" sz="16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3451" y="4607699"/>
            <a:ext cx="2525162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 получателя (расчетный счет)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0426" y="5624603"/>
            <a:ext cx="3363577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(расчетные) документы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5113" y="3424296"/>
            <a:ext cx="3363577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 (счет – фактура)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3067" y="2328819"/>
            <a:ext cx="2487060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счет налогоплательщика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1989" y="1252399"/>
            <a:ext cx="1488187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37115" y="114301"/>
            <a:ext cx="11691714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0" tIns="45710" rIns="91410" bIns="45710" anchor="ctr"/>
          <a:lstStyle/>
          <a:p>
            <a:pPr algn="r" defTabSz="449115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ОСНОВНЫЕ ПОТОКИ ДЕНЕЖНЫХ СРЕДСТВ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68786" y="3424296"/>
            <a:ext cx="2627865" cy="51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оведение лимитов бюджетных обязательств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184" y="6350717"/>
            <a:ext cx="4706493" cy="3477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0" rIns="91410" bIns="45710" rtlCol="0" anchor="ctr"/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контракта</a:t>
            </a:r>
          </a:p>
        </p:txBody>
      </p:sp>
      <p:pic>
        <p:nvPicPr>
          <p:cNvPr id="25" name="Рисунок 24" descr="http://clipartmania.ru/uploads/gallery/main/467/lamp-4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4" y="6233523"/>
            <a:ext cx="513385" cy="3975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2903">
            <a:off x="6845633" y="5306063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1031">
            <a:off x="4754707" y="5389196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976">
            <a:off x="3855637" y="3658389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9774">
            <a:off x="4629418" y="1888072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88588" y="257174"/>
            <a:ext cx="10860513" cy="49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ФАКТОРЫ РИСКА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264" y="6416691"/>
            <a:ext cx="263305" cy="365125"/>
          </a:xfrm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509590" y="1515890"/>
          <a:ext cx="11172825" cy="507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15921</TotalTime>
  <Words>1912</Words>
  <Application>Microsoft Office PowerPoint</Application>
  <PresentationFormat>Произвольный</PresentationFormat>
  <Paragraphs>273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ФЕДЕРАЛЬНОЕ КАЗНАЧЕЙСТВО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Кондратенко Антонина Павловна</cp:lastModifiedBy>
  <cp:revision>561</cp:revision>
  <cp:lastPrinted>2016-08-12T09:19:38Z</cp:lastPrinted>
  <dcterms:created xsi:type="dcterms:W3CDTF">2015-03-03T16:27:21Z</dcterms:created>
  <dcterms:modified xsi:type="dcterms:W3CDTF">2016-08-15T14:11:36Z</dcterms:modified>
</cp:coreProperties>
</file>