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Override1.xml" ContentType="application/vnd.openxmlformats-officedocument.themeOverrid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theme/themeOverride2.xml" ContentType="application/vnd.openxmlformats-officedocument.themeOverrid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Override3.xml" ContentType="application/vnd.openxmlformats-officedocument.themeOverr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78" r:id="rId2"/>
    <p:sldMasterId id="2147483696" r:id="rId3"/>
  </p:sldMasterIdLst>
  <p:notesMasterIdLst>
    <p:notesMasterId r:id="rId18"/>
  </p:notesMasterIdLst>
  <p:handoutMasterIdLst>
    <p:handoutMasterId r:id="rId19"/>
  </p:handoutMasterIdLst>
  <p:sldIdLst>
    <p:sldId id="381" r:id="rId4"/>
    <p:sldId id="393" r:id="rId5"/>
    <p:sldId id="391" r:id="rId6"/>
    <p:sldId id="411" r:id="rId7"/>
    <p:sldId id="392" r:id="rId8"/>
    <p:sldId id="416" r:id="rId9"/>
    <p:sldId id="406" r:id="rId10"/>
    <p:sldId id="415" r:id="rId11"/>
    <p:sldId id="398" r:id="rId12"/>
    <p:sldId id="412" r:id="rId13"/>
    <p:sldId id="399" r:id="rId14"/>
    <p:sldId id="400" r:id="rId15"/>
    <p:sldId id="403" r:id="rId16"/>
    <p:sldId id="307" r:id="rId17"/>
  </p:sldIdLst>
  <p:sldSz cx="12190413" cy="6859588"/>
  <p:notesSz cx="6797675" cy="9926638"/>
  <p:defaultTextStyle>
    <a:defPPr>
      <a:defRPr lang="ru-RU"/>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BB59"/>
    <a:srgbClr val="C0504D"/>
    <a:srgbClr val="BD9B53"/>
    <a:srgbClr val="FF66CC"/>
    <a:srgbClr val="009900"/>
    <a:srgbClr val="99FF99"/>
    <a:srgbClr val="CCECFF"/>
    <a:srgbClr val="FF66FF"/>
    <a:srgbClr val="FF99FF"/>
    <a:srgbClr val="BD92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Стиль из темы 1 - акцент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84E427A-3D55-4303-BF80-6455036E1DE7}" styleName="Стиль из темы 1 - акцент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18603FDC-E32A-4AB5-989C-0864C3EAD2B8}" styleName="Стиль из темы 2 - акцент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27" autoAdjust="0"/>
    <p:restoredTop sz="95286" autoAdjust="0"/>
  </p:normalViewPr>
  <p:slideViewPr>
    <p:cSldViewPr>
      <p:cViewPr varScale="1">
        <p:scale>
          <a:sx n="111" d="100"/>
          <a:sy n="111" d="100"/>
        </p:scale>
        <p:origin x="348" y="102"/>
      </p:cViewPr>
      <p:guideLst>
        <p:guide orient="horz" pos="2161"/>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_____Microsoft_Excel1.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MitsEV.FSFK\Desktop\&#1057;&#1083;&#1072;&#1081;&#1076;&#1099;%20&#1055;&#1088;&#1077;&#1079;&#1077;&#1085;&#1090;&#1072;&#1094;&#1080;&#1080;\&#1057;&#1083;&#1072;&#1081;&#1076;&#1099;%20&#1087;&#1086;%20&#1055;&#1054;&#1042;&#1040;&#1050;%20&#1086;&#1090;%2014%20&#1080;&#1102;&#1085;&#1103;\&#1086;&#1090;&#1095;&#1077;&#1090;%20&#1055;&#1054;&#1042;&#1040;&#1050;%20&#1074;%20&#1088;&#1072;&#1079;&#1088;&#1077;&#1079;&#1077;%20&#1085;&#1072;&#1088;&#1091;&#1096;&#1077;&#1085;&#1080;&#1081;%20&#1075;&#1088;&#1072;&#1092;&#1080;&#1082;.xls"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_____Microsoft_Excel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MitsEV.FSFK\Desktop\&#1057;&#1083;&#1072;&#1081;&#1076;&#1099;%20&#1055;&#1088;&#1077;&#1079;&#1077;&#1085;&#1090;&#1072;&#1094;&#1080;&#1080;\&#1057;&#1083;&#1072;&#1081;&#1076;&#1099;%20&#1087;&#1086;%20&#1055;&#1054;&#1042;&#1040;&#1050;%20&#1086;&#1090;%2014%20&#1080;&#1102;&#1085;&#1103;\&#1043;&#1088;&#1072;&#1092;&#1080;&#1082;%205.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2696201899028371"/>
          <c:y val="0.28225007514865874"/>
          <c:w val="0.33708890246173134"/>
          <c:h val="0.71774992485134137"/>
        </c:manualLayout>
      </c:layout>
      <c:pieChart>
        <c:varyColors val="1"/>
        <c:ser>
          <c:idx val="0"/>
          <c:order val="0"/>
          <c:tx>
            <c:strRef>
              <c:f>Лист1!$B$1</c:f>
              <c:strCache>
                <c:ptCount val="1"/>
                <c:pt idx="0">
                  <c:v>Продажи</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Lbls>
            <c:dLbl>
              <c:idx val="0"/>
              <c:layout>
                <c:manualLayout>
                  <c:x val="9.6941418361456408E-2"/>
                  <c:y val="-9.8524129311442388E-2"/>
                </c:manualLayout>
              </c:layout>
              <c:tx>
                <c:rich>
                  <a:bodyPr rot="0" spcFirstLastPara="1" vertOverflow="ellipsis" vert="horz" wrap="square" lIns="38100" tIns="19050" rIns="38100" bIns="19050" anchor="ctr" anchorCtr="1">
                    <a:noAutofit/>
                  </a:bodyPr>
                  <a:lstStyle/>
                  <a:p>
                    <a:pPr>
                      <a:defRPr sz="1600" b="0" i="0" u="none" strike="noStrike" kern="1200" baseline="0">
                        <a:solidFill>
                          <a:schemeClr val="tx1"/>
                        </a:solidFill>
                        <a:latin typeface="Times New Roman" panose="02020603050405020304" pitchFamily="18" charset="0"/>
                        <a:ea typeface="+mn-ea"/>
                        <a:cs typeface="Times New Roman" panose="02020603050405020304" pitchFamily="18" charset="0"/>
                      </a:defRPr>
                    </a:pPr>
                    <a:fld id="{3C8987F3-7029-4634-97A1-FB9FDC8BA5FC}" type="CATEGORYNAME">
                      <a:rPr lang="ru-RU" sz="1600" b="0" smtClean="0">
                        <a:solidFill>
                          <a:schemeClr val="tx1"/>
                        </a:solidFill>
                        <a:latin typeface="Times New Roman" panose="02020603050405020304" pitchFamily="18" charset="0"/>
                        <a:cs typeface="Times New Roman" panose="02020603050405020304" pitchFamily="18" charset="0"/>
                      </a:rPr>
                      <a:pPr>
                        <a:defRPr sz="1600">
                          <a:solidFill>
                            <a:schemeClr val="tx1"/>
                          </a:solidFill>
                          <a:latin typeface="Times New Roman" panose="02020603050405020304" pitchFamily="18" charset="0"/>
                          <a:cs typeface="Times New Roman" panose="02020603050405020304" pitchFamily="18" charset="0"/>
                        </a:defRPr>
                      </a:pPr>
                      <a:t>[ИМЯ КАТЕГОРИИ]</a:t>
                    </a:fld>
                    <a:fld id="{98786A48-4408-493E-BDF1-C8B4C1764B6A}" type="VALUE">
                      <a:rPr lang="ru-RU" sz="2400" b="0" baseline="0" smtClean="0">
                        <a:solidFill>
                          <a:schemeClr val="tx1"/>
                        </a:solidFill>
                        <a:latin typeface="Times New Roman" panose="02020603050405020304" pitchFamily="18" charset="0"/>
                        <a:cs typeface="Times New Roman" panose="02020603050405020304" pitchFamily="18" charset="0"/>
                      </a:rPr>
                      <a:pPr>
                        <a:defRPr sz="1600">
                          <a:solidFill>
                            <a:schemeClr val="tx1"/>
                          </a:solidFill>
                          <a:latin typeface="Times New Roman" panose="02020603050405020304" pitchFamily="18" charset="0"/>
                          <a:cs typeface="Times New Roman" panose="02020603050405020304" pitchFamily="18" charset="0"/>
                        </a:defRPr>
                      </a:pPr>
                      <a:t>[ЗНАЧЕНИЕ]</a:t>
                    </a:fld>
                    <a:endParaRPr lang="ru-RU"/>
                  </a:p>
                </c:rich>
              </c:tx>
              <c:spPr>
                <a:noFill/>
                <a:ln>
                  <a:noFill/>
                </a:ln>
                <a:effectLst/>
              </c:spPr>
              <c:txPr>
                <a:bodyPr rot="0" spcFirstLastPara="1" vertOverflow="ellipsis" vert="horz" wrap="square" lIns="38100" tIns="19050" rIns="38100" bIns="19050" anchor="ctr" anchorCtr="1">
                  <a:noAutofit/>
                </a:bodyPr>
                <a:lstStyle/>
                <a:p>
                  <a:pPr>
                    <a:defRPr sz="16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ru-RU"/>
                </a:p>
              </c:txPr>
              <c:dLblPos val="bestFit"/>
              <c:showLegendKey val="0"/>
              <c:showVal val="1"/>
              <c:showCatName val="1"/>
              <c:showSerName val="0"/>
              <c:showPercent val="0"/>
              <c:showBubbleSize val="0"/>
              <c:extLst>
                <c:ext xmlns:c15="http://schemas.microsoft.com/office/drawing/2012/chart" uri="{CE6537A1-D6FC-4f65-9D91-7224C49458BB}">
                  <c15:layout>
                    <c:manualLayout>
                      <c:w val="0.22927832315820332"/>
                      <c:h val="0.26706119398599787"/>
                    </c:manualLayout>
                  </c15:layout>
                  <c15:dlblFieldTable/>
                  <c15:showDataLabelsRange val="0"/>
                </c:ext>
              </c:extLst>
            </c:dLbl>
            <c:dLbl>
              <c:idx val="1"/>
              <c:layout>
                <c:manualLayout>
                  <c:x val="-9.8046277092353654E-2"/>
                  <c:y val="4.4188918077791572E-2"/>
                </c:manualLayout>
              </c:layout>
              <c:tx>
                <c:rich>
                  <a:bodyPr rot="0" spcFirstLastPara="1" vertOverflow="ellipsis" vert="horz" wrap="square" lIns="38100" tIns="19050" rIns="38100" bIns="19050" anchor="ctr" anchorCtr="1">
                    <a:noAutofit/>
                  </a:bodyPr>
                  <a:lstStyle/>
                  <a:p>
                    <a:pPr>
                      <a:defRPr sz="1600" b="0" i="0" u="none" strike="noStrike" kern="1200" baseline="0">
                        <a:solidFill>
                          <a:schemeClr val="tx1"/>
                        </a:solidFill>
                        <a:latin typeface="Times New Roman" panose="02020603050405020304" pitchFamily="18" charset="0"/>
                        <a:ea typeface="+mn-ea"/>
                        <a:cs typeface="Times New Roman" panose="02020603050405020304" pitchFamily="18" charset="0"/>
                      </a:defRPr>
                    </a:pPr>
                    <a:fld id="{4F2D25BE-5728-437A-BF88-39BEEEC4057D}" type="CATEGORYNAME">
                      <a:rPr lang="ru-RU" sz="1600" b="0" smtClean="0">
                        <a:solidFill>
                          <a:schemeClr val="tx1"/>
                        </a:solidFill>
                        <a:latin typeface="Times New Roman" panose="02020603050405020304" pitchFamily="18" charset="0"/>
                        <a:cs typeface="Times New Roman" panose="02020603050405020304" pitchFamily="18" charset="0"/>
                      </a:rPr>
                      <a:pPr>
                        <a:defRPr sz="1600">
                          <a:solidFill>
                            <a:schemeClr val="tx1"/>
                          </a:solidFill>
                          <a:latin typeface="Times New Roman" panose="02020603050405020304" pitchFamily="18" charset="0"/>
                          <a:cs typeface="Times New Roman" panose="02020603050405020304" pitchFamily="18" charset="0"/>
                        </a:defRPr>
                      </a:pPr>
                      <a:t>[ИМЯ КАТЕГОРИИ]</a:t>
                    </a:fld>
                    <a:endParaRPr lang="ru-RU" sz="1600" b="0" baseline="0" dirty="0" smtClean="0">
                      <a:solidFill>
                        <a:schemeClr val="tx1"/>
                      </a:solidFill>
                      <a:latin typeface="Times New Roman" panose="02020603050405020304" pitchFamily="18" charset="0"/>
                      <a:cs typeface="Times New Roman" panose="02020603050405020304" pitchFamily="18" charset="0"/>
                    </a:endParaRPr>
                  </a:p>
                  <a:p>
                    <a:pPr>
                      <a:defRPr sz="1600">
                        <a:solidFill>
                          <a:schemeClr val="tx1"/>
                        </a:solidFill>
                        <a:latin typeface="Times New Roman" panose="02020603050405020304" pitchFamily="18" charset="0"/>
                        <a:cs typeface="Times New Roman" panose="02020603050405020304" pitchFamily="18" charset="0"/>
                      </a:defRPr>
                    </a:pPr>
                    <a:fld id="{E308F77B-D0B4-4008-A432-F94F721EFDB0}" type="VALUE">
                      <a:rPr lang="ru-RU" sz="2400" b="0" baseline="0" smtClean="0">
                        <a:solidFill>
                          <a:schemeClr val="tx1"/>
                        </a:solidFill>
                        <a:latin typeface="Times New Roman" panose="02020603050405020304" pitchFamily="18" charset="0"/>
                        <a:cs typeface="Times New Roman" panose="02020603050405020304" pitchFamily="18" charset="0"/>
                      </a:rPr>
                      <a:pPr>
                        <a:defRPr sz="1600">
                          <a:solidFill>
                            <a:schemeClr val="tx1"/>
                          </a:solidFill>
                          <a:latin typeface="Times New Roman" panose="02020603050405020304" pitchFamily="18" charset="0"/>
                          <a:cs typeface="Times New Roman" panose="02020603050405020304" pitchFamily="18" charset="0"/>
                        </a:defRPr>
                      </a:pPr>
                      <a:t>[ЗНАЧЕНИЕ]</a:t>
                    </a:fld>
                    <a:endParaRPr lang="ru-RU"/>
                  </a:p>
                </c:rich>
              </c:tx>
              <c:spPr>
                <a:noFill/>
                <a:ln>
                  <a:noFill/>
                </a:ln>
                <a:effectLst/>
              </c:spPr>
              <c:txPr>
                <a:bodyPr rot="0" spcFirstLastPara="1" vertOverflow="ellipsis" vert="horz" wrap="square" lIns="38100" tIns="19050" rIns="38100" bIns="19050" anchor="ctr" anchorCtr="1">
                  <a:noAutofit/>
                </a:bodyPr>
                <a:lstStyle/>
                <a:p>
                  <a:pPr>
                    <a:defRPr sz="16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ru-RU"/>
                </a:p>
              </c:txPr>
              <c:dLblPos val="bestFit"/>
              <c:showLegendKey val="0"/>
              <c:showVal val="1"/>
              <c:showCatName val="1"/>
              <c:showSerName val="0"/>
              <c:showPercent val="0"/>
              <c:showBubbleSize val="0"/>
              <c:extLst>
                <c:ext xmlns:c15="http://schemas.microsoft.com/office/drawing/2012/chart" uri="{CE6537A1-D6FC-4f65-9D91-7224C49458BB}">
                  <c15:layout>
                    <c:manualLayout>
                      <c:w val="0.22022569781403134"/>
                      <c:h val="0.19276723352737635"/>
                    </c:manualLayout>
                  </c15:layout>
                  <c15:dlblFieldTable/>
                  <c15:showDataLabelsRange val="0"/>
                </c:ext>
              </c:extLst>
            </c:dLbl>
            <c:dLbl>
              <c:idx val="2"/>
              <c:layout>
                <c:manualLayout>
                  <c:x val="-0.13177282551785602"/>
                  <c:y val="0.13892048857552047"/>
                </c:manualLayout>
              </c:layout>
              <c:tx>
                <c:rich>
                  <a:bodyPr rot="0" spcFirstLastPara="1" vertOverflow="ellipsis" vert="horz" wrap="square" lIns="38100" tIns="19050" rIns="38100" bIns="19050" anchor="ctr" anchorCtr="1">
                    <a:noAutofit/>
                  </a:bodyPr>
                  <a:lstStyle/>
                  <a:p>
                    <a:pPr>
                      <a:defRPr sz="1600" b="0" i="0" u="none" strike="noStrike" kern="1200" baseline="0">
                        <a:solidFill>
                          <a:schemeClr val="tx1"/>
                        </a:solidFill>
                        <a:latin typeface="Times New Roman" panose="02020603050405020304" pitchFamily="18" charset="0"/>
                        <a:ea typeface="+mn-ea"/>
                        <a:cs typeface="Times New Roman" panose="02020603050405020304" pitchFamily="18" charset="0"/>
                      </a:defRPr>
                    </a:pPr>
                    <a:fld id="{2E5BBC17-7A61-49A3-A62E-C70AAF7C6224}" type="CATEGORYNAME">
                      <a:rPr lang="ru-RU" sz="1600" b="0" smtClean="0">
                        <a:solidFill>
                          <a:schemeClr val="tx1"/>
                        </a:solidFill>
                        <a:latin typeface="Times New Roman" panose="02020603050405020304" pitchFamily="18" charset="0"/>
                        <a:cs typeface="Times New Roman" panose="02020603050405020304" pitchFamily="18" charset="0"/>
                      </a:rPr>
                      <a:pPr>
                        <a:defRPr sz="1600">
                          <a:solidFill>
                            <a:schemeClr val="tx1"/>
                          </a:solidFill>
                          <a:latin typeface="Times New Roman" panose="02020603050405020304" pitchFamily="18" charset="0"/>
                          <a:cs typeface="Times New Roman" panose="02020603050405020304" pitchFamily="18" charset="0"/>
                        </a:defRPr>
                      </a:pPr>
                      <a:t>[ИМЯ КАТЕГОРИИ]</a:t>
                    </a:fld>
                    <a:endParaRPr lang="ru-RU" sz="1600" b="0" dirty="0" smtClean="0">
                      <a:solidFill>
                        <a:schemeClr val="tx1"/>
                      </a:solidFill>
                      <a:latin typeface="Times New Roman" panose="02020603050405020304" pitchFamily="18" charset="0"/>
                      <a:cs typeface="Times New Roman" panose="02020603050405020304" pitchFamily="18" charset="0"/>
                    </a:endParaRPr>
                  </a:p>
                  <a:p>
                    <a:pPr>
                      <a:defRPr sz="1600">
                        <a:solidFill>
                          <a:schemeClr val="tx1"/>
                        </a:solidFill>
                        <a:latin typeface="Times New Roman" panose="02020603050405020304" pitchFamily="18" charset="0"/>
                        <a:cs typeface="Times New Roman" panose="02020603050405020304" pitchFamily="18" charset="0"/>
                      </a:defRPr>
                    </a:pPr>
                    <a:r>
                      <a:rPr lang="ru-RU" sz="2400" b="0" baseline="0" dirty="0" smtClean="0">
                        <a:solidFill>
                          <a:schemeClr val="tx1"/>
                        </a:solidFill>
                        <a:latin typeface="Times New Roman" panose="02020603050405020304" pitchFamily="18" charset="0"/>
                        <a:cs typeface="Times New Roman" panose="02020603050405020304" pitchFamily="18" charset="0"/>
                      </a:rPr>
                      <a:t> </a:t>
                    </a:r>
                    <a:fld id="{941D1A16-BFA6-4F69-AE23-9792AB7DC1B6}" type="VALUE">
                      <a:rPr lang="ru-RU" sz="2400" b="0" baseline="0" dirty="0">
                        <a:solidFill>
                          <a:schemeClr val="tx1"/>
                        </a:solidFill>
                        <a:latin typeface="Times New Roman" panose="02020603050405020304" pitchFamily="18" charset="0"/>
                        <a:cs typeface="Times New Roman" panose="02020603050405020304" pitchFamily="18" charset="0"/>
                      </a:rPr>
                      <a:pPr>
                        <a:defRPr sz="1600">
                          <a:solidFill>
                            <a:schemeClr val="tx1"/>
                          </a:solidFill>
                          <a:latin typeface="Times New Roman" panose="02020603050405020304" pitchFamily="18" charset="0"/>
                          <a:cs typeface="Times New Roman" panose="02020603050405020304" pitchFamily="18" charset="0"/>
                        </a:defRPr>
                      </a:pPr>
                      <a:t>[ЗНАЧЕНИЕ]</a:t>
                    </a:fld>
                    <a:endParaRPr lang="ru-RU" sz="2400" b="0" baseline="0" dirty="0" smtClean="0">
                      <a:solidFill>
                        <a:schemeClr val="tx1"/>
                      </a:solidFill>
                      <a:latin typeface="Times New Roman" panose="02020603050405020304" pitchFamily="18" charset="0"/>
                      <a:cs typeface="Times New Roman" panose="02020603050405020304" pitchFamily="18" charset="0"/>
                    </a:endParaRPr>
                  </a:p>
                </c:rich>
              </c:tx>
              <c:spPr>
                <a:noFill/>
                <a:ln>
                  <a:noFill/>
                </a:ln>
                <a:effectLst/>
              </c:spPr>
              <c:txPr>
                <a:bodyPr rot="0" spcFirstLastPara="1" vertOverflow="ellipsis" vert="horz" wrap="square" lIns="38100" tIns="19050" rIns="38100" bIns="19050" anchor="ctr" anchorCtr="1">
                  <a:noAutofit/>
                </a:bodyPr>
                <a:lstStyle/>
                <a:p>
                  <a:pPr>
                    <a:defRPr sz="16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ru-RU"/>
                </a:p>
              </c:txPr>
              <c:dLblPos val="bestFit"/>
              <c:showLegendKey val="0"/>
              <c:showVal val="1"/>
              <c:showCatName val="1"/>
              <c:showSerName val="0"/>
              <c:showPercent val="0"/>
              <c:showBubbleSize val="0"/>
              <c:extLst>
                <c:ext xmlns:c15="http://schemas.microsoft.com/office/drawing/2012/chart" uri="{CE6537A1-D6FC-4f65-9D91-7224C49458BB}">
                  <c15:layout>
                    <c:manualLayout>
                      <c:w val="0.29512383496880534"/>
                      <c:h val="0.3187033899390449"/>
                    </c:manualLayout>
                  </c15:layout>
                  <c15:dlblFieldTable/>
                  <c15:showDataLabelsRange val="0"/>
                </c:ext>
              </c:extLst>
            </c:dLbl>
            <c:dLbl>
              <c:idx val="3"/>
              <c:layout>
                <c:manualLayout>
                  <c:x val="1.3656029517469907E-2"/>
                  <c:y val="-3.918625868164767E-2"/>
                </c:manualLayout>
              </c:layout>
              <c:tx>
                <c:rich>
                  <a:bodyPr rot="0" spcFirstLastPara="1" vertOverflow="ellipsis" vert="horz" wrap="square" lIns="38100" tIns="19050" rIns="38100" bIns="19050" anchor="ctr" anchorCtr="1">
                    <a:noAutofit/>
                  </a:bodyPr>
                  <a:lstStyle/>
                  <a:p>
                    <a:pPr>
                      <a:defRPr sz="1600" b="0" i="0" u="none" strike="noStrike" kern="1200" baseline="0">
                        <a:solidFill>
                          <a:schemeClr val="tx1"/>
                        </a:solidFill>
                        <a:latin typeface="Times New Roman" panose="02020603050405020304" pitchFamily="18" charset="0"/>
                        <a:ea typeface="+mn-ea"/>
                        <a:cs typeface="Times New Roman" panose="02020603050405020304" pitchFamily="18" charset="0"/>
                      </a:defRPr>
                    </a:pPr>
                    <a:fld id="{4D6333E9-9222-4C35-9A91-CEB8A4F85AB2}" type="CATEGORYNAME">
                      <a:rPr lang="ru-RU" sz="1600" b="0" smtClean="0">
                        <a:solidFill>
                          <a:schemeClr val="tx1"/>
                        </a:solidFill>
                        <a:latin typeface="Times New Roman" panose="02020603050405020304" pitchFamily="18" charset="0"/>
                        <a:cs typeface="Times New Roman" panose="02020603050405020304" pitchFamily="18" charset="0"/>
                      </a:rPr>
                      <a:pPr>
                        <a:defRPr sz="1600">
                          <a:solidFill>
                            <a:schemeClr val="tx1"/>
                          </a:solidFill>
                          <a:latin typeface="Times New Roman" panose="02020603050405020304" pitchFamily="18" charset="0"/>
                          <a:cs typeface="Times New Roman" panose="02020603050405020304" pitchFamily="18" charset="0"/>
                        </a:defRPr>
                      </a:pPr>
                      <a:t>[ИМЯ КАТЕГОРИИ]</a:t>
                    </a:fld>
                    <a:endParaRPr lang="ru-RU" sz="1600" b="0" baseline="0" dirty="0" smtClean="0">
                      <a:solidFill>
                        <a:schemeClr val="tx1"/>
                      </a:solidFill>
                      <a:latin typeface="Times New Roman" panose="02020603050405020304" pitchFamily="18" charset="0"/>
                      <a:cs typeface="Times New Roman" panose="02020603050405020304" pitchFamily="18" charset="0"/>
                    </a:endParaRPr>
                  </a:p>
                  <a:p>
                    <a:pPr>
                      <a:defRPr sz="1600">
                        <a:solidFill>
                          <a:schemeClr val="tx1"/>
                        </a:solidFill>
                        <a:latin typeface="Times New Roman" panose="02020603050405020304" pitchFamily="18" charset="0"/>
                        <a:cs typeface="Times New Roman" panose="02020603050405020304" pitchFamily="18" charset="0"/>
                      </a:defRPr>
                    </a:pPr>
                    <a:r>
                      <a:rPr lang="ru-RU" sz="2400" b="0" baseline="0" dirty="0" smtClean="0">
                        <a:solidFill>
                          <a:schemeClr val="tx1"/>
                        </a:solidFill>
                        <a:latin typeface="Times New Roman" panose="02020603050405020304" pitchFamily="18" charset="0"/>
                        <a:cs typeface="Times New Roman" panose="02020603050405020304" pitchFamily="18" charset="0"/>
                      </a:rPr>
                      <a:t> </a:t>
                    </a:r>
                    <a:fld id="{EB48E636-F863-4BEA-8D2E-19848513A4DF}" type="VALUE">
                      <a:rPr lang="ru-RU" sz="2400" b="0" baseline="0" dirty="0">
                        <a:solidFill>
                          <a:schemeClr val="tx1"/>
                        </a:solidFill>
                        <a:latin typeface="Times New Roman" panose="02020603050405020304" pitchFamily="18" charset="0"/>
                        <a:cs typeface="Times New Roman" panose="02020603050405020304" pitchFamily="18" charset="0"/>
                      </a:rPr>
                      <a:pPr>
                        <a:defRPr sz="1600">
                          <a:solidFill>
                            <a:schemeClr val="tx1"/>
                          </a:solidFill>
                          <a:latin typeface="Times New Roman" panose="02020603050405020304" pitchFamily="18" charset="0"/>
                          <a:cs typeface="Times New Roman" panose="02020603050405020304" pitchFamily="18" charset="0"/>
                        </a:defRPr>
                      </a:pPr>
                      <a:t>[ЗНАЧЕНИЕ]</a:t>
                    </a:fld>
                    <a:endParaRPr lang="ru-RU" sz="2400" b="0" baseline="0" dirty="0" smtClean="0">
                      <a:solidFill>
                        <a:schemeClr val="tx1"/>
                      </a:solidFill>
                      <a:latin typeface="Times New Roman" panose="02020603050405020304" pitchFamily="18" charset="0"/>
                      <a:cs typeface="Times New Roman" panose="02020603050405020304" pitchFamily="18" charset="0"/>
                    </a:endParaRPr>
                  </a:p>
                </c:rich>
              </c:tx>
              <c:spPr>
                <a:noFill/>
                <a:ln>
                  <a:noFill/>
                </a:ln>
                <a:effectLst/>
              </c:spPr>
              <c:txPr>
                <a:bodyPr rot="0" spcFirstLastPara="1" vertOverflow="ellipsis" vert="horz" wrap="square" lIns="38100" tIns="19050" rIns="38100" bIns="19050" anchor="ctr" anchorCtr="1">
                  <a:noAutofit/>
                </a:bodyPr>
                <a:lstStyle/>
                <a:p>
                  <a:pPr>
                    <a:defRPr sz="16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ru-RU"/>
                </a:p>
              </c:txPr>
              <c:dLblPos val="bestFit"/>
              <c:showLegendKey val="0"/>
              <c:showVal val="1"/>
              <c:showCatName val="1"/>
              <c:showSerName val="0"/>
              <c:showPercent val="0"/>
              <c:showBubbleSize val="0"/>
              <c:extLst>
                <c:ext xmlns:c15="http://schemas.microsoft.com/office/drawing/2012/chart" uri="{CE6537A1-D6FC-4f65-9D91-7224C49458BB}">
                  <c15:layout>
                    <c:manualLayout>
                      <c:w val="0.34270363868539372"/>
                      <c:h val="0.22161414798748502"/>
                    </c:manualLayout>
                  </c15:layout>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ru-RU"/>
              </a:p>
            </c:txPr>
            <c:dLblPos val="inEnd"/>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Лист1!$A$2:$A$5</c:f>
              <c:strCache>
                <c:ptCount val="4"/>
                <c:pt idx="0">
                  <c:v>Кассовое исполнение бюджета субъекта Российской Федерации (местного бюджета)
</c:v>
                </c:pt>
                <c:pt idx="1">
                  <c:v>Кассовое исполнение федерального бюджета</c:v>
                </c:pt>
                <c:pt idx="2">
                  <c:v>Организация и осуществление электронных расчетов в системе банковских расчетов между УФК и учреждениями Банка России и кредитными организациями</c:v>
                </c:pt>
                <c:pt idx="3">
                  <c:v>Кассовое обслуживание исполнения бюджетов государственных внебюджетных фондов Российской Федерации</c:v>
                </c:pt>
              </c:strCache>
            </c:strRef>
          </c:cat>
          <c:val>
            <c:numRef>
              <c:f>Лист1!$B$2:$B$5</c:f>
              <c:numCache>
                <c:formatCode>General</c:formatCode>
                <c:ptCount val="4"/>
                <c:pt idx="0">
                  <c:v>87</c:v>
                </c:pt>
                <c:pt idx="1">
                  <c:v>56</c:v>
                </c:pt>
                <c:pt idx="2">
                  <c:v>19</c:v>
                </c:pt>
                <c:pt idx="3">
                  <c:v>1</c:v>
                </c:pt>
              </c:numCache>
            </c:numRef>
          </c:val>
        </c:ser>
        <c:dLbls>
          <c:dLblPos val="inEnd"/>
          <c:showLegendKey val="0"/>
          <c:showVal val="0"/>
          <c:showCatName val="1"/>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ru-RU"/>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609714121743801E-2"/>
          <c:y val="6.4757023139163067E-2"/>
          <c:w val="0.95264440624525015"/>
          <c:h val="0.2113804270271164"/>
        </c:manualLayout>
      </c:layout>
      <c:barChart>
        <c:barDir val="bar"/>
        <c:grouping val="stacked"/>
        <c:varyColors val="0"/>
        <c:ser>
          <c:idx val="0"/>
          <c:order val="0"/>
          <c:tx>
            <c:strRef>
              <c:f>Лист1!$C$88</c:f>
              <c:strCache>
                <c:ptCount val="1"/>
                <c:pt idx="0">
                  <c:v>Своевременность отправления клиентам выписок и приложений к выпискам</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Лист1!$D$88</c:f>
              <c:numCache>
                <c:formatCode>0</c:formatCode>
                <c:ptCount val="1"/>
                <c:pt idx="0">
                  <c:v>56</c:v>
                </c:pt>
              </c:numCache>
            </c:numRef>
          </c:val>
        </c:ser>
        <c:ser>
          <c:idx val="1"/>
          <c:order val="1"/>
          <c:tx>
            <c:strRef>
              <c:f>Лист1!$C$38</c:f>
              <c:strCache>
                <c:ptCount val="1"/>
                <c:pt idx="0">
                  <c:v>Своевременность формирования и направления выписок из ЛС УБП/НУБП, приложений к выпискам из ЛС УБП/НУБП в ППО "АСФК"</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Лист1!$D$38</c:f>
              <c:numCache>
                <c:formatCode>0</c:formatCode>
                <c:ptCount val="1"/>
                <c:pt idx="0">
                  <c:v>28</c:v>
                </c:pt>
              </c:numCache>
            </c:numRef>
          </c:val>
        </c:ser>
        <c:ser>
          <c:idx val="2"/>
          <c:order val="2"/>
          <c:tx>
            <c:strRef>
              <c:f>Лист1!$C$28</c:f>
              <c:strCache>
                <c:ptCount val="1"/>
                <c:pt idx="0">
                  <c:v>Соблюдение срока обработки электронных банковских выписок ППО "АСФК"</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Лист1!$D$28</c:f>
              <c:numCache>
                <c:formatCode>0</c:formatCode>
                <c:ptCount val="1"/>
                <c:pt idx="0">
                  <c:v>19</c:v>
                </c:pt>
              </c:numCache>
            </c:numRef>
          </c:val>
        </c:ser>
        <c:ser>
          <c:idx val="3"/>
          <c:order val="3"/>
          <c:tx>
            <c:strRef>
              <c:f>Лист1!$C$35</c:f>
              <c:strCache>
                <c:ptCount val="1"/>
                <c:pt idx="0">
                  <c:v>Своевременность обработки ЗКР, ЗНП, ЗНБ, ЗСВ, СЗКР в ППО "АСФК" (УБП)</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Лист1!$D$35</c:f>
              <c:numCache>
                <c:formatCode>0</c:formatCode>
                <c:ptCount val="1"/>
                <c:pt idx="0">
                  <c:v>13</c:v>
                </c:pt>
              </c:numCache>
            </c:numRef>
          </c:val>
        </c:ser>
        <c:ser>
          <c:idx val="4"/>
          <c:order val="4"/>
          <c:tx>
            <c:strRef>
              <c:f>Лист1!$C$39</c:f>
              <c:strCache>
                <c:ptCount val="1"/>
                <c:pt idx="0">
                  <c:v>Своевременность формирования и направления Отчетов о состоянии ЛС УБП/НУБП в ППО "АСФК"</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Лист1!$D$39</c:f>
              <c:numCache>
                <c:formatCode>0</c:formatCode>
                <c:ptCount val="1"/>
                <c:pt idx="0">
                  <c:v>7</c:v>
                </c:pt>
              </c:numCache>
            </c:numRef>
          </c:val>
        </c:ser>
        <c:ser>
          <c:idx val="5"/>
          <c:order val="5"/>
          <c:tx>
            <c:strRef>
              <c:f>Лист1!$C$46</c:f>
              <c:strCache>
                <c:ptCount val="1"/>
                <c:pt idx="0">
                  <c:v>Соблюдение сроков направления Уведомлений о превышении бюджетным обязательством неиспользованных доведенных бюджетных данных в ППО "АСФК"</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Лист1!$D$46</c:f>
              <c:numCache>
                <c:formatCode>0</c:formatCode>
                <c:ptCount val="1"/>
                <c:pt idx="0">
                  <c:v>7</c:v>
                </c:pt>
              </c:numCache>
            </c:numRef>
          </c:val>
        </c:ser>
        <c:ser>
          <c:idx val="6"/>
          <c:order val="6"/>
          <c:tx>
            <c:strRef>
              <c:f>Лист1!$C$105</c:f>
              <c:strCache>
                <c:ptCount val="1"/>
                <c:pt idx="0">
                  <c:v>Своевременность формирования документов "Ведомость операций уполномоченного подразделения неучастника бюджетного процесса с денежными средствами"</c:v>
                </c:pt>
              </c:strCache>
            </c:strRef>
          </c:tx>
          <c:spPr>
            <a:solidFill>
              <a:schemeClr val="accent1">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Лист1!$D$105</c:f>
              <c:numCache>
                <c:formatCode>0</c:formatCode>
                <c:ptCount val="1"/>
                <c:pt idx="0">
                  <c:v>7</c:v>
                </c:pt>
              </c:numCache>
            </c:numRef>
          </c:val>
        </c:ser>
        <c:ser>
          <c:idx val="7"/>
          <c:order val="7"/>
          <c:tx>
            <c:strRef>
              <c:f>Лист1!$C$95</c:f>
              <c:strCache>
                <c:ptCount val="1"/>
                <c:pt idx="0">
                  <c:v>Своевременность отправления установленных отчетных форм финансовым органам</c:v>
                </c:pt>
              </c:strCache>
            </c:strRef>
          </c:tx>
          <c:spPr>
            <a:solidFill>
              <a:schemeClr val="accent2">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Лист1!$D$95</c:f>
              <c:numCache>
                <c:formatCode>0</c:formatCode>
                <c:ptCount val="1"/>
                <c:pt idx="0">
                  <c:v>5</c:v>
                </c:pt>
              </c:numCache>
            </c:numRef>
          </c:val>
        </c:ser>
        <c:ser>
          <c:idx val="8"/>
          <c:order val="8"/>
          <c:tx>
            <c:strRef>
              <c:f>Лист1!$C$102</c:f>
              <c:strCache>
                <c:ptCount val="1"/>
                <c:pt idx="0">
                  <c:v>Своевременность обработки и отправки документа "Реестр платежей, поступивших в бюджет минуя счет органа Федерального казначейства"</c:v>
                </c:pt>
              </c:strCache>
            </c:strRef>
          </c:tx>
          <c:spPr>
            <a:solidFill>
              <a:schemeClr val="accent3">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Лист1!$D$102</c:f>
              <c:numCache>
                <c:formatCode>0</c:formatCode>
                <c:ptCount val="1"/>
                <c:pt idx="0">
                  <c:v>4</c:v>
                </c:pt>
              </c:numCache>
            </c:numRef>
          </c:val>
        </c:ser>
        <c:ser>
          <c:idx val="9"/>
          <c:order val="9"/>
          <c:tx>
            <c:strRef>
              <c:f>Лист1!$C$86</c:f>
              <c:strCache>
                <c:ptCount val="1"/>
                <c:pt idx="0">
                  <c:v>Своевременность обработки документов "Уведомление об уточнении вида и принадлежности платежа (код формы по КФД 0531809)", "Уведомление об уточнении операций клиента (код формы по КФД 0531852)"</c:v>
                </c:pt>
              </c:strCache>
            </c:strRef>
          </c:tx>
          <c:spPr>
            <a:solidFill>
              <a:schemeClr val="accent4">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Лист1!$D$86</c:f>
              <c:numCache>
                <c:formatCode>0</c:formatCode>
                <c:ptCount val="1"/>
                <c:pt idx="0">
                  <c:v>3</c:v>
                </c:pt>
              </c:numCache>
            </c:numRef>
          </c:val>
        </c:ser>
        <c:ser>
          <c:idx val="10"/>
          <c:order val="10"/>
          <c:tx>
            <c:strRef>
              <c:f>Лист1!$C$89</c:f>
              <c:strCache>
                <c:ptCount val="1"/>
                <c:pt idx="0">
                  <c:v>Своевременность отправления клиентам отчетов о состоянии лицевых счетов</c:v>
                </c:pt>
              </c:strCache>
            </c:strRef>
          </c:tx>
          <c:spPr>
            <a:solidFill>
              <a:schemeClr val="accent5">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Лист1!$D$89</c:f>
              <c:numCache>
                <c:formatCode>0</c:formatCode>
                <c:ptCount val="1"/>
                <c:pt idx="0">
                  <c:v>3</c:v>
                </c:pt>
              </c:numCache>
            </c:numRef>
          </c:val>
        </c:ser>
        <c:ser>
          <c:idx val="11"/>
          <c:order val="11"/>
          <c:tx>
            <c:strRef>
              <c:f>Лист1!$C$92</c:f>
              <c:strCache>
                <c:ptCount val="1"/>
                <c:pt idx="0">
                  <c:v>Соблюдение срока приема и обработки платежных поручений (код формы по ОКУД 0401060) (пакета платежных поручений)</c:v>
                </c:pt>
              </c:strCache>
            </c:strRef>
          </c:tx>
          <c:spPr>
            <a:solidFill>
              <a:schemeClr val="accent6">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Лист1!$D$92</c:f>
              <c:numCache>
                <c:formatCode>0</c:formatCode>
                <c:ptCount val="1"/>
                <c:pt idx="0">
                  <c:v>3</c:v>
                </c:pt>
              </c:numCache>
            </c:numRef>
          </c:val>
        </c:ser>
        <c:ser>
          <c:idx val="12"/>
          <c:order val="12"/>
          <c:tx>
            <c:strRef>
              <c:f>Лист1!$C$91</c:f>
              <c:strCache>
                <c:ptCount val="1"/>
                <c:pt idx="0">
                  <c:v>Наличие отрицательных остатков на лицевых счетах</c:v>
                </c:pt>
              </c:strCache>
            </c:strRef>
          </c:tx>
          <c:spPr>
            <a:solidFill>
              <a:schemeClr val="accent1">
                <a:lumMod val="80000"/>
                <a:lumOff val="2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Лист1!$D$91</c:f>
              <c:numCache>
                <c:formatCode>0</c:formatCode>
                <c:ptCount val="1"/>
                <c:pt idx="0">
                  <c:v>2</c:v>
                </c:pt>
              </c:numCache>
            </c:numRef>
          </c:val>
        </c:ser>
        <c:ser>
          <c:idx val="13"/>
          <c:order val="13"/>
          <c:tx>
            <c:strRef>
              <c:f>Лист1!$C$42</c:f>
              <c:strCache>
                <c:ptCount val="1"/>
                <c:pt idx="0">
                  <c:v>Соблюдение срока обработки Заявок на возврат в ППО "АСФК"</c:v>
                </c:pt>
              </c:strCache>
            </c:strRef>
          </c:tx>
          <c:spPr>
            <a:solidFill>
              <a:schemeClr val="accent2">
                <a:lumMod val="80000"/>
                <a:lumOff val="2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Лист1!$D$42</c:f>
              <c:numCache>
                <c:formatCode>0</c:formatCode>
                <c:ptCount val="1"/>
                <c:pt idx="0">
                  <c:v>1</c:v>
                </c:pt>
              </c:numCache>
            </c:numRef>
          </c:val>
        </c:ser>
        <c:ser>
          <c:idx val="14"/>
          <c:order val="14"/>
          <c:tx>
            <c:strRef>
              <c:f>Лист1!$C$54</c:f>
              <c:strCache>
                <c:ptCount val="1"/>
                <c:pt idx="0">
                  <c:v>Своевременность формирования, обработки и регистрации "Сведений об обязательстве" по ИД (должник КУ) в ППО "АСФК"</c:v>
                </c:pt>
              </c:strCache>
            </c:strRef>
          </c:tx>
          <c:spPr>
            <a:solidFill>
              <a:schemeClr val="accent3">
                <a:lumMod val="80000"/>
                <a:lumOff val="2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Лист1!$D$54</c:f>
              <c:numCache>
                <c:formatCode>0</c:formatCode>
                <c:ptCount val="1"/>
                <c:pt idx="0">
                  <c:v>1</c:v>
                </c:pt>
              </c:numCache>
            </c:numRef>
          </c:val>
        </c:ser>
        <c:ser>
          <c:idx val="15"/>
          <c:order val="15"/>
          <c:tx>
            <c:strRef>
              <c:f>Лист1!$C$85</c:f>
              <c:strCache>
                <c:ptCount val="1"/>
                <c:pt idx="0">
                  <c:v>Своевременность обработки сведений об операциях с целевыми субсидиями, представленными государственному (муниципальному) учреждению в ППО "АСФК" (код формы 0501016)</c:v>
                </c:pt>
              </c:strCache>
            </c:strRef>
          </c:tx>
          <c:spPr>
            <a:solidFill>
              <a:schemeClr val="accent4">
                <a:lumMod val="80000"/>
                <a:lumOff val="2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Лист1!$D$85</c:f>
              <c:numCache>
                <c:formatCode>0</c:formatCode>
                <c:ptCount val="1"/>
                <c:pt idx="0">
                  <c:v>1</c:v>
                </c:pt>
              </c:numCache>
            </c:numRef>
          </c:val>
        </c:ser>
        <c:ser>
          <c:idx val="16"/>
          <c:order val="16"/>
          <c:tx>
            <c:strRef>
              <c:f>Лист1!$C$87</c:f>
              <c:strCache>
                <c:ptCount val="1"/>
                <c:pt idx="0">
                  <c:v>Своевременность обработки документов "Заявка на кассовый расход (код формы по КФД 0531801)", "Заявка на кассовый расход (сокращенная) (код формы по КФД 0531851)", "Заявка на получение наличных денежных средств (код формы по КФД 0531802)", "Заявка на получ</c:v>
                </c:pt>
              </c:strCache>
            </c:strRef>
          </c:tx>
          <c:spPr>
            <a:solidFill>
              <a:schemeClr val="accent5">
                <a:lumMod val="80000"/>
                <a:lumOff val="2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Лист1!$D$87</c:f>
              <c:numCache>
                <c:formatCode>0</c:formatCode>
                <c:ptCount val="1"/>
                <c:pt idx="0">
                  <c:v>1</c:v>
                </c:pt>
              </c:numCache>
            </c:numRef>
          </c:val>
        </c:ser>
        <c:ser>
          <c:idx val="17"/>
          <c:order val="17"/>
          <c:tx>
            <c:strRef>
              <c:f>Лист1!$C$98</c:f>
              <c:strCache>
                <c:ptCount val="1"/>
                <c:pt idx="0">
                  <c:v>Своевременность обработки документа Справка (форма по ОКУД 0504833)</c:v>
                </c:pt>
              </c:strCache>
            </c:strRef>
          </c:tx>
          <c:spPr>
            <a:solidFill>
              <a:schemeClr val="accent6">
                <a:lumMod val="80000"/>
                <a:lumOff val="2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Лист1!$D$98</c:f>
              <c:numCache>
                <c:formatCode>0</c:formatCode>
                <c:ptCount val="1"/>
                <c:pt idx="0">
                  <c:v>1</c:v>
                </c:pt>
              </c:numCache>
            </c:numRef>
          </c:val>
        </c:ser>
        <c:ser>
          <c:idx val="18"/>
          <c:order val="18"/>
          <c:tx>
            <c:strRef>
              <c:f>Лист1!$C$138</c:f>
              <c:strCache>
                <c:ptCount val="1"/>
                <c:pt idx="0">
                  <c:v>Своевременность отправления отчетов о состоянии лицевых счетов с кодами "01", "02", "03", "05", "08", "10", "12", "20", "21", "22", "32"</c:v>
                </c:pt>
              </c:strCache>
            </c:strRef>
          </c:tx>
          <c:spPr>
            <a:solidFill>
              <a:schemeClr val="accent1">
                <a:lumMod val="8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Лист1!$D$138</c:f>
              <c:numCache>
                <c:formatCode>0</c:formatCode>
                <c:ptCount val="1"/>
                <c:pt idx="0">
                  <c:v>1</c:v>
                </c:pt>
              </c:numCache>
            </c:numRef>
          </c:val>
        </c:ser>
        <c:dLbls>
          <c:showLegendKey val="0"/>
          <c:showVal val="1"/>
          <c:showCatName val="0"/>
          <c:showSerName val="0"/>
          <c:showPercent val="0"/>
          <c:showBubbleSize val="0"/>
        </c:dLbls>
        <c:gapWidth val="75"/>
        <c:overlap val="100"/>
        <c:axId val="270646888"/>
        <c:axId val="270647280"/>
      </c:barChart>
      <c:catAx>
        <c:axId val="270646888"/>
        <c:scaling>
          <c:orientation val="minMax"/>
        </c:scaling>
        <c:delete val="1"/>
        <c:axPos val="l"/>
        <c:numFmt formatCode="General" sourceLinked="1"/>
        <c:majorTickMark val="none"/>
        <c:minorTickMark val="none"/>
        <c:tickLblPos val="nextTo"/>
        <c:crossAx val="270647280"/>
        <c:crosses val="autoZero"/>
        <c:auto val="1"/>
        <c:lblAlgn val="ctr"/>
        <c:lblOffset val="100"/>
        <c:noMultiLvlLbl val="0"/>
      </c:catAx>
      <c:valAx>
        <c:axId val="270647280"/>
        <c:scaling>
          <c:orientation val="minMax"/>
        </c:scaling>
        <c:delete val="1"/>
        <c:axPos val="b"/>
        <c:numFmt formatCode="0" sourceLinked="1"/>
        <c:majorTickMark val="none"/>
        <c:minorTickMark val="none"/>
        <c:tickLblPos val="nextTo"/>
        <c:crossAx val="270646888"/>
        <c:crosses val="autoZero"/>
        <c:crossBetween val="between"/>
      </c:valAx>
      <c:spPr>
        <a:noFill/>
        <a:ln>
          <a:noFill/>
        </a:ln>
        <a:effectLst/>
      </c:spPr>
    </c:plotArea>
    <c:legend>
      <c:legendPos val="b"/>
      <c:layout>
        <c:manualLayout>
          <c:xMode val="edge"/>
          <c:yMode val="edge"/>
          <c:x val="2.331651288916092E-2"/>
          <c:y val="0.3443273164218395"/>
          <c:w val="0.95769505501433716"/>
          <c:h val="0.65567268357816044"/>
        </c:manualLayout>
      </c:layout>
      <c:overlay val="0"/>
      <c:spPr>
        <a:noFill/>
        <a:ln>
          <a:noFill/>
        </a:ln>
        <a:effectLst/>
      </c:spPr>
      <c:txPr>
        <a:bodyPr rot="0" spcFirstLastPara="1" vertOverflow="ellipsis" vert="horz" wrap="square" anchor="ctr" anchorCtr="1"/>
        <a:lstStyle/>
        <a:p>
          <a:pPr>
            <a:lnSpc>
              <a:spcPct val="100000"/>
            </a:lnSpc>
            <a:defRPr sz="1197" b="0" i="0" u="none" strike="noStrike" kern="1200" baseline="0">
              <a:solidFill>
                <a:schemeClr val="tx1">
                  <a:lumMod val="65000"/>
                  <a:lumOff val="35000"/>
                </a:schemeClr>
              </a:solidFill>
              <a:latin typeface="+mn-lt"/>
              <a:ea typeface="+mn-ea"/>
              <a:cs typeface="+mn-cs"/>
            </a:defRPr>
          </a:pPr>
          <a:endParaRPr lang="ru-RU"/>
        </a:p>
      </c:txPr>
    </c:legend>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016487380726397"/>
          <c:y val="3.5900917199354454E-2"/>
          <c:w val="0.86697491522564618"/>
          <c:h val="0.88034482560577088"/>
        </c:manualLayout>
      </c:layout>
      <c:barChart>
        <c:barDir val="col"/>
        <c:grouping val="clustered"/>
        <c:varyColors val="0"/>
        <c:ser>
          <c:idx val="0"/>
          <c:order val="0"/>
          <c:tx>
            <c:strRef>
              <c:f>Лист1!$B$1</c:f>
              <c:strCache>
                <c:ptCount val="1"/>
                <c:pt idx="0">
                  <c:v>Ряд 1</c:v>
                </c:pt>
              </c:strCache>
            </c:strRef>
          </c:tx>
          <c:spPr>
            <a:solidFill>
              <a:schemeClr val="accent1"/>
            </a:solidFill>
            <a:ln>
              <a:noFill/>
            </a:ln>
            <a:effectLst/>
          </c:spPr>
          <c:invertIfNegative val="0"/>
          <c:dLbls>
            <c:dLbl>
              <c:idx val="0"/>
              <c:layout/>
              <c:tx>
                <c:rich>
                  <a:bodyPr/>
                  <a:lstStyle/>
                  <a:p>
                    <a:r>
                      <a:rPr lang="en-US" smtClean="0"/>
                      <a:t>87</a:t>
                    </a:r>
                    <a:endParaRPr lang="en-US" dirty="0"/>
                  </a:p>
                </c:rich>
              </c:tx>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Лист1!$A$2:$A$5</c:f>
              <c:strCache>
                <c:ptCount val="1"/>
                <c:pt idx="0">
                  <c:v>2017                    2018</c:v>
                </c:pt>
              </c:strCache>
            </c:strRef>
          </c:cat>
          <c:val>
            <c:numRef>
              <c:f>Лист1!$B$2:$B$5</c:f>
              <c:numCache>
                <c:formatCode>General</c:formatCode>
                <c:ptCount val="1"/>
                <c:pt idx="0">
                  <c:v>87</c:v>
                </c:pt>
              </c:numCache>
            </c:numRef>
          </c:val>
        </c:ser>
        <c:ser>
          <c:idx val="1"/>
          <c:order val="1"/>
          <c:tx>
            <c:strRef>
              <c:f>Лист1!$C$1</c:f>
              <c:strCache>
                <c:ptCount val="1"/>
                <c:pt idx="0">
                  <c:v>Ряд 2</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Лист1!$A$2:$A$5</c:f>
              <c:strCache>
                <c:ptCount val="1"/>
                <c:pt idx="0">
                  <c:v>2017                    2018</c:v>
                </c:pt>
              </c:strCache>
            </c:strRef>
          </c:cat>
          <c:val>
            <c:numRef>
              <c:f>Лист1!$C$2:$C$5</c:f>
              <c:numCache>
                <c:formatCode>General</c:formatCode>
                <c:ptCount val="1"/>
                <c:pt idx="0">
                  <c:v>54</c:v>
                </c:pt>
              </c:numCache>
            </c:numRef>
          </c:val>
        </c:ser>
        <c:dLbls>
          <c:dLblPos val="outEnd"/>
          <c:showLegendKey val="0"/>
          <c:showVal val="1"/>
          <c:showCatName val="0"/>
          <c:showSerName val="0"/>
          <c:showPercent val="0"/>
          <c:showBubbleSize val="0"/>
        </c:dLbls>
        <c:gapWidth val="219"/>
        <c:overlap val="-27"/>
        <c:axId val="270648064"/>
        <c:axId val="270648456"/>
      </c:barChart>
      <c:catAx>
        <c:axId val="2706480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ru-RU"/>
          </a:p>
        </c:txPr>
        <c:crossAx val="270648456"/>
        <c:crosses val="autoZero"/>
        <c:auto val="1"/>
        <c:lblAlgn val="ctr"/>
        <c:lblOffset val="100"/>
        <c:noMultiLvlLbl val="0"/>
      </c:catAx>
      <c:valAx>
        <c:axId val="27064845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ru-RU"/>
          </a:p>
        </c:txPr>
        <c:crossAx val="2706480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Лист1!$A$2</c:f>
              <c:strCache>
                <c:ptCount val="1"/>
                <c:pt idx="0">
                  <c:v>2017</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Лист1!$B$1:$C$1</c:f>
              <c:strCache>
                <c:ptCount val="2"/>
                <c:pt idx="0">
                  <c:v>Общее количество нарушений
</c:v>
                </c:pt>
                <c:pt idx="1">
                  <c:v>Среднемесячное количество нарушений</c:v>
                </c:pt>
              </c:strCache>
            </c:strRef>
          </c:cat>
          <c:val>
            <c:numRef>
              <c:f>Лист1!$B$2:$C$2</c:f>
              <c:numCache>
                <c:formatCode>General</c:formatCode>
                <c:ptCount val="2"/>
                <c:pt idx="0">
                  <c:v>73</c:v>
                </c:pt>
                <c:pt idx="1">
                  <c:v>15</c:v>
                </c:pt>
              </c:numCache>
            </c:numRef>
          </c:val>
        </c:ser>
        <c:ser>
          <c:idx val="1"/>
          <c:order val="1"/>
          <c:tx>
            <c:strRef>
              <c:f>Лист1!$A$3</c:f>
              <c:strCache>
                <c:ptCount val="1"/>
                <c:pt idx="0">
                  <c:v>2018</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Лист1!$B$1:$C$1</c:f>
              <c:strCache>
                <c:ptCount val="2"/>
                <c:pt idx="0">
                  <c:v>Общее количество нарушений
</c:v>
                </c:pt>
                <c:pt idx="1">
                  <c:v>Среднемесячное количество нарушений</c:v>
                </c:pt>
              </c:strCache>
            </c:strRef>
          </c:cat>
          <c:val>
            <c:numRef>
              <c:f>Лист1!$B$3:$C$3</c:f>
              <c:numCache>
                <c:formatCode>General</c:formatCode>
                <c:ptCount val="2"/>
                <c:pt idx="0">
                  <c:v>50</c:v>
                </c:pt>
                <c:pt idx="1">
                  <c:v>10</c:v>
                </c:pt>
              </c:numCache>
            </c:numRef>
          </c:val>
        </c:ser>
        <c:dLbls>
          <c:dLblPos val="outEnd"/>
          <c:showLegendKey val="0"/>
          <c:showVal val="1"/>
          <c:showCatName val="0"/>
          <c:showSerName val="0"/>
          <c:showPercent val="0"/>
          <c:showBubbleSize val="0"/>
        </c:dLbls>
        <c:gapWidth val="219"/>
        <c:overlap val="-27"/>
        <c:axId val="270756640"/>
        <c:axId val="270757032"/>
      </c:barChart>
      <c:catAx>
        <c:axId val="2707566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ru-RU"/>
          </a:p>
        </c:txPr>
        <c:crossAx val="270757032"/>
        <c:crosses val="autoZero"/>
        <c:auto val="1"/>
        <c:lblAlgn val="ctr"/>
        <c:lblOffset val="100"/>
        <c:noMultiLvlLbl val="0"/>
      </c:catAx>
      <c:valAx>
        <c:axId val="2707570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ru-RU"/>
          </a:p>
        </c:txPr>
        <c:crossAx val="270756640"/>
        <c:crosses val="autoZero"/>
        <c:crossBetween val="between"/>
      </c:valAx>
      <c:spPr>
        <a:noFill/>
        <a:ln>
          <a:noFill/>
        </a:ln>
        <a:effectLst/>
      </c:spPr>
    </c:plotArea>
    <c:legend>
      <c:legendPos val="r"/>
      <c:layout>
        <c:manualLayout>
          <c:xMode val="edge"/>
          <c:yMode val="edge"/>
          <c:x val="0.93816342779751605"/>
          <c:y val="0.13765882014964678"/>
          <c:w val="6.0383313418690437E-2"/>
          <c:h val="0.4206443342720716"/>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ru-RU"/>
        </a:p>
      </c:txPr>
    </c:legend>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_rels/data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png"/></Relationships>
</file>

<file path=ppt/diagrams/_rels/drawing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pn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AC8F53C-6318-41CE-AFD2-335FA39961E5}" type="doc">
      <dgm:prSet loTypeId="urn:microsoft.com/office/officeart/2005/8/layout/chevron2" loCatId="process" qsTypeId="urn:microsoft.com/office/officeart/2005/8/quickstyle/simple1" qsCatId="simple" csTypeId="urn:microsoft.com/office/officeart/2005/8/colors/colorful1" csCatId="colorful" phldr="1"/>
      <dgm:spPr/>
    </dgm:pt>
    <dgm:pt modelId="{4F11C71E-7AFD-4B8F-AB09-07DB15077ADC}">
      <dgm:prSet phldrT="[Текст]" custT="1"/>
      <dgm:spPr/>
      <dgm:t>
        <a:bodyPr/>
        <a:lstStyle/>
        <a:p>
          <a:r>
            <a:rPr lang="ru-RU" sz="1200" dirty="0" smtClean="0">
              <a:latin typeface="Times New Roman" panose="02020603050405020304" pitchFamily="18" charset="0"/>
              <a:cs typeface="Times New Roman" panose="02020603050405020304" pitchFamily="18" charset="0"/>
            </a:rPr>
            <a:t>Цель</a:t>
          </a:r>
          <a:r>
            <a:rPr lang="en-US" sz="1200" dirty="0" smtClean="0">
              <a:latin typeface="Times New Roman" panose="02020603050405020304" pitchFamily="18" charset="0"/>
              <a:cs typeface="Times New Roman" panose="02020603050405020304" pitchFamily="18" charset="0"/>
            </a:rPr>
            <a:t> </a:t>
          </a:r>
          <a:endParaRPr lang="ru-RU" sz="1200" dirty="0" smtClean="0">
            <a:latin typeface="Times New Roman" panose="02020603050405020304" pitchFamily="18" charset="0"/>
            <a:cs typeface="Times New Roman" panose="02020603050405020304" pitchFamily="18" charset="0"/>
          </a:endParaRPr>
        </a:p>
        <a:p>
          <a:r>
            <a:rPr lang="ru-RU" sz="1200" dirty="0" smtClean="0">
              <a:latin typeface="Times New Roman" panose="02020603050405020304" pitchFamily="18" charset="0"/>
              <a:cs typeface="Times New Roman" panose="02020603050405020304" pitchFamily="18" charset="0"/>
            </a:rPr>
            <a:t>№ </a:t>
          </a:r>
          <a:r>
            <a:rPr lang="en-US" sz="1200" dirty="0" smtClean="0">
              <a:latin typeface="Times New Roman" panose="02020603050405020304" pitchFamily="18" charset="0"/>
              <a:cs typeface="Times New Roman" panose="02020603050405020304" pitchFamily="18" charset="0"/>
            </a:rPr>
            <a:t>8</a:t>
          </a:r>
          <a:r>
            <a:rPr lang="ru-RU" sz="1200" dirty="0" smtClean="0">
              <a:latin typeface="Times New Roman" panose="02020603050405020304" pitchFamily="18" charset="0"/>
              <a:cs typeface="Times New Roman" panose="02020603050405020304" pitchFamily="18" charset="0"/>
            </a:rPr>
            <a:t> </a:t>
          </a:r>
        </a:p>
      </dgm:t>
    </dgm:pt>
    <dgm:pt modelId="{381FBE3F-861E-4FBF-AA8C-33B844B3D8E1}" type="parTrans" cxnId="{E95F2172-996B-48B3-B8E1-68B174100EA7}">
      <dgm:prSet/>
      <dgm:spPr/>
      <dgm:t>
        <a:bodyPr/>
        <a:lstStyle/>
        <a:p>
          <a:endParaRPr lang="ru-RU"/>
        </a:p>
      </dgm:t>
    </dgm:pt>
    <dgm:pt modelId="{3C2B7580-C90D-4A85-9E1D-F882BBBE85C0}" type="sibTrans" cxnId="{E95F2172-996B-48B3-B8E1-68B174100EA7}">
      <dgm:prSet/>
      <dgm:spPr/>
      <dgm:t>
        <a:bodyPr/>
        <a:lstStyle/>
        <a:p>
          <a:endParaRPr lang="ru-RU"/>
        </a:p>
      </dgm:t>
    </dgm:pt>
    <dgm:pt modelId="{C2E817F2-5D79-4473-AA2F-388C3DD81CC2}">
      <dgm:prSet phldrT="[Текст]" custT="1"/>
      <dgm:spPr/>
      <dgm:t>
        <a:bodyPr/>
        <a:lstStyle/>
        <a:p>
          <a:r>
            <a:rPr lang="ru-RU" sz="1200" dirty="0" smtClean="0"/>
            <a:t>Задача</a:t>
          </a:r>
          <a:r>
            <a:rPr lang="en-US" sz="1200" dirty="0" smtClean="0"/>
            <a:t> </a:t>
          </a:r>
          <a:endParaRPr lang="ru-RU" sz="1200" dirty="0" smtClean="0"/>
        </a:p>
        <a:p>
          <a:r>
            <a:rPr lang="ru-RU" sz="1200" dirty="0" smtClean="0"/>
            <a:t>№ </a:t>
          </a:r>
          <a:r>
            <a:rPr lang="ru-RU" sz="1200" dirty="0" smtClean="0">
              <a:latin typeface="Times New Roman" panose="02020603050405020304" pitchFamily="18" charset="0"/>
              <a:cs typeface="Times New Roman" panose="02020603050405020304" pitchFamily="18" charset="0"/>
            </a:rPr>
            <a:t>11</a:t>
          </a:r>
        </a:p>
      </dgm:t>
    </dgm:pt>
    <dgm:pt modelId="{5A987F77-37A7-44B2-BCD8-E631176E8E63}" type="sibTrans" cxnId="{F73DCEE4-0AAD-478F-A226-7D8ECF76FF4A}">
      <dgm:prSet/>
      <dgm:spPr/>
      <dgm:t>
        <a:bodyPr/>
        <a:lstStyle/>
        <a:p>
          <a:endParaRPr lang="ru-RU"/>
        </a:p>
      </dgm:t>
    </dgm:pt>
    <dgm:pt modelId="{FDF4DCE0-9D01-465C-BFDF-07100D475A1D}" type="parTrans" cxnId="{F73DCEE4-0AAD-478F-A226-7D8ECF76FF4A}">
      <dgm:prSet/>
      <dgm:spPr/>
      <dgm:t>
        <a:bodyPr/>
        <a:lstStyle/>
        <a:p>
          <a:endParaRPr lang="ru-RU"/>
        </a:p>
      </dgm:t>
    </dgm:pt>
    <dgm:pt modelId="{B8C344B4-7CC6-4A11-B93C-DC958545F527}">
      <dgm:prSet phldrT="[Текст]"/>
      <dgm:spPr/>
      <dgm:t>
        <a:bodyPr/>
        <a:lstStyle/>
        <a:p>
          <a:r>
            <a:rPr lang="ru-RU" dirty="0" smtClean="0">
              <a:latin typeface="Times New Roman" panose="02020603050405020304" pitchFamily="18" charset="0"/>
              <a:cs typeface="Times New Roman" panose="02020603050405020304" pitchFamily="18" charset="0"/>
            </a:rPr>
            <a:t>Обеспечить надежность функционирования Казначейства России и устойчивость казначейской системы</a:t>
          </a:r>
          <a:endParaRPr lang="ru-RU" dirty="0">
            <a:latin typeface="Times New Roman" panose="02020603050405020304" pitchFamily="18" charset="0"/>
            <a:cs typeface="Times New Roman" panose="02020603050405020304" pitchFamily="18" charset="0"/>
          </a:endParaRPr>
        </a:p>
      </dgm:t>
    </dgm:pt>
    <dgm:pt modelId="{B62A9470-399D-46A2-9677-5541E2D8EC8C}" type="parTrans" cxnId="{DF39FBB4-C64A-4771-93DE-D4A4F8492825}">
      <dgm:prSet/>
      <dgm:spPr/>
      <dgm:t>
        <a:bodyPr/>
        <a:lstStyle/>
        <a:p>
          <a:endParaRPr lang="ru-RU"/>
        </a:p>
      </dgm:t>
    </dgm:pt>
    <dgm:pt modelId="{9AFB7DA9-777C-46CE-BE78-211D3B6552F9}" type="sibTrans" cxnId="{DF39FBB4-C64A-4771-93DE-D4A4F8492825}">
      <dgm:prSet/>
      <dgm:spPr/>
      <dgm:t>
        <a:bodyPr/>
        <a:lstStyle/>
        <a:p>
          <a:endParaRPr lang="ru-RU"/>
        </a:p>
      </dgm:t>
    </dgm:pt>
    <dgm:pt modelId="{EB4E557B-6488-4A9B-B2AE-9CDA7142644B}">
      <dgm:prSet phldrT="[Текст]" custT="1"/>
      <dgm:spPr/>
      <dgm:t>
        <a:bodyPr/>
        <a:lstStyle/>
        <a:p>
          <a:r>
            <a:rPr lang="ru-RU" sz="1200" dirty="0" smtClean="0">
              <a:latin typeface="Times New Roman" panose="02020603050405020304" pitchFamily="18" charset="0"/>
              <a:cs typeface="Times New Roman" panose="02020603050405020304" pitchFamily="18" charset="0"/>
            </a:rPr>
            <a:t>Эффект</a:t>
          </a:r>
        </a:p>
      </dgm:t>
    </dgm:pt>
    <dgm:pt modelId="{E5671D44-0C15-4581-BAF0-2373705E428F}" type="sibTrans" cxnId="{A4550005-063D-4ABC-8A94-8C1FE0757A1D}">
      <dgm:prSet/>
      <dgm:spPr/>
      <dgm:t>
        <a:bodyPr/>
        <a:lstStyle/>
        <a:p>
          <a:endParaRPr lang="ru-RU"/>
        </a:p>
      </dgm:t>
    </dgm:pt>
    <dgm:pt modelId="{9C5C815D-723A-4D34-84CC-4AEB77E5DFD9}" type="parTrans" cxnId="{A4550005-063D-4ABC-8A94-8C1FE0757A1D}">
      <dgm:prSet/>
      <dgm:spPr/>
      <dgm:t>
        <a:bodyPr/>
        <a:lstStyle/>
        <a:p>
          <a:endParaRPr lang="ru-RU"/>
        </a:p>
      </dgm:t>
    </dgm:pt>
    <dgm:pt modelId="{A8491AA7-1241-4F82-A596-D5F81A9ECE94}">
      <dgm:prSet phldrT="[Текст]"/>
      <dgm:spPr/>
      <dgm:t>
        <a:bodyPr/>
        <a:lstStyle/>
        <a:p>
          <a:r>
            <a:rPr lang="ru-RU" dirty="0" smtClean="0">
              <a:latin typeface="Times New Roman" panose="02020603050405020304" pitchFamily="18" charset="0"/>
              <a:cs typeface="Times New Roman" panose="02020603050405020304" pitchFamily="18" charset="0"/>
            </a:rPr>
            <a:t>Формирование</a:t>
          </a:r>
          <a:r>
            <a:rPr lang="ru-RU" dirty="0" smtClean="0"/>
            <a:t> комплексной системы государственного менеджмента в Федеральном казначействе</a:t>
          </a:r>
          <a:endParaRPr lang="ru-RU" dirty="0"/>
        </a:p>
      </dgm:t>
    </dgm:pt>
    <dgm:pt modelId="{FA8E387E-5CAB-4041-91E3-E3739F0E209B}" type="sibTrans" cxnId="{685575F4-B36A-4755-9BC3-7FA1EA361666}">
      <dgm:prSet/>
      <dgm:spPr/>
      <dgm:t>
        <a:bodyPr/>
        <a:lstStyle/>
        <a:p>
          <a:endParaRPr lang="ru-RU"/>
        </a:p>
      </dgm:t>
    </dgm:pt>
    <dgm:pt modelId="{03BD245D-FCEC-4373-99FB-7447EE8D27FD}" type="parTrans" cxnId="{685575F4-B36A-4755-9BC3-7FA1EA361666}">
      <dgm:prSet/>
      <dgm:spPr/>
      <dgm:t>
        <a:bodyPr/>
        <a:lstStyle/>
        <a:p>
          <a:endParaRPr lang="ru-RU"/>
        </a:p>
      </dgm:t>
    </dgm:pt>
    <dgm:pt modelId="{90555444-34F7-4D90-912C-91630BF180C9}">
      <dgm:prSet phldrT="[Текст]" custT="1"/>
      <dgm:spPr/>
      <dgm:t>
        <a:bodyPr/>
        <a:lstStyle/>
        <a:p>
          <a:r>
            <a:rPr lang="ru-RU" sz="1200" dirty="0" smtClean="0">
              <a:latin typeface="Times New Roman" panose="02020603050405020304" pitchFamily="18" charset="0"/>
              <a:cs typeface="Times New Roman" panose="02020603050405020304" pitchFamily="18" charset="0"/>
            </a:rPr>
            <a:t>ПОВАК</a:t>
          </a:r>
          <a:endParaRPr lang="ru-RU" sz="1200" dirty="0">
            <a:latin typeface="Times New Roman" panose="02020603050405020304" pitchFamily="18" charset="0"/>
            <a:cs typeface="Times New Roman" panose="02020603050405020304" pitchFamily="18" charset="0"/>
          </a:endParaRPr>
        </a:p>
      </dgm:t>
    </dgm:pt>
    <dgm:pt modelId="{9DBC2CD3-97A1-4F0F-B51E-F979241ED06E}" type="sibTrans" cxnId="{5B601721-FF25-4F0A-A9C1-6935F716F24F}">
      <dgm:prSet/>
      <dgm:spPr/>
      <dgm:t>
        <a:bodyPr/>
        <a:lstStyle/>
        <a:p>
          <a:endParaRPr lang="ru-RU"/>
        </a:p>
      </dgm:t>
    </dgm:pt>
    <dgm:pt modelId="{70B6B652-336A-4021-9611-63E6C00649CF}" type="parTrans" cxnId="{5B601721-FF25-4F0A-A9C1-6935F716F24F}">
      <dgm:prSet/>
      <dgm:spPr/>
      <dgm:t>
        <a:bodyPr/>
        <a:lstStyle/>
        <a:p>
          <a:endParaRPr lang="ru-RU"/>
        </a:p>
      </dgm:t>
    </dgm:pt>
    <dgm:pt modelId="{0AF1FD55-CEEB-46B1-97E4-D53EB3B5D85B}">
      <dgm:prSet phldrT="[Текст]"/>
      <dgm:spPr/>
      <dgm:t>
        <a:bodyPr/>
        <a:lstStyle/>
        <a:p>
          <a:r>
            <a:rPr lang="ru-RU" dirty="0" smtClean="0">
              <a:latin typeface="Times New Roman" panose="02020603050405020304" pitchFamily="18" charset="0"/>
              <a:cs typeface="Times New Roman" panose="02020603050405020304" pitchFamily="18" charset="0"/>
            </a:rPr>
            <a:t>Совершенствование системы управления в Федеральном казначействе, в том числе развитие механизмов казначейского контроля, внутреннего аудита Федерального казначейства и управления внутренними (операционными) казначейскими рисками</a:t>
          </a:r>
          <a:endParaRPr lang="ru-RU" dirty="0">
            <a:latin typeface="Times New Roman" panose="02020603050405020304" pitchFamily="18" charset="0"/>
            <a:cs typeface="Times New Roman" panose="02020603050405020304" pitchFamily="18" charset="0"/>
          </a:endParaRPr>
        </a:p>
      </dgm:t>
    </dgm:pt>
    <dgm:pt modelId="{09E4CD25-3539-455A-A8E5-10A555A7E4B4}" type="sibTrans" cxnId="{0907DA3A-EFAD-42A0-838F-33A7D55F0CAC}">
      <dgm:prSet/>
      <dgm:spPr/>
      <dgm:t>
        <a:bodyPr/>
        <a:lstStyle/>
        <a:p>
          <a:endParaRPr lang="ru-RU"/>
        </a:p>
      </dgm:t>
    </dgm:pt>
    <dgm:pt modelId="{1028A7D9-641C-4DE0-A0D8-87426DCE6A48}" type="parTrans" cxnId="{0907DA3A-EFAD-42A0-838F-33A7D55F0CAC}">
      <dgm:prSet/>
      <dgm:spPr/>
      <dgm:t>
        <a:bodyPr/>
        <a:lstStyle/>
        <a:p>
          <a:endParaRPr lang="ru-RU"/>
        </a:p>
      </dgm:t>
    </dgm:pt>
    <dgm:pt modelId="{E2D1EB24-1D20-475E-94A1-9B709F4BE1EB}">
      <dgm:prSet/>
      <dgm:spPr/>
      <dgm:t>
        <a:bodyPr/>
        <a:lstStyle/>
        <a:p>
          <a:r>
            <a:rPr lang="ru-RU" dirty="0" smtClean="0">
              <a:latin typeface="Times New Roman" panose="02020603050405020304" pitchFamily="18" charset="0"/>
              <a:cs typeface="Times New Roman" panose="02020603050405020304" pitchFamily="18" charset="0"/>
            </a:rPr>
            <a:t>Последующий оперативный внутренний автоматизированный контроль</a:t>
          </a:r>
          <a:endParaRPr lang="ru-RU" dirty="0">
            <a:latin typeface="Times New Roman" panose="02020603050405020304" pitchFamily="18" charset="0"/>
            <a:cs typeface="Times New Roman" panose="02020603050405020304" pitchFamily="18" charset="0"/>
          </a:endParaRPr>
        </a:p>
      </dgm:t>
    </dgm:pt>
    <dgm:pt modelId="{0013EC92-E6C9-49BC-A757-36CEF7E3E4BA}" type="parTrans" cxnId="{94C3868B-F805-44DA-8940-259AAD336190}">
      <dgm:prSet/>
      <dgm:spPr/>
      <dgm:t>
        <a:bodyPr/>
        <a:lstStyle/>
        <a:p>
          <a:endParaRPr lang="ru-RU"/>
        </a:p>
      </dgm:t>
    </dgm:pt>
    <dgm:pt modelId="{C95C1AA7-C39E-4F74-ACEA-E10BDDB304B5}" type="sibTrans" cxnId="{94C3868B-F805-44DA-8940-259AAD336190}">
      <dgm:prSet/>
      <dgm:spPr/>
      <dgm:t>
        <a:bodyPr/>
        <a:lstStyle/>
        <a:p>
          <a:endParaRPr lang="ru-RU"/>
        </a:p>
      </dgm:t>
    </dgm:pt>
    <dgm:pt modelId="{013906B9-00C1-465F-B06F-79EF80B51809}" type="pres">
      <dgm:prSet presAssocID="{DAC8F53C-6318-41CE-AFD2-335FA39961E5}" presName="linearFlow" presStyleCnt="0">
        <dgm:presLayoutVars>
          <dgm:dir/>
          <dgm:animLvl val="lvl"/>
          <dgm:resizeHandles val="exact"/>
        </dgm:presLayoutVars>
      </dgm:prSet>
      <dgm:spPr/>
    </dgm:pt>
    <dgm:pt modelId="{66C0D597-C891-4784-8227-E3E2A6F5C487}" type="pres">
      <dgm:prSet presAssocID="{4F11C71E-7AFD-4B8F-AB09-07DB15077ADC}" presName="composite" presStyleCnt="0"/>
      <dgm:spPr/>
    </dgm:pt>
    <dgm:pt modelId="{2944BEE9-B893-4058-B3B8-31217EEF7398}" type="pres">
      <dgm:prSet presAssocID="{4F11C71E-7AFD-4B8F-AB09-07DB15077ADC}" presName="parentText" presStyleLbl="alignNode1" presStyleIdx="0" presStyleCnt="4">
        <dgm:presLayoutVars>
          <dgm:chMax val="1"/>
          <dgm:bulletEnabled val="1"/>
        </dgm:presLayoutVars>
      </dgm:prSet>
      <dgm:spPr>
        <a:prstGeom prst="chevron">
          <a:avLst/>
        </a:prstGeom>
      </dgm:spPr>
      <dgm:t>
        <a:bodyPr/>
        <a:lstStyle/>
        <a:p>
          <a:endParaRPr lang="ru-RU"/>
        </a:p>
      </dgm:t>
    </dgm:pt>
    <dgm:pt modelId="{8DC6D568-5CC6-47CD-BF35-7CD49EC5CB5D}" type="pres">
      <dgm:prSet presAssocID="{4F11C71E-7AFD-4B8F-AB09-07DB15077ADC}" presName="descendantText" presStyleLbl="alignAcc1" presStyleIdx="0" presStyleCnt="4">
        <dgm:presLayoutVars>
          <dgm:bulletEnabled val="1"/>
        </dgm:presLayoutVars>
      </dgm:prSet>
      <dgm:spPr/>
      <dgm:t>
        <a:bodyPr/>
        <a:lstStyle/>
        <a:p>
          <a:endParaRPr lang="ru-RU"/>
        </a:p>
      </dgm:t>
    </dgm:pt>
    <dgm:pt modelId="{5DB8DEED-573F-40D3-82B8-9BD081B18A43}" type="pres">
      <dgm:prSet presAssocID="{3C2B7580-C90D-4A85-9E1D-F882BBBE85C0}" presName="sp" presStyleCnt="0"/>
      <dgm:spPr/>
    </dgm:pt>
    <dgm:pt modelId="{7A50F582-B312-41D0-BD53-287D83252496}" type="pres">
      <dgm:prSet presAssocID="{C2E817F2-5D79-4473-AA2F-388C3DD81CC2}" presName="composite" presStyleCnt="0"/>
      <dgm:spPr/>
    </dgm:pt>
    <dgm:pt modelId="{0A8CED98-4347-497A-8308-8164A0574B56}" type="pres">
      <dgm:prSet presAssocID="{C2E817F2-5D79-4473-AA2F-388C3DD81CC2}" presName="parentText" presStyleLbl="alignNode1" presStyleIdx="1" presStyleCnt="4">
        <dgm:presLayoutVars>
          <dgm:chMax val="1"/>
          <dgm:bulletEnabled val="1"/>
        </dgm:presLayoutVars>
      </dgm:prSet>
      <dgm:spPr>
        <a:prstGeom prst="chevron">
          <a:avLst/>
        </a:prstGeom>
      </dgm:spPr>
      <dgm:t>
        <a:bodyPr/>
        <a:lstStyle/>
        <a:p>
          <a:endParaRPr lang="ru-RU"/>
        </a:p>
      </dgm:t>
    </dgm:pt>
    <dgm:pt modelId="{0AF3CDC2-759A-4B9F-B3BF-C27CAFAF06A1}" type="pres">
      <dgm:prSet presAssocID="{C2E817F2-5D79-4473-AA2F-388C3DD81CC2}" presName="descendantText" presStyleLbl="alignAcc1" presStyleIdx="1" presStyleCnt="4">
        <dgm:presLayoutVars>
          <dgm:bulletEnabled val="1"/>
        </dgm:presLayoutVars>
      </dgm:prSet>
      <dgm:spPr/>
      <dgm:t>
        <a:bodyPr/>
        <a:lstStyle/>
        <a:p>
          <a:endParaRPr lang="ru-RU"/>
        </a:p>
      </dgm:t>
    </dgm:pt>
    <dgm:pt modelId="{85C87185-A1D1-499B-9E23-2A60794895D4}" type="pres">
      <dgm:prSet presAssocID="{5A987F77-37A7-44B2-BCD8-E631176E8E63}" presName="sp" presStyleCnt="0"/>
      <dgm:spPr/>
    </dgm:pt>
    <dgm:pt modelId="{15FE0306-427C-4F3E-8205-0B20B3769BFF}" type="pres">
      <dgm:prSet presAssocID="{EB4E557B-6488-4A9B-B2AE-9CDA7142644B}" presName="composite" presStyleCnt="0"/>
      <dgm:spPr/>
    </dgm:pt>
    <dgm:pt modelId="{0DFCBE23-85D2-4F2F-85E9-1C035B91ED24}" type="pres">
      <dgm:prSet presAssocID="{EB4E557B-6488-4A9B-B2AE-9CDA7142644B}" presName="parentText" presStyleLbl="alignNode1" presStyleIdx="2" presStyleCnt="4">
        <dgm:presLayoutVars>
          <dgm:chMax val="1"/>
          <dgm:bulletEnabled val="1"/>
        </dgm:presLayoutVars>
      </dgm:prSet>
      <dgm:spPr>
        <a:prstGeom prst="chevron">
          <a:avLst/>
        </a:prstGeom>
      </dgm:spPr>
      <dgm:t>
        <a:bodyPr/>
        <a:lstStyle/>
        <a:p>
          <a:endParaRPr lang="ru-RU"/>
        </a:p>
      </dgm:t>
    </dgm:pt>
    <dgm:pt modelId="{33620634-94F4-4CAB-A2A8-9571AE1D39F1}" type="pres">
      <dgm:prSet presAssocID="{EB4E557B-6488-4A9B-B2AE-9CDA7142644B}" presName="descendantText" presStyleLbl="alignAcc1" presStyleIdx="2" presStyleCnt="4">
        <dgm:presLayoutVars>
          <dgm:bulletEnabled val="1"/>
        </dgm:presLayoutVars>
      </dgm:prSet>
      <dgm:spPr/>
      <dgm:t>
        <a:bodyPr/>
        <a:lstStyle/>
        <a:p>
          <a:endParaRPr lang="ru-RU"/>
        </a:p>
      </dgm:t>
    </dgm:pt>
    <dgm:pt modelId="{3AEC7BCB-AA5B-4DE5-9145-46B2B18497FA}" type="pres">
      <dgm:prSet presAssocID="{E5671D44-0C15-4581-BAF0-2373705E428F}" presName="sp" presStyleCnt="0"/>
      <dgm:spPr/>
    </dgm:pt>
    <dgm:pt modelId="{38FDBF14-9DA6-4419-B50C-0C227D597767}" type="pres">
      <dgm:prSet presAssocID="{90555444-34F7-4D90-912C-91630BF180C9}" presName="composite" presStyleCnt="0"/>
      <dgm:spPr/>
    </dgm:pt>
    <dgm:pt modelId="{273BF1CE-0EF3-4904-A2C4-84A84C02CF74}" type="pres">
      <dgm:prSet presAssocID="{90555444-34F7-4D90-912C-91630BF180C9}" presName="parentText" presStyleLbl="alignNode1" presStyleIdx="3" presStyleCnt="4">
        <dgm:presLayoutVars>
          <dgm:chMax val="1"/>
          <dgm:bulletEnabled val="1"/>
        </dgm:presLayoutVars>
      </dgm:prSet>
      <dgm:spPr>
        <a:prstGeom prst="chevron">
          <a:avLst/>
        </a:prstGeom>
      </dgm:spPr>
      <dgm:t>
        <a:bodyPr/>
        <a:lstStyle/>
        <a:p>
          <a:endParaRPr lang="ru-RU"/>
        </a:p>
      </dgm:t>
    </dgm:pt>
    <dgm:pt modelId="{885E106D-5EAC-44AE-919E-A239772AD86F}" type="pres">
      <dgm:prSet presAssocID="{90555444-34F7-4D90-912C-91630BF180C9}" presName="descendantText" presStyleLbl="alignAcc1" presStyleIdx="3" presStyleCnt="4">
        <dgm:presLayoutVars>
          <dgm:bulletEnabled val="1"/>
        </dgm:presLayoutVars>
      </dgm:prSet>
      <dgm:spPr/>
      <dgm:t>
        <a:bodyPr/>
        <a:lstStyle/>
        <a:p>
          <a:endParaRPr lang="ru-RU"/>
        </a:p>
      </dgm:t>
    </dgm:pt>
  </dgm:ptLst>
  <dgm:cxnLst>
    <dgm:cxn modelId="{D9DDC831-BC44-42F6-A079-2D8B3EB6BCD4}" type="presOf" srcId="{0AF1FD55-CEEB-46B1-97E4-D53EB3B5D85B}" destId="{33620634-94F4-4CAB-A2A8-9571AE1D39F1}" srcOrd="0" destOrd="0" presId="urn:microsoft.com/office/officeart/2005/8/layout/chevron2"/>
    <dgm:cxn modelId="{8A47C2E1-8FC6-44A8-84E6-B681A0CBD240}" type="presOf" srcId="{B8C344B4-7CC6-4A11-B93C-DC958545F527}" destId="{8DC6D568-5CC6-47CD-BF35-7CD49EC5CB5D}" srcOrd="0" destOrd="0" presId="urn:microsoft.com/office/officeart/2005/8/layout/chevron2"/>
    <dgm:cxn modelId="{DB47377A-8891-4D1F-85C1-880ACE63B149}" type="presOf" srcId="{A8491AA7-1241-4F82-A596-D5F81A9ECE94}" destId="{0AF3CDC2-759A-4B9F-B3BF-C27CAFAF06A1}" srcOrd="0" destOrd="0" presId="urn:microsoft.com/office/officeart/2005/8/layout/chevron2"/>
    <dgm:cxn modelId="{8210FD9C-290C-45ED-8E96-F5688D083EBD}" type="presOf" srcId="{4F11C71E-7AFD-4B8F-AB09-07DB15077ADC}" destId="{2944BEE9-B893-4058-B3B8-31217EEF7398}" srcOrd="0" destOrd="0" presId="urn:microsoft.com/office/officeart/2005/8/layout/chevron2"/>
    <dgm:cxn modelId="{0907DA3A-EFAD-42A0-838F-33A7D55F0CAC}" srcId="{EB4E557B-6488-4A9B-B2AE-9CDA7142644B}" destId="{0AF1FD55-CEEB-46B1-97E4-D53EB3B5D85B}" srcOrd="0" destOrd="0" parTransId="{1028A7D9-641C-4DE0-A0D8-87426DCE6A48}" sibTransId="{09E4CD25-3539-455A-A8E5-10A555A7E4B4}"/>
    <dgm:cxn modelId="{7DEA6B49-A4BF-4421-81B2-4A3CA961B92C}" type="presOf" srcId="{EB4E557B-6488-4A9B-B2AE-9CDA7142644B}" destId="{0DFCBE23-85D2-4F2F-85E9-1C035B91ED24}" srcOrd="0" destOrd="0" presId="urn:microsoft.com/office/officeart/2005/8/layout/chevron2"/>
    <dgm:cxn modelId="{DF39FBB4-C64A-4771-93DE-D4A4F8492825}" srcId="{4F11C71E-7AFD-4B8F-AB09-07DB15077ADC}" destId="{B8C344B4-7CC6-4A11-B93C-DC958545F527}" srcOrd="0" destOrd="0" parTransId="{B62A9470-399D-46A2-9677-5541E2D8EC8C}" sibTransId="{9AFB7DA9-777C-46CE-BE78-211D3B6552F9}"/>
    <dgm:cxn modelId="{F73DCEE4-0AAD-478F-A226-7D8ECF76FF4A}" srcId="{DAC8F53C-6318-41CE-AFD2-335FA39961E5}" destId="{C2E817F2-5D79-4473-AA2F-388C3DD81CC2}" srcOrd="1" destOrd="0" parTransId="{FDF4DCE0-9D01-465C-BFDF-07100D475A1D}" sibTransId="{5A987F77-37A7-44B2-BCD8-E631176E8E63}"/>
    <dgm:cxn modelId="{026BD3F5-CF3D-4487-8BBF-A52332CA8932}" type="presOf" srcId="{E2D1EB24-1D20-475E-94A1-9B709F4BE1EB}" destId="{885E106D-5EAC-44AE-919E-A239772AD86F}" srcOrd="0" destOrd="0" presId="urn:microsoft.com/office/officeart/2005/8/layout/chevron2"/>
    <dgm:cxn modelId="{A4550005-063D-4ABC-8A94-8C1FE0757A1D}" srcId="{DAC8F53C-6318-41CE-AFD2-335FA39961E5}" destId="{EB4E557B-6488-4A9B-B2AE-9CDA7142644B}" srcOrd="2" destOrd="0" parTransId="{9C5C815D-723A-4D34-84CC-4AEB77E5DFD9}" sibTransId="{E5671D44-0C15-4581-BAF0-2373705E428F}"/>
    <dgm:cxn modelId="{E3388B83-B1A7-4E6B-B759-5AFB3AE9856E}" type="presOf" srcId="{90555444-34F7-4D90-912C-91630BF180C9}" destId="{273BF1CE-0EF3-4904-A2C4-84A84C02CF74}" srcOrd="0" destOrd="0" presId="urn:microsoft.com/office/officeart/2005/8/layout/chevron2"/>
    <dgm:cxn modelId="{E95F2172-996B-48B3-B8E1-68B174100EA7}" srcId="{DAC8F53C-6318-41CE-AFD2-335FA39961E5}" destId="{4F11C71E-7AFD-4B8F-AB09-07DB15077ADC}" srcOrd="0" destOrd="0" parTransId="{381FBE3F-861E-4FBF-AA8C-33B844B3D8E1}" sibTransId="{3C2B7580-C90D-4A85-9E1D-F882BBBE85C0}"/>
    <dgm:cxn modelId="{94C3868B-F805-44DA-8940-259AAD336190}" srcId="{90555444-34F7-4D90-912C-91630BF180C9}" destId="{E2D1EB24-1D20-475E-94A1-9B709F4BE1EB}" srcOrd="0" destOrd="0" parTransId="{0013EC92-E6C9-49BC-A757-36CEF7E3E4BA}" sibTransId="{C95C1AA7-C39E-4F74-ACEA-E10BDDB304B5}"/>
    <dgm:cxn modelId="{5B601721-FF25-4F0A-A9C1-6935F716F24F}" srcId="{DAC8F53C-6318-41CE-AFD2-335FA39961E5}" destId="{90555444-34F7-4D90-912C-91630BF180C9}" srcOrd="3" destOrd="0" parTransId="{70B6B652-336A-4021-9611-63E6C00649CF}" sibTransId="{9DBC2CD3-97A1-4F0F-B51E-F979241ED06E}"/>
    <dgm:cxn modelId="{685575F4-B36A-4755-9BC3-7FA1EA361666}" srcId="{C2E817F2-5D79-4473-AA2F-388C3DD81CC2}" destId="{A8491AA7-1241-4F82-A596-D5F81A9ECE94}" srcOrd="0" destOrd="0" parTransId="{03BD245D-FCEC-4373-99FB-7447EE8D27FD}" sibTransId="{FA8E387E-5CAB-4041-91E3-E3739F0E209B}"/>
    <dgm:cxn modelId="{C6733E52-906D-48C1-979F-D79901328EA0}" type="presOf" srcId="{C2E817F2-5D79-4473-AA2F-388C3DD81CC2}" destId="{0A8CED98-4347-497A-8308-8164A0574B56}" srcOrd="0" destOrd="0" presId="urn:microsoft.com/office/officeart/2005/8/layout/chevron2"/>
    <dgm:cxn modelId="{7EB7FBD7-FBCF-4103-A0CF-2574E23150F0}" type="presOf" srcId="{DAC8F53C-6318-41CE-AFD2-335FA39961E5}" destId="{013906B9-00C1-465F-B06F-79EF80B51809}" srcOrd="0" destOrd="0" presId="urn:microsoft.com/office/officeart/2005/8/layout/chevron2"/>
    <dgm:cxn modelId="{F1175197-FD3B-4F9B-9577-C86BD8D999D3}" type="presParOf" srcId="{013906B9-00C1-465F-B06F-79EF80B51809}" destId="{66C0D597-C891-4784-8227-E3E2A6F5C487}" srcOrd="0" destOrd="0" presId="urn:microsoft.com/office/officeart/2005/8/layout/chevron2"/>
    <dgm:cxn modelId="{63C42F71-8CF2-4D8E-9A95-43A4FE981E39}" type="presParOf" srcId="{66C0D597-C891-4784-8227-E3E2A6F5C487}" destId="{2944BEE9-B893-4058-B3B8-31217EEF7398}" srcOrd="0" destOrd="0" presId="urn:microsoft.com/office/officeart/2005/8/layout/chevron2"/>
    <dgm:cxn modelId="{95E8C2A3-E59D-486A-A7E3-271DCBECAF75}" type="presParOf" srcId="{66C0D597-C891-4784-8227-E3E2A6F5C487}" destId="{8DC6D568-5CC6-47CD-BF35-7CD49EC5CB5D}" srcOrd="1" destOrd="0" presId="urn:microsoft.com/office/officeart/2005/8/layout/chevron2"/>
    <dgm:cxn modelId="{321477D0-94A0-45E4-A7E6-4EEAD861FB67}" type="presParOf" srcId="{013906B9-00C1-465F-B06F-79EF80B51809}" destId="{5DB8DEED-573F-40D3-82B8-9BD081B18A43}" srcOrd="1" destOrd="0" presId="urn:microsoft.com/office/officeart/2005/8/layout/chevron2"/>
    <dgm:cxn modelId="{8BD3E221-83CA-490B-A769-B743BA09B759}" type="presParOf" srcId="{013906B9-00C1-465F-B06F-79EF80B51809}" destId="{7A50F582-B312-41D0-BD53-287D83252496}" srcOrd="2" destOrd="0" presId="urn:microsoft.com/office/officeart/2005/8/layout/chevron2"/>
    <dgm:cxn modelId="{A2AE2260-5920-451F-9C7F-17C14750E769}" type="presParOf" srcId="{7A50F582-B312-41D0-BD53-287D83252496}" destId="{0A8CED98-4347-497A-8308-8164A0574B56}" srcOrd="0" destOrd="0" presId="urn:microsoft.com/office/officeart/2005/8/layout/chevron2"/>
    <dgm:cxn modelId="{3DA5F977-CB90-4DC6-A7BE-6619BF1CF7A4}" type="presParOf" srcId="{7A50F582-B312-41D0-BD53-287D83252496}" destId="{0AF3CDC2-759A-4B9F-B3BF-C27CAFAF06A1}" srcOrd="1" destOrd="0" presId="urn:microsoft.com/office/officeart/2005/8/layout/chevron2"/>
    <dgm:cxn modelId="{75AE0E8B-8CA7-43C2-A570-5E453E5321CC}" type="presParOf" srcId="{013906B9-00C1-465F-B06F-79EF80B51809}" destId="{85C87185-A1D1-499B-9E23-2A60794895D4}" srcOrd="3" destOrd="0" presId="urn:microsoft.com/office/officeart/2005/8/layout/chevron2"/>
    <dgm:cxn modelId="{5557A566-9707-4BDE-B8B8-C18EEC9F9740}" type="presParOf" srcId="{013906B9-00C1-465F-B06F-79EF80B51809}" destId="{15FE0306-427C-4F3E-8205-0B20B3769BFF}" srcOrd="4" destOrd="0" presId="urn:microsoft.com/office/officeart/2005/8/layout/chevron2"/>
    <dgm:cxn modelId="{9E386839-E954-42DE-A16A-34D37C3CFDCE}" type="presParOf" srcId="{15FE0306-427C-4F3E-8205-0B20B3769BFF}" destId="{0DFCBE23-85D2-4F2F-85E9-1C035B91ED24}" srcOrd="0" destOrd="0" presId="urn:microsoft.com/office/officeart/2005/8/layout/chevron2"/>
    <dgm:cxn modelId="{207F11E8-ECA6-42F7-B8C5-BF7DB785BDE6}" type="presParOf" srcId="{15FE0306-427C-4F3E-8205-0B20B3769BFF}" destId="{33620634-94F4-4CAB-A2A8-9571AE1D39F1}" srcOrd="1" destOrd="0" presId="urn:microsoft.com/office/officeart/2005/8/layout/chevron2"/>
    <dgm:cxn modelId="{81009256-DBEC-4C86-B1C4-81C457493133}" type="presParOf" srcId="{013906B9-00C1-465F-B06F-79EF80B51809}" destId="{3AEC7BCB-AA5B-4DE5-9145-46B2B18497FA}" srcOrd="5" destOrd="0" presId="urn:microsoft.com/office/officeart/2005/8/layout/chevron2"/>
    <dgm:cxn modelId="{D70AE98C-903C-4DB3-B850-E71F7E650BAC}" type="presParOf" srcId="{013906B9-00C1-465F-B06F-79EF80B51809}" destId="{38FDBF14-9DA6-4419-B50C-0C227D597767}" srcOrd="6" destOrd="0" presId="urn:microsoft.com/office/officeart/2005/8/layout/chevron2"/>
    <dgm:cxn modelId="{AC844AE1-B718-4299-ABCF-1C5BED8D62B5}" type="presParOf" srcId="{38FDBF14-9DA6-4419-B50C-0C227D597767}" destId="{273BF1CE-0EF3-4904-A2C4-84A84C02CF74}" srcOrd="0" destOrd="0" presId="urn:microsoft.com/office/officeart/2005/8/layout/chevron2"/>
    <dgm:cxn modelId="{74D41295-8B11-4AD0-B77B-F8656FD49520}" type="presParOf" srcId="{38FDBF14-9DA6-4419-B50C-0C227D597767}" destId="{885E106D-5EAC-44AE-919E-A239772AD86F}"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E618552-E8DB-4047-8A51-AF2A864B39D6}" type="doc">
      <dgm:prSet loTypeId="urn:microsoft.com/office/officeart/2008/layout/VerticalCurvedList" loCatId="list" qsTypeId="urn:microsoft.com/office/officeart/2005/8/quickstyle/simple1" qsCatId="simple" csTypeId="urn:microsoft.com/office/officeart/2005/8/colors/colorful1" csCatId="colorful" phldr="1"/>
      <dgm:spPr/>
      <dgm:t>
        <a:bodyPr/>
        <a:lstStyle/>
        <a:p>
          <a:endParaRPr lang="ru-RU"/>
        </a:p>
      </dgm:t>
    </dgm:pt>
    <dgm:pt modelId="{1ED987F0-2E18-497D-BC6D-52360ED91507}">
      <dgm:prSet phldrT="[Текст]" custT="1"/>
      <dgm:spPr/>
      <dgm:t>
        <a:bodyPr/>
        <a:lstStyle/>
        <a:p>
          <a:r>
            <a:rPr lang="ru-RU" sz="1200" dirty="0" smtClean="0">
              <a:latin typeface="Times New Roman" panose="02020603050405020304" pitchFamily="18" charset="0"/>
              <a:cs typeface="Times New Roman" panose="02020603050405020304" pitchFamily="18" charset="0"/>
            </a:rPr>
            <a:t>Организация и осуществление учета поступлений в бюджетную систему Российской Федерации и их распределение между бюджетами бюджетной системы Российской Федерации (21 показатель)</a:t>
          </a:r>
          <a:endParaRPr lang="ru-RU" sz="1200" dirty="0">
            <a:latin typeface="Times New Roman" panose="02020603050405020304" pitchFamily="18" charset="0"/>
            <a:cs typeface="Times New Roman" panose="02020603050405020304" pitchFamily="18" charset="0"/>
          </a:endParaRPr>
        </a:p>
      </dgm:t>
    </dgm:pt>
    <dgm:pt modelId="{2547D95B-FFFF-4D02-982D-F8D3FC15B271}" type="parTrans" cxnId="{887DE3A1-9AF3-412C-A119-CB714D5DFD4E}">
      <dgm:prSet/>
      <dgm:spPr/>
      <dgm:t>
        <a:bodyPr/>
        <a:lstStyle/>
        <a:p>
          <a:endParaRPr lang="ru-RU" sz="1200">
            <a:latin typeface="Times New Roman" panose="02020603050405020304" pitchFamily="18" charset="0"/>
            <a:cs typeface="Times New Roman" panose="02020603050405020304" pitchFamily="18" charset="0"/>
          </a:endParaRPr>
        </a:p>
      </dgm:t>
    </dgm:pt>
    <dgm:pt modelId="{DA0D75AD-0DA7-4D73-AF9E-A5E719AFBD01}" type="sibTrans" cxnId="{887DE3A1-9AF3-412C-A119-CB714D5DFD4E}">
      <dgm:prSet/>
      <dgm:spPr/>
      <dgm:t>
        <a:bodyPr/>
        <a:lstStyle/>
        <a:p>
          <a:endParaRPr lang="ru-RU" sz="1200">
            <a:latin typeface="Times New Roman" panose="02020603050405020304" pitchFamily="18" charset="0"/>
            <a:cs typeface="Times New Roman" panose="02020603050405020304" pitchFamily="18" charset="0"/>
          </a:endParaRPr>
        </a:p>
      </dgm:t>
    </dgm:pt>
    <dgm:pt modelId="{12AB3609-32E0-4326-B358-E7CF2B985C07}">
      <dgm:prSet phldrT="[Текст]" custT="1"/>
      <dgm:spPr/>
      <dgm:t>
        <a:bodyPr/>
        <a:lstStyle/>
        <a:p>
          <a:r>
            <a:rPr lang="ru-RU" sz="1200" dirty="0" smtClean="0">
              <a:latin typeface="Times New Roman" panose="02020603050405020304" pitchFamily="18" charset="0"/>
              <a:cs typeface="Times New Roman" panose="02020603050405020304" pitchFamily="18" charset="0"/>
            </a:rPr>
            <a:t>Организация и осуществление электронных расчетов в системе банковских расчетов между УФК и учреждениями Банка России и кредитными организациями (5 показателей)</a:t>
          </a:r>
          <a:endParaRPr lang="ru-RU" sz="1200" dirty="0">
            <a:latin typeface="Times New Roman" panose="02020603050405020304" pitchFamily="18" charset="0"/>
            <a:cs typeface="Times New Roman" panose="02020603050405020304" pitchFamily="18" charset="0"/>
          </a:endParaRPr>
        </a:p>
      </dgm:t>
    </dgm:pt>
    <dgm:pt modelId="{92CD2AFF-1229-4AD6-82A7-893DAFECECA7}" type="parTrans" cxnId="{8A2AC72D-CD23-44F5-ABAA-3E61380AE651}">
      <dgm:prSet/>
      <dgm:spPr/>
      <dgm:t>
        <a:bodyPr/>
        <a:lstStyle/>
        <a:p>
          <a:endParaRPr lang="ru-RU" sz="1200">
            <a:latin typeface="Times New Roman" panose="02020603050405020304" pitchFamily="18" charset="0"/>
            <a:cs typeface="Times New Roman" panose="02020603050405020304" pitchFamily="18" charset="0"/>
          </a:endParaRPr>
        </a:p>
      </dgm:t>
    </dgm:pt>
    <dgm:pt modelId="{6123E1E8-C177-409F-817E-001278F115F5}" type="sibTrans" cxnId="{8A2AC72D-CD23-44F5-ABAA-3E61380AE651}">
      <dgm:prSet/>
      <dgm:spPr/>
      <dgm:t>
        <a:bodyPr/>
        <a:lstStyle/>
        <a:p>
          <a:endParaRPr lang="ru-RU" sz="1200">
            <a:latin typeface="Times New Roman" panose="02020603050405020304" pitchFamily="18" charset="0"/>
            <a:cs typeface="Times New Roman" panose="02020603050405020304" pitchFamily="18" charset="0"/>
          </a:endParaRPr>
        </a:p>
      </dgm:t>
    </dgm:pt>
    <dgm:pt modelId="{FF043A33-3955-487F-9CAC-49933C89D369}">
      <dgm:prSet phldrT="[Текст]" custT="1"/>
      <dgm:spPr/>
      <dgm:t>
        <a:bodyPr/>
        <a:lstStyle/>
        <a:p>
          <a:r>
            <a:rPr lang="ru-RU" sz="1200" dirty="0" smtClean="0">
              <a:latin typeface="Times New Roman" panose="02020603050405020304" pitchFamily="18" charset="0"/>
              <a:cs typeface="Times New Roman" panose="02020603050405020304" pitchFamily="18" charset="0"/>
            </a:rPr>
            <a:t>Кассовое исполнение федерального бюджета (48 показателей)</a:t>
          </a:r>
          <a:endParaRPr lang="ru-RU" sz="1200" dirty="0">
            <a:latin typeface="Times New Roman" panose="02020603050405020304" pitchFamily="18" charset="0"/>
            <a:cs typeface="Times New Roman" panose="02020603050405020304" pitchFamily="18" charset="0"/>
          </a:endParaRPr>
        </a:p>
      </dgm:t>
    </dgm:pt>
    <dgm:pt modelId="{7FE3E98D-D413-448A-9AF1-49BF1A0989A6}" type="parTrans" cxnId="{979A4378-64FE-4B34-9A8C-9945387AC252}">
      <dgm:prSet/>
      <dgm:spPr/>
      <dgm:t>
        <a:bodyPr/>
        <a:lstStyle/>
        <a:p>
          <a:endParaRPr lang="ru-RU" sz="1200">
            <a:latin typeface="Times New Roman" panose="02020603050405020304" pitchFamily="18" charset="0"/>
            <a:cs typeface="Times New Roman" panose="02020603050405020304" pitchFamily="18" charset="0"/>
          </a:endParaRPr>
        </a:p>
      </dgm:t>
    </dgm:pt>
    <dgm:pt modelId="{CEA3EE23-40DE-455B-A216-253C05CAF88C}" type="sibTrans" cxnId="{979A4378-64FE-4B34-9A8C-9945387AC252}">
      <dgm:prSet/>
      <dgm:spPr/>
      <dgm:t>
        <a:bodyPr/>
        <a:lstStyle/>
        <a:p>
          <a:endParaRPr lang="ru-RU" sz="1200">
            <a:latin typeface="Times New Roman" panose="02020603050405020304" pitchFamily="18" charset="0"/>
            <a:cs typeface="Times New Roman" panose="02020603050405020304" pitchFamily="18" charset="0"/>
          </a:endParaRPr>
        </a:p>
      </dgm:t>
    </dgm:pt>
    <dgm:pt modelId="{2F3AB4EC-3D4C-4BE5-8329-B997D82D8F23}">
      <dgm:prSet phldrT="[Текст]" custT="1"/>
      <dgm:spPr/>
      <dgm:t>
        <a:bodyPr/>
        <a:lstStyle/>
        <a:p>
          <a:r>
            <a:rPr lang="ru-RU" sz="1200" dirty="0" smtClean="0">
              <a:latin typeface="Times New Roman" panose="02020603050405020304" pitchFamily="18" charset="0"/>
              <a:cs typeface="Times New Roman" panose="02020603050405020304" pitchFamily="18" charset="0"/>
            </a:rPr>
            <a:t>Кассовое исполнение бюджета субъекта Российской Федерации (местного бюджета) (29 показателей)</a:t>
          </a:r>
          <a:endParaRPr lang="ru-RU" sz="1200" dirty="0">
            <a:latin typeface="Times New Roman" panose="02020603050405020304" pitchFamily="18" charset="0"/>
            <a:cs typeface="Times New Roman" panose="02020603050405020304" pitchFamily="18" charset="0"/>
          </a:endParaRPr>
        </a:p>
      </dgm:t>
    </dgm:pt>
    <dgm:pt modelId="{BFA6ED4B-1D71-46E6-AF66-D55967917893}" type="parTrans" cxnId="{85C270F7-9696-41A2-AEAB-F906A688C440}">
      <dgm:prSet/>
      <dgm:spPr/>
      <dgm:t>
        <a:bodyPr/>
        <a:lstStyle/>
        <a:p>
          <a:endParaRPr lang="ru-RU" sz="1200">
            <a:latin typeface="Times New Roman" panose="02020603050405020304" pitchFamily="18" charset="0"/>
            <a:cs typeface="Times New Roman" panose="02020603050405020304" pitchFamily="18" charset="0"/>
          </a:endParaRPr>
        </a:p>
      </dgm:t>
    </dgm:pt>
    <dgm:pt modelId="{9439D7A6-262A-485F-9489-B56543BBD3AE}" type="sibTrans" cxnId="{85C270F7-9696-41A2-AEAB-F906A688C440}">
      <dgm:prSet/>
      <dgm:spPr/>
      <dgm:t>
        <a:bodyPr/>
        <a:lstStyle/>
        <a:p>
          <a:endParaRPr lang="ru-RU" sz="1200">
            <a:latin typeface="Times New Roman" panose="02020603050405020304" pitchFamily="18" charset="0"/>
            <a:cs typeface="Times New Roman" panose="02020603050405020304" pitchFamily="18" charset="0"/>
          </a:endParaRPr>
        </a:p>
      </dgm:t>
    </dgm:pt>
    <dgm:pt modelId="{7645F3B9-0831-40DA-9838-FD1D273710E3}">
      <dgm:prSet phldrT="[Текст]" custT="1"/>
      <dgm:spPr/>
      <dgm:t>
        <a:bodyPr/>
        <a:lstStyle/>
        <a:p>
          <a:r>
            <a:rPr lang="ru-RU" sz="1200" dirty="0" smtClean="0">
              <a:latin typeface="Times New Roman" panose="02020603050405020304" pitchFamily="18" charset="0"/>
              <a:cs typeface="Times New Roman" panose="02020603050405020304" pitchFamily="18" charset="0"/>
            </a:rPr>
            <a:t>Ведение бюджетного учета, составления и представления отчетности по операциям кассового исполнения федерального бюджета, кассового обслуживания исполнения бюджетов бюджетной системы Российской Федерации, бюджета Союзного государства, бюджетных учреждений, автономных учреждений и иных организаций (1 показатель)</a:t>
          </a:r>
          <a:endParaRPr lang="ru-RU" sz="1200" dirty="0">
            <a:latin typeface="Times New Roman" panose="02020603050405020304" pitchFamily="18" charset="0"/>
            <a:cs typeface="Times New Roman" panose="02020603050405020304" pitchFamily="18" charset="0"/>
          </a:endParaRPr>
        </a:p>
      </dgm:t>
    </dgm:pt>
    <dgm:pt modelId="{FFF9B53C-7654-4966-A5EC-5A22E78D7300}" type="parTrans" cxnId="{40DC34D2-1810-4B65-966D-65130C3D0A1F}">
      <dgm:prSet/>
      <dgm:spPr/>
      <dgm:t>
        <a:bodyPr/>
        <a:lstStyle/>
        <a:p>
          <a:endParaRPr lang="ru-RU" sz="1200">
            <a:latin typeface="Times New Roman" panose="02020603050405020304" pitchFamily="18" charset="0"/>
            <a:cs typeface="Times New Roman" panose="02020603050405020304" pitchFamily="18" charset="0"/>
          </a:endParaRPr>
        </a:p>
      </dgm:t>
    </dgm:pt>
    <dgm:pt modelId="{5F05E4B4-D3AA-4F24-A643-A7D01EE898C9}" type="sibTrans" cxnId="{40DC34D2-1810-4B65-966D-65130C3D0A1F}">
      <dgm:prSet/>
      <dgm:spPr/>
      <dgm:t>
        <a:bodyPr/>
        <a:lstStyle/>
        <a:p>
          <a:endParaRPr lang="ru-RU" sz="1200">
            <a:latin typeface="Times New Roman" panose="02020603050405020304" pitchFamily="18" charset="0"/>
            <a:cs typeface="Times New Roman" panose="02020603050405020304" pitchFamily="18" charset="0"/>
          </a:endParaRPr>
        </a:p>
      </dgm:t>
    </dgm:pt>
    <dgm:pt modelId="{25F81A9C-AE96-43C9-8137-1F78C3D3253B}">
      <dgm:prSet phldrT="[Текст]" custT="1"/>
      <dgm:spPr/>
      <dgm:t>
        <a:bodyPr/>
        <a:lstStyle/>
        <a:p>
          <a:r>
            <a:rPr lang="ru-RU" sz="1200" dirty="0" smtClean="0">
              <a:latin typeface="Times New Roman" panose="02020603050405020304" pitchFamily="18" charset="0"/>
              <a:cs typeface="Times New Roman" panose="02020603050405020304" pitchFamily="18" charset="0"/>
            </a:rPr>
            <a:t>Кассовое обслуживание исполнения бюджетов государственных внебюджетных фондов Российской Федерации  (15 показателей)</a:t>
          </a:r>
          <a:endParaRPr lang="ru-RU" sz="1200" dirty="0">
            <a:latin typeface="Times New Roman" panose="02020603050405020304" pitchFamily="18" charset="0"/>
            <a:cs typeface="Times New Roman" panose="02020603050405020304" pitchFamily="18" charset="0"/>
          </a:endParaRPr>
        </a:p>
      </dgm:t>
    </dgm:pt>
    <dgm:pt modelId="{ABCB0FFC-9CBC-48A9-8990-42AD548FE9D5}" type="parTrans" cxnId="{13BFA2BE-0B8D-44A3-9909-C1646466BA43}">
      <dgm:prSet/>
      <dgm:spPr/>
      <dgm:t>
        <a:bodyPr/>
        <a:lstStyle/>
        <a:p>
          <a:endParaRPr lang="ru-RU" sz="1200">
            <a:latin typeface="Times New Roman" panose="02020603050405020304" pitchFamily="18" charset="0"/>
            <a:cs typeface="Times New Roman" panose="02020603050405020304" pitchFamily="18" charset="0"/>
          </a:endParaRPr>
        </a:p>
      </dgm:t>
    </dgm:pt>
    <dgm:pt modelId="{6CAB5627-D06B-4BE0-8A66-44F6403490FB}" type="sibTrans" cxnId="{13BFA2BE-0B8D-44A3-9909-C1646466BA43}">
      <dgm:prSet/>
      <dgm:spPr/>
      <dgm:t>
        <a:bodyPr/>
        <a:lstStyle/>
        <a:p>
          <a:endParaRPr lang="ru-RU" sz="1200">
            <a:latin typeface="Times New Roman" panose="02020603050405020304" pitchFamily="18" charset="0"/>
            <a:cs typeface="Times New Roman" panose="02020603050405020304" pitchFamily="18" charset="0"/>
          </a:endParaRPr>
        </a:p>
      </dgm:t>
    </dgm:pt>
    <dgm:pt modelId="{B6E7120C-255C-442F-8C8C-A26D54877494}">
      <dgm:prSet phldrT="[Текст]" custT="1"/>
      <dgm:spPr/>
      <dgm:t>
        <a:bodyPr/>
        <a:lstStyle/>
        <a:p>
          <a:r>
            <a:rPr lang="ru-RU" sz="1200" dirty="0" smtClean="0">
              <a:latin typeface="Times New Roman" panose="02020603050405020304" pitchFamily="18" charset="0"/>
              <a:cs typeface="Times New Roman" panose="02020603050405020304" pitchFamily="18" charset="0"/>
            </a:rPr>
            <a:t>Отчет по показателям отдела технологического обеспечения (6 показателей)</a:t>
          </a:r>
          <a:endParaRPr lang="ru-RU" sz="1200" dirty="0">
            <a:latin typeface="Times New Roman" panose="02020603050405020304" pitchFamily="18" charset="0"/>
            <a:cs typeface="Times New Roman" panose="02020603050405020304" pitchFamily="18" charset="0"/>
          </a:endParaRPr>
        </a:p>
      </dgm:t>
    </dgm:pt>
    <dgm:pt modelId="{9ECB9774-B51B-45DC-B297-100C6E377308}" type="parTrans" cxnId="{C796DA0C-183D-4C85-852F-6520D6ED0AF1}">
      <dgm:prSet/>
      <dgm:spPr/>
      <dgm:t>
        <a:bodyPr/>
        <a:lstStyle/>
        <a:p>
          <a:endParaRPr lang="ru-RU" sz="1200">
            <a:latin typeface="Times New Roman" panose="02020603050405020304" pitchFamily="18" charset="0"/>
            <a:cs typeface="Times New Roman" panose="02020603050405020304" pitchFamily="18" charset="0"/>
          </a:endParaRPr>
        </a:p>
      </dgm:t>
    </dgm:pt>
    <dgm:pt modelId="{2C19807C-AB0C-4D9E-BA60-C6E2E480C275}" type="sibTrans" cxnId="{C796DA0C-183D-4C85-852F-6520D6ED0AF1}">
      <dgm:prSet/>
      <dgm:spPr/>
      <dgm:t>
        <a:bodyPr/>
        <a:lstStyle/>
        <a:p>
          <a:endParaRPr lang="ru-RU" sz="1200">
            <a:latin typeface="Times New Roman" panose="02020603050405020304" pitchFamily="18" charset="0"/>
            <a:cs typeface="Times New Roman" panose="02020603050405020304" pitchFamily="18" charset="0"/>
          </a:endParaRPr>
        </a:p>
      </dgm:t>
    </dgm:pt>
    <dgm:pt modelId="{3885C2AB-A483-4BA3-8AFC-2E891D91FA6C}" type="pres">
      <dgm:prSet presAssocID="{DE618552-E8DB-4047-8A51-AF2A864B39D6}" presName="Name0" presStyleCnt="0">
        <dgm:presLayoutVars>
          <dgm:chMax val="7"/>
          <dgm:chPref val="7"/>
          <dgm:dir/>
        </dgm:presLayoutVars>
      </dgm:prSet>
      <dgm:spPr/>
      <dgm:t>
        <a:bodyPr/>
        <a:lstStyle/>
        <a:p>
          <a:endParaRPr lang="ru-RU"/>
        </a:p>
      </dgm:t>
    </dgm:pt>
    <dgm:pt modelId="{2AFE9955-BCA0-434B-B9E7-307F1C3784B9}" type="pres">
      <dgm:prSet presAssocID="{DE618552-E8DB-4047-8A51-AF2A864B39D6}" presName="Name1" presStyleCnt="0"/>
      <dgm:spPr/>
      <dgm:t>
        <a:bodyPr/>
        <a:lstStyle/>
        <a:p>
          <a:endParaRPr lang="ru-RU"/>
        </a:p>
      </dgm:t>
    </dgm:pt>
    <dgm:pt modelId="{AF86AA64-627C-4713-8E0A-7B8FE0D516C2}" type="pres">
      <dgm:prSet presAssocID="{DE618552-E8DB-4047-8A51-AF2A864B39D6}" presName="cycle" presStyleCnt="0"/>
      <dgm:spPr/>
      <dgm:t>
        <a:bodyPr/>
        <a:lstStyle/>
        <a:p>
          <a:endParaRPr lang="ru-RU"/>
        </a:p>
      </dgm:t>
    </dgm:pt>
    <dgm:pt modelId="{C71C9126-E93C-480E-AB35-D0818019ED2E}" type="pres">
      <dgm:prSet presAssocID="{DE618552-E8DB-4047-8A51-AF2A864B39D6}" presName="srcNode" presStyleLbl="node1" presStyleIdx="0" presStyleCnt="7"/>
      <dgm:spPr/>
      <dgm:t>
        <a:bodyPr/>
        <a:lstStyle/>
        <a:p>
          <a:endParaRPr lang="ru-RU"/>
        </a:p>
      </dgm:t>
    </dgm:pt>
    <dgm:pt modelId="{168F8498-3DE3-4BC9-AB97-CD505DD7C10C}" type="pres">
      <dgm:prSet presAssocID="{DE618552-E8DB-4047-8A51-AF2A864B39D6}" presName="conn" presStyleLbl="parChTrans1D2" presStyleIdx="0" presStyleCnt="1"/>
      <dgm:spPr/>
      <dgm:t>
        <a:bodyPr/>
        <a:lstStyle/>
        <a:p>
          <a:endParaRPr lang="ru-RU"/>
        </a:p>
      </dgm:t>
    </dgm:pt>
    <dgm:pt modelId="{0869ACB0-9270-431F-99C2-B036CE193A8D}" type="pres">
      <dgm:prSet presAssocID="{DE618552-E8DB-4047-8A51-AF2A864B39D6}" presName="extraNode" presStyleLbl="node1" presStyleIdx="0" presStyleCnt="7"/>
      <dgm:spPr/>
      <dgm:t>
        <a:bodyPr/>
        <a:lstStyle/>
        <a:p>
          <a:endParaRPr lang="ru-RU"/>
        </a:p>
      </dgm:t>
    </dgm:pt>
    <dgm:pt modelId="{0F252D92-D832-419E-997F-DC4984F6FC56}" type="pres">
      <dgm:prSet presAssocID="{DE618552-E8DB-4047-8A51-AF2A864B39D6}" presName="dstNode" presStyleLbl="node1" presStyleIdx="0" presStyleCnt="7"/>
      <dgm:spPr/>
      <dgm:t>
        <a:bodyPr/>
        <a:lstStyle/>
        <a:p>
          <a:endParaRPr lang="ru-RU"/>
        </a:p>
      </dgm:t>
    </dgm:pt>
    <dgm:pt modelId="{9105FDA8-C623-42AD-85F2-5C17EBFFE46B}" type="pres">
      <dgm:prSet presAssocID="{1ED987F0-2E18-497D-BC6D-52360ED91507}" presName="text_1" presStyleLbl="node1" presStyleIdx="0" presStyleCnt="7">
        <dgm:presLayoutVars>
          <dgm:bulletEnabled val="1"/>
        </dgm:presLayoutVars>
      </dgm:prSet>
      <dgm:spPr/>
      <dgm:t>
        <a:bodyPr/>
        <a:lstStyle/>
        <a:p>
          <a:endParaRPr lang="ru-RU"/>
        </a:p>
      </dgm:t>
    </dgm:pt>
    <dgm:pt modelId="{90CA9DB7-3932-4806-8EAD-EAACF4A2C278}" type="pres">
      <dgm:prSet presAssocID="{1ED987F0-2E18-497D-BC6D-52360ED91507}" presName="accent_1" presStyleCnt="0"/>
      <dgm:spPr/>
      <dgm:t>
        <a:bodyPr/>
        <a:lstStyle/>
        <a:p>
          <a:endParaRPr lang="ru-RU"/>
        </a:p>
      </dgm:t>
    </dgm:pt>
    <dgm:pt modelId="{EC364B6A-5760-47AB-B104-D4E508A1C676}" type="pres">
      <dgm:prSet presAssocID="{1ED987F0-2E18-497D-BC6D-52360ED91507}" presName="accentRepeatNode" presStyleLbl="solidFgAcc1" presStyleIdx="0" presStyleCnt="7"/>
      <dgm:spPr>
        <a:prstGeom prst="stripedRightArrow">
          <a:avLst/>
        </a:prstGeom>
      </dgm:spPr>
      <dgm:t>
        <a:bodyPr/>
        <a:lstStyle/>
        <a:p>
          <a:endParaRPr lang="ru-RU"/>
        </a:p>
      </dgm:t>
    </dgm:pt>
    <dgm:pt modelId="{E6BC1F2E-6B38-453F-B751-AC3B77155E1E}" type="pres">
      <dgm:prSet presAssocID="{12AB3609-32E0-4326-B358-E7CF2B985C07}" presName="text_2" presStyleLbl="node1" presStyleIdx="1" presStyleCnt="7">
        <dgm:presLayoutVars>
          <dgm:bulletEnabled val="1"/>
        </dgm:presLayoutVars>
      </dgm:prSet>
      <dgm:spPr/>
      <dgm:t>
        <a:bodyPr/>
        <a:lstStyle/>
        <a:p>
          <a:endParaRPr lang="ru-RU"/>
        </a:p>
      </dgm:t>
    </dgm:pt>
    <dgm:pt modelId="{EE6F31E2-168C-443A-B58B-3DB64ABBD1B6}" type="pres">
      <dgm:prSet presAssocID="{12AB3609-32E0-4326-B358-E7CF2B985C07}" presName="accent_2" presStyleCnt="0"/>
      <dgm:spPr/>
      <dgm:t>
        <a:bodyPr/>
        <a:lstStyle/>
        <a:p>
          <a:endParaRPr lang="ru-RU"/>
        </a:p>
      </dgm:t>
    </dgm:pt>
    <dgm:pt modelId="{25B1AC88-C12C-4B25-B68E-E5A7F50B3A2F}" type="pres">
      <dgm:prSet presAssocID="{12AB3609-32E0-4326-B358-E7CF2B985C07}" presName="accentRepeatNode" presStyleLbl="solidFgAcc1" presStyleIdx="1" presStyleCnt="7"/>
      <dgm:spPr>
        <a:prstGeom prst="stripedRightArrow">
          <a:avLst/>
        </a:prstGeom>
      </dgm:spPr>
      <dgm:t>
        <a:bodyPr/>
        <a:lstStyle/>
        <a:p>
          <a:endParaRPr lang="ru-RU"/>
        </a:p>
      </dgm:t>
    </dgm:pt>
    <dgm:pt modelId="{B737F19C-D157-4D0C-B921-40271BD83213}" type="pres">
      <dgm:prSet presAssocID="{FF043A33-3955-487F-9CAC-49933C89D369}" presName="text_3" presStyleLbl="node1" presStyleIdx="2" presStyleCnt="7">
        <dgm:presLayoutVars>
          <dgm:bulletEnabled val="1"/>
        </dgm:presLayoutVars>
      </dgm:prSet>
      <dgm:spPr/>
      <dgm:t>
        <a:bodyPr/>
        <a:lstStyle/>
        <a:p>
          <a:endParaRPr lang="ru-RU"/>
        </a:p>
      </dgm:t>
    </dgm:pt>
    <dgm:pt modelId="{191BABCF-3AF9-4F58-825B-EBFF3944C678}" type="pres">
      <dgm:prSet presAssocID="{FF043A33-3955-487F-9CAC-49933C89D369}" presName="accent_3" presStyleCnt="0"/>
      <dgm:spPr/>
      <dgm:t>
        <a:bodyPr/>
        <a:lstStyle/>
        <a:p>
          <a:endParaRPr lang="ru-RU"/>
        </a:p>
      </dgm:t>
    </dgm:pt>
    <dgm:pt modelId="{185DB4A1-10EC-461E-A6B8-AE178946796E}" type="pres">
      <dgm:prSet presAssocID="{FF043A33-3955-487F-9CAC-49933C89D369}" presName="accentRepeatNode" presStyleLbl="solidFgAcc1" presStyleIdx="2" presStyleCnt="7"/>
      <dgm:spPr>
        <a:prstGeom prst="stripedRightArrow">
          <a:avLst/>
        </a:prstGeom>
      </dgm:spPr>
      <dgm:t>
        <a:bodyPr/>
        <a:lstStyle/>
        <a:p>
          <a:endParaRPr lang="ru-RU"/>
        </a:p>
      </dgm:t>
    </dgm:pt>
    <dgm:pt modelId="{CC69D0E8-D31C-46CB-9BEF-5E02C2D8DDAD}" type="pres">
      <dgm:prSet presAssocID="{2F3AB4EC-3D4C-4BE5-8329-B997D82D8F23}" presName="text_4" presStyleLbl="node1" presStyleIdx="3" presStyleCnt="7">
        <dgm:presLayoutVars>
          <dgm:bulletEnabled val="1"/>
        </dgm:presLayoutVars>
      </dgm:prSet>
      <dgm:spPr/>
      <dgm:t>
        <a:bodyPr/>
        <a:lstStyle/>
        <a:p>
          <a:endParaRPr lang="ru-RU"/>
        </a:p>
      </dgm:t>
    </dgm:pt>
    <dgm:pt modelId="{48DD9B0A-F14A-4413-9ACF-DD1C2F52D70A}" type="pres">
      <dgm:prSet presAssocID="{2F3AB4EC-3D4C-4BE5-8329-B997D82D8F23}" presName="accent_4" presStyleCnt="0"/>
      <dgm:spPr/>
      <dgm:t>
        <a:bodyPr/>
        <a:lstStyle/>
        <a:p>
          <a:endParaRPr lang="ru-RU"/>
        </a:p>
      </dgm:t>
    </dgm:pt>
    <dgm:pt modelId="{B946C64B-3DC6-4B7E-B255-3FEACE7672FB}" type="pres">
      <dgm:prSet presAssocID="{2F3AB4EC-3D4C-4BE5-8329-B997D82D8F23}" presName="accentRepeatNode" presStyleLbl="solidFgAcc1" presStyleIdx="3" presStyleCnt="7"/>
      <dgm:spPr>
        <a:prstGeom prst="stripedRightArrow">
          <a:avLst/>
        </a:prstGeom>
      </dgm:spPr>
      <dgm:t>
        <a:bodyPr/>
        <a:lstStyle/>
        <a:p>
          <a:endParaRPr lang="ru-RU"/>
        </a:p>
      </dgm:t>
    </dgm:pt>
    <dgm:pt modelId="{61FDC0FC-966D-409B-9190-1CEC9F10FD80}" type="pres">
      <dgm:prSet presAssocID="{7645F3B9-0831-40DA-9838-FD1D273710E3}" presName="text_5" presStyleLbl="node1" presStyleIdx="4" presStyleCnt="7">
        <dgm:presLayoutVars>
          <dgm:bulletEnabled val="1"/>
        </dgm:presLayoutVars>
      </dgm:prSet>
      <dgm:spPr/>
      <dgm:t>
        <a:bodyPr/>
        <a:lstStyle/>
        <a:p>
          <a:endParaRPr lang="ru-RU"/>
        </a:p>
      </dgm:t>
    </dgm:pt>
    <dgm:pt modelId="{AB6B96D7-5E84-4E5E-A060-57870160B743}" type="pres">
      <dgm:prSet presAssocID="{7645F3B9-0831-40DA-9838-FD1D273710E3}" presName="accent_5" presStyleCnt="0"/>
      <dgm:spPr/>
      <dgm:t>
        <a:bodyPr/>
        <a:lstStyle/>
        <a:p>
          <a:endParaRPr lang="ru-RU"/>
        </a:p>
      </dgm:t>
    </dgm:pt>
    <dgm:pt modelId="{0A09F41C-7A40-4CED-A0FE-E1C22DA580A3}" type="pres">
      <dgm:prSet presAssocID="{7645F3B9-0831-40DA-9838-FD1D273710E3}" presName="accentRepeatNode" presStyleLbl="solidFgAcc1" presStyleIdx="4" presStyleCnt="7"/>
      <dgm:spPr>
        <a:prstGeom prst="stripedRightArrow">
          <a:avLst/>
        </a:prstGeom>
      </dgm:spPr>
      <dgm:t>
        <a:bodyPr/>
        <a:lstStyle/>
        <a:p>
          <a:endParaRPr lang="ru-RU"/>
        </a:p>
      </dgm:t>
    </dgm:pt>
    <dgm:pt modelId="{76164260-51C4-4756-B893-E58AFA32C3D0}" type="pres">
      <dgm:prSet presAssocID="{25F81A9C-AE96-43C9-8137-1F78C3D3253B}" presName="text_6" presStyleLbl="node1" presStyleIdx="5" presStyleCnt="7">
        <dgm:presLayoutVars>
          <dgm:bulletEnabled val="1"/>
        </dgm:presLayoutVars>
      </dgm:prSet>
      <dgm:spPr/>
      <dgm:t>
        <a:bodyPr/>
        <a:lstStyle/>
        <a:p>
          <a:endParaRPr lang="ru-RU"/>
        </a:p>
      </dgm:t>
    </dgm:pt>
    <dgm:pt modelId="{591B3108-1556-4223-A90D-0130732FA5E5}" type="pres">
      <dgm:prSet presAssocID="{25F81A9C-AE96-43C9-8137-1F78C3D3253B}" presName="accent_6" presStyleCnt="0"/>
      <dgm:spPr/>
      <dgm:t>
        <a:bodyPr/>
        <a:lstStyle/>
        <a:p>
          <a:endParaRPr lang="ru-RU"/>
        </a:p>
      </dgm:t>
    </dgm:pt>
    <dgm:pt modelId="{397F4A8B-7AF3-40FD-8878-CD872E8CB048}" type="pres">
      <dgm:prSet presAssocID="{25F81A9C-AE96-43C9-8137-1F78C3D3253B}" presName="accentRepeatNode" presStyleLbl="solidFgAcc1" presStyleIdx="5" presStyleCnt="7"/>
      <dgm:spPr>
        <a:prstGeom prst="stripedRightArrow">
          <a:avLst/>
        </a:prstGeom>
      </dgm:spPr>
      <dgm:t>
        <a:bodyPr/>
        <a:lstStyle/>
        <a:p>
          <a:endParaRPr lang="ru-RU"/>
        </a:p>
      </dgm:t>
    </dgm:pt>
    <dgm:pt modelId="{437A0F37-8759-4B99-B522-D85D429E723D}" type="pres">
      <dgm:prSet presAssocID="{B6E7120C-255C-442F-8C8C-A26D54877494}" presName="text_7" presStyleLbl="node1" presStyleIdx="6" presStyleCnt="7">
        <dgm:presLayoutVars>
          <dgm:bulletEnabled val="1"/>
        </dgm:presLayoutVars>
      </dgm:prSet>
      <dgm:spPr/>
      <dgm:t>
        <a:bodyPr/>
        <a:lstStyle/>
        <a:p>
          <a:endParaRPr lang="ru-RU"/>
        </a:p>
      </dgm:t>
    </dgm:pt>
    <dgm:pt modelId="{8697618C-6E0C-48F9-8E8A-E0B7109F38FE}" type="pres">
      <dgm:prSet presAssocID="{B6E7120C-255C-442F-8C8C-A26D54877494}" presName="accent_7" presStyleCnt="0"/>
      <dgm:spPr/>
      <dgm:t>
        <a:bodyPr/>
        <a:lstStyle/>
        <a:p>
          <a:endParaRPr lang="ru-RU"/>
        </a:p>
      </dgm:t>
    </dgm:pt>
    <dgm:pt modelId="{8FDC5F8A-77EC-4725-A310-3677DF80D710}" type="pres">
      <dgm:prSet presAssocID="{B6E7120C-255C-442F-8C8C-A26D54877494}" presName="accentRepeatNode" presStyleLbl="solidFgAcc1" presStyleIdx="6" presStyleCnt="7"/>
      <dgm:spPr>
        <a:prstGeom prst="stripedRightArrow">
          <a:avLst/>
        </a:prstGeom>
      </dgm:spPr>
      <dgm:t>
        <a:bodyPr/>
        <a:lstStyle/>
        <a:p>
          <a:endParaRPr lang="ru-RU"/>
        </a:p>
      </dgm:t>
    </dgm:pt>
  </dgm:ptLst>
  <dgm:cxnLst>
    <dgm:cxn modelId="{40DC34D2-1810-4B65-966D-65130C3D0A1F}" srcId="{DE618552-E8DB-4047-8A51-AF2A864B39D6}" destId="{7645F3B9-0831-40DA-9838-FD1D273710E3}" srcOrd="4" destOrd="0" parTransId="{FFF9B53C-7654-4966-A5EC-5A22E78D7300}" sibTransId="{5F05E4B4-D3AA-4F24-A643-A7D01EE898C9}"/>
    <dgm:cxn modelId="{1345776F-187F-4D2E-9F48-728FF7CB9AA9}" type="presOf" srcId="{FF043A33-3955-487F-9CAC-49933C89D369}" destId="{B737F19C-D157-4D0C-B921-40271BD83213}" srcOrd="0" destOrd="0" presId="urn:microsoft.com/office/officeart/2008/layout/VerticalCurvedList"/>
    <dgm:cxn modelId="{C796DA0C-183D-4C85-852F-6520D6ED0AF1}" srcId="{DE618552-E8DB-4047-8A51-AF2A864B39D6}" destId="{B6E7120C-255C-442F-8C8C-A26D54877494}" srcOrd="6" destOrd="0" parTransId="{9ECB9774-B51B-45DC-B297-100C6E377308}" sibTransId="{2C19807C-AB0C-4D9E-BA60-C6E2E480C275}"/>
    <dgm:cxn modelId="{285BE34F-7E96-45FA-A267-E20F2D15BCAD}" type="presOf" srcId="{2F3AB4EC-3D4C-4BE5-8329-B997D82D8F23}" destId="{CC69D0E8-D31C-46CB-9BEF-5E02C2D8DDAD}" srcOrd="0" destOrd="0" presId="urn:microsoft.com/office/officeart/2008/layout/VerticalCurvedList"/>
    <dgm:cxn modelId="{887DE3A1-9AF3-412C-A119-CB714D5DFD4E}" srcId="{DE618552-E8DB-4047-8A51-AF2A864B39D6}" destId="{1ED987F0-2E18-497D-BC6D-52360ED91507}" srcOrd="0" destOrd="0" parTransId="{2547D95B-FFFF-4D02-982D-F8D3FC15B271}" sibTransId="{DA0D75AD-0DA7-4D73-AF9E-A5E719AFBD01}"/>
    <dgm:cxn modelId="{979A4378-64FE-4B34-9A8C-9945387AC252}" srcId="{DE618552-E8DB-4047-8A51-AF2A864B39D6}" destId="{FF043A33-3955-487F-9CAC-49933C89D369}" srcOrd="2" destOrd="0" parTransId="{7FE3E98D-D413-448A-9AF1-49BF1A0989A6}" sibTransId="{CEA3EE23-40DE-455B-A216-253C05CAF88C}"/>
    <dgm:cxn modelId="{85C270F7-9696-41A2-AEAB-F906A688C440}" srcId="{DE618552-E8DB-4047-8A51-AF2A864B39D6}" destId="{2F3AB4EC-3D4C-4BE5-8329-B997D82D8F23}" srcOrd="3" destOrd="0" parTransId="{BFA6ED4B-1D71-46E6-AF66-D55967917893}" sibTransId="{9439D7A6-262A-485F-9489-B56543BBD3AE}"/>
    <dgm:cxn modelId="{CD38B57B-2723-4CA0-A2AA-7146A14B5E99}" type="presOf" srcId="{12AB3609-32E0-4326-B358-E7CF2B985C07}" destId="{E6BC1F2E-6B38-453F-B751-AC3B77155E1E}" srcOrd="0" destOrd="0" presId="urn:microsoft.com/office/officeart/2008/layout/VerticalCurvedList"/>
    <dgm:cxn modelId="{66A09119-3064-4441-9A71-C616248346FE}" type="presOf" srcId="{1ED987F0-2E18-497D-BC6D-52360ED91507}" destId="{9105FDA8-C623-42AD-85F2-5C17EBFFE46B}" srcOrd="0" destOrd="0" presId="urn:microsoft.com/office/officeart/2008/layout/VerticalCurvedList"/>
    <dgm:cxn modelId="{EDD3EE30-3347-4A21-A26F-67AC7A5E594B}" type="presOf" srcId="{DE618552-E8DB-4047-8A51-AF2A864B39D6}" destId="{3885C2AB-A483-4BA3-8AFC-2E891D91FA6C}" srcOrd="0" destOrd="0" presId="urn:microsoft.com/office/officeart/2008/layout/VerticalCurvedList"/>
    <dgm:cxn modelId="{13BFA2BE-0B8D-44A3-9909-C1646466BA43}" srcId="{DE618552-E8DB-4047-8A51-AF2A864B39D6}" destId="{25F81A9C-AE96-43C9-8137-1F78C3D3253B}" srcOrd="5" destOrd="0" parTransId="{ABCB0FFC-9CBC-48A9-8990-42AD548FE9D5}" sibTransId="{6CAB5627-D06B-4BE0-8A66-44F6403490FB}"/>
    <dgm:cxn modelId="{089316A8-0402-43DD-B8C8-611E09FE1802}" type="presOf" srcId="{B6E7120C-255C-442F-8C8C-A26D54877494}" destId="{437A0F37-8759-4B99-B522-D85D429E723D}" srcOrd="0" destOrd="0" presId="urn:microsoft.com/office/officeart/2008/layout/VerticalCurvedList"/>
    <dgm:cxn modelId="{095A0B2F-3E32-4E08-9064-18A15059531A}" type="presOf" srcId="{25F81A9C-AE96-43C9-8137-1F78C3D3253B}" destId="{76164260-51C4-4756-B893-E58AFA32C3D0}" srcOrd="0" destOrd="0" presId="urn:microsoft.com/office/officeart/2008/layout/VerticalCurvedList"/>
    <dgm:cxn modelId="{29DE4F85-3F3A-41D6-9316-7E054050922E}" type="presOf" srcId="{DA0D75AD-0DA7-4D73-AF9E-A5E719AFBD01}" destId="{168F8498-3DE3-4BC9-AB97-CD505DD7C10C}" srcOrd="0" destOrd="0" presId="urn:microsoft.com/office/officeart/2008/layout/VerticalCurvedList"/>
    <dgm:cxn modelId="{8A2AC72D-CD23-44F5-ABAA-3E61380AE651}" srcId="{DE618552-E8DB-4047-8A51-AF2A864B39D6}" destId="{12AB3609-32E0-4326-B358-E7CF2B985C07}" srcOrd="1" destOrd="0" parTransId="{92CD2AFF-1229-4AD6-82A7-893DAFECECA7}" sibTransId="{6123E1E8-C177-409F-817E-001278F115F5}"/>
    <dgm:cxn modelId="{AC289144-A02B-4F00-878E-E607CBB7DE6A}" type="presOf" srcId="{7645F3B9-0831-40DA-9838-FD1D273710E3}" destId="{61FDC0FC-966D-409B-9190-1CEC9F10FD80}" srcOrd="0" destOrd="0" presId="urn:microsoft.com/office/officeart/2008/layout/VerticalCurvedList"/>
    <dgm:cxn modelId="{EA15AA1B-48B3-45E8-BD93-0B03D19BD2B4}" type="presParOf" srcId="{3885C2AB-A483-4BA3-8AFC-2E891D91FA6C}" destId="{2AFE9955-BCA0-434B-B9E7-307F1C3784B9}" srcOrd="0" destOrd="0" presId="urn:microsoft.com/office/officeart/2008/layout/VerticalCurvedList"/>
    <dgm:cxn modelId="{AD90D880-2524-4769-8997-A0B9689F55FE}" type="presParOf" srcId="{2AFE9955-BCA0-434B-B9E7-307F1C3784B9}" destId="{AF86AA64-627C-4713-8E0A-7B8FE0D516C2}" srcOrd="0" destOrd="0" presId="urn:microsoft.com/office/officeart/2008/layout/VerticalCurvedList"/>
    <dgm:cxn modelId="{E3D8A114-2E74-457B-A4F3-8037A166A6DA}" type="presParOf" srcId="{AF86AA64-627C-4713-8E0A-7B8FE0D516C2}" destId="{C71C9126-E93C-480E-AB35-D0818019ED2E}" srcOrd="0" destOrd="0" presId="urn:microsoft.com/office/officeart/2008/layout/VerticalCurvedList"/>
    <dgm:cxn modelId="{DC4BBF36-D1E9-4E22-890A-A364E11AF55C}" type="presParOf" srcId="{AF86AA64-627C-4713-8E0A-7B8FE0D516C2}" destId="{168F8498-3DE3-4BC9-AB97-CD505DD7C10C}" srcOrd="1" destOrd="0" presId="urn:microsoft.com/office/officeart/2008/layout/VerticalCurvedList"/>
    <dgm:cxn modelId="{87CFFF3F-9FB9-44AB-9000-2D8A4C04920E}" type="presParOf" srcId="{AF86AA64-627C-4713-8E0A-7B8FE0D516C2}" destId="{0869ACB0-9270-431F-99C2-B036CE193A8D}" srcOrd="2" destOrd="0" presId="urn:microsoft.com/office/officeart/2008/layout/VerticalCurvedList"/>
    <dgm:cxn modelId="{85F4C2AB-BBB8-4BAD-B93B-962702F491F1}" type="presParOf" srcId="{AF86AA64-627C-4713-8E0A-7B8FE0D516C2}" destId="{0F252D92-D832-419E-997F-DC4984F6FC56}" srcOrd="3" destOrd="0" presId="urn:microsoft.com/office/officeart/2008/layout/VerticalCurvedList"/>
    <dgm:cxn modelId="{FC6B386A-4107-4EA3-B18B-27BB1C91F9D5}" type="presParOf" srcId="{2AFE9955-BCA0-434B-B9E7-307F1C3784B9}" destId="{9105FDA8-C623-42AD-85F2-5C17EBFFE46B}" srcOrd="1" destOrd="0" presId="urn:microsoft.com/office/officeart/2008/layout/VerticalCurvedList"/>
    <dgm:cxn modelId="{5DDDD636-30D7-471E-B5E8-0F4C43DC3123}" type="presParOf" srcId="{2AFE9955-BCA0-434B-B9E7-307F1C3784B9}" destId="{90CA9DB7-3932-4806-8EAD-EAACF4A2C278}" srcOrd="2" destOrd="0" presId="urn:microsoft.com/office/officeart/2008/layout/VerticalCurvedList"/>
    <dgm:cxn modelId="{C88169E0-8284-4689-800C-85F0BD368B11}" type="presParOf" srcId="{90CA9DB7-3932-4806-8EAD-EAACF4A2C278}" destId="{EC364B6A-5760-47AB-B104-D4E508A1C676}" srcOrd="0" destOrd="0" presId="urn:microsoft.com/office/officeart/2008/layout/VerticalCurvedList"/>
    <dgm:cxn modelId="{697AED3E-1593-4B6B-9B74-E232F254BADA}" type="presParOf" srcId="{2AFE9955-BCA0-434B-B9E7-307F1C3784B9}" destId="{E6BC1F2E-6B38-453F-B751-AC3B77155E1E}" srcOrd="3" destOrd="0" presId="urn:microsoft.com/office/officeart/2008/layout/VerticalCurvedList"/>
    <dgm:cxn modelId="{5B0BABB6-284D-48DB-B908-D131907E695F}" type="presParOf" srcId="{2AFE9955-BCA0-434B-B9E7-307F1C3784B9}" destId="{EE6F31E2-168C-443A-B58B-3DB64ABBD1B6}" srcOrd="4" destOrd="0" presId="urn:microsoft.com/office/officeart/2008/layout/VerticalCurvedList"/>
    <dgm:cxn modelId="{63CCE03D-37FA-450D-9DFA-D0547CECAB8F}" type="presParOf" srcId="{EE6F31E2-168C-443A-B58B-3DB64ABBD1B6}" destId="{25B1AC88-C12C-4B25-B68E-E5A7F50B3A2F}" srcOrd="0" destOrd="0" presId="urn:microsoft.com/office/officeart/2008/layout/VerticalCurvedList"/>
    <dgm:cxn modelId="{715DF532-7185-4CA1-A096-C7626C0A8340}" type="presParOf" srcId="{2AFE9955-BCA0-434B-B9E7-307F1C3784B9}" destId="{B737F19C-D157-4D0C-B921-40271BD83213}" srcOrd="5" destOrd="0" presId="urn:microsoft.com/office/officeart/2008/layout/VerticalCurvedList"/>
    <dgm:cxn modelId="{72FDD7C4-47F2-4370-B9FB-65B280FDAD8D}" type="presParOf" srcId="{2AFE9955-BCA0-434B-B9E7-307F1C3784B9}" destId="{191BABCF-3AF9-4F58-825B-EBFF3944C678}" srcOrd="6" destOrd="0" presId="urn:microsoft.com/office/officeart/2008/layout/VerticalCurvedList"/>
    <dgm:cxn modelId="{C499F258-3C88-4501-B7E3-CB23A18BE2FD}" type="presParOf" srcId="{191BABCF-3AF9-4F58-825B-EBFF3944C678}" destId="{185DB4A1-10EC-461E-A6B8-AE178946796E}" srcOrd="0" destOrd="0" presId="urn:microsoft.com/office/officeart/2008/layout/VerticalCurvedList"/>
    <dgm:cxn modelId="{514AB8DA-7FBE-49C9-840B-2DAC594F93CD}" type="presParOf" srcId="{2AFE9955-BCA0-434B-B9E7-307F1C3784B9}" destId="{CC69D0E8-D31C-46CB-9BEF-5E02C2D8DDAD}" srcOrd="7" destOrd="0" presId="urn:microsoft.com/office/officeart/2008/layout/VerticalCurvedList"/>
    <dgm:cxn modelId="{D170B505-812B-4199-A861-56549E58AEC6}" type="presParOf" srcId="{2AFE9955-BCA0-434B-B9E7-307F1C3784B9}" destId="{48DD9B0A-F14A-4413-9ACF-DD1C2F52D70A}" srcOrd="8" destOrd="0" presId="urn:microsoft.com/office/officeart/2008/layout/VerticalCurvedList"/>
    <dgm:cxn modelId="{3694180F-174C-4902-BC10-FD434ACA3B49}" type="presParOf" srcId="{48DD9B0A-F14A-4413-9ACF-DD1C2F52D70A}" destId="{B946C64B-3DC6-4B7E-B255-3FEACE7672FB}" srcOrd="0" destOrd="0" presId="urn:microsoft.com/office/officeart/2008/layout/VerticalCurvedList"/>
    <dgm:cxn modelId="{57E1C3EC-A185-43B4-B5C8-F999DB8C79BC}" type="presParOf" srcId="{2AFE9955-BCA0-434B-B9E7-307F1C3784B9}" destId="{61FDC0FC-966D-409B-9190-1CEC9F10FD80}" srcOrd="9" destOrd="0" presId="urn:microsoft.com/office/officeart/2008/layout/VerticalCurvedList"/>
    <dgm:cxn modelId="{071C515A-9B71-4385-AF10-24CE1A0FC7A2}" type="presParOf" srcId="{2AFE9955-BCA0-434B-B9E7-307F1C3784B9}" destId="{AB6B96D7-5E84-4E5E-A060-57870160B743}" srcOrd="10" destOrd="0" presId="urn:microsoft.com/office/officeart/2008/layout/VerticalCurvedList"/>
    <dgm:cxn modelId="{7CA8365B-3863-4612-A302-E231C8B6D86C}" type="presParOf" srcId="{AB6B96D7-5E84-4E5E-A060-57870160B743}" destId="{0A09F41C-7A40-4CED-A0FE-E1C22DA580A3}" srcOrd="0" destOrd="0" presId="urn:microsoft.com/office/officeart/2008/layout/VerticalCurvedList"/>
    <dgm:cxn modelId="{E9A5954E-1406-40EA-9BDF-30428BB9B0D3}" type="presParOf" srcId="{2AFE9955-BCA0-434B-B9E7-307F1C3784B9}" destId="{76164260-51C4-4756-B893-E58AFA32C3D0}" srcOrd="11" destOrd="0" presId="urn:microsoft.com/office/officeart/2008/layout/VerticalCurvedList"/>
    <dgm:cxn modelId="{9D5F1DFF-C1B9-4EEF-9D05-A3EB3DE1A6C7}" type="presParOf" srcId="{2AFE9955-BCA0-434B-B9E7-307F1C3784B9}" destId="{591B3108-1556-4223-A90D-0130732FA5E5}" srcOrd="12" destOrd="0" presId="urn:microsoft.com/office/officeart/2008/layout/VerticalCurvedList"/>
    <dgm:cxn modelId="{0AA416AC-A657-4EEE-9AFB-A99401A4FD75}" type="presParOf" srcId="{591B3108-1556-4223-A90D-0130732FA5E5}" destId="{397F4A8B-7AF3-40FD-8878-CD872E8CB048}" srcOrd="0" destOrd="0" presId="urn:microsoft.com/office/officeart/2008/layout/VerticalCurvedList"/>
    <dgm:cxn modelId="{2B4CBE65-43EC-44AC-B8DE-C5DC5FF9A5D1}" type="presParOf" srcId="{2AFE9955-BCA0-434B-B9E7-307F1C3784B9}" destId="{437A0F37-8759-4B99-B522-D85D429E723D}" srcOrd="13" destOrd="0" presId="urn:microsoft.com/office/officeart/2008/layout/VerticalCurvedList"/>
    <dgm:cxn modelId="{F2B550B8-5B11-4211-90D3-D901B0998F33}" type="presParOf" srcId="{2AFE9955-BCA0-434B-B9E7-307F1C3784B9}" destId="{8697618C-6E0C-48F9-8E8A-E0B7109F38FE}" srcOrd="14" destOrd="0" presId="urn:microsoft.com/office/officeart/2008/layout/VerticalCurvedList"/>
    <dgm:cxn modelId="{617852CC-B39E-454B-98FD-CBD508CD2714}" type="presParOf" srcId="{8697618C-6E0C-48F9-8E8A-E0B7109F38FE}" destId="{8FDC5F8A-77EC-4725-A310-3677DF80D710}" srcOrd="0" destOrd="0" presId="urn:microsoft.com/office/officeart/2008/layout/VerticalCurved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624F49A-ED55-45E2-B5E9-F616D141DC1A}" type="doc">
      <dgm:prSet loTypeId="urn:microsoft.com/office/officeart/2005/8/layout/chevron1" loCatId="process" qsTypeId="urn:microsoft.com/office/officeart/2005/8/quickstyle/simple1" qsCatId="simple" csTypeId="urn:microsoft.com/office/officeart/2005/8/colors/colorful2" csCatId="colorful" phldr="1"/>
      <dgm:spPr/>
    </dgm:pt>
    <dgm:pt modelId="{B6B2391D-30E2-4C28-9159-5748E576697E}">
      <dgm:prSet phldrT="[Текст]"/>
      <dgm:spPr/>
      <dgm:t>
        <a:bodyPr/>
        <a:lstStyle/>
        <a:p>
          <a:r>
            <a:rPr lang="ru-RU" dirty="0" smtClean="0">
              <a:latin typeface="Times New Roman" panose="02020603050405020304" pitchFamily="18" charset="0"/>
              <a:cs typeface="Times New Roman" panose="02020603050405020304" pitchFamily="18" charset="0"/>
            </a:rPr>
            <a:t>При формировании показателя 7.1 «Своевременность обработки заявок и платежных поручений клиентов» возникает ошибка: при переводе пакета документов на статус 888, документы внутри пакета не меняют статус</a:t>
          </a:r>
          <a:endParaRPr lang="ru-RU" dirty="0">
            <a:latin typeface="Times New Roman" panose="02020603050405020304" pitchFamily="18" charset="0"/>
            <a:cs typeface="Times New Roman" panose="02020603050405020304" pitchFamily="18" charset="0"/>
          </a:endParaRPr>
        </a:p>
      </dgm:t>
    </dgm:pt>
    <dgm:pt modelId="{E2BB0EFC-FC0C-47A1-83F6-2655839AE28B}" type="parTrans" cxnId="{8838435D-B1BA-4AA0-9C6C-BC4991C5DFE7}">
      <dgm:prSet/>
      <dgm:spPr/>
      <dgm:t>
        <a:bodyPr/>
        <a:lstStyle/>
        <a:p>
          <a:endParaRPr lang="ru-RU"/>
        </a:p>
      </dgm:t>
    </dgm:pt>
    <dgm:pt modelId="{DE607959-660E-4F6D-B77E-A6BDBAFE150C}" type="sibTrans" cxnId="{8838435D-B1BA-4AA0-9C6C-BC4991C5DFE7}">
      <dgm:prSet/>
      <dgm:spPr/>
      <dgm:t>
        <a:bodyPr/>
        <a:lstStyle/>
        <a:p>
          <a:endParaRPr lang="ru-RU"/>
        </a:p>
      </dgm:t>
    </dgm:pt>
    <dgm:pt modelId="{DA5E6C17-D7C7-4866-A513-BAEDF984C3D8}">
      <dgm:prSet phldrT="[Текст]"/>
      <dgm:spPr/>
      <dgm:t>
        <a:bodyPr/>
        <a:lstStyle/>
        <a:p>
          <a:r>
            <a:rPr lang="ru-RU" dirty="0" smtClean="0">
              <a:latin typeface="Times New Roman" panose="02020603050405020304" pitchFamily="18" charset="0"/>
              <a:cs typeface="Times New Roman" panose="02020603050405020304" pitchFamily="18" charset="0"/>
            </a:rPr>
            <a:t>Обращение Управления в</a:t>
          </a:r>
          <a:r>
            <a:rPr lang="en-US" dirty="0" smtClean="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JIRA"</a:t>
          </a:r>
          <a:endParaRPr lang="ru-RU" dirty="0" smtClean="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SF-836597 </a:t>
          </a:r>
          <a:r>
            <a:rPr lang="ru-RU" dirty="0" smtClean="0">
              <a:latin typeface="Times New Roman" panose="02020603050405020304" pitchFamily="18" charset="0"/>
              <a:cs typeface="Times New Roman" panose="02020603050405020304" pitchFamily="18" charset="0"/>
            </a:rPr>
            <a:t>от 04.10.2017</a:t>
          </a:r>
          <a:endParaRPr lang="ru-RU" dirty="0">
            <a:latin typeface="Times New Roman" panose="02020603050405020304" pitchFamily="18" charset="0"/>
            <a:cs typeface="Times New Roman" panose="02020603050405020304" pitchFamily="18" charset="0"/>
          </a:endParaRPr>
        </a:p>
      </dgm:t>
    </dgm:pt>
    <dgm:pt modelId="{77E5C72C-6F17-4E7C-ABF7-8B60F41F8D0F}" type="parTrans" cxnId="{CCC0F23F-3313-461B-B071-81F03D5C2F28}">
      <dgm:prSet/>
      <dgm:spPr/>
      <dgm:t>
        <a:bodyPr/>
        <a:lstStyle/>
        <a:p>
          <a:endParaRPr lang="ru-RU"/>
        </a:p>
      </dgm:t>
    </dgm:pt>
    <dgm:pt modelId="{24279CFD-A6D2-44C3-BA34-D6EE3609A086}" type="sibTrans" cxnId="{CCC0F23F-3313-461B-B071-81F03D5C2F28}">
      <dgm:prSet/>
      <dgm:spPr/>
      <dgm:t>
        <a:bodyPr/>
        <a:lstStyle/>
        <a:p>
          <a:endParaRPr lang="ru-RU"/>
        </a:p>
      </dgm:t>
    </dgm:pt>
    <dgm:pt modelId="{C9290C46-72FD-4501-988F-3866E63A0BEE}">
      <dgm:prSet phldrT="[Текст]"/>
      <dgm:spPr/>
      <dgm:t>
        <a:bodyPr/>
        <a:lstStyle/>
        <a:p>
          <a:r>
            <a:rPr lang="ru-RU" dirty="0" smtClean="0">
              <a:latin typeface="Times New Roman" panose="02020603050405020304" pitchFamily="18" charset="0"/>
              <a:cs typeface="Times New Roman" panose="02020603050405020304" pitchFamily="18" charset="0"/>
            </a:rPr>
            <a:t>Ответ от 15.11.2017  </a:t>
          </a:r>
        </a:p>
        <a:p>
          <a:r>
            <a:rPr lang="ru-RU" dirty="0" smtClean="0">
              <a:latin typeface="Times New Roman" panose="02020603050405020304" pitchFamily="18" charset="0"/>
              <a:cs typeface="Times New Roman" panose="02020603050405020304" pitchFamily="18" charset="0"/>
            </a:rPr>
            <a:t>Обращение требует анализа</a:t>
          </a:r>
          <a:endParaRPr lang="ru-RU" dirty="0">
            <a:latin typeface="Times New Roman" panose="02020603050405020304" pitchFamily="18" charset="0"/>
            <a:cs typeface="Times New Roman" panose="02020603050405020304" pitchFamily="18" charset="0"/>
          </a:endParaRPr>
        </a:p>
      </dgm:t>
    </dgm:pt>
    <dgm:pt modelId="{B5C484BE-899B-4F61-842C-761D965D2EFD}" type="parTrans" cxnId="{C5353C23-87D8-4F3C-9849-7A35CE614A6B}">
      <dgm:prSet/>
      <dgm:spPr/>
      <dgm:t>
        <a:bodyPr/>
        <a:lstStyle/>
        <a:p>
          <a:endParaRPr lang="ru-RU"/>
        </a:p>
      </dgm:t>
    </dgm:pt>
    <dgm:pt modelId="{42575FC0-5921-4512-AC1A-1CAA02B86F80}" type="sibTrans" cxnId="{C5353C23-87D8-4F3C-9849-7A35CE614A6B}">
      <dgm:prSet/>
      <dgm:spPr/>
      <dgm:t>
        <a:bodyPr/>
        <a:lstStyle/>
        <a:p>
          <a:endParaRPr lang="ru-RU"/>
        </a:p>
      </dgm:t>
    </dgm:pt>
    <dgm:pt modelId="{9A04B2E8-E2AB-468F-975B-633CAB1A2D9C}" type="pres">
      <dgm:prSet presAssocID="{F624F49A-ED55-45E2-B5E9-F616D141DC1A}" presName="Name0" presStyleCnt="0">
        <dgm:presLayoutVars>
          <dgm:dir/>
          <dgm:animLvl val="lvl"/>
          <dgm:resizeHandles val="exact"/>
        </dgm:presLayoutVars>
      </dgm:prSet>
      <dgm:spPr/>
    </dgm:pt>
    <dgm:pt modelId="{3E4024C5-412D-45C2-9E84-61D46AD5248F}" type="pres">
      <dgm:prSet presAssocID="{B6B2391D-30E2-4C28-9159-5748E576697E}" presName="parTxOnly" presStyleLbl="node1" presStyleIdx="0" presStyleCnt="3">
        <dgm:presLayoutVars>
          <dgm:chMax val="0"/>
          <dgm:chPref val="0"/>
          <dgm:bulletEnabled val="1"/>
        </dgm:presLayoutVars>
      </dgm:prSet>
      <dgm:spPr/>
      <dgm:t>
        <a:bodyPr/>
        <a:lstStyle/>
        <a:p>
          <a:endParaRPr lang="ru-RU"/>
        </a:p>
      </dgm:t>
    </dgm:pt>
    <dgm:pt modelId="{DA633F19-9EC2-4CC1-ADD0-CCA0EB9B07B4}" type="pres">
      <dgm:prSet presAssocID="{DE607959-660E-4F6D-B77E-A6BDBAFE150C}" presName="parTxOnlySpace" presStyleCnt="0"/>
      <dgm:spPr/>
    </dgm:pt>
    <dgm:pt modelId="{4EF4A0D9-8055-48ED-8955-4DED10A2AE31}" type="pres">
      <dgm:prSet presAssocID="{DA5E6C17-D7C7-4866-A513-BAEDF984C3D8}" presName="parTxOnly" presStyleLbl="node1" presStyleIdx="1" presStyleCnt="3" custScaleX="73501" custLinFactNeighborX="-6584">
        <dgm:presLayoutVars>
          <dgm:chMax val="0"/>
          <dgm:chPref val="0"/>
          <dgm:bulletEnabled val="1"/>
        </dgm:presLayoutVars>
      </dgm:prSet>
      <dgm:spPr/>
      <dgm:t>
        <a:bodyPr/>
        <a:lstStyle/>
        <a:p>
          <a:endParaRPr lang="ru-RU"/>
        </a:p>
      </dgm:t>
    </dgm:pt>
    <dgm:pt modelId="{BC4350BC-E71F-437C-8C57-1D41BD7A89C5}" type="pres">
      <dgm:prSet presAssocID="{24279CFD-A6D2-44C3-BA34-D6EE3609A086}" presName="parTxOnlySpace" presStyleCnt="0"/>
      <dgm:spPr/>
    </dgm:pt>
    <dgm:pt modelId="{10ECD4CE-E201-49ED-805A-EF44B4254229}" type="pres">
      <dgm:prSet presAssocID="{C9290C46-72FD-4501-988F-3866E63A0BEE}" presName="parTxOnly" presStyleLbl="node1" presStyleIdx="2" presStyleCnt="3" custScaleX="78348">
        <dgm:presLayoutVars>
          <dgm:chMax val="0"/>
          <dgm:chPref val="0"/>
          <dgm:bulletEnabled val="1"/>
        </dgm:presLayoutVars>
      </dgm:prSet>
      <dgm:spPr/>
      <dgm:t>
        <a:bodyPr/>
        <a:lstStyle/>
        <a:p>
          <a:endParaRPr lang="ru-RU"/>
        </a:p>
      </dgm:t>
    </dgm:pt>
  </dgm:ptLst>
  <dgm:cxnLst>
    <dgm:cxn modelId="{6C783CF5-4FF2-404E-AC8C-A990EC5BB2C7}" type="presOf" srcId="{F624F49A-ED55-45E2-B5E9-F616D141DC1A}" destId="{9A04B2E8-E2AB-468F-975B-633CAB1A2D9C}" srcOrd="0" destOrd="0" presId="urn:microsoft.com/office/officeart/2005/8/layout/chevron1"/>
    <dgm:cxn modelId="{B857A035-3109-4E2D-BAD4-82D7D92669FC}" type="presOf" srcId="{DA5E6C17-D7C7-4866-A513-BAEDF984C3D8}" destId="{4EF4A0D9-8055-48ED-8955-4DED10A2AE31}" srcOrd="0" destOrd="0" presId="urn:microsoft.com/office/officeart/2005/8/layout/chevron1"/>
    <dgm:cxn modelId="{BC1B1F69-E180-4995-8CCD-4B1AE1644EEE}" type="presOf" srcId="{C9290C46-72FD-4501-988F-3866E63A0BEE}" destId="{10ECD4CE-E201-49ED-805A-EF44B4254229}" srcOrd="0" destOrd="0" presId="urn:microsoft.com/office/officeart/2005/8/layout/chevron1"/>
    <dgm:cxn modelId="{C5353C23-87D8-4F3C-9849-7A35CE614A6B}" srcId="{F624F49A-ED55-45E2-B5E9-F616D141DC1A}" destId="{C9290C46-72FD-4501-988F-3866E63A0BEE}" srcOrd="2" destOrd="0" parTransId="{B5C484BE-899B-4F61-842C-761D965D2EFD}" sibTransId="{42575FC0-5921-4512-AC1A-1CAA02B86F80}"/>
    <dgm:cxn modelId="{22D27BB6-2F0B-49FA-807B-D8E460A27442}" type="presOf" srcId="{B6B2391D-30E2-4C28-9159-5748E576697E}" destId="{3E4024C5-412D-45C2-9E84-61D46AD5248F}" srcOrd="0" destOrd="0" presId="urn:microsoft.com/office/officeart/2005/8/layout/chevron1"/>
    <dgm:cxn modelId="{CCC0F23F-3313-461B-B071-81F03D5C2F28}" srcId="{F624F49A-ED55-45E2-B5E9-F616D141DC1A}" destId="{DA5E6C17-D7C7-4866-A513-BAEDF984C3D8}" srcOrd="1" destOrd="0" parTransId="{77E5C72C-6F17-4E7C-ABF7-8B60F41F8D0F}" sibTransId="{24279CFD-A6D2-44C3-BA34-D6EE3609A086}"/>
    <dgm:cxn modelId="{8838435D-B1BA-4AA0-9C6C-BC4991C5DFE7}" srcId="{F624F49A-ED55-45E2-B5E9-F616D141DC1A}" destId="{B6B2391D-30E2-4C28-9159-5748E576697E}" srcOrd="0" destOrd="0" parTransId="{E2BB0EFC-FC0C-47A1-83F6-2655839AE28B}" sibTransId="{DE607959-660E-4F6D-B77E-A6BDBAFE150C}"/>
    <dgm:cxn modelId="{81AB9414-C94C-4858-9BBB-40CB710EA08F}" type="presParOf" srcId="{9A04B2E8-E2AB-468F-975B-633CAB1A2D9C}" destId="{3E4024C5-412D-45C2-9E84-61D46AD5248F}" srcOrd="0" destOrd="0" presId="urn:microsoft.com/office/officeart/2005/8/layout/chevron1"/>
    <dgm:cxn modelId="{4750F07B-E0B7-47C6-8458-CCDA7E8CF70A}" type="presParOf" srcId="{9A04B2E8-E2AB-468F-975B-633CAB1A2D9C}" destId="{DA633F19-9EC2-4CC1-ADD0-CCA0EB9B07B4}" srcOrd="1" destOrd="0" presId="urn:microsoft.com/office/officeart/2005/8/layout/chevron1"/>
    <dgm:cxn modelId="{B7982950-41F7-46C8-B3F3-92AA785A58A3}" type="presParOf" srcId="{9A04B2E8-E2AB-468F-975B-633CAB1A2D9C}" destId="{4EF4A0D9-8055-48ED-8955-4DED10A2AE31}" srcOrd="2" destOrd="0" presId="urn:microsoft.com/office/officeart/2005/8/layout/chevron1"/>
    <dgm:cxn modelId="{A4B07264-0FE2-4D41-BFF5-FB8B13AAA49C}" type="presParOf" srcId="{9A04B2E8-E2AB-468F-975B-633CAB1A2D9C}" destId="{BC4350BC-E71F-437C-8C57-1D41BD7A89C5}" srcOrd="3" destOrd="0" presId="urn:microsoft.com/office/officeart/2005/8/layout/chevron1"/>
    <dgm:cxn modelId="{20B55088-C01D-4F98-84A3-247813B4C71C}" type="presParOf" srcId="{9A04B2E8-E2AB-468F-975B-633CAB1A2D9C}" destId="{10ECD4CE-E201-49ED-805A-EF44B4254229}" srcOrd="4"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48B576A-B107-4CEE-A038-A6A3DDD5901E}" type="doc">
      <dgm:prSet loTypeId="urn:microsoft.com/office/officeart/2005/8/layout/radial6" loCatId="cycle" qsTypeId="urn:microsoft.com/office/officeart/2005/8/quickstyle/simple1" qsCatId="simple" csTypeId="urn:microsoft.com/office/officeart/2005/8/colors/colorful1" csCatId="colorful" phldr="1"/>
      <dgm:spPr/>
      <dgm:t>
        <a:bodyPr/>
        <a:lstStyle/>
        <a:p>
          <a:endParaRPr lang="ru-RU"/>
        </a:p>
      </dgm:t>
    </dgm:pt>
    <dgm:pt modelId="{EA3A9C9B-B992-41D8-AFB6-E06984EB65AC}">
      <dgm:prSet phldrT="[Текст]"/>
      <dgm:spPr/>
      <dgm:t>
        <a:bodyPr/>
        <a:lstStyle/>
        <a:p>
          <a:r>
            <a:rPr lang="ru-RU" dirty="0" smtClean="0">
              <a:latin typeface="Times New Roman" panose="02020603050405020304" pitchFamily="18" charset="0"/>
              <a:cs typeface="Times New Roman" panose="02020603050405020304" pitchFamily="18" charset="0"/>
            </a:rPr>
            <a:t>Снижение оценки результативности деятельности федеральным государственным гражданским служащим</a:t>
          </a:r>
          <a:endParaRPr lang="ru-RU" dirty="0">
            <a:latin typeface="Times New Roman" panose="02020603050405020304" pitchFamily="18" charset="0"/>
            <a:cs typeface="Times New Roman" panose="02020603050405020304" pitchFamily="18" charset="0"/>
          </a:endParaRPr>
        </a:p>
      </dgm:t>
    </dgm:pt>
    <dgm:pt modelId="{611B46B8-F5E8-4F46-BF00-6A1655F23D64}" type="parTrans" cxnId="{F988BAED-EADD-4D71-BC9D-F090FBD04435}">
      <dgm:prSet/>
      <dgm:spPr/>
      <dgm:t>
        <a:bodyPr/>
        <a:lstStyle/>
        <a:p>
          <a:endParaRPr lang="ru-RU"/>
        </a:p>
      </dgm:t>
    </dgm:pt>
    <dgm:pt modelId="{BBDC538A-0ABE-41DF-82E9-74A01A1C631B}" type="sibTrans" cxnId="{F988BAED-EADD-4D71-BC9D-F090FBD04435}">
      <dgm:prSet/>
      <dgm:spPr/>
      <dgm:t>
        <a:bodyPr/>
        <a:lstStyle/>
        <a:p>
          <a:endParaRPr lang="ru-RU"/>
        </a:p>
      </dgm:t>
    </dgm:pt>
    <dgm:pt modelId="{D657674B-78F6-419B-857A-F897BC5C8A8F}">
      <dgm:prSet phldrT="[Текст]"/>
      <dgm:spPr/>
      <dgm:t>
        <a:bodyPr/>
        <a:lstStyle/>
        <a:p>
          <a:r>
            <a:rPr lang="ru-RU" dirty="0" smtClean="0">
              <a:latin typeface="Times New Roman" panose="02020603050405020304" pitchFamily="18" charset="0"/>
              <a:cs typeface="Times New Roman" panose="02020603050405020304" pitchFamily="18" charset="0"/>
            </a:rPr>
            <a:t>Проведение экономической учебы с целью усиления внутреннего контроля в отделах</a:t>
          </a:r>
          <a:endParaRPr lang="ru-RU" dirty="0">
            <a:latin typeface="Times New Roman" panose="02020603050405020304" pitchFamily="18" charset="0"/>
            <a:cs typeface="Times New Roman" panose="02020603050405020304" pitchFamily="18" charset="0"/>
          </a:endParaRPr>
        </a:p>
      </dgm:t>
    </dgm:pt>
    <dgm:pt modelId="{016EE838-9FE1-40CE-87E0-95548015431D}" type="parTrans" cxnId="{2A38E9A3-87F7-4D99-AD7C-5538AEC1C069}">
      <dgm:prSet/>
      <dgm:spPr/>
      <dgm:t>
        <a:bodyPr/>
        <a:lstStyle/>
        <a:p>
          <a:endParaRPr lang="ru-RU"/>
        </a:p>
      </dgm:t>
    </dgm:pt>
    <dgm:pt modelId="{0DA5EB72-6726-4A15-8D7B-C0E61C946B26}" type="sibTrans" cxnId="{2A38E9A3-87F7-4D99-AD7C-5538AEC1C069}">
      <dgm:prSet/>
      <dgm:spPr/>
      <dgm:t>
        <a:bodyPr/>
        <a:lstStyle/>
        <a:p>
          <a:endParaRPr lang="ru-RU"/>
        </a:p>
      </dgm:t>
    </dgm:pt>
    <dgm:pt modelId="{D2B7C7D5-7811-4B2B-8537-9DAC2D2C29E3}">
      <dgm:prSet phldrT="[Текст]"/>
      <dgm:spPr/>
      <dgm:t>
        <a:bodyPr/>
        <a:lstStyle/>
        <a:p>
          <a:r>
            <a:rPr lang="ru-RU" dirty="0" smtClean="0">
              <a:latin typeface="Times New Roman" panose="02020603050405020304" pitchFamily="18" charset="0"/>
              <a:cs typeface="Times New Roman" panose="02020603050405020304" pitchFamily="18" charset="0"/>
            </a:rPr>
            <a:t>Снижение показателей результативности деятельности отделов</a:t>
          </a:r>
          <a:endParaRPr lang="ru-RU" dirty="0">
            <a:latin typeface="Times New Roman" panose="02020603050405020304" pitchFamily="18" charset="0"/>
            <a:cs typeface="Times New Roman" panose="02020603050405020304" pitchFamily="18" charset="0"/>
          </a:endParaRPr>
        </a:p>
      </dgm:t>
    </dgm:pt>
    <dgm:pt modelId="{D6B29590-F26A-41BC-973F-BE5B0BD23BDC}" type="parTrans" cxnId="{D97BB695-477E-43AD-B49C-970F147D80B4}">
      <dgm:prSet/>
      <dgm:spPr/>
      <dgm:t>
        <a:bodyPr/>
        <a:lstStyle/>
        <a:p>
          <a:endParaRPr lang="ru-RU"/>
        </a:p>
      </dgm:t>
    </dgm:pt>
    <dgm:pt modelId="{D6028137-72CC-4CA3-8D59-033AFE27E8C9}" type="sibTrans" cxnId="{D97BB695-477E-43AD-B49C-970F147D80B4}">
      <dgm:prSet/>
      <dgm:spPr/>
      <dgm:t>
        <a:bodyPr/>
        <a:lstStyle/>
        <a:p>
          <a:endParaRPr lang="ru-RU"/>
        </a:p>
      </dgm:t>
    </dgm:pt>
    <dgm:pt modelId="{1314E377-0431-4738-B201-9FE06F4E678E}">
      <dgm:prSet phldrT="[Текст]"/>
      <dgm:spPr/>
      <dgm:t>
        <a:bodyPr/>
        <a:lstStyle/>
        <a:p>
          <a:r>
            <a:rPr lang="ru-RU" dirty="0" smtClean="0">
              <a:latin typeface="Times New Roman" panose="02020603050405020304" pitchFamily="18" charset="0"/>
              <a:cs typeface="Times New Roman" panose="02020603050405020304" pitchFamily="18" charset="0"/>
            </a:rPr>
            <a:t>Внесение операций (действий) в реестр внутренних рисков</a:t>
          </a:r>
          <a:endParaRPr lang="ru-RU" dirty="0">
            <a:latin typeface="Times New Roman" panose="02020603050405020304" pitchFamily="18" charset="0"/>
            <a:cs typeface="Times New Roman" panose="02020603050405020304" pitchFamily="18" charset="0"/>
          </a:endParaRPr>
        </a:p>
      </dgm:t>
    </dgm:pt>
    <dgm:pt modelId="{22CC75CE-E84B-4C8C-AE73-F96B4DD3D6D3}" type="parTrans" cxnId="{68FDE5D8-2036-42AA-B1F7-DDAED9EE4E22}">
      <dgm:prSet/>
      <dgm:spPr/>
      <dgm:t>
        <a:bodyPr/>
        <a:lstStyle/>
        <a:p>
          <a:endParaRPr lang="ru-RU"/>
        </a:p>
      </dgm:t>
    </dgm:pt>
    <dgm:pt modelId="{E0204B7A-071D-48C3-ADD3-C738D278F00C}" type="sibTrans" cxnId="{68FDE5D8-2036-42AA-B1F7-DDAED9EE4E22}">
      <dgm:prSet/>
      <dgm:spPr/>
      <dgm:t>
        <a:bodyPr/>
        <a:lstStyle/>
        <a:p>
          <a:endParaRPr lang="ru-RU"/>
        </a:p>
      </dgm:t>
    </dgm:pt>
    <dgm:pt modelId="{49C01BB9-1C09-460F-92F2-B2446AE0903F}">
      <dgm:prSet phldrT="[Текст]"/>
      <dgm:spPr/>
      <dgm:t>
        <a:bodyPr/>
        <a:lstStyle/>
        <a:p>
          <a:r>
            <a:rPr lang="ru-RU" dirty="0" smtClean="0">
              <a:latin typeface="Times New Roman" panose="02020603050405020304" pitchFamily="18" charset="0"/>
              <a:cs typeface="Times New Roman" panose="02020603050405020304" pitchFamily="18" charset="0"/>
            </a:rPr>
            <a:t>Внесение предметов внутреннего контроля в карту внутреннего контроля</a:t>
          </a:r>
          <a:endParaRPr lang="ru-RU" dirty="0">
            <a:latin typeface="Times New Roman" panose="02020603050405020304" pitchFamily="18" charset="0"/>
            <a:cs typeface="Times New Roman" panose="02020603050405020304" pitchFamily="18" charset="0"/>
          </a:endParaRPr>
        </a:p>
      </dgm:t>
    </dgm:pt>
    <dgm:pt modelId="{316328EA-74EF-44A9-8B47-D27150875240}" type="parTrans" cxnId="{609614FD-CF74-4991-ABF4-23660A270906}">
      <dgm:prSet/>
      <dgm:spPr/>
      <dgm:t>
        <a:bodyPr/>
        <a:lstStyle/>
        <a:p>
          <a:endParaRPr lang="ru-RU"/>
        </a:p>
      </dgm:t>
    </dgm:pt>
    <dgm:pt modelId="{385573A1-E82B-4D0B-BDE5-7B6EA9A78289}" type="sibTrans" cxnId="{609614FD-CF74-4991-ABF4-23660A270906}">
      <dgm:prSet/>
      <dgm:spPr/>
      <dgm:t>
        <a:bodyPr/>
        <a:lstStyle/>
        <a:p>
          <a:endParaRPr lang="ru-RU"/>
        </a:p>
      </dgm:t>
    </dgm:pt>
    <dgm:pt modelId="{0EC62FAE-ACE7-4BD0-B36E-BAF98B958654}">
      <dgm:prSet phldrT="[Текст]"/>
      <dgm:spPr/>
      <dgm:t>
        <a:bodyPr/>
        <a:lstStyle/>
        <a:p>
          <a:r>
            <a:rPr lang="ru-RU" i="0" dirty="0" smtClean="0">
              <a:latin typeface="Times New Roman" panose="02020603050405020304" pitchFamily="18" charset="0"/>
              <a:cs typeface="Times New Roman" panose="02020603050405020304" pitchFamily="18" charset="0"/>
            </a:rPr>
            <a:t>Меры реагирования </a:t>
          </a:r>
          <a:endParaRPr lang="ru-RU" i="0" dirty="0">
            <a:latin typeface="Times New Roman" panose="02020603050405020304" pitchFamily="18" charset="0"/>
            <a:cs typeface="Times New Roman" panose="02020603050405020304" pitchFamily="18" charset="0"/>
          </a:endParaRPr>
        </a:p>
      </dgm:t>
    </dgm:pt>
    <dgm:pt modelId="{76D8B6AB-F4E8-4DB6-A9DD-51A962613FCE}" type="parTrans" cxnId="{495D567F-0FF5-4DF2-993B-2DDA244767E4}">
      <dgm:prSet/>
      <dgm:spPr/>
      <dgm:t>
        <a:bodyPr/>
        <a:lstStyle/>
        <a:p>
          <a:endParaRPr lang="ru-RU"/>
        </a:p>
      </dgm:t>
    </dgm:pt>
    <dgm:pt modelId="{6165E577-B2D6-4D96-89F5-51AE49218817}" type="sibTrans" cxnId="{495D567F-0FF5-4DF2-993B-2DDA244767E4}">
      <dgm:prSet/>
      <dgm:spPr/>
      <dgm:t>
        <a:bodyPr/>
        <a:lstStyle/>
        <a:p>
          <a:endParaRPr lang="ru-RU"/>
        </a:p>
      </dgm:t>
    </dgm:pt>
    <dgm:pt modelId="{D41FC19F-3EEA-4AE8-B2B3-EF648BA37B18}" type="pres">
      <dgm:prSet presAssocID="{348B576A-B107-4CEE-A038-A6A3DDD5901E}" presName="Name0" presStyleCnt="0">
        <dgm:presLayoutVars>
          <dgm:chMax val="1"/>
          <dgm:dir/>
          <dgm:animLvl val="ctr"/>
          <dgm:resizeHandles val="exact"/>
        </dgm:presLayoutVars>
      </dgm:prSet>
      <dgm:spPr/>
      <dgm:t>
        <a:bodyPr/>
        <a:lstStyle/>
        <a:p>
          <a:endParaRPr lang="ru-RU"/>
        </a:p>
      </dgm:t>
    </dgm:pt>
    <dgm:pt modelId="{008B4DA1-5BC0-4D62-A714-C6BDD22A9ED4}" type="pres">
      <dgm:prSet presAssocID="{0EC62FAE-ACE7-4BD0-B36E-BAF98B958654}" presName="centerShape" presStyleLbl="node0" presStyleIdx="0" presStyleCnt="1" custScaleX="114147" custScaleY="119265" custLinFactNeighborX="928" custLinFactNeighborY="2309"/>
      <dgm:spPr>
        <a:prstGeom prst="quadArrowCallout">
          <a:avLst/>
        </a:prstGeom>
      </dgm:spPr>
      <dgm:t>
        <a:bodyPr/>
        <a:lstStyle/>
        <a:p>
          <a:endParaRPr lang="ru-RU"/>
        </a:p>
      </dgm:t>
    </dgm:pt>
    <dgm:pt modelId="{3007129D-0141-4474-8101-F3955114BAF4}" type="pres">
      <dgm:prSet presAssocID="{EA3A9C9B-B992-41D8-AFB6-E06984EB65AC}" presName="node" presStyleLbl="node1" presStyleIdx="0" presStyleCnt="5" custScaleX="141913" custScaleY="141913">
        <dgm:presLayoutVars>
          <dgm:bulletEnabled val="1"/>
        </dgm:presLayoutVars>
      </dgm:prSet>
      <dgm:spPr/>
      <dgm:t>
        <a:bodyPr/>
        <a:lstStyle/>
        <a:p>
          <a:endParaRPr lang="ru-RU"/>
        </a:p>
      </dgm:t>
    </dgm:pt>
    <dgm:pt modelId="{F79C468C-FBFF-4A77-87D4-15586B2432A8}" type="pres">
      <dgm:prSet presAssocID="{EA3A9C9B-B992-41D8-AFB6-E06984EB65AC}" presName="dummy" presStyleCnt="0"/>
      <dgm:spPr/>
    </dgm:pt>
    <dgm:pt modelId="{11104A55-AF92-44C5-9810-C39699F3AB39}" type="pres">
      <dgm:prSet presAssocID="{BBDC538A-0ABE-41DF-82E9-74A01A1C631B}" presName="sibTrans" presStyleLbl="sibTrans2D1" presStyleIdx="0" presStyleCnt="5"/>
      <dgm:spPr/>
      <dgm:t>
        <a:bodyPr/>
        <a:lstStyle/>
        <a:p>
          <a:endParaRPr lang="ru-RU"/>
        </a:p>
      </dgm:t>
    </dgm:pt>
    <dgm:pt modelId="{342AAFA8-C963-4E91-AB6A-0F6ADD00EEFF}" type="pres">
      <dgm:prSet presAssocID="{D657674B-78F6-419B-857A-F897BC5C8A8F}" presName="node" presStyleLbl="node1" presStyleIdx="1" presStyleCnt="5" custScaleX="141913" custScaleY="141913">
        <dgm:presLayoutVars>
          <dgm:bulletEnabled val="1"/>
        </dgm:presLayoutVars>
      </dgm:prSet>
      <dgm:spPr/>
      <dgm:t>
        <a:bodyPr/>
        <a:lstStyle/>
        <a:p>
          <a:endParaRPr lang="ru-RU"/>
        </a:p>
      </dgm:t>
    </dgm:pt>
    <dgm:pt modelId="{FF5E94D1-47ED-419F-8679-DCC3EECB7020}" type="pres">
      <dgm:prSet presAssocID="{D657674B-78F6-419B-857A-F897BC5C8A8F}" presName="dummy" presStyleCnt="0"/>
      <dgm:spPr/>
    </dgm:pt>
    <dgm:pt modelId="{AA569B12-C384-43BA-9469-887855E1610C}" type="pres">
      <dgm:prSet presAssocID="{0DA5EB72-6726-4A15-8D7B-C0E61C946B26}" presName="sibTrans" presStyleLbl="sibTrans2D1" presStyleIdx="1" presStyleCnt="5"/>
      <dgm:spPr/>
      <dgm:t>
        <a:bodyPr/>
        <a:lstStyle/>
        <a:p>
          <a:endParaRPr lang="ru-RU"/>
        </a:p>
      </dgm:t>
    </dgm:pt>
    <dgm:pt modelId="{758ACF9C-C58D-4DCE-A7AF-2B09BF0C9DC3}" type="pres">
      <dgm:prSet presAssocID="{D2B7C7D5-7811-4B2B-8537-9DAC2D2C29E3}" presName="node" presStyleLbl="node1" presStyleIdx="2" presStyleCnt="5" custScaleX="141913" custScaleY="141913">
        <dgm:presLayoutVars>
          <dgm:bulletEnabled val="1"/>
        </dgm:presLayoutVars>
      </dgm:prSet>
      <dgm:spPr/>
      <dgm:t>
        <a:bodyPr/>
        <a:lstStyle/>
        <a:p>
          <a:endParaRPr lang="ru-RU"/>
        </a:p>
      </dgm:t>
    </dgm:pt>
    <dgm:pt modelId="{96DFA900-4677-45EA-8AFA-8B7D9623D39E}" type="pres">
      <dgm:prSet presAssocID="{D2B7C7D5-7811-4B2B-8537-9DAC2D2C29E3}" presName="dummy" presStyleCnt="0"/>
      <dgm:spPr/>
    </dgm:pt>
    <dgm:pt modelId="{9F277D48-9DE1-4D37-835F-4553159DB055}" type="pres">
      <dgm:prSet presAssocID="{D6028137-72CC-4CA3-8D59-033AFE27E8C9}" presName="sibTrans" presStyleLbl="sibTrans2D1" presStyleIdx="2" presStyleCnt="5"/>
      <dgm:spPr/>
      <dgm:t>
        <a:bodyPr/>
        <a:lstStyle/>
        <a:p>
          <a:endParaRPr lang="ru-RU"/>
        </a:p>
      </dgm:t>
    </dgm:pt>
    <dgm:pt modelId="{58B01DCE-B0C3-4704-950F-4A4E080FF34C}" type="pres">
      <dgm:prSet presAssocID="{1314E377-0431-4738-B201-9FE06F4E678E}" presName="node" presStyleLbl="node1" presStyleIdx="3" presStyleCnt="5" custScaleX="141913" custScaleY="141913">
        <dgm:presLayoutVars>
          <dgm:bulletEnabled val="1"/>
        </dgm:presLayoutVars>
      </dgm:prSet>
      <dgm:spPr/>
      <dgm:t>
        <a:bodyPr/>
        <a:lstStyle/>
        <a:p>
          <a:endParaRPr lang="ru-RU"/>
        </a:p>
      </dgm:t>
    </dgm:pt>
    <dgm:pt modelId="{68A16E73-F962-4E71-BDC0-2DDFB64BF5B0}" type="pres">
      <dgm:prSet presAssocID="{1314E377-0431-4738-B201-9FE06F4E678E}" presName="dummy" presStyleCnt="0"/>
      <dgm:spPr/>
    </dgm:pt>
    <dgm:pt modelId="{89BFF287-7CBE-4AF0-92C0-E562F6A2C3E0}" type="pres">
      <dgm:prSet presAssocID="{E0204B7A-071D-48C3-ADD3-C738D278F00C}" presName="sibTrans" presStyleLbl="sibTrans2D1" presStyleIdx="3" presStyleCnt="5"/>
      <dgm:spPr/>
      <dgm:t>
        <a:bodyPr/>
        <a:lstStyle/>
        <a:p>
          <a:endParaRPr lang="ru-RU"/>
        </a:p>
      </dgm:t>
    </dgm:pt>
    <dgm:pt modelId="{C3D7FA1B-B1D1-4C25-8889-95CA54DB08A4}" type="pres">
      <dgm:prSet presAssocID="{49C01BB9-1C09-460F-92F2-B2446AE0903F}" presName="node" presStyleLbl="node1" presStyleIdx="4" presStyleCnt="5" custScaleX="141913" custScaleY="141913">
        <dgm:presLayoutVars>
          <dgm:bulletEnabled val="1"/>
        </dgm:presLayoutVars>
      </dgm:prSet>
      <dgm:spPr/>
      <dgm:t>
        <a:bodyPr/>
        <a:lstStyle/>
        <a:p>
          <a:endParaRPr lang="ru-RU"/>
        </a:p>
      </dgm:t>
    </dgm:pt>
    <dgm:pt modelId="{F95A2BAC-887F-4651-8127-56ED1CDBD68D}" type="pres">
      <dgm:prSet presAssocID="{49C01BB9-1C09-460F-92F2-B2446AE0903F}" presName="dummy" presStyleCnt="0"/>
      <dgm:spPr/>
    </dgm:pt>
    <dgm:pt modelId="{E247B20D-16DE-4E8E-A442-71EC3F36E463}" type="pres">
      <dgm:prSet presAssocID="{385573A1-E82B-4D0B-BDE5-7B6EA9A78289}" presName="sibTrans" presStyleLbl="sibTrans2D1" presStyleIdx="4" presStyleCnt="5"/>
      <dgm:spPr/>
      <dgm:t>
        <a:bodyPr/>
        <a:lstStyle/>
        <a:p>
          <a:endParaRPr lang="ru-RU"/>
        </a:p>
      </dgm:t>
    </dgm:pt>
  </dgm:ptLst>
  <dgm:cxnLst>
    <dgm:cxn modelId="{495D567F-0FF5-4DF2-993B-2DDA244767E4}" srcId="{348B576A-B107-4CEE-A038-A6A3DDD5901E}" destId="{0EC62FAE-ACE7-4BD0-B36E-BAF98B958654}" srcOrd="0" destOrd="0" parTransId="{76D8B6AB-F4E8-4DB6-A9DD-51A962613FCE}" sibTransId="{6165E577-B2D6-4D96-89F5-51AE49218817}"/>
    <dgm:cxn modelId="{27F0D378-DDC9-4F3A-AE11-2C328B496C30}" type="presOf" srcId="{D2B7C7D5-7811-4B2B-8537-9DAC2D2C29E3}" destId="{758ACF9C-C58D-4DCE-A7AF-2B09BF0C9DC3}" srcOrd="0" destOrd="0" presId="urn:microsoft.com/office/officeart/2005/8/layout/radial6"/>
    <dgm:cxn modelId="{609614FD-CF74-4991-ABF4-23660A270906}" srcId="{0EC62FAE-ACE7-4BD0-B36E-BAF98B958654}" destId="{49C01BB9-1C09-460F-92F2-B2446AE0903F}" srcOrd="4" destOrd="0" parTransId="{316328EA-74EF-44A9-8B47-D27150875240}" sibTransId="{385573A1-E82B-4D0B-BDE5-7B6EA9A78289}"/>
    <dgm:cxn modelId="{D97BB695-477E-43AD-B49C-970F147D80B4}" srcId="{0EC62FAE-ACE7-4BD0-B36E-BAF98B958654}" destId="{D2B7C7D5-7811-4B2B-8537-9DAC2D2C29E3}" srcOrd="2" destOrd="0" parTransId="{D6B29590-F26A-41BC-973F-BE5B0BD23BDC}" sibTransId="{D6028137-72CC-4CA3-8D59-033AFE27E8C9}"/>
    <dgm:cxn modelId="{7CDA4280-4C5D-4B29-9D79-CDA3B550C0EF}" type="presOf" srcId="{D657674B-78F6-419B-857A-F897BC5C8A8F}" destId="{342AAFA8-C963-4E91-AB6A-0F6ADD00EEFF}" srcOrd="0" destOrd="0" presId="urn:microsoft.com/office/officeart/2005/8/layout/radial6"/>
    <dgm:cxn modelId="{10530DAC-D5D0-4845-98A0-7FE1C2776BBF}" type="presOf" srcId="{0DA5EB72-6726-4A15-8D7B-C0E61C946B26}" destId="{AA569B12-C384-43BA-9469-887855E1610C}" srcOrd="0" destOrd="0" presId="urn:microsoft.com/office/officeart/2005/8/layout/radial6"/>
    <dgm:cxn modelId="{F988BAED-EADD-4D71-BC9D-F090FBD04435}" srcId="{0EC62FAE-ACE7-4BD0-B36E-BAF98B958654}" destId="{EA3A9C9B-B992-41D8-AFB6-E06984EB65AC}" srcOrd="0" destOrd="0" parTransId="{611B46B8-F5E8-4F46-BF00-6A1655F23D64}" sibTransId="{BBDC538A-0ABE-41DF-82E9-74A01A1C631B}"/>
    <dgm:cxn modelId="{42FC13A9-1CCD-49ED-8259-D27875E51A54}" type="presOf" srcId="{BBDC538A-0ABE-41DF-82E9-74A01A1C631B}" destId="{11104A55-AF92-44C5-9810-C39699F3AB39}" srcOrd="0" destOrd="0" presId="urn:microsoft.com/office/officeart/2005/8/layout/radial6"/>
    <dgm:cxn modelId="{89183020-40B0-43D4-BD91-3B27578651D5}" type="presOf" srcId="{0EC62FAE-ACE7-4BD0-B36E-BAF98B958654}" destId="{008B4DA1-5BC0-4D62-A714-C6BDD22A9ED4}" srcOrd="0" destOrd="0" presId="urn:microsoft.com/office/officeart/2005/8/layout/radial6"/>
    <dgm:cxn modelId="{DFB985CB-54B6-45D6-88A2-8F3B8FB29282}" type="presOf" srcId="{EA3A9C9B-B992-41D8-AFB6-E06984EB65AC}" destId="{3007129D-0141-4474-8101-F3955114BAF4}" srcOrd="0" destOrd="0" presId="urn:microsoft.com/office/officeart/2005/8/layout/radial6"/>
    <dgm:cxn modelId="{2A38E9A3-87F7-4D99-AD7C-5538AEC1C069}" srcId="{0EC62FAE-ACE7-4BD0-B36E-BAF98B958654}" destId="{D657674B-78F6-419B-857A-F897BC5C8A8F}" srcOrd="1" destOrd="0" parTransId="{016EE838-9FE1-40CE-87E0-95548015431D}" sibTransId="{0DA5EB72-6726-4A15-8D7B-C0E61C946B26}"/>
    <dgm:cxn modelId="{C2193095-C409-4403-B50F-FAD8E44D4C41}" type="presOf" srcId="{49C01BB9-1C09-460F-92F2-B2446AE0903F}" destId="{C3D7FA1B-B1D1-4C25-8889-95CA54DB08A4}" srcOrd="0" destOrd="0" presId="urn:microsoft.com/office/officeart/2005/8/layout/radial6"/>
    <dgm:cxn modelId="{99CDDA83-9362-4127-83F3-5264585900F5}" type="presOf" srcId="{E0204B7A-071D-48C3-ADD3-C738D278F00C}" destId="{89BFF287-7CBE-4AF0-92C0-E562F6A2C3E0}" srcOrd="0" destOrd="0" presId="urn:microsoft.com/office/officeart/2005/8/layout/radial6"/>
    <dgm:cxn modelId="{68FDE5D8-2036-42AA-B1F7-DDAED9EE4E22}" srcId="{0EC62FAE-ACE7-4BD0-B36E-BAF98B958654}" destId="{1314E377-0431-4738-B201-9FE06F4E678E}" srcOrd="3" destOrd="0" parTransId="{22CC75CE-E84B-4C8C-AE73-F96B4DD3D6D3}" sibTransId="{E0204B7A-071D-48C3-ADD3-C738D278F00C}"/>
    <dgm:cxn modelId="{1374D8E9-C26F-4CCD-84C9-617258C33432}" type="presOf" srcId="{D6028137-72CC-4CA3-8D59-033AFE27E8C9}" destId="{9F277D48-9DE1-4D37-835F-4553159DB055}" srcOrd="0" destOrd="0" presId="urn:microsoft.com/office/officeart/2005/8/layout/radial6"/>
    <dgm:cxn modelId="{AB6F35C8-6977-4068-938C-A4A0C734A2C9}" type="presOf" srcId="{348B576A-B107-4CEE-A038-A6A3DDD5901E}" destId="{D41FC19F-3EEA-4AE8-B2B3-EF648BA37B18}" srcOrd="0" destOrd="0" presId="urn:microsoft.com/office/officeart/2005/8/layout/radial6"/>
    <dgm:cxn modelId="{A0017FE4-58D9-4DB2-9A2E-01EFC6545B18}" type="presOf" srcId="{385573A1-E82B-4D0B-BDE5-7B6EA9A78289}" destId="{E247B20D-16DE-4E8E-A442-71EC3F36E463}" srcOrd="0" destOrd="0" presId="urn:microsoft.com/office/officeart/2005/8/layout/radial6"/>
    <dgm:cxn modelId="{B5586C8D-B636-4FC1-9749-9296286E87FF}" type="presOf" srcId="{1314E377-0431-4738-B201-9FE06F4E678E}" destId="{58B01DCE-B0C3-4704-950F-4A4E080FF34C}" srcOrd="0" destOrd="0" presId="urn:microsoft.com/office/officeart/2005/8/layout/radial6"/>
    <dgm:cxn modelId="{B6304658-8958-4E22-9F8D-37FFFFB2679E}" type="presParOf" srcId="{D41FC19F-3EEA-4AE8-B2B3-EF648BA37B18}" destId="{008B4DA1-5BC0-4D62-A714-C6BDD22A9ED4}" srcOrd="0" destOrd="0" presId="urn:microsoft.com/office/officeart/2005/8/layout/radial6"/>
    <dgm:cxn modelId="{3167BBC9-32B9-4CA4-8AB1-12D0A0BC1C67}" type="presParOf" srcId="{D41FC19F-3EEA-4AE8-B2B3-EF648BA37B18}" destId="{3007129D-0141-4474-8101-F3955114BAF4}" srcOrd="1" destOrd="0" presId="urn:microsoft.com/office/officeart/2005/8/layout/radial6"/>
    <dgm:cxn modelId="{7AAE4FA5-1A17-4C2D-AD34-065499C64072}" type="presParOf" srcId="{D41FC19F-3EEA-4AE8-B2B3-EF648BA37B18}" destId="{F79C468C-FBFF-4A77-87D4-15586B2432A8}" srcOrd="2" destOrd="0" presId="urn:microsoft.com/office/officeart/2005/8/layout/radial6"/>
    <dgm:cxn modelId="{1CCA3465-603D-4E36-BF3F-FCEB073F18DE}" type="presParOf" srcId="{D41FC19F-3EEA-4AE8-B2B3-EF648BA37B18}" destId="{11104A55-AF92-44C5-9810-C39699F3AB39}" srcOrd="3" destOrd="0" presId="urn:microsoft.com/office/officeart/2005/8/layout/radial6"/>
    <dgm:cxn modelId="{FC8632A4-5F67-4249-8AAE-A8C64E841468}" type="presParOf" srcId="{D41FC19F-3EEA-4AE8-B2B3-EF648BA37B18}" destId="{342AAFA8-C963-4E91-AB6A-0F6ADD00EEFF}" srcOrd="4" destOrd="0" presId="urn:microsoft.com/office/officeart/2005/8/layout/radial6"/>
    <dgm:cxn modelId="{096F955C-015D-49A7-993E-B098BCDCE96E}" type="presParOf" srcId="{D41FC19F-3EEA-4AE8-B2B3-EF648BA37B18}" destId="{FF5E94D1-47ED-419F-8679-DCC3EECB7020}" srcOrd="5" destOrd="0" presId="urn:microsoft.com/office/officeart/2005/8/layout/radial6"/>
    <dgm:cxn modelId="{E5FADF6C-D182-49BA-902E-D1579BCF8D59}" type="presParOf" srcId="{D41FC19F-3EEA-4AE8-B2B3-EF648BA37B18}" destId="{AA569B12-C384-43BA-9469-887855E1610C}" srcOrd="6" destOrd="0" presId="urn:microsoft.com/office/officeart/2005/8/layout/radial6"/>
    <dgm:cxn modelId="{B82B2839-A854-4BDD-AFF2-DB00D2E7660B}" type="presParOf" srcId="{D41FC19F-3EEA-4AE8-B2B3-EF648BA37B18}" destId="{758ACF9C-C58D-4DCE-A7AF-2B09BF0C9DC3}" srcOrd="7" destOrd="0" presId="urn:microsoft.com/office/officeart/2005/8/layout/radial6"/>
    <dgm:cxn modelId="{7F706BCE-A0A6-48AB-8042-1E846A532ADE}" type="presParOf" srcId="{D41FC19F-3EEA-4AE8-B2B3-EF648BA37B18}" destId="{96DFA900-4677-45EA-8AFA-8B7D9623D39E}" srcOrd="8" destOrd="0" presId="urn:microsoft.com/office/officeart/2005/8/layout/radial6"/>
    <dgm:cxn modelId="{93B5F77D-FCC7-42EA-9D54-2CD2BABC61E9}" type="presParOf" srcId="{D41FC19F-3EEA-4AE8-B2B3-EF648BA37B18}" destId="{9F277D48-9DE1-4D37-835F-4553159DB055}" srcOrd="9" destOrd="0" presId="urn:microsoft.com/office/officeart/2005/8/layout/radial6"/>
    <dgm:cxn modelId="{8E97FE83-B0AC-413A-A113-FE69BAB2BFFF}" type="presParOf" srcId="{D41FC19F-3EEA-4AE8-B2B3-EF648BA37B18}" destId="{58B01DCE-B0C3-4704-950F-4A4E080FF34C}" srcOrd="10" destOrd="0" presId="urn:microsoft.com/office/officeart/2005/8/layout/radial6"/>
    <dgm:cxn modelId="{D7EA76AC-8299-4F39-B59F-47F17859D3EB}" type="presParOf" srcId="{D41FC19F-3EEA-4AE8-B2B3-EF648BA37B18}" destId="{68A16E73-F962-4E71-BDC0-2DDFB64BF5B0}" srcOrd="11" destOrd="0" presId="urn:microsoft.com/office/officeart/2005/8/layout/radial6"/>
    <dgm:cxn modelId="{568509E6-519E-4778-A638-8D040D4EB89F}" type="presParOf" srcId="{D41FC19F-3EEA-4AE8-B2B3-EF648BA37B18}" destId="{89BFF287-7CBE-4AF0-92C0-E562F6A2C3E0}" srcOrd="12" destOrd="0" presId="urn:microsoft.com/office/officeart/2005/8/layout/radial6"/>
    <dgm:cxn modelId="{22E4DA16-3A17-4984-9E58-F881F818E4B7}" type="presParOf" srcId="{D41FC19F-3EEA-4AE8-B2B3-EF648BA37B18}" destId="{C3D7FA1B-B1D1-4C25-8889-95CA54DB08A4}" srcOrd="13" destOrd="0" presId="urn:microsoft.com/office/officeart/2005/8/layout/radial6"/>
    <dgm:cxn modelId="{BA4A9A66-8913-48DE-A49C-577CCCEDDBF3}" type="presParOf" srcId="{D41FC19F-3EEA-4AE8-B2B3-EF648BA37B18}" destId="{F95A2BAC-887F-4651-8127-56ED1CDBD68D}" srcOrd="14" destOrd="0" presId="urn:microsoft.com/office/officeart/2005/8/layout/radial6"/>
    <dgm:cxn modelId="{6BEA38B7-AEFA-4FDF-93CB-8381FD88B699}" type="presParOf" srcId="{D41FC19F-3EEA-4AE8-B2B3-EF648BA37B18}" destId="{E247B20D-16DE-4E8E-A442-71EC3F36E463}" srcOrd="15"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48B576A-B107-4CEE-A038-A6A3DDD5901E}" type="doc">
      <dgm:prSet loTypeId="urn:microsoft.com/office/officeart/2005/8/layout/gear1" loCatId="cycle" qsTypeId="urn:microsoft.com/office/officeart/2005/8/quickstyle/simple1" qsCatId="simple" csTypeId="urn:microsoft.com/office/officeart/2005/8/colors/colorful1" csCatId="colorful" phldr="1"/>
      <dgm:spPr/>
      <dgm:t>
        <a:bodyPr/>
        <a:lstStyle/>
        <a:p>
          <a:endParaRPr lang="ru-RU"/>
        </a:p>
      </dgm:t>
    </dgm:pt>
    <dgm:pt modelId="{EA3A9C9B-B992-41D8-AFB6-E06984EB65AC}">
      <dgm:prSet phldrT="[Текст]"/>
      <dgm:spPr/>
      <dgm:t>
        <a:bodyPr/>
        <a:lstStyle/>
        <a:p>
          <a:r>
            <a:rPr lang="ru-RU" dirty="0" smtClean="0">
              <a:latin typeface="Times New Roman" panose="02020603050405020304" pitchFamily="18" charset="0"/>
              <a:cs typeface="Times New Roman" panose="02020603050405020304" pitchFamily="18" charset="0"/>
            </a:rPr>
            <a:t>Внутренний контроль</a:t>
          </a:r>
          <a:endParaRPr lang="ru-RU" dirty="0">
            <a:latin typeface="Times New Roman" panose="02020603050405020304" pitchFamily="18" charset="0"/>
            <a:cs typeface="Times New Roman" panose="02020603050405020304" pitchFamily="18" charset="0"/>
          </a:endParaRPr>
        </a:p>
      </dgm:t>
    </dgm:pt>
    <dgm:pt modelId="{611B46B8-F5E8-4F46-BF00-6A1655F23D64}" type="parTrans" cxnId="{F988BAED-EADD-4D71-BC9D-F090FBD04435}">
      <dgm:prSet/>
      <dgm:spPr/>
      <dgm:t>
        <a:bodyPr/>
        <a:lstStyle/>
        <a:p>
          <a:endParaRPr lang="ru-RU"/>
        </a:p>
      </dgm:t>
    </dgm:pt>
    <dgm:pt modelId="{BBDC538A-0ABE-41DF-82E9-74A01A1C631B}" type="sibTrans" cxnId="{F988BAED-EADD-4D71-BC9D-F090FBD04435}">
      <dgm:prSet/>
      <dgm:spPr/>
      <dgm:t>
        <a:bodyPr/>
        <a:lstStyle/>
        <a:p>
          <a:endParaRPr lang="ru-RU"/>
        </a:p>
      </dgm:t>
    </dgm:pt>
    <dgm:pt modelId="{D657674B-78F6-419B-857A-F897BC5C8A8F}">
      <dgm:prSet phldrT="[Текст]"/>
      <dgm:spPr/>
      <dgm:t>
        <a:bodyPr/>
        <a:lstStyle/>
        <a:p>
          <a:r>
            <a:rPr lang="ru-RU" dirty="0" smtClean="0">
              <a:latin typeface="Times New Roman" panose="02020603050405020304" pitchFamily="18" charset="0"/>
              <a:cs typeface="Times New Roman" panose="02020603050405020304" pitchFamily="18" charset="0"/>
            </a:rPr>
            <a:t>Внутренние (операционные) казначейские риски</a:t>
          </a:r>
          <a:endParaRPr lang="ru-RU" dirty="0">
            <a:latin typeface="Times New Roman" panose="02020603050405020304" pitchFamily="18" charset="0"/>
            <a:cs typeface="Times New Roman" panose="02020603050405020304" pitchFamily="18" charset="0"/>
          </a:endParaRPr>
        </a:p>
      </dgm:t>
    </dgm:pt>
    <dgm:pt modelId="{016EE838-9FE1-40CE-87E0-95548015431D}" type="parTrans" cxnId="{2A38E9A3-87F7-4D99-AD7C-5538AEC1C069}">
      <dgm:prSet/>
      <dgm:spPr/>
      <dgm:t>
        <a:bodyPr/>
        <a:lstStyle/>
        <a:p>
          <a:endParaRPr lang="ru-RU"/>
        </a:p>
      </dgm:t>
    </dgm:pt>
    <dgm:pt modelId="{0DA5EB72-6726-4A15-8D7B-C0E61C946B26}" type="sibTrans" cxnId="{2A38E9A3-87F7-4D99-AD7C-5538AEC1C069}">
      <dgm:prSet/>
      <dgm:spPr/>
      <dgm:t>
        <a:bodyPr/>
        <a:lstStyle/>
        <a:p>
          <a:endParaRPr lang="ru-RU"/>
        </a:p>
      </dgm:t>
    </dgm:pt>
    <dgm:pt modelId="{4CEDDDE6-94F7-4A4E-B17B-0E0153ABA59A}">
      <dgm:prSet phldrT="[Текст]"/>
      <dgm:spPr/>
      <dgm:t>
        <a:bodyPr/>
        <a:lstStyle/>
        <a:p>
          <a:r>
            <a:rPr lang="ru-RU" b="0" dirty="0" smtClean="0">
              <a:latin typeface="Times New Roman" panose="02020603050405020304" pitchFamily="18" charset="0"/>
              <a:ea typeface="Tahoma" panose="020B0604030504040204" pitchFamily="34" charset="0"/>
              <a:cs typeface="Times New Roman" panose="02020603050405020304" pitchFamily="18" charset="0"/>
            </a:rPr>
            <a:t>ППО «</a:t>
          </a:r>
          <a:r>
            <a:rPr lang="en-US" b="0" dirty="0" err="1" smtClean="0">
              <a:latin typeface="Times New Roman" panose="02020603050405020304" pitchFamily="18" charset="0"/>
              <a:ea typeface="Tahoma" panose="020B0604030504040204" pitchFamily="34" charset="0"/>
              <a:cs typeface="Times New Roman" panose="02020603050405020304" pitchFamily="18" charset="0"/>
            </a:rPr>
            <a:t>LanDocs</a:t>
          </a:r>
          <a:r>
            <a:rPr lang="ru-RU" b="0" dirty="0" smtClean="0">
              <a:latin typeface="Times New Roman" panose="02020603050405020304" pitchFamily="18" charset="0"/>
              <a:ea typeface="Tahoma" panose="020B0604030504040204" pitchFamily="34" charset="0"/>
              <a:cs typeface="Times New Roman" panose="02020603050405020304" pitchFamily="18" charset="0"/>
            </a:rPr>
            <a:t>»</a:t>
          </a:r>
          <a:endParaRPr lang="ru-RU" b="0" dirty="0">
            <a:latin typeface="Times New Roman" panose="02020603050405020304" pitchFamily="18" charset="0"/>
            <a:cs typeface="Times New Roman" panose="02020603050405020304" pitchFamily="18" charset="0"/>
          </a:endParaRPr>
        </a:p>
      </dgm:t>
    </dgm:pt>
    <dgm:pt modelId="{1E181C29-7C0D-4BB1-AC01-D3A84BC2A3FF}" type="parTrans" cxnId="{64BB2547-E978-4F7A-92C1-5F0F0E0DE447}">
      <dgm:prSet/>
      <dgm:spPr/>
      <dgm:t>
        <a:bodyPr/>
        <a:lstStyle/>
        <a:p>
          <a:endParaRPr lang="ru-RU"/>
        </a:p>
      </dgm:t>
    </dgm:pt>
    <dgm:pt modelId="{89E6C89E-A81E-4EAB-86EF-041EF262379B}" type="sibTrans" cxnId="{64BB2547-E978-4F7A-92C1-5F0F0E0DE447}">
      <dgm:prSet/>
      <dgm:spPr/>
      <dgm:t>
        <a:bodyPr/>
        <a:lstStyle/>
        <a:p>
          <a:endParaRPr lang="ru-RU"/>
        </a:p>
      </dgm:t>
    </dgm:pt>
    <dgm:pt modelId="{AC9F4409-FA32-4C6B-A27A-D5474BA8F832}" type="pres">
      <dgm:prSet presAssocID="{348B576A-B107-4CEE-A038-A6A3DDD5901E}" presName="composite" presStyleCnt="0">
        <dgm:presLayoutVars>
          <dgm:chMax val="3"/>
          <dgm:animLvl val="lvl"/>
          <dgm:resizeHandles val="exact"/>
        </dgm:presLayoutVars>
      </dgm:prSet>
      <dgm:spPr/>
      <dgm:t>
        <a:bodyPr/>
        <a:lstStyle/>
        <a:p>
          <a:endParaRPr lang="ru-RU"/>
        </a:p>
      </dgm:t>
    </dgm:pt>
    <dgm:pt modelId="{D195269C-EC2C-48B2-8E69-700AF8B20814}" type="pres">
      <dgm:prSet presAssocID="{EA3A9C9B-B992-41D8-AFB6-E06984EB65AC}" presName="gear1" presStyleLbl="node1" presStyleIdx="0" presStyleCnt="3">
        <dgm:presLayoutVars>
          <dgm:chMax val="1"/>
          <dgm:bulletEnabled val="1"/>
        </dgm:presLayoutVars>
      </dgm:prSet>
      <dgm:spPr/>
      <dgm:t>
        <a:bodyPr/>
        <a:lstStyle/>
        <a:p>
          <a:endParaRPr lang="ru-RU"/>
        </a:p>
      </dgm:t>
    </dgm:pt>
    <dgm:pt modelId="{A47ED177-0762-4D41-89DB-B6E8388B45C7}" type="pres">
      <dgm:prSet presAssocID="{EA3A9C9B-B992-41D8-AFB6-E06984EB65AC}" presName="gear1srcNode" presStyleLbl="node1" presStyleIdx="0" presStyleCnt="3"/>
      <dgm:spPr/>
      <dgm:t>
        <a:bodyPr/>
        <a:lstStyle/>
        <a:p>
          <a:endParaRPr lang="ru-RU"/>
        </a:p>
      </dgm:t>
    </dgm:pt>
    <dgm:pt modelId="{6395637A-577B-4083-8A4B-39D33CC790D5}" type="pres">
      <dgm:prSet presAssocID="{EA3A9C9B-B992-41D8-AFB6-E06984EB65AC}" presName="gear1dstNode" presStyleLbl="node1" presStyleIdx="0" presStyleCnt="3"/>
      <dgm:spPr/>
      <dgm:t>
        <a:bodyPr/>
        <a:lstStyle/>
        <a:p>
          <a:endParaRPr lang="ru-RU"/>
        </a:p>
      </dgm:t>
    </dgm:pt>
    <dgm:pt modelId="{6B41A596-A9CA-4E4F-8F69-3A0BE8E995F1}" type="pres">
      <dgm:prSet presAssocID="{D657674B-78F6-419B-857A-F897BC5C8A8F}" presName="gear2" presStyleLbl="node1" presStyleIdx="1" presStyleCnt="3" custScaleX="108569" custScaleY="108569" custLinFactNeighborX="0" custLinFactNeighborY="-2685">
        <dgm:presLayoutVars>
          <dgm:chMax val="1"/>
          <dgm:bulletEnabled val="1"/>
        </dgm:presLayoutVars>
      </dgm:prSet>
      <dgm:spPr/>
      <dgm:t>
        <a:bodyPr/>
        <a:lstStyle/>
        <a:p>
          <a:endParaRPr lang="ru-RU"/>
        </a:p>
      </dgm:t>
    </dgm:pt>
    <dgm:pt modelId="{BC896687-0C40-458D-9601-3FEDFA4A0E29}" type="pres">
      <dgm:prSet presAssocID="{D657674B-78F6-419B-857A-F897BC5C8A8F}" presName="gear2srcNode" presStyleLbl="node1" presStyleIdx="1" presStyleCnt="3"/>
      <dgm:spPr/>
      <dgm:t>
        <a:bodyPr/>
        <a:lstStyle/>
        <a:p>
          <a:endParaRPr lang="ru-RU"/>
        </a:p>
      </dgm:t>
    </dgm:pt>
    <dgm:pt modelId="{92C9C409-CB0D-4195-B609-F06D09EAB9B5}" type="pres">
      <dgm:prSet presAssocID="{D657674B-78F6-419B-857A-F897BC5C8A8F}" presName="gear2dstNode" presStyleLbl="node1" presStyleIdx="1" presStyleCnt="3"/>
      <dgm:spPr/>
      <dgm:t>
        <a:bodyPr/>
        <a:lstStyle/>
        <a:p>
          <a:endParaRPr lang="ru-RU"/>
        </a:p>
      </dgm:t>
    </dgm:pt>
    <dgm:pt modelId="{8655CB33-2BEA-4A76-B103-DD0A3ABADE95}" type="pres">
      <dgm:prSet presAssocID="{4CEDDDE6-94F7-4A4E-B17B-0E0153ABA59A}" presName="gear3" presStyleLbl="node1" presStyleIdx="2" presStyleCnt="3"/>
      <dgm:spPr/>
      <dgm:t>
        <a:bodyPr/>
        <a:lstStyle/>
        <a:p>
          <a:endParaRPr lang="ru-RU"/>
        </a:p>
      </dgm:t>
    </dgm:pt>
    <dgm:pt modelId="{65B94215-5AFD-4482-BD19-378D691BAFFA}" type="pres">
      <dgm:prSet presAssocID="{4CEDDDE6-94F7-4A4E-B17B-0E0153ABA59A}" presName="gear3tx" presStyleLbl="node1" presStyleIdx="2" presStyleCnt="3">
        <dgm:presLayoutVars>
          <dgm:chMax val="1"/>
          <dgm:bulletEnabled val="1"/>
        </dgm:presLayoutVars>
      </dgm:prSet>
      <dgm:spPr/>
      <dgm:t>
        <a:bodyPr/>
        <a:lstStyle/>
        <a:p>
          <a:endParaRPr lang="ru-RU"/>
        </a:p>
      </dgm:t>
    </dgm:pt>
    <dgm:pt modelId="{7355A4F3-E05F-45E7-A90D-60A963672DBB}" type="pres">
      <dgm:prSet presAssocID="{4CEDDDE6-94F7-4A4E-B17B-0E0153ABA59A}" presName="gear3srcNode" presStyleLbl="node1" presStyleIdx="2" presStyleCnt="3"/>
      <dgm:spPr/>
      <dgm:t>
        <a:bodyPr/>
        <a:lstStyle/>
        <a:p>
          <a:endParaRPr lang="ru-RU"/>
        </a:p>
      </dgm:t>
    </dgm:pt>
    <dgm:pt modelId="{D501DDB7-1B4A-4267-9963-CEEB9461A710}" type="pres">
      <dgm:prSet presAssocID="{4CEDDDE6-94F7-4A4E-B17B-0E0153ABA59A}" presName="gear3dstNode" presStyleLbl="node1" presStyleIdx="2" presStyleCnt="3"/>
      <dgm:spPr/>
      <dgm:t>
        <a:bodyPr/>
        <a:lstStyle/>
        <a:p>
          <a:endParaRPr lang="ru-RU"/>
        </a:p>
      </dgm:t>
    </dgm:pt>
    <dgm:pt modelId="{8C8EBF08-CCE7-4FB0-B1EB-34A8752B9AD4}" type="pres">
      <dgm:prSet presAssocID="{BBDC538A-0ABE-41DF-82E9-74A01A1C631B}" presName="connector1" presStyleLbl="sibTrans2D1" presStyleIdx="0" presStyleCnt="3"/>
      <dgm:spPr/>
      <dgm:t>
        <a:bodyPr/>
        <a:lstStyle/>
        <a:p>
          <a:endParaRPr lang="ru-RU"/>
        </a:p>
      </dgm:t>
    </dgm:pt>
    <dgm:pt modelId="{6ADB118E-B076-4D79-ABC0-F5319F68E856}" type="pres">
      <dgm:prSet presAssocID="{0DA5EB72-6726-4A15-8D7B-C0E61C946B26}" presName="connector2" presStyleLbl="sibTrans2D1" presStyleIdx="1" presStyleCnt="3" custLinFactNeighborX="-6882" custLinFactNeighborY="2139"/>
      <dgm:spPr/>
      <dgm:t>
        <a:bodyPr/>
        <a:lstStyle/>
        <a:p>
          <a:endParaRPr lang="ru-RU"/>
        </a:p>
      </dgm:t>
    </dgm:pt>
    <dgm:pt modelId="{886687C1-34B2-47AA-856E-ED2C22FFA754}" type="pres">
      <dgm:prSet presAssocID="{89E6C89E-A81E-4EAB-86EF-041EF262379B}" presName="connector3" presStyleLbl="sibTrans2D1" presStyleIdx="2" presStyleCnt="3"/>
      <dgm:spPr/>
      <dgm:t>
        <a:bodyPr/>
        <a:lstStyle/>
        <a:p>
          <a:endParaRPr lang="ru-RU"/>
        </a:p>
      </dgm:t>
    </dgm:pt>
  </dgm:ptLst>
  <dgm:cxnLst>
    <dgm:cxn modelId="{93B24BE5-1CFA-4F42-B372-631636DAA855}" type="presOf" srcId="{D657674B-78F6-419B-857A-F897BC5C8A8F}" destId="{6B41A596-A9CA-4E4F-8F69-3A0BE8E995F1}" srcOrd="0" destOrd="0" presId="urn:microsoft.com/office/officeart/2005/8/layout/gear1"/>
    <dgm:cxn modelId="{F988BAED-EADD-4D71-BC9D-F090FBD04435}" srcId="{348B576A-B107-4CEE-A038-A6A3DDD5901E}" destId="{EA3A9C9B-B992-41D8-AFB6-E06984EB65AC}" srcOrd="0" destOrd="0" parTransId="{611B46B8-F5E8-4F46-BF00-6A1655F23D64}" sibTransId="{BBDC538A-0ABE-41DF-82E9-74A01A1C631B}"/>
    <dgm:cxn modelId="{2A38E9A3-87F7-4D99-AD7C-5538AEC1C069}" srcId="{348B576A-B107-4CEE-A038-A6A3DDD5901E}" destId="{D657674B-78F6-419B-857A-F897BC5C8A8F}" srcOrd="1" destOrd="0" parTransId="{016EE838-9FE1-40CE-87E0-95548015431D}" sibTransId="{0DA5EB72-6726-4A15-8D7B-C0E61C946B26}"/>
    <dgm:cxn modelId="{B3A8D8DC-6BA1-407A-862E-72EC72225B93}" type="presOf" srcId="{0DA5EB72-6726-4A15-8D7B-C0E61C946B26}" destId="{6ADB118E-B076-4D79-ABC0-F5319F68E856}" srcOrd="0" destOrd="0" presId="urn:microsoft.com/office/officeart/2005/8/layout/gear1"/>
    <dgm:cxn modelId="{313C8B3F-9B2E-4591-820A-7891DC33AF1E}" type="presOf" srcId="{D657674B-78F6-419B-857A-F897BC5C8A8F}" destId="{BC896687-0C40-458D-9601-3FEDFA4A0E29}" srcOrd="1" destOrd="0" presId="urn:microsoft.com/office/officeart/2005/8/layout/gear1"/>
    <dgm:cxn modelId="{EDF22475-58B2-4D79-9F23-DEBFED4C0D64}" type="presOf" srcId="{348B576A-B107-4CEE-A038-A6A3DDD5901E}" destId="{AC9F4409-FA32-4C6B-A27A-D5474BA8F832}" srcOrd="0" destOrd="0" presId="urn:microsoft.com/office/officeart/2005/8/layout/gear1"/>
    <dgm:cxn modelId="{28B8C4A9-8B39-4D82-B8F8-86B8B8AFFF43}" type="presOf" srcId="{4CEDDDE6-94F7-4A4E-B17B-0E0153ABA59A}" destId="{D501DDB7-1B4A-4267-9963-CEEB9461A710}" srcOrd="3" destOrd="0" presId="urn:microsoft.com/office/officeart/2005/8/layout/gear1"/>
    <dgm:cxn modelId="{D6DD8554-0577-4177-81E6-4374CD528162}" type="presOf" srcId="{89E6C89E-A81E-4EAB-86EF-041EF262379B}" destId="{886687C1-34B2-47AA-856E-ED2C22FFA754}" srcOrd="0" destOrd="0" presId="urn:microsoft.com/office/officeart/2005/8/layout/gear1"/>
    <dgm:cxn modelId="{07B0AFC5-6859-460A-96B2-8CE55750BC7B}" type="presOf" srcId="{EA3A9C9B-B992-41D8-AFB6-E06984EB65AC}" destId="{D195269C-EC2C-48B2-8E69-700AF8B20814}" srcOrd="0" destOrd="0" presId="urn:microsoft.com/office/officeart/2005/8/layout/gear1"/>
    <dgm:cxn modelId="{6CCD92BD-1657-4D67-8877-8BBF7B90657A}" type="presOf" srcId="{4CEDDDE6-94F7-4A4E-B17B-0E0153ABA59A}" destId="{7355A4F3-E05F-45E7-A90D-60A963672DBB}" srcOrd="2" destOrd="0" presId="urn:microsoft.com/office/officeart/2005/8/layout/gear1"/>
    <dgm:cxn modelId="{81F78756-950A-4CD7-BED7-97AABEF3F720}" type="presOf" srcId="{D657674B-78F6-419B-857A-F897BC5C8A8F}" destId="{92C9C409-CB0D-4195-B609-F06D09EAB9B5}" srcOrd="2" destOrd="0" presId="urn:microsoft.com/office/officeart/2005/8/layout/gear1"/>
    <dgm:cxn modelId="{64BB2547-E978-4F7A-92C1-5F0F0E0DE447}" srcId="{348B576A-B107-4CEE-A038-A6A3DDD5901E}" destId="{4CEDDDE6-94F7-4A4E-B17B-0E0153ABA59A}" srcOrd="2" destOrd="0" parTransId="{1E181C29-7C0D-4BB1-AC01-D3A84BC2A3FF}" sibTransId="{89E6C89E-A81E-4EAB-86EF-041EF262379B}"/>
    <dgm:cxn modelId="{00099524-3372-40D8-8093-DBAAA46CA9B0}" type="presOf" srcId="{EA3A9C9B-B992-41D8-AFB6-E06984EB65AC}" destId="{6395637A-577B-4083-8A4B-39D33CC790D5}" srcOrd="2" destOrd="0" presId="urn:microsoft.com/office/officeart/2005/8/layout/gear1"/>
    <dgm:cxn modelId="{F17B1A66-C11C-42C5-8CF4-BFF2C1431494}" type="presOf" srcId="{BBDC538A-0ABE-41DF-82E9-74A01A1C631B}" destId="{8C8EBF08-CCE7-4FB0-B1EB-34A8752B9AD4}" srcOrd="0" destOrd="0" presId="urn:microsoft.com/office/officeart/2005/8/layout/gear1"/>
    <dgm:cxn modelId="{03759FD0-C410-4ECE-A4E9-533A1D516F4B}" type="presOf" srcId="{4CEDDDE6-94F7-4A4E-B17B-0E0153ABA59A}" destId="{8655CB33-2BEA-4A76-B103-DD0A3ABADE95}" srcOrd="0" destOrd="0" presId="urn:microsoft.com/office/officeart/2005/8/layout/gear1"/>
    <dgm:cxn modelId="{77D0AEA4-6845-4769-BC60-60910C89A0CD}" type="presOf" srcId="{4CEDDDE6-94F7-4A4E-B17B-0E0153ABA59A}" destId="{65B94215-5AFD-4482-BD19-378D691BAFFA}" srcOrd="1" destOrd="0" presId="urn:microsoft.com/office/officeart/2005/8/layout/gear1"/>
    <dgm:cxn modelId="{961B7171-0FFB-4678-A1C4-DC2C732D136B}" type="presOf" srcId="{EA3A9C9B-B992-41D8-AFB6-E06984EB65AC}" destId="{A47ED177-0762-4D41-89DB-B6E8388B45C7}" srcOrd="1" destOrd="0" presId="urn:microsoft.com/office/officeart/2005/8/layout/gear1"/>
    <dgm:cxn modelId="{C88AB53F-8C2C-424E-9911-A33016BE8544}" type="presParOf" srcId="{AC9F4409-FA32-4C6B-A27A-D5474BA8F832}" destId="{D195269C-EC2C-48B2-8E69-700AF8B20814}" srcOrd="0" destOrd="0" presId="urn:microsoft.com/office/officeart/2005/8/layout/gear1"/>
    <dgm:cxn modelId="{3BDB26CD-E3E8-42B7-9625-45F2121C4C22}" type="presParOf" srcId="{AC9F4409-FA32-4C6B-A27A-D5474BA8F832}" destId="{A47ED177-0762-4D41-89DB-B6E8388B45C7}" srcOrd="1" destOrd="0" presId="urn:microsoft.com/office/officeart/2005/8/layout/gear1"/>
    <dgm:cxn modelId="{BD405B85-12C7-4219-915F-4A8B8FFBB86D}" type="presParOf" srcId="{AC9F4409-FA32-4C6B-A27A-D5474BA8F832}" destId="{6395637A-577B-4083-8A4B-39D33CC790D5}" srcOrd="2" destOrd="0" presId="urn:microsoft.com/office/officeart/2005/8/layout/gear1"/>
    <dgm:cxn modelId="{6C981738-E9C4-470A-B614-B8A7685E6BA8}" type="presParOf" srcId="{AC9F4409-FA32-4C6B-A27A-D5474BA8F832}" destId="{6B41A596-A9CA-4E4F-8F69-3A0BE8E995F1}" srcOrd="3" destOrd="0" presId="urn:microsoft.com/office/officeart/2005/8/layout/gear1"/>
    <dgm:cxn modelId="{1C004B2B-17CE-4668-96F4-D6F57AAAFF4B}" type="presParOf" srcId="{AC9F4409-FA32-4C6B-A27A-D5474BA8F832}" destId="{BC896687-0C40-458D-9601-3FEDFA4A0E29}" srcOrd="4" destOrd="0" presId="urn:microsoft.com/office/officeart/2005/8/layout/gear1"/>
    <dgm:cxn modelId="{0079D1F2-C4B7-4252-BA3B-E7617A30CEB9}" type="presParOf" srcId="{AC9F4409-FA32-4C6B-A27A-D5474BA8F832}" destId="{92C9C409-CB0D-4195-B609-F06D09EAB9B5}" srcOrd="5" destOrd="0" presId="urn:microsoft.com/office/officeart/2005/8/layout/gear1"/>
    <dgm:cxn modelId="{F339B943-F09A-4C07-BB40-C133FAB9E919}" type="presParOf" srcId="{AC9F4409-FA32-4C6B-A27A-D5474BA8F832}" destId="{8655CB33-2BEA-4A76-B103-DD0A3ABADE95}" srcOrd="6" destOrd="0" presId="urn:microsoft.com/office/officeart/2005/8/layout/gear1"/>
    <dgm:cxn modelId="{5D3E3FC7-B818-4268-AD99-54BE6EEFF5A2}" type="presParOf" srcId="{AC9F4409-FA32-4C6B-A27A-D5474BA8F832}" destId="{65B94215-5AFD-4482-BD19-378D691BAFFA}" srcOrd="7" destOrd="0" presId="urn:microsoft.com/office/officeart/2005/8/layout/gear1"/>
    <dgm:cxn modelId="{2100920C-2870-46E7-9DB2-E8C0727C9D7C}" type="presParOf" srcId="{AC9F4409-FA32-4C6B-A27A-D5474BA8F832}" destId="{7355A4F3-E05F-45E7-A90D-60A963672DBB}" srcOrd="8" destOrd="0" presId="urn:microsoft.com/office/officeart/2005/8/layout/gear1"/>
    <dgm:cxn modelId="{05E0DE6D-F3D5-43D4-B83F-A9466A62CEE1}" type="presParOf" srcId="{AC9F4409-FA32-4C6B-A27A-D5474BA8F832}" destId="{D501DDB7-1B4A-4267-9963-CEEB9461A710}" srcOrd="9" destOrd="0" presId="urn:microsoft.com/office/officeart/2005/8/layout/gear1"/>
    <dgm:cxn modelId="{B894FF1C-D8FF-44CF-B526-766AA746D820}" type="presParOf" srcId="{AC9F4409-FA32-4C6B-A27A-D5474BA8F832}" destId="{8C8EBF08-CCE7-4FB0-B1EB-34A8752B9AD4}" srcOrd="10" destOrd="0" presId="urn:microsoft.com/office/officeart/2005/8/layout/gear1"/>
    <dgm:cxn modelId="{ABA5DEF6-0F52-4FD1-9F60-B5E59253B512}" type="presParOf" srcId="{AC9F4409-FA32-4C6B-A27A-D5474BA8F832}" destId="{6ADB118E-B076-4D79-ABC0-F5319F68E856}" srcOrd="11" destOrd="0" presId="urn:microsoft.com/office/officeart/2005/8/layout/gear1"/>
    <dgm:cxn modelId="{3D407D58-86F2-46C9-878B-32D58C094613}" type="presParOf" srcId="{AC9F4409-FA32-4C6B-A27A-D5474BA8F832}" destId="{886687C1-34B2-47AA-856E-ED2C22FFA754}"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56E7E8C-6E1C-413F-95F9-E2D31EB2D503}" type="doc">
      <dgm:prSet loTypeId="urn:microsoft.com/office/officeart/2008/layout/VerticalCircleList" loCatId="list" qsTypeId="urn:microsoft.com/office/officeart/2005/8/quickstyle/simple1" qsCatId="simple" csTypeId="urn:microsoft.com/office/officeart/2005/8/colors/colorful1" csCatId="colorful" phldr="1"/>
      <dgm:spPr/>
      <dgm:t>
        <a:bodyPr/>
        <a:lstStyle/>
        <a:p>
          <a:endParaRPr lang="ru-RU"/>
        </a:p>
      </dgm:t>
    </dgm:pt>
    <dgm:pt modelId="{351C2E68-5849-45EF-BD0A-ABB07B2F1398}">
      <dgm:prSet phldrT="[Текст]"/>
      <dgm:spPr/>
      <dgm:t>
        <a:bodyPr/>
        <a:lstStyle/>
        <a:p>
          <a:r>
            <a:rPr lang="ru-RU" dirty="0" smtClean="0">
              <a:latin typeface="Times New Roman" panose="02020603050405020304" pitchFamily="18" charset="0"/>
              <a:cs typeface="Times New Roman" panose="02020603050405020304" pitchFamily="18" charset="0"/>
            </a:rPr>
            <a:t>Рассмотреть возможность выбора из справочника «Перечня операций, действий» одной операции для нескольких структурных подразделений ТОФК</a:t>
          </a:r>
          <a:endParaRPr lang="ru-RU" dirty="0">
            <a:latin typeface="Times New Roman" panose="02020603050405020304" pitchFamily="18" charset="0"/>
            <a:cs typeface="Times New Roman" panose="02020603050405020304" pitchFamily="18" charset="0"/>
          </a:endParaRPr>
        </a:p>
      </dgm:t>
    </dgm:pt>
    <dgm:pt modelId="{15ABBB44-8768-43A4-A58A-B182626AA818}" type="parTrans" cxnId="{BF00BB49-4276-465A-B1B4-64B5835A8794}">
      <dgm:prSet/>
      <dgm:spPr/>
      <dgm:t>
        <a:bodyPr/>
        <a:lstStyle/>
        <a:p>
          <a:endParaRPr lang="ru-RU"/>
        </a:p>
      </dgm:t>
    </dgm:pt>
    <dgm:pt modelId="{784DC407-E012-4E29-8D24-0EDE678D22DB}" type="sibTrans" cxnId="{BF00BB49-4276-465A-B1B4-64B5835A8794}">
      <dgm:prSet/>
      <dgm:spPr/>
      <dgm:t>
        <a:bodyPr/>
        <a:lstStyle/>
        <a:p>
          <a:endParaRPr lang="ru-RU"/>
        </a:p>
      </dgm:t>
    </dgm:pt>
    <dgm:pt modelId="{1C8615B3-5A0E-4D91-8D19-287E1D0BA7D9}">
      <dgm:prSet phldrT="[Текст]"/>
      <dgm:spPr/>
      <dgm:t>
        <a:bodyPr/>
        <a:lstStyle/>
        <a:p>
          <a:r>
            <a:rPr lang="ru-RU" dirty="0" smtClean="0">
              <a:latin typeface="Times New Roman" panose="02020603050405020304" pitchFamily="18" charset="0"/>
              <a:cs typeface="Times New Roman" panose="02020603050405020304" pitchFamily="18" charset="0"/>
            </a:rPr>
            <a:t>Рассмотреть возможность выбора из справочника одновременно всех должностных лиц (группы лиц), ответственных за выполнение соответствующей операции (действия)</a:t>
          </a:r>
          <a:endParaRPr lang="ru-RU" dirty="0">
            <a:latin typeface="Times New Roman" panose="02020603050405020304" pitchFamily="18" charset="0"/>
            <a:cs typeface="Times New Roman" panose="02020603050405020304" pitchFamily="18" charset="0"/>
          </a:endParaRPr>
        </a:p>
      </dgm:t>
    </dgm:pt>
    <dgm:pt modelId="{F2F954AB-F146-4343-B757-A18B960A449F}" type="parTrans" cxnId="{08477375-B8A4-490A-96AC-A6B504F1B79C}">
      <dgm:prSet/>
      <dgm:spPr/>
      <dgm:t>
        <a:bodyPr/>
        <a:lstStyle/>
        <a:p>
          <a:endParaRPr lang="ru-RU"/>
        </a:p>
      </dgm:t>
    </dgm:pt>
    <dgm:pt modelId="{A7ED42FF-BBD9-4A2F-8D0B-8DD4A61618B5}" type="sibTrans" cxnId="{08477375-B8A4-490A-96AC-A6B504F1B79C}">
      <dgm:prSet/>
      <dgm:spPr/>
      <dgm:t>
        <a:bodyPr/>
        <a:lstStyle/>
        <a:p>
          <a:endParaRPr lang="ru-RU"/>
        </a:p>
      </dgm:t>
    </dgm:pt>
    <dgm:pt modelId="{AAC0D742-954A-4CCD-9993-1EED3478E885}">
      <dgm:prSet phldrT="[Текст]"/>
      <dgm:spPr/>
      <dgm:t>
        <a:bodyPr/>
        <a:lstStyle/>
        <a:p>
          <a:r>
            <a:rPr lang="ru-RU" dirty="0" smtClean="0">
              <a:latin typeface="Times New Roman" panose="02020603050405020304" pitchFamily="18" charset="0"/>
              <a:cs typeface="Times New Roman" panose="02020603050405020304" pitchFamily="18" charset="0"/>
            </a:rPr>
            <a:t>Добавить в регистрационной карточке поле «Утвердил Карту внутреннего контроля» </a:t>
          </a:r>
          <a:endParaRPr lang="ru-RU" dirty="0">
            <a:latin typeface="Times New Roman" panose="02020603050405020304" pitchFamily="18" charset="0"/>
            <a:cs typeface="Times New Roman" panose="02020603050405020304" pitchFamily="18" charset="0"/>
          </a:endParaRPr>
        </a:p>
      </dgm:t>
    </dgm:pt>
    <dgm:pt modelId="{AA7DE9E1-2DC1-4CED-A401-4A70F53A705D}" type="sibTrans" cxnId="{B2CF19E5-3959-491A-B86A-7A645BD1A21F}">
      <dgm:prSet/>
      <dgm:spPr/>
      <dgm:t>
        <a:bodyPr/>
        <a:lstStyle/>
        <a:p>
          <a:endParaRPr lang="ru-RU"/>
        </a:p>
      </dgm:t>
    </dgm:pt>
    <dgm:pt modelId="{1198C68F-FB6C-4325-BE9A-68B3D5F6A5B2}" type="parTrans" cxnId="{B2CF19E5-3959-491A-B86A-7A645BD1A21F}">
      <dgm:prSet/>
      <dgm:spPr/>
      <dgm:t>
        <a:bodyPr/>
        <a:lstStyle/>
        <a:p>
          <a:endParaRPr lang="ru-RU"/>
        </a:p>
      </dgm:t>
    </dgm:pt>
    <dgm:pt modelId="{30EBB0D4-21AB-4BC0-86FB-2C8E33236EC4}">
      <dgm:prSet phldrT="[Текст]"/>
      <dgm:spPr/>
      <dgm:t>
        <a:bodyPr/>
        <a:lstStyle/>
        <a:p>
          <a:r>
            <a:rPr lang="ru-RU" dirty="0" smtClean="0">
              <a:latin typeface="Times New Roman" panose="02020603050405020304" pitchFamily="18" charset="0"/>
              <a:cs typeface="Times New Roman" panose="02020603050405020304" pitchFamily="18" charset="0"/>
            </a:rPr>
            <a:t>Добавить функцию сохранения сформированного файла «Карта внутреннего контроля.</a:t>
          </a:r>
          <a:r>
            <a:rPr lang="en-US" dirty="0" smtClean="0">
              <a:latin typeface="Times New Roman" panose="02020603050405020304" pitchFamily="18" charset="0"/>
              <a:cs typeface="Times New Roman" panose="02020603050405020304" pitchFamily="18" charset="0"/>
            </a:rPr>
            <a:t>rtf</a:t>
          </a:r>
          <a:r>
            <a:rPr lang="ru-RU" dirty="0" smtClean="0">
              <a:latin typeface="Times New Roman" panose="02020603050405020304" pitchFamily="18" charset="0"/>
              <a:cs typeface="Times New Roman" panose="02020603050405020304" pitchFamily="18" charset="0"/>
            </a:rPr>
            <a:t>» с учетом сортировки по графе «Предмет внутреннего контроля» в регистрационной карточке </a:t>
          </a:r>
          <a:endParaRPr lang="ru-RU" dirty="0">
            <a:latin typeface="Times New Roman" panose="02020603050405020304" pitchFamily="18" charset="0"/>
            <a:cs typeface="Times New Roman" panose="02020603050405020304" pitchFamily="18" charset="0"/>
          </a:endParaRPr>
        </a:p>
      </dgm:t>
    </dgm:pt>
    <dgm:pt modelId="{73E979C6-EA35-47D8-A170-08435BFEB925}" type="parTrans" cxnId="{E57F02C1-79AD-49BE-A495-2B5CFA54091A}">
      <dgm:prSet/>
      <dgm:spPr/>
      <dgm:t>
        <a:bodyPr/>
        <a:lstStyle/>
        <a:p>
          <a:endParaRPr lang="ru-RU"/>
        </a:p>
      </dgm:t>
    </dgm:pt>
    <dgm:pt modelId="{8E9F93F1-5248-4D5F-815D-F6081A539569}" type="sibTrans" cxnId="{E57F02C1-79AD-49BE-A495-2B5CFA54091A}">
      <dgm:prSet/>
      <dgm:spPr/>
      <dgm:t>
        <a:bodyPr/>
        <a:lstStyle/>
        <a:p>
          <a:endParaRPr lang="ru-RU"/>
        </a:p>
      </dgm:t>
    </dgm:pt>
    <dgm:pt modelId="{0670CFA6-A24C-4A8B-989B-1E65CA3A6456}" type="pres">
      <dgm:prSet presAssocID="{856E7E8C-6E1C-413F-95F9-E2D31EB2D503}" presName="Name0" presStyleCnt="0">
        <dgm:presLayoutVars>
          <dgm:dir/>
        </dgm:presLayoutVars>
      </dgm:prSet>
      <dgm:spPr/>
      <dgm:t>
        <a:bodyPr/>
        <a:lstStyle/>
        <a:p>
          <a:endParaRPr lang="ru-RU"/>
        </a:p>
      </dgm:t>
    </dgm:pt>
    <dgm:pt modelId="{17984354-B229-4182-9D1B-0D073F27EB5D}" type="pres">
      <dgm:prSet presAssocID="{351C2E68-5849-45EF-BD0A-ABB07B2F1398}" presName="noChildren" presStyleCnt="0"/>
      <dgm:spPr/>
    </dgm:pt>
    <dgm:pt modelId="{14FB5855-6CCC-4650-B6F0-581BB84EF90E}" type="pres">
      <dgm:prSet presAssocID="{351C2E68-5849-45EF-BD0A-ABB07B2F1398}" presName="gap" presStyleCnt="0"/>
      <dgm:spPr/>
    </dgm:pt>
    <dgm:pt modelId="{70F33E4D-FAE0-4520-9312-9D15798214F2}" type="pres">
      <dgm:prSet presAssocID="{351C2E68-5849-45EF-BD0A-ABB07B2F1398}" presName="medCircle2" presStyleLbl="vennNode1" presStyleIdx="0" presStyleCnt="4"/>
      <dgm:spPr/>
    </dgm:pt>
    <dgm:pt modelId="{04EBDA27-368E-44F5-83BC-492F1AF16972}" type="pres">
      <dgm:prSet presAssocID="{351C2E68-5849-45EF-BD0A-ABB07B2F1398}" presName="txLvlOnly1" presStyleLbl="revTx" presStyleIdx="0" presStyleCnt="4" custScaleX="119581" custScaleY="83068" custLinFactNeighborX="11779" custLinFactNeighborY="1535"/>
      <dgm:spPr/>
      <dgm:t>
        <a:bodyPr/>
        <a:lstStyle/>
        <a:p>
          <a:endParaRPr lang="ru-RU"/>
        </a:p>
      </dgm:t>
    </dgm:pt>
    <dgm:pt modelId="{39DC916C-68D4-4257-AF95-6A7BE2B09D39}" type="pres">
      <dgm:prSet presAssocID="{AAC0D742-954A-4CCD-9993-1EED3478E885}" presName="noChildren" presStyleCnt="0"/>
      <dgm:spPr/>
    </dgm:pt>
    <dgm:pt modelId="{3D32D08E-3BEE-4E05-B1B8-7D812D2BDBE1}" type="pres">
      <dgm:prSet presAssocID="{AAC0D742-954A-4CCD-9993-1EED3478E885}" presName="gap" presStyleCnt="0"/>
      <dgm:spPr/>
    </dgm:pt>
    <dgm:pt modelId="{7C73210A-DB8F-4271-9487-225186E30285}" type="pres">
      <dgm:prSet presAssocID="{AAC0D742-954A-4CCD-9993-1EED3478E885}" presName="medCircle2" presStyleLbl="vennNode1" presStyleIdx="1" presStyleCnt="4"/>
      <dgm:spPr/>
    </dgm:pt>
    <dgm:pt modelId="{F299B556-349D-401C-BEB5-D6BFDC9E4A05}" type="pres">
      <dgm:prSet presAssocID="{AAC0D742-954A-4CCD-9993-1EED3478E885}" presName="txLvlOnly1" presStyleLbl="revTx" presStyleIdx="1" presStyleCnt="4" custScaleX="119581" custLinFactNeighborX="11779" custLinFactNeighborY="1535"/>
      <dgm:spPr/>
      <dgm:t>
        <a:bodyPr/>
        <a:lstStyle/>
        <a:p>
          <a:endParaRPr lang="ru-RU"/>
        </a:p>
      </dgm:t>
    </dgm:pt>
    <dgm:pt modelId="{EBB1878C-E703-4837-B5B4-0597683D4D1F}" type="pres">
      <dgm:prSet presAssocID="{1C8615B3-5A0E-4D91-8D19-287E1D0BA7D9}" presName="noChildren" presStyleCnt="0"/>
      <dgm:spPr/>
    </dgm:pt>
    <dgm:pt modelId="{85F4E1E1-B63A-4C68-B69C-E011A6C9F31F}" type="pres">
      <dgm:prSet presAssocID="{1C8615B3-5A0E-4D91-8D19-287E1D0BA7D9}" presName="gap" presStyleCnt="0"/>
      <dgm:spPr/>
    </dgm:pt>
    <dgm:pt modelId="{33259BF1-05A1-48A1-BC5A-EDC484DE48CC}" type="pres">
      <dgm:prSet presAssocID="{1C8615B3-5A0E-4D91-8D19-287E1D0BA7D9}" presName="medCircle2" presStyleLbl="vennNode1" presStyleIdx="2" presStyleCnt="4"/>
      <dgm:spPr/>
    </dgm:pt>
    <dgm:pt modelId="{5F5C00F9-AEC3-4175-A7C8-2C8005777383}" type="pres">
      <dgm:prSet presAssocID="{1C8615B3-5A0E-4D91-8D19-287E1D0BA7D9}" presName="txLvlOnly1" presStyleLbl="revTx" presStyleIdx="2" presStyleCnt="4" custScaleX="119581" custLinFactNeighborX="11779" custLinFactNeighborY="1535"/>
      <dgm:spPr/>
      <dgm:t>
        <a:bodyPr/>
        <a:lstStyle/>
        <a:p>
          <a:endParaRPr lang="ru-RU"/>
        </a:p>
      </dgm:t>
    </dgm:pt>
    <dgm:pt modelId="{F051ABAF-E419-4BB6-A44D-C0A841D38468}" type="pres">
      <dgm:prSet presAssocID="{30EBB0D4-21AB-4BC0-86FB-2C8E33236EC4}" presName="noChildren" presStyleCnt="0"/>
      <dgm:spPr/>
    </dgm:pt>
    <dgm:pt modelId="{C38A0C40-B60E-49D0-84F8-B6583BF261DE}" type="pres">
      <dgm:prSet presAssocID="{30EBB0D4-21AB-4BC0-86FB-2C8E33236EC4}" presName="gap" presStyleCnt="0"/>
      <dgm:spPr/>
    </dgm:pt>
    <dgm:pt modelId="{FD86AD66-082A-4664-B36E-D76B7E7A7185}" type="pres">
      <dgm:prSet presAssocID="{30EBB0D4-21AB-4BC0-86FB-2C8E33236EC4}" presName="medCircle2" presStyleLbl="vennNode1" presStyleIdx="3" presStyleCnt="4"/>
      <dgm:spPr/>
    </dgm:pt>
    <dgm:pt modelId="{366AB75D-D5E7-4A41-9027-33F3008152CE}" type="pres">
      <dgm:prSet presAssocID="{30EBB0D4-21AB-4BC0-86FB-2C8E33236EC4}" presName="txLvlOnly1" presStyleLbl="revTx" presStyleIdx="3" presStyleCnt="4" custScaleX="119581" custLinFactNeighborX="11779" custLinFactNeighborY="1535"/>
      <dgm:spPr/>
      <dgm:t>
        <a:bodyPr/>
        <a:lstStyle/>
        <a:p>
          <a:endParaRPr lang="ru-RU"/>
        </a:p>
      </dgm:t>
    </dgm:pt>
  </dgm:ptLst>
  <dgm:cxnLst>
    <dgm:cxn modelId="{36527F99-70C2-469B-8B8F-BB5E7AA602D0}" type="presOf" srcId="{856E7E8C-6E1C-413F-95F9-E2D31EB2D503}" destId="{0670CFA6-A24C-4A8B-989B-1E65CA3A6456}" srcOrd="0" destOrd="0" presId="urn:microsoft.com/office/officeart/2008/layout/VerticalCircleList"/>
    <dgm:cxn modelId="{B2CF19E5-3959-491A-B86A-7A645BD1A21F}" srcId="{856E7E8C-6E1C-413F-95F9-E2D31EB2D503}" destId="{AAC0D742-954A-4CCD-9993-1EED3478E885}" srcOrd="1" destOrd="0" parTransId="{1198C68F-FB6C-4325-BE9A-68B3D5F6A5B2}" sibTransId="{AA7DE9E1-2DC1-4CED-A401-4A70F53A705D}"/>
    <dgm:cxn modelId="{43C0FF77-3BAC-4107-8360-61194366AB7B}" type="presOf" srcId="{351C2E68-5849-45EF-BD0A-ABB07B2F1398}" destId="{04EBDA27-368E-44F5-83BC-492F1AF16972}" srcOrd="0" destOrd="0" presId="urn:microsoft.com/office/officeart/2008/layout/VerticalCircleList"/>
    <dgm:cxn modelId="{BF00BB49-4276-465A-B1B4-64B5835A8794}" srcId="{856E7E8C-6E1C-413F-95F9-E2D31EB2D503}" destId="{351C2E68-5849-45EF-BD0A-ABB07B2F1398}" srcOrd="0" destOrd="0" parTransId="{15ABBB44-8768-43A4-A58A-B182626AA818}" sibTransId="{784DC407-E012-4E29-8D24-0EDE678D22DB}"/>
    <dgm:cxn modelId="{08477375-B8A4-490A-96AC-A6B504F1B79C}" srcId="{856E7E8C-6E1C-413F-95F9-E2D31EB2D503}" destId="{1C8615B3-5A0E-4D91-8D19-287E1D0BA7D9}" srcOrd="2" destOrd="0" parTransId="{F2F954AB-F146-4343-B757-A18B960A449F}" sibTransId="{A7ED42FF-BBD9-4A2F-8D0B-8DD4A61618B5}"/>
    <dgm:cxn modelId="{E57F02C1-79AD-49BE-A495-2B5CFA54091A}" srcId="{856E7E8C-6E1C-413F-95F9-E2D31EB2D503}" destId="{30EBB0D4-21AB-4BC0-86FB-2C8E33236EC4}" srcOrd="3" destOrd="0" parTransId="{73E979C6-EA35-47D8-A170-08435BFEB925}" sibTransId="{8E9F93F1-5248-4D5F-815D-F6081A539569}"/>
    <dgm:cxn modelId="{63444F95-433F-4AA0-BE67-1F32B2B381ED}" type="presOf" srcId="{AAC0D742-954A-4CCD-9993-1EED3478E885}" destId="{F299B556-349D-401C-BEB5-D6BFDC9E4A05}" srcOrd="0" destOrd="0" presId="urn:microsoft.com/office/officeart/2008/layout/VerticalCircleList"/>
    <dgm:cxn modelId="{42790AB7-206C-4723-8983-A9A1399EAF60}" type="presOf" srcId="{1C8615B3-5A0E-4D91-8D19-287E1D0BA7D9}" destId="{5F5C00F9-AEC3-4175-A7C8-2C8005777383}" srcOrd="0" destOrd="0" presId="urn:microsoft.com/office/officeart/2008/layout/VerticalCircleList"/>
    <dgm:cxn modelId="{2D2160F0-2216-40C2-A7D3-7931BC6A11D5}" type="presOf" srcId="{30EBB0D4-21AB-4BC0-86FB-2C8E33236EC4}" destId="{366AB75D-D5E7-4A41-9027-33F3008152CE}" srcOrd="0" destOrd="0" presId="urn:microsoft.com/office/officeart/2008/layout/VerticalCircleList"/>
    <dgm:cxn modelId="{BCA5EF5C-3A60-4B8E-9DAF-E135859B0406}" type="presParOf" srcId="{0670CFA6-A24C-4A8B-989B-1E65CA3A6456}" destId="{17984354-B229-4182-9D1B-0D073F27EB5D}" srcOrd="0" destOrd="0" presId="urn:microsoft.com/office/officeart/2008/layout/VerticalCircleList"/>
    <dgm:cxn modelId="{8A40C992-74F6-4C77-B8E6-C141FD4A71A8}" type="presParOf" srcId="{17984354-B229-4182-9D1B-0D073F27EB5D}" destId="{14FB5855-6CCC-4650-B6F0-581BB84EF90E}" srcOrd="0" destOrd="0" presId="urn:microsoft.com/office/officeart/2008/layout/VerticalCircleList"/>
    <dgm:cxn modelId="{BEEF5639-C4E8-4CB7-8D65-B706489A0C9E}" type="presParOf" srcId="{17984354-B229-4182-9D1B-0D073F27EB5D}" destId="{70F33E4D-FAE0-4520-9312-9D15798214F2}" srcOrd="1" destOrd="0" presId="urn:microsoft.com/office/officeart/2008/layout/VerticalCircleList"/>
    <dgm:cxn modelId="{135A11BF-DECA-4BAB-AD16-50D4D506164E}" type="presParOf" srcId="{17984354-B229-4182-9D1B-0D073F27EB5D}" destId="{04EBDA27-368E-44F5-83BC-492F1AF16972}" srcOrd="2" destOrd="0" presId="urn:microsoft.com/office/officeart/2008/layout/VerticalCircleList"/>
    <dgm:cxn modelId="{9AE5BF91-B272-4E7A-8352-F1520F56457A}" type="presParOf" srcId="{0670CFA6-A24C-4A8B-989B-1E65CA3A6456}" destId="{39DC916C-68D4-4257-AF95-6A7BE2B09D39}" srcOrd="1" destOrd="0" presId="urn:microsoft.com/office/officeart/2008/layout/VerticalCircleList"/>
    <dgm:cxn modelId="{454EEA25-68E8-448A-854F-2E007FB395E2}" type="presParOf" srcId="{39DC916C-68D4-4257-AF95-6A7BE2B09D39}" destId="{3D32D08E-3BEE-4E05-B1B8-7D812D2BDBE1}" srcOrd="0" destOrd="0" presId="urn:microsoft.com/office/officeart/2008/layout/VerticalCircleList"/>
    <dgm:cxn modelId="{2466FFE0-6251-44A8-A933-0D5D1B9C80F2}" type="presParOf" srcId="{39DC916C-68D4-4257-AF95-6A7BE2B09D39}" destId="{7C73210A-DB8F-4271-9487-225186E30285}" srcOrd="1" destOrd="0" presId="urn:microsoft.com/office/officeart/2008/layout/VerticalCircleList"/>
    <dgm:cxn modelId="{DF83B039-4DAB-4287-A18D-071ADA311326}" type="presParOf" srcId="{39DC916C-68D4-4257-AF95-6A7BE2B09D39}" destId="{F299B556-349D-401C-BEB5-D6BFDC9E4A05}" srcOrd="2" destOrd="0" presId="urn:microsoft.com/office/officeart/2008/layout/VerticalCircleList"/>
    <dgm:cxn modelId="{518B2337-30BC-4420-BDC8-CCC6E88D7DE5}" type="presParOf" srcId="{0670CFA6-A24C-4A8B-989B-1E65CA3A6456}" destId="{EBB1878C-E703-4837-B5B4-0597683D4D1F}" srcOrd="2" destOrd="0" presId="urn:microsoft.com/office/officeart/2008/layout/VerticalCircleList"/>
    <dgm:cxn modelId="{AC656423-05D3-4DFE-93DF-2D0D60E52AAE}" type="presParOf" srcId="{EBB1878C-E703-4837-B5B4-0597683D4D1F}" destId="{85F4E1E1-B63A-4C68-B69C-E011A6C9F31F}" srcOrd="0" destOrd="0" presId="urn:microsoft.com/office/officeart/2008/layout/VerticalCircleList"/>
    <dgm:cxn modelId="{73874FEA-B6D6-426E-8764-CE213BCC8A54}" type="presParOf" srcId="{EBB1878C-E703-4837-B5B4-0597683D4D1F}" destId="{33259BF1-05A1-48A1-BC5A-EDC484DE48CC}" srcOrd="1" destOrd="0" presId="urn:microsoft.com/office/officeart/2008/layout/VerticalCircleList"/>
    <dgm:cxn modelId="{E4DCCEA1-7616-428D-AAC5-7450511BD18E}" type="presParOf" srcId="{EBB1878C-E703-4837-B5B4-0597683D4D1F}" destId="{5F5C00F9-AEC3-4175-A7C8-2C8005777383}" srcOrd="2" destOrd="0" presId="urn:microsoft.com/office/officeart/2008/layout/VerticalCircleList"/>
    <dgm:cxn modelId="{64D6B9BD-B360-46C0-AB87-1D69BABD5F1C}" type="presParOf" srcId="{0670CFA6-A24C-4A8B-989B-1E65CA3A6456}" destId="{F051ABAF-E419-4BB6-A44D-C0A841D38468}" srcOrd="3" destOrd="0" presId="urn:microsoft.com/office/officeart/2008/layout/VerticalCircleList"/>
    <dgm:cxn modelId="{32D51E0C-BB96-4786-A5D6-1BB949203932}" type="presParOf" srcId="{F051ABAF-E419-4BB6-A44D-C0A841D38468}" destId="{C38A0C40-B60E-49D0-84F8-B6583BF261DE}" srcOrd="0" destOrd="0" presId="urn:microsoft.com/office/officeart/2008/layout/VerticalCircleList"/>
    <dgm:cxn modelId="{C035AEE4-719C-469A-B0F5-A7A839664863}" type="presParOf" srcId="{F051ABAF-E419-4BB6-A44D-C0A841D38468}" destId="{FD86AD66-082A-4664-B36E-D76B7E7A7185}" srcOrd="1" destOrd="0" presId="urn:microsoft.com/office/officeart/2008/layout/VerticalCircleList"/>
    <dgm:cxn modelId="{DD6FC5FA-EFD4-4FFD-B2A0-E783C1273945}" type="presParOf" srcId="{F051ABAF-E419-4BB6-A44D-C0A841D38468}" destId="{366AB75D-D5E7-4A41-9027-33F3008152CE}" srcOrd="2" destOrd="0" presId="urn:microsoft.com/office/officeart/2008/layout/VerticalCircleList"/>
  </dgm:cxnLst>
  <dgm:bg>
    <a:effectLst>
      <a:outerShdw blurRad="50800" dist="50800" dir="5520000" algn="ctr" rotWithShape="0">
        <a:srgbClr val="000000">
          <a:alpha val="43137"/>
        </a:srgbClr>
      </a:outerShdw>
    </a:effect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48B576A-B107-4CEE-A038-A6A3DDD5901E}" type="doc">
      <dgm:prSet loTypeId="urn:microsoft.com/office/officeart/2008/layout/BendingPictureCaptionList" loCatId="picture" qsTypeId="urn:microsoft.com/office/officeart/2005/8/quickstyle/simple1" qsCatId="simple" csTypeId="urn:microsoft.com/office/officeart/2005/8/colors/colorful2" csCatId="colorful" phldr="1"/>
      <dgm:spPr/>
      <dgm:t>
        <a:bodyPr/>
        <a:lstStyle/>
        <a:p>
          <a:endParaRPr lang="ru-RU"/>
        </a:p>
      </dgm:t>
    </dgm:pt>
    <dgm:pt modelId="{EA3A9C9B-B992-41D8-AFB6-E06984EB65AC}">
      <dgm:prSet phldrT="[Текст]"/>
      <dgm:spPr/>
      <dgm:t>
        <a:bodyPr/>
        <a:lstStyle/>
        <a:p>
          <a:r>
            <a:rPr lang="ru-RU" dirty="0" smtClean="0">
              <a:latin typeface="Times New Roman" panose="02020603050405020304" pitchFamily="18" charset="0"/>
              <a:cs typeface="Times New Roman" panose="02020603050405020304" pitchFamily="18" charset="0"/>
            </a:rPr>
            <a:t>Добавление журнала «Реестр внутренних рисков»</a:t>
          </a:r>
          <a:endParaRPr lang="ru-RU" dirty="0">
            <a:latin typeface="Times New Roman" panose="02020603050405020304" pitchFamily="18" charset="0"/>
            <a:cs typeface="Times New Roman" panose="02020603050405020304" pitchFamily="18" charset="0"/>
          </a:endParaRPr>
        </a:p>
      </dgm:t>
    </dgm:pt>
    <dgm:pt modelId="{611B46B8-F5E8-4F46-BF00-6A1655F23D64}" type="parTrans" cxnId="{F988BAED-EADD-4D71-BC9D-F090FBD04435}">
      <dgm:prSet/>
      <dgm:spPr/>
      <dgm:t>
        <a:bodyPr/>
        <a:lstStyle/>
        <a:p>
          <a:endParaRPr lang="ru-RU"/>
        </a:p>
      </dgm:t>
    </dgm:pt>
    <dgm:pt modelId="{BBDC538A-0ABE-41DF-82E9-74A01A1C631B}" type="sibTrans" cxnId="{F988BAED-EADD-4D71-BC9D-F090FBD04435}">
      <dgm:prSet/>
      <dgm:spPr/>
      <dgm:t>
        <a:bodyPr/>
        <a:lstStyle/>
        <a:p>
          <a:endParaRPr lang="ru-RU"/>
        </a:p>
      </dgm:t>
    </dgm:pt>
    <dgm:pt modelId="{D657674B-78F6-419B-857A-F897BC5C8A8F}">
      <dgm:prSet phldrT="[Текст]"/>
      <dgm:spPr/>
      <dgm:t>
        <a:bodyPr/>
        <a:lstStyle/>
        <a:p>
          <a:r>
            <a:rPr lang="ru-RU" dirty="0" smtClean="0">
              <a:latin typeface="Times New Roman" panose="02020603050405020304" pitchFamily="18" charset="0"/>
              <a:cs typeface="Times New Roman" panose="02020603050405020304" pitchFamily="18" charset="0"/>
            </a:rPr>
            <a:t>Создание отчета «Отчёт о результатах управления внутренними рисками»</a:t>
          </a:r>
          <a:endParaRPr lang="ru-RU" dirty="0">
            <a:latin typeface="Times New Roman" panose="02020603050405020304" pitchFamily="18" charset="0"/>
            <a:cs typeface="Times New Roman" panose="02020603050405020304" pitchFamily="18" charset="0"/>
          </a:endParaRPr>
        </a:p>
      </dgm:t>
    </dgm:pt>
    <dgm:pt modelId="{016EE838-9FE1-40CE-87E0-95548015431D}" type="parTrans" cxnId="{2A38E9A3-87F7-4D99-AD7C-5538AEC1C069}">
      <dgm:prSet/>
      <dgm:spPr/>
      <dgm:t>
        <a:bodyPr/>
        <a:lstStyle/>
        <a:p>
          <a:endParaRPr lang="ru-RU"/>
        </a:p>
      </dgm:t>
    </dgm:pt>
    <dgm:pt modelId="{0DA5EB72-6726-4A15-8D7B-C0E61C946B26}" type="sibTrans" cxnId="{2A38E9A3-87F7-4D99-AD7C-5538AEC1C069}">
      <dgm:prSet/>
      <dgm:spPr/>
      <dgm:t>
        <a:bodyPr/>
        <a:lstStyle/>
        <a:p>
          <a:endParaRPr lang="ru-RU"/>
        </a:p>
      </dgm:t>
    </dgm:pt>
    <dgm:pt modelId="{4CEDDDE6-94F7-4A4E-B17B-0E0153ABA59A}">
      <dgm:prSet phldrT="[Текст]"/>
      <dgm:spPr/>
      <dgm:t>
        <a:bodyPr/>
        <a:lstStyle/>
        <a:p>
          <a:r>
            <a:rPr lang="ru-RU" b="0" dirty="0" smtClean="0">
              <a:latin typeface="Times New Roman" panose="02020603050405020304" pitchFamily="18" charset="0"/>
              <a:ea typeface="Tahoma" panose="020B0604030504040204" pitchFamily="34" charset="0"/>
              <a:cs typeface="Times New Roman" panose="02020603050405020304" pitchFamily="18" charset="0"/>
            </a:rPr>
            <a:t>Возможность выделения наиболее рискоёмких операций</a:t>
          </a:r>
          <a:endParaRPr lang="ru-RU" b="0" dirty="0">
            <a:latin typeface="Times New Roman" panose="02020603050405020304" pitchFamily="18" charset="0"/>
            <a:cs typeface="Times New Roman" panose="02020603050405020304" pitchFamily="18" charset="0"/>
          </a:endParaRPr>
        </a:p>
      </dgm:t>
    </dgm:pt>
    <dgm:pt modelId="{1E181C29-7C0D-4BB1-AC01-D3A84BC2A3FF}" type="parTrans" cxnId="{64BB2547-E978-4F7A-92C1-5F0F0E0DE447}">
      <dgm:prSet/>
      <dgm:spPr/>
      <dgm:t>
        <a:bodyPr/>
        <a:lstStyle/>
        <a:p>
          <a:endParaRPr lang="ru-RU"/>
        </a:p>
      </dgm:t>
    </dgm:pt>
    <dgm:pt modelId="{89E6C89E-A81E-4EAB-86EF-041EF262379B}" type="sibTrans" cxnId="{64BB2547-E978-4F7A-92C1-5F0F0E0DE447}">
      <dgm:prSet/>
      <dgm:spPr/>
      <dgm:t>
        <a:bodyPr/>
        <a:lstStyle/>
        <a:p>
          <a:endParaRPr lang="ru-RU"/>
        </a:p>
      </dgm:t>
    </dgm:pt>
    <dgm:pt modelId="{B68D44CD-50CB-4FB0-A83F-547833DC316C}" type="pres">
      <dgm:prSet presAssocID="{348B576A-B107-4CEE-A038-A6A3DDD5901E}" presName="Name0" presStyleCnt="0">
        <dgm:presLayoutVars>
          <dgm:dir/>
          <dgm:resizeHandles val="exact"/>
        </dgm:presLayoutVars>
      </dgm:prSet>
      <dgm:spPr/>
      <dgm:t>
        <a:bodyPr/>
        <a:lstStyle/>
        <a:p>
          <a:endParaRPr lang="ru-RU"/>
        </a:p>
      </dgm:t>
    </dgm:pt>
    <dgm:pt modelId="{BB28373B-FABE-4B13-8838-9FD0655F30FA}" type="pres">
      <dgm:prSet presAssocID="{EA3A9C9B-B992-41D8-AFB6-E06984EB65AC}" presName="composite" presStyleCnt="0"/>
      <dgm:spPr/>
    </dgm:pt>
    <dgm:pt modelId="{56009621-5A29-450B-9327-F0574AB138D9}" type="pres">
      <dgm:prSet presAssocID="{EA3A9C9B-B992-41D8-AFB6-E06984EB65AC}" presName="rect1" presStyleLbl="bgImgPlace1" presStyleIdx="0" presStyleCnt="3"/>
      <dgm:spPr>
        <a:blipFill rotWithShape="1">
          <a:blip xmlns:r="http://schemas.openxmlformats.org/officeDocument/2006/relationships" r:embed="rId1"/>
          <a:stretch>
            <a:fillRect/>
          </a:stretch>
        </a:blipFill>
      </dgm:spPr>
    </dgm:pt>
    <dgm:pt modelId="{62882DC0-3462-4AC2-AE9D-A1AAE710F2F6}" type="pres">
      <dgm:prSet presAssocID="{EA3A9C9B-B992-41D8-AFB6-E06984EB65AC}" presName="wedgeRectCallout1" presStyleLbl="node1" presStyleIdx="0" presStyleCnt="3">
        <dgm:presLayoutVars>
          <dgm:bulletEnabled val="1"/>
        </dgm:presLayoutVars>
      </dgm:prSet>
      <dgm:spPr/>
      <dgm:t>
        <a:bodyPr/>
        <a:lstStyle/>
        <a:p>
          <a:endParaRPr lang="ru-RU"/>
        </a:p>
      </dgm:t>
    </dgm:pt>
    <dgm:pt modelId="{DF326148-C255-4A61-AC88-86EC8EFBD951}" type="pres">
      <dgm:prSet presAssocID="{BBDC538A-0ABE-41DF-82E9-74A01A1C631B}" presName="sibTrans" presStyleCnt="0"/>
      <dgm:spPr/>
    </dgm:pt>
    <dgm:pt modelId="{FBE4CF00-E9F1-456F-988A-E3D5CC2D5902}" type="pres">
      <dgm:prSet presAssocID="{4CEDDDE6-94F7-4A4E-B17B-0E0153ABA59A}" presName="composite" presStyleCnt="0"/>
      <dgm:spPr/>
    </dgm:pt>
    <dgm:pt modelId="{03E562CB-7563-4D47-A2C1-9AFB3B5C635D}" type="pres">
      <dgm:prSet presAssocID="{4CEDDDE6-94F7-4A4E-B17B-0E0153ABA59A}" presName="rect1" presStyleLbl="bgImgPlace1" presStyleIdx="1" presStyleCnt="3"/>
      <dgm:spPr>
        <a:blipFill rotWithShape="1">
          <a:blip xmlns:r="http://schemas.openxmlformats.org/officeDocument/2006/relationships" r:embed="rId2"/>
          <a:stretch>
            <a:fillRect/>
          </a:stretch>
        </a:blipFill>
      </dgm:spPr>
      <dgm:t>
        <a:bodyPr/>
        <a:lstStyle/>
        <a:p>
          <a:endParaRPr lang="ru-RU"/>
        </a:p>
      </dgm:t>
    </dgm:pt>
    <dgm:pt modelId="{D32DF45C-7B22-4702-BFF6-3CA7D44C4DA9}" type="pres">
      <dgm:prSet presAssocID="{4CEDDDE6-94F7-4A4E-B17B-0E0153ABA59A}" presName="wedgeRectCallout1" presStyleLbl="node1" presStyleIdx="1" presStyleCnt="3">
        <dgm:presLayoutVars>
          <dgm:bulletEnabled val="1"/>
        </dgm:presLayoutVars>
      </dgm:prSet>
      <dgm:spPr/>
      <dgm:t>
        <a:bodyPr/>
        <a:lstStyle/>
        <a:p>
          <a:endParaRPr lang="ru-RU"/>
        </a:p>
      </dgm:t>
    </dgm:pt>
    <dgm:pt modelId="{4C4BF906-D01E-4F9D-B3AF-6FE55783AE76}" type="pres">
      <dgm:prSet presAssocID="{89E6C89E-A81E-4EAB-86EF-041EF262379B}" presName="sibTrans" presStyleCnt="0"/>
      <dgm:spPr/>
    </dgm:pt>
    <dgm:pt modelId="{71B0CDAC-74FC-46C9-828F-2D855E9CFFCD}" type="pres">
      <dgm:prSet presAssocID="{D657674B-78F6-419B-857A-F897BC5C8A8F}" presName="composite" presStyleCnt="0"/>
      <dgm:spPr/>
    </dgm:pt>
    <dgm:pt modelId="{89881E42-FC39-4E6A-AFF1-C27ACB9A4999}" type="pres">
      <dgm:prSet presAssocID="{D657674B-78F6-419B-857A-F897BC5C8A8F}" presName="rect1" presStyleLbl="bgImgPlace1" presStyleIdx="2" presStyleCnt="3"/>
      <dgm:spPr>
        <a:blipFill rotWithShape="1">
          <a:blip xmlns:r="http://schemas.openxmlformats.org/officeDocument/2006/relationships" r:embed="rId3"/>
          <a:stretch>
            <a:fillRect/>
          </a:stretch>
        </a:blipFill>
      </dgm:spPr>
    </dgm:pt>
    <dgm:pt modelId="{864AD2C7-7D7E-402F-AB1E-10395BBB593B}" type="pres">
      <dgm:prSet presAssocID="{D657674B-78F6-419B-857A-F897BC5C8A8F}" presName="wedgeRectCallout1" presStyleLbl="node1" presStyleIdx="2" presStyleCnt="3">
        <dgm:presLayoutVars>
          <dgm:bulletEnabled val="1"/>
        </dgm:presLayoutVars>
      </dgm:prSet>
      <dgm:spPr/>
      <dgm:t>
        <a:bodyPr/>
        <a:lstStyle/>
        <a:p>
          <a:endParaRPr lang="ru-RU"/>
        </a:p>
      </dgm:t>
    </dgm:pt>
  </dgm:ptLst>
  <dgm:cxnLst>
    <dgm:cxn modelId="{9E890076-B04E-4529-B494-CE326090841F}" type="presOf" srcId="{4CEDDDE6-94F7-4A4E-B17B-0E0153ABA59A}" destId="{D32DF45C-7B22-4702-BFF6-3CA7D44C4DA9}" srcOrd="0" destOrd="0" presId="urn:microsoft.com/office/officeart/2008/layout/BendingPictureCaptionList"/>
    <dgm:cxn modelId="{F988BAED-EADD-4D71-BC9D-F090FBD04435}" srcId="{348B576A-B107-4CEE-A038-A6A3DDD5901E}" destId="{EA3A9C9B-B992-41D8-AFB6-E06984EB65AC}" srcOrd="0" destOrd="0" parTransId="{611B46B8-F5E8-4F46-BF00-6A1655F23D64}" sibTransId="{BBDC538A-0ABE-41DF-82E9-74A01A1C631B}"/>
    <dgm:cxn modelId="{2A38E9A3-87F7-4D99-AD7C-5538AEC1C069}" srcId="{348B576A-B107-4CEE-A038-A6A3DDD5901E}" destId="{D657674B-78F6-419B-857A-F897BC5C8A8F}" srcOrd="2" destOrd="0" parTransId="{016EE838-9FE1-40CE-87E0-95548015431D}" sibTransId="{0DA5EB72-6726-4A15-8D7B-C0E61C946B26}"/>
    <dgm:cxn modelId="{E22123AD-F07C-40E5-A75F-1118A9E7D375}" type="presOf" srcId="{348B576A-B107-4CEE-A038-A6A3DDD5901E}" destId="{B68D44CD-50CB-4FB0-A83F-547833DC316C}" srcOrd="0" destOrd="0" presId="urn:microsoft.com/office/officeart/2008/layout/BendingPictureCaptionList"/>
    <dgm:cxn modelId="{F22CA381-8B87-4D21-93AC-DDEAF66A77F8}" type="presOf" srcId="{D657674B-78F6-419B-857A-F897BC5C8A8F}" destId="{864AD2C7-7D7E-402F-AB1E-10395BBB593B}" srcOrd="0" destOrd="0" presId="urn:microsoft.com/office/officeart/2008/layout/BendingPictureCaptionList"/>
    <dgm:cxn modelId="{B79D00B1-56F9-4030-86C8-929296C5BEED}" type="presOf" srcId="{EA3A9C9B-B992-41D8-AFB6-E06984EB65AC}" destId="{62882DC0-3462-4AC2-AE9D-A1AAE710F2F6}" srcOrd="0" destOrd="0" presId="urn:microsoft.com/office/officeart/2008/layout/BendingPictureCaptionList"/>
    <dgm:cxn modelId="{64BB2547-E978-4F7A-92C1-5F0F0E0DE447}" srcId="{348B576A-B107-4CEE-A038-A6A3DDD5901E}" destId="{4CEDDDE6-94F7-4A4E-B17B-0E0153ABA59A}" srcOrd="1" destOrd="0" parTransId="{1E181C29-7C0D-4BB1-AC01-D3A84BC2A3FF}" sibTransId="{89E6C89E-A81E-4EAB-86EF-041EF262379B}"/>
    <dgm:cxn modelId="{C473AB29-F836-4A29-8457-7CFC5832B8F9}" type="presParOf" srcId="{B68D44CD-50CB-4FB0-A83F-547833DC316C}" destId="{BB28373B-FABE-4B13-8838-9FD0655F30FA}" srcOrd="0" destOrd="0" presId="urn:microsoft.com/office/officeart/2008/layout/BendingPictureCaptionList"/>
    <dgm:cxn modelId="{F79EFAB6-B23A-46C8-AFC4-C0936B7E69DF}" type="presParOf" srcId="{BB28373B-FABE-4B13-8838-9FD0655F30FA}" destId="{56009621-5A29-450B-9327-F0574AB138D9}" srcOrd="0" destOrd="0" presId="urn:microsoft.com/office/officeart/2008/layout/BendingPictureCaptionList"/>
    <dgm:cxn modelId="{FFE0E413-0D2D-4DCE-90D9-2D73672DB224}" type="presParOf" srcId="{BB28373B-FABE-4B13-8838-9FD0655F30FA}" destId="{62882DC0-3462-4AC2-AE9D-A1AAE710F2F6}" srcOrd="1" destOrd="0" presId="urn:microsoft.com/office/officeart/2008/layout/BendingPictureCaptionList"/>
    <dgm:cxn modelId="{1C34C550-D707-4FB8-BB21-15705EA36DDA}" type="presParOf" srcId="{B68D44CD-50CB-4FB0-A83F-547833DC316C}" destId="{DF326148-C255-4A61-AC88-86EC8EFBD951}" srcOrd="1" destOrd="0" presId="urn:microsoft.com/office/officeart/2008/layout/BendingPictureCaptionList"/>
    <dgm:cxn modelId="{53AD423C-B3B6-4D24-A9A8-B68567840004}" type="presParOf" srcId="{B68D44CD-50CB-4FB0-A83F-547833DC316C}" destId="{FBE4CF00-E9F1-456F-988A-E3D5CC2D5902}" srcOrd="2" destOrd="0" presId="urn:microsoft.com/office/officeart/2008/layout/BendingPictureCaptionList"/>
    <dgm:cxn modelId="{ED4719AD-85BD-4933-BB5F-72587922C5D1}" type="presParOf" srcId="{FBE4CF00-E9F1-456F-988A-E3D5CC2D5902}" destId="{03E562CB-7563-4D47-A2C1-9AFB3B5C635D}" srcOrd="0" destOrd="0" presId="urn:microsoft.com/office/officeart/2008/layout/BendingPictureCaptionList"/>
    <dgm:cxn modelId="{795CCC85-93DF-49A0-9850-EB09983030CB}" type="presParOf" srcId="{FBE4CF00-E9F1-456F-988A-E3D5CC2D5902}" destId="{D32DF45C-7B22-4702-BFF6-3CA7D44C4DA9}" srcOrd="1" destOrd="0" presId="urn:microsoft.com/office/officeart/2008/layout/BendingPictureCaptionList"/>
    <dgm:cxn modelId="{D85E5E4A-8D71-4423-8EA8-10B2C3658002}" type="presParOf" srcId="{B68D44CD-50CB-4FB0-A83F-547833DC316C}" destId="{4C4BF906-D01E-4F9D-B3AF-6FE55783AE76}" srcOrd="3" destOrd="0" presId="urn:microsoft.com/office/officeart/2008/layout/BendingPictureCaptionList"/>
    <dgm:cxn modelId="{624A7193-1695-4C29-A495-CF4D9658847F}" type="presParOf" srcId="{B68D44CD-50CB-4FB0-A83F-547833DC316C}" destId="{71B0CDAC-74FC-46C9-828F-2D855E9CFFCD}" srcOrd="4" destOrd="0" presId="urn:microsoft.com/office/officeart/2008/layout/BendingPictureCaptionList"/>
    <dgm:cxn modelId="{7E1C40F4-9802-4A1B-8C97-6C3D548A0E15}" type="presParOf" srcId="{71B0CDAC-74FC-46C9-828F-2D855E9CFFCD}" destId="{89881E42-FC39-4E6A-AFF1-C27ACB9A4999}" srcOrd="0" destOrd="0" presId="urn:microsoft.com/office/officeart/2008/layout/BendingPictureCaptionList"/>
    <dgm:cxn modelId="{B6E95B91-B80E-413A-A8C5-AF1BF9A9865B}" type="presParOf" srcId="{71B0CDAC-74FC-46C9-828F-2D855E9CFFCD}" destId="{864AD2C7-7D7E-402F-AB1E-10395BBB593B}" srcOrd="1" destOrd="0" presId="urn:microsoft.com/office/officeart/2008/layout/BendingPictureCa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D0DE247-26DB-4AE4-A4F0-399FD9F03E93}" type="doc">
      <dgm:prSet loTypeId="urn:microsoft.com/office/officeart/2005/8/layout/radial3" loCatId="relationship" qsTypeId="urn:microsoft.com/office/officeart/2005/8/quickstyle/simple1" qsCatId="simple" csTypeId="urn:microsoft.com/office/officeart/2005/8/colors/colorful1" csCatId="colorful" phldr="1"/>
      <dgm:spPr/>
      <dgm:t>
        <a:bodyPr/>
        <a:lstStyle/>
        <a:p>
          <a:endParaRPr lang="ru-RU"/>
        </a:p>
      </dgm:t>
    </dgm:pt>
    <dgm:pt modelId="{BEE8E815-BF84-4353-A71C-016FA136C47F}">
      <dgm:prSet phldrT="[Текст]" custT="1"/>
      <dgm:spPr/>
      <dgm:t>
        <a:bodyPr/>
        <a:lstStyle/>
        <a:p>
          <a:r>
            <a:rPr lang="ru-RU" sz="1200" b="0" i="0" dirty="0" smtClean="0">
              <a:latin typeface="Times New Roman" panose="02020603050405020304" pitchFamily="18" charset="0"/>
              <a:cs typeface="Times New Roman" panose="02020603050405020304" pitchFamily="18" charset="0"/>
            </a:rPr>
            <a:t>Организация и осуществление управления внутренними (операционными) казначейскими рисками                                 в  ППО «</a:t>
          </a:r>
          <a:r>
            <a:rPr lang="en-US" sz="1200" b="0" i="0" dirty="0" err="1" smtClean="0">
              <a:latin typeface="Times New Roman" panose="02020603050405020304" pitchFamily="18" charset="0"/>
              <a:cs typeface="Times New Roman" panose="02020603050405020304" pitchFamily="18" charset="0"/>
            </a:rPr>
            <a:t>LanDocs</a:t>
          </a:r>
          <a:r>
            <a:rPr lang="ru-RU" sz="1200" b="0" i="0" dirty="0" smtClean="0">
              <a:latin typeface="Times New Roman" panose="02020603050405020304" pitchFamily="18" charset="0"/>
              <a:cs typeface="Times New Roman" panose="02020603050405020304" pitchFamily="18" charset="0"/>
            </a:rPr>
            <a:t>»</a:t>
          </a:r>
          <a:endParaRPr lang="ru-RU" sz="1200" b="0" i="0" dirty="0">
            <a:latin typeface="Times New Roman" panose="02020603050405020304" pitchFamily="18" charset="0"/>
            <a:cs typeface="Times New Roman" panose="02020603050405020304" pitchFamily="18" charset="0"/>
          </a:endParaRPr>
        </a:p>
      </dgm:t>
    </dgm:pt>
    <dgm:pt modelId="{0A650798-0284-4904-82A4-6AEBEE5DDE0A}" type="parTrans" cxnId="{55FAE7DD-2CD2-43C6-9FBA-57ABCE3C947D}">
      <dgm:prSet/>
      <dgm:spPr/>
      <dgm:t>
        <a:bodyPr/>
        <a:lstStyle/>
        <a:p>
          <a:endParaRPr lang="ru-RU"/>
        </a:p>
      </dgm:t>
    </dgm:pt>
    <dgm:pt modelId="{D2790554-58DF-451D-AB76-29C2A9084B14}" type="sibTrans" cxnId="{55FAE7DD-2CD2-43C6-9FBA-57ABCE3C947D}">
      <dgm:prSet/>
      <dgm:spPr/>
      <dgm:t>
        <a:bodyPr/>
        <a:lstStyle/>
        <a:p>
          <a:endParaRPr lang="ru-RU"/>
        </a:p>
      </dgm:t>
    </dgm:pt>
    <dgm:pt modelId="{36E86642-1E21-4B43-8E93-0277C83971E4}">
      <dgm:prSet phldrT="[Текст]" custT="1"/>
      <dgm:spPr/>
      <dgm:t>
        <a:bodyPr/>
        <a:lstStyle/>
        <a:p>
          <a:pPr>
            <a:spcAft>
              <a:spcPts val="0"/>
            </a:spcAft>
          </a:pPr>
          <a:r>
            <a:rPr lang="ru-RU" sz="1200" b="0" i="0" dirty="0" smtClean="0">
              <a:latin typeface="Times New Roman" panose="02020603050405020304" pitchFamily="18" charset="0"/>
              <a:cs typeface="Times New Roman" panose="02020603050405020304" pitchFamily="18" charset="0"/>
            </a:rPr>
            <a:t>Исключение человеческого </a:t>
          </a:r>
        </a:p>
        <a:p>
          <a:pPr>
            <a:spcAft>
              <a:spcPts val="0"/>
            </a:spcAft>
          </a:pPr>
          <a:r>
            <a:rPr lang="ru-RU" sz="1200" b="0" i="0" dirty="0" smtClean="0">
              <a:latin typeface="Times New Roman" panose="02020603050405020304" pitchFamily="18" charset="0"/>
              <a:cs typeface="Times New Roman" panose="02020603050405020304" pitchFamily="18" charset="0"/>
            </a:rPr>
            <a:t>фактора</a:t>
          </a:r>
          <a:endParaRPr lang="ru-RU" sz="1200" b="0" i="0" dirty="0">
            <a:latin typeface="Times New Roman" panose="02020603050405020304" pitchFamily="18" charset="0"/>
            <a:cs typeface="Times New Roman" panose="02020603050405020304" pitchFamily="18" charset="0"/>
          </a:endParaRPr>
        </a:p>
      </dgm:t>
    </dgm:pt>
    <dgm:pt modelId="{7AB90EDD-C1A7-4CBD-AC8D-3BB49F469B58}" type="parTrans" cxnId="{EF32B919-F385-4F8A-9650-CADF68319E90}">
      <dgm:prSet/>
      <dgm:spPr/>
      <dgm:t>
        <a:bodyPr/>
        <a:lstStyle/>
        <a:p>
          <a:endParaRPr lang="ru-RU"/>
        </a:p>
      </dgm:t>
    </dgm:pt>
    <dgm:pt modelId="{95053A40-3FE0-4A66-B2A7-7A77CA1852E1}" type="sibTrans" cxnId="{EF32B919-F385-4F8A-9650-CADF68319E90}">
      <dgm:prSet/>
      <dgm:spPr/>
      <dgm:t>
        <a:bodyPr/>
        <a:lstStyle/>
        <a:p>
          <a:endParaRPr lang="ru-RU"/>
        </a:p>
      </dgm:t>
    </dgm:pt>
    <dgm:pt modelId="{662EE3C8-6C15-4A6C-8D2D-4A704DBC23B4}">
      <dgm:prSet custT="1"/>
      <dgm:spPr/>
      <dgm:t>
        <a:bodyPr/>
        <a:lstStyle/>
        <a:p>
          <a:r>
            <a:rPr lang="ru-RU" sz="1200" b="0" i="0" dirty="0" smtClean="0">
              <a:latin typeface="Times New Roman" panose="02020603050405020304" pitchFamily="18" charset="0"/>
              <a:cs typeface="Times New Roman" panose="02020603050405020304" pitchFamily="18" charset="0"/>
            </a:rPr>
            <a:t>Сокращение трудозатрат</a:t>
          </a:r>
          <a:endParaRPr lang="ru-RU" sz="1200" b="0" i="0" dirty="0">
            <a:latin typeface="Times New Roman" panose="02020603050405020304" pitchFamily="18" charset="0"/>
            <a:cs typeface="Times New Roman" panose="02020603050405020304" pitchFamily="18" charset="0"/>
          </a:endParaRPr>
        </a:p>
      </dgm:t>
    </dgm:pt>
    <dgm:pt modelId="{E3D57853-2DF9-4E81-9F61-C2D985BD0681}" type="parTrans" cxnId="{0A38B6D4-CB75-4E3F-8375-D48A9465A9B5}">
      <dgm:prSet/>
      <dgm:spPr/>
      <dgm:t>
        <a:bodyPr/>
        <a:lstStyle/>
        <a:p>
          <a:endParaRPr lang="ru-RU"/>
        </a:p>
      </dgm:t>
    </dgm:pt>
    <dgm:pt modelId="{758210F7-C796-4602-A821-44F91BF3AF9C}" type="sibTrans" cxnId="{0A38B6D4-CB75-4E3F-8375-D48A9465A9B5}">
      <dgm:prSet/>
      <dgm:spPr/>
      <dgm:t>
        <a:bodyPr/>
        <a:lstStyle/>
        <a:p>
          <a:endParaRPr lang="ru-RU"/>
        </a:p>
      </dgm:t>
    </dgm:pt>
    <dgm:pt modelId="{423D996F-FCE6-4C84-ACDD-C76BE5AA7B2A}">
      <dgm:prSet custT="1"/>
      <dgm:spPr/>
      <dgm:t>
        <a:bodyPr/>
        <a:lstStyle/>
        <a:p>
          <a:r>
            <a:rPr lang="ru-RU" sz="1200" b="0" i="0" dirty="0" smtClean="0">
              <a:latin typeface="Times New Roman" panose="02020603050405020304" pitchFamily="18" charset="0"/>
              <a:cs typeface="Times New Roman" panose="02020603050405020304" pitchFamily="18" charset="0"/>
            </a:rPr>
            <a:t>Автоматизация формирования реестров внутренних рисков</a:t>
          </a:r>
          <a:endParaRPr lang="ru-RU" sz="1200" b="0" i="0" dirty="0">
            <a:latin typeface="Times New Roman" panose="02020603050405020304" pitchFamily="18" charset="0"/>
            <a:cs typeface="Times New Roman" panose="02020603050405020304" pitchFamily="18" charset="0"/>
          </a:endParaRPr>
        </a:p>
      </dgm:t>
    </dgm:pt>
    <dgm:pt modelId="{61E86DF5-DE93-4BB0-99AF-9B882C7E0DC0}" type="parTrans" cxnId="{D0864C4D-86A6-400A-965B-3375AD5146D6}">
      <dgm:prSet/>
      <dgm:spPr/>
      <dgm:t>
        <a:bodyPr/>
        <a:lstStyle/>
        <a:p>
          <a:endParaRPr lang="ru-RU"/>
        </a:p>
      </dgm:t>
    </dgm:pt>
    <dgm:pt modelId="{BE1044BF-34EE-4552-B297-470DE808B80E}" type="sibTrans" cxnId="{D0864C4D-86A6-400A-965B-3375AD5146D6}">
      <dgm:prSet/>
      <dgm:spPr/>
      <dgm:t>
        <a:bodyPr/>
        <a:lstStyle/>
        <a:p>
          <a:endParaRPr lang="ru-RU"/>
        </a:p>
      </dgm:t>
    </dgm:pt>
    <dgm:pt modelId="{B0ED80BE-AB00-4C86-9EC3-5F1CE3284976}">
      <dgm:prSet custT="1"/>
      <dgm:spPr/>
      <dgm:t>
        <a:bodyPr/>
        <a:lstStyle/>
        <a:p>
          <a:r>
            <a:rPr lang="ru-RU" sz="1200" b="0" i="0" dirty="0" smtClean="0">
              <a:latin typeface="Times New Roman" panose="02020603050405020304" pitchFamily="18" charset="0"/>
              <a:cs typeface="Times New Roman" panose="02020603050405020304" pitchFamily="18" charset="0"/>
            </a:rPr>
            <a:t>Автоактуализация Классификатора внутренних (операционных) казначейских рисков</a:t>
          </a:r>
          <a:endParaRPr lang="ru-RU" sz="1200" b="0" i="0" dirty="0">
            <a:latin typeface="Times New Roman" panose="02020603050405020304" pitchFamily="18" charset="0"/>
            <a:cs typeface="Times New Roman" panose="02020603050405020304" pitchFamily="18" charset="0"/>
          </a:endParaRPr>
        </a:p>
      </dgm:t>
    </dgm:pt>
    <dgm:pt modelId="{B4172EAE-5E33-43AB-A7F8-9B025AE29934}" type="parTrans" cxnId="{C9446A64-01B3-4DE3-8A88-3454F7989EBB}">
      <dgm:prSet/>
      <dgm:spPr/>
      <dgm:t>
        <a:bodyPr/>
        <a:lstStyle/>
        <a:p>
          <a:endParaRPr lang="ru-RU"/>
        </a:p>
      </dgm:t>
    </dgm:pt>
    <dgm:pt modelId="{C61452BB-9707-4207-B102-D3E8F5571114}" type="sibTrans" cxnId="{C9446A64-01B3-4DE3-8A88-3454F7989EBB}">
      <dgm:prSet/>
      <dgm:spPr/>
      <dgm:t>
        <a:bodyPr/>
        <a:lstStyle/>
        <a:p>
          <a:endParaRPr lang="ru-RU"/>
        </a:p>
      </dgm:t>
    </dgm:pt>
    <dgm:pt modelId="{D7B09505-E0F2-40EE-8D3D-951A01C7681E}">
      <dgm:prSet custT="1"/>
      <dgm:spPr/>
      <dgm:t>
        <a:bodyPr/>
        <a:lstStyle/>
        <a:p>
          <a:r>
            <a:rPr lang="ru-RU" sz="1200" b="0" i="0" dirty="0" smtClean="0">
              <a:latin typeface="Times New Roman" panose="02020603050405020304" pitchFamily="18" charset="0"/>
              <a:cs typeface="Times New Roman" panose="02020603050405020304" pitchFamily="18" charset="0"/>
            </a:rPr>
            <a:t>Автоматизация формирования Отчета о результатах управления внутренними рисками</a:t>
          </a:r>
          <a:endParaRPr lang="ru-RU" sz="1200" b="0" i="0" dirty="0">
            <a:latin typeface="Times New Roman" panose="02020603050405020304" pitchFamily="18" charset="0"/>
            <a:cs typeface="Times New Roman" panose="02020603050405020304" pitchFamily="18" charset="0"/>
          </a:endParaRPr>
        </a:p>
      </dgm:t>
    </dgm:pt>
    <dgm:pt modelId="{ED9D3AD5-2B0E-489A-AFFE-CAAB73D7B142}" type="parTrans" cxnId="{6E171A93-EE08-4594-A498-CDE3723B1CEA}">
      <dgm:prSet/>
      <dgm:spPr/>
      <dgm:t>
        <a:bodyPr/>
        <a:lstStyle/>
        <a:p>
          <a:endParaRPr lang="ru-RU"/>
        </a:p>
      </dgm:t>
    </dgm:pt>
    <dgm:pt modelId="{D1B48CC4-ED82-4CFE-AE90-0D2AC4B5E4B4}" type="sibTrans" cxnId="{6E171A93-EE08-4594-A498-CDE3723B1CEA}">
      <dgm:prSet/>
      <dgm:spPr/>
      <dgm:t>
        <a:bodyPr/>
        <a:lstStyle/>
        <a:p>
          <a:endParaRPr lang="ru-RU"/>
        </a:p>
      </dgm:t>
    </dgm:pt>
    <dgm:pt modelId="{D8AF1B4E-4ABB-42BC-9400-1E4F8D46A861}">
      <dgm:prSet custT="1"/>
      <dgm:spPr/>
      <dgm:t>
        <a:bodyPr/>
        <a:lstStyle/>
        <a:p>
          <a:r>
            <a:rPr lang="ru-RU" sz="1200" b="0" i="0" dirty="0" smtClean="0">
              <a:latin typeface="Times New Roman" panose="02020603050405020304" pitchFamily="18" charset="0"/>
              <a:cs typeface="Times New Roman" panose="02020603050405020304" pitchFamily="18" charset="0"/>
            </a:rPr>
            <a:t>Повышение качества мониторинга внутренних (операционных) казначейских рисков</a:t>
          </a:r>
          <a:endParaRPr lang="ru-RU" sz="1200" b="0" i="0" dirty="0">
            <a:latin typeface="Times New Roman" panose="02020603050405020304" pitchFamily="18" charset="0"/>
            <a:cs typeface="Times New Roman" panose="02020603050405020304" pitchFamily="18" charset="0"/>
          </a:endParaRPr>
        </a:p>
      </dgm:t>
    </dgm:pt>
    <dgm:pt modelId="{60A5B8AC-2F67-4EBF-AA82-9C7123DE20AB}" type="parTrans" cxnId="{04CCB91F-7824-43DB-810F-711A33857A90}">
      <dgm:prSet/>
      <dgm:spPr/>
      <dgm:t>
        <a:bodyPr/>
        <a:lstStyle/>
        <a:p>
          <a:endParaRPr lang="ru-RU"/>
        </a:p>
      </dgm:t>
    </dgm:pt>
    <dgm:pt modelId="{6495665D-3E40-40BA-ACFC-8B0121630EDE}" type="sibTrans" cxnId="{04CCB91F-7824-43DB-810F-711A33857A90}">
      <dgm:prSet/>
      <dgm:spPr/>
      <dgm:t>
        <a:bodyPr/>
        <a:lstStyle/>
        <a:p>
          <a:endParaRPr lang="ru-RU"/>
        </a:p>
      </dgm:t>
    </dgm:pt>
    <dgm:pt modelId="{E4F110CD-ED77-4607-B031-9DAAFFA3E5E9}" type="pres">
      <dgm:prSet presAssocID="{ED0DE247-26DB-4AE4-A4F0-399FD9F03E93}" presName="composite" presStyleCnt="0">
        <dgm:presLayoutVars>
          <dgm:chMax val="1"/>
          <dgm:dir/>
          <dgm:resizeHandles val="exact"/>
        </dgm:presLayoutVars>
      </dgm:prSet>
      <dgm:spPr/>
      <dgm:t>
        <a:bodyPr/>
        <a:lstStyle/>
        <a:p>
          <a:endParaRPr lang="ru-RU"/>
        </a:p>
      </dgm:t>
    </dgm:pt>
    <dgm:pt modelId="{A297BA4E-6727-414F-854F-46CE4CBC1503}" type="pres">
      <dgm:prSet presAssocID="{ED0DE247-26DB-4AE4-A4F0-399FD9F03E93}" presName="radial" presStyleCnt="0">
        <dgm:presLayoutVars>
          <dgm:animLvl val="ctr"/>
        </dgm:presLayoutVars>
      </dgm:prSet>
      <dgm:spPr/>
    </dgm:pt>
    <dgm:pt modelId="{C0CEF577-7CE0-47BA-8E55-91B841406B29}" type="pres">
      <dgm:prSet presAssocID="{BEE8E815-BF84-4353-A71C-016FA136C47F}" presName="centerShape" presStyleLbl="vennNode1" presStyleIdx="0" presStyleCnt="7"/>
      <dgm:spPr>
        <a:prstGeom prst="quadArrowCallout">
          <a:avLst/>
        </a:prstGeom>
      </dgm:spPr>
      <dgm:t>
        <a:bodyPr/>
        <a:lstStyle/>
        <a:p>
          <a:endParaRPr lang="ru-RU"/>
        </a:p>
      </dgm:t>
    </dgm:pt>
    <dgm:pt modelId="{A97EAF6C-32BF-4318-B8AF-786483F6BA8A}" type="pres">
      <dgm:prSet presAssocID="{36E86642-1E21-4B43-8E93-0277C83971E4}" presName="node" presStyleLbl="vennNode1" presStyleIdx="1" presStyleCnt="7">
        <dgm:presLayoutVars>
          <dgm:bulletEnabled val="1"/>
        </dgm:presLayoutVars>
      </dgm:prSet>
      <dgm:spPr>
        <a:prstGeom prst="foldedCorner">
          <a:avLst/>
        </a:prstGeom>
      </dgm:spPr>
      <dgm:t>
        <a:bodyPr/>
        <a:lstStyle/>
        <a:p>
          <a:endParaRPr lang="ru-RU"/>
        </a:p>
      </dgm:t>
    </dgm:pt>
    <dgm:pt modelId="{07259B11-DE87-49C5-B087-4BA3BA17F1D4}" type="pres">
      <dgm:prSet presAssocID="{662EE3C8-6C15-4A6C-8D2D-4A704DBC23B4}" presName="node" presStyleLbl="vennNode1" presStyleIdx="2" presStyleCnt="7">
        <dgm:presLayoutVars>
          <dgm:bulletEnabled val="1"/>
        </dgm:presLayoutVars>
      </dgm:prSet>
      <dgm:spPr>
        <a:prstGeom prst="foldedCorner">
          <a:avLst/>
        </a:prstGeom>
      </dgm:spPr>
      <dgm:t>
        <a:bodyPr/>
        <a:lstStyle/>
        <a:p>
          <a:endParaRPr lang="ru-RU"/>
        </a:p>
      </dgm:t>
    </dgm:pt>
    <dgm:pt modelId="{739AF5FD-9744-481E-80D9-BDD4F19BBF9D}" type="pres">
      <dgm:prSet presAssocID="{423D996F-FCE6-4C84-ACDD-C76BE5AA7B2A}" presName="node" presStyleLbl="vennNode1" presStyleIdx="3" presStyleCnt="7" custRadScaleRad="104302" custRadScaleInc="-3794">
        <dgm:presLayoutVars>
          <dgm:bulletEnabled val="1"/>
        </dgm:presLayoutVars>
      </dgm:prSet>
      <dgm:spPr>
        <a:prstGeom prst="foldedCorner">
          <a:avLst/>
        </a:prstGeom>
      </dgm:spPr>
      <dgm:t>
        <a:bodyPr/>
        <a:lstStyle/>
        <a:p>
          <a:endParaRPr lang="ru-RU"/>
        </a:p>
      </dgm:t>
    </dgm:pt>
    <dgm:pt modelId="{F040E146-62F2-4D78-AE40-ECA51BC5EFF8}" type="pres">
      <dgm:prSet presAssocID="{B0ED80BE-AB00-4C86-9EC3-5F1CE3284976}" presName="node" presStyleLbl="vennNode1" presStyleIdx="4" presStyleCnt="7" custScaleX="121776" custScaleY="105965">
        <dgm:presLayoutVars>
          <dgm:bulletEnabled val="1"/>
        </dgm:presLayoutVars>
      </dgm:prSet>
      <dgm:spPr>
        <a:prstGeom prst="foldedCorner">
          <a:avLst/>
        </a:prstGeom>
      </dgm:spPr>
      <dgm:t>
        <a:bodyPr/>
        <a:lstStyle/>
        <a:p>
          <a:endParaRPr lang="ru-RU"/>
        </a:p>
      </dgm:t>
    </dgm:pt>
    <dgm:pt modelId="{0F361B43-9A0F-4FA8-9C02-6F975ED00AD4}" type="pres">
      <dgm:prSet presAssocID="{D7B09505-E0F2-40EE-8D3D-951A01C7681E}" presName="node" presStyleLbl="vennNode1" presStyleIdx="5" presStyleCnt="7" custRadScaleRad="101512" custRadScaleInc="6219">
        <dgm:presLayoutVars>
          <dgm:bulletEnabled val="1"/>
        </dgm:presLayoutVars>
      </dgm:prSet>
      <dgm:spPr>
        <a:prstGeom prst="foldedCorner">
          <a:avLst/>
        </a:prstGeom>
      </dgm:spPr>
      <dgm:t>
        <a:bodyPr/>
        <a:lstStyle/>
        <a:p>
          <a:endParaRPr lang="ru-RU"/>
        </a:p>
      </dgm:t>
    </dgm:pt>
    <dgm:pt modelId="{DED9E77F-9148-4A97-AF7D-46515B3A6B89}" type="pres">
      <dgm:prSet presAssocID="{D8AF1B4E-4ABB-42BC-9400-1E4F8D46A861}" presName="node" presStyleLbl="vennNode1" presStyleIdx="6" presStyleCnt="7">
        <dgm:presLayoutVars>
          <dgm:bulletEnabled val="1"/>
        </dgm:presLayoutVars>
      </dgm:prSet>
      <dgm:spPr>
        <a:prstGeom prst="foldedCorner">
          <a:avLst/>
        </a:prstGeom>
      </dgm:spPr>
      <dgm:t>
        <a:bodyPr/>
        <a:lstStyle/>
        <a:p>
          <a:endParaRPr lang="ru-RU"/>
        </a:p>
      </dgm:t>
    </dgm:pt>
  </dgm:ptLst>
  <dgm:cxnLst>
    <dgm:cxn modelId="{D0864C4D-86A6-400A-965B-3375AD5146D6}" srcId="{BEE8E815-BF84-4353-A71C-016FA136C47F}" destId="{423D996F-FCE6-4C84-ACDD-C76BE5AA7B2A}" srcOrd="2" destOrd="0" parTransId="{61E86DF5-DE93-4BB0-99AF-9B882C7E0DC0}" sibTransId="{BE1044BF-34EE-4552-B297-470DE808B80E}"/>
    <dgm:cxn modelId="{E52A4426-FFA7-4786-A670-113289EDF69F}" type="presOf" srcId="{662EE3C8-6C15-4A6C-8D2D-4A704DBC23B4}" destId="{07259B11-DE87-49C5-B087-4BA3BA17F1D4}" srcOrd="0" destOrd="0" presId="urn:microsoft.com/office/officeart/2005/8/layout/radial3"/>
    <dgm:cxn modelId="{EF32B919-F385-4F8A-9650-CADF68319E90}" srcId="{BEE8E815-BF84-4353-A71C-016FA136C47F}" destId="{36E86642-1E21-4B43-8E93-0277C83971E4}" srcOrd="0" destOrd="0" parTransId="{7AB90EDD-C1A7-4CBD-AC8D-3BB49F469B58}" sibTransId="{95053A40-3FE0-4A66-B2A7-7A77CA1852E1}"/>
    <dgm:cxn modelId="{C9446A64-01B3-4DE3-8A88-3454F7989EBB}" srcId="{BEE8E815-BF84-4353-A71C-016FA136C47F}" destId="{B0ED80BE-AB00-4C86-9EC3-5F1CE3284976}" srcOrd="3" destOrd="0" parTransId="{B4172EAE-5E33-43AB-A7F8-9B025AE29934}" sibTransId="{C61452BB-9707-4207-B102-D3E8F5571114}"/>
    <dgm:cxn modelId="{E4DCC239-B508-43BE-BB47-282C769250D2}" type="presOf" srcId="{D7B09505-E0F2-40EE-8D3D-951A01C7681E}" destId="{0F361B43-9A0F-4FA8-9C02-6F975ED00AD4}" srcOrd="0" destOrd="0" presId="urn:microsoft.com/office/officeart/2005/8/layout/radial3"/>
    <dgm:cxn modelId="{04CCB91F-7824-43DB-810F-711A33857A90}" srcId="{BEE8E815-BF84-4353-A71C-016FA136C47F}" destId="{D8AF1B4E-4ABB-42BC-9400-1E4F8D46A861}" srcOrd="5" destOrd="0" parTransId="{60A5B8AC-2F67-4EBF-AA82-9C7123DE20AB}" sibTransId="{6495665D-3E40-40BA-ACFC-8B0121630EDE}"/>
    <dgm:cxn modelId="{B058B53B-B289-4533-BCD3-13BC3455B84D}" type="presOf" srcId="{ED0DE247-26DB-4AE4-A4F0-399FD9F03E93}" destId="{E4F110CD-ED77-4607-B031-9DAAFFA3E5E9}" srcOrd="0" destOrd="0" presId="urn:microsoft.com/office/officeart/2005/8/layout/radial3"/>
    <dgm:cxn modelId="{1042AD15-FD05-402B-8A7E-5F9F92A5051E}" type="presOf" srcId="{BEE8E815-BF84-4353-A71C-016FA136C47F}" destId="{C0CEF577-7CE0-47BA-8E55-91B841406B29}" srcOrd="0" destOrd="0" presId="urn:microsoft.com/office/officeart/2005/8/layout/radial3"/>
    <dgm:cxn modelId="{4E524724-70A1-4B11-9ACE-E13CB2125B8E}" type="presOf" srcId="{36E86642-1E21-4B43-8E93-0277C83971E4}" destId="{A97EAF6C-32BF-4318-B8AF-786483F6BA8A}" srcOrd="0" destOrd="0" presId="urn:microsoft.com/office/officeart/2005/8/layout/radial3"/>
    <dgm:cxn modelId="{22085EA1-4E41-440E-A4A8-ED80D40CC65E}" type="presOf" srcId="{B0ED80BE-AB00-4C86-9EC3-5F1CE3284976}" destId="{F040E146-62F2-4D78-AE40-ECA51BC5EFF8}" srcOrd="0" destOrd="0" presId="urn:microsoft.com/office/officeart/2005/8/layout/radial3"/>
    <dgm:cxn modelId="{0A38B6D4-CB75-4E3F-8375-D48A9465A9B5}" srcId="{BEE8E815-BF84-4353-A71C-016FA136C47F}" destId="{662EE3C8-6C15-4A6C-8D2D-4A704DBC23B4}" srcOrd="1" destOrd="0" parTransId="{E3D57853-2DF9-4E81-9F61-C2D985BD0681}" sibTransId="{758210F7-C796-4602-A821-44F91BF3AF9C}"/>
    <dgm:cxn modelId="{55FAE7DD-2CD2-43C6-9FBA-57ABCE3C947D}" srcId="{ED0DE247-26DB-4AE4-A4F0-399FD9F03E93}" destId="{BEE8E815-BF84-4353-A71C-016FA136C47F}" srcOrd="0" destOrd="0" parTransId="{0A650798-0284-4904-82A4-6AEBEE5DDE0A}" sibTransId="{D2790554-58DF-451D-AB76-29C2A9084B14}"/>
    <dgm:cxn modelId="{A5983A05-9801-428C-ABE4-A37E1077982B}" type="presOf" srcId="{423D996F-FCE6-4C84-ACDD-C76BE5AA7B2A}" destId="{739AF5FD-9744-481E-80D9-BDD4F19BBF9D}" srcOrd="0" destOrd="0" presId="urn:microsoft.com/office/officeart/2005/8/layout/radial3"/>
    <dgm:cxn modelId="{6E171A93-EE08-4594-A498-CDE3723B1CEA}" srcId="{BEE8E815-BF84-4353-A71C-016FA136C47F}" destId="{D7B09505-E0F2-40EE-8D3D-951A01C7681E}" srcOrd="4" destOrd="0" parTransId="{ED9D3AD5-2B0E-489A-AFFE-CAAB73D7B142}" sibTransId="{D1B48CC4-ED82-4CFE-AE90-0D2AC4B5E4B4}"/>
    <dgm:cxn modelId="{67EC677D-91A3-48F0-808C-59E2F75D466A}" type="presOf" srcId="{D8AF1B4E-4ABB-42BC-9400-1E4F8D46A861}" destId="{DED9E77F-9148-4A97-AF7D-46515B3A6B89}" srcOrd="0" destOrd="0" presId="urn:microsoft.com/office/officeart/2005/8/layout/radial3"/>
    <dgm:cxn modelId="{0CEFE9A2-E199-40FA-862F-83AD57288305}" type="presParOf" srcId="{E4F110CD-ED77-4607-B031-9DAAFFA3E5E9}" destId="{A297BA4E-6727-414F-854F-46CE4CBC1503}" srcOrd="0" destOrd="0" presId="urn:microsoft.com/office/officeart/2005/8/layout/radial3"/>
    <dgm:cxn modelId="{9BA4321D-EBB9-4590-A3FC-277E1408D2B3}" type="presParOf" srcId="{A297BA4E-6727-414F-854F-46CE4CBC1503}" destId="{C0CEF577-7CE0-47BA-8E55-91B841406B29}" srcOrd="0" destOrd="0" presId="urn:microsoft.com/office/officeart/2005/8/layout/radial3"/>
    <dgm:cxn modelId="{9E0EBC21-B097-4B9E-9D59-4B491F98045D}" type="presParOf" srcId="{A297BA4E-6727-414F-854F-46CE4CBC1503}" destId="{A97EAF6C-32BF-4318-B8AF-786483F6BA8A}" srcOrd="1" destOrd="0" presId="urn:microsoft.com/office/officeart/2005/8/layout/radial3"/>
    <dgm:cxn modelId="{68685B34-E6E7-4009-8313-364F40F5B001}" type="presParOf" srcId="{A297BA4E-6727-414F-854F-46CE4CBC1503}" destId="{07259B11-DE87-49C5-B087-4BA3BA17F1D4}" srcOrd="2" destOrd="0" presId="urn:microsoft.com/office/officeart/2005/8/layout/radial3"/>
    <dgm:cxn modelId="{9A10B6E2-3D2D-48A9-8D6C-1124EFD72CF1}" type="presParOf" srcId="{A297BA4E-6727-414F-854F-46CE4CBC1503}" destId="{739AF5FD-9744-481E-80D9-BDD4F19BBF9D}" srcOrd="3" destOrd="0" presId="urn:microsoft.com/office/officeart/2005/8/layout/radial3"/>
    <dgm:cxn modelId="{8BA5D744-9722-4BCF-9E1D-C7BF38F2E6A6}" type="presParOf" srcId="{A297BA4E-6727-414F-854F-46CE4CBC1503}" destId="{F040E146-62F2-4D78-AE40-ECA51BC5EFF8}" srcOrd="4" destOrd="0" presId="urn:microsoft.com/office/officeart/2005/8/layout/radial3"/>
    <dgm:cxn modelId="{748D2A5E-6D17-4BF0-B74A-0C79E5AA8372}" type="presParOf" srcId="{A297BA4E-6727-414F-854F-46CE4CBC1503}" destId="{0F361B43-9A0F-4FA8-9C02-6F975ED00AD4}" srcOrd="5" destOrd="0" presId="urn:microsoft.com/office/officeart/2005/8/layout/radial3"/>
    <dgm:cxn modelId="{88454B45-370F-47D5-9840-420A8480A2D3}" type="presParOf" srcId="{A297BA4E-6727-414F-854F-46CE4CBC1503}" destId="{DED9E77F-9148-4A97-AF7D-46515B3A6B89}" srcOrd="6"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44BEE9-B893-4058-B3B8-31217EEF7398}">
      <dsp:nvSpPr>
        <dsp:cNvPr id="0" name=""/>
        <dsp:cNvSpPr/>
      </dsp:nvSpPr>
      <dsp:spPr>
        <a:xfrm rot="5400000">
          <a:off x="-179637" y="181997"/>
          <a:ext cx="1197584" cy="838308"/>
        </a:xfrm>
        <a:prstGeom prst="chevron">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ru-RU" sz="1200" kern="1200" dirty="0" smtClean="0">
              <a:latin typeface="Times New Roman" panose="02020603050405020304" pitchFamily="18" charset="0"/>
              <a:cs typeface="Times New Roman" panose="02020603050405020304" pitchFamily="18" charset="0"/>
            </a:rPr>
            <a:t>Цель</a:t>
          </a:r>
          <a:r>
            <a:rPr lang="en-US" sz="1200" kern="1200" dirty="0" smtClean="0">
              <a:latin typeface="Times New Roman" panose="02020603050405020304" pitchFamily="18" charset="0"/>
              <a:cs typeface="Times New Roman" panose="02020603050405020304" pitchFamily="18" charset="0"/>
            </a:rPr>
            <a:t> </a:t>
          </a:r>
          <a:endParaRPr lang="ru-RU" sz="1200" kern="1200" dirty="0" smtClean="0">
            <a:latin typeface="Times New Roman" panose="02020603050405020304" pitchFamily="18" charset="0"/>
            <a:cs typeface="Times New Roman" panose="02020603050405020304" pitchFamily="18" charset="0"/>
          </a:endParaRPr>
        </a:p>
        <a:p>
          <a:pPr lvl="0" algn="ctr" defTabSz="533400">
            <a:lnSpc>
              <a:spcPct val="90000"/>
            </a:lnSpc>
            <a:spcBef>
              <a:spcPct val="0"/>
            </a:spcBef>
            <a:spcAft>
              <a:spcPct val="35000"/>
            </a:spcAft>
          </a:pPr>
          <a:r>
            <a:rPr lang="ru-RU" sz="1200" kern="1200" dirty="0" smtClean="0">
              <a:latin typeface="Times New Roman" panose="02020603050405020304" pitchFamily="18" charset="0"/>
              <a:cs typeface="Times New Roman" panose="02020603050405020304" pitchFamily="18" charset="0"/>
            </a:rPr>
            <a:t>№ </a:t>
          </a:r>
          <a:r>
            <a:rPr lang="en-US" sz="1200" kern="1200" dirty="0" smtClean="0">
              <a:latin typeface="Times New Roman" panose="02020603050405020304" pitchFamily="18" charset="0"/>
              <a:cs typeface="Times New Roman" panose="02020603050405020304" pitchFamily="18" charset="0"/>
            </a:rPr>
            <a:t>8</a:t>
          </a:r>
          <a:r>
            <a:rPr lang="ru-RU" sz="1200" kern="1200" dirty="0" smtClean="0">
              <a:latin typeface="Times New Roman" panose="02020603050405020304" pitchFamily="18" charset="0"/>
              <a:cs typeface="Times New Roman" panose="02020603050405020304" pitchFamily="18" charset="0"/>
            </a:rPr>
            <a:t> </a:t>
          </a:r>
        </a:p>
      </dsp:txBody>
      <dsp:txXfrm rot="-5400000">
        <a:off x="1" y="421513"/>
        <a:ext cx="838308" cy="359276"/>
      </dsp:txXfrm>
    </dsp:sp>
    <dsp:sp modelId="{8DC6D568-5CC6-47CD-BF35-7CD49EC5CB5D}">
      <dsp:nvSpPr>
        <dsp:cNvPr id="0" name=""/>
        <dsp:cNvSpPr/>
      </dsp:nvSpPr>
      <dsp:spPr>
        <a:xfrm rot="5400000">
          <a:off x="5178517" y="-4337848"/>
          <a:ext cx="778838" cy="9459256"/>
        </a:xfrm>
        <a:prstGeom prst="round2Same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ru-RU" sz="1700" kern="1200" dirty="0" smtClean="0">
              <a:latin typeface="Times New Roman" panose="02020603050405020304" pitchFamily="18" charset="0"/>
              <a:cs typeface="Times New Roman" panose="02020603050405020304" pitchFamily="18" charset="0"/>
            </a:rPr>
            <a:t>Обеспечить надежность функционирования Казначейства России и устойчивость казначейской системы</a:t>
          </a:r>
          <a:endParaRPr lang="ru-RU" sz="1700" kern="1200" dirty="0">
            <a:latin typeface="Times New Roman" panose="02020603050405020304" pitchFamily="18" charset="0"/>
            <a:cs typeface="Times New Roman" panose="02020603050405020304" pitchFamily="18" charset="0"/>
          </a:endParaRPr>
        </a:p>
      </dsp:txBody>
      <dsp:txXfrm rot="-5400000">
        <a:off x="838308" y="40381"/>
        <a:ext cx="9421236" cy="702798"/>
      </dsp:txXfrm>
    </dsp:sp>
    <dsp:sp modelId="{0A8CED98-4347-497A-8308-8164A0574B56}">
      <dsp:nvSpPr>
        <dsp:cNvPr id="0" name=""/>
        <dsp:cNvSpPr/>
      </dsp:nvSpPr>
      <dsp:spPr>
        <a:xfrm rot="5400000">
          <a:off x="-179637" y="1232204"/>
          <a:ext cx="1197584" cy="838308"/>
        </a:xfrm>
        <a:prstGeom prst="chevron">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ru-RU" sz="1200" kern="1200" dirty="0" smtClean="0"/>
            <a:t>Задача</a:t>
          </a:r>
          <a:r>
            <a:rPr lang="en-US" sz="1200" kern="1200" dirty="0" smtClean="0"/>
            <a:t> </a:t>
          </a:r>
          <a:endParaRPr lang="ru-RU" sz="1200" kern="1200" dirty="0" smtClean="0"/>
        </a:p>
        <a:p>
          <a:pPr lvl="0" algn="ctr" defTabSz="533400">
            <a:lnSpc>
              <a:spcPct val="90000"/>
            </a:lnSpc>
            <a:spcBef>
              <a:spcPct val="0"/>
            </a:spcBef>
            <a:spcAft>
              <a:spcPct val="35000"/>
            </a:spcAft>
          </a:pPr>
          <a:r>
            <a:rPr lang="ru-RU" sz="1200" kern="1200" dirty="0" smtClean="0"/>
            <a:t>№ </a:t>
          </a:r>
          <a:r>
            <a:rPr lang="ru-RU" sz="1200" kern="1200" dirty="0" smtClean="0">
              <a:latin typeface="Times New Roman" panose="02020603050405020304" pitchFamily="18" charset="0"/>
              <a:cs typeface="Times New Roman" panose="02020603050405020304" pitchFamily="18" charset="0"/>
            </a:rPr>
            <a:t>11</a:t>
          </a:r>
        </a:p>
      </dsp:txBody>
      <dsp:txXfrm rot="-5400000">
        <a:off x="1" y="1471720"/>
        <a:ext cx="838308" cy="359276"/>
      </dsp:txXfrm>
    </dsp:sp>
    <dsp:sp modelId="{0AF3CDC2-759A-4B9F-B3BF-C27CAFAF06A1}">
      <dsp:nvSpPr>
        <dsp:cNvPr id="0" name=""/>
        <dsp:cNvSpPr/>
      </dsp:nvSpPr>
      <dsp:spPr>
        <a:xfrm rot="5400000">
          <a:off x="5178722" y="-3287846"/>
          <a:ext cx="778429" cy="9459256"/>
        </a:xfrm>
        <a:prstGeom prst="round2Same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ru-RU" sz="1700" kern="1200" dirty="0" smtClean="0">
              <a:latin typeface="Times New Roman" panose="02020603050405020304" pitchFamily="18" charset="0"/>
              <a:cs typeface="Times New Roman" panose="02020603050405020304" pitchFamily="18" charset="0"/>
            </a:rPr>
            <a:t>Формирование</a:t>
          </a:r>
          <a:r>
            <a:rPr lang="ru-RU" sz="1700" kern="1200" dirty="0" smtClean="0"/>
            <a:t> комплексной системы государственного менеджмента в Федеральном казначействе</a:t>
          </a:r>
          <a:endParaRPr lang="ru-RU" sz="1700" kern="1200" dirty="0"/>
        </a:p>
      </dsp:txBody>
      <dsp:txXfrm rot="-5400000">
        <a:off x="838309" y="1090567"/>
        <a:ext cx="9421256" cy="702429"/>
      </dsp:txXfrm>
    </dsp:sp>
    <dsp:sp modelId="{0DFCBE23-85D2-4F2F-85E9-1C035B91ED24}">
      <dsp:nvSpPr>
        <dsp:cNvPr id="0" name=""/>
        <dsp:cNvSpPr/>
      </dsp:nvSpPr>
      <dsp:spPr>
        <a:xfrm rot="5400000">
          <a:off x="-179637" y="2282411"/>
          <a:ext cx="1197584" cy="838308"/>
        </a:xfrm>
        <a:prstGeom prst="chevron">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ru-RU" sz="1200" kern="1200" dirty="0" smtClean="0">
              <a:latin typeface="Times New Roman" panose="02020603050405020304" pitchFamily="18" charset="0"/>
              <a:cs typeface="Times New Roman" panose="02020603050405020304" pitchFamily="18" charset="0"/>
            </a:rPr>
            <a:t>Эффект</a:t>
          </a:r>
        </a:p>
      </dsp:txBody>
      <dsp:txXfrm rot="-5400000">
        <a:off x="1" y="2521927"/>
        <a:ext cx="838308" cy="359276"/>
      </dsp:txXfrm>
    </dsp:sp>
    <dsp:sp modelId="{33620634-94F4-4CAB-A2A8-9571AE1D39F1}">
      <dsp:nvSpPr>
        <dsp:cNvPr id="0" name=""/>
        <dsp:cNvSpPr/>
      </dsp:nvSpPr>
      <dsp:spPr>
        <a:xfrm rot="5400000">
          <a:off x="5178722" y="-2237639"/>
          <a:ext cx="778429" cy="9459256"/>
        </a:xfrm>
        <a:prstGeom prst="round2SameRect">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ru-RU" sz="1700" kern="1200" dirty="0" smtClean="0">
              <a:latin typeface="Times New Roman" panose="02020603050405020304" pitchFamily="18" charset="0"/>
              <a:cs typeface="Times New Roman" panose="02020603050405020304" pitchFamily="18" charset="0"/>
            </a:rPr>
            <a:t>Совершенствование системы управления в Федеральном казначействе, в том числе развитие механизмов казначейского контроля, внутреннего аудита Федерального казначейства и управления внутренними (операционными) казначейскими рисками</a:t>
          </a:r>
          <a:endParaRPr lang="ru-RU" sz="1700" kern="1200" dirty="0">
            <a:latin typeface="Times New Roman" panose="02020603050405020304" pitchFamily="18" charset="0"/>
            <a:cs typeface="Times New Roman" panose="02020603050405020304" pitchFamily="18" charset="0"/>
          </a:endParaRPr>
        </a:p>
      </dsp:txBody>
      <dsp:txXfrm rot="-5400000">
        <a:off x="838309" y="2140774"/>
        <a:ext cx="9421256" cy="702429"/>
      </dsp:txXfrm>
    </dsp:sp>
    <dsp:sp modelId="{273BF1CE-0EF3-4904-A2C4-84A84C02CF74}">
      <dsp:nvSpPr>
        <dsp:cNvPr id="0" name=""/>
        <dsp:cNvSpPr/>
      </dsp:nvSpPr>
      <dsp:spPr>
        <a:xfrm rot="5400000">
          <a:off x="-179637" y="3332618"/>
          <a:ext cx="1197584" cy="838308"/>
        </a:xfrm>
        <a:prstGeom prst="chevron">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ru-RU" sz="1200" kern="1200" dirty="0" smtClean="0">
              <a:latin typeface="Times New Roman" panose="02020603050405020304" pitchFamily="18" charset="0"/>
              <a:cs typeface="Times New Roman" panose="02020603050405020304" pitchFamily="18" charset="0"/>
            </a:rPr>
            <a:t>ПОВАК</a:t>
          </a:r>
          <a:endParaRPr lang="ru-RU" sz="1200" kern="1200" dirty="0">
            <a:latin typeface="Times New Roman" panose="02020603050405020304" pitchFamily="18" charset="0"/>
            <a:cs typeface="Times New Roman" panose="02020603050405020304" pitchFamily="18" charset="0"/>
          </a:endParaRPr>
        </a:p>
      </dsp:txBody>
      <dsp:txXfrm rot="-5400000">
        <a:off x="1" y="3572134"/>
        <a:ext cx="838308" cy="359276"/>
      </dsp:txXfrm>
    </dsp:sp>
    <dsp:sp modelId="{885E106D-5EAC-44AE-919E-A239772AD86F}">
      <dsp:nvSpPr>
        <dsp:cNvPr id="0" name=""/>
        <dsp:cNvSpPr/>
      </dsp:nvSpPr>
      <dsp:spPr>
        <a:xfrm rot="5400000">
          <a:off x="5178722" y="-1187432"/>
          <a:ext cx="778429" cy="9459256"/>
        </a:xfrm>
        <a:prstGeom prst="round2Same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ru-RU" sz="1700" kern="1200" dirty="0" smtClean="0">
              <a:latin typeface="Times New Roman" panose="02020603050405020304" pitchFamily="18" charset="0"/>
              <a:cs typeface="Times New Roman" panose="02020603050405020304" pitchFamily="18" charset="0"/>
            </a:rPr>
            <a:t>Последующий оперативный внутренний автоматизированный контроль</a:t>
          </a:r>
          <a:endParaRPr lang="ru-RU" sz="1700" kern="1200" dirty="0">
            <a:latin typeface="Times New Roman" panose="02020603050405020304" pitchFamily="18" charset="0"/>
            <a:cs typeface="Times New Roman" panose="02020603050405020304" pitchFamily="18" charset="0"/>
          </a:endParaRPr>
        </a:p>
      </dsp:txBody>
      <dsp:txXfrm rot="-5400000">
        <a:off x="838309" y="3190981"/>
        <a:ext cx="9421256" cy="70242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8F8498-3DE3-4BC9-AB97-CD505DD7C10C}">
      <dsp:nvSpPr>
        <dsp:cNvPr id="0" name=""/>
        <dsp:cNvSpPr/>
      </dsp:nvSpPr>
      <dsp:spPr>
        <a:xfrm>
          <a:off x="-6026406" y="-922733"/>
          <a:ext cx="7178804" cy="7178804"/>
        </a:xfrm>
        <a:prstGeom prst="blockArc">
          <a:avLst>
            <a:gd name="adj1" fmla="val 18900000"/>
            <a:gd name="adj2" fmla="val 2700000"/>
            <a:gd name="adj3" fmla="val 301"/>
          </a:avLst>
        </a:prstGeom>
        <a:noFill/>
        <a:ln w="127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105FDA8-C623-42AD-85F2-5C17EBFFE46B}">
      <dsp:nvSpPr>
        <dsp:cNvPr id="0" name=""/>
        <dsp:cNvSpPr/>
      </dsp:nvSpPr>
      <dsp:spPr>
        <a:xfrm>
          <a:off x="374133" y="242453"/>
          <a:ext cx="10546417" cy="48469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4726" tIns="30480" rIns="30480" bIns="30480" numCol="1" spcCol="1270" anchor="ctr" anchorCtr="0">
          <a:noAutofit/>
        </a:bodyPr>
        <a:lstStyle/>
        <a:p>
          <a:pPr lvl="0" algn="l" defTabSz="533400">
            <a:lnSpc>
              <a:spcPct val="90000"/>
            </a:lnSpc>
            <a:spcBef>
              <a:spcPct val="0"/>
            </a:spcBef>
            <a:spcAft>
              <a:spcPct val="35000"/>
            </a:spcAft>
          </a:pPr>
          <a:r>
            <a:rPr lang="ru-RU" sz="1200" kern="1200" dirty="0" smtClean="0">
              <a:latin typeface="Times New Roman" panose="02020603050405020304" pitchFamily="18" charset="0"/>
              <a:cs typeface="Times New Roman" panose="02020603050405020304" pitchFamily="18" charset="0"/>
            </a:rPr>
            <a:t>Организация и осуществление учета поступлений в бюджетную систему Российской Федерации и их распределение между бюджетами бюджетной системы Российской Федерации (21 показатель)</a:t>
          </a:r>
          <a:endParaRPr lang="ru-RU" sz="1200" kern="1200" dirty="0">
            <a:latin typeface="Times New Roman" panose="02020603050405020304" pitchFamily="18" charset="0"/>
            <a:cs typeface="Times New Roman" panose="02020603050405020304" pitchFamily="18" charset="0"/>
          </a:endParaRPr>
        </a:p>
      </dsp:txBody>
      <dsp:txXfrm>
        <a:off x="374133" y="242453"/>
        <a:ext cx="10546417" cy="484693"/>
      </dsp:txXfrm>
    </dsp:sp>
    <dsp:sp modelId="{EC364B6A-5760-47AB-B104-D4E508A1C676}">
      <dsp:nvSpPr>
        <dsp:cNvPr id="0" name=""/>
        <dsp:cNvSpPr/>
      </dsp:nvSpPr>
      <dsp:spPr>
        <a:xfrm>
          <a:off x="71200" y="181866"/>
          <a:ext cx="605867" cy="605867"/>
        </a:xfrm>
        <a:prstGeom prst="stripedRightArrow">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6BC1F2E-6B38-453F-B751-AC3B77155E1E}">
      <dsp:nvSpPr>
        <dsp:cNvPr id="0" name=""/>
        <dsp:cNvSpPr/>
      </dsp:nvSpPr>
      <dsp:spPr>
        <a:xfrm>
          <a:off x="813067" y="969920"/>
          <a:ext cx="10107483" cy="484693"/>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4726" tIns="30480" rIns="30480" bIns="30480" numCol="1" spcCol="1270" anchor="ctr" anchorCtr="0">
          <a:noAutofit/>
        </a:bodyPr>
        <a:lstStyle/>
        <a:p>
          <a:pPr lvl="0" algn="l" defTabSz="533400">
            <a:lnSpc>
              <a:spcPct val="90000"/>
            </a:lnSpc>
            <a:spcBef>
              <a:spcPct val="0"/>
            </a:spcBef>
            <a:spcAft>
              <a:spcPct val="35000"/>
            </a:spcAft>
          </a:pPr>
          <a:r>
            <a:rPr lang="ru-RU" sz="1200" kern="1200" dirty="0" smtClean="0">
              <a:latin typeface="Times New Roman" panose="02020603050405020304" pitchFamily="18" charset="0"/>
              <a:cs typeface="Times New Roman" panose="02020603050405020304" pitchFamily="18" charset="0"/>
            </a:rPr>
            <a:t>Организация и осуществление электронных расчетов в системе банковских расчетов между УФК и учреждениями Банка России и кредитными организациями (5 показателей)</a:t>
          </a:r>
          <a:endParaRPr lang="ru-RU" sz="1200" kern="1200" dirty="0">
            <a:latin typeface="Times New Roman" panose="02020603050405020304" pitchFamily="18" charset="0"/>
            <a:cs typeface="Times New Roman" panose="02020603050405020304" pitchFamily="18" charset="0"/>
          </a:endParaRPr>
        </a:p>
      </dsp:txBody>
      <dsp:txXfrm>
        <a:off x="813067" y="969920"/>
        <a:ext cx="10107483" cy="484693"/>
      </dsp:txXfrm>
    </dsp:sp>
    <dsp:sp modelId="{25B1AC88-C12C-4B25-B68E-E5A7F50B3A2F}">
      <dsp:nvSpPr>
        <dsp:cNvPr id="0" name=""/>
        <dsp:cNvSpPr/>
      </dsp:nvSpPr>
      <dsp:spPr>
        <a:xfrm>
          <a:off x="510133" y="909333"/>
          <a:ext cx="605867" cy="605867"/>
        </a:xfrm>
        <a:prstGeom prst="stripedRightArrow">
          <a:avLst/>
        </a:prstGeom>
        <a:solidFill>
          <a:schemeClr val="lt1">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737F19C-D157-4D0C-B921-40271BD83213}">
      <dsp:nvSpPr>
        <dsp:cNvPr id="0" name=""/>
        <dsp:cNvSpPr/>
      </dsp:nvSpPr>
      <dsp:spPr>
        <a:xfrm>
          <a:off x="1053600" y="1696854"/>
          <a:ext cx="9866950" cy="484693"/>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4726" tIns="30480" rIns="30480" bIns="30480" numCol="1" spcCol="1270" anchor="ctr" anchorCtr="0">
          <a:noAutofit/>
        </a:bodyPr>
        <a:lstStyle/>
        <a:p>
          <a:pPr lvl="0" algn="l" defTabSz="533400">
            <a:lnSpc>
              <a:spcPct val="90000"/>
            </a:lnSpc>
            <a:spcBef>
              <a:spcPct val="0"/>
            </a:spcBef>
            <a:spcAft>
              <a:spcPct val="35000"/>
            </a:spcAft>
          </a:pPr>
          <a:r>
            <a:rPr lang="ru-RU" sz="1200" kern="1200" dirty="0" smtClean="0">
              <a:latin typeface="Times New Roman" panose="02020603050405020304" pitchFamily="18" charset="0"/>
              <a:cs typeface="Times New Roman" panose="02020603050405020304" pitchFamily="18" charset="0"/>
            </a:rPr>
            <a:t>Кассовое исполнение федерального бюджета (48 показателей)</a:t>
          </a:r>
          <a:endParaRPr lang="ru-RU" sz="1200" kern="1200" dirty="0">
            <a:latin typeface="Times New Roman" panose="02020603050405020304" pitchFamily="18" charset="0"/>
            <a:cs typeface="Times New Roman" panose="02020603050405020304" pitchFamily="18" charset="0"/>
          </a:endParaRPr>
        </a:p>
      </dsp:txBody>
      <dsp:txXfrm>
        <a:off x="1053600" y="1696854"/>
        <a:ext cx="9866950" cy="484693"/>
      </dsp:txXfrm>
    </dsp:sp>
    <dsp:sp modelId="{185DB4A1-10EC-461E-A6B8-AE178946796E}">
      <dsp:nvSpPr>
        <dsp:cNvPr id="0" name=""/>
        <dsp:cNvSpPr/>
      </dsp:nvSpPr>
      <dsp:spPr>
        <a:xfrm>
          <a:off x="750667" y="1636267"/>
          <a:ext cx="605867" cy="605867"/>
        </a:xfrm>
        <a:prstGeom prst="stripedRightArrow">
          <a:avLst/>
        </a:prstGeom>
        <a:solidFill>
          <a:schemeClr val="lt1">
            <a:hueOff val="0"/>
            <a:satOff val="0"/>
            <a:lumOff val="0"/>
            <a:alphaOff val="0"/>
          </a:schemeClr>
        </a:solidFill>
        <a:ln w="127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C69D0E8-D31C-46CB-9BEF-5E02C2D8DDAD}">
      <dsp:nvSpPr>
        <dsp:cNvPr id="0" name=""/>
        <dsp:cNvSpPr/>
      </dsp:nvSpPr>
      <dsp:spPr>
        <a:xfrm>
          <a:off x="1130400" y="2424321"/>
          <a:ext cx="9790150" cy="484693"/>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4726" tIns="30480" rIns="30480" bIns="30480" numCol="1" spcCol="1270" anchor="ctr" anchorCtr="0">
          <a:noAutofit/>
        </a:bodyPr>
        <a:lstStyle/>
        <a:p>
          <a:pPr lvl="0" algn="l" defTabSz="533400">
            <a:lnSpc>
              <a:spcPct val="90000"/>
            </a:lnSpc>
            <a:spcBef>
              <a:spcPct val="0"/>
            </a:spcBef>
            <a:spcAft>
              <a:spcPct val="35000"/>
            </a:spcAft>
          </a:pPr>
          <a:r>
            <a:rPr lang="ru-RU" sz="1200" kern="1200" dirty="0" smtClean="0">
              <a:latin typeface="Times New Roman" panose="02020603050405020304" pitchFamily="18" charset="0"/>
              <a:cs typeface="Times New Roman" panose="02020603050405020304" pitchFamily="18" charset="0"/>
            </a:rPr>
            <a:t>Кассовое исполнение бюджета субъекта Российской Федерации (местного бюджета) (29 показателей)</a:t>
          </a:r>
          <a:endParaRPr lang="ru-RU" sz="1200" kern="1200" dirty="0">
            <a:latin typeface="Times New Roman" panose="02020603050405020304" pitchFamily="18" charset="0"/>
            <a:cs typeface="Times New Roman" panose="02020603050405020304" pitchFamily="18" charset="0"/>
          </a:endParaRPr>
        </a:p>
      </dsp:txBody>
      <dsp:txXfrm>
        <a:off x="1130400" y="2424321"/>
        <a:ext cx="9790150" cy="484693"/>
      </dsp:txXfrm>
    </dsp:sp>
    <dsp:sp modelId="{B946C64B-3DC6-4B7E-B255-3FEACE7672FB}">
      <dsp:nvSpPr>
        <dsp:cNvPr id="0" name=""/>
        <dsp:cNvSpPr/>
      </dsp:nvSpPr>
      <dsp:spPr>
        <a:xfrm>
          <a:off x="827467" y="2363734"/>
          <a:ext cx="605867" cy="605867"/>
        </a:xfrm>
        <a:prstGeom prst="stripedRightArrow">
          <a:avLst/>
        </a:prstGeom>
        <a:solidFill>
          <a:schemeClr val="lt1">
            <a:hueOff val="0"/>
            <a:satOff val="0"/>
            <a:lumOff val="0"/>
            <a:alphaOff val="0"/>
          </a:schemeClr>
        </a:solidFill>
        <a:ln w="127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1FDC0FC-966D-409B-9190-1CEC9F10FD80}">
      <dsp:nvSpPr>
        <dsp:cNvPr id="0" name=""/>
        <dsp:cNvSpPr/>
      </dsp:nvSpPr>
      <dsp:spPr>
        <a:xfrm>
          <a:off x="1053600" y="3151788"/>
          <a:ext cx="9866950" cy="484693"/>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4726" tIns="30480" rIns="30480" bIns="30480" numCol="1" spcCol="1270" anchor="ctr" anchorCtr="0">
          <a:noAutofit/>
        </a:bodyPr>
        <a:lstStyle/>
        <a:p>
          <a:pPr lvl="0" algn="l" defTabSz="533400">
            <a:lnSpc>
              <a:spcPct val="90000"/>
            </a:lnSpc>
            <a:spcBef>
              <a:spcPct val="0"/>
            </a:spcBef>
            <a:spcAft>
              <a:spcPct val="35000"/>
            </a:spcAft>
          </a:pPr>
          <a:r>
            <a:rPr lang="ru-RU" sz="1200" kern="1200" dirty="0" smtClean="0">
              <a:latin typeface="Times New Roman" panose="02020603050405020304" pitchFamily="18" charset="0"/>
              <a:cs typeface="Times New Roman" panose="02020603050405020304" pitchFamily="18" charset="0"/>
            </a:rPr>
            <a:t>Ведение бюджетного учета, составления и представления отчетности по операциям кассового исполнения федерального бюджета, кассового обслуживания исполнения бюджетов бюджетной системы Российской Федерации, бюджета Союзного государства, бюджетных учреждений, автономных учреждений и иных организаций (1 показатель)</a:t>
          </a:r>
          <a:endParaRPr lang="ru-RU" sz="1200" kern="1200" dirty="0">
            <a:latin typeface="Times New Roman" panose="02020603050405020304" pitchFamily="18" charset="0"/>
            <a:cs typeface="Times New Roman" panose="02020603050405020304" pitchFamily="18" charset="0"/>
          </a:endParaRPr>
        </a:p>
      </dsp:txBody>
      <dsp:txXfrm>
        <a:off x="1053600" y="3151788"/>
        <a:ext cx="9866950" cy="484693"/>
      </dsp:txXfrm>
    </dsp:sp>
    <dsp:sp modelId="{0A09F41C-7A40-4CED-A0FE-E1C22DA580A3}">
      <dsp:nvSpPr>
        <dsp:cNvPr id="0" name=""/>
        <dsp:cNvSpPr/>
      </dsp:nvSpPr>
      <dsp:spPr>
        <a:xfrm>
          <a:off x="750667" y="3091202"/>
          <a:ext cx="605867" cy="605867"/>
        </a:xfrm>
        <a:prstGeom prst="stripedRightArrow">
          <a:avLst/>
        </a:prstGeom>
        <a:solidFill>
          <a:schemeClr val="lt1">
            <a:hueOff val="0"/>
            <a:satOff val="0"/>
            <a:lumOff val="0"/>
            <a:alphaOff val="0"/>
          </a:schemeClr>
        </a:solidFill>
        <a:ln w="127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6164260-51C4-4756-B893-E58AFA32C3D0}">
      <dsp:nvSpPr>
        <dsp:cNvPr id="0" name=""/>
        <dsp:cNvSpPr/>
      </dsp:nvSpPr>
      <dsp:spPr>
        <a:xfrm>
          <a:off x="813067" y="3878722"/>
          <a:ext cx="10107483" cy="48469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4726" tIns="30480" rIns="30480" bIns="30480" numCol="1" spcCol="1270" anchor="ctr" anchorCtr="0">
          <a:noAutofit/>
        </a:bodyPr>
        <a:lstStyle/>
        <a:p>
          <a:pPr lvl="0" algn="l" defTabSz="533400">
            <a:lnSpc>
              <a:spcPct val="90000"/>
            </a:lnSpc>
            <a:spcBef>
              <a:spcPct val="0"/>
            </a:spcBef>
            <a:spcAft>
              <a:spcPct val="35000"/>
            </a:spcAft>
          </a:pPr>
          <a:r>
            <a:rPr lang="ru-RU" sz="1200" kern="1200" dirty="0" smtClean="0">
              <a:latin typeface="Times New Roman" panose="02020603050405020304" pitchFamily="18" charset="0"/>
              <a:cs typeface="Times New Roman" panose="02020603050405020304" pitchFamily="18" charset="0"/>
            </a:rPr>
            <a:t>Кассовое обслуживание исполнения бюджетов государственных внебюджетных фондов Российской Федерации  (15 показателей)</a:t>
          </a:r>
          <a:endParaRPr lang="ru-RU" sz="1200" kern="1200" dirty="0">
            <a:latin typeface="Times New Roman" panose="02020603050405020304" pitchFamily="18" charset="0"/>
            <a:cs typeface="Times New Roman" panose="02020603050405020304" pitchFamily="18" charset="0"/>
          </a:endParaRPr>
        </a:p>
      </dsp:txBody>
      <dsp:txXfrm>
        <a:off x="813067" y="3878722"/>
        <a:ext cx="10107483" cy="484693"/>
      </dsp:txXfrm>
    </dsp:sp>
    <dsp:sp modelId="{397F4A8B-7AF3-40FD-8878-CD872E8CB048}">
      <dsp:nvSpPr>
        <dsp:cNvPr id="0" name=""/>
        <dsp:cNvSpPr/>
      </dsp:nvSpPr>
      <dsp:spPr>
        <a:xfrm>
          <a:off x="510133" y="3818135"/>
          <a:ext cx="605867" cy="605867"/>
        </a:xfrm>
        <a:prstGeom prst="stripedRightArrow">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37A0F37-8759-4B99-B522-D85D429E723D}">
      <dsp:nvSpPr>
        <dsp:cNvPr id="0" name=""/>
        <dsp:cNvSpPr/>
      </dsp:nvSpPr>
      <dsp:spPr>
        <a:xfrm>
          <a:off x="374133" y="4606189"/>
          <a:ext cx="10546417" cy="484693"/>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4726" tIns="30480" rIns="30480" bIns="30480" numCol="1" spcCol="1270" anchor="ctr" anchorCtr="0">
          <a:noAutofit/>
        </a:bodyPr>
        <a:lstStyle/>
        <a:p>
          <a:pPr lvl="0" algn="l" defTabSz="533400">
            <a:lnSpc>
              <a:spcPct val="90000"/>
            </a:lnSpc>
            <a:spcBef>
              <a:spcPct val="0"/>
            </a:spcBef>
            <a:spcAft>
              <a:spcPct val="35000"/>
            </a:spcAft>
          </a:pPr>
          <a:r>
            <a:rPr lang="ru-RU" sz="1200" kern="1200" dirty="0" smtClean="0">
              <a:latin typeface="Times New Roman" panose="02020603050405020304" pitchFamily="18" charset="0"/>
              <a:cs typeface="Times New Roman" panose="02020603050405020304" pitchFamily="18" charset="0"/>
            </a:rPr>
            <a:t>Отчет по показателям отдела технологического обеспечения (6 показателей)</a:t>
          </a:r>
          <a:endParaRPr lang="ru-RU" sz="1200" kern="1200" dirty="0">
            <a:latin typeface="Times New Roman" panose="02020603050405020304" pitchFamily="18" charset="0"/>
            <a:cs typeface="Times New Roman" panose="02020603050405020304" pitchFamily="18" charset="0"/>
          </a:endParaRPr>
        </a:p>
      </dsp:txBody>
      <dsp:txXfrm>
        <a:off x="374133" y="4606189"/>
        <a:ext cx="10546417" cy="484693"/>
      </dsp:txXfrm>
    </dsp:sp>
    <dsp:sp modelId="{8FDC5F8A-77EC-4725-A310-3677DF80D710}">
      <dsp:nvSpPr>
        <dsp:cNvPr id="0" name=""/>
        <dsp:cNvSpPr/>
      </dsp:nvSpPr>
      <dsp:spPr>
        <a:xfrm>
          <a:off x="71200" y="4545603"/>
          <a:ext cx="605867" cy="605867"/>
        </a:xfrm>
        <a:prstGeom prst="stripedRightArrow">
          <a:avLst/>
        </a:prstGeom>
        <a:solidFill>
          <a:schemeClr val="lt1">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4024C5-412D-45C2-9E84-61D46AD5248F}">
      <dsp:nvSpPr>
        <dsp:cNvPr id="0" name=""/>
        <dsp:cNvSpPr/>
      </dsp:nvSpPr>
      <dsp:spPr>
        <a:xfrm>
          <a:off x="1781" y="145010"/>
          <a:ext cx="4067180" cy="1626872"/>
        </a:xfrm>
        <a:prstGeom prst="chevron">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ru-RU" sz="1400" kern="1200" dirty="0" smtClean="0">
              <a:latin typeface="Times New Roman" panose="02020603050405020304" pitchFamily="18" charset="0"/>
              <a:cs typeface="Times New Roman" panose="02020603050405020304" pitchFamily="18" charset="0"/>
            </a:rPr>
            <a:t>При формировании показателя 7.1 «Своевременность обработки заявок и платежных поручений клиентов» возникает ошибка: при переводе пакета документов на статус 888, документы внутри пакета не меняют статус</a:t>
          </a:r>
          <a:endParaRPr lang="ru-RU" sz="1400" kern="1200" dirty="0">
            <a:latin typeface="Times New Roman" panose="02020603050405020304" pitchFamily="18" charset="0"/>
            <a:cs typeface="Times New Roman" panose="02020603050405020304" pitchFamily="18" charset="0"/>
          </a:endParaRPr>
        </a:p>
      </dsp:txBody>
      <dsp:txXfrm>
        <a:off x="815217" y="145010"/>
        <a:ext cx="2440308" cy="1626872"/>
      </dsp:txXfrm>
    </dsp:sp>
    <dsp:sp modelId="{4EF4A0D9-8055-48ED-8955-4DED10A2AE31}">
      <dsp:nvSpPr>
        <dsp:cNvPr id="0" name=""/>
        <dsp:cNvSpPr/>
      </dsp:nvSpPr>
      <dsp:spPr>
        <a:xfrm>
          <a:off x="3635465" y="145010"/>
          <a:ext cx="2989418" cy="1626872"/>
        </a:xfrm>
        <a:prstGeom prst="chevron">
          <a:avLst/>
        </a:prstGeom>
        <a:solidFill>
          <a:schemeClr val="accent2">
            <a:hueOff val="2340759"/>
            <a:satOff val="-2919"/>
            <a:lumOff val="686"/>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ru-RU" sz="1400" kern="1200" dirty="0" smtClean="0">
              <a:latin typeface="Times New Roman" panose="02020603050405020304" pitchFamily="18" charset="0"/>
              <a:cs typeface="Times New Roman" panose="02020603050405020304" pitchFamily="18" charset="0"/>
            </a:rPr>
            <a:t>Обращение Управления в</a:t>
          </a:r>
          <a:r>
            <a:rPr lang="en-US" sz="1400" kern="1200" dirty="0" smtClean="0">
              <a:latin typeface="Times New Roman" panose="02020603050405020304" pitchFamily="18" charset="0"/>
              <a:cs typeface="Times New Roman" panose="02020603050405020304" pitchFamily="18" charset="0"/>
            </a:rPr>
            <a:t>  </a:t>
          </a:r>
          <a:r>
            <a:rPr lang="ru-RU" sz="1400" kern="1200" dirty="0" smtClean="0">
              <a:latin typeface="Times New Roman" panose="02020603050405020304" pitchFamily="18" charset="0"/>
              <a:cs typeface="Times New Roman" panose="02020603050405020304" pitchFamily="18" charset="0"/>
            </a:rPr>
            <a:t>"</a:t>
          </a:r>
          <a:r>
            <a:rPr lang="en-US" sz="1400" kern="1200" dirty="0" smtClean="0">
              <a:latin typeface="Times New Roman" panose="02020603050405020304" pitchFamily="18" charset="0"/>
              <a:cs typeface="Times New Roman" panose="02020603050405020304" pitchFamily="18" charset="0"/>
            </a:rPr>
            <a:t>JIRA"</a:t>
          </a:r>
          <a:endParaRPr lang="ru-RU" sz="1400" kern="1200" dirty="0" smtClean="0">
            <a:latin typeface="Times New Roman" panose="02020603050405020304" pitchFamily="18" charset="0"/>
            <a:cs typeface="Times New Roman" panose="02020603050405020304" pitchFamily="18" charset="0"/>
          </a:endParaRPr>
        </a:p>
        <a:p>
          <a:pPr lvl="0" algn="ctr" defTabSz="622300">
            <a:lnSpc>
              <a:spcPct val="90000"/>
            </a:lnSpc>
            <a:spcBef>
              <a:spcPct val="0"/>
            </a:spcBef>
            <a:spcAft>
              <a:spcPct val="35000"/>
            </a:spcAft>
          </a:pPr>
          <a:r>
            <a:rPr lang="ru-RU" sz="1400" kern="1200" dirty="0" smtClean="0">
              <a:latin typeface="Times New Roman" panose="02020603050405020304" pitchFamily="18" charset="0"/>
              <a:cs typeface="Times New Roman" panose="02020603050405020304" pitchFamily="18" charset="0"/>
            </a:rPr>
            <a:t>№ </a:t>
          </a:r>
          <a:r>
            <a:rPr lang="en-US" sz="1400" kern="1200" dirty="0" smtClean="0">
              <a:latin typeface="Times New Roman" panose="02020603050405020304" pitchFamily="18" charset="0"/>
              <a:cs typeface="Times New Roman" panose="02020603050405020304" pitchFamily="18" charset="0"/>
            </a:rPr>
            <a:t>SF-836597 </a:t>
          </a:r>
          <a:r>
            <a:rPr lang="ru-RU" sz="1400" kern="1200" dirty="0" smtClean="0">
              <a:latin typeface="Times New Roman" panose="02020603050405020304" pitchFamily="18" charset="0"/>
              <a:cs typeface="Times New Roman" panose="02020603050405020304" pitchFamily="18" charset="0"/>
            </a:rPr>
            <a:t>от 04.10.2017</a:t>
          </a:r>
          <a:endParaRPr lang="ru-RU" sz="1400" kern="1200" dirty="0">
            <a:latin typeface="Times New Roman" panose="02020603050405020304" pitchFamily="18" charset="0"/>
            <a:cs typeface="Times New Roman" panose="02020603050405020304" pitchFamily="18" charset="0"/>
          </a:endParaRPr>
        </a:p>
      </dsp:txBody>
      <dsp:txXfrm>
        <a:off x="4448901" y="145010"/>
        <a:ext cx="1362546" cy="1626872"/>
      </dsp:txXfrm>
    </dsp:sp>
    <dsp:sp modelId="{10ECD4CE-E201-49ED-805A-EF44B4254229}">
      <dsp:nvSpPr>
        <dsp:cNvPr id="0" name=""/>
        <dsp:cNvSpPr/>
      </dsp:nvSpPr>
      <dsp:spPr>
        <a:xfrm>
          <a:off x="6244943" y="145010"/>
          <a:ext cx="3186554" cy="1626872"/>
        </a:xfrm>
        <a:prstGeom prst="chevron">
          <a:avLst/>
        </a:prstGeom>
        <a:solidFill>
          <a:schemeClr val="accent2">
            <a:hueOff val="4681519"/>
            <a:satOff val="-5839"/>
            <a:lumOff val="1373"/>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ru-RU" sz="1400" kern="1200" dirty="0" smtClean="0">
              <a:latin typeface="Times New Roman" panose="02020603050405020304" pitchFamily="18" charset="0"/>
              <a:cs typeface="Times New Roman" panose="02020603050405020304" pitchFamily="18" charset="0"/>
            </a:rPr>
            <a:t>Ответ от 15.11.2017  </a:t>
          </a:r>
        </a:p>
        <a:p>
          <a:pPr lvl="0" algn="ctr" defTabSz="622300">
            <a:lnSpc>
              <a:spcPct val="90000"/>
            </a:lnSpc>
            <a:spcBef>
              <a:spcPct val="0"/>
            </a:spcBef>
            <a:spcAft>
              <a:spcPct val="35000"/>
            </a:spcAft>
          </a:pPr>
          <a:r>
            <a:rPr lang="ru-RU" sz="1400" kern="1200" dirty="0" smtClean="0">
              <a:latin typeface="Times New Roman" panose="02020603050405020304" pitchFamily="18" charset="0"/>
              <a:cs typeface="Times New Roman" panose="02020603050405020304" pitchFamily="18" charset="0"/>
            </a:rPr>
            <a:t>Обращение требует анализа</a:t>
          </a:r>
          <a:endParaRPr lang="ru-RU" sz="1400" kern="1200" dirty="0">
            <a:latin typeface="Times New Roman" panose="02020603050405020304" pitchFamily="18" charset="0"/>
            <a:cs typeface="Times New Roman" panose="02020603050405020304" pitchFamily="18" charset="0"/>
          </a:endParaRPr>
        </a:p>
      </dsp:txBody>
      <dsp:txXfrm>
        <a:off x="7058379" y="145010"/>
        <a:ext cx="1559682" cy="162687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47B20D-16DE-4E8E-A442-71EC3F36E463}">
      <dsp:nvSpPr>
        <dsp:cNvPr id="0" name=""/>
        <dsp:cNvSpPr/>
      </dsp:nvSpPr>
      <dsp:spPr>
        <a:xfrm>
          <a:off x="3064781" y="683530"/>
          <a:ext cx="4427401" cy="4427401"/>
        </a:xfrm>
        <a:prstGeom prst="blockArc">
          <a:avLst>
            <a:gd name="adj1" fmla="val 11880000"/>
            <a:gd name="adj2" fmla="val 16200000"/>
            <a:gd name="adj3" fmla="val 4636"/>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9BFF287-7CBE-4AF0-92C0-E562F6A2C3E0}">
      <dsp:nvSpPr>
        <dsp:cNvPr id="0" name=""/>
        <dsp:cNvSpPr/>
      </dsp:nvSpPr>
      <dsp:spPr>
        <a:xfrm>
          <a:off x="3064781" y="683530"/>
          <a:ext cx="4427401" cy="4427401"/>
        </a:xfrm>
        <a:prstGeom prst="blockArc">
          <a:avLst>
            <a:gd name="adj1" fmla="val 7560000"/>
            <a:gd name="adj2" fmla="val 11880000"/>
            <a:gd name="adj3" fmla="val 4636"/>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F277D48-9DE1-4D37-835F-4553159DB055}">
      <dsp:nvSpPr>
        <dsp:cNvPr id="0" name=""/>
        <dsp:cNvSpPr/>
      </dsp:nvSpPr>
      <dsp:spPr>
        <a:xfrm>
          <a:off x="3064781" y="683530"/>
          <a:ext cx="4427401" cy="4427401"/>
        </a:xfrm>
        <a:prstGeom prst="blockArc">
          <a:avLst>
            <a:gd name="adj1" fmla="val 3240000"/>
            <a:gd name="adj2" fmla="val 7560000"/>
            <a:gd name="adj3" fmla="val 4636"/>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A569B12-C384-43BA-9469-887855E1610C}">
      <dsp:nvSpPr>
        <dsp:cNvPr id="0" name=""/>
        <dsp:cNvSpPr/>
      </dsp:nvSpPr>
      <dsp:spPr>
        <a:xfrm>
          <a:off x="3064781" y="683530"/>
          <a:ext cx="4427401" cy="4427401"/>
        </a:xfrm>
        <a:prstGeom prst="blockArc">
          <a:avLst>
            <a:gd name="adj1" fmla="val 20520000"/>
            <a:gd name="adj2" fmla="val 3240000"/>
            <a:gd name="adj3" fmla="val 4636"/>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1104A55-AF92-44C5-9810-C39699F3AB39}">
      <dsp:nvSpPr>
        <dsp:cNvPr id="0" name=""/>
        <dsp:cNvSpPr/>
      </dsp:nvSpPr>
      <dsp:spPr>
        <a:xfrm>
          <a:off x="3064781" y="683530"/>
          <a:ext cx="4427401" cy="4427401"/>
        </a:xfrm>
        <a:prstGeom prst="blockArc">
          <a:avLst>
            <a:gd name="adj1" fmla="val 16200000"/>
            <a:gd name="adj2" fmla="val 20520000"/>
            <a:gd name="adj3" fmla="val 4636"/>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08B4DA1-5BC0-4D62-A714-C6BDD22A9ED4}">
      <dsp:nvSpPr>
        <dsp:cNvPr id="0" name=""/>
        <dsp:cNvSpPr/>
      </dsp:nvSpPr>
      <dsp:spPr>
        <a:xfrm>
          <a:off x="4156523" y="1782893"/>
          <a:ext cx="2324185" cy="2428394"/>
        </a:xfrm>
        <a:prstGeom prst="quad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ru-RU" sz="1400" i="0" kern="1200" dirty="0" smtClean="0">
              <a:latin typeface="Times New Roman" panose="02020603050405020304" pitchFamily="18" charset="0"/>
              <a:cs typeface="Times New Roman" panose="02020603050405020304" pitchFamily="18" charset="0"/>
            </a:rPr>
            <a:t>Меры реагирования </a:t>
          </a:r>
          <a:endParaRPr lang="ru-RU" sz="1400" i="0" kern="1200" dirty="0">
            <a:latin typeface="Times New Roman" panose="02020603050405020304" pitchFamily="18" charset="0"/>
            <a:cs typeface="Times New Roman" panose="02020603050405020304" pitchFamily="18" charset="0"/>
          </a:endParaRPr>
        </a:p>
      </dsp:txBody>
      <dsp:txXfrm>
        <a:off x="4759382" y="2412782"/>
        <a:ext cx="1118467" cy="1168616"/>
      </dsp:txXfrm>
    </dsp:sp>
    <dsp:sp modelId="{3007129D-0141-4474-8101-F3955114BAF4}">
      <dsp:nvSpPr>
        <dsp:cNvPr id="0" name=""/>
        <dsp:cNvSpPr/>
      </dsp:nvSpPr>
      <dsp:spPr>
        <a:xfrm>
          <a:off x="4267144" y="-276496"/>
          <a:ext cx="2022676" cy="2022676"/>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ru-RU" sz="1400" kern="1200" dirty="0" smtClean="0">
              <a:latin typeface="Times New Roman" panose="02020603050405020304" pitchFamily="18" charset="0"/>
              <a:cs typeface="Times New Roman" panose="02020603050405020304" pitchFamily="18" charset="0"/>
            </a:rPr>
            <a:t>Снижение оценки результативности деятельности федеральным государственным гражданским служащим</a:t>
          </a:r>
          <a:endParaRPr lang="ru-RU" sz="1400" kern="1200" dirty="0">
            <a:latin typeface="Times New Roman" panose="02020603050405020304" pitchFamily="18" charset="0"/>
            <a:cs typeface="Times New Roman" panose="02020603050405020304" pitchFamily="18" charset="0"/>
          </a:endParaRPr>
        </a:p>
      </dsp:txBody>
      <dsp:txXfrm>
        <a:off x="4563358" y="19718"/>
        <a:ext cx="1430248" cy="1430248"/>
      </dsp:txXfrm>
    </dsp:sp>
    <dsp:sp modelId="{342AAFA8-C963-4E91-AB6A-0F6ADD00EEFF}">
      <dsp:nvSpPr>
        <dsp:cNvPr id="0" name=""/>
        <dsp:cNvSpPr/>
      </dsp:nvSpPr>
      <dsp:spPr>
        <a:xfrm>
          <a:off x="6323699" y="1217678"/>
          <a:ext cx="2022676" cy="2022676"/>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ru-RU" sz="1400" kern="1200" dirty="0" smtClean="0">
              <a:latin typeface="Times New Roman" panose="02020603050405020304" pitchFamily="18" charset="0"/>
              <a:cs typeface="Times New Roman" panose="02020603050405020304" pitchFamily="18" charset="0"/>
            </a:rPr>
            <a:t>Проведение экономической учебы с целью усиления внутреннего контроля в отделах</a:t>
          </a:r>
          <a:endParaRPr lang="ru-RU" sz="1400" kern="1200" dirty="0">
            <a:latin typeface="Times New Roman" panose="02020603050405020304" pitchFamily="18" charset="0"/>
            <a:cs typeface="Times New Roman" panose="02020603050405020304" pitchFamily="18" charset="0"/>
          </a:endParaRPr>
        </a:p>
      </dsp:txBody>
      <dsp:txXfrm>
        <a:off x="6619913" y="1513892"/>
        <a:ext cx="1430248" cy="1430248"/>
      </dsp:txXfrm>
    </dsp:sp>
    <dsp:sp modelId="{758ACF9C-C58D-4DCE-A7AF-2B09BF0C9DC3}">
      <dsp:nvSpPr>
        <dsp:cNvPr id="0" name=""/>
        <dsp:cNvSpPr/>
      </dsp:nvSpPr>
      <dsp:spPr>
        <a:xfrm>
          <a:off x="5538165" y="3635304"/>
          <a:ext cx="2022676" cy="2022676"/>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ru-RU" sz="1400" kern="1200" dirty="0" smtClean="0">
              <a:latin typeface="Times New Roman" panose="02020603050405020304" pitchFamily="18" charset="0"/>
              <a:cs typeface="Times New Roman" panose="02020603050405020304" pitchFamily="18" charset="0"/>
            </a:rPr>
            <a:t>Снижение показателей результативности деятельности отделов</a:t>
          </a:r>
          <a:endParaRPr lang="ru-RU" sz="1400" kern="1200" dirty="0">
            <a:latin typeface="Times New Roman" panose="02020603050405020304" pitchFamily="18" charset="0"/>
            <a:cs typeface="Times New Roman" panose="02020603050405020304" pitchFamily="18" charset="0"/>
          </a:endParaRPr>
        </a:p>
      </dsp:txBody>
      <dsp:txXfrm>
        <a:off x="5834379" y="3931518"/>
        <a:ext cx="1430248" cy="1430248"/>
      </dsp:txXfrm>
    </dsp:sp>
    <dsp:sp modelId="{58B01DCE-B0C3-4704-950F-4A4E080FF34C}">
      <dsp:nvSpPr>
        <dsp:cNvPr id="0" name=""/>
        <dsp:cNvSpPr/>
      </dsp:nvSpPr>
      <dsp:spPr>
        <a:xfrm>
          <a:off x="2996123" y="3635304"/>
          <a:ext cx="2022676" cy="2022676"/>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ru-RU" sz="1400" kern="1200" dirty="0" smtClean="0">
              <a:latin typeface="Times New Roman" panose="02020603050405020304" pitchFamily="18" charset="0"/>
              <a:cs typeface="Times New Roman" panose="02020603050405020304" pitchFamily="18" charset="0"/>
            </a:rPr>
            <a:t>Внесение операций (действий) в реестр внутренних рисков</a:t>
          </a:r>
          <a:endParaRPr lang="ru-RU" sz="1400" kern="1200" dirty="0">
            <a:latin typeface="Times New Roman" panose="02020603050405020304" pitchFamily="18" charset="0"/>
            <a:cs typeface="Times New Roman" panose="02020603050405020304" pitchFamily="18" charset="0"/>
          </a:endParaRPr>
        </a:p>
      </dsp:txBody>
      <dsp:txXfrm>
        <a:off x="3292337" y="3931518"/>
        <a:ext cx="1430248" cy="1430248"/>
      </dsp:txXfrm>
    </dsp:sp>
    <dsp:sp modelId="{C3D7FA1B-B1D1-4C25-8889-95CA54DB08A4}">
      <dsp:nvSpPr>
        <dsp:cNvPr id="0" name=""/>
        <dsp:cNvSpPr/>
      </dsp:nvSpPr>
      <dsp:spPr>
        <a:xfrm>
          <a:off x="2210588" y="1217678"/>
          <a:ext cx="2022676" cy="2022676"/>
        </a:xfrm>
        <a:prstGeom prst="ellipse">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ru-RU" sz="1400" kern="1200" dirty="0" smtClean="0">
              <a:latin typeface="Times New Roman" panose="02020603050405020304" pitchFamily="18" charset="0"/>
              <a:cs typeface="Times New Roman" panose="02020603050405020304" pitchFamily="18" charset="0"/>
            </a:rPr>
            <a:t>Внесение предметов внутреннего контроля в карту внутреннего контроля</a:t>
          </a:r>
          <a:endParaRPr lang="ru-RU" sz="1400" kern="1200" dirty="0">
            <a:latin typeface="Times New Roman" panose="02020603050405020304" pitchFamily="18" charset="0"/>
            <a:cs typeface="Times New Roman" panose="02020603050405020304" pitchFamily="18" charset="0"/>
          </a:endParaRPr>
        </a:p>
      </dsp:txBody>
      <dsp:txXfrm>
        <a:off x="2506802" y="1513892"/>
        <a:ext cx="1430248" cy="143024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95269C-EC2C-48B2-8E69-700AF8B20814}">
      <dsp:nvSpPr>
        <dsp:cNvPr id="0" name=""/>
        <dsp:cNvSpPr/>
      </dsp:nvSpPr>
      <dsp:spPr>
        <a:xfrm>
          <a:off x="5630341" y="2551282"/>
          <a:ext cx="3118233" cy="3118233"/>
        </a:xfrm>
        <a:prstGeom prst="gear9">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ru-RU" sz="1300" kern="1200" dirty="0" smtClean="0">
              <a:latin typeface="Times New Roman" panose="02020603050405020304" pitchFamily="18" charset="0"/>
              <a:cs typeface="Times New Roman" panose="02020603050405020304" pitchFamily="18" charset="0"/>
            </a:rPr>
            <a:t>Внутренний контроль</a:t>
          </a:r>
          <a:endParaRPr lang="ru-RU" sz="1300" kern="1200" dirty="0">
            <a:latin typeface="Times New Roman" panose="02020603050405020304" pitchFamily="18" charset="0"/>
            <a:cs typeface="Times New Roman" panose="02020603050405020304" pitchFamily="18" charset="0"/>
          </a:endParaRPr>
        </a:p>
      </dsp:txBody>
      <dsp:txXfrm>
        <a:off x="6257245" y="3281713"/>
        <a:ext cx="1864425" cy="1602836"/>
      </dsp:txXfrm>
    </dsp:sp>
    <dsp:sp modelId="{6B41A596-A9CA-4E4F-8F69-3A0BE8E995F1}">
      <dsp:nvSpPr>
        <dsp:cNvPr id="0" name=""/>
        <dsp:cNvSpPr/>
      </dsp:nvSpPr>
      <dsp:spPr>
        <a:xfrm>
          <a:off x="3718932" y="1656190"/>
          <a:ext cx="2462134" cy="2462134"/>
        </a:xfrm>
        <a:prstGeom prst="gear6">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ru-RU" sz="1300" kern="1200" dirty="0" smtClean="0">
              <a:latin typeface="Times New Roman" panose="02020603050405020304" pitchFamily="18" charset="0"/>
              <a:cs typeface="Times New Roman" panose="02020603050405020304" pitchFamily="18" charset="0"/>
            </a:rPr>
            <a:t>Внутренние (операционные) казначейские риски</a:t>
          </a:r>
          <a:endParaRPr lang="ru-RU" sz="1300" kern="1200" dirty="0">
            <a:latin typeface="Times New Roman" panose="02020603050405020304" pitchFamily="18" charset="0"/>
            <a:cs typeface="Times New Roman" panose="02020603050405020304" pitchFamily="18" charset="0"/>
          </a:endParaRPr>
        </a:p>
      </dsp:txBody>
      <dsp:txXfrm>
        <a:off x="4338782" y="2279786"/>
        <a:ext cx="1222434" cy="1214942"/>
      </dsp:txXfrm>
    </dsp:sp>
    <dsp:sp modelId="{8655CB33-2BEA-4A76-B103-DD0A3ABADE95}">
      <dsp:nvSpPr>
        <dsp:cNvPr id="0" name=""/>
        <dsp:cNvSpPr/>
      </dsp:nvSpPr>
      <dsp:spPr>
        <a:xfrm rot="20700000">
          <a:off x="5086299" y="249690"/>
          <a:ext cx="2221987" cy="2221987"/>
        </a:xfrm>
        <a:prstGeom prst="gear6">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ru-RU" sz="1300" b="0" kern="1200" dirty="0" smtClean="0">
              <a:latin typeface="Times New Roman" panose="02020603050405020304" pitchFamily="18" charset="0"/>
              <a:ea typeface="Tahoma" panose="020B0604030504040204" pitchFamily="34" charset="0"/>
              <a:cs typeface="Times New Roman" panose="02020603050405020304" pitchFamily="18" charset="0"/>
            </a:rPr>
            <a:t>ППО «</a:t>
          </a:r>
          <a:r>
            <a:rPr lang="en-US" sz="1300" b="0" kern="1200" dirty="0" err="1" smtClean="0">
              <a:latin typeface="Times New Roman" panose="02020603050405020304" pitchFamily="18" charset="0"/>
              <a:ea typeface="Tahoma" panose="020B0604030504040204" pitchFamily="34" charset="0"/>
              <a:cs typeface="Times New Roman" panose="02020603050405020304" pitchFamily="18" charset="0"/>
            </a:rPr>
            <a:t>LanDocs</a:t>
          </a:r>
          <a:r>
            <a:rPr lang="ru-RU" sz="1300" b="0" kern="1200" dirty="0" smtClean="0">
              <a:latin typeface="Times New Roman" panose="02020603050405020304" pitchFamily="18" charset="0"/>
              <a:ea typeface="Tahoma" panose="020B0604030504040204" pitchFamily="34" charset="0"/>
              <a:cs typeface="Times New Roman" panose="02020603050405020304" pitchFamily="18" charset="0"/>
            </a:rPr>
            <a:t>»</a:t>
          </a:r>
          <a:endParaRPr lang="ru-RU" sz="1300" b="0" kern="1200" dirty="0">
            <a:latin typeface="Times New Roman" panose="02020603050405020304" pitchFamily="18" charset="0"/>
            <a:cs typeface="Times New Roman" panose="02020603050405020304" pitchFamily="18" charset="0"/>
          </a:endParaRPr>
        </a:p>
      </dsp:txBody>
      <dsp:txXfrm rot="-20700000">
        <a:off x="5573646" y="737037"/>
        <a:ext cx="1247293" cy="1247293"/>
      </dsp:txXfrm>
    </dsp:sp>
    <dsp:sp modelId="{8C8EBF08-CCE7-4FB0-B1EB-34A8752B9AD4}">
      <dsp:nvSpPr>
        <dsp:cNvPr id="0" name=""/>
        <dsp:cNvSpPr/>
      </dsp:nvSpPr>
      <dsp:spPr>
        <a:xfrm>
          <a:off x="5407096" y="2071287"/>
          <a:ext cx="3991339" cy="3991339"/>
        </a:xfrm>
        <a:prstGeom prst="circularArrow">
          <a:avLst>
            <a:gd name="adj1" fmla="val 4687"/>
            <a:gd name="adj2" fmla="val 299029"/>
            <a:gd name="adj3" fmla="val 2542910"/>
            <a:gd name="adj4" fmla="val 15804821"/>
            <a:gd name="adj5" fmla="val 5469"/>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ADB118E-B076-4D79-ABC0-F5319F68E856}">
      <dsp:nvSpPr>
        <dsp:cNvPr id="0" name=""/>
        <dsp:cNvSpPr/>
      </dsp:nvSpPr>
      <dsp:spPr>
        <a:xfrm>
          <a:off x="3214897" y="1368164"/>
          <a:ext cx="2899957" cy="2899957"/>
        </a:xfrm>
        <a:prstGeom prst="leftCircularArrow">
          <a:avLst>
            <a:gd name="adj1" fmla="val 6452"/>
            <a:gd name="adj2" fmla="val 429999"/>
            <a:gd name="adj3" fmla="val 10489124"/>
            <a:gd name="adj4" fmla="val 14837806"/>
            <a:gd name="adj5" fmla="val 7527"/>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86687C1-34B2-47AA-856E-ED2C22FFA754}">
      <dsp:nvSpPr>
        <dsp:cNvPr id="0" name=""/>
        <dsp:cNvSpPr/>
      </dsp:nvSpPr>
      <dsp:spPr>
        <a:xfrm>
          <a:off x="4572331" y="-243339"/>
          <a:ext cx="3126738" cy="3126738"/>
        </a:xfrm>
        <a:prstGeom prst="circularArrow">
          <a:avLst>
            <a:gd name="adj1" fmla="val 5984"/>
            <a:gd name="adj2" fmla="val 394124"/>
            <a:gd name="adj3" fmla="val 13313824"/>
            <a:gd name="adj4" fmla="val 10508221"/>
            <a:gd name="adj5" fmla="val 6981"/>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F33E4D-FAE0-4520-9312-9D15798214F2}">
      <dsp:nvSpPr>
        <dsp:cNvPr id="0" name=""/>
        <dsp:cNvSpPr/>
      </dsp:nvSpPr>
      <dsp:spPr>
        <a:xfrm>
          <a:off x="1630929" y="990"/>
          <a:ext cx="1236863" cy="1236863"/>
        </a:xfrm>
        <a:prstGeom prst="ellipse">
          <a:avLst/>
        </a:prstGeom>
        <a:solidFill>
          <a:schemeClr val="accent2">
            <a:alpha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04EBDA27-368E-44F5-83BC-492F1AF16972}">
      <dsp:nvSpPr>
        <dsp:cNvPr id="0" name=""/>
        <dsp:cNvSpPr/>
      </dsp:nvSpPr>
      <dsp:spPr>
        <a:xfrm>
          <a:off x="2380584" y="124688"/>
          <a:ext cx="7891295" cy="10274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7940" rIns="0" bIns="27940" numCol="1" spcCol="1270" anchor="ctr" anchorCtr="0">
          <a:noAutofit/>
        </a:bodyPr>
        <a:lstStyle/>
        <a:p>
          <a:pPr lvl="0" algn="l" defTabSz="977900">
            <a:lnSpc>
              <a:spcPct val="90000"/>
            </a:lnSpc>
            <a:spcBef>
              <a:spcPct val="0"/>
            </a:spcBef>
            <a:spcAft>
              <a:spcPct val="35000"/>
            </a:spcAft>
          </a:pPr>
          <a:r>
            <a:rPr lang="ru-RU" sz="2200" kern="1200" dirty="0" smtClean="0">
              <a:latin typeface="Times New Roman" panose="02020603050405020304" pitchFamily="18" charset="0"/>
              <a:cs typeface="Times New Roman" panose="02020603050405020304" pitchFamily="18" charset="0"/>
            </a:rPr>
            <a:t>Рассмотреть возможность выбора из справочника «Перечня операций, действий» одной операции для нескольких структурных подразделений ТОФК</a:t>
          </a:r>
          <a:endParaRPr lang="ru-RU" sz="2200" kern="1200" dirty="0">
            <a:latin typeface="Times New Roman" panose="02020603050405020304" pitchFamily="18" charset="0"/>
            <a:cs typeface="Times New Roman" panose="02020603050405020304" pitchFamily="18" charset="0"/>
          </a:endParaRPr>
        </a:p>
      </dsp:txBody>
      <dsp:txXfrm>
        <a:off x="2380584" y="124688"/>
        <a:ext cx="7891295" cy="1027438"/>
      </dsp:txXfrm>
    </dsp:sp>
    <dsp:sp modelId="{7C73210A-DB8F-4271-9487-225186E30285}">
      <dsp:nvSpPr>
        <dsp:cNvPr id="0" name=""/>
        <dsp:cNvSpPr/>
      </dsp:nvSpPr>
      <dsp:spPr>
        <a:xfrm>
          <a:off x="1630929" y="1237854"/>
          <a:ext cx="1236863" cy="1236863"/>
        </a:xfrm>
        <a:prstGeom prst="ellipse">
          <a:avLst/>
        </a:prstGeom>
        <a:solidFill>
          <a:schemeClr val="accent3">
            <a:alpha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F299B556-349D-401C-BEB5-D6BFDC9E4A05}">
      <dsp:nvSpPr>
        <dsp:cNvPr id="0" name=""/>
        <dsp:cNvSpPr/>
      </dsp:nvSpPr>
      <dsp:spPr>
        <a:xfrm>
          <a:off x="2380584" y="1256839"/>
          <a:ext cx="7891295" cy="12368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7940" rIns="0" bIns="27940" numCol="1" spcCol="1270" anchor="ctr" anchorCtr="0">
          <a:noAutofit/>
        </a:bodyPr>
        <a:lstStyle/>
        <a:p>
          <a:pPr lvl="0" algn="l" defTabSz="977900">
            <a:lnSpc>
              <a:spcPct val="90000"/>
            </a:lnSpc>
            <a:spcBef>
              <a:spcPct val="0"/>
            </a:spcBef>
            <a:spcAft>
              <a:spcPct val="35000"/>
            </a:spcAft>
          </a:pPr>
          <a:r>
            <a:rPr lang="ru-RU" sz="2200" kern="1200" dirty="0" smtClean="0">
              <a:latin typeface="Times New Roman" panose="02020603050405020304" pitchFamily="18" charset="0"/>
              <a:cs typeface="Times New Roman" panose="02020603050405020304" pitchFamily="18" charset="0"/>
            </a:rPr>
            <a:t>Добавить в регистрационной карточке поле «Утвердил Карту внутреннего контроля» </a:t>
          </a:r>
          <a:endParaRPr lang="ru-RU" sz="2200" kern="1200" dirty="0">
            <a:latin typeface="Times New Roman" panose="02020603050405020304" pitchFamily="18" charset="0"/>
            <a:cs typeface="Times New Roman" panose="02020603050405020304" pitchFamily="18" charset="0"/>
          </a:endParaRPr>
        </a:p>
      </dsp:txBody>
      <dsp:txXfrm>
        <a:off x="2380584" y="1256839"/>
        <a:ext cx="7891295" cy="1236863"/>
      </dsp:txXfrm>
    </dsp:sp>
    <dsp:sp modelId="{33259BF1-05A1-48A1-BC5A-EDC484DE48CC}">
      <dsp:nvSpPr>
        <dsp:cNvPr id="0" name=""/>
        <dsp:cNvSpPr/>
      </dsp:nvSpPr>
      <dsp:spPr>
        <a:xfrm>
          <a:off x="1630929" y="2474718"/>
          <a:ext cx="1236863" cy="1236863"/>
        </a:xfrm>
        <a:prstGeom prst="ellipse">
          <a:avLst/>
        </a:prstGeom>
        <a:solidFill>
          <a:schemeClr val="accent4">
            <a:alpha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5F5C00F9-AEC3-4175-A7C8-2C8005777383}">
      <dsp:nvSpPr>
        <dsp:cNvPr id="0" name=""/>
        <dsp:cNvSpPr/>
      </dsp:nvSpPr>
      <dsp:spPr>
        <a:xfrm>
          <a:off x="2380584" y="2493703"/>
          <a:ext cx="7891295" cy="12368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7940" rIns="0" bIns="27940" numCol="1" spcCol="1270" anchor="ctr" anchorCtr="0">
          <a:noAutofit/>
        </a:bodyPr>
        <a:lstStyle/>
        <a:p>
          <a:pPr lvl="0" algn="l" defTabSz="977900">
            <a:lnSpc>
              <a:spcPct val="90000"/>
            </a:lnSpc>
            <a:spcBef>
              <a:spcPct val="0"/>
            </a:spcBef>
            <a:spcAft>
              <a:spcPct val="35000"/>
            </a:spcAft>
          </a:pPr>
          <a:r>
            <a:rPr lang="ru-RU" sz="2200" kern="1200" dirty="0" smtClean="0">
              <a:latin typeface="Times New Roman" panose="02020603050405020304" pitchFamily="18" charset="0"/>
              <a:cs typeface="Times New Roman" panose="02020603050405020304" pitchFamily="18" charset="0"/>
            </a:rPr>
            <a:t>Рассмотреть возможность выбора из справочника одновременно всех должностных лиц (группы лиц), ответственных за выполнение соответствующей операции (действия)</a:t>
          </a:r>
          <a:endParaRPr lang="ru-RU" sz="2200" kern="1200" dirty="0">
            <a:latin typeface="Times New Roman" panose="02020603050405020304" pitchFamily="18" charset="0"/>
            <a:cs typeface="Times New Roman" panose="02020603050405020304" pitchFamily="18" charset="0"/>
          </a:endParaRPr>
        </a:p>
      </dsp:txBody>
      <dsp:txXfrm>
        <a:off x="2380584" y="2493703"/>
        <a:ext cx="7891295" cy="1236863"/>
      </dsp:txXfrm>
    </dsp:sp>
    <dsp:sp modelId="{FD86AD66-082A-4664-B36E-D76B7E7A7185}">
      <dsp:nvSpPr>
        <dsp:cNvPr id="0" name=""/>
        <dsp:cNvSpPr/>
      </dsp:nvSpPr>
      <dsp:spPr>
        <a:xfrm>
          <a:off x="1630929" y="3711581"/>
          <a:ext cx="1236863" cy="1236863"/>
        </a:xfrm>
        <a:prstGeom prst="ellipse">
          <a:avLst/>
        </a:prstGeom>
        <a:solidFill>
          <a:schemeClr val="accent5">
            <a:alpha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366AB75D-D5E7-4A41-9027-33F3008152CE}">
      <dsp:nvSpPr>
        <dsp:cNvPr id="0" name=""/>
        <dsp:cNvSpPr/>
      </dsp:nvSpPr>
      <dsp:spPr>
        <a:xfrm>
          <a:off x="2380584" y="3712572"/>
          <a:ext cx="7891295" cy="12368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7940" rIns="0" bIns="27940" numCol="1" spcCol="1270" anchor="ctr" anchorCtr="0">
          <a:noAutofit/>
        </a:bodyPr>
        <a:lstStyle/>
        <a:p>
          <a:pPr lvl="0" algn="l" defTabSz="977900">
            <a:lnSpc>
              <a:spcPct val="90000"/>
            </a:lnSpc>
            <a:spcBef>
              <a:spcPct val="0"/>
            </a:spcBef>
            <a:spcAft>
              <a:spcPct val="35000"/>
            </a:spcAft>
          </a:pPr>
          <a:r>
            <a:rPr lang="ru-RU" sz="2200" kern="1200" dirty="0" smtClean="0">
              <a:latin typeface="Times New Roman" panose="02020603050405020304" pitchFamily="18" charset="0"/>
              <a:cs typeface="Times New Roman" panose="02020603050405020304" pitchFamily="18" charset="0"/>
            </a:rPr>
            <a:t>Добавить функцию сохранения сформированного файла «Карта внутреннего контроля.</a:t>
          </a:r>
          <a:r>
            <a:rPr lang="en-US" sz="2200" kern="1200" dirty="0" smtClean="0">
              <a:latin typeface="Times New Roman" panose="02020603050405020304" pitchFamily="18" charset="0"/>
              <a:cs typeface="Times New Roman" panose="02020603050405020304" pitchFamily="18" charset="0"/>
            </a:rPr>
            <a:t>rtf</a:t>
          </a:r>
          <a:r>
            <a:rPr lang="ru-RU" sz="2200" kern="1200" dirty="0" smtClean="0">
              <a:latin typeface="Times New Roman" panose="02020603050405020304" pitchFamily="18" charset="0"/>
              <a:cs typeface="Times New Roman" panose="02020603050405020304" pitchFamily="18" charset="0"/>
            </a:rPr>
            <a:t>» с учетом сортировки по графе «Предмет внутреннего контроля» в регистрационной карточке </a:t>
          </a:r>
          <a:endParaRPr lang="ru-RU" sz="2200" kern="1200" dirty="0">
            <a:latin typeface="Times New Roman" panose="02020603050405020304" pitchFamily="18" charset="0"/>
            <a:cs typeface="Times New Roman" panose="02020603050405020304" pitchFamily="18" charset="0"/>
          </a:endParaRPr>
        </a:p>
      </dsp:txBody>
      <dsp:txXfrm>
        <a:off x="2380584" y="3712572"/>
        <a:ext cx="7891295" cy="123686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009621-5A29-450B-9327-F0574AB138D9}">
      <dsp:nvSpPr>
        <dsp:cNvPr id="0" name=""/>
        <dsp:cNvSpPr/>
      </dsp:nvSpPr>
      <dsp:spPr>
        <a:xfrm>
          <a:off x="0" y="986690"/>
          <a:ext cx="3696135" cy="2956908"/>
        </a:xfrm>
        <a:prstGeom prst="rect">
          <a:avLst/>
        </a:prstGeom>
        <a:blipFill rotWithShape="1">
          <a:blip xmlns:r="http://schemas.openxmlformats.org/officeDocument/2006/relationships" r:embed="rId1"/>
          <a:stretch>
            <a:fillRect/>
          </a:stretch>
        </a:blip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2882DC0-3462-4AC2-AE9D-A1AAE710F2F6}">
      <dsp:nvSpPr>
        <dsp:cNvPr id="0" name=""/>
        <dsp:cNvSpPr/>
      </dsp:nvSpPr>
      <dsp:spPr>
        <a:xfrm>
          <a:off x="332652" y="3647907"/>
          <a:ext cx="3289560" cy="1034918"/>
        </a:xfrm>
        <a:prstGeom prst="wedgeRectCallout">
          <a:avLst>
            <a:gd name="adj1" fmla="val 20250"/>
            <a:gd name="adj2" fmla="val -607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ru-RU" sz="2100" kern="1200" dirty="0" smtClean="0">
              <a:latin typeface="Times New Roman" panose="02020603050405020304" pitchFamily="18" charset="0"/>
              <a:cs typeface="Times New Roman" panose="02020603050405020304" pitchFamily="18" charset="0"/>
            </a:rPr>
            <a:t>Добавление журнала «Реестр внутренних рисков»</a:t>
          </a:r>
          <a:endParaRPr lang="ru-RU" sz="2100" kern="1200" dirty="0">
            <a:latin typeface="Times New Roman" panose="02020603050405020304" pitchFamily="18" charset="0"/>
            <a:cs typeface="Times New Roman" panose="02020603050405020304" pitchFamily="18" charset="0"/>
          </a:endParaRPr>
        </a:p>
      </dsp:txBody>
      <dsp:txXfrm>
        <a:off x="332652" y="3647907"/>
        <a:ext cx="3289560" cy="1034918"/>
      </dsp:txXfrm>
    </dsp:sp>
    <dsp:sp modelId="{03E562CB-7563-4D47-A2C1-9AFB3B5C635D}">
      <dsp:nvSpPr>
        <dsp:cNvPr id="0" name=""/>
        <dsp:cNvSpPr/>
      </dsp:nvSpPr>
      <dsp:spPr>
        <a:xfrm>
          <a:off x="4065749" y="986690"/>
          <a:ext cx="3696135" cy="2956908"/>
        </a:xfrm>
        <a:prstGeom prst="rect">
          <a:avLst/>
        </a:prstGeom>
        <a:blipFill rotWithShape="1">
          <a:blip xmlns:r="http://schemas.openxmlformats.org/officeDocument/2006/relationships" r:embed="rId2"/>
          <a:stretch>
            <a:fillRect/>
          </a:stretch>
        </a:blip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32DF45C-7B22-4702-BFF6-3CA7D44C4DA9}">
      <dsp:nvSpPr>
        <dsp:cNvPr id="0" name=""/>
        <dsp:cNvSpPr/>
      </dsp:nvSpPr>
      <dsp:spPr>
        <a:xfrm>
          <a:off x="4398401" y="3647907"/>
          <a:ext cx="3289560" cy="1034918"/>
        </a:xfrm>
        <a:prstGeom prst="wedgeRectCallout">
          <a:avLst>
            <a:gd name="adj1" fmla="val 20250"/>
            <a:gd name="adj2" fmla="val -60700"/>
          </a:avLst>
        </a:prstGeom>
        <a:solidFill>
          <a:schemeClr val="accent2">
            <a:hueOff val="2340759"/>
            <a:satOff val="-2919"/>
            <a:lumOff val="686"/>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ru-RU" sz="2100" b="0" kern="1200" dirty="0" smtClean="0">
              <a:latin typeface="Times New Roman" panose="02020603050405020304" pitchFamily="18" charset="0"/>
              <a:ea typeface="Tahoma" panose="020B0604030504040204" pitchFamily="34" charset="0"/>
              <a:cs typeface="Times New Roman" panose="02020603050405020304" pitchFamily="18" charset="0"/>
            </a:rPr>
            <a:t>Возможность выделения наиболее рискоёмких операций</a:t>
          </a:r>
          <a:endParaRPr lang="ru-RU" sz="2100" b="0" kern="1200" dirty="0">
            <a:latin typeface="Times New Roman" panose="02020603050405020304" pitchFamily="18" charset="0"/>
            <a:cs typeface="Times New Roman" panose="02020603050405020304" pitchFamily="18" charset="0"/>
          </a:endParaRPr>
        </a:p>
      </dsp:txBody>
      <dsp:txXfrm>
        <a:off x="4398401" y="3647907"/>
        <a:ext cx="3289560" cy="1034918"/>
      </dsp:txXfrm>
    </dsp:sp>
    <dsp:sp modelId="{89881E42-FC39-4E6A-AFF1-C27ACB9A4999}">
      <dsp:nvSpPr>
        <dsp:cNvPr id="0" name=""/>
        <dsp:cNvSpPr/>
      </dsp:nvSpPr>
      <dsp:spPr>
        <a:xfrm>
          <a:off x="8131499" y="986690"/>
          <a:ext cx="3696135" cy="2956908"/>
        </a:xfrm>
        <a:prstGeom prst="rect">
          <a:avLst/>
        </a:prstGeom>
        <a:blipFill rotWithShape="1">
          <a:blip xmlns:r="http://schemas.openxmlformats.org/officeDocument/2006/relationships" r:embed="rId3"/>
          <a:stretch>
            <a:fillRect/>
          </a:stretch>
        </a:blip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64AD2C7-7D7E-402F-AB1E-10395BBB593B}">
      <dsp:nvSpPr>
        <dsp:cNvPr id="0" name=""/>
        <dsp:cNvSpPr/>
      </dsp:nvSpPr>
      <dsp:spPr>
        <a:xfrm>
          <a:off x="8464151" y="3647907"/>
          <a:ext cx="3289560" cy="1034918"/>
        </a:xfrm>
        <a:prstGeom prst="wedgeRectCallout">
          <a:avLst>
            <a:gd name="adj1" fmla="val 20250"/>
            <a:gd name="adj2" fmla="val -60700"/>
          </a:avLst>
        </a:prstGeom>
        <a:solidFill>
          <a:schemeClr val="accent2">
            <a:hueOff val="4681519"/>
            <a:satOff val="-5839"/>
            <a:lumOff val="1373"/>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ru-RU" sz="2100" kern="1200" dirty="0" smtClean="0">
              <a:latin typeface="Times New Roman" panose="02020603050405020304" pitchFamily="18" charset="0"/>
              <a:cs typeface="Times New Roman" panose="02020603050405020304" pitchFamily="18" charset="0"/>
            </a:rPr>
            <a:t>Создание отчета «Отчёт о результатах управления внутренними рисками»</a:t>
          </a:r>
          <a:endParaRPr lang="ru-RU" sz="2100" kern="1200" dirty="0">
            <a:latin typeface="Times New Roman" panose="02020603050405020304" pitchFamily="18" charset="0"/>
            <a:cs typeface="Times New Roman" panose="02020603050405020304" pitchFamily="18" charset="0"/>
          </a:endParaRPr>
        </a:p>
      </dsp:txBody>
      <dsp:txXfrm>
        <a:off x="8464151" y="3647907"/>
        <a:ext cx="3289560" cy="103491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CEF577-7CE0-47BA-8E55-91B841406B29}">
      <dsp:nvSpPr>
        <dsp:cNvPr id="0" name=""/>
        <dsp:cNvSpPr/>
      </dsp:nvSpPr>
      <dsp:spPr>
        <a:xfrm>
          <a:off x="4330887" y="1211611"/>
          <a:ext cx="3075528" cy="3075528"/>
        </a:xfrm>
        <a:prstGeom prst="quadArrowCallout">
          <a:avLst/>
        </a:prstGeom>
        <a:solidFill>
          <a:schemeClr val="accent2">
            <a:alpha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ru-RU" sz="1200" b="0" i="0" kern="1200" dirty="0" smtClean="0">
              <a:latin typeface="Times New Roman" panose="02020603050405020304" pitchFamily="18" charset="0"/>
              <a:cs typeface="Times New Roman" panose="02020603050405020304" pitchFamily="18" charset="0"/>
            </a:rPr>
            <a:t>Организация и осуществление управления внутренними (операционными) казначейскими рисками                                 в  ППО «</a:t>
          </a:r>
          <a:r>
            <a:rPr lang="en-US" sz="1200" b="0" i="0" kern="1200" dirty="0" err="1" smtClean="0">
              <a:latin typeface="Times New Roman" panose="02020603050405020304" pitchFamily="18" charset="0"/>
              <a:cs typeface="Times New Roman" panose="02020603050405020304" pitchFamily="18" charset="0"/>
            </a:rPr>
            <a:t>LanDocs</a:t>
          </a:r>
          <a:r>
            <a:rPr lang="ru-RU" sz="1200" b="0" i="0" kern="1200" dirty="0" smtClean="0">
              <a:latin typeface="Times New Roman" panose="02020603050405020304" pitchFamily="18" charset="0"/>
              <a:cs typeface="Times New Roman" panose="02020603050405020304" pitchFamily="18" charset="0"/>
            </a:rPr>
            <a:t>»</a:t>
          </a:r>
          <a:endParaRPr lang="ru-RU" sz="1200" b="0" i="0" kern="1200" dirty="0">
            <a:latin typeface="Times New Roman" panose="02020603050405020304" pitchFamily="18" charset="0"/>
            <a:cs typeface="Times New Roman" panose="02020603050405020304" pitchFamily="18" charset="0"/>
          </a:endParaRPr>
        </a:p>
      </dsp:txBody>
      <dsp:txXfrm>
        <a:off x="5128633" y="2009357"/>
        <a:ext cx="1480036" cy="1480036"/>
      </dsp:txXfrm>
    </dsp:sp>
    <dsp:sp modelId="{A97EAF6C-32BF-4318-B8AF-786483F6BA8A}">
      <dsp:nvSpPr>
        <dsp:cNvPr id="0" name=""/>
        <dsp:cNvSpPr/>
      </dsp:nvSpPr>
      <dsp:spPr>
        <a:xfrm>
          <a:off x="5099769" y="-22382"/>
          <a:ext cx="1537764" cy="1537764"/>
        </a:xfrm>
        <a:prstGeom prst="foldedCorner">
          <a:avLst/>
        </a:prstGeom>
        <a:solidFill>
          <a:schemeClr val="accent3">
            <a:alpha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ts val="0"/>
            </a:spcAft>
          </a:pPr>
          <a:r>
            <a:rPr lang="ru-RU" sz="1200" b="0" i="0" kern="1200" dirty="0" smtClean="0">
              <a:latin typeface="Times New Roman" panose="02020603050405020304" pitchFamily="18" charset="0"/>
              <a:cs typeface="Times New Roman" panose="02020603050405020304" pitchFamily="18" charset="0"/>
            </a:rPr>
            <a:t>Исключение человеческого </a:t>
          </a:r>
        </a:p>
        <a:p>
          <a:pPr lvl="0" algn="ctr" defTabSz="533400">
            <a:lnSpc>
              <a:spcPct val="90000"/>
            </a:lnSpc>
            <a:spcBef>
              <a:spcPct val="0"/>
            </a:spcBef>
            <a:spcAft>
              <a:spcPts val="0"/>
            </a:spcAft>
          </a:pPr>
          <a:r>
            <a:rPr lang="ru-RU" sz="1200" b="0" i="0" kern="1200" dirty="0" smtClean="0">
              <a:latin typeface="Times New Roman" panose="02020603050405020304" pitchFamily="18" charset="0"/>
              <a:cs typeface="Times New Roman" panose="02020603050405020304" pitchFamily="18" charset="0"/>
            </a:rPr>
            <a:t>фактора</a:t>
          </a:r>
          <a:endParaRPr lang="ru-RU" sz="1200" b="0" i="0" kern="1200" dirty="0">
            <a:latin typeface="Times New Roman" panose="02020603050405020304" pitchFamily="18" charset="0"/>
            <a:cs typeface="Times New Roman" panose="02020603050405020304" pitchFamily="18" charset="0"/>
          </a:endParaRPr>
        </a:p>
      </dsp:txBody>
      <dsp:txXfrm>
        <a:off x="5099769" y="-22382"/>
        <a:ext cx="1537764" cy="1281465"/>
      </dsp:txXfrm>
    </dsp:sp>
    <dsp:sp modelId="{07259B11-DE87-49C5-B087-4BA3BA17F1D4}">
      <dsp:nvSpPr>
        <dsp:cNvPr id="0" name=""/>
        <dsp:cNvSpPr/>
      </dsp:nvSpPr>
      <dsp:spPr>
        <a:xfrm>
          <a:off x="6834311" y="979055"/>
          <a:ext cx="1537764" cy="1537764"/>
        </a:xfrm>
        <a:prstGeom prst="foldedCorner">
          <a:avLst/>
        </a:prstGeom>
        <a:solidFill>
          <a:schemeClr val="accent4">
            <a:alpha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ru-RU" sz="1200" b="0" i="0" kern="1200" dirty="0" smtClean="0">
              <a:latin typeface="Times New Roman" panose="02020603050405020304" pitchFamily="18" charset="0"/>
              <a:cs typeface="Times New Roman" panose="02020603050405020304" pitchFamily="18" charset="0"/>
            </a:rPr>
            <a:t>Сокращение трудозатрат</a:t>
          </a:r>
          <a:endParaRPr lang="ru-RU" sz="1200" b="0" i="0" kern="1200" dirty="0">
            <a:latin typeface="Times New Roman" panose="02020603050405020304" pitchFamily="18" charset="0"/>
            <a:cs typeface="Times New Roman" panose="02020603050405020304" pitchFamily="18" charset="0"/>
          </a:endParaRPr>
        </a:p>
      </dsp:txBody>
      <dsp:txXfrm>
        <a:off x="6834311" y="979055"/>
        <a:ext cx="1537764" cy="1281465"/>
      </dsp:txXfrm>
    </dsp:sp>
    <dsp:sp modelId="{739AF5FD-9744-481E-80D9-BDD4F19BBF9D}">
      <dsp:nvSpPr>
        <dsp:cNvPr id="0" name=""/>
        <dsp:cNvSpPr/>
      </dsp:nvSpPr>
      <dsp:spPr>
        <a:xfrm>
          <a:off x="6948992" y="2952328"/>
          <a:ext cx="1537764" cy="1537764"/>
        </a:xfrm>
        <a:prstGeom prst="foldedCorner">
          <a:avLst/>
        </a:prstGeom>
        <a:solidFill>
          <a:schemeClr val="accent5">
            <a:alpha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ru-RU" sz="1200" b="0" i="0" kern="1200" dirty="0" smtClean="0">
              <a:latin typeface="Times New Roman" panose="02020603050405020304" pitchFamily="18" charset="0"/>
              <a:cs typeface="Times New Roman" panose="02020603050405020304" pitchFamily="18" charset="0"/>
            </a:rPr>
            <a:t>Автоматизация формирования реестров внутренних рисков</a:t>
          </a:r>
          <a:endParaRPr lang="ru-RU" sz="1200" b="0" i="0" kern="1200" dirty="0">
            <a:latin typeface="Times New Roman" panose="02020603050405020304" pitchFamily="18" charset="0"/>
            <a:cs typeface="Times New Roman" panose="02020603050405020304" pitchFamily="18" charset="0"/>
          </a:endParaRPr>
        </a:p>
      </dsp:txBody>
      <dsp:txXfrm>
        <a:off x="6948992" y="2952328"/>
        <a:ext cx="1537764" cy="1281465"/>
      </dsp:txXfrm>
    </dsp:sp>
    <dsp:sp modelId="{F040E146-62F2-4D78-AE40-ECA51BC5EFF8}">
      <dsp:nvSpPr>
        <dsp:cNvPr id="0" name=""/>
        <dsp:cNvSpPr/>
      </dsp:nvSpPr>
      <dsp:spPr>
        <a:xfrm>
          <a:off x="4932338" y="3937505"/>
          <a:ext cx="1872627" cy="1629491"/>
        </a:xfrm>
        <a:prstGeom prst="foldedCorner">
          <a:avLst/>
        </a:prstGeom>
        <a:solidFill>
          <a:schemeClr val="accent6">
            <a:alpha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ru-RU" sz="1200" b="0" i="0" kern="1200" dirty="0" smtClean="0">
              <a:latin typeface="Times New Roman" panose="02020603050405020304" pitchFamily="18" charset="0"/>
              <a:cs typeface="Times New Roman" panose="02020603050405020304" pitchFamily="18" charset="0"/>
            </a:rPr>
            <a:t>Автоактуализация Классификатора внутренних (операционных) казначейских рисков</a:t>
          </a:r>
          <a:endParaRPr lang="ru-RU" sz="1200" b="0" i="0" kern="1200" dirty="0">
            <a:latin typeface="Times New Roman" panose="02020603050405020304" pitchFamily="18" charset="0"/>
            <a:cs typeface="Times New Roman" panose="02020603050405020304" pitchFamily="18" charset="0"/>
          </a:endParaRPr>
        </a:p>
      </dsp:txBody>
      <dsp:txXfrm>
        <a:off x="4932338" y="3937505"/>
        <a:ext cx="1872627" cy="1357904"/>
      </dsp:txXfrm>
    </dsp:sp>
    <dsp:sp modelId="{0F361B43-9A0F-4FA8-9C02-6F975ED00AD4}">
      <dsp:nvSpPr>
        <dsp:cNvPr id="0" name=""/>
        <dsp:cNvSpPr/>
      </dsp:nvSpPr>
      <dsp:spPr>
        <a:xfrm>
          <a:off x="3276576" y="2880328"/>
          <a:ext cx="1537764" cy="1537764"/>
        </a:xfrm>
        <a:prstGeom prst="foldedCorner">
          <a:avLst/>
        </a:prstGeom>
        <a:solidFill>
          <a:schemeClr val="accent2">
            <a:alpha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ru-RU" sz="1200" b="0" i="0" kern="1200" dirty="0" smtClean="0">
              <a:latin typeface="Times New Roman" panose="02020603050405020304" pitchFamily="18" charset="0"/>
              <a:cs typeface="Times New Roman" panose="02020603050405020304" pitchFamily="18" charset="0"/>
            </a:rPr>
            <a:t>Автоматизация формирования Отчета о результатах управления внутренними рисками</a:t>
          </a:r>
          <a:endParaRPr lang="ru-RU" sz="1200" b="0" i="0" kern="1200" dirty="0">
            <a:latin typeface="Times New Roman" panose="02020603050405020304" pitchFamily="18" charset="0"/>
            <a:cs typeface="Times New Roman" panose="02020603050405020304" pitchFamily="18" charset="0"/>
          </a:endParaRPr>
        </a:p>
      </dsp:txBody>
      <dsp:txXfrm>
        <a:off x="3276576" y="2880328"/>
        <a:ext cx="1537764" cy="1281465"/>
      </dsp:txXfrm>
    </dsp:sp>
    <dsp:sp modelId="{DED9E77F-9148-4A97-AF7D-46515B3A6B89}">
      <dsp:nvSpPr>
        <dsp:cNvPr id="0" name=""/>
        <dsp:cNvSpPr/>
      </dsp:nvSpPr>
      <dsp:spPr>
        <a:xfrm>
          <a:off x="3365228" y="979055"/>
          <a:ext cx="1537764" cy="1537764"/>
        </a:xfrm>
        <a:prstGeom prst="foldedCorner">
          <a:avLst/>
        </a:prstGeom>
        <a:solidFill>
          <a:schemeClr val="accent3">
            <a:alpha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ru-RU" sz="1200" b="0" i="0" kern="1200" dirty="0" smtClean="0">
              <a:latin typeface="Times New Roman" panose="02020603050405020304" pitchFamily="18" charset="0"/>
              <a:cs typeface="Times New Roman" panose="02020603050405020304" pitchFamily="18" charset="0"/>
            </a:rPr>
            <a:t>Повышение качества мониторинга внутренних (операционных) казначейских рисков</a:t>
          </a:r>
          <a:endParaRPr lang="ru-RU" sz="1200" b="0" i="0" kern="1200" dirty="0">
            <a:latin typeface="Times New Roman" panose="02020603050405020304" pitchFamily="18" charset="0"/>
            <a:cs typeface="Times New Roman" panose="02020603050405020304" pitchFamily="18" charset="0"/>
          </a:endParaRPr>
        </a:p>
      </dsp:txBody>
      <dsp:txXfrm>
        <a:off x="3365228" y="979055"/>
        <a:ext cx="1537764" cy="1281465"/>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8/layout/BendingPictureCaptionList">
  <dgm:title val=""/>
  <dgm:desc val=""/>
  <dgm:catLst>
    <dgm:cat type="picture" pri="9000"/>
    <dgm:cat type="pictureconvert" pri="90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w" fact="1.11"/>
      <dgm:constr type="sp" refType="w" refFor="ch" refForName="composite" op="equ" fact="0.1"/>
      <dgm:constr type="w" for="ch" forName="sibTrans" refType="w" refFor="ch" refForName="composite" op="equ" fact="0.1"/>
      <dgm:constr type="h" for="ch" forName="sibTrans" refType="w" refFor="ch" refForName="sibTrans" op="equ"/>
    </dgm:constrLst>
    <dgm:forEach name="nodesForEach" axis="ch" ptType="node">
      <dgm:layoutNode name="composite">
        <dgm:alg type="composite">
          <dgm:param type="ar" val="1"/>
        </dgm:alg>
        <dgm:shape xmlns:r="http://schemas.openxmlformats.org/officeDocument/2006/relationships" r:blip="">
          <dgm:adjLst/>
        </dgm:shape>
        <dgm:choose name="Name4">
          <dgm:if name="Name5" func="var" arg="dir" op="equ" val="norm">
            <dgm:constrLst>
              <dgm:constr type="l" for="ch" forName="rect1" refType="w" fact="0"/>
              <dgm:constr type="t" for="ch" forName="rect1" refType="h" fact="0"/>
              <dgm:constr type="w" for="ch" forName="rect1" refType="w"/>
              <dgm:constr type="h" for="ch" forName="rect1" refType="h" fact="0.8"/>
              <dgm:constr type="l" for="ch" forName="wedgeRectCallout1" refType="w" fact="0.09"/>
              <dgm:constr type="t" for="ch" forName="wedgeRectCallout1" refType="h" fact="0.72"/>
              <dgm:constr type="w" for="ch" forName="wedgeRectCallout1" refType="w" fact="0.89"/>
              <dgm:constr type="h" for="ch" forName="wedgeRectCallout1" refType="h" fact="0.28"/>
            </dgm:constrLst>
          </dgm:if>
          <dgm:else name="Name6">
            <dgm:constrLst>
              <dgm:constr type="l" for="ch" forName="rect1" refType="w" fact="0"/>
              <dgm:constr type="t" for="ch" forName="rect1" refType="h" fact="0"/>
              <dgm:constr type="w" for="ch" forName="rect1" refType="w"/>
              <dgm:constr type="h" for="ch" forName="rect1" refType="h" fact="0.8"/>
              <dgm:constr type="l" for="ch" forName="wedgeRectCallout1" refType="w" fact="0.02"/>
              <dgm:constr type="t" for="ch" forName="wedgeRectCallout1" refType="h" fact="0.72"/>
              <dgm:constr type="w" for="ch" forName="wedgeRectCallout1" refType="w" fact="0.89"/>
              <dgm:constr type="h" for="ch" forName="wedgeRectCallout1" refType="h" fact="0.28"/>
            </dgm:constrLst>
          </dgm:else>
        </dgm:choose>
        <dgm:layoutNode name="rect1" styleLbl="bgImgPlace1">
          <dgm:alg type="sp"/>
          <dgm:shape xmlns:r="http://schemas.openxmlformats.org/officeDocument/2006/relationships" type="rect" r:blip="" blipPhldr="1">
            <dgm:adjLst/>
          </dgm:shape>
          <dgm:presOf/>
        </dgm:layoutNode>
        <dgm:layoutNode name="wedgeRectCallout1" styleLbl="node1">
          <dgm:varLst>
            <dgm:bulletEnabled val="1"/>
          </dgm:varLst>
          <dgm:alg type="tx"/>
          <dgm:choose name="Name7">
            <dgm:if name="Name8" func="var" arg="dir" op="equ" val="norm">
              <dgm:shape xmlns:r="http://schemas.openxmlformats.org/officeDocument/2006/relationships" type="wedgeRectCallout" r:blip="">
                <dgm:adjLst>
                  <dgm:adj idx="1" val="0.2025"/>
                  <dgm:adj idx="2" val="-0.607"/>
                </dgm:adjLst>
              </dgm:shape>
            </dgm:if>
            <dgm:else name="Name9">
              <dgm:shape xmlns:r="http://schemas.openxmlformats.org/officeDocument/2006/relationships" type="wedgeRectCallout" r:blip="">
                <dgm:adjLst>
                  <dgm:adj idx="1" val="-0.2025"/>
                  <dgm:adj idx="2" val="-0.607"/>
                </dgm:adjLst>
              </dgm:shape>
            </dgm:else>
          </dgm:choos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0.44578</cdr:x>
      <cdr:y>0.3933</cdr:y>
    </cdr:from>
    <cdr:to>
      <cdr:x>0.52228</cdr:x>
      <cdr:y>0.56552</cdr:y>
    </cdr:to>
    <cdr:sp macro="" textlink="">
      <cdr:nvSpPr>
        <cdr:cNvPr id="2" name="TextBox 1"/>
        <cdr:cNvSpPr txBox="1"/>
      </cdr:nvSpPr>
      <cdr:spPr>
        <a:xfrm xmlns:a="http://schemas.openxmlformats.org/drawingml/2006/main">
          <a:off x="5328591" y="2088232"/>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ru-RU"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783F388F-3274-4F1C-AA9A-29CF134E2B14}" type="datetimeFigureOut">
              <a:rPr lang="ru-RU" smtClean="0"/>
              <a:t>28.06.2018</a:t>
            </a:fld>
            <a:endParaRPr lang="ru-RU"/>
          </a:p>
        </p:txBody>
      </p:sp>
      <p:sp>
        <p:nvSpPr>
          <p:cNvPr id="4" name="Нижний колонтитул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9376F7B8-F958-4B76-A64B-F1E52C358E4C}" type="slidenum">
              <a:rPr lang="ru-RU" smtClean="0"/>
              <a:t>‹#›</a:t>
            </a:fld>
            <a:endParaRPr lang="ru-RU"/>
          </a:p>
        </p:txBody>
      </p:sp>
    </p:spTree>
    <p:extLst>
      <p:ext uri="{BB962C8B-B14F-4D97-AF65-F5344CB8AC3E}">
        <p14:creationId xmlns:p14="http://schemas.microsoft.com/office/powerpoint/2010/main" val="169820169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6332"/>
          </a:xfrm>
          <a:prstGeom prst="rect">
            <a:avLst/>
          </a:prstGeom>
        </p:spPr>
        <p:txBody>
          <a:bodyPr vert="horz" lIns="90992" tIns="45496" rIns="90992" bIns="45496" rtlCol="0"/>
          <a:lstStyle>
            <a:lvl1pPr algn="l">
              <a:defRPr sz="1200"/>
            </a:lvl1pPr>
          </a:lstStyle>
          <a:p>
            <a:endParaRPr lang="ru-RU"/>
          </a:p>
        </p:txBody>
      </p:sp>
      <p:sp>
        <p:nvSpPr>
          <p:cNvPr id="3" name="Дата 2"/>
          <p:cNvSpPr>
            <a:spLocks noGrp="1"/>
          </p:cNvSpPr>
          <p:nvPr>
            <p:ph type="dt" idx="1"/>
          </p:nvPr>
        </p:nvSpPr>
        <p:spPr>
          <a:xfrm>
            <a:off x="3850443" y="0"/>
            <a:ext cx="2945659" cy="496332"/>
          </a:xfrm>
          <a:prstGeom prst="rect">
            <a:avLst/>
          </a:prstGeom>
        </p:spPr>
        <p:txBody>
          <a:bodyPr vert="horz" lIns="90992" tIns="45496" rIns="90992" bIns="45496" rtlCol="0"/>
          <a:lstStyle>
            <a:lvl1pPr algn="r">
              <a:defRPr sz="1200"/>
            </a:lvl1pPr>
          </a:lstStyle>
          <a:p>
            <a:fld id="{2AAE7420-20AA-4009-9F7A-1E5CB4AA0EE6}" type="datetimeFigureOut">
              <a:rPr lang="ru-RU" smtClean="0"/>
              <a:pPr/>
              <a:t>28.06.2018</a:t>
            </a:fld>
            <a:endParaRPr lang="ru-RU"/>
          </a:p>
        </p:txBody>
      </p:sp>
      <p:sp>
        <p:nvSpPr>
          <p:cNvPr id="4" name="Образ слайда 3"/>
          <p:cNvSpPr>
            <a:spLocks noGrp="1" noRot="1" noChangeAspect="1"/>
          </p:cNvSpPr>
          <p:nvPr>
            <p:ph type="sldImg" idx="2"/>
          </p:nvPr>
        </p:nvSpPr>
        <p:spPr>
          <a:xfrm>
            <a:off x="92075" y="744538"/>
            <a:ext cx="6613525" cy="3722687"/>
          </a:xfrm>
          <a:prstGeom prst="rect">
            <a:avLst/>
          </a:prstGeom>
          <a:noFill/>
          <a:ln w="12700">
            <a:solidFill>
              <a:prstClr val="black"/>
            </a:solidFill>
          </a:ln>
        </p:spPr>
        <p:txBody>
          <a:bodyPr vert="horz" lIns="90992" tIns="45496" rIns="90992" bIns="45496" rtlCol="0" anchor="ctr"/>
          <a:lstStyle/>
          <a:p>
            <a:endParaRPr lang="ru-RU"/>
          </a:p>
        </p:txBody>
      </p:sp>
      <p:sp>
        <p:nvSpPr>
          <p:cNvPr id="5" name="Заметки 4"/>
          <p:cNvSpPr>
            <a:spLocks noGrp="1"/>
          </p:cNvSpPr>
          <p:nvPr>
            <p:ph type="body" sz="quarter" idx="3"/>
          </p:nvPr>
        </p:nvSpPr>
        <p:spPr>
          <a:xfrm>
            <a:off x="679768" y="4715154"/>
            <a:ext cx="5438140" cy="4466987"/>
          </a:xfrm>
          <a:prstGeom prst="rect">
            <a:avLst/>
          </a:prstGeom>
        </p:spPr>
        <p:txBody>
          <a:bodyPr vert="horz" lIns="90992" tIns="45496" rIns="90992" bIns="45496"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28584"/>
            <a:ext cx="2945659" cy="496332"/>
          </a:xfrm>
          <a:prstGeom prst="rect">
            <a:avLst/>
          </a:prstGeom>
        </p:spPr>
        <p:txBody>
          <a:bodyPr vert="horz" lIns="90992" tIns="45496" rIns="90992" bIns="45496" rtlCol="0" anchor="b"/>
          <a:lstStyle>
            <a:lvl1pPr algn="l">
              <a:defRPr sz="1200"/>
            </a:lvl1pPr>
          </a:lstStyle>
          <a:p>
            <a:endParaRPr lang="ru-RU"/>
          </a:p>
        </p:txBody>
      </p:sp>
      <p:sp>
        <p:nvSpPr>
          <p:cNvPr id="7" name="Номер слайда 6"/>
          <p:cNvSpPr>
            <a:spLocks noGrp="1"/>
          </p:cNvSpPr>
          <p:nvPr>
            <p:ph type="sldNum" sz="quarter" idx="5"/>
          </p:nvPr>
        </p:nvSpPr>
        <p:spPr>
          <a:xfrm>
            <a:off x="3850443" y="9428584"/>
            <a:ext cx="2945659" cy="496332"/>
          </a:xfrm>
          <a:prstGeom prst="rect">
            <a:avLst/>
          </a:prstGeom>
        </p:spPr>
        <p:txBody>
          <a:bodyPr vert="horz" lIns="90992" tIns="45496" rIns="90992" bIns="45496" rtlCol="0" anchor="b"/>
          <a:lstStyle>
            <a:lvl1pPr algn="r">
              <a:defRPr sz="1200"/>
            </a:lvl1pPr>
          </a:lstStyle>
          <a:p>
            <a:fld id="{7CFA778B-6923-47FB-ADF7-530144C1D0AC}" type="slidenum">
              <a:rPr lang="ru-RU" smtClean="0"/>
              <a:pPr/>
              <a:t>‹#›</a:t>
            </a:fld>
            <a:endParaRPr lang="ru-RU"/>
          </a:p>
        </p:txBody>
      </p:sp>
    </p:spTree>
    <p:extLst>
      <p:ext uri="{BB962C8B-B14F-4D97-AF65-F5344CB8AC3E}">
        <p14:creationId xmlns:p14="http://schemas.microsoft.com/office/powerpoint/2010/main" val="1351531062"/>
      </p:ext>
    </p:extLst>
  </p:cSld>
  <p:clrMap bg1="lt1" tx1="dk1" bg2="lt2" tx2="dk2" accent1="accent1" accent2="accent2" accent3="accent3" accent4="accent4" accent5="accent5" accent6="accent6" hlink="hlink" folHlink="folHlink"/>
  <p:hf sldNum="0" hdr="0" ftr="0" dt="0"/>
  <p:notesStyle>
    <a:lvl1pPr marL="0" algn="l" defTabSz="1219170" rtl="0" eaLnBrk="1" latinLnBrk="0" hangingPunct="1">
      <a:defRPr sz="1600" kern="1200">
        <a:solidFill>
          <a:schemeClr val="tx1"/>
        </a:solidFill>
        <a:latin typeface="+mn-lt"/>
        <a:ea typeface="+mn-ea"/>
        <a:cs typeface="+mn-cs"/>
      </a:defRPr>
    </a:lvl1pPr>
    <a:lvl2pPr marL="609585" algn="l" defTabSz="1219170" rtl="0" eaLnBrk="1" latinLnBrk="0" hangingPunct="1">
      <a:defRPr sz="1600" kern="1200">
        <a:solidFill>
          <a:schemeClr val="tx1"/>
        </a:solidFill>
        <a:latin typeface="+mn-lt"/>
        <a:ea typeface="+mn-ea"/>
        <a:cs typeface="+mn-cs"/>
      </a:defRPr>
    </a:lvl2pPr>
    <a:lvl3pPr marL="1219170" algn="l" defTabSz="1219170" rtl="0" eaLnBrk="1" latinLnBrk="0" hangingPunct="1">
      <a:defRPr sz="1600" kern="1200">
        <a:solidFill>
          <a:schemeClr val="tx1"/>
        </a:solidFill>
        <a:latin typeface="+mn-lt"/>
        <a:ea typeface="+mn-ea"/>
        <a:cs typeface="+mn-cs"/>
      </a:defRPr>
    </a:lvl3pPr>
    <a:lvl4pPr marL="1828754" algn="l" defTabSz="1219170" rtl="0" eaLnBrk="1" latinLnBrk="0" hangingPunct="1">
      <a:defRPr sz="1600" kern="1200">
        <a:solidFill>
          <a:schemeClr val="tx1"/>
        </a:solidFill>
        <a:latin typeface="+mn-lt"/>
        <a:ea typeface="+mn-ea"/>
        <a:cs typeface="+mn-cs"/>
      </a:defRPr>
    </a:lvl4pPr>
    <a:lvl5pPr marL="2438339" algn="l" defTabSz="1219170" rtl="0" eaLnBrk="1" latinLnBrk="0" hangingPunct="1">
      <a:defRPr sz="1600" kern="1200">
        <a:solidFill>
          <a:schemeClr val="tx1"/>
        </a:solidFill>
        <a:latin typeface="+mn-lt"/>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5" name="Нижний колонтитул 4"/>
          <p:cNvSpPr>
            <a:spLocks noGrp="1"/>
          </p:cNvSpPr>
          <p:nvPr>
            <p:ph type="ftr" sz="quarter" idx="11"/>
          </p:nvPr>
        </p:nvSpPr>
        <p:spPr/>
        <p:txBody>
          <a:bodyPr/>
          <a:lstStyle/>
          <a:p>
            <a:endParaRPr lang="ru-RU"/>
          </a:p>
        </p:txBody>
      </p:sp>
      <p:sp>
        <p:nvSpPr>
          <p:cNvPr id="6" name="Дата 5"/>
          <p:cNvSpPr>
            <a:spLocks noGrp="1"/>
          </p:cNvSpPr>
          <p:nvPr>
            <p:ph type="dt" idx="12"/>
          </p:nvPr>
        </p:nvSpPr>
        <p:spPr/>
        <p:txBody>
          <a:bodyPr/>
          <a:lstStyle/>
          <a:p>
            <a:fld id="{21FEE91D-4028-461F-91C4-CDB0CD10E00A}" type="datetime1">
              <a:rPr lang="ru-RU" smtClean="0"/>
              <a:t>28.06.2018</a:t>
            </a:fld>
            <a:endParaRPr lang="ru-RU"/>
          </a:p>
        </p:txBody>
      </p:sp>
      <p:sp>
        <p:nvSpPr>
          <p:cNvPr id="7" name="Верхний колонтитул 6"/>
          <p:cNvSpPr>
            <a:spLocks noGrp="1"/>
          </p:cNvSpPr>
          <p:nvPr>
            <p:ph type="hdr" sz="quarter" idx="14"/>
          </p:nvPr>
        </p:nvSpPr>
        <p:spPr/>
        <p:txBody>
          <a:bodyPr/>
          <a:lstStyle/>
          <a:p>
            <a:endParaRPr lang="ru-RU"/>
          </a:p>
        </p:txBody>
      </p:sp>
    </p:spTree>
    <p:extLst>
      <p:ext uri="{BB962C8B-B14F-4D97-AF65-F5344CB8AC3E}">
        <p14:creationId xmlns:p14="http://schemas.microsoft.com/office/powerpoint/2010/main" val="2447472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Tree>
    <p:extLst>
      <p:ext uri="{BB962C8B-B14F-4D97-AF65-F5344CB8AC3E}">
        <p14:creationId xmlns:p14="http://schemas.microsoft.com/office/powerpoint/2010/main" val="42051639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7CFA778B-6923-47FB-ADF7-530144C1D0AC}" type="slidenum">
              <a:rPr lang="ru-RU" smtClean="0"/>
              <a:pPr/>
              <a:t>3</a:t>
            </a:fld>
            <a:endParaRPr lang="ru-RU"/>
          </a:p>
        </p:txBody>
      </p:sp>
    </p:spTree>
    <p:extLst>
      <p:ext uri="{BB962C8B-B14F-4D97-AF65-F5344CB8AC3E}">
        <p14:creationId xmlns:p14="http://schemas.microsoft.com/office/powerpoint/2010/main" val="32037517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Tree>
    <p:extLst>
      <p:ext uri="{BB962C8B-B14F-4D97-AF65-F5344CB8AC3E}">
        <p14:creationId xmlns:p14="http://schemas.microsoft.com/office/powerpoint/2010/main" val="33280993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Tree>
    <p:extLst>
      <p:ext uri="{BB962C8B-B14F-4D97-AF65-F5344CB8AC3E}">
        <p14:creationId xmlns:p14="http://schemas.microsoft.com/office/powerpoint/2010/main" val="25329016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39938" name="Rectangle 2"/>
          <p:cNvSpPr>
            <a:spLocks noGrp="1" noChangeArrowheads="1"/>
          </p:cNvSpPr>
          <p:nvPr>
            <p:ph type="ctrTitle"/>
          </p:nvPr>
        </p:nvSpPr>
        <p:spPr>
          <a:xfrm>
            <a:off x="914281" y="2130919"/>
            <a:ext cx="10361851" cy="1470366"/>
          </a:xfrm>
        </p:spPr>
        <p:txBody>
          <a:bodyPr/>
          <a:lstStyle>
            <a:lvl1pPr algn="ctr">
              <a:defRPr sz="6400">
                <a:latin typeface="Times New Roman" pitchFamily="18" charset="0"/>
              </a:defRPr>
            </a:lvl1pPr>
          </a:lstStyle>
          <a:p>
            <a:r>
              <a:rPr lang="ru-RU"/>
              <a:t>Образец заголовка</a:t>
            </a:r>
          </a:p>
        </p:txBody>
      </p:sp>
      <p:sp>
        <p:nvSpPr>
          <p:cNvPr id="39939" name="Rectangle 3"/>
          <p:cNvSpPr>
            <a:spLocks noGrp="1" noChangeArrowheads="1"/>
          </p:cNvSpPr>
          <p:nvPr>
            <p:ph type="subTitle" idx="1"/>
          </p:nvPr>
        </p:nvSpPr>
        <p:spPr>
          <a:xfrm>
            <a:off x="1828562" y="3887100"/>
            <a:ext cx="8533289" cy="1753006"/>
          </a:xfrm>
        </p:spPr>
        <p:txBody>
          <a:bodyPr/>
          <a:lstStyle>
            <a:lvl1pPr marL="0" indent="0" algn="ctr">
              <a:buFontTx/>
              <a:buNone/>
              <a:defRPr>
                <a:latin typeface="Times New Roman" pitchFamily="18" charset="0"/>
              </a:defRPr>
            </a:lvl1pPr>
          </a:lstStyle>
          <a:p>
            <a:r>
              <a:rPr lang="ru-RU"/>
              <a:t>Образец подзаголовка</a:t>
            </a:r>
          </a:p>
        </p:txBody>
      </p:sp>
      <p:sp>
        <p:nvSpPr>
          <p:cNvPr id="4" name="Rectangle 4"/>
          <p:cNvSpPr>
            <a:spLocks noGrp="1" noChangeArrowheads="1"/>
          </p:cNvSpPr>
          <p:nvPr>
            <p:ph type="dt" sz="half" idx="10"/>
          </p:nvPr>
        </p:nvSpPr>
        <p:spPr/>
        <p:txBody>
          <a:bodyPr/>
          <a:lstStyle>
            <a:lvl1pPr>
              <a:defRPr/>
            </a:lvl1pPr>
          </a:lstStyle>
          <a:p>
            <a:pPr>
              <a:defRPr/>
            </a:pPr>
            <a:endParaRPr lang="ru-RU">
              <a:solidFill>
                <a:srgbClr val="003864"/>
              </a:solidFill>
            </a:endParaRPr>
          </a:p>
        </p:txBody>
      </p:sp>
      <p:sp>
        <p:nvSpPr>
          <p:cNvPr id="5" name="Rectangle 5"/>
          <p:cNvSpPr>
            <a:spLocks noGrp="1" noChangeArrowheads="1"/>
          </p:cNvSpPr>
          <p:nvPr>
            <p:ph type="ftr" sz="quarter" idx="11"/>
          </p:nvPr>
        </p:nvSpPr>
        <p:spPr/>
        <p:txBody>
          <a:bodyPr/>
          <a:lstStyle>
            <a:lvl1pPr>
              <a:defRPr/>
            </a:lvl1pPr>
          </a:lstStyle>
          <a:p>
            <a:pPr>
              <a:defRPr/>
            </a:pPr>
            <a:endParaRPr lang="ru-RU">
              <a:solidFill>
                <a:srgbClr val="003864"/>
              </a:solidFill>
            </a:endParaRPr>
          </a:p>
        </p:txBody>
      </p:sp>
      <p:sp>
        <p:nvSpPr>
          <p:cNvPr id="6" name="Rectangle 6"/>
          <p:cNvSpPr>
            <a:spLocks noGrp="1" noChangeArrowheads="1"/>
          </p:cNvSpPr>
          <p:nvPr>
            <p:ph type="sldNum" sz="quarter" idx="12"/>
          </p:nvPr>
        </p:nvSpPr>
        <p:spPr>
          <a:xfrm>
            <a:off x="8736463" y="6246671"/>
            <a:ext cx="2844430" cy="476361"/>
          </a:xfrm>
        </p:spPr>
        <p:txBody>
          <a:bodyPr/>
          <a:lstStyle>
            <a:lvl1pPr>
              <a:defRPr/>
            </a:lvl1pPr>
          </a:lstStyle>
          <a:p>
            <a:pPr>
              <a:defRPr/>
            </a:pPr>
            <a:fld id="{5CA046FE-FF32-41AF-B5A3-A0CE30310BFD}" type="slidenum">
              <a:rPr lang="ru-RU">
                <a:solidFill>
                  <a:srgbClr val="003864"/>
                </a:solidFill>
              </a:rPr>
              <a:pPr>
                <a:defRPr/>
              </a:pPr>
              <a:t>‹#›</a:t>
            </a:fld>
            <a:endParaRPr lang="ru-RU">
              <a:solidFill>
                <a:srgbClr val="003864"/>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F19D960-4D38-4BE7-B548-1C7ADD5414F1}" type="slidenum">
              <a:rPr lang="ru-RU">
                <a:solidFill>
                  <a:srgbClr val="FFFFFF"/>
                </a:solidFill>
              </a:rPr>
              <a:pPr>
                <a:defRPr/>
              </a:pPr>
              <a:t>‹#›</a:t>
            </a:fld>
            <a:endParaRPr lang="ru-RU">
              <a:solidFill>
                <a:srgbClr val="FFFFFF"/>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838049" y="717717"/>
            <a:ext cx="2742843" cy="5409866"/>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09521" y="717717"/>
            <a:ext cx="8025355" cy="540986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2FAAD83-9531-46A0-B345-C7C304DEF28F}" type="slidenum">
              <a:rPr lang="ru-RU">
                <a:solidFill>
                  <a:srgbClr val="FFFFFF"/>
                </a:solidFill>
              </a:rPr>
              <a:pPr>
                <a:defRPr/>
              </a:pPr>
              <a:t>‹#›</a:t>
            </a:fld>
            <a:endParaRPr lang="ru-RU">
              <a:solidFill>
                <a:srgbClr val="FFFFFF"/>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Заголовок и текст над объект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2220" y="717716"/>
            <a:ext cx="10943859" cy="719305"/>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609521" y="1600571"/>
            <a:ext cx="10971372" cy="2186494"/>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609521" y="3939502"/>
            <a:ext cx="10971372" cy="2188081"/>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ru-RU">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ru-RU">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71EBFC5-5B9C-4832-B703-4B9E7B3070C1}" type="slidenum">
              <a:rPr lang="ru-RU">
                <a:solidFill>
                  <a:srgbClr val="FFFFFF"/>
                </a:solidFill>
              </a:rPr>
              <a:pPr>
                <a:defRPr/>
              </a:pPr>
              <a:t>‹#›</a:t>
            </a:fld>
            <a:endParaRPr lang="ru-RU">
              <a:solidFill>
                <a:srgbClr val="FFFFFF"/>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Заголовок и диаграмм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2220" y="717716"/>
            <a:ext cx="10943859" cy="719305"/>
          </a:xfrm>
        </p:spPr>
        <p:txBody>
          <a:bodyPr/>
          <a:lstStyle/>
          <a:p>
            <a:r>
              <a:rPr lang="ru-RU" smtClean="0"/>
              <a:t>Образец заголовка</a:t>
            </a:r>
            <a:endParaRPr lang="ru-RU"/>
          </a:p>
        </p:txBody>
      </p:sp>
      <p:sp>
        <p:nvSpPr>
          <p:cNvPr id="3" name="Диаграмма 2"/>
          <p:cNvSpPr>
            <a:spLocks noGrp="1"/>
          </p:cNvSpPr>
          <p:nvPr>
            <p:ph type="chart" idx="1"/>
          </p:nvPr>
        </p:nvSpPr>
        <p:spPr>
          <a:xfrm>
            <a:off x="609521" y="1600572"/>
            <a:ext cx="10971372" cy="4527011"/>
          </a:xfrm>
        </p:spPr>
        <p:txBody>
          <a:bodyPr/>
          <a:lstStyle/>
          <a:p>
            <a:pPr lvl="0"/>
            <a:endParaRPr lang="ru-RU" noProof="0"/>
          </a:p>
        </p:txBody>
      </p:sp>
      <p:sp>
        <p:nvSpPr>
          <p:cNvPr id="4" name="Rectangle 4"/>
          <p:cNvSpPr>
            <a:spLocks noGrp="1" noChangeArrowheads="1"/>
          </p:cNvSpPr>
          <p:nvPr>
            <p:ph type="dt" sz="half" idx="10"/>
          </p:nvPr>
        </p:nvSpPr>
        <p:spPr>
          <a:ln/>
        </p:spPr>
        <p:txBody>
          <a:bodyPr/>
          <a:lstStyle>
            <a:lvl1pPr>
              <a:defRPr/>
            </a:lvl1pPr>
          </a:lstStyle>
          <a:p>
            <a:pPr>
              <a:defRPr/>
            </a:pPr>
            <a:endParaRPr lang="ru-RU">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5D3808A-B1B7-496A-8488-FDC3109CB8E5}" type="slidenum">
              <a:rPr lang="ru-RU">
                <a:solidFill>
                  <a:srgbClr val="FFFFFF"/>
                </a:solidFill>
              </a:rPr>
              <a:pPr>
                <a:defRPr/>
              </a:pPr>
              <a:t>‹#›</a:t>
            </a:fld>
            <a:endParaRPr lang="ru-RU">
              <a:solidFill>
                <a:srgbClr val="FFFFFF"/>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2220" y="717716"/>
            <a:ext cx="10943859" cy="719305"/>
          </a:xfrm>
        </p:spPr>
        <p:txBody>
          <a:bodyPr/>
          <a:lstStyle/>
          <a:p>
            <a:r>
              <a:rPr lang="ru-RU" smtClean="0"/>
              <a:t>Образец заголовка</a:t>
            </a:r>
            <a:endParaRPr lang="ru-RU"/>
          </a:p>
        </p:txBody>
      </p:sp>
      <p:sp>
        <p:nvSpPr>
          <p:cNvPr id="3" name="Таблица 2"/>
          <p:cNvSpPr>
            <a:spLocks noGrp="1"/>
          </p:cNvSpPr>
          <p:nvPr>
            <p:ph type="tbl" idx="1"/>
          </p:nvPr>
        </p:nvSpPr>
        <p:spPr>
          <a:xfrm>
            <a:off x="609521" y="1600572"/>
            <a:ext cx="10971372" cy="4527011"/>
          </a:xfrm>
        </p:spPr>
        <p:txBody>
          <a:bodyPr/>
          <a:lstStyle/>
          <a:p>
            <a:pPr lvl="0"/>
            <a:endParaRPr lang="ru-RU" noProof="0"/>
          </a:p>
        </p:txBody>
      </p:sp>
      <p:sp>
        <p:nvSpPr>
          <p:cNvPr id="4" name="Rectangle 4"/>
          <p:cNvSpPr>
            <a:spLocks noGrp="1" noChangeArrowheads="1"/>
          </p:cNvSpPr>
          <p:nvPr>
            <p:ph type="dt" sz="half" idx="10"/>
          </p:nvPr>
        </p:nvSpPr>
        <p:spPr>
          <a:ln/>
        </p:spPr>
        <p:txBody>
          <a:bodyPr/>
          <a:lstStyle>
            <a:lvl1pPr>
              <a:defRPr/>
            </a:lvl1pPr>
          </a:lstStyle>
          <a:p>
            <a:pPr>
              <a:defRPr/>
            </a:pPr>
            <a:endParaRPr lang="ru-RU">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C670AEB-8B2A-44B7-896A-44DA9B80D9E2}" type="slidenum">
              <a:rPr lang="ru-RU">
                <a:solidFill>
                  <a:srgbClr val="FFFFFF"/>
                </a:solidFill>
              </a:rPr>
              <a:pPr>
                <a:defRPr/>
              </a:pPr>
              <a:t>‹#›</a:t>
            </a:fld>
            <a:endParaRPr lang="ru-RU">
              <a:solidFill>
                <a:srgbClr val="FFFFFF"/>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woObj" preserve="1">
  <p:cSld name="Заголовок, 1 большой объект и 2 маленьких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2220" y="717716"/>
            <a:ext cx="10943859" cy="719305"/>
          </a:xfrm>
        </p:spPr>
        <p:txBody>
          <a:bodyPr/>
          <a:lstStyle/>
          <a:p>
            <a:r>
              <a:rPr lang="ru-RU" smtClean="0"/>
              <a:t>Образец заголовка</a:t>
            </a:r>
            <a:endParaRPr lang="ru-RU"/>
          </a:p>
        </p:txBody>
      </p:sp>
      <p:sp>
        <p:nvSpPr>
          <p:cNvPr id="3" name="Содержимое 2"/>
          <p:cNvSpPr>
            <a:spLocks noGrp="1"/>
          </p:cNvSpPr>
          <p:nvPr>
            <p:ph sz="half" idx="1"/>
          </p:nvPr>
        </p:nvSpPr>
        <p:spPr>
          <a:xfrm>
            <a:off x="609521" y="1600572"/>
            <a:ext cx="5384099" cy="4527011"/>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quarter" idx="2"/>
          </p:nvPr>
        </p:nvSpPr>
        <p:spPr>
          <a:xfrm>
            <a:off x="6196793" y="1600571"/>
            <a:ext cx="5384099" cy="2186494"/>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Содержимое 4"/>
          <p:cNvSpPr>
            <a:spLocks noGrp="1"/>
          </p:cNvSpPr>
          <p:nvPr>
            <p:ph sz="quarter" idx="3"/>
          </p:nvPr>
        </p:nvSpPr>
        <p:spPr>
          <a:xfrm>
            <a:off x="6196793" y="3939502"/>
            <a:ext cx="5384099" cy="2188081"/>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Rectangle 4"/>
          <p:cNvSpPr>
            <a:spLocks noGrp="1" noChangeArrowheads="1"/>
          </p:cNvSpPr>
          <p:nvPr>
            <p:ph type="dt" sz="half" idx="10"/>
          </p:nvPr>
        </p:nvSpPr>
        <p:spPr>
          <a:ln/>
        </p:spPr>
        <p:txBody>
          <a:bodyPr/>
          <a:lstStyle>
            <a:lvl1pPr>
              <a:defRPr/>
            </a:lvl1pPr>
          </a:lstStyle>
          <a:p>
            <a:pPr>
              <a:defRPr/>
            </a:pPr>
            <a:endParaRPr lang="ru-RU">
              <a:solidFill>
                <a:srgbClr val="FFFFFF"/>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ru-RU">
              <a:solidFill>
                <a:srgbClr val="FFFFFF"/>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fld id="{F243B2B0-26E0-4586-AC18-2A91A312F32E}" type="slidenum">
              <a:rPr lang="ru-RU">
                <a:solidFill>
                  <a:srgbClr val="FFFFFF"/>
                </a:solidFill>
              </a:rPr>
              <a:pPr>
                <a:defRPr/>
              </a:pPr>
              <a:t>‹#›</a:t>
            </a:fld>
            <a:endParaRPr lang="ru-RU">
              <a:solidFill>
                <a:srgbClr val="FFFFFF"/>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1_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14281" y="2130919"/>
            <a:ext cx="10361851" cy="1470366"/>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828562" y="3887100"/>
            <a:ext cx="8533289" cy="1753006"/>
          </a:xfrm>
        </p:spPr>
        <p:txBody>
          <a:bodyPr/>
          <a:lstStyle>
            <a:lvl1pPr marL="0" indent="0" algn="ctr">
              <a:buNone/>
              <a:defRPr/>
            </a:lvl1pPr>
            <a:lvl2pPr marL="609585" indent="0" algn="ctr">
              <a:buNone/>
              <a:defRPr/>
            </a:lvl2pPr>
            <a:lvl3pPr marL="1219170" indent="0" algn="ctr">
              <a:buNone/>
              <a:defRPr/>
            </a:lvl3pPr>
            <a:lvl4pPr marL="1828754" indent="0" algn="ctr">
              <a:buNone/>
              <a:defRPr/>
            </a:lvl4pPr>
            <a:lvl5pPr marL="2438339" indent="0" algn="ctr">
              <a:buNone/>
              <a:defRPr/>
            </a:lvl5pPr>
            <a:lvl6pPr marL="3047924" indent="0" algn="ctr">
              <a:buNone/>
              <a:defRPr/>
            </a:lvl6pPr>
            <a:lvl7pPr marL="3657509" indent="0" algn="ctr">
              <a:buNone/>
              <a:defRPr/>
            </a:lvl7pPr>
            <a:lvl8pPr marL="4267093" indent="0" algn="ctr">
              <a:buNone/>
              <a:defRPr/>
            </a:lvl8pPr>
            <a:lvl9pPr marL="4876678" indent="0" algn="ctr">
              <a:buNone/>
              <a:defRPr/>
            </a:lvl9pPr>
          </a:lstStyle>
          <a:p>
            <a:r>
              <a:rPr lang="ru-RU" smtClean="0"/>
              <a:t>Образец подзаголовка</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B286632-668C-4A4D-B2FA-8DF6B8871DEF}" type="slidenum">
              <a:rPr lang="ru-RU">
                <a:solidFill>
                  <a:srgbClr val="FFFFFF"/>
                </a:solidFill>
              </a:rPr>
              <a:pPr>
                <a:defRPr/>
              </a:pPr>
              <a:t>‹#›</a:t>
            </a:fld>
            <a:endParaRPr lang="ru-RU">
              <a:solidFill>
                <a:srgbClr val="FFFFFF"/>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Only" preserve="1">
  <p:cSld name="Объект">
    <p:spTree>
      <p:nvGrpSpPr>
        <p:cNvPr id="1" name=""/>
        <p:cNvGrpSpPr/>
        <p:nvPr/>
      </p:nvGrpSpPr>
      <p:grpSpPr>
        <a:xfrm>
          <a:off x="0" y="0"/>
          <a:ext cx="0" cy="0"/>
          <a:chOff x="0" y="0"/>
          <a:chExt cx="0" cy="0"/>
        </a:xfrm>
      </p:grpSpPr>
      <p:sp>
        <p:nvSpPr>
          <p:cNvPr id="2" name="Содержимое 1"/>
          <p:cNvSpPr>
            <a:spLocks noGrp="1"/>
          </p:cNvSpPr>
          <p:nvPr>
            <p:ph/>
          </p:nvPr>
        </p:nvSpPr>
        <p:spPr>
          <a:xfrm>
            <a:off x="609521" y="717717"/>
            <a:ext cx="10971372" cy="540986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3" name="Rectangle 4"/>
          <p:cNvSpPr>
            <a:spLocks noGrp="1" noChangeArrowheads="1"/>
          </p:cNvSpPr>
          <p:nvPr>
            <p:ph type="dt" sz="half" idx="10"/>
          </p:nvPr>
        </p:nvSpPr>
        <p:spPr>
          <a:ln/>
        </p:spPr>
        <p:txBody>
          <a:bodyPr/>
          <a:lstStyle>
            <a:lvl1pPr>
              <a:defRPr/>
            </a:lvl1pPr>
          </a:lstStyle>
          <a:p>
            <a:pPr>
              <a:defRPr/>
            </a:pPr>
            <a:endParaRPr lang="ru-RU">
              <a:solidFill>
                <a:srgbClr val="FFFFFF"/>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ru-RU">
              <a:solidFill>
                <a:srgbClr val="FFFFFF"/>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0339BA45-CB4D-4051-80CA-88285FA3AD9B}" type="slidenum">
              <a:rPr lang="ru-RU">
                <a:solidFill>
                  <a:srgbClr val="FFFFFF"/>
                </a:solidFill>
              </a:rPr>
              <a:pPr>
                <a:defRPr/>
              </a:pPr>
              <a:t>‹#›</a:t>
            </a:fld>
            <a:endParaRPr lang="ru-RU">
              <a:solidFill>
                <a:srgbClr val="FFFFFF"/>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39938" name="Rectangle 2"/>
          <p:cNvSpPr>
            <a:spLocks noGrp="1" noChangeArrowheads="1"/>
          </p:cNvSpPr>
          <p:nvPr>
            <p:ph type="ctrTitle"/>
          </p:nvPr>
        </p:nvSpPr>
        <p:spPr>
          <a:xfrm>
            <a:off x="914281" y="2130919"/>
            <a:ext cx="10361851" cy="1470366"/>
          </a:xfrm>
        </p:spPr>
        <p:txBody>
          <a:bodyPr/>
          <a:lstStyle>
            <a:lvl1pPr algn="ctr">
              <a:defRPr sz="6400">
                <a:latin typeface="Times New Roman" pitchFamily="18" charset="0"/>
              </a:defRPr>
            </a:lvl1pPr>
          </a:lstStyle>
          <a:p>
            <a:r>
              <a:rPr lang="ru-RU"/>
              <a:t>Образец заголовка</a:t>
            </a:r>
          </a:p>
        </p:txBody>
      </p:sp>
      <p:sp>
        <p:nvSpPr>
          <p:cNvPr id="39939" name="Rectangle 3"/>
          <p:cNvSpPr>
            <a:spLocks noGrp="1" noChangeArrowheads="1"/>
          </p:cNvSpPr>
          <p:nvPr>
            <p:ph type="subTitle" idx="1"/>
          </p:nvPr>
        </p:nvSpPr>
        <p:spPr>
          <a:xfrm>
            <a:off x="1828562" y="3887100"/>
            <a:ext cx="8533289" cy="1753006"/>
          </a:xfrm>
        </p:spPr>
        <p:txBody>
          <a:bodyPr/>
          <a:lstStyle>
            <a:lvl1pPr marL="0" indent="0" algn="ctr">
              <a:buFontTx/>
              <a:buNone/>
              <a:defRPr>
                <a:latin typeface="Times New Roman" pitchFamily="18" charset="0"/>
              </a:defRPr>
            </a:lvl1pPr>
          </a:lstStyle>
          <a:p>
            <a:r>
              <a:rPr lang="ru-RU"/>
              <a:t>Образец подзаголовка</a:t>
            </a:r>
          </a:p>
        </p:txBody>
      </p:sp>
      <p:sp>
        <p:nvSpPr>
          <p:cNvPr id="4" name="Rectangle 4"/>
          <p:cNvSpPr>
            <a:spLocks noGrp="1" noChangeArrowheads="1"/>
          </p:cNvSpPr>
          <p:nvPr>
            <p:ph type="dt" sz="half" idx="10"/>
          </p:nvPr>
        </p:nvSpPr>
        <p:spPr/>
        <p:txBody>
          <a:bodyPr/>
          <a:lstStyle>
            <a:lvl1pPr>
              <a:defRPr/>
            </a:lvl1pPr>
          </a:lstStyle>
          <a:p>
            <a:pPr>
              <a:defRPr/>
            </a:pPr>
            <a:endParaRPr lang="ru-RU">
              <a:solidFill>
                <a:srgbClr val="003864"/>
              </a:solidFill>
            </a:endParaRPr>
          </a:p>
        </p:txBody>
      </p:sp>
      <p:sp>
        <p:nvSpPr>
          <p:cNvPr id="5" name="Rectangle 5"/>
          <p:cNvSpPr>
            <a:spLocks noGrp="1" noChangeArrowheads="1"/>
          </p:cNvSpPr>
          <p:nvPr>
            <p:ph type="ftr" sz="quarter" idx="11"/>
          </p:nvPr>
        </p:nvSpPr>
        <p:spPr/>
        <p:txBody>
          <a:bodyPr/>
          <a:lstStyle>
            <a:lvl1pPr>
              <a:defRPr/>
            </a:lvl1pPr>
          </a:lstStyle>
          <a:p>
            <a:pPr>
              <a:defRPr/>
            </a:pPr>
            <a:endParaRPr lang="ru-RU">
              <a:solidFill>
                <a:srgbClr val="003864"/>
              </a:solidFill>
            </a:endParaRPr>
          </a:p>
        </p:txBody>
      </p:sp>
      <p:sp>
        <p:nvSpPr>
          <p:cNvPr id="6" name="Rectangle 6"/>
          <p:cNvSpPr>
            <a:spLocks noGrp="1" noChangeArrowheads="1"/>
          </p:cNvSpPr>
          <p:nvPr>
            <p:ph type="sldNum" sz="quarter" idx="12"/>
          </p:nvPr>
        </p:nvSpPr>
        <p:spPr>
          <a:xfrm>
            <a:off x="8736463" y="6246671"/>
            <a:ext cx="2844430" cy="476361"/>
          </a:xfrm>
        </p:spPr>
        <p:txBody>
          <a:bodyPr/>
          <a:lstStyle>
            <a:lvl1pPr>
              <a:defRPr/>
            </a:lvl1pPr>
          </a:lstStyle>
          <a:p>
            <a:pPr>
              <a:defRPr/>
            </a:pPr>
            <a:fld id="{38BD9887-DA18-4FE3-9508-40D9B687A5EF}" type="slidenum">
              <a:rPr lang="ru-RU">
                <a:solidFill>
                  <a:srgbClr val="003864"/>
                </a:solidFill>
              </a:rPr>
              <a:pPr>
                <a:defRPr/>
              </a:pPr>
              <a:t>‹#›</a:t>
            </a:fld>
            <a:endParaRPr lang="ru-RU">
              <a:solidFill>
                <a:srgbClr val="003864"/>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657C919-BE4F-4118-9DB8-4F973C530EAE}" type="slidenum">
              <a:rPr lang="ru-RU">
                <a:solidFill>
                  <a:srgbClr val="FFFFFF"/>
                </a:solidFill>
              </a:rPr>
              <a:pPr>
                <a:defRPr/>
              </a:pPr>
              <a:t>‹#›</a:t>
            </a:fld>
            <a:endParaRPr lang="ru-RU">
              <a:solidFill>
                <a:srgbClr val="FFFFFF"/>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F85FB5A-086A-4C0A-9F8D-3CD8D23D1659}" type="slidenum">
              <a:rPr lang="ru-RU">
                <a:solidFill>
                  <a:srgbClr val="FFFFFF"/>
                </a:solidFill>
              </a:rPr>
              <a:pPr>
                <a:defRPr/>
              </a:pPr>
              <a:t>‹#›</a:t>
            </a:fld>
            <a:endParaRPr lang="ru-RU">
              <a:solidFill>
                <a:srgbClr val="FFFFFF"/>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2959" y="4407922"/>
            <a:ext cx="10361851" cy="1362390"/>
          </a:xfrm>
        </p:spPr>
        <p:txBody>
          <a:bodyPr anchor="t"/>
          <a:lstStyle>
            <a:lvl1pPr algn="l">
              <a:defRPr sz="5300" b="1" cap="all"/>
            </a:lvl1pPr>
          </a:lstStyle>
          <a:p>
            <a:r>
              <a:rPr lang="ru-RU" smtClean="0"/>
              <a:t>Образец заголовка</a:t>
            </a:r>
            <a:endParaRPr lang="ru-RU"/>
          </a:p>
        </p:txBody>
      </p:sp>
      <p:sp>
        <p:nvSpPr>
          <p:cNvPr id="3" name="Текст 2"/>
          <p:cNvSpPr>
            <a:spLocks noGrp="1"/>
          </p:cNvSpPr>
          <p:nvPr>
            <p:ph type="body" idx="1"/>
          </p:nvPr>
        </p:nvSpPr>
        <p:spPr>
          <a:xfrm>
            <a:off x="962959" y="2907386"/>
            <a:ext cx="10361851" cy="1500534"/>
          </a:xfrm>
        </p:spPr>
        <p:txBody>
          <a:bodyPr anchor="b"/>
          <a:lstStyle>
            <a:lvl1pPr marL="0" indent="0">
              <a:buNone/>
              <a:defRPr sz="2700"/>
            </a:lvl1pPr>
            <a:lvl2pPr marL="609585" indent="0">
              <a:buNone/>
              <a:defRPr sz="2400"/>
            </a:lvl2pPr>
            <a:lvl3pPr marL="1219170" indent="0">
              <a:buNone/>
              <a:defRPr sz="2100"/>
            </a:lvl3pPr>
            <a:lvl4pPr marL="1828754" indent="0">
              <a:buNone/>
              <a:defRPr sz="1900"/>
            </a:lvl4pPr>
            <a:lvl5pPr marL="2438339" indent="0">
              <a:buNone/>
              <a:defRPr sz="1900"/>
            </a:lvl5pPr>
            <a:lvl6pPr marL="3047924" indent="0">
              <a:buNone/>
              <a:defRPr sz="1900"/>
            </a:lvl6pPr>
            <a:lvl7pPr marL="3657509" indent="0">
              <a:buNone/>
              <a:defRPr sz="1900"/>
            </a:lvl7pPr>
            <a:lvl8pPr marL="4267093" indent="0">
              <a:buNone/>
              <a:defRPr sz="1900"/>
            </a:lvl8pPr>
            <a:lvl9pPr marL="4876678" indent="0">
              <a:buNone/>
              <a:defRPr sz="19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F68C968-7808-496A-9A5D-D3FA89AAA696}" type="slidenum">
              <a:rPr lang="ru-RU">
                <a:solidFill>
                  <a:srgbClr val="FFFFFF"/>
                </a:solidFill>
              </a:rPr>
              <a:pPr>
                <a:defRPr/>
              </a:pPr>
              <a:t>‹#›</a:t>
            </a:fld>
            <a:endParaRPr lang="ru-RU">
              <a:solidFill>
                <a:srgbClr val="FFFFFF"/>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609521" y="1600572"/>
            <a:ext cx="5384099" cy="4527011"/>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6196793" y="1600572"/>
            <a:ext cx="5384099" cy="4527011"/>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ru-RU">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ru-RU">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8738625-BEBE-4715-B07C-94E4E2F4F432}" type="slidenum">
              <a:rPr lang="ru-RU">
                <a:solidFill>
                  <a:srgbClr val="FFFFFF"/>
                </a:solidFill>
              </a:rPr>
              <a:pPr>
                <a:defRPr/>
              </a:pPr>
              <a:t>‹#›</a:t>
            </a:fld>
            <a:endParaRPr lang="ru-RU">
              <a:solidFill>
                <a:srgbClr val="FFFFFF"/>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521" y="274701"/>
            <a:ext cx="10971372" cy="1143265"/>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609521" y="1535469"/>
            <a:ext cx="5386216" cy="639911"/>
          </a:xfrm>
        </p:spPr>
        <p:txBody>
          <a:bodyPr anchor="b"/>
          <a:lstStyle>
            <a:lvl1pPr marL="0" indent="0">
              <a:buNone/>
              <a:defRPr sz="3200" b="1"/>
            </a:lvl1pPr>
            <a:lvl2pPr marL="609585" indent="0">
              <a:buNone/>
              <a:defRPr sz="2700" b="1"/>
            </a:lvl2pPr>
            <a:lvl3pPr marL="1219170" indent="0">
              <a:buNone/>
              <a:defRPr sz="2400" b="1"/>
            </a:lvl3pPr>
            <a:lvl4pPr marL="1828754" indent="0">
              <a:buNone/>
              <a:defRPr sz="2100" b="1"/>
            </a:lvl4pPr>
            <a:lvl5pPr marL="2438339" indent="0">
              <a:buNone/>
              <a:defRPr sz="2100" b="1"/>
            </a:lvl5pPr>
            <a:lvl6pPr marL="3047924" indent="0">
              <a:buNone/>
              <a:defRPr sz="2100" b="1"/>
            </a:lvl6pPr>
            <a:lvl7pPr marL="3657509" indent="0">
              <a:buNone/>
              <a:defRPr sz="2100" b="1"/>
            </a:lvl7pPr>
            <a:lvl8pPr marL="4267093" indent="0">
              <a:buNone/>
              <a:defRPr sz="2100" b="1"/>
            </a:lvl8pPr>
            <a:lvl9pPr marL="4876678" indent="0">
              <a:buNone/>
              <a:defRPr sz="2100" b="1"/>
            </a:lvl9pPr>
          </a:lstStyle>
          <a:p>
            <a:pPr lvl="0"/>
            <a:r>
              <a:rPr lang="ru-RU" smtClean="0"/>
              <a:t>Образец текста</a:t>
            </a:r>
          </a:p>
        </p:txBody>
      </p:sp>
      <p:sp>
        <p:nvSpPr>
          <p:cNvPr id="4" name="Содержимое 3"/>
          <p:cNvSpPr>
            <a:spLocks noGrp="1"/>
          </p:cNvSpPr>
          <p:nvPr>
            <p:ph sz="half" idx="2"/>
          </p:nvPr>
        </p:nvSpPr>
        <p:spPr>
          <a:xfrm>
            <a:off x="609521" y="2175378"/>
            <a:ext cx="5386216" cy="3952203"/>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92562" y="1535469"/>
            <a:ext cx="5388332" cy="639911"/>
          </a:xfrm>
        </p:spPr>
        <p:txBody>
          <a:bodyPr anchor="b"/>
          <a:lstStyle>
            <a:lvl1pPr marL="0" indent="0">
              <a:buNone/>
              <a:defRPr sz="3200" b="1"/>
            </a:lvl1pPr>
            <a:lvl2pPr marL="609585" indent="0">
              <a:buNone/>
              <a:defRPr sz="2700" b="1"/>
            </a:lvl2pPr>
            <a:lvl3pPr marL="1219170" indent="0">
              <a:buNone/>
              <a:defRPr sz="2400" b="1"/>
            </a:lvl3pPr>
            <a:lvl4pPr marL="1828754" indent="0">
              <a:buNone/>
              <a:defRPr sz="2100" b="1"/>
            </a:lvl4pPr>
            <a:lvl5pPr marL="2438339" indent="0">
              <a:buNone/>
              <a:defRPr sz="2100" b="1"/>
            </a:lvl5pPr>
            <a:lvl6pPr marL="3047924" indent="0">
              <a:buNone/>
              <a:defRPr sz="2100" b="1"/>
            </a:lvl6pPr>
            <a:lvl7pPr marL="3657509" indent="0">
              <a:buNone/>
              <a:defRPr sz="2100" b="1"/>
            </a:lvl7pPr>
            <a:lvl8pPr marL="4267093" indent="0">
              <a:buNone/>
              <a:defRPr sz="2100" b="1"/>
            </a:lvl8pPr>
            <a:lvl9pPr marL="4876678" indent="0">
              <a:buNone/>
              <a:defRPr sz="2100" b="1"/>
            </a:lvl9pPr>
          </a:lstStyle>
          <a:p>
            <a:pPr lvl="0"/>
            <a:r>
              <a:rPr lang="ru-RU" smtClean="0"/>
              <a:t>Образец текста</a:t>
            </a:r>
          </a:p>
        </p:txBody>
      </p:sp>
      <p:sp>
        <p:nvSpPr>
          <p:cNvPr id="6" name="Содержимое 5"/>
          <p:cNvSpPr>
            <a:spLocks noGrp="1"/>
          </p:cNvSpPr>
          <p:nvPr>
            <p:ph sz="quarter" idx="4"/>
          </p:nvPr>
        </p:nvSpPr>
        <p:spPr>
          <a:xfrm>
            <a:off x="6192562" y="2175378"/>
            <a:ext cx="5388332" cy="3952203"/>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endParaRPr lang="ru-RU">
              <a:solidFill>
                <a:srgbClr val="FFFFFF"/>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ru-RU">
              <a:solidFill>
                <a:srgbClr val="FFFFFF"/>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26E6AD77-FF6B-4897-A7C6-EDDE8C67A8F8}" type="slidenum">
              <a:rPr lang="ru-RU">
                <a:solidFill>
                  <a:srgbClr val="FFFFFF"/>
                </a:solidFill>
              </a:rPr>
              <a:pPr>
                <a:defRPr/>
              </a:pPr>
              <a:t>‹#›</a:t>
            </a:fld>
            <a:endParaRPr lang="ru-RU">
              <a:solidFill>
                <a:srgbClr val="FFFFFF"/>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endParaRPr lang="ru-RU">
              <a:solidFill>
                <a:srgbClr val="FFFFFF"/>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ru-RU">
              <a:solidFill>
                <a:srgbClr val="FFFFFF"/>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63285E78-5377-4A81-885C-1EBB0F1D4EE4}" type="slidenum">
              <a:rPr lang="ru-RU">
                <a:solidFill>
                  <a:srgbClr val="FFFFFF"/>
                </a:solidFill>
              </a:rPr>
              <a:pPr>
                <a:defRPr/>
              </a:pPr>
              <a:t>‹#›</a:t>
            </a:fld>
            <a:endParaRPr lang="ru-RU">
              <a:solidFill>
                <a:srgbClr val="FFFFFF"/>
              </a:solidFil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ru-RU">
              <a:solidFill>
                <a:srgbClr val="FFFFFF"/>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ru-RU">
              <a:solidFill>
                <a:srgbClr val="FFFFFF"/>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BAEF42D1-2793-41EC-BB17-3216DE96371D}" type="slidenum">
              <a:rPr lang="ru-RU">
                <a:solidFill>
                  <a:srgbClr val="FFFFFF"/>
                </a:solidFill>
              </a:rPr>
              <a:pPr>
                <a:defRPr/>
              </a:pPr>
              <a:t>‹#›</a:t>
            </a:fld>
            <a:endParaRPr lang="ru-RU">
              <a:solidFill>
                <a:srgbClr val="FFFFFF"/>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523" y="273112"/>
            <a:ext cx="4010562" cy="1162320"/>
          </a:xfrm>
        </p:spPr>
        <p:txBody>
          <a:bodyPr anchor="b"/>
          <a:lstStyle>
            <a:lvl1pPr algn="l">
              <a:defRPr sz="2700" b="1"/>
            </a:lvl1pPr>
          </a:lstStyle>
          <a:p>
            <a:r>
              <a:rPr lang="ru-RU" smtClean="0"/>
              <a:t>Образец заголовка</a:t>
            </a:r>
            <a:endParaRPr lang="ru-RU"/>
          </a:p>
        </p:txBody>
      </p:sp>
      <p:sp>
        <p:nvSpPr>
          <p:cNvPr id="3" name="Содержимое 2"/>
          <p:cNvSpPr>
            <a:spLocks noGrp="1"/>
          </p:cNvSpPr>
          <p:nvPr>
            <p:ph idx="1"/>
          </p:nvPr>
        </p:nvSpPr>
        <p:spPr>
          <a:xfrm>
            <a:off x="4766113" y="273114"/>
            <a:ext cx="6814779" cy="5854469"/>
          </a:xfrm>
        </p:spPr>
        <p:txBody>
          <a:bodyPr/>
          <a:lstStyle>
            <a:lvl1pPr>
              <a:defRPr sz="4300"/>
            </a:lvl1pPr>
            <a:lvl2pPr>
              <a:defRPr sz="3700"/>
            </a:lvl2pPr>
            <a:lvl3pPr>
              <a:defRPr sz="3200"/>
            </a:lvl3pPr>
            <a:lvl4pPr>
              <a:defRPr sz="2700"/>
            </a:lvl4pPr>
            <a:lvl5pPr>
              <a:defRPr sz="2700"/>
            </a:lvl5pPr>
            <a:lvl6pPr>
              <a:defRPr sz="2700"/>
            </a:lvl6pPr>
            <a:lvl7pPr>
              <a:defRPr sz="2700"/>
            </a:lvl7pPr>
            <a:lvl8pPr>
              <a:defRPr sz="2700"/>
            </a:lvl8pPr>
            <a:lvl9pPr>
              <a:defRPr sz="2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609523" y="1435434"/>
            <a:ext cx="4010562" cy="4692149"/>
          </a:xfrm>
        </p:spPr>
        <p:txBody>
          <a:bodyPr/>
          <a:lstStyle>
            <a:lvl1pPr marL="0" indent="0">
              <a:buNone/>
              <a:defRPr sz="1900"/>
            </a:lvl1pPr>
            <a:lvl2pPr marL="609585" indent="0">
              <a:buNone/>
              <a:defRPr sz="1600"/>
            </a:lvl2pPr>
            <a:lvl3pPr marL="1219170" indent="0">
              <a:buNone/>
              <a:defRPr sz="1300"/>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ru-RU">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9C6A27C-2A0E-402C-94A7-4C936267F864}" type="slidenum">
              <a:rPr lang="ru-RU">
                <a:solidFill>
                  <a:srgbClr val="FFFFFF"/>
                </a:solidFill>
              </a:rPr>
              <a:pPr>
                <a:defRPr/>
              </a:pPr>
              <a:t>‹#›</a:t>
            </a:fld>
            <a:endParaRPr lang="ru-RU">
              <a:solidFill>
                <a:srgbClr val="FFFFFF"/>
              </a:solidFil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89406" y="4801712"/>
            <a:ext cx="7314248" cy="566870"/>
          </a:xfrm>
        </p:spPr>
        <p:txBody>
          <a:bodyPr anchor="b"/>
          <a:lstStyle>
            <a:lvl1pPr algn="l">
              <a:defRPr sz="2700" b="1"/>
            </a:lvl1pPr>
          </a:lstStyle>
          <a:p>
            <a:r>
              <a:rPr lang="ru-RU" smtClean="0"/>
              <a:t>Образец заголовка</a:t>
            </a:r>
            <a:endParaRPr lang="ru-RU"/>
          </a:p>
        </p:txBody>
      </p:sp>
      <p:sp>
        <p:nvSpPr>
          <p:cNvPr id="3" name="Рисунок 2"/>
          <p:cNvSpPr>
            <a:spLocks noGrp="1"/>
          </p:cNvSpPr>
          <p:nvPr>
            <p:ph type="pic" idx="1"/>
          </p:nvPr>
        </p:nvSpPr>
        <p:spPr>
          <a:xfrm>
            <a:off x="2389406" y="612916"/>
            <a:ext cx="7314248" cy="4115753"/>
          </a:xfrm>
        </p:spPr>
        <p:txBody>
          <a:bodyPr/>
          <a:lstStyle>
            <a:lvl1pPr marL="0" indent="0">
              <a:buNone/>
              <a:defRPr sz="4300"/>
            </a:lvl1pPr>
            <a:lvl2pPr marL="609585" indent="0">
              <a:buNone/>
              <a:defRPr sz="3700"/>
            </a:lvl2pPr>
            <a:lvl3pPr marL="1219170" indent="0">
              <a:buNone/>
              <a:defRPr sz="3200"/>
            </a:lvl3pPr>
            <a:lvl4pPr marL="1828754" indent="0">
              <a:buNone/>
              <a:defRPr sz="2700"/>
            </a:lvl4pPr>
            <a:lvl5pPr marL="2438339" indent="0">
              <a:buNone/>
              <a:defRPr sz="2700"/>
            </a:lvl5pPr>
            <a:lvl6pPr marL="3047924" indent="0">
              <a:buNone/>
              <a:defRPr sz="2700"/>
            </a:lvl6pPr>
            <a:lvl7pPr marL="3657509" indent="0">
              <a:buNone/>
              <a:defRPr sz="2700"/>
            </a:lvl7pPr>
            <a:lvl8pPr marL="4267093" indent="0">
              <a:buNone/>
              <a:defRPr sz="2700"/>
            </a:lvl8pPr>
            <a:lvl9pPr marL="4876678" indent="0">
              <a:buNone/>
              <a:defRPr sz="2700"/>
            </a:lvl9pPr>
          </a:lstStyle>
          <a:p>
            <a:pPr lvl="0"/>
            <a:endParaRPr lang="ru-RU" noProof="0" smtClean="0"/>
          </a:p>
        </p:txBody>
      </p:sp>
      <p:sp>
        <p:nvSpPr>
          <p:cNvPr id="4" name="Текст 3"/>
          <p:cNvSpPr>
            <a:spLocks noGrp="1"/>
          </p:cNvSpPr>
          <p:nvPr>
            <p:ph type="body" sz="half" idx="2"/>
          </p:nvPr>
        </p:nvSpPr>
        <p:spPr>
          <a:xfrm>
            <a:off x="2389406" y="5368581"/>
            <a:ext cx="7314248" cy="805049"/>
          </a:xfrm>
        </p:spPr>
        <p:txBody>
          <a:bodyPr/>
          <a:lstStyle>
            <a:lvl1pPr marL="0" indent="0">
              <a:buNone/>
              <a:defRPr sz="1900"/>
            </a:lvl1pPr>
            <a:lvl2pPr marL="609585" indent="0">
              <a:buNone/>
              <a:defRPr sz="1600"/>
            </a:lvl2pPr>
            <a:lvl3pPr marL="1219170" indent="0">
              <a:buNone/>
              <a:defRPr sz="1300"/>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ru-RU">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C93DFFE-A9A5-4CFD-BE42-511BF1568302}" type="slidenum">
              <a:rPr lang="ru-RU">
                <a:solidFill>
                  <a:srgbClr val="FFFFFF"/>
                </a:solidFill>
              </a:rPr>
              <a:pPr>
                <a:defRPr/>
              </a:pPr>
              <a:t>‹#›</a:t>
            </a:fld>
            <a:endParaRPr lang="ru-RU">
              <a:solidFill>
                <a:srgbClr val="FFFFFF"/>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595C083-9760-49A7-BC10-2A555EC6B743}" type="slidenum">
              <a:rPr lang="ru-RU">
                <a:solidFill>
                  <a:srgbClr val="FFFFFF"/>
                </a:solidFill>
              </a:rPr>
              <a:pPr>
                <a:defRPr/>
              </a:pPr>
              <a:t>‹#›</a:t>
            </a:fld>
            <a:endParaRPr lang="ru-RU">
              <a:solidFill>
                <a:srgbClr val="FFFFFF"/>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838049" y="717717"/>
            <a:ext cx="2742843" cy="5409866"/>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09521" y="717717"/>
            <a:ext cx="8025355" cy="540986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6929529-974C-4380-9AF4-F5EE20307DF5}" type="slidenum">
              <a:rPr lang="ru-RU">
                <a:solidFill>
                  <a:srgbClr val="FFFFFF"/>
                </a:solidFill>
              </a:rPr>
              <a:pPr>
                <a:defRPr/>
              </a:pPr>
              <a:t>‹#›</a:t>
            </a:fld>
            <a:endParaRPr lang="ru-RU">
              <a:solidFill>
                <a:srgbClr val="FFFFFF"/>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xOverObj" preserve="1">
  <p:cSld name="Заголовок и текст над объект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2220" y="717716"/>
            <a:ext cx="10943859" cy="719305"/>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609521" y="1600571"/>
            <a:ext cx="10971372" cy="2186494"/>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609521" y="3939502"/>
            <a:ext cx="10971372" cy="2188081"/>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ru-RU">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ru-RU">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680AF88-0189-443B-907F-AB3F504F5252}" type="slidenum">
              <a:rPr lang="ru-RU">
                <a:solidFill>
                  <a:srgbClr val="FFFFFF"/>
                </a:solidFill>
              </a:rPr>
              <a:pPr>
                <a:defRPr/>
              </a:pPr>
              <a:t>‹#›</a:t>
            </a:fld>
            <a:endParaRPr lang="ru-RU">
              <a:solidFill>
                <a:srgbClr val="FFFFFF"/>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2959" y="4407922"/>
            <a:ext cx="10361851" cy="1362390"/>
          </a:xfrm>
        </p:spPr>
        <p:txBody>
          <a:bodyPr anchor="t"/>
          <a:lstStyle>
            <a:lvl1pPr algn="l">
              <a:defRPr sz="5300" b="1" cap="all"/>
            </a:lvl1pPr>
          </a:lstStyle>
          <a:p>
            <a:r>
              <a:rPr lang="ru-RU" smtClean="0"/>
              <a:t>Образец заголовка</a:t>
            </a:r>
            <a:endParaRPr lang="ru-RU"/>
          </a:p>
        </p:txBody>
      </p:sp>
      <p:sp>
        <p:nvSpPr>
          <p:cNvPr id="3" name="Текст 2"/>
          <p:cNvSpPr>
            <a:spLocks noGrp="1"/>
          </p:cNvSpPr>
          <p:nvPr>
            <p:ph type="body" idx="1"/>
          </p:nvPr>
        </p:nvSpPr>
        <p:spPr>
          <a:xfrm>
            <a:off x="962959" y="2907386"/>
            <a:ext cx="10361851" cy="1500534"/>
          </a:xfrm>
        </p:spPr>
        <p:txBody>
          <a:bodyPr anchor="b"/>
          <a:lstStyle>
            <a:lvl1pPr marL="0" indent="0">
              <a:buNone/>
              <a:defRPr sz="2700"/>
            </a:lvl1pPr>
            <a:lvl2pPr marL="609585" indent="0">
              <a:buNone/>
              <a:defRPr sz="2400"/>
            </a:lvl2pPr>
            <a:lvl3pPr marL="1219170" indent="0">
              <a:buNone/>
              <a:defRPr sz="2100"/>
            </a:lvl3pPr>
            <a:lvl4pPr marL="1828754" indent="0">
              <a:buNone/>
              <a:defRPr sz="1900"/>
            </a:lvl4pPr>
            <a:lvl5pPr marL="2438339" indent="0">
              <a:buNone/>
              <a:defRPr sz="1900"/>
            </a:lvl5pPr>
            <a:lvl6pPr marL="3047924" indent="0">
              <a:buNone/>
              <a:defRPr sz="1900"/>
            </a:lvl6pPr>
            <a:lvl7pPr marL="3657509" indent="0">
              <a:buNone/>
              <a:defRPr sz="1900"/>
            </a:lvl7pPr>
            <a:lvl8pPr marL="4267093" indent="0">
              <a:buNone/>
              <a:defRPr sz="1900"/>
            </a:lvl8pPr>
            <a:lvl9pPr marL="4876678" indent="0">
              <a:buNone/>
              <a:defRPr sz="19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FF1591B-20CA-4A0B-8AC5-C8F3C90C9162}" type="slidenum">
              <a:rPr lang="ru-RU">
                <a:solidFill>
                  <a:srgbClr val="FFFFFF"/>
                </a:solidFill>
              </a:rPr>
              <a:pPr>
                <a:defRPr/>
              </a:pPr>
              <a:t>‹#›</a:t>
            </a:fld>
            <a:endParaRPr lang="ru-RU">
              <a:solidFill>
                <a:srgbClr val="FFFFFF"/>
              </a:solidFil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chart" preserve="1">
  <p:cSld name="Заголовок и диаграмм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2220" y="717716"/>
            <a:ext cx="10943859" cy="719305"/>
          </a:xfrm>
        </p:spPr>
        <p:txBody>
          <a:bodyPr/>
          <a:lstStyle/>
          <a:p>
            <a:r>
              <a:rPr lang="ru-RU" smtClean="0"/>
              <a:t>Образец заголовка</a:t>
            </a:r>
            <a:endParaRPr lang="ru-RU"/>
          </a:p>
        </p:txBody>
      </p:sp>
      <p:sp>
        <p:nvSpPr>
          <p:cNvPr id="3" name="Диаграмма 2"/>
          <p:cNvSpPr>
            <a:spLocks noGrp="1"/>
          </p:cNvSpPr>
          <p:nvPr>
            <p:ph type="chart" idx="1"/>
          </p:nvPr>
        </p:nvSpPr>
        <p:spPr>
          <a:xfrm>
            <a:off x="609521" y="1600572"/>
            <a:ext cx="10971372" cy="4527011"/>
          </a:xfrm>
        </p:spPr>
        <p:txBody>
          <a:bodyPr/>
          <a:lstStyle/>
          <a:p>
            <a:pPr lvl="0"/>
            <a:endParaRPr lang="ru-RU" noProof="0"/>
          </a:p>
        </p:txBody>
      </p:sp>
      <p:sp>
        <p:nvSpPr>
          <p:cNvPr id="4" name="Rectangle 4"/>
          <p:cNvSpPr>
            <a:spLocks noGrp="1" noChangeArrowheads="1"/>
          </p:cNvSpPr>
          <p:nvPr>
            <p:ph type="dt" sz="half" idx="10"/>
          </p:nvPr>
        </p:nvSpPr>
        <p:spPr>
          <a:ln/>
        </p:spPr>
        <p:txBody>
          <a:bodyPr/>
          <a:lstStyle>
            <a:lvl1pPr>
              <a:defRPr/>
            </a:lvl1pPr>
          </a:lstStyle>
          <a:p>
            <a:pPr>
              <a:defRPr/>
            </a:pPr>
            <a:endParaRPr lang="ru-RU">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0F33FF9-44B4-49D9-B2B6-272D490E10DB}" type="slidenum">
              <a:rPr lang="ru-RU">
                <a:solidFill>
                  <a:srgbClr val="FFFFFF"/>
                </a:solidFill>
              </a:rPr>
              <a:pPr>
                <a:defRPr/>
              </a:pPr>
              <a:t>‹#›</a:t>
            </a:fld>
            <a:endParaRPr lang="ru-RU">
              <a:solidFill>
                <a:srgbClr val="FFFFFF"/>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bl" preserve="1">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2220" y="717716"/>
            <a:ext cx="10943859" cy="719305"/>
          </a:xfrm>
        </p:spPr>
        <p:txBody>
          <a:bodyPr/>
          <a:lstStyle/>
          <a:p>
            <a:r>
              <a:rPr lang="ru-RU" smtClean="0"/>
              <a:t>Образец заголовка</a:t>
            </a:r>
            <a:endParaRPr lang="ru-RU"/>
          </a:p>
        </p:txBody>
      </p:sp>
      <p:sp>
        <p:nvSpPr>
          <p:cNvPr id="3" name="Таблица 2"/>
          <p:cNvSpPr>
            <a:spLocks noGrp="1"/>
          </p:cNvSpPr>
          <p:nvPr>
            <p:ph type="tbl" idx="1"/>
          </p:nvPr>
        </p:nvSpPr>
        <p:spPr>
          <a:xfrm>
            <a:off x="609521" y="1600572"/>
            <a:ext cx="10971372" cy="4527011"/>
          </a:xfrm>
        </p:spPr>
        <p:txBody>
          <a:bodyPr/>
          <a:lstStyle/>
          <a:p>
            <a:pPr lvl="0"/>
            <a:endParaRPr lang="ru-RU" noProof="0"/>
          </a:p>
        </p:txBody>
      </p:sp>
      <p:sp>
        <p:nvSpPr>
          <p:cNvPr id="4" name="Rectangle 4"/>
          <p:cNvSpPr>
            <a:spLocks noGrp="1" noChangeArrowheads="1"/>
          </p:cNvSpPr>
          <p:nvPr>
            <p:ph type="dt" sz="half" idx="10"/>
          </p:nvPr>
        </p:nvSpPr>
        <p:spPr>
          <a:ln/>
        </p:spPr>
        <p:txBody>
          <a:bodyPr/>
          <a:lstStyle>
            <a:lvl1pPr>
              <a:defRPr/>
            </a:lvl1pPr>
          </a:lstStyle>
          <a:p>
            <a:pPr>
              <a:defRPr/>
            </a:pPr>
            <a:endParaRPr lang="ru-RU">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CDDF345-BB56-4A99-AAC4-7729DE4A4E45}" type="slidenum">
              <a:rPr lang="ru-RU">
                <a:solidFill>
                  <a:srgbClr val="FFFFFF"/>
                </a:solidFill>
              </a:rPr>
              <a:pPr>
                <a:defRPr/>
              </a:pPr>
              <a:t>‹#›</a:t>
            </a:fld>
            <a:endParaRPr lang="ru-RU">
              <a:solidFill>
                <a:srgbClr val="FFFFFF"/>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Заголовок, 1 большой объект и 2 маленьких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2220" y="717716"/>
            <a:ext cx="10943859" cy="719305"/>
          </a:xfrm>
        </p:spPr>
        <p:txBody>
          <a:bodyPr/>
          <a:lstStyle/>
          <a:p>
            <a:r>
              <a:rPr lang="ru-RU" smtClean="0"/>
              <a:t>Образец заголовка</a:t>
            </a:r>
            <a:endParaRPr lang="ru-RU"/>
          </a:p>
        </p:txBody>
      </p:sp>
      <p:sp>
        <p:nvSpPr>
          <p:cNvPr id="3" name="Содержимое 2"/>
          <p:cNvSpPr>
            <a:spLocks noGrp="1"/>
          </p:cNvSpPr>
          <p:nvPr>
            <p:ph sz="half" idx="1"/>
          </p:nvPr>
        </p:nvSpPr>
        <p:spPr>
          <a:xfrm>
            <a:off x="609521" y="1600572"/>
            <a:ext cx="5384099" cy="4527011"/>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quarter" idx="2"/>
          </p:nvPr>
        </p:nvSpPr>
        <p:spPr>
          <a:xfrm>
            <a:off x="6196793" y="1600571"/>
            <a:ext cx="5384099" cy="2186494"/>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Содержимое 4"/>
          <p:cNvSpPr>
            <a:spLocks noGrp="1"/>
          </p:cNvSpPr>
          <p:nvPr>
            <p:ph sz="quarter" idx="3"/>
          </p:nvPr>
        </p:nvSpPr>
        <p:spPr>
          <a:xfrm>
            <a:off x="6196793" y="3939502"/>
            <a:ext cx="5384099" cy="2188081"/>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Rectangle 4"/>
          <p:cNvSpPr>
            <a:spLocks noGrp="1" noChangeArrowheads="1"/>
          </p:cNvSpPr>
          <p:nvPr>
            <p:ph type="dt" sz="half" idx="10"/>
          </p:nvPr>
        </p:nvSpPr>
        <p:spPr>
          <a:ln/>
        </p:spPr>
        <p:txBody>
          <a:bodyPr/>
          <a:lstStyle>
            <a:lvl1pPr>
              <a:defRPr/>
            </a:lvl1pPr>
          </a:lstStyle>
          <a:p>
            <a:pPr>
              <a:defRPr/>
            </a:pPr>
            <a:endParaRPr lang="ru-RU">
              <a:solidFill>
                <a:srgbClr val="FFFFFF"/>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ru-RU">
              <a:solidFill>
                <a:srgbClr val="FFFFFF"/>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fld id="{670417D3-4622-4728-80AB-DDCB9057484E}" type="slidenum">
              <a:rPr lang="ru-RU">
                <a:solidFill>
                  <a:srgbClr val="FFFFFF"/>
                </a:solidFill>
              </a:rPr>
              <a:pPr>
                <a:defRPr/>
              </a:pPr>
              <a:t>‹#›</a:t>
            </a:fld>
            <a:endParaRPr lang="ru-RU">
              <a:solidFill>
                <a:srgbClr val="FFFFFF"/>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 preserve="1">
  <p:cSld name="1_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14281" y="2130919"/>
            <a:ext cx="10361851" cy="1470366"/>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828562" y="3887100"/>
            <a:ext cx="8533289" cy="1753006"/>
          </a:xfrm>
        </p:spPr>
        <p:txBody>
          <a:bodyPr/>
          <a:lstStyle>
            <a:lvl1pPr marL="0" indent="0" algn="ctr">
              <a:buNone/>
              <a:defRPr/>
            </a:lvl1pPr>
            <a:lvl2pPr marL="609585" indent="0" algn="ctr">
              <a:buNone/>
              <a:defRPr/>
            </a:lvl2pPr>
            <a:lvl3pPr marL="1219170" indent="0" algn="ctr">
              <a:buNone/>
              <a:defRPr/>
            </a:lvl3pPr>
            <a:lvl4pPr marL="1828754" indent="0" algn="ctr">
              <a:buNone/>
              <a:defRPr/>
            </a:lvl4pPr>
            <a:lvl5pPr marL="2438339" indent="0" algn="ctr">
              <a:buNone/>
              <a:defRPr/>
            </a:lvl5pPr>
            <a:lvl6pPr marL="3047924" indent="0" algn="ctr">
              <a:buNone/>
              <a:defRPr/>
            </a:lvl6pPr>
            <a:lvl7pPr marL="3657509" indent="0" algn="ctr">
              <a:buNone/>
              <a:defRPr/>
            </a:lvl7pPr>
            <a:lvl8pPr marL="4267093" indent="0" algn="ctr">
              <a:buNone/>
              <a:defRPr/>
            </a:lvl8pPr>
            <a:lvl9pPr marL="4876678" indent="0" algn="ctr">
              <a:buNone/>
              <a:defRPr/>
            </a:lvl9pPr>
          </a:lstStyle>
          <a:p>
            <a:r>
              <a:rPr lang="ru-RU" smtClean="0"/>
              <a:t>Образец подзаголовка</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D59C297-E2C8-4B0F-A9EA-71695ED2ABB2}" type="slidenum">
              <a:rPr lang="ru-RU">
                <a:solidFill>
                  <a:srgbClr val="FFFFFF"/>
                </a:solidFill>
              </a:rPr>
              <a:pPr>
                <a:defRPr/>
              </a:pPr>
              <a:t>‹#›</a:t>
            </a:fld>
            <a:endParaRPr lang="ru-RU">
              <a:solidFill>
                <a:srgbClr val="FFFFFF"/>
              </a:solidFil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nly" preserve="1">
  <p:cSld name="Объект">
    <p:spTree>
      <p:nvGrpSpPr>
        <p:cNvPr id="1" name=""/>
        <p:cNvGrpSpPr/>
        <p:nvPr/>
      </p:nvGrpSpPr>
      <p:grpSpPr>
        <a:xfrm>
          <a:off x="0" y="0"/>
          <a:ext cx="0" cy="0"/>
          <a:chOff x="0" y="0"/>
          <a:chExt cx="0" cy="0"/>
        </a:xfrm>
      </p:grpSpPr>
      <p:sp>
        <p:nvSpPr>
          <p:cNvPr id="2" name="Содержимое 1"/>
          <p:cNvSpPr>
            <a:spLocks noGrp="1"/>
          </p:cNvSpPr>
          <p:nvPr>
            <p:ph/>
          </p:nvPr>
        </p:nvSpPr>
        <p:spPr>
          <a:xfrm>
            <a:off x="609521" y="717717"/>
            <a:ext cx="10971372" cy="540986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3" name="Rectangle 4"/>
          <p:cNvSpPr>
            <a:spLocks noGrp="1" noChangeArrowheads="1"/>
          </p:cNvSpPr>
          <p:nvPr>
            <p:ph type="dt" sz="half" idx="10"/>
          </p:nvPr>
        </p:nvSpPr>
        <p:spPr>
          <a:ln/>
        </p:spPr>
        <p:txBody>
          <a:bodyPr/>
          <a:lstStyle>
            <a:lvl1pPr>
              <a:defRPr/>
            </a:lvl1pPr>
          </a:lstStyle>
          <a:p>
            <a:pPr>
              <a:defRPr/>
            </a:pPr>
            <a:endParaRPr lang="ru-RU">
              <a:solidFill>
                <a:srgbClr val="FFFFFF"/>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ru-RU">
              <a:solidFill>
                <a:srgbClr val="FFFFFF"/>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68AB6BDE-A2FC-4684-BD14-169C2354B373}" type="slidenum">
              <a:rPr lang="ru-RU">
                <a:solidFill>
                  <a:srgbClr val="FFFFFF"/>
                </a:solidFill>
              </a:rPr>
              <a:pPr>
                <a:defRPr/>
              </a:pPr>
              <a:t>‹#›</a:t>
            </a:fld>
            <a:endParaRPr lang="ru-RU">
              <a:solidFill>
                <a:srgbClr val="FFFFFF"/>
              </a:solidFil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3802" y="1122623"/>
            <a:ext cx="9142810" cy="2388153"/>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3802" y="3602872"/>
            <a:ext cx="9142810" cy="165614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endParaRPr lang="ru-RU">
              <a:solidFill>
                <a:srgbClr val="003864"/>
              </a:solidFill>
            </a:endParaRPr>
          </a:p>
        </p:txBody>
      </p:sp>
      <p:sp>
        <p:nvSpPr>
          <p:cNvPr id="5" name="Нижний колонтитул 4"/>
          <p:cNvSpPr>
            <a:spLocks noGrp="1"/>
          </p:cNvSpPr>
          <p:nvPr>
            <p:ph type="ftr" sz="quarter" idx="11"/>
          </p:nvPr>
        </p:nvSpPr>
        <p:spPr/>
        <p:txBody>
          <a:bodyPr/>
          <a:lstStyle>
            <a:lvl1pPr>
              <a:defRPr/>
            </a:lvl1pPr>
          </a:lstStyle>
          <a:p>
            <a:pPr>
              <a:defRPr/>
            </a:pPr>
            <a:endParaRPr lang="ru-RU">
              <a:solidFill>
                <a:srgbClr val="003864"/>
              </a:solidFill>
            </a:endParaRPr>
          </a:p>
        </p:txBody>
      </p:sp>
      <p:sp>
        <p:nvSpPr>
          <p:cNvPr id="6" name="Номер слайда 5"/>
          <p:cNvSpPr>
            <a:spLocks noGrp="1"/>
          </p:cNvSpPr>
          <p:nvPr>
            <p:ph type="sldNum" sz="quarter" idx="12"/>
          </p:nvPr>
        </p:nvSpPr>
        <p:spPr/>
        <p:txBody>
          <a:bodyPr/>
          <a:lstStyle>
            <a:lvl1pPr>
              <a:defRPr/>
            </a:lvl1pPr>
          </a:lstStyle>
          <a:p>
            <a:pPr>
              <a:defRPr/>
            </a:pPr>
            <a:fld id="{5CA046FE-FF32-41AF-B5A3-A0CE30310BFD}" type="slidenum">
              <a:rPr lang="ru-RU" smtClean="0">
                <a:solidFill>
                  <a:srgbClr val="003864"/>
                </a:solidFill>
              </a:rPr>
              <a:pPr>
                <a:defRPr/>
              </a:pPr>
              <a:t>‹#›</a:t>
            </a:fld>
            <a:endParaRPr lang="ru-RU">
              <a:solidFill>
                <a:srgbClr val="003864"/>
              </a:solidFill>
            </a:endParaRPr>
          </a:p>
        </p:txBody>
      </p:sp>
    </p:spTree>
    <p:extLst>
      <p:ext uri="{BB962C8B-B14F-4D97-AF65-F5344CB8AC3E}">
        <p14:creationId xmlns:p14="http://schemas.microsoft.com/office/powerpoint/2010/main" val="98587369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endParaRPr lang="ru-RU">
              <a:solidFill>
                <a:srgbClr val="FFFFFF"/>
              </a:solidFill>
            </a:endParaRPr>
          </a:p>
        </p:txBody>
      </p:sp>
      <p:sp>
        <p:nvSpPr>
          <p:cNvPr id="5" name="Нижний колонтитул 4"/>
          <p:cNvSpPr>
            <a:spLocks noGrp="1"/>
          </p:cNvSpPr>
          <p:nvPr>
            <p:ph type="ftr" sz="quarter" idx="11"/>
          </p:nvPr>
        </p:nvSpPr>
        <p:spPr/>
        <p:txBody>
          <a:bodyPr/>
          <a:lstStyle>
            <a:lvl1pPr>
              <a:defRPr/>
            </a:lvl1pPr>
          </a:lstStyle>
          <a:p>
            <a:pPr>
              <a:defRPr/>
            </a:pPr>
            <a:endParaRPr lang="ru-RU">
              <a:solidFill>
                <a:srgbClr val="FFFFFF"/>
              </a:solidFill>
            </a:endParaRPr>
          </a:p>
        </p:txBody>
      </p:sp>
      <p:sp>
        <p:nvSpPr>
          <p:cNvPr id="6" name="Номер слайда 5"/>
          <p:cNvSpPr>
            <a:spLocks noGrp="1"/>
          </p:cNvSpPr>
          <p:nvPr>
            <p:ph type="sldNum" sz="quarter" idx="12"/>
          </p:nvPr>
        </p:nvSpPr>
        <p:spPr/>
        <p:txBody>
          <a:bodyPr/>
          <a:lstStyle>
            <a:lvl1pPr>
              <a:defRPr/>
            </a:lvl1pPr>
          </a:lstStyle>
          <a:p>
            <a:pPr>
              <a:defRPr/>
            </a:pPr>
            <a:fld id="{8F85FB5A-086A-4C0A-9F8D-3CD8D23D1659}" type="slidenum">
              <a:rPr lang="ru-RU" smtClean="0">
                <a:solidFill>
                  <a:srgbClr val="FFFFFF"/>
                </a:solidFill>
              </a:rPr>
              <a:pPr>
                <a:defRPr/>
              </a:pPr>
              <a:t>‹#›</a:t>
            </a:fld>
            <a:endParaRPr lang="ru-RU">
              <a:solidFill>
                <a:srgbClr val="FFFFFF"/>
              </a:solidFill>
            </a:endParaRPr>
          </a:p>
        </p:txBody>
      </p:sp>
    </p:spTree>
    <p:extLst>
      <p:ext uri="{BB962C8B-B14F-4D97-AF65-F5344CB8AC3E}">
        <p14:creationId xmlns:p14="http://schemas.microsoft.com/office/powerpoint/2010/main" val="189118999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743" y="1710148"/>
            <a:ext cx="10514231" cy="2853398"/>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743" y="4590540"/>
            <a:ext cx="10514231" cy="150053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endParaRPr lang="ru-RU">
              <a:solidFill>
                <a:srgbClr val="FFFFFF"/>
              </a:solidFill>
            </a:endParaRPr>
          </a:p>
        </p:txBody>
      </p:sp>
      <p:sp>
        <p:nvSpPr>
          <p:cNvPr id="5" name="Нижний колонтитул 4"/>
          <p:cNvSpPr>
            <a:spLocks noGrp="1"/>
          </p:cNvSpPr>
          <p:nvPr>
            <p:ph type="ftr" sz="quarter" idx="11"/>
          </p:nvPr>
        </p:nvSpPr>
        <p:spPr/>
        <p:txBody>
          <a:bodyPr/>
          <a:lstStyle>
            <a:lvl1pPr>
              <a:defRPr/>
            </a:lvl1pPr>
          </a:lstStyle>
          <a:p>
            <a:pPr>
              <a:defRPr/>
            </a:pPr>
            <a:endParaRPr lang="ru-RU">
              <a:solidFill>
                <a:srgbClr val="FFFFFF"/>
              </a:solidFill>
            </a:endParaRPr>
          </a:p>
        </p:txBody>
      </p:sp>
      <p:sp>
        <p:nvSpPr>
          <p:cNvPr id="6" name="Номер слайда 5"/>
          <p:cNvSpPr>
            <a:spLocks noGrp="1"/>
          </p:cNvSpPr>
          <p:nvPr>
            <p:ph type="sldNum" sz="quarter" idx="12"/>
          </p:nvPr>
        </p:nvSpPr>
        <p:spPr/>
        <p:txBody>
          <a:bodyPr/>
          <a:lstStyle>
            <a:lvl1pPr>
              <a:defRPr/>
            </a:lvl1pPr>
          </a:lstStyle>
          <a:p>
            <a:pPr>
              <a:defRPr/>
            </a:pPr>
            <a:fld id="{7FF1591B-20CA-4A0B-8AC5-C8F3C90C9162}" type="slidenum">
              <a:rPr lang="ru-RU" smtClean="0">
                <a:solidFill>
                  <a:srgbClr val="FFFFFF"/>
                </a:solidFill>
              </a:rPr>
              <a:pPr>
                <a:defRPr/>
              </a:pPr>
              <a:t>‹#›</a:t>
            </a:fld>
            <a:endParaRPr lang="ru-RU">
              <a:solidFill>
                <a:srgbClr val="FFFFFF"/>
              </a:solidFill>
            </a:endParaRPr>
          </a:p>
        </p:txBody>
      </p:sp>
    </p:spTree>
    <p:extLst>
      <p:ext uri="{BB962C8B-B14F-4D97-AF65-F5344CB8AC3E}">
        <p14:creationId xmlns:p14="http://schemas.microsoft.com/office/powerpoint/2010/main" val="183537735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090" y="1826048"/>
            <a:ext cx="5180927" cy="435234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1398" y="1826048"/>
            <a:ext cx="5180927" cy="435234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endParaRPr lang="ru-RU">
              <a:solidFill>
                <a:srgbClr val="FFFFFF"/>
              </a:solidFill>
            </a:endParaRPr>
          </a:p>
        </p:txBody>
      </p:sp>
      <p:sp>
        <p:nvSpPr>
          <p:cNvPr id="6" name="Нижний колонтитул 4"/>
          <p:cNvSpPr>
            <a:spLocks noGrp="1"/>
          </p:cNvSpPr>
          <p:nvPr>
            <p:ph type="ftr" sz="quarter" idx="11"/>
          </p:nvPr>
        </p:nvSpPr>
        <p:spPr/>
        <p:txBody>
          <a:bodyPr/>
          <a:lstStyle>
            <a:lvl1pPr>
              <a:defRPr/>
            </a:lvl1pPr>
          </a:lstStyle>
          <a:p>
            <a:pPr>
              <a:defRPr/>
            </a:pPr>
            <a:endParaRPr lang="ru-RU">
              <a:solidFill>
                <a:srgbClr val="FFFFFF"/>
              </a:solidFill>
            </a:endParaRPr>
          </a:p>
        </p:txBody>
      </p:sp>
      <p:sp>
        <p:nvSpPr>
          <p:cNvPr id="7" name="Номер слайда 5"/>
          <p:cNvSpPr>
            <a:spLocks noGrp="1"/>
          </p:cNvSpPr>
          <p:nvPr>
            <p:ph type="sldNum" sz="quarter" idx="12"/>
          </p:nvPr>
        </p:nvSpPr>
        <p:spPr/>
        <p:txBody>
          <a:bodyPr/>
          <a:lstStyle>
            <a:lvl1pPr>
              <a:defRPr/>
            </a:lvl1pPr>
          </a:lstStyle>
          <a:p>
            <a:pPr>
              <a:defRPr/>
            </a:pPr>
            <a:fld id="{12020182-C267-4C1C-9D34-857301DD93D4}" type="slidenum">
              <a:rPr lang="ru-RU" smtClean="0">
                <a:solidFill>
                  <a:srgbClr val="FFFFFF"/>
                </a:solidFill>
              </a:rPr>
              <a:pPr>
                <a:defRPr/>
              </a:pPr>
              <a:t>‹#›</a:t>
            </a:fld>
            <a:endParaRPr lang="ru-RU">
              <a:solidFill>
                <a:srgbClr val="FFFFFF"/>
              </a:solidFill>
            </a:endParaRPr>
          </a:p>
        </p:txBody>
      </p:sp>
    </p:spTree>
    <p:extLst>
      <p:ext uri="{BB962C8B-B14F-4D97-AF65-F5344CB8AC3E}">
        <p14:creationId xmlns:p14="http://schemas.microsoft.com/office/powerpoint/2010/main" val="65593252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680" y="365214"/>
            <a:ext cx="10514231" cy="1325870"/>
          </a:xfrm>
        </p:spPr>
        <p:txBody>
          <a:bodyPr/>
          <a:lstStyle/>
          <a:p>
            <a:r>
              <a:rPr lang="ru-RU" smtClean="0"/>
              <a:t>Образец заголовка</a:t>
            </a:r>
            <a:endParaRPr lang="ru-RU"/>
          </a:p>
        </p:txBody>
      </p:sp>
      <p:sp>
        <p:nvSpPr>
          <p:cNvPr id="3" name="Текст 2"/>
          <p:cNvSpPr>
            <a:spLocks noGrp="1"/>
          </p:cNvSpPr>
          <p:nvPr>
            <p:ph type="body" idx="1"/>
          </p:nvPr>
        </p:nvSpPr>
        <p:spPr>
          <a:xfrm>
            <a:off x="839679" y="1681552"/>
            <a:ext cx="5157117" cy="82410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679" y="2505655"/>
            <a:ext cx="5157117" cy="3685441"/>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1398" y="1681552"/>
            <a:ext cx="5182514" cy="82410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1398" y="2505655"/>
            <a:ext cx="5182514" cy="3685441"/>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endParaRPr lang="ru-RU">
              <a:solidFill>
                <a:srgbClr val="FFFFFF"/>
              </a:solidFill>
            </a:endParaRPr>
          </a:p>
        </p:txBody>
      </p:sp>
      <p:sp>
        <p:nvSpPr>
          <p:cNvPr id="8" name="Нижний колонтитул 4"/>
          <p:cNvSpPr>
            <a:spLocks noGrp="1"/>
          </p:cNvSpPr>
          <p:nvPr>
            <p:ph type="ftr" sz="quarter" idx="11"/>
          </p:nvPr>
        </p:nvSpPr>
        <p:spPr/>
        <p:txBody>
          <a:bodyPr/>
          <a:lstStyle>
            <a:lvl1pPr>
              <a:defRPr/>
            </a:lvl1pPr>
          </a:lstStyle>
          <a:p>
            <a:pPr>
              <a:defRPr/>
            </a:pPr>
            <a:endParaRPr lang="ru-RU">
              <a:solidFill>
                <a:srgbClr val="FFFFFF"/>
              </a:solidFill>
            </a:endParaRPr>
          </a:p>
        </p:txBody>
      </p:sp>
      <p:sp>
        <p:nvSpPr>
          <p:cNvPr id="9" name="Номер слайда 5"/>
          <p:cNvSpPr>
            <a:spLocks noGrp="1"/>
          </p:cNvSpPr>
          <p:nvPr>
            <p:ph type="sldNum" sz="quarter" idx="12"/>
          </p:nvPr>
        </p:nvSpPr>
        <p:spPr/>
        <p:txBody>
          <a:bodyPr/>
          <a:lstStyle>
            <a:lvl1pPr>
              <a:defRPr/>
            </a:lvl1pPr>
          </a:lstStyle>
          <a:p>
            <a:pPr>
              <a:defRPr/>
            </a:pPr>
            <a:fld id="{DCEB0372-2030-4C24-A412-73C34EB5B166}" type="slidenum">
              <a:rPr lang="ru-RU" smtClean="0">
                <a:solidFill>
                  <a:srgbClr val="FFFFFF"/>
                </a:solidFill>
              </a:rPr>
              <a:pPr>
                <a:defRPr/>
              </a:pPr>
              <a:t>‹#›</a:t>
            </a:fld>
            <a:endParaRPr lang="ru-RU">
              <a:solidFill>
                <a:srgbClr val="FFFFFF"/>
              </a:solidFill>
            </a:endParaRPr>
          </a:p>
        </p:txBody>
      </p:sp>
    </p:spTree>
    <p:extLst>
      <p:ext uri="{BB962C8B-B14F-4D97-AF65-F5344CB8AC3E}">
        <p14:creationId xmlns:p14="http://schemas.microsoft.com/office/powerpoint/2010/main" val="1278066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609521" y="1600572"/>
            <a:ext cx="5384099" cy="4527011"/>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6196793" y="1600572"/>
            <a:ext cx="5384099" cy="4527011"/>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ru-RU">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ru-RU">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2020182-C267-4C1C-9D34-857301DD93D4}" type="slidenum">
              <a:rPr lang="ru-RU">
                <a:solidFill>
                  <a:srgbClr val="FFFFFF"/>
                </a:solidFill>
              </a:rPr>
              <a:pPr>
                <a:defRPr/>
              </a:pPr>
              <a:t>‹#›</a:t>
            </a:fld>
            <a:endParaRPr lang="ru-RU">
              <a:solidFill>
                <a:srgbClr val="FFFFFF"/>
              </a:solidFill>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endParaRPr lang="ru-RU">
              <a:solidFill>
                <a:srgbClr val="FFFFFF"/>
              </a:solidFill>
            </a:endParaRPr>
          </a:p>
        </p:txBody>
      </p:sp>
      <p:sp>
        <p:nvSpPr>
          <p:cNvPr id="4" name="Нижний колонтитул 4"/>
          <p:cNvSpPr>
            <a:spLocks noGrp="1"/>
          </p:cNvSpPr>
          <p:nvPr>
            <p:ph type="ftr" sz="quarter" idx="11"/>
          </p:nvPr>
        </p:nvSpPr>
        <p:spPr/>
        <p:txBody>
          <a:bodyPr/>
          <a:lstStyle>
            <a:lvl1pPr>
              <a:defRPr/>
            </a:lvl1pPr>
          </a:lstStyle>
          <a:p>
            <a:pPr>
              <a:defRPr/>
            </a:pPr>
            <a:endParaRPr lang="ru-RU">
              <a:solidFill>
                <a:srgbClr val="FFFFFF"/>
              </a:solidFill>
            </a:endParaRPr>
          </a:p>
        </p:txBody>
      </p:sp>
      <p:sp>
        <p:nvSpPr>
          <p:cNvPr id="5" name="Номер слайда 5"/>
          <p:cNvSpPr>
            <a:spLocks noGrp="1"/>
          </p:cNvSpPr>
          <p:nvPr>
            <p:ph type="sldNum" sz="quarter" idx="12"/>
          </p:nvPr>
        </p:nvSpPr>
        <p:spPr/>
        <p:txBody>
          <a:bodyPr/>
          <a:lstStyle>
            <a:lvl1pPr>
              <a:defRPr/>
            </a:lvl1pPr>
          </a:lstStyle>
          <a:p>
            <a:pPr>
              <a:defRPr/>
            </a:pPr>
            <a:fld id="{6CBB9BD3-40DD-4ADA-9387-A160D5723409}" type="slidenum">
              <a:rPr lang="ru-RU" smtClean="0">
                <a:solidFill>
                  <a:srgbClr val="FFFFFF"/>
                </a:solidFill>
              </a:rPr>
              <a:pPr>
                <a:defRPr/>
              </a:pPr>
              <a:t>‹#›</a:t>
            </a:fld>
            <a:endParaRPr lang="ru-RU">
              <a:solidFill>
                <a:srgbClr val="FFFFFF"/>
              </a:solidFill>
            </a:endParaRPr>
          </a:p>
        </p:txBody>
      </p:sp>
    </p:spTree>
    <p:extLst>
      <p:ext uri="{BB962C8B-B14F-4D97-AF65-F5344CB8AC3E}">
        <p14:creationId xmlns:p14="http://schemas.microsoft.com/office/powerpoint/2010/main" val="212231362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endParaRPr lang="ru-RU">
              <a:solidFill>
                <a:srgbClr val="FFFFFF"/>
              </a:solidFill>
            </a:endParaRPr>
          </a:p>
        </p:txBody>
      </p:sp>
      <p:sp>
        <p:nvSpPr>
          <p:cNvPr id="3" name="Нижний колонтитул 4"/>
          <p:cNvSpPr>
            <a:spLocks noGrp="1"/>
          </p:cNvSpPr>
          <p:nvPr>
            <p:ph type="ftr" sz="quarter" idx="11"/>
          </p:nvPr>
        </p:nvSpPr>
        <p:spPr/>
        <p:txBody>
          <a:bodyPr/>
          <a:lstStyle>
            <a:lvl1pPr>
              <a:defRPr/>
            </a:lvl1pPr>
          </a:lstStyle>
          <a:p>
            <a:pPr>
              <a:defRPr/>
            </a:pPr>
            <a:endParaRPr lang="ru-RU">
              <a:solidFill>
                <a:srgbClr val="FFFFFF"/>
              </a:solidFill>
            </a:endParaRPr>
          </a:p>
        </p:txBody>
      </p:sp>
      <p:sp>
        <p:nvSpPr>
          <p:cNvPr id="4" name="Номер слайда 5"/>
          <p:cNvSpPr>
            <a:spLocks noGrp="1"/>
          </p:cNvSpPr>
          <p:nvPr>
            <p:ph type="sldNum" sz="quarter" idx="12"/>
          </p:nvPr>
        </p:nvSpPr>
        <p:spPr/>
        <p:txBody>
          <a:bodyPr/>
          <a:lstStyle>
            <a:lvl1pPr>
              <a:defRPr/>
            </a:lvl1pPr>
          </a:lstStyle>
          <a:p>
            <a:pPr>
              <a:defRPr/>
            </a:pPr>
            <a:fld id="{18093D84-84F0-430B-A55B-03D393A50C87}" type="slidenum">
              <a:rPr lang="ru-RU" smtClean="0">
                <a:solidFill>
                  <a:srgbClr val="FFFFFF"/>
                </a:solidFill>
              </a:rPr>
              <a:pPr>
                <a:defRPr/>
              </a:pPr>
              <a:t>‹#›</a:t>
            </a:fld>
            <a:endParaRPr lang="ru-RU">
              <a:solidFill>
                <a:srgbClr val="FFFFFF"/>
              </a:solidFill>
            </a:endParaRPr>
          </a:p>
        </p:txBody>
      </p:sp>
    </p:spTree>
    <p:extLst>
      <p:ext uri="{BB962C8B-B14F-4D97-AF65-F5344CB8AC3E}">
        <p14:creationId xmlns:p14="http://schemas.microsoft.com/office/powerpoint/2010/main" val="199426249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687" y="457306"/>
            <a:ext cx="3931725" cy="1600571"/>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2514" y="987668"/>
            <a:ext cx="6171397" cy="487475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687" y="2057876"/>
            <a:ext cx="3931725" cy="38124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endParaRPr lang="ru-RU">
              <a:solidFill>
                <a:srgbClr val="FFFFFF"/>
              </a:solidFill>
            </a:endParaRPr>
          </a:p>
        </p:txBody>
      </p:sp>
      <p:sp>
        <p:nvSpPr>
          <p:cNvPr id="6" name="Нижний колонтитул 4"/>
          <p:cNvSpPr>
            <a:spLocks noGrp="1"/>
          </p:cNvSpPr>
          <p:nvPr>
            <p:ph type="ftr" sz="quarter" idx="11"/>
          </p:nvPr>
        </p:nvSpPr>
        <p:spPr/>
        <p:txBody>
          <a:bodyPr/>
          <a:lstStyle>
            <a:lvl1pPr>
              <a:defRPr/>
            </a:lvl1pPr>
          </a:lstStyle>
          <a:p>
            <a:pPr>
              <a:defRPr/>
            </a:pPr>
            <a:endParaRPr lang="ru-RU">
              <a:solidFill>
                <a:srgbClr val="FFFFFF"/>
              </a:solidFill>
            </a:endParaRPr>
          </a:p>
        </p:txBody>
      </p:sp>
      <p:sp>
        <p:nvSpPr>
          <p:cNvPr id="7" name="Номер слайда 5"/>
          <p:cNvSpPr>
            <a:spLocks noGrp="1"/>
          </p:cNvSpPr>
          <p:nvPr>
            <p:ph type="sldNum" sz="quarter" idx="12"/>
          </p:nvPr>
        </p:nvSpPr>
        <p:spPr/>
        <p:txBody>
          <a:bodyPr/>
          <a:lstStyle>
            <a:lvl1pPr>
              <a:defRPr/>
            </a:lvl1pPr>
          </a:lstStyle>
          <a:p>
            <a:pPr>
              <a:defRPr/>
            </a:pPr>
            <a:fld id="{C860B383-4A36-4D87-9633-CBD5549220FE}" type="slidenum">
              <a:rPr lang="ru-RU" smtClean="0">
                <a:solidFill>
                  <a:srgbClr val="FFFFFF"/>
                </a:solidFill>
              </a:rPr>
              <a:pPr>
                <a:defRPr/>
              </a:pPr>
              <a:t>‹#›</a:t>
            </a:fld>
            <a:endParaRPr lang="ru-RU">
              <a:solidFill>
                <a:srgbClr val="FFFFFF"/>
              </a:solidFill>
            </a:endParaRPr>
          </a:p>
        </p:txBody>
      </p:sp>
    </p:spTree>
    <p:extLst>
      <p:ext uri="{BB962C8B-B14F-4D97-AF65-F5344CB8AC3E}">
        <p14:creationId xmlns:p14="http://schemas.microsoft.com/office/powerpoint/2010/main" val="320587827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687" y="457306"/>
            <a:ext cx="3931725" cy="1600571"/>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2514" y="987668"/>
            <a:ext cx="6171397" cy="4874754"/>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ru-RU" noProof="0" dirty="0"/>
          </a:p>
        </p:txBody>
      </p:sp>
      <p:sp>
        <p:nvSpPr>
          <p:cNvPr id="4" name="Текст 3"/>
          <p:cNvSpPr>
            <a:spLocks noGrp="1"/>
          </p:cNvSpPr>
          <p:nvPr>
            <p:ph type="body" sz="half" idx="2"/>
          </p:nvPr>
        </p:nvSpPr>
        <p:spPr>
          <a:xfrm>
            <a:off x="839687" y="2057876"/>
            <a:ext cx="3931725" cy="38124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endParaRPr lang="ru-RU">
              <a:solidFill>
                <a:srgbClr val="FFFFFF"/>
              </a:solidFill>
            </a:endParaRPr>
          </a:p>
        </p:txBody>
      </p:sp>
      <p:sp>
        <p:nvSpPr>
          <p:cNvPr id="6" name="Нижний колонтитул 4"/>
          <p:cNvSpPr>
            <a:spLocks noGrp="1"/>
          </p:cNvSpPr>
          <p:nvPr>
            <p:ph type="ftr" sz="quarter" idx="11"/>
          </p:nvPr>
        </p:nvSpPr>
        <p:spPr/>
        <p:txBody>
          <a:bodyPr/>
          <a:lstStyle>
            <a:lvl1pPr>
              <a:defRPr/>
            </a:lvl1pPr>
          </a:lstStyle>
          <a:p>
            <a:pPr>
              <a:defRPr/>
            </a:pPr>
            <a:endParaRPr lang="ru-RU">
              <a:solidFill>
                <a:srgbClr val="FFFFFF"/>
              </a:solidFill>
            </a:endParaRPr>
          </a:p>
        </p:txBody>
      </p:sp>
      <p:sp>
        <p:nvSpPr>
          <p:cNvPr id="7" name="Номер слайда 5"/>
          <p:cNvSpPr>
            <a:spLocks noGrp="1"/>
          </p:cNvSpPr>
          <p:nvPr>
            <p:ph type="sldNum" sz="quarter" idx="12"/>
          </p:nvPr>
        </p:nvSpPr>
        <p:spPr/>
        <p:txBody>
          <a:bodyPr/>
          <a:lstStyle>
            <a:lvl1pPr>
              <a:defRPr/>
            </a:lvl1pPr>
          </a:lstStyle>
          <a:p>
            <a:pPr>
              <a:defRPr/>
            </a:pPr>
            <a:fld id="{8BBC59B2-DF49-4810-888B-F806254B9AE4}" type="slidenum">
              <a:rPr lang="ru-RU" smtClean="0">
                <a:solidFill>
                  <a:srgbClr val="FFFFFF"/>
                </a:solidFill>
              </a:rPr>
              <a:pPr>
                <a:defRPr/>
              </a:pPr>
              <a:t>‹#›</a:t>
            </a:fld>
            <a:endParaRPr lang="ru-RU">
              <a:solidFill>
                <a:srgbClr val="FFFFFF"/>
              </a:solidFill>
            </a:endParaRPr>
          </a:p>
        </p:txBody>
      </p:sp>
    </p:spTree>
    <p:extLst>
      <p:ext uri="{BB962C8B-B14F-4D97-AF65-F5344CB8AC3E}">
        <p14:creationId xmlns:p14="http://schemas.microsoft.com/office/powerpoint/2010/main" val="229101625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endParaRPr lang="ru-RU">
              <a:solidFill>
                <a:srgbClr val="FFFFFF"/>
              </a:solidFill>
            </a:endParaRPr>
          </a:p>
        </p:txBody>
      </p:sp>
      <p:sp>
        <p:nvSpPr>
          <p:cNvPr id="5" name="Нижний колонтитул 4"/>
          <p:cNvSpPr>
            <a:spLocks noGrp="1"/>
          </p:cNvSpPr>
          <p:nvPr>
            <p:ph type="ftr" sz="quarter" idx="11"/>
          </p:nvPr>
        </p:nvSpPr>
        <p:spPr/>
        <p:txBody>
          <a:bodyPr/>
          <a:lstStyle>
            <a:lvl1pPr>
              <a:defRPr/>
            </a:lvl1pPr>
          </a:lstStyle>
          <a:p>
            <a:pPr>
              <a:defRPr/>
            </a:pPr>
            <a:endParaRPr lang="ru-RU">
              <a:solidFill>
                <a:srgbClr val="FFFFFF"/>
              </a:solidFill>
            </a:endParaRPr>
          </a:p>
        </p:txBody>
      </p:sp>
      <p:sp>
        <p:nvSpPr>
          <p:cNvPr id="6" name="Номер слайда 5"/>
          <p:cNvSpPr>
            <a:spLocks noGrp="1"/>
          </p:cNvSpPr>
          <p:nvPr>
            <p:ph type="sldNum" sz="quarter" idx="12"/>
          </p:nvPr>
        </p:nvSpPr>
        <p:spPr/>
        <p:txBody>
          <a:bodyPr/>
          <a:lstStyle>
            <a:lvl1pPr>
              <a:defRPr/>
            </a:lvl1pPr>
          </a:lstStyle>
          <a:p>
            <a:pPr>
              <a:defRPr/>
            </a:pPr>
            <a:fld id="{4F19D960-4D38-4BE7-B548-1C7ADD5414F1}" type="slidenum">
              <a:rPr lang="ru-RU" smtClean="0">
                <a:solidFill>
                  <a:srgbClr val="FFFFFF"/>
                </a:solidFill>
              </a:rPr>
              <a:pPr>
                <a:defRPr/>
              </a:pPr>
              <a:t>‹#›</a:t>
            </a:fld>
            <a:endParaRPr lang="ru-RU">
              <a:solidFill>
                <a:srgbClr val="FFFFFF"/>
              </a:solidFill>
            </a:endParaRPr>
          </a:p>
        </p:txBody>
      </p:sp>
    </p:spTree>
    <p:extLst>
      <p:ext uri="{BB962C8B-B14F-4D97-AF65-F5344CB8AC3E}">
        <p14:creationId xmlns:p14="http://schemas.microsoft.com/office/powerpoint/2010/main" val="80463650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3765" y="365209"/>
            <a:ext cx="2628558" cy="5813184"/>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092" y="365209"/>
            <a:ext cx="7733293" cy="581318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endParaRPr lang="ru-RU">
              <a:solidFill>
                <a:srgbClr val="FFFFFF"/>
              </a:solidFill>
            </a:endParaRPr>
          </a:p>
        </p:txBody>
      </p:sp>
      <p:sp>
        <p:nvSpPr>
          <p:cNvPr id="5" name="Нижний колонтитул 4"/>
          <p:cNvSpPr>
            <a:spLocks noGrp="1"/>
          </p:cNvSpPr>
          <p:nvPr>
            <p:ph type="ftr" sz="quarter" idx="11"/>
          </p:nvPr>
        </p:nvSpPr>
        <p:spPr/>
        <p:txBody>
          <a:bodyPr/>
          <a:lstStyle>
            <a:lvl1pPr>
              <a:defRPr/>
            </a:lvl1pPr>
          </a:lstStyle>
          <a:p>
            <a:pPr>
              <a:defRPr/>
            </a:pPr>
            <a:endParaRPr lang="ru-RU">
              <a:solidFill>
                <a:srgbClr val="FFFFFF"/>
              </a:solidFill>
            </a:endParaRPr>
          </a:p>
        </p:txBody>
      </p:sp>
      <p:sp>
        <p:nvSpPr>
          <p:cNvPr id="6" name="Номер слайда 5"/>
          <p:cNvSpPr>
            <a:spLocks noGrp="1"/>
          </p:cNvSpPr>
          <p:nvPr>
            <p:ph type="sldNum" sz="quarter" idx="12"/>
          </p:nvPr>
        </p:nvSpPr>
        <p:spPr/>
        <p:txBody>
          <a:bodyPr/>
          <a:lstStyle>
            <a:lvl1pPr>
              <a:defRPr/>
            </a:lvl1pPr>
          </a:lstStyle>
          <a:p>
            <a:pPr>
              <a:defRPr/>
            </a:pPr>
            <a:fld id="{32FAAD83-9531-46A0-B345-C7C304DEF28F}" type="slidenum">
              <a:rPr lang="ru-RU" smtClean="0">
                <a:solidFill>
                  <a:srgbClr val="FFFFFF"/>
                </a:solidFill>
              </a:rPr>
              <a:pPr>
                <a:defRPr/>
              </a:pPr>
              <a:t>‹#›</a:t>
            </a:fld>
            <a:endParaRPr lang="ru-RU">
              <a:solidFill>
                <a:srgbClr val="FFFFFF"/>
              </a:solidFill>
            </a:endParaRPr>
          </a:p>
        </p:txBody>
      </p:sp>
    </p:spTree>
    <p:extLst>
      <p:ext uri="{BB962C8B-B14F-4D97-AF65-F5344CB8AC3E}">
        <p14:creationId xmlns:p14="http://schemas.microsoft.com/office/powerpoint/2010/main" val="192342469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bl">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2220" y="717716"/>
            <a:ext cx="10943859" cy="719305"/>
          </a:xfrm>
        </p:spPr>
        <p:txBody>
          <a:bodyPr/>
          <a:lstStyle/>
          <a:p>
            <a:r>
              <a:rPr lang="ru-RU" smtClean="0"/>
              <a:t>Образец заголовка</a:t>
            </a:r>
            <a:endParaRPr lang="ru-RU"/>
          </a:p>
        </p:txBody>
      </p:sp>
      <p:sp>
        <p:nvSpPr>
          <p:cNvPr id="3" name="Таблица 2"/>
          <p:cNvSpPr>
            <a:spLocks noGrp="1"/>
          </p:cNvSpPr>
          <p:nvPr>
            <p:ph type="tbl" idx="1"/>
          </p:nvPr>
        </p:nvSpPr>
        <p:spPr>
          <a:xfrm>
            <a:off x="609521" y="1600572"/>
            <a:ext cx="10971372" cy="4527011"/>
          </a:xfrm>
        </p:spPr>
        <p:txBody>
          <a:bodyPr/>
          <a:lstStyle/>
          <a:p>
            <a:pPr lvl="0"/>
            <a:endParaRPr lang="ru-RU" noProof="0"/>
          </a:p>
        </p:txBody>
      </p:sp>
      <p:sp>
        <p:nvSpPr>
          <p:cNvPr id="4" name="Rectangle 4"/>
          <p:cNvSpPr>
            <a:spLocks noGrp="1" noChangeArrowheads="1"/>
          </p:cNvSpPr>
          <p:nvPr>
            <p:ph type="dt" sz="half" idx="10"/>
          </p:nvPr>
        </p:nvSpPr>
        <p:spPr>
          <a:ln/>
        </p:spPr>
        <p:txBody>
          <a:bodyPr/>
          <a:lstStyle>
            <a:lvl1pPr>
              <a:defRPr/>
            </a:lvl1pPr>
          </a:lstStyle>
          <a:p>
            <a:pPr>
              <a:defRPr/>
            </a:pPr>
            <a:endParaRPr lang="ru-RU">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CDDF345-BB56-4A99-AAC4-7729DE4A4E45}" type="slidenum">
              <a:rPr lang="ru-RU">
                <a:solidFill>
                  <a:srgbClr val="FFFFFF"/>
                </a:solidFill>
              </a:rPr>
              <a:pPr>
                <a:defRPr/>
              </a:pPr>
              <a:t>‹#›</a:t>
            </a:fld>
            <a:endParaRPr lang="ru-RU">
              <a:solidFill>
                <a:srgbClr val="FFFFFF"/>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521" y="274701"/>
            <a:ext cx="10971372" cy="1143265"/>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609521" y="1535469"/>
            <a:ext cx="5386216" cy="639911"/>
          </a:xfrm>
        </p:spPr>
        <p:txBody>
          <a:bodyPr anchor="b"/>
          <a:lstStyle>
            <a:lvl1pPr marL="0" indent="0">
              <a:buNone/>
              <a:defRPr sz="3200" b="1"/>
            </a:lvl1pPr>
            <a:lvl2pPr marL="609585" indent="0">
              <a:buNone/>
              <a:defRPr sz="2700" b="1"/>
            </a:lvl2pPr>
            <a:lvl3pPr marL="1219170" indent="0">
              <a:buNone/>
              <a:defRPr sz="2400" b="1"/>
            </a:lvl3pPr>
            <a:lvl4pPr marL="1828754" indent="0">
              <a:buNone/>
              <a:defRPr sz="2100" b="1"/>
            </a:lvl4pPr>
            <a:lvl5pPr marL="2438339" indent="0">
              <a:buNone/>
              <a:defRPr sz="2100" b="1"/>
            </a:lvl5pPr>
            <a:lvl6pPr marL="3047924" indent="0">
              <a:buNone/>
              <a:defRPr sz="2100" b="1"/>
            </a:lvl6pPr>
            <a:lvl7pPr marL="3657509" indent="0">
              <a:buNone/>
              <a:defRPr sz="2100" b="1"/>
            </a:lvl7pPr>
            <a:lvl8pPr marL="4267093" indent="0">
              <a:buNone/>
              <a:defRPr sz="2100" b="1"/>
            </a:lvl8pPr>
            <a:lvl9pPr marL="4876678" indent="0">
              <a:buNone/>
              <a:defRPr sz="2100" b="1"/>
            </a:lvl9pPr>
          </a:lstStyle>
          <a:p>
            <a:pPr lvl="0"/>
            <a:r>
              <a:rPr lang="ru-RU" smtClean="0"/>
              <a:t>Образец текста</a:t>
            </a:r>
          </a:p>
        </p:txBody>
      </p:sp>
      <p:sp>
        <p:nvSpPr>
          <p:cNvPr id="4" name="Содержимое 3"/>
          <p:cNvSpPr>
            <a:spLocks noGrp="1"/>
          </p:cNvSpPr>
          <p:nvPr>
            <p:ph sz="half" idx="2"/>
          </p:nvPr>
        </p:nvSpPr>
        <p:spPr>
          <a:xfrm>
            <a:off x="609521" y="2175378"/>
            <a:ext cx="5386216" cy="3952203"/>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92562" y="1535469"/>
            <a:ext cx="5388332" cy="639911"/>
          </a:xfrm>
        </p:spPr>
        <p:txBody>
          <a:bodyPr anchor="b"/>
          <a:lstStyle>
            <a:lvl1pPr marL="0" indent="0">
              <a:buNone/>
              <a:defRPr sz="3200" b="1"/>
            </a:lvl1pPr>
            <a:lvl2pPr marL="609585" indent="0">
              <a:buNone/>
              <a:defRPr sz="2700" b="1"/>
            </a:lvl2pPr>
            <a:lvl3pPr marL="1219170" indent="0">
              <a:buNone/>
              <a:defRPr sz="2400" b="1"/>
            </a:lvl3pPr>
            <a:lvl4pPr marL="1828754" indent="0">
              <a:buNone/>
              <a:defRPr sz="2100" b="1"/>
            </a:lvl4pPr>
            <a:lvl5pPr marL="2438339" indent="0">
              <a:buNone/>
              <a:defRPr sz="2100" b="1"/>
            </a:lvl5pPr>
            <a:lvl6pPr marL="3047924" indent="0">
              <a:buNone/>
              <a:defRPr sz="2100" b="1"/>
            </a:lvl6pPr>
            <a:lvl7pPr marL="3657509" indent="0">
              <a:buNone/>
              <a:defRPr sz="2100" b="1"/>
            </a:lvl7pPr>
            <a:lvl8pPr marL="4267093" indent="0">
              <a:buNone/>
              <a:defRPr sz="2100" b="1"/>
            </a:lvl8pPr>
            <a:lvl9pPr marL="4876678" indent="0">
              <a:buNone/>
              <a:defRPr sz="2100" b="1"/>
            </a:lvl9pPr>
          </a:lstStyle>
          <a:p>
            <a:pPr lvl="0"/>
            <a:r>
              <a:rPr lang="ru-RU" smtClean="0"/>
              <a:t>Образец текста</a:t>
            </a:r>
          </a:p>
        </p:txBody>
      </p:sp>
      <p:sp>
        <p:nvSpPr>
          <p:cNvPr id="6" name="Содержимое 5"/>
          <p:cNvSpPr>
            <a:spLocks noGrp="1"/>
          </p:cNvSpPr>
          <p:nvPr>
            <p:ph sz="quarter" idx="4"/>
          </p:nvPr>
        </p:nvSpPr>
        <p:spPr>
          <a:xfrm>
            <a:off x="6192562" y="2175378"/>
            <a:ext cx="5388332" cy="3952203"/>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endParaRPr lang="ru-RU">
              <a:solidFill>
                <a:srgbClr val="FFFFFF"/>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ru-RU">
              <a:solidFill>
                <a:srgbClr val="FFFFFF"/>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DCEB0372-2030-4C24-A412-73C34EB5B166}" type="slidenum">
              <a:rPr lang="ru-RU">
                <a:solidFill>
                  <a:srgbClr val="FFFFFF"/>
                </a:solidFill>
              </a:rPr>
              <a:pPr>
                <a:defRPr/>
              </a:pPr>
              <a:t>‹#›</a:t>
            </a:fld>
            <a:endParaRPr lang="ru-RU">
              <a:solidFill>
                <a:srgbClr val="FFFFFF"/>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endParaRPr lang="ru-RU">
              <a:solidFill>
                <a:srgbClr val="FFFFFF"/>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ru-RU">
              <a:solidFill>
                <a:srgbClr val="FFFFFF"/>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6CBB9BD3-40DD-4ADA-9387-A160D5723409}" type="slidenum">
              <a:rPr lang="ru-RU">
                <a:solidFill>
                  <a:srgbClr val="FFFFFF"/>
                </a:solidFill>
              </a:rPr>
              <a:pPr>
                <a:defRPr/>
              </a:pPr>
              <a:t>‹#›</a:t>
            </a:fld>
            <a:endParaRPr lang="ru-RU">
              <a:solidFill>
                <a:srgbClr val="FFFFFF"/>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ru-RU">
              <a:solidFill>
                <a:srgbClr val="FFFFFF"/>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ru-RU">
              <a:solidFill>
                <a:srgbClr val="FFFFFF"/>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18093D84-84F0-430B-A55B-03D393A50C87}" type="slidenum">
              <a:rPr lang="ru-RU">
                <a:solidFill>
                  <a:srgbClr val="FFFFFF"/>
                </a:solidFill>
              </a:rPr>
              <a:pPr>
                <a:defRPr/>
              </a:pPr>
              <a:t>‹#›</a:t>
            </a:fld>
            <a:endParaRPr lang="ru-RU">
              <a:solidFill>
                <a:srgbClr val="FFFFFF"/>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523" y="273112"/>
            <a:ext cx="4010562" cy="1162320"/>
          </a:xfrm>
        </p:spPr>
        <p:txBody>
          <a:bodyPr anchor="b"/>
          <a:lstStyle>
            <a:lvl1pPr algn="l">
              <a:defRPr sz="2700" b="1"/>
            </a:lvl1pPr>
          </a:lstStyle>
          <a:p>
            <a:r>
              <a:rPr lang="ru-RU" smtClean="0"/>
              <a:t>Образец заголовка</a:t>
            </a:r>
            <a:endParaRPr lang="ru-RU"/>
          </a:p>
        </p:txBody>
      </p:sp>
      <p:sp>
        <p:nvSpPr>
          <p:cNvPr id="3" name="Содержимое 2"/>
          <p:cNvSpPr>
            <a:spLocks noGrp="1"/>
          </p:cNvSpPr>
          <p:nvPr>
            <p:ph idx="1"/>
          </p:nvPr>
        </p:nvSpPr>
        <p:spPr>
          <a:xfrm>
            <a:off x="4766113" y="273114"/>
            <a:ext cx="6814779" cy="5854469"/>
          </a:xfrm>
        </p:spPr>
        <p:txBody>
          <a:bodyPr/>
          <a:lstStyle>
            <a:lvl1pPr>
              <a:defRPr sz="4300"/>
            </a:lvl1pPr>
            <a:lvl2pPr>
              <a:defRPr sz="3700"/>
            </a:lvl2pPr>
            <a:lvl3pPr>
              <a:defRPr sz="3200"/>
            </a:lvl3pPr>
            <a:lvl4pPr>
              <a:defRPr sz="2700"/>
            </a:lvl4pPr>
            <a:lvl5pPr>
              <a:defRPr sz="2700"/>
            </a:lvl5pPr>
            <a:lvl6pPr>
              <a:defRPr sz="2700"/>
            </a:lvl6pPr>
            <a:lvl7pPr>
              <a:defRPr sz="2700"/>
            </a:lvl7pPr>
            <a:lvl8pPr>
              <a:defRPr sz="2700"/>
            </a:lvl8pPr>
            <a:lvl9pPr>
              <a:defRPr sz="2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609523" y="1435434"/>
            <a:ext cx="4010562" cy="4692149"/>
          </a:xfrm>
        </p:spPr>
        <p:txBody>
          <a:bodyPr/>
          <a:lstStyle>
            <a:lvl1pPr marL="0" indent="0">
              <a:buNone/>
              <a:defRPr sz="1900"/>
            </a:lvl1pPr>
            <a:lvl2pPr marL="609585" indent="0">
              <a:buNone/>
              <a:defRPr sz="1600"/>
            </a:lvl2pPr>
            <a:lvl3pPr marL="1219170" indent="0">
              <a:buNone/>
              <a:defRPr sz="1300"/>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ru-RU">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860B383-4A36-4D87-9633-CBD5549220FE}" type="slidenum">
              <a:rPr lang="ru-RU">
                <a:solidFill>
                  <a:srgbClr val="FFFFFF"/>
                </a:solidFill>
              </a:rPr>
              <a:pPr>
                <a:defRPr/>
              </a:pPr>
              <a:t>‹#›</a:t>
            </a:fld>
            <a:endParaRPr lang="ru-RU">
              <a:solidFill>
                <a:srgbClr val="FFFFFF"/>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89406" y="4801712"/>
            <a:ext cx="7314248" cy="566870"/>
          </a:xfrm>
        </p:spPr>
        <p:txBody>
          <a:bodyPr anchor="b"/>
          <a:lstStyle>
            <a:lvl1pPr algn="l">
              <a:defRPr sz="2700" b="1"/>
            </a:lvl1pPr>
          </a:lstStyle>
          <a:p>
            <a:r>
              <a:rPr lang="ru-RU" smtClean="0"/>
              <a:t>Образец заголовка</a:t>
            </a:r>
            <a:endParaRPr lang="ru-RU"/>
          </a:p>
        </p:txBody>
      </p:sp>
      <p:sp>
        <p:nvSpPr>
          <p:cNvPr id="3" name="Рисунок 2"/>
          <p:cNvSpPr>
            <a:spLocks noGrp="1"/>
          </p:cNvSpPr>
          <p:nvPr>
            <p:ph type="pic" idx="1"/>
          </p:nvPr>
        </p:nvSpPr>
        <p:spPr>
          <a:xfrm>
            <a:off x="2389406" y="612916"/>
            <a:ext cx="7314248" cy="4115753"/>
          </a:xfrm>
        </p:spPr>
        <p:txBody>
          <a:bodyPr/>
          <a:lstStyle>
            <a:lvl1pPr marL="0" indent="0">
              <a:buNone/>
              <a:defRPr sz="4300"/>
            </a:lvl1pPr>
            <a:lvl2pPr marL="609585" indent="0">
              <a:buNone/>
              <a:defRPr sz="3700"/>
            </a:lvl2pPr>
            <a:lvl3pPr marL="1219170" indent="0">
              <a:buNone/>
              <a:defRPr sz="3200"/>
            </a:lvl3pPr>
            <a:lvl4pPr marL="1828754" indent="0">
              <a:buNone/>
              <a:defRPr sz="2700"/>
            </a:lvl4pPr>
            <a:lvl5pPr marL="2438339" indent="0">
              <a:buNone/>
              <a:defRPr sz="2700"/>
            </a:lvl5pPr>
            <a:lvl6pPr marL="3047924" indent="0">
              <a:buNone/>
              <a:defRPr sz="2700"/>
            </a:lvl6pPr>
            <a:lvl7pPr marL="3657509" indent="0">
              <a:buNone/>
              <a:defRPr sz="2700"/>
            </a:lvl7pPr>
            <a:lvl8pPr marL="4267093" indent="0">
              <a:buNone/>
              <a:defRPr sz="2700"/>
            </a:lvl8pPr>
            <a:lvl9pPr marL="4876678" indent="0">
              <a:buNone/>
              <a:defRPr sz="2700"/>
            </a:lvl9pPr>
          </a:lstStyle>
          <a:p>
            <a:pPr lvl="0"/>
            <a:endParaRPr lang="ru-RU" noProof="0" smtClean="0"/>
          </a:p>
        </p:txBody>
      </p:sp>
      <p:sp>
        <p:nvSpPr>
          <p:cNvPr id="4" name="Текст 3"/>
          <p:cNvSpPr>
            <a:spLocks noGrp="1"/>
          </p:cNvSpPr>
          <p:nvPr>
            <p:ph type="body" sz="half" idx="2"/>
          </p:nvPr>
        </p:nvSpPr>
        <p:spPr>
          <a:xfrm>
            <a:off x="2389406" y="5368581"/>
            <a:ext cx="7314248" cy="805049"/>
          </a:xfrm>
        </p:spPr>
        <p:txBody>
          <a:bodyPr/>
          <a:lstStyle>
            <a:lvl1pPr marL="0" indent="0">
              <a:buNone/>
              <a:defRPr sz="1900"/>
            </a:lvl1pPr>
            <a:lvl2pPr marL="609585" indent="0">
              <a:buNone/>
              <a:defRPr sz="1600"/>
            </a:lvl2pPr>
            <a:lvl3pPr marL="1219170" indent="0">
              <a:buNone/>
              <a:defRPr sz="1300"/>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ru-RU">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BBC59B2-DF49-4810-888B-F806254B9AE4}" type="slidenum">
              <a:rPr lang="ru-RU">
                <a:solidFill>
                  <a:srgbClr val="FFFFFF"/>
                </a:solidFill>
              </a:rPr>
              <a:pPr>
                <a:defRPr/>
              </a:pPr>
              <a:t>‹#›</a:t>
            </a:fld>
            <a:endParaRPr lang="ru-RU">
              <a:solidFill>
                <a:srgbClr val="FFFFFF"/>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theme" Target="../theme/theme2.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19" Type="http://schemas.openxmlformats.org/officeDocument/2006/relationships/image" Target="../media/image1.png"/><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theme" Target="../theme/theme3.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3366FF"/>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22220" y="717716"/>
            <a:ext cx="10943859" cy="719305"/>
          </a:xfrm>
          <a:prstGeom prst="rect">
            <a:avLst/>
          </a:prstGeom>
          <a:noFill/>
          <a:ln w="9525" algn="ctr">
            <a:noFill/>
            <a:miter lim="800000"/>
            <a:headEnd/>
            <a:tailEnd/>
          </a:ln>
        </p:spPr>
        <p:txBody>
          <a:bodyPr vert="horz" wrap="square" lIns="127618" tIns="63810" rIns="127618" bIns="63810" numCol="1" anchor="ctr" anchorCtr="0" compatLnSpc="1">
            <a:prstTxWarp prst="textNoShape">
              <a:avLst/>
            </a:prstTxWarp>
          </a:bodyPr>
          <a:lstStyle/>
          <a:p>
            <a:pPr lvl="0"/>
            <a:r>
              <a:rPr lang="ru-RU" smtClean="0"/>
              <a:t>Образец заголовка</a:t>
            </a:r>
          </a:p>
        </p:txBody>
      </p:sp>
      <p:sp>
        <p:nvSpPr>
          <p:cNvPr id="8195" name="Rectangle 3"/>
          <p:cNvSpPr>
            <a:spLocks noGrp="1" noChangeArrowheads="1"/>
          </p:cNvSpPr>
          <p:nvPr>
            <p:ph type="body" idx="1"/>
          </p:nvPr>
        </p:nvSpPr>
        <p:spPr bwMode="auto">
          <a:xfrm>
            <a:off x="609521" y="1600572"/>
            <a:ext cx="10971372" cy="4527011"/>
          </a:xfrm>
          <a:prstGeom prst="rect">
            <a:avLst/>
          </a:prstGeom>
          <a:noFill/>
          <a:ln w="9525">
            <a:noFill/>
            <a:miter lim="800000"/>
            <a:headEnd/>
            <a:tailEnd/>
          </a:ln>
        </p:spPr>
        <p:txBody>
          <a:bodyPr vert="horz" wrap="square" lIns="127618" tIns="63810" rIns="127618" bIns="6381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28" name="Rectangle 4"/>
          <p:cNvSpPr>
            <a:spLocks noGrp="1" noChangeArrowheads="1"/>
          </p:cNvSpPr>
          <p:nvPr>
            <p:ph type="dt" sz="half" idx="2"/>
          </p:nvPr>
        </p:nvSpPr>
        <p:spPr bwMode="auto">
          <a:xfrm>
            <a:off x="609520" y="6246671"/>
            <a:ext cx="2844430" cy="476361"/>
          </a:xfrm>
          <a:prstGeom prst="rect">
            <a:avLst/>
          </a:prstGeom>
          <a:noFill/>
          <a:ln w="9525">
            <a:noFill/>
            <a:miter lim="800000"/>
            <a:headEnd/>
            <a:tailEnd/>
          </a:ln>
        </p:spPr>
        <p:txBody>
          <a:bodyPr vert="horz" wrap="square" lIns="127618" tIns="63810" rIns="127618" bIns="63810" numCol="1" anchor="t" anchorCtr="0" compatLnSpc="1">
            <a:prstTxWarp prst="textNoShape">
              <a:avLst/>
            </a:prstTxWarp>
          </a:bodyPr>
          <a:lstStyle>
            <a:lvl1pPr algn="l">
              <a:defRPr sz="2000" b="0">
                <a:solidFill>
                  <a:schemeClr val="tx1"/>
                </a:solidFill>
                <a:latin typeface="Calibri" pitchFamily="34" charset="0"/>
                <a:cs typeface="Arial" charset="0"/>
              </a:defRPr>
            </a:lvl1pPr>
          </a:lstStyle>
          <a:p>
            <a:pPr fontAlgn="base">
              <a:spcBef>
                <a:spcPct val="0"/>
              </a:spcBef>
              <a:spcAft>
                <a:spcPct val="0"/>
              </a:spcAft>
              <a:defRPr/>
            </a:pPr>
            <a:endParaRPr lang="ru-RU">
              <a:solidFill>
                <a:srgbClr val="FFFFFF"/>
              </a:solidFill>
            </a:endParaRPr>
          </a:p>
        </p:txBody>
      </p:sp>
      <p:sp>
        <p:nvSpPr>
          <p:cNvPr id="1029" name="Rectangle 5"/>
          <p:cNvSpPr>
            <a:spLocks noGrp="1" noChangeArrowheads="1"/>
          </p:cNvSpPr>
          <p:nvPr>
            <p:ph type="ftr" sz="quarter" idx="3"/>
          </p:nvPr>
        </p:nvSpPr>
        <p:spPr bwMode="auto">
          <a:xfrm>
            <a:off x="4165058" y="6246671"/>
            <a:ext cx="3860297" cy="476361"/>
          </a:xfrm>
          <a:prstGeom prst="rect">
            <a:avLst/>
          </a:prstGeom>
          <a:noFill/>
          <a:ln w="9525">
            <a:noFill/>
            <a:miter lim="800000"/>
            <a:headEnd/>
            <a:tailEnd/>
          </a:ln>
        </p:spPr>
        <p:txBody>
          <a:bodyPr vert="horz" wrap="square" lIns="127618" tIns="63810" rIns="127618" bIns="63810" numCol="1" anchor="t" anchorCtr="0" compatLnSpc="1">
            <a:prstTxWarp prst="textNoShape">
              <a:avLst/>
            </a:prstTxWarp>
          </a:bodyPr>
          <a:lstStyle>
            <a:lvl1pPr algn="ctr">
              <a:defRPr sz="2000" b="0">
                <a:solidFill>
                  <a:schemeClr val="tx1"/>
                </a:solidFill>
                <a:latin typeface="Calibri" pitchFamily="34" charset="0"/>
                <a:cs typeface="Arial" charset="0"/>
              </a:defRPr>
            </a:lvl1pPr>
          </a:lstStyle>
          <a:p>
            <a:pPr fontAlgn="base">
              <a:spcBef>
                <a:spcPct val="0"/>
              </a:spcBef>
              <a:spcAft>
                <a:spcPct val="0"/>
              </a:spcAft>
              <a:defRPr/>
            </a:pPr>
            <a:endParaRPr lang="ru-RU">
              <a:solidFill>
                <a:srgbClr val="FFFFFF"/>
              </a:solidFill>
            </a:endParaRPr>
          </a:p>
        </p:txBody>
      </p:sp>
      <p:sp>
        <p:nvSpPr>
          <p:cNvPr id="1030" name="Rectangle 6"/>
          <p:cNvSpPr>
            <a:spLocks noGrp="1" noChangeArrowheads="1"/>
          </p:cNvSpPr>
          <p:nvPr>
            <p:ph type="sldNum" sz="quarter" idx="4"/>
          </p:nvPr>
        </p:nvSpPr>
        <p:spPr bwMode="auto">
          <a:xfrm>
            <a:off x="11470842" y="6546780"/>
            <a:ext cx="624336" cy="268349"/>
          </a:xfrm>
          <a:prstGeom prst="rect">
            <a:avLst/>
          </a:prstGeom>
          <a:noFill/>
          <a:ln w="9525">
            <a:noFill/>
            <a:miter lim="800000"/>
            <a:headEnd/>
            <a:tailEnd/>
          </a:ln>
        </p:spPr>
        <p:txBody>
          <a:bodyPr vert="horz" wrap="square" lIns="127618" tIns="63810" rIns="127618" bIns="63810" numCol="1" anchor="ctr" anchorCtr="0" compatLnSpc="1">
            <a:prstTxWarp prst="textNoShape">
              <a:avLst/>
            </a:prstTxWarp>
          </a:bodyPr>
          <a:lstStyle>
            <a:lvl1pPr algn="r">
              <a:defRPr sz="2000" b="0">
                <a:solidFill>
                  <a:schemeClr val="tx1"/>
                </a:solidFill>
                <a:latin typeface="Calibri" pitchFamily="34" charset="0"/>
                <a:cs typeface="Arial" charset="0"/>
              </a:defRPr>
            </a:lvl1pPr>
          </a:lstStyle>
          <a:p>
            <a:pPr fontAlgn="base">
              <a:spcBef>
                <a:spcPct val="0"/>
              </a:spcBef>
              <a:spcAft>
                <a:spcPct val="0"/>
              </a:spcAft>
              <a:defRPr/>
            </a:pPr>
            <a:fld id="{44A6AFA9-6211-42A6-B09C-AA0AF10637A2}" type="slidenum">
              <a:rPr lang="ru-RU">
                <a:solidFill>
                  <a:srgbClr val="FFFFFF"/>
                </a:solidFill>
              </a:rPr>
              <a:pPr fontAlgn="base">
                <a:spcBef>
                  <a:spcPct val="0"/>
                </a:spcBef>
                <a:spcAft>
                  <a:spcPct val="0"/>
                </a:spcAft>
                <a:defRPr/>
              </a:pPr>
              <a:t>‹#›</a:t>
            </a:fld>
            <a:endParaRPr lang="ru-RU">
              <a:solidFill>
                <a:srgbClr val="FFFFFF"/>
              </a:solidFill>
            </a:endParaRPr>
          </a:p>
        </p:txBody>
      </p:sp>
      <p:grpSp>
        <p:nvGrpSpPr>
          <p:cNvPr id="2" name="Group 12"/>
          <p:cNvGrpSpPr>
            <a:grpSpLocks/>
          </p:cNvGrpSpPr>
          <p:nvPr/>
        </p:nvGrpSpPr>
        <p:grpSpPr bwMode="auto">
          <a:xfrm>
            <a:off x="0" y="0"/>
            <a:ext cx="12190413" cy="685959"/>
            <a:chOff x="657" y="1797"/>
            <a:chExt cx="5760" cy="432"/>
          </a:xfrm>
        </p:grpSpPr>
        <p:sp>
          <p:nvSpPr>
            <p:cNvPr id="1033" name="Rectangle 9"/>
            <p:cNvSpPr>
              <a:spLocks noChangeArrowheads="1"/>
            </p:cNvSpPr>
            <p:nvPr userDrawn="1"/>
          </p:nvSpPr>
          <p:spPr bwMode="auto">
            <a:xfrm>
              <a:off x="657" y="1797"/>
              <a:ext cx="5760" cy="432"/>
            </a:xfrm>
            <a:prstGeom prst="rect">
              <a:avLst/>
            </a:prstGeom>
            <a:solidFill>
              <a:srgbClr val="030551"/>
            </a:solidFill>
            <a:ln w="9525">
              <a:noFill/>
              <a:miter lim="800000"/>
              <a:headEnd/>
              <a:tailEnd/>
            </a:ln>
            <a:effectLst/>
          </p:spPr>
          <p:txBody>
            <a:bodyPr tIns="298800" anchor="ctr" anchorCtr="1"/>
            <a:lstStyle/>
            <a:p>
              <a:pPr marL="120648" indent="19050" eaLnBrk="0" fontAlgn="base" hangingPunct="0">
                <a:lnSpc>
                  <a:spcPct val="10000"/>
                </a:lnSpc>
                <a:spcBef>
                  <a:spcPct val="10000"/>
                </a:spcBef>
                <a:spcAft>
                  <a:spcPct val="0"/>
                </a:spcAft>
                <a:defRPr/>
              </a:pPr>
              <a:r>
                <a:rPr lang="ru-RU" sz="3200" b="1" dirty="0">
                  <a:solidFill>
                    <a:srgbClr val="FFFFFF"/>
                  </a:solidFill>
                  <a:latin typeface="Times New Roman" pitchFamily="18" charset="0"/>
                  <a:cs typeface="Arial" charset="0"/>
                </a:rPr>
                <a:t>УФК по Оренбургской области</a:t>
              </a:r>
              <a:r>
                <a:rPr lang="en-US" dirty="0">
                  <a:solidFill>
                    <a:srgbClr val="FFFFFF"/>
                  </a:solidFill>
                  <a:cs typeface="Arial" charset="0"/>
                </a:rPr>
                <a:t> </a:t>
              </a:r>
              <a:r>
                <a:rPr lang="ru-RU" dirty="0">
                  <a:solidFill>
                    <a:srgbClr val="FFFFFF"/>
                  </a:solidFill>
                  <a:cs typeface="Arial" charset="0"/>
                </a:rPr>
                <a:t>    </a:t>
              </a:r>
              <a:r>
                <a:rPr lang="en-US" dirty="0">
                  <a:solidFill>
                    <a:srgbClr val="FFFFFF"/>
                  </a:solidFill>
                  <a:cs typeface="Arial" charset="0"/>
                </a:rPr>
                <a:t>   </a:t>
              </a:r>
              <a:r>
                <a:rPr lang="ru-RU" dirty="0">
                  <a:solidFill>
                    <a:srgbClr val="FFFFFF"/>
                  </a:solidFill>
                  <a:cs typeface="Arial" charset="0"/>
                </a:rPr>
                <a:t>    </a:t>
              </a:r>
              <a:r>
                <a:rPr lang="en-US" sz="2100" b="1" dirty="0">
                  <a:solidFill>
                    <a:srgbClr val="FFFFFF"/>
                  </a:solidFill>
                  <a:latin typeface="Times New Roman" pitchFamily="18" charset="0"/>
                  <a:cs typeface="Arial" charset="0"/>
                </a:rPr>
                <a:t>http://orenburg.roskazna.ru</a:t>
              </a:r>
              <a:endParaRPr lang="ru-RU" sz="2100" b="1" dirty="0">
                <a:solidFill>
                  <a:srgbClr val="FFFFFF"/>
                </a:solidFill>
                <a:latin typeface="Times New Roman" pitchFamily="18" charset="0"/>
                <a:cs typeface="Arial" charset="0"/>
              </a:endParaRPr>
            </a:p>
          </p:txBody>
        </p:sp>
        <p:pic>
          <p:nvPicPr>
            <p:cNvPr id="8201" name="Picture 10" descr="4"/>
            <p:cNvPicPr>
              <a:picLocks noChangeAspect="1" noChangeArrowheads="1"/>
            </p:cNvPicPr>
            <p:nvPr userDrawn="1"/>
          </p:nvPicPr>
          <p:blipFill>
            <a:blip r:embed="rId19" cstate="print"/>
            <a:srcRect/>
            <a:stretch>
              <a:fillRect/>
            </a:stretch>
          </p:blipFill>
          <p:spPr bwMode="auto">
            <a:xfrm>
              <a:off x="703" y="1797"/>
              <a:ext cx="352" cy="414"/>
            </a:xfrm>
            <a:prstGeom prst="rect">
              <a:avLst/>
            </a:prstGeom>
            <a:noFill/>
            <a:ln w="9525">
              <a:noFill/>
              <a:miter lim="800000"/>
              <a:headEnd/>
              <a:tailEnd/>
            </a:ln>
          </p:spPr>
        </p:pic>
      </p:grpSp>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hdr="0" ftr="0" dt="0"/>
  <p:txStyles>
    <p:titleStyle>
      <a:lvl1pPr algn="l" defTabSz="1276319" rtl="0" eaLnBrk="0" fontAlgn="base" hangingPunct="0">
        <a:spcBef>
          <a:spcPct val="0"/>
        </a:spcBef>
        <a:spcAft>
          <a:spcPct val="0"/>
        </a:spcAft>
        <a:defRPr sz="3700" b="1">
          <a:solidFill>
            <a:schemeClr val="accent2"/>
          </a:solidFill>
          <a:latin typeface="+mj-lt"/>
          <a:ea typeface="+mj-ea"/>
          <a:cs typeface="+mj-cs"/>
        </a:defRPr>
      </a:lvl1pPr>
      <a:lvl2pPr algn="l" defTabSz="1276319" rtl="0" eaLnBrk="0" fontAlgn="base" hangingPunct="0">
        <a:spcBef>
          <a:spcPct val="0"/>
        </a:spcBef>
        <a:spcAft>
          <a:spcPct val="0"/>
        </a:spcAft>
        <a:defRPr sz="3700" b="1">
          <a:solidFill>
            <a:schemeClr val="accent2"/>
          </a:solidFill>
          <a:latin typeface="Calibri" pitchFamily="34" charset="0"/>
        </a:defRPr>
      </a:lvl2pPr>
      <a:lvl3pPr algn="l" defTabSz="1276319" rtl="0" eaLnBrk="0" fontAlgn="base" hangingPunct="0">
        <a:spcBef>
          <a:spcPct val="0"/>
        </a:spcBef>
        <a:spcAft>
          <a:spcPct val="0"/>
        </a:spcAft>
        <a:defRPr sz="3700" b="1">
          <a:solidFill>
            <a:schemeClr val="accent2"/>
          </a:solidFill>
          <a:latin typeface="Calibri" pitchFamily="34" charset="0"/>
        </a:defRPr>
      </a:lvl3pPr>
      <a:lvl4pPr algn="l" defTabSz="1276319" rtl="0" eaLnBrk="0" fontAlgn="base" hangingPunct="0">
        <a:spcBef>
          <a:spcPct val="0"/>
        </a:spcBef>
        <a:spcAft>
          <a:spcPct val="0"/>
        </a:spcAft>
        <a:defRPr sz="3700" b="1">
          <a:solidFill>
            <a:schemeClr val="accent2"/>
          </a:solidFill>
          <a:latin typeface="Calibri" pitchFamily="34" charset="0"/>
        </a:defRPr>
      </a:lvl4pPr>
      <a:lvl5pPr algn="l" defTabSz="1276319" rtl="0" eaLnBrk="0" fontAlgn="base" hangingPunct="0">
        <a:spcBef>
          <a:spcPct val="0"/>
        </a:spcBef>
        <a:spcAft>
          <a:spcPct val="0"/>
        </a:spcAft>
        <a:defRPr sz="3700" b="1">
          <a:solidFill>
            <a:schemeClr val="accent2"/>
          </a:solidFill>
          <a:latin typeface="Calibri" pitchFamily="34" charset="0"/>
        </a:defRPr>
      </a:lvl5pPr>
      <a:lvl6pPr marL="609585" algn="l" defTabSz="1276319" rtl="0" eaLnBrk="0" fontAlgn="base" hangingPunct="0">
        <a:spcBef>
          <a:spcPct val="0"/>
        </a:spcBef>
        <a:spcAft>
          <a:spcPct val="0"/>
        </a:spcAft>
        <a:defRPr sz="3700" b="1">
          <a:solidFill>
            <a:schemeClr val="accent2"/>
          </a:solidFill>
          <a:latin typeface="Calibri" pitchFamily="34" charset="0"/>
        </a:defRPr>
      </a:lvl6pPr>
      <a:lvl7pPr marL="1219170" algn="l" defTabSz="1276319" rtl="0" eaLnBrk="0" fontAlgn="base" hangingPunct="0">
        <a:spcBef>
          <a:spcPct val="0"/>
        </a:spcBef>
        <a:spcAft>
          <a:spcPct val="0"/>
        </a:spcAft>
        <a:defRPr sz="3700" b="1">
          <a:solidFill>
            <a:schemeClr val="accent2"/>
          </a:solidFill>
          <a:latin typeface="Calibri" pitchFamily="34" charset="0"/>
        </a:defRPr>
      </a:lvl7pPr>
      <a:lvl8pPr marL="1828754" algn="l" defTabSz="1276319" rtl="0" eaLnBrk="0" fontAlgn="base" hangingPunct="0">
        <a:spcBef>
          <a:spcPct val="0"/>
        </a:spcBef>
        <a:spcAft>
          <a:spcPct val="0"/>
        </a:spcAft>
        <a:defRPr sz="3700" b="1">
          <a:solidFill>
            <a:schemeClr val="accent2"/>
          </a:solidFill>
          <a:latin typeface="Calibri" pitchFamily="34" charset="0"/>
        </a:defRPr>
      </a:lvl8pPr>
      <a:lvl9pPr marL="2438339" algn="l" defTabSz="1276319" rtl="0" eaLnBrk="0" fontAlgn="base" hangingPunct="0">
        <a:spcBef>
          <a:spcPct val="0"/>
        </a:spcBef>
        <a:spcAft>
          <a:spcPct val="0"/>
        </a:spcAft>
        <a:defRPr sz="3700" b="1">
          <a:solidFill>
            <a:schemeClr val="accent2"/>
          </a:solidFill>
          <a:latin typeface="Calibri" pitchFamily="34" charset="0"/>
        </a:defRPr>
      </a:lvl9pPr>
    </p:titleStyle>
    <p:bodyStyle>
      <a:lvl1pPr marL="478355" indent="-478355" algn="l" defTabSz="1276319" rtl="0" eaLnBrk="0" fontAlgn="base" hangingPunct="0">
        <a:spcBef>
          <a:spcPct val="20000"/>
        </a:spcBef>
        <a:spcAft>
          <a:spcPct val="0"/>
        </a:spcAft>
        <a:buChar char="•"/>
        <a:defRPr sz="3200">
          <a:solidFill>
            <a:schemeClr val="tx1"/>
          </a:solidFill>
          <a:latin typeface="+mn-lt"/>
          <a:ea typeface="+mn-ea"/>
          <a:cs typeface="+mn-cs"/>
        </a:defRPr>
      </a:lvl1pPr>
      <a:lvl2pPr marL="1037141" indent="-397923" algn="l" defTabSz="1276319" rtl="0" eaLnBrk="0" fontAlgn="base" hangingPunct="0">
        <a:spcBef>
          <a:spcPct val="20000"/>
        </a:spcBef>
        <a:spcAft>
          <a:spcPct val="0"/>
        </a:spcAft>
        <a:buChar char="–"/>
        <a:defRPr sz="3200">
          <a:solidFill>
            <a:schemeClr val="tx1"/>
          </a:solidFill>
          <a:latin typeface="+mn-lt"/>
        </a:defRPr>
      </a:lvl2pPr>
      <a:lvl3pPr marL="1595927" indent="-319609" algn="l" defTabSz="1276319" rtl="0" eaLnBrk="0" fontAlgn="base" hangingPunct="0">
        <a:spcBef>
          <a:spcPct val="20000"/>
        </a:spcBef>
        <a:spcAft>
          <a:spcPct val="0"/>
        </a:spcAft>
        <a:buChar char="•"/>
        <a:defRPr sz="3200">
          <a:solidFill>
            <a:schemeClr val="tx1"/>
          </a:solidFill>
          <a:latin typeface="+mn-lt"/>
        </a:defRPr>
      </a:lvl3pPr>
      <a:lvl4pPr marL="2235144" indent="-319609" algn="l" defTabSz="1276319" rtl="0" eaLnBrk="0" fontAlgn="base" hangingPunct="0">
        <a:spcBef>
          <a:spcPct val="20000"/>
        </a:spcBef>
        <a:spcAft>
          <a:spcPct val="0"/>
        </a:spcAft>
        <a:buChar char="–"/>
        <a:defRPr sz="3200">
          <a:solidFill>
            <a:schemeClr val="tx1"/>
          </a:solidFill>
          <a:latin typeface="+mn-lt"/>
        </a:defRPr>
      </a:lvl4pPr>
      <a:lvl5pPr marL="2870128" indent="-315376" algn="l" defTabSz="1276319" rtl="0" eaLnBrk="0" fontAlgn="base" hangingPunct="0">
        <a:spcBef>
          <a:spcPct val="20000"/>
        </a:spcBef>
        <a:spcAft>
          <a:spcPct val="0"/>
        </a:spcAft>
        <a:buChar char="»"/>
        <a:defRPr sz="3200">
          <a:solidFill>
            <a:schemeClr val="tx1"/>
          </a:solidFill>
          <a:latin typeface="+mn-lt"/>
        </a:defRPr>
      </a:lvl5pPr>
      <a:lvl6pPr marL="3479713" indent="-315376" algn="l" defTabSz="1276319" rtl="0" fontAlgn="base">
        <a:spcBef>
          <a:spcPct val="20000"/>
        </a:spcBef>
        <a:spcAft>
          <a:spcPct val="0"/>
        </a:spcAft>
        <a:buChar char="»"/>
        <a:defRPr sz="3200">
          <a:solidFill>
            <a:schemeClr val="tx1"/>
          </a:solidFill>
          <a:latin typeface="+mn-lt"/>
        </a:defRPr>
      </a:lvl6pPr>
      <a:lvl7pPr marL="4089298" indent="-315376" algn="l" defTabSz="1276319" rtl="0" fontAlgn="base">
        <a:spcBef>
          <a:spcPct val="20000"/>
        </a:spcBef>
        <a:spcAft>
          <a:spcPct val="0"/>
        </a:spcAft>
        <a:buChar char="»"/>
        <a:defRPr sz="3200">
          <a:solidFill>
            <a:schemeClr val="tx1"/>
          </a:solidFill>
          <a:latin typeface="+mn-lt"/>
        </a:defRPr>
      </a:lvl7pPr>
      <a:lvl8pPr marL="4698883" indent="-315376" algn="l" defTabSz="1276319" rtl="0" fontAlgn="base">
        <a:spcBef>
          <a:spcPct val="20000"/>
        </a:spcBef>
        <a:spcAft>
          <a:spcPct val="0"/>
        </a:spcAft>
        <a:buChar char="»"/>
        <a:defRPr sz="3200">
          <a:solidFill>
            <a:schemeClr val="tx1"/>
          </a:solidFill>
          <a:latin typeface="+mn-lt"/>
        </a:defRPr>
      </a:lvl8pPr>
      <a:lvl9pPr marL="5308467" indent="-315376" algn="l" defTabSz="1276319" rtl="0" fontAlgn="base">
        <a:spcBef>
          <a:spcPct val="20000"/>
        </a:spcBef>
        <a:spcAft>
          <a:spcPct val="0"/>
        </a:spcAft>
        <a:buChar char="»"/>
        <a:defRPr sz="3200">
          <a:solidFill>
            <a:schemeClr val="tx1"/>
          </a:solidFill>
          <a:latin typeface="+mn-lt"/>
        </a:defRPr>
      </a:lvl9pPr>
    </p:bodyStyle>
    <p:otherStyle>
      <a:defPPr>
        <a:defRPr lang="ru-RU"/>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3366FF"/>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22220" y="717716"/>
            <a:ext cx="10943859" cy="719305"/>
          </a:xfrm>
          <a:prstGeom prst="rect">
            <a:avLst/>
          </a:prstGeom>
          <a:noFill/>
          <a:ln w="9525" algn="ctr">
            <a:noFill/>
            <a:miter lim="800000"/>
            <a:headEnd/>
            <a:tailEnd/>
          </a:ln>
        </p:spPr>
        <p:txBody>
          <a:bodyPr vert="horz" wrap="square" lIns="127618" tIns="63810" rIns="127618" bIns="63810" numCol="1" anchor="ctr" anchorCtr="0" compatLnSpc="1">
            <a:prstTxWarp prst="textNoShape">
              <a:avLst/>
            </a:prstTxWarp>
          </a:bodyPr>
          <a:lstStyle/>
          <a:p>
            <a:pPr lvl="0"/>
            <a:r>
              <a:rPr lang="ru-RU" smtClean="0"/>
              <a:t>Образец заголовка</a:t>
            </a:r>
          </a:p>
        </p:txBody>
      </p:sp>
      <p:sp>
        <p:nvSpPr>
          <p:cNvPr id="8195" name="Rectangle 3"/>
          <p:cNvSpPr>
            <a:spLocks noGrp="1" noChangeArrowheads="1"/>
          </p:cNvSpPr>
          <p:nvPr>
            <p:ph type="body" idx="1"/>
          </p:nvPr>
        </p:nvSpPr>
        <p:spPr bwMode="auto">
          <a:xfrm>
            <a:off x="609521" y="1600572"/>
            <a:ext cx="10971372" cy="4527011"/>
          </a:xfrm>
          <a:prstGeom prst="rect">
            <a:avLst/>
          </a:prstGeom>
          <a:noFill/>
          <a:ln w="9525">
            <a:noFill/>
            <a:miter lim="800000"/>
            <a:headEnd/>
            <a:tailEnd/>
          </a:ln>
        </p:spPr>
        <p:txBody>
          <a:bodyPr vert="horz" wrap="square" lIns="127618" tIns="63810" rIns="127618" bIns="6381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28" name="Rectangle 4"/>
          <p:cNvSpPr>
            <a:spLocks noGrp="1" noChangeArrowheads="1"/>
          </p:cNvSpPr>
          <p:nvPr>
            <p:ph type="dt" sz="half" idx="2"/>
          </p:nvPr>
        </p:nvSpPr>
        <p:spPr bwMode="auto">
          <a:xfrm>
            <a:off x="609520" y="6246671"/>
            <a:ext cx="2844430" cy="476361"/>
          </a:xfrm>
          <a:prstGeom prst="rect">
            <a:avLst/>
          </a:prstGeom>
          <a:noFill/>
          <a:ln w="9525">
            <a:noFill/>
            <a:miter lim="800000"/>
            <a:headEnd/>
            <a:tailEnd/>
          </a:ln>
        </p:spPr>
        <p:txBody>
          <a:bodyPr vert="horz" wrap="square" lIns="127618" tIns="63810" rIns="127618" bIns="63810" numCol="1" anchor="t" anchorCtr="0" compatLnSpc="1">
            <a:prstTxWarp prst="textNoShape">
              <a:avLst/>
            </a:prstTxWarp>
          </a:bodyPr>
          <a:lstStyle>
            <a:lvl1pPr algn="l">
              <a:defRPr sz="2000" b="0">
                <a:solidFill>
                  <a:schemeClr val="tx1"/>
                </a:solidFill>
                <a:latin typeface="Calibri" pitchFamily="34" charset="0"/>
                <a:cs typeface="Arial" charset="0"/>
              </a:defRPr>
            </a:lvl1pPr>
          </a:lstStyle>
          <a:p>
            <a:pPr fontAlgn="base">
              <a:spcBef>
                <a:spcPct val="0"/>
              </a:spcBef>
              <a:spcAft>
                <a:spcPct val="0"/>
              </a:spcAft>
              <a:defRPr/>
            </a:pPr>
            <a:endParaRPr lang="ru-RU">
              <a:solidFill>
                <a:srgbClr val="FFFFFF"/>
              </a:solidFill>
            </a:endParaRPr>
          </a:p>
        </p:txBody>
      </p:sp>
      <p:sp>
        <p:nvSpPr>
          <p:cNvPr id="1029" name="Rectangle 5"/>
          <p:cNvSpPr>
            <a:spLocks noGrp="1" noChangeArrowheads="1"/>
          </p:cNvSpPr>
          <p:nvPr>
            <p:ph type="ftr" sz="quarter" idx="3"/>
          </p:nvPr>
        </p:nvSpPr>
        <p:spPr bwMode="auto">
          <a:xfrm>
            <a:off x="4165058" y="6246671"/>
            <a:ext cx="3860297" cy="476361"/>
          </a:xfrm>
          <a:prstGeom prst="rect">
            <a:avLst/>
          </a:prstGeom>
          <a:noFill/>
          <a:ln w="9525">
            <a:noFill/>
            <a:miter lim="800000"/>
            <a:headEnd/>
            <a:tailEnd/>
          </a:ln>
        </p:spPr>
        <p:txBody>
          <a:bodyPr vert="horz" wrap="square" lIns="127618" tIns="63810" rIns="127618" bIns="63810" numCol="1" anchor="t" anchorCtr="0" compatLnSpc="1">
            <a:prstTxWarp prst="textNoShape">
              <a:avLst/>
            </a:prstTxWarp>
          </a:bodyPr>
          <a:lstStyle>
            <a:lvl1pPr algn="ctr">
              <a:defRPr sz="2000" b="0">
                <a:solidFill>
                  <a:schemeClr val="tx1"/>
                </a:solidFill>
                <a:latin typeface="Calibri" pitchFamily="34" charset="0"/>
                <a:cs typeface="Arial" charset="0"/>
              </a:defRPr>
            </a:lvl1pPr>
          </a:lstStyle>
          <a:p>
            <a:pPr fontAlgn="base">
              <a:spcBef>
                <a:spcPct val="0"/>
              </a:spcBef>
              <a:spcAft>
                <a:spcPct val="0"/>
              </a:spcAft>
              <a:defRPr/>
            </a:pPr>
            <a:endParaRPr lang="ru-RU">
              <a:solidFill>
                <a:srgbClr val="FFFFFF"/>
              </a:solidFill>
            </a:endParaRPr>
          </a:p>
        </p:txBody>
      </p:sp>
      <p:sp>
        <p:nvSpPr>
          <p:cNvPr id="1030" name="Rectangle 6"/>
          <p:cNvSpPr>
            <a:spLocks noGrp="1" noChangeArrowheads="1"/>
          </p:cNvSpPr>
          <p:nvPr>
            <p:ph type="sldNum" sz="quarter" idx="4"/>
          </p:nvPr>
        </p:nvSpPr>
        <p:spPr bwMode="auto">
          <a:xfrm>
            <a:off x="11470842" y="6546780"/>
            <a:ext cx="624336" cy="268349"/>
          </a:xfrm>
          <a:prstGeom prst="rect">
            <a:avLst/>
          </a:prstGeom>
          <a:noFill/>
          <a:ln w="9525">
            <a:noFill/>
            <a:miter lim="800000"/>
            <a:headEnd/>
            <a:tailEnd/>
          </a:ln>
        </p:spPr>
        <p:txBody>
          <a:bodyPr vert="horz" wrap="square" lIns="127618" tIns="63810" rIns="127618" bIns="63810" numCol="1" anchor="ctr" anchorCtr="0" compatLnSpc="1">
            <a:prstTxWarp prst="textNoShape">
              <a:avLst/>
            </a:prstTxWarp>
          </a:bodyPr>
          <a:lstStyle>
            <a:lvl1pPr algn="r">
              <a:defRPr sz="2000" b="0">
                <a:solidFill>
                  <a:schemeClr val="tx1"/>
                </a:solidFill>
                <a:latin typeface="Calibri" pitchFamily="34" charset="0"/>
                <a:cs typeface="Arial" charset="0"/>
              </a:defRPr>
            </a:lvl1pPr>
          </a:lstStyle>
          <a:p>
            <a:pPr fontAlgn="base">
              <a:spcBef>
                <a:spcPct val="0"/>
              </a:spcBef>
              <a:spcAft>
                <a:spcPct val="0"/>
              </a:spcAft>
              <a:defRPr/>
            </a:pPr>
            <a:fld id="{D28EE124-D3FA-4EF7-86D0-6F81D4BA01EE}" type="slidenum">
              <a:rPr lang="ru-RU">
                <a:solidFill>
                  <a:srgbClr val="FFFFFF"/>
                </a:solidFill>
              </a:rPr>
              <a:pPr fontAlgn="base">
                <a:spcBef>
                  <a:spcPct val="0"/>
                </a:spcBef>
                <a:spcAft>
                  <a:spcPct val="0"/>
                </a:spcAft>
                <a:defRPr/>
              </a:pPr>
              <a:t>‹#›</a:t>
            </a:fld>
            <a:endParaRPr lang="ru-RU">
              <a:solidFill>
                <a:srgbClr val="FFFFFF"/>
              </a:solidFill>
            </a:endParaRPr>
          </a:p>
        </p:txBody>
      </p:sp>
      <p:grpSp>
        <p:nvGrpSpPr>
          <p:cNvPr id="2" name="Group 12"/>
          <p:cNvGrpSpPr>
            <a:grpSpLocks/>
          </p:cNvGrpSpPr>
          <p:nvPr/>
        </p:nvGrpSpPr>
        <p:grpSpPr bwMode="auto">
          <a:xfrm>
            <a:off x="0" y="0"/>
            <a:ext cx="12190413" cy="685959"/>
            <a:chOff x="657" y="1797"/>
            <a:chExt cx="5760" cy="432"/>
          </a:xfrm>
        </p:grpSpPr>
        <p:sp>
          <p:nvSpPr>
            <p:cNvPr id="1033" name="Rectangle 9"/>
            <p:cNvSpPr>
              <a:spLocks noChangeArrowheads="1"/>
            </p:cNvSpPr>
            <p:nvPr userDrawn="1"/>
          </p:nvSpPr>
          <p:spPr bwMode="auto">
            <a:xfrm>
              <a:off x="657" y="1797"/>
              <a:ext cx="5760" cy="432"/>
            </a:xfrm>
            <a:prstGeom prst="rect">
              <a:avLst/>
            </a:prstGeom>
            <a:solidFill>
              <a:srgbClr val="030551"/>
            </a:solidFill>
            <a:ln w="9525">
              <a:noFill/>
              <a:miter lim="800000"/>
              <a:headEnd/>
              <a:tailEnd/>
            </a:ln>
            <a:effectLst/>
          </p:spPr>
          <p:txBody>
            <a:bodyPr tIns="298800" anchor="ctr" anchorCtr="1"/>
            <a:lstStyle/>
            <a:p>
              <a:pPr marL="120648" indent="19050" eaLnBrk="0" fontAlgn="base" hangingPunct="0">
                <a:lnSpc>
                  <a:spcPct val="10000"/>
                </a:lnSpc>
                <a:spcBef>
                  <a:spcPct val="10000"/>
                </a:spcBef>
                <a:spcAft>
                  <a:spcPct val="0"/>
                </a:spcAft>
                <a:defRPr/>
              </a:pPr>
              <a:r>
                <a:rPr lang="ru-RU" sz="3200" b="1" dirty="0">
                  <a:solidFill>
                    <a:srgbClr val="FFFFFF"/>
                  </a:solidFill>
                  <a:latin typeface="Times New Roman" pitchFamily="18" charset="0"/>
                  <a:cs typeface="Arial" charset="0"/>
                </a:rPr>
                <a:t>УФК по Оренбургской области</a:t>
              </a:r>
              <a:r>
                <a:rPr lang="en-US" dirty="0">
                  <a:solidFill>
                    <a:srgbClr val="FFFFFF"/>
                  </a:solidFill>
                  <a:cs typeface="Arial" charset="0"/>
                </a:rPr>
                <a:t> </a:t>
              </a:r>
              <a:r>
                <a:rPr lang="ru-RU" dirty="0">
                  <a:solidFill>
                    <a:srgbClr val="FFFFFF"/>
                  </a:solidFill>
                  <a:cs typeface="Arial" charset="0"/>
                </a:rPr>
                <a:t>    </a:t>
              </a:r>
              <a:r>
                <a:rPr lang="en-US" dirty="0">
                  <a:solidFill>
                    <a:srgbClr val="FFFFFF"/>
                  </a:solidFill>
                  <a:cs typeface="Arial" charset="0"/>
                </a:rPr>
                <a:t>   </a:t>
              </a:r>
              <a:r>
                <a:rPr lang="ru-RU" dirty="0">
                  <a:solidFill>
                    <a:srgbClr val="FFFFFF"/>
                  </a:solidFill>
                  <a:cs typeface="Arial" charset="0"/>
                </a:rPr>
                <a:t>    </a:t>
              </a:r>
              <a:r>
                <a:rPr lang="en-US" sz="2100" b="1" dirty="0">
                  <a:solidFill>
                    <a:srgbClr val="FFFFFF"/>
                  </a:solidFill>
                  <a:latin typeface="Times New Roman" pitchFamily="18" charset="0"/>
                  <a:cs typeface="Arial" charset="0"/>
                </a:rPr>
                <a:t>http://orenburg.roskazna.ru</a:t>
              </a:r>
              <a:endParaRPr lang="ru-RU" sz="2100" b="1" dirty="0">
                <a:solidFill>
                  <a:srgbClr val="FFFFFF"/>
                </a:solidFill>
                <a:latin typeface="Times New Roman" pitchFamily="18" charset="0"/>
                <a:cs typeface="Arial" charset="0"/>
              </a:endParaRPr>
            </a:p>
          </p:txBody>
        </p:sp>
        <p:pic>
          <p:nvPicPr>
            <p:cNvPr id="8201" name="Picture 10" descr="4"/>
            <p:cNvPicPr>
              <a:picLocks noChangeAspect="1" noChangeArrowheads="1"/>
            </p:cNvPicPr>
            <p:nvPr userDrawn="1"/>
          </p:nvPicPr>
          <p:blipFill>
            <a:blip r:embed="rId19" cstate="print"/>
            <a:srcRect/>
            <a:stretch>
              <a:fillRect/>
            </a:stretch>
          </p:blipFill>
          <p:spPr bwMode="auto">
            <a:xfrm>
              <a:off x="703" y="1797"/>
              <a:ext cx="352" cy="414"/>
            </a:xfrm>
            <a:prstGeom prst="rect">
              <a:avLst/>
            </a:prstGeom>
            <a:noFill/>
            <a:ln w="9525">
              <a:noFill/>
              <a:miter lim="800000"/>
              <a:headEnd/>
              <a:tailEnd/>
            </a:ln>
          </p:spPr>
        </p:pic>
      </p:grpSp>
    </p:spTree>
  </p:cSld>
  <p:clrMap bg1="dk2" tx1="lt1" bg2="dk1"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hf hdr="0" ftr="0" dt="0"/>
  <p:txStyles>
    <p:titleStyle>
      <a:lvl1pPr algn="l" defTabSz="1276319" rtl="0" eaLnBrk="0" fontAlgn="base" hangingPunct="0">
        <a:spcBef>
          <a:spcPct val="0"/>
        </a:spcBef>
        <a:spcAft>
          <a:spcPct val="0"/>
        </a:spcAft>
        <a:defRPr sz="3700" b="1">
          <a:solidFill>
            <a:schemeClr val="accent2"/>
          </a:solidFill>
          <a:latin typeface="+mj-lt"/>
          <a:ea typeface="+mj-ea"/>
          <a:cs typeface="+mj-cs"/>
        </a:defRPr>
      </a:lvl1pPr>
      <a:lvl2pPr algn="l" defTabSz="1276319" rtl="0" eaLnBrk="0" fontAlgn="base" hangingPunct="0">
        <a:spcBef>
          <a:spcPct val="0"/>
        </a:spcBef>
        <a:spcAft>
          <a:spcPct val="0"/>
        </a:spcAft>
        <a:defRPr sz="3700" b="1">
          <a:solidFill>
            <a:schemeClr val="accent2"/>
          </a:solidFill>
          <a:latin typeface="Calibri" pitchFamily="34" charset="0"/>
        </a:defRPr>
      </a:lvl2pPr>
      <a:lvl3pPr algn="l" defTabSz="1276319" rtl="0" eaLnBrk="0" fontAlgn="base" hangingPunct="0">
        <a:spcBef>
          <a:spcPct val="0"/>
        </a:spcBef>
        <a:spcAft>
          <a:spcPct val="0"/>
        </a:spcAft>
        <a:defRPr sz="3700" b="1">
          <a:solidFill>
            <a:schemeClr val="accent2"/>
          </a:solidFill>
          <a:latin typeface="Calibri" pitchFamily="34" charset="0"/>
        </a:defRPr>
      </a:lvl3pPr>
      <a:lvl4pPr algn="l" defTabSz="1276319" rtl="0" eaLnBrk="0" fontAlgn="base" hangingPunct="0">
        <a:spcBef>
          <a:spcPct val="0"/>
        </a:spcBef>
        <a:spcAft>
          <a:spcPct val="0"/>
        </a:spcAft>
        <a:defRPr sz="3700" b="1">
          <a:solidFill>
            <a:schemeClr val="accent2"/>
          </a:solidFill>
          <a:latin typeface="Calibri" pitchFamily="34" charset="0"/>
        </a:defRPr>
      </a:lvl4pPr>
      <a:lvl5pPr algn="l" defTabSz="1276319" rtl="0" eaLnBrk="0" fontAlgn="base" hangingPunct="0">
        <a:spcBef>
          <a:spcPct val="0"/>
        </a:spcBef>
        <a:spcAft>
          <a:spcPct val="0"/>
        </a:spcAft>
        <a:defRPr sz="3700" b="1">
          <a:solidFill>
            <a:schemeClr val="accent2"/>
          </a:solidFill>
          <a:latin typeface="Calibri" pitchFamily="34" charset="0"/>
        </a:defRPr>
      </a:lvl5pPr>
      <a:lvl6pPr marL="609585" algn="l" defTabSz="1276319" rtl="0" eaLnBrk="0" fontAlgn="base" hangingPunct="0">
        <a:spcBef>
          <a:spcPct val="0"/>
        </a:spcBef>
        <a:spcAft>
          <a:spcPct val="0"/>
        </a:spcAft>
        <a:defRPr sz="3700" b="1">
          <a:solidFill>
            <a:schemeClr val="accent2"/>
          </a:solidFill>
          <a:latin typeface="Calibri" pitchFamily="34" charset="0"/>
        </a:defRPr>
      </a:lvl6pPr>
      <a:lvl7pPr marL="1219170" algn="l" defTabSz="1276319" rtl="0" eaLnBrk="0" fontAlgn="base" hangingPunct="0">
        <a:spcBef>
          <a:spcPct val="0"/>
        </a:spcBef>
        <a:spcAft>
          <a:spcPct val="0"/>
        </a:spcAft>
        <a:defRPr sz="3700" b="1">
          <a:solidFill>
            <a:schemeClr val="accent2"/>
          </a:solidFill>
          <a:latin typeface="Calibri" pitchFamily="34" charset="0"/>
        </a:defRPr>
      </a:lvl7pPr>
      <a:lvl8pPr marL="1828754" algn="l" defTabSz="1276319" rtl="0" eaLnBrk="0" fontAlgn="base" hangingPunct="0">
        <a:spcBef>
          <a:spcPct val="0"/>
        </a:spcBef>
        <a:spcAft>
          <a:spcPct val="0"/>
        </a:spcAft>
        <a:defRPr sz="3700" b="1">
          <a:solidFill>
            <a:schemeClr val="accent2"/>
          </a:solidFill>
          <a:latin typeface="Calibri" pitchFamily="34" charset="0"/>
        </a:defRPr>
      </a:lvl8pPr>
      <a:lvl9pPr marL="2438339" algn="l" defTabSz="1276319" rtl="0" eaLnBrk="0" fontAlgn="base" hangingPunct="0">
        <a:spcBef>
          <a:spcPct val="0"/>
        </a:spcBef>
        <a:spcAft>
          <a:spcPct val="0"/>
        </a:spcAft>
        <a:defRPr sz="3700" b="1">
          <a:solidFill>
            <a:schemeClr val="accent2"/>
          </a:solidFill>
          <a:latin typeface="Calibri" pitchFamily="34" charset="0"/>
        </a:defRPr>
      </a:lvl9pPr>
    </p:titleStyle>
    <p:bodyStyle>
      <a:lvl1pPr marL="478355" indent="-478355" algn="l" defTabSz="1276319" rtl="0" eaLnBrk="0" fontAlgn="base" hangingPunct="0">
        <a:spcBef>
          <a:spcPct val="20000"/>
        </a:spcBef>
        <a:spcAft>
          <a:spcPct val="0"/>
        </a:spcAft>
        <a:buChar char="•"/>
        <a:defRPr sz="3200">
          <a:solidFill>
            <a:schemeClr val="tx1"/>
          </a:solidFill>
          <a:latin typeface="+mn-lt"/>
          <a:ea typeface="+mn-ea"/>
          <a:cs typeface="+mn-cs"/>
        </a:defRPr>
      </a:lvl1pPr>
      <a:lvl2pPr marL="1037141" indent="-397923" algn="l" defTabSz="1276319" rtl="0" eaLnBrk="0" fontAlgn="base" hangingPunct="0">
        <a:spcBef>
          <a:spcPct val="20000"/>
        </a:spcBef>
        <a:spcAft>
          <a:spcPct val="0"/>
        </a:spcAft>
        <a:buChar char="–"/>
        <a:defRPr sz="3200">
          <a:solidFill>
            <a:schemeClr val="tx1"/>
          </a:solidFill>
          <a:latin typeface="+mn-lt"/>
        </a:defRPr>
      </a:lvl2pPr>
      <a:lvl3pPr marL="1595927" indent="-319609" algn="l" defTabSz="1276319" rtl="0" eaLnBrk="0" fontAlgn="base" hangingPunct="0">
        <a:spcBef>
          <a:spcPct val="20000"/>
        </a:spcBef>
        <a:spcAft>
          <a:spcPct val="0"/>
        </a:spcAft>
        <a:buChar char="•"/>
        <a:defRPr sz="3200">
          <a:solidFill>
            <a:schemeClr val="tx1"/>
          </a:solidFill>
          <a:latin typeface="+mn-lt"/>
        </a:defRPr>
      </a:lvl3pPr>
      <a:lvl4pPr marL="2235144" indent="-319609" algn="l" defTabSz="1276319" rtl="0" eaLnBrk="0" fontAlgn="base" hangingPunct="0">
        <a:spcBef>
          <a:spcPct val="20000"/>
        </a:spcBef>
        <a:spcAft>
          <a:spcPct val="0"/>
        </a:spcAft>
        <a:buChar char="–"/>
        <a:defRPr sz="3200">
          <a:solidFill>
            <a:schemeClr val="tx1"/>
          </a:solidFill>
          <a:latin typeface="+mn-lt"/>
        </a:defRPr>
      </a:lvl4pPr>
      <a:lvl5pPr marL="2870128" indent="-315376" algn="l" defTabSz="1276319" rtl="0" eaLnBrk="0" fontAlgn="base" hangingPunct="0">
        <a:spcBef>
          <a:spcPct val="20000"/>
        </a:spcBef>
        <a:spcAft>
          <a:spcPct val="0"/>
        </a:spcAft>
        <a:buChar char="»"/>
        <a:defRPr sz="3200">
          <a:solidFill>
            <a:schemeClr val="tx1"/>
          </a:solidFill>
          <a:latin typeface="+mn-lt"/>
        </a:defRPr>
      </a:lvl5pPr>
      <a:lvl6pPr marL="3479713" indent="-315376" algn="l" defTabSz="1276319" rtl="0" fontAlgn="base">
        <a:spcBef>
          <a:spcPct val="20000"/>
        </a:spcBef>
        <a:spcAft>
          <a:spcPct val="0"/>
        </a:spcAft>
        <a:buChar char="»"/>
        <a:defRPr sz="3200">
          <a:solidFill>
            <a:schemeClr val="tx1"/>
          </a:solidFill>
          <a:latin typeface="+mn-lt"/>
        </a:defRPr>
      </a:lvl6pPr>
      <a:lvl7pPr marL="4089298" indent="-315376" algn="l" defTabSz="1276319" rtl="0" fontAlgn="base">
        <a:spcBef>
          <a:spcPct val="20000"/>
        </a:spcBef>
        <a:spcAft>
          <a:spcPct val="0"/>
        </a:spcAft>
        <a:buChar char="»"/>
        <a:defRPr sz="3200">
          <a:solidFill>
            <a:schemeClr val="tx1"/>
          </a:solidFill>
          <a:latin typeface="+mn-lt"/>
        </a:defRPr>
      </a:lvl7pPr>
      <a:lvl8pPr marL="4698883" indent="-315376" algn="l" defTabSz="1276319" rtl="0" fontAlgn="base">
        <a:spcBef>
          <a:spcPct val="20000"/>
        </a:spcBef>
        <a:spcAft>
          <a:spcPct val="0"/>
        </a:spcAft>
        <a:buChar char="»"/>
        <a:defRPr sz="3200">
          <a:solidFill>
            <a:schemeClr val="tx1"/>
          </a:solidFill>
          <a:latin typeface="+mn-lt"/>
        </a:defRPr>
      </a:lvl8pPr>
      <a:lvl9pPr marL="5308467" indent="-315376" algn="l" defTabSz="1276319" rtl="0" fontAlgn="base">
        <a:spcBef>
          <a:spcPct val="20000"/>
        </a:spcBef>
        <a:spcAft>
          <a:spcPct val="0"/>
        </a:spcAft>
        <a:buChar char="»"/>
        <a:defRPr sz="3200">
          <a:solidFill>
            <a:schemeClr val="tx1"/>
          </a:solidFill>
          <a:latin typeface="+mn-lt"/>
        </a:defRPr>
      </a:lvl9pPr>
    </p:bodyStyle>
    <p:otherStyle>
      <a:defPPr>
        <a:defRPr lang="ru-RU"/>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838092" y="365214"/>
            <a:ext cx="10514231" cy="1325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p>
        </p:txBody>
      </p:sp>
      <p:sp>
        <p:nvSpPr>
          <p:cNvPr id="1027" name="Текст 2"/>
          <p:cNvSpPr>
            <a:spLocks noGrp="1"/>
          </p:cNvSpPr>
          <p:nvPr>
            <p:ph type="body" idx="1"/>
          </p:nvPr>
        </p:nvSpPr>
        <p:spPr bwMode="auto">
          <a:xfrm>
            <a:off x="838092" y="1826048"/>
            <a:ext cx="10514231" cy="4352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4" name="Дата 3"/>
          <p:cNvSpPr>
            <a:spLocks noGrp="1"/>
          </p:cNvSpPr>
          <p:nvPr>
            <p:ph type="dt" sz="half" idx="2"/>
          </p:nvPr>
        </p:nvSpPr>
        <p:spPr>
          <a:xfrm>
            <a:off x="838091" y="6357836"/>
            <a:ext cx="2742843" cy="365210"/>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fontAlgn="base">
              <a:spcBef>
                <a:spcPct val="0"/>
              </a:spcBef>
              <a:spcAft>
                <a:spcPct val="0"/>
              </a:spcAft>
              <a:defRPr/>
            </a:pPr>
            <a:endParaRPr lang="ru-RU">
              <a:solidFill>
                <a:srgbClr val="FFFFFF"/>
              </a:solidFill>
            </a:endParaRPr>
          </a:p>
        </p:txBody>
      </p:sp>
      <p:sp>
        <p:nvSpPr>
          <p:cNvPr id="5" name="Нижний колонтитул 4"/>
          <p:cNvSpPr>
            <a:spLocks noGrp="1"/>
          </p:cNvSpPr>
          <p:nvPr>
            <p:ph type="ftr" sz="quarter" idx="3"/>
          </p:nvPr>
        </p:nvSpPr>
        <p:spPr>
          <a:xfrm>
            <a:off x="4038077" y="6357836"/>
            <a:ext cx="4114264" cy="365210"/>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fontAlgn="base">
              <a:spcBef>
                <a:spcPct val="0"/>
              </a:spcBef>
              <a:spcAft>
                <a:spcPct val="0"/>
              </a:spcAft>
              <a:defRPr/>
            </a:pPr>
            <a:endParaRPr lang="ru-RU">
              <a:solidFill>
                <a:srgbClr val="FFFFFF"/>
              </a:solidFill>
            </a:endParaRPr>
          </a:p>
        </p:txBody>
      </p:sp>
      <p:sp>
        <p:nvSpPr>
          <p:cNvPr id="6" name="Номер слайда 5"/>
          <p:cNvSpPr>
            <a:spLocks noGrp="1"/>
          </p:cNvSpPr>
          <p:nvPr>
            <p:ph type="sldNum" sz="quarter" idx="4"/>
          </p:nvPr>
        </p:nvSpPr>
        <p:spPr>
          <a:xfrm>
            <a:off x="8609480" y="6357836"/>
            <a:ext cx="2742843" cy="365210"/>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fontAlgn="base">
              <a:spcBef>
                <a:spcPct val="0"/>
              </a:spcBef>
              <a:spcAft>
                <a:spcPct val="0"/>
              </a:spcAft>
              <a:defRPr/>
            </a:pPr>
            <a:fld id="{44A6AFA9-6211-42A6-B09C-AA0AF10637A2}" type="slidenum">
              <a:rPr lang="ru-RU" smtClean="0">
                <a:solidFill>
                  <a:srgbClr val="FFFFFF"/>
                </a:solidFill>
              </a:rPr>
              <a:pPr fontAlgn="base">
                <a:spcBef>
                  <a:spcPct val="0"/>
                </a:spcBef>
                <a:spcAft>
                  <a:spcPct val="0"/>
                </a:spcAft>
                <a:defRPr/>
              </a:pPr>
              <a:t>‹#›</a:t>
            </a:fld>
            <a:endParaRPr lang="ru-RU">
              <a:solidFill>
                <a:srgbClr val="FFFFFF"/>
              </a:solidFill>
            </a:endParaRP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9" r:id="rId12"/>
  </p:sldLayoutIdLst>
  <p:hf hdr="0" ftr="0" dt="0"/>
  <p:txStyles>
    <p:titleStyle>
      <a:lvl1pPr algn="l" rtl="0" eaLnBrk="1" fontAlgn="base" hangingPunct="1">
        <a:lnSpc>
          <a:spcPct val="90000"/>
        </a:lnSpc>
        <a:spcBef>
          <a:spcPct val="0"/>
        </a:spcBef>
        <a:spcAft>
          <a:spcPct val="0"/>
        </a:spcAft>
        <a:defRPr sz="4400"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pitchFamily="34" charset="0"/>
        </a:defRPr>
      </a:lvl2pPr>
      <a:lvl3pPr algn="l" rtl="0" eaLnBrk="1" fontAlgn="base" hangingPunct="1">
        <a:lnSpc>
          <a:spcPct val="90000"/>
        </a:lnSpc>
        <a:spcBef>
          <a:spcPct val="0"/>
        </a:spcBef>
        <a:spcAft>
          <a:spcPct val="0"/>
        </a:spcAft>
        <a:defRPr sz="4400">
          <a:solidFill>
            <a:schemeClr val="tx1"/>
          </a:solidFill>
          <a:latin typeface="Calibri Light" pitchFamily="34" charset="0"/>
        </a:defRPr>
      </a:lvl3pPr>
      <a:lvl4pPr algn="l" rtl="0" eaLnBrk="1" fontAlgn="base" hangingPunct="1">
        <a:lnSpc>
          <a:spcPct val="90000"/>
        </a:lnSpc>
        <a:spcBef>
          <a:spcPct val="0"/>
        </a:spcBef>
        <a:spcAft>
          <a:spcPct val="0"/>
        </a:spcAft>
        <a:defRPr sz="4400">
          <a:solidFill>
            <a:schemeClr val="tx1"/>
          </a:solidFill>
          <a:latin typeface="Calibri Light" pitchFamily="34" charset="0"/>
        </a:defRPr>
      </a:lvl4pPr>
      <a:lvl5pPr algn="l" rtl="0" eaLnBrk="1" fontAlgn="base" hangingPunct="1">
        <a:lnSpc>
          <a:spcPct val="90000"/>
        </a:lnSpc>
        <a:spcBef>
          <a:spcPct val="0"/>
        </a:spcBef>
        <a:spcAft>
          <a:spcPct val="0"/>
        </a:spcAft>
        <a:defRPr sz="4400">
          <a:solidFill>
            <a:schemeClr val="tx1"/>
          </a:solidFill>
          <a:latin typeface="Calibri Light" pitchFamily="34" charset="0"/>
        </a:defRPr>
      </a:lvl5pPr>
      <a:lvl6pPr marL="457200" algn="l" rtl="0" eaLnBrk="1" fontAlgn="base" hangingPunct="1">
        <a:lnSpc>
          <a:spcPct val="90000"/>
        </a:lnSpc>
        <a:spcBef>
          <a:spcPct val="0"/>
        </a:spcBef>
        <a:spcAft>
          <a:spcPct val="0"/>
        </a:spcAft>
        <a:defRPr sz="4400">
          <a:solidFill>
            <a:schemeClr val="tx1"/>
          </a:solidFill>
          <a:latin typeface="Calibri Light"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5.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36.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36.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6.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36.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6.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notesSlide" Target="../notesSlides/notesSlide3.xml"/><Relationship Id="rId7" Type="http://schemas.openxmlformats.org/officeDocument/2006/relationships/diagramQuickStyle" Target="../diagrams/quickStyle2.xml"/><Relationship Id="rId2" Type="http://schemas.openxmlformats.org/officeDocument/2006/relationships/slideLayout" Target="../slideLayouts/slideLayout36.xml"/><Relationship Id="rId1" Type="http://schemas.openxmlformats.org/officeDocument/2006/relationships/themeOverride" Target="../theme/themeOverride3.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image" Target="../media/image2.jpeg"/><Relationship Id="rId9" Type="http://schemas.microsoft.com/office/2007/relationships/diagramDrawing" Target="../diagrams/drawing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36.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6.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chart" Target="../charts/chart3.xml"/><Relationship Id="rId1" Type="http://schemas.openxmlformats.org/officeDocument/2006/relationships/slideLayout" Target="../slideLayouts/slideLayout36.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3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3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36.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p:cNvSpPr txBox="1">
            <a:spLocks noChangeArrowheads="1"/>
          </p:cNvSpPr>
          <p:nvPr/>
        </p:nvSpPr>
        <p:spPr bwMode="auto">
          <a:xfrm>
            <a:off x="622598" y="1557586"/>
            <a:ext cx="10945216" cy="2200598"/>
          </a:xfrm>
          <a:prstGeom prst="rect">
            <a:avLst/>
          </a:prstGeom>
          <a:noFill/>
          <a:ln w="9525">
            <a:noFill/>
            <a:miter lim="800000"/>
            <a:headEnd/>
            <a:tailEnd/>
          </a:ln>
        </p:spPr>
        <p:txBody>
          <a:bodyPr wrap="square" lIns="121917" tIns="60958" rIns="121917" bIns="60958">
            <a:spAutoFit/>
          </a:bodyPr>
          <a:lstStyle/>
          <a:p>
            <a:pPr algn="ctr">
              <a:defRPr/>
            </a:pPr>
            <a:r>
              <a:rPr lang="ru-RU" sz="2700" b="1" dirty="0" smtClean="0">
                <a:latin typeface="Times New Roman" panose="02020603050405020304" pitchFamily="18" charset="0"/>
                <a:cs typeface="Times New Roman" pitchFamily="18" charset="0"/>
              </a:rPr>
              <a:t>Применение последующего оперативного внутреннего автоматизированного контроля (ПОВАК) и </a:t>
            </a:r>
          </a:p>
          <a:p>
            <a:pPr algn="ctr">
              <a:defRPr/>
            </a:pPr>
            <a:r>
              <a:rPr lang="ru-RU" sz="2700" b="1" dirty="0" smtClean="0">
                <a:latin typeface="Times New Roman" panose="02020603050405020304" pitchFamily="18" charset="0"/>
                <a:cs typeface="Times New Roman" pitchFamily="18" charset="0"/>
              </a:rPr>
              <a:t>Стандарта организации внутреннего контроля в части самоконтроля и контроля по уровню подчиненности на примере </a:t>
            </a:r>
          </a:p>
          <a:p>
            <a:pPr algn="ctr">
              <a:defRPr/>
            </a:pPr>
            <a:r>
              <a:rPr lang="ru-RU" sz="2700" b="1" dirty="0" smtClean="0">
                <a:latin typeface="Times New Roman" panose="02020603050405020304" pitchFamily="18" charset="0"/>
                <a:cs typeface="Times New Roman" pitchFamily="18" charset="0"/>
              </a:rPr>
              <a:t>Управления Федерального казначейства по Оренбургской области</a:t>
            </a:r>
            <a:endParaRPr lang="ru-RU" sz="2700" b="1" dirty="0">
              <a:latin typeface="Times New Roman" pitchFamily="18" charset="0"/>
              <a:cs typeface="Times New Roman" pitchFamily="18" charset="0"/>
            </a:endParaRPr>
          </a:p>
        </p:txBody>
      </p:sp>
      <p:sp>
        <p:nvSpPr>
          <p:cNvPr id="7" name="Подзаголовок 6"/>
          <p:cNvSpPr>
            <a:spLocks noGrp="1"/>
          </p:cNvSpPr>
          <p:nvPr>
            <p:ph type="subTitle" idx="1"/>
          </p:nvPr>
        </p:nvSpPr>
        <p:spPr>
          <a:xfrm>
            <a:off x="6383238" y="5182987"/>
            <a:ext cx="6046466" cy="1656145"/>
          </a:xfrm>
        </p:spPr>
        <p:txBody>
          <a:bodyPr/>
          <a:lstStyle/>
          <a:p>
            <a:r>
              <a:rPr lang="ru-RU" sz="2000" dirty="0" smtClean="0">
                <a:latin typeface="Times New Roman" panose="02020603050405020304" pitchFamily="18" charset="0"/>
                <a:ea typeface="Tahoma" panose="020B0604030504040204" pitchFamily="34" charset="0"/>
                <a:cs typeface="Times New Roman" panose="02020603050405020304" pitchFamily="18" charset="0"/>
              </a:rPr>
              <a:t>Руководитель Управления Федерального казначейства по Оренбургской области </a:t>
            </a:r>
          </a:p>
          <a:p>
            <a:r>
              <a:rPr lang="ru-RU" b="1" dirty="0" smtClean="0">
                <a:latin typeface="Times New Roman" panose="02020603050405020304" pitchFamily="18" charset="0"/>
                <a:ea typeface="Tahoma" panose="020B0604030504040204" pitchFamily="34" charset="0"/>
                <a:cs typeface="Times New Roman" panose="02020603050405020304" pitchFamily="18" charset="0"/>
              </a:rPr>
              <a:t>Л.Б. Арцыбашева</a:t>
            </a:r>
            <a:endParaRPr lang="ru-RU" b="1" dirty="0">
              <a:latin typeface="Times New Roman" panose="02020603050405020304" pitchFamily="18" charset="0"/>
              <a:ea typeface="Tahom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8609892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pPr>
              <a:defRPr/>
            </a:pPr>
            <a:fld id="{8F85FB5A-086A-4C0A-9F8D-3CD8D23D1659}" type="slidenum">
              <a:rPr lang="ru-RU" smtClean="0">
                <a:solidFill>
                  <a:srgbClr val="FFFFFF"/>
                </a:solidFill>
              </a:rPr>
              <a:pPr>
                <a:defRPr/>
              </a:pPr>
              <a:t>10</a:t>
            </a:fld>
            <a:endParaRPr lang="ru-RU">
              <a:solidFill>
                <a:srgbClr val="FFFFFF"/>
              </a:solidFill>
            </a:endParaRPr>
          </a:p>
        </p:txBody>
      </p:sp>
      <p:sp>
        <p:nvSpPr>
          <p:cNvPr id="5" name="Прямоугольник 4"/>
          <p:cNvSpPr/>
          <p:nvPr/>
        </p:nvSpPr>
        <p:spPr>
          <a:xfrm>
            <a:off x="3047467" y="477466"/>
            <a:ext cx="8592355" cy="830997"/>
          </a:xfrm>
          <a:prstGeom prst="rect">
            <a:avLst/>
          </a:prstGeom>
        </p:spPr>
        <p:txBody>
          <a:bodyPr wrap="square">
            <a:spAutoFit/>
          </a:bodyPr>
          <a:lstStyle/>
          <a:p>
            <a:pPr algn="ctr"/>
            <a:r>
              <a:rPr lang="ru-RU" b="1" dirty="0">
                <a:latin typeface="Times New Roman" panose="02020603050405020304" pitchFamily="18" charset="0"/>
                <a:cs typeface="Times New Roman" panose="02020603050405020304" pitchFamily="18" charset="0"/>
              </a:rPr>
              <a:t>Предложения по доработке организации и осуществления </a:t>
            </a:r>
            <a:br>
              <a:rPr lang="ru-RU" b="1" dirty="0">
                <a:latin typeface="Times New Roman" panose="02020603050405020304" pitchFamily="18" charset="0"/>
                <a:cs typeface="Times New Roman" panose="02020603050405020304" pitchFamily="18" charset="0"/>
              </a:rPr>
            </a:br>
            <a:r>
              <a:rPr lang="ru-RU" b="1" dirty="0">
                <a:latin typeface="Times New Roman" panose="02020603050405020304" pitchFamily="18" charset="0"/>
                <a:cs typeface="Times New Roman" panose="02020603050405020304" pitchFamily="18" charset="0"/>
              </a:rPr>
              <a:t>внутреннего контроля в ППО «</a:t>
            </a:r>
            <a:r>
              <a:rPr lang="ru-RU" b="1" dirty="0" err="1">
                <a:latin typeface="Times New Roman" panose="02020603050405020304" pitchFamily="18" charset="0"/>
                <a:cs typeface="Times New Roman" panose="02020603050405020304" pitchFamily="18" charset="0"/>
              </a:rPr>
              <a:t>LanDocs</a:t>
            </a:r>
            <a:r>
              <a:rPr lang="ru-RU" b="1" dirty="0" smtClean="0">
                <a:latin typeface="Times New Roman" panose="02020603050405020304" pitchFamily="18" charset="0"/>
                <a:cs typeface="Times New Roman" panose="02020603050405020304" pitchFamily="18" charset="0"/>
              </a:rPr>
              <a:t>»</a:t>
            </a:r>
            <a:endParaRPr lang="ru-RU" b="1" dirty="0">
              <a:latin typeface="Times New Roman" panose="02020603050405020304" pitchFamily="18" charset="0"/>
              <a:cs typeface="Times New Roman" panose="02020603050405020304" pitchFamily="18" charset="0"/>
            </a:endParaRPr>
          </a:p>
        </p:txBody>
      </p:sp>
      <p:graphicFrame>
        <p:nvGraphicFramePr>
          <p:cNvPr id="8" name="Схема 7"/>
          <p:cNvGraphicFramePr>
            <a:graphicFrameLocks/>
          </p:cNvGraphicFramePr>
          <p:nvPr>
            <p:extLst>
              <p:ext uri="{D42A27DB-BD31-4B8C-83A1-F6EECF244321}">
                <p14:modId xmlns:p14="http://schemas.microsoft.com/office/powerpoint/2010/main" val="3288727773"/>
              </p:ext>
            </p:extLst>
          </p:nvPr>
        </p:nvGraphicFramePr>
        <p:xfrm>
          <a:off x="838622" y="1308463"/>
          <a:ext cx="10801200" cy="49494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Номер слайда 2"/>
          <p:cNvSpPr txBox="1">
            <a:spLocks/>
          </p:cNvSpPr>
          <p:nvPr/>
        </p:nvSpPr>
        <p:spPr>
          <a:xfrm>
            <a:off x="11495806" y="6190694"/>
            <a:ext cx="662364" cy="365210"/>
          </a:xfrm>
          <a:prstGeom prst="rect">
            <a:avLst/>
          </a:prstGeom>
        </p:spPr>
        <p:txBody>
          <a:bodyPr vert="horz" lIns="91440" tIns="45720" rIns="91440" bIns="45720" rtlCol="0" anchor="ctr"/>
          <a:lstStyle>
            <a:defPPr>
              <a:defRPr lang="ru-RU"/>
            </a:defPPr>
            <a:lvl1pPr marL="0" algn="r" defTabSz="1219170" rtl="0" eaLnBrk="1" fontAlgn="auto" latinLnBrk="0" hangingPunct="1">
              <a:spcBef>
                <a:spcPts val="0"/>
              </a:spcBef>
              <a:spcAft>
                <a:spcPts val="0"/>
              </a:spcAft>
              <a:defRPr sz="1200" kern="1200">
                <a:solidFill>
                  <a:schemeClr val="tx1">
                    <a:tint val="75000"/>
                  </a:schemeClr>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algn="ctr">
              <a:defRPr/>
            </a:pPr>
            <a:r>
              <a:rPr lang="en-US" sz="1400" dirty="0" smtClean="0">
                <a:solidFill>
                  <a:schemeClr val="tx1"/>
                </a:solidFill>
              </a:rPr>
              <a:t>10</a:t>
            </a:r>
            <a:endParaRPr lang="ru-RU" sz="1400" dirty="0">
              <a:solidFill>
                <a:schemeClr val="tx1"/>
              </a:solidFill>
            </a:endParaRPr>
          </a:p>
        </p:txBody>
      </p:sp>
    </p:spTree>
    <p:extLst>
      <p:ext uri="{BB962C8B-B14F-4D97-AF65-F5344CB8AC3E}">
        <p14:creationId xmlns:p14="http://schemas.microsoft.com/office/powerpoint/2010/main" val="22279724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pPr>
              <a:defRPr/>
            </a:pPr>
            <a:fld id="{8F85FB5A-086A-4C0A-9F8D-3CD8D23D1659}" type="slidenum">
              <a:rPr lang="ru-RU" smtClean="0">
                <a:solidFill>
                  <a:srgbClr val="FFFFFF"/>
                </a:solidFill>
              </a:rPr>
              <a:pPr>
                <a:defRPr/>
              </a:pPr>
              <a:t>11</a:t>
            </a:fld>
            <a:endParaRPr lang="ru-RU">
              <a:solidFill>
                <a:srgbClr val="FFFFFF"/>
              </a:solidFill>
            </a:endParaRPr>
          </a:p>
        </p:txBody>
      </p:sp>
      <p:graphicFrame>
        <p:nvGraphicFramePr>
          <p:cNvPr id="5" name="Схема 4"/>
          <p:cNvGraphicFramePr>
            <a:graphicFrameLocks/>
          </p:cNvGraphicFramePr>
          <p:nvPr>
            <p:extLst>
              <p:ext uri="{D42A27DB-BD31-4B8C-83A1-F6EECF244321}">
                <p14:modId xmlns:p14="http://schemas.microsoft.com/office/powerpoint/2010/main" val="4271149073"/>
              </p:ext>
            </p:extLst>
          </p:nvPr>
        </p:nvGraphicFramePr>
        <p:xfrm>
          <a:off x="229868" y="1053530"/>
          <a:ext cx="11827635" cy="56695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Заголовок 1"/>
          <p:cNvSpPr>
            <a:spLocks noGrp="1"/>
          </p:cNvSpPr>
          <p:nvPr>
            <p:ph type="title"/>
          </p:nvPr>
        </p:nvSpPr>
        <p:spPr>
          <a:xfrm>
            <a:off x="671077" y="621482"/>
            <a:ext cx="10945216" cy="1108824"/>
          </a:xfrm>
        </p:spPr>
        <p:txBody>
          <a:bodyPr/>
          <a:lstStyle/>
          <a:p>
            <a:pPr algn="ctr"/>
            <a:r>
              <a:rPr lang="ru-RU" sz="2400" b="1" dirty="0" smtClean="0">
                <a:latin typeface="+mn-lt"/>
                <a:ea typeface="Tahoma" panose="020B0604030504040204" pitchFamily="34" charset="0"/>
                <a:cs typeface="Times New Roman" panose="02020603050405020304" pitchFamily="18" charset="0"/>
              </a:rPr>
              <a:t>Предложения по доработке возможностей</a:t>
            </a:r>
            <a:r>
              <a:rPr lang="ru-RU" sz="2400" b="1" dirty="0">
                <a:latin typeface="+mn-lt"/>
                <a:ea typeface="Tahoma" panose="020B0604030504040204" pitchFamily="34" charset="0"/>
                <a:cs typeface="Times New Roman" panose="02020603050405020304" pitchFamily="18" charset="0"/>
              </a:rPr>
              <a:t/>
            </a:r>
            <a:br>
              <a:rPr lang="ru-RU" sz="2400" b="1" dirty="0">
                <a:latin typeface="+mn-lt"/>
                <a:ea typeface="Tahoma" panose="020B0604030504040204" pitchFamily="34" charset="0"/>
                <a:cs typeface="Times New Roman" panose="02020603050405020304" pitchFamily="18" charset="0"/>
              </a:rPr>
            </a:br>
            <a:r>
              <a:rPr lang="ru-RU" sz="2400" b="1" dirty="0" smtClean="0">
                <a:latin typeface="+mn-lt"/>
                <a:ea typeface="Tahoma" panose="020B0604030504040204" pitchFamily="34" charset="0"/>
                <a:cs typeface="Times New Roman" panose="02020603050405020304" pitchFamily="18" charset="0"/>
              </a:rPr>
              <a:t>ППО «</a:t>
            </a:r>
            <a:r>
              <a:rPr lang="en-US" sz="2400" b="1" dirty="0" err="1" smtClean="0">
                <a:latin typeface="+mn-lt"/>
                <a:ea typeface="Tahoma" panose="020B0604030504040204" pitchFamily="34" charset="0"/>
                <a:cs typeface="Times New Roman" panose="02020603050405020304" pitchFamily="18" charset="0"/>
              </a:rPr>
              <a:t>LanDocs</a:t>
            </a:r>
            <a:r>
              <a:rPr lang="ru-RU" sz="2400" b="1" dirty="0" smtClean="0">
                <a:latin typeface="+mn-lt"/>
                <a:ea typeface="Tahoma" panose="020B0604030504040204" pitchFamily="34" charset="0"/>
                <a:cs typeface="Times New Roman" panose="02020603050405020304" pitchFamily="18" charset="0"/>
              </a:rPr>
              <a:t>»</a:t>
            </a:r>
            <a:endParaRPr lang="ru-RU" sz="2400" dirty="0">
              <a:latin typeface="+mn-lt"/>
              <a:cs typeface="Times New Roman" panose="02020603050405020304" pitchFamily="18" charset="0"/>
            </a:endParaRPr>
          </a:p>
        </p:txBody>
      </p:sp>
      <p:sp>
        <p:nvSpPr>
          <p:cNvPr id="7" name="Номер слайда 2"/>
          <p:cNvSpPr txBox="1">
            <a:spLocks/>
          </p:cNvSpPr>
          <p:nvPr/>
        </p:nvSpPr>
        <p:spPr>
          <a:xfrm>
            <a:off x="11495806" y="6190694"/>
            <a:ext cx="662364" cy="365210"/>
          </a:xfrm>
          <a:prstGeom prst="rect">
            <a:avLst/>
          </a:prstGeom>
        </p:spPr>
        <p:txBody>
          <a:bodyPr vert="horz" lIns="91440" tIns="45720" rIns="91440" bIns="45720" rtlCol="0" anchor="ctr"/>
          <a:lstStyle>
            <a:defPPr>
              <a:defRPr lang="ru-RU"/>
            </a:defPPr>
            <a:lvl1pPr marL="0" algn="r" defTabSz="1219170" rtl="0" eaLnBrk="1" fontAlgn="auto" latinLnBrk="0" hangingPunct="1">
              <a:spcBef>
                <a:spcPts val="0"/>
              </a:spcBef>
              <a:spcAft>
                <a:spcPts val="0"/>
              </a:spcAft>
              <a:defRPr sz="1200" kern="1200">
                <a:solidFill>
                  <a:schemeClr val="tx1">
                    <a:tint val="75000"/>
                  </a:schemeClr>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algn="ctr">
              <a:defRPr/>
            </a:pPr>
            <a:r>
              <a:rPr lang="en-US" sz="1400" dirty="0" smtClean="0">
                <a:solidFill>
                  <a:schemeClr val="tx1"/>
                </a:solidFill>
              </a:rPr>
              <a:t>11</a:t>
            </a:r>
            <a:endParaRPr lang="ru-RU" sz="1400" dirty="0">
              <a:solidFill>
                <a:schemeClr val="tx1"/>
              </a:solidFill>
            </a:endParaRPr>
          </a:p>
        </p:txBody>
      </p:sp>
      <p:sp>
        <p:nvSpPr>
          <p:cNvPr id="2" name="Выноска со стрелкой влево 1"/>
          <p:cNvSpPr/>
          <p:nvPr/>
        </p:nvSpPr>
        <p:spPr>
          <a:xfrm>
            <a:off x="1054646" y="3766951"/>
            <a:ext cx="2664296" cy="242674"/>
          </a:xfrm>
          <a:prstGeom prst="leftArrowCallout">
            <a:avLst>
              <a:gd name="adj1" fmla="val 25000"/>
              <a:gd name="adj2" fmla="val 25000"/>
              <a:gd name="adj3" fmla="val 25000"/>
              <a:gd name="adj4" fmla="val 89233"/>
            </a:avLst>
          </a:prstGeom>
          <a:solidFill>
            <a:srgbClr val="C0504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dirty="0" smtClean="0"/>
              <a:t>Реестр внутренних рисков</a:t>
            </a:r>
            <a:endParaRPr lang="ru-RU" sz="1400" dirty="0"/>
          </a:p>
        </p:txBody>
      </p:sp>
      <p:sp>
        <p:nvSpPr>
          <p:cNvPr id="8" name="Выноска со стрелкой влево 7"/>
          <p:cNvSpPr/>
          <p:nvPr/>
        </p:nvSpPr>
        <p:spPr>
          <a:xfrm>
            <a:off x="5303118" y="2853730"/>
            <a:ext cx="2088232" cy="432048"/>
          </a:xfrm>
          <a:prstGeom prst="leftArrowCallout">
            <a:avLst>
              <a:gd name="adj1" fmla="val 25000"/>
              <a:gd name="adj2" fmla="val 25000"/>
              <a:gd name="adj3" fmla="val 25000"/>
              <a:gd name="adj4" fmla="val 89233"/>
            </a:avLst>
          </a:prstGeom>
          <a:solidFill>
            <a:srgbClr val="BD9B5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dirty="0" smtClean="0"/>
              <a:t>Рискоемкость</a:t>
            </a:r>
            <a:r>
              <a:rPr lang="en-US" sz="1400" dirty="0" smtClean="0"/>
              <a:t> </a:t>
            </a:r>
            <a:r>
              <a:rPr lang="ru-RU" sz="1400" dirty="0" smtClean="0"/>
              <a:t>предмета</a:t>
            </a:r>
            <a:endParaRPr lang="ru-RU" sz="1400" dirty="0"/>
          </a:p>
        </p:txBody>
      </p:sp>
      <p:sp>
        <p:nvSpPr>
          <p:cNvPr id="3" name="Выноска со стрелкой вниз 2"/>
          <p:cNvSpPr/>
          <p:nvPr/>
        </p:nvSpPr>
        <p:spPr>
          <a:xfrm>
            <a:off x="8255446" y="3501802"/>
            <a:ext cx="2304257" cy="530706"/>
          </a:xfrm>
          <a:prstGeom prst="downArrowCallout">
            <a:avLst/>
          </a:prstGeom>
          <a:solidFill>
            <a:srgbClr val="9BBB5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a:t>Отчёт о результатах управления внутренними рисками</a:t>
            </a:r>
          </a:p>
        </p:txBody>
      </p:sp>
      <p:cxnSp>
        <p:nvCxnSpPr>
          <p:cNvPr id="9" name="Прямая со стрелкой 8"/>
          <p:cNvCxnSpPr/>
          <p:nvPr/>
        </p:nvCxnSpPr>
        <p:spPr>
          <a:xfrm flipH="1">
            <a:off x="3862958" y="5229994"/>
            <a:ext cx="72008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Прямая со стрелкой 9"/>
          <p:cNvCxnSpPr/>
          <p:nvPr/>
        </p:nvCxnSpPr>
        <p:spPr>
          <a:xfrm>
            <a:off x="7967414" y="5229994"/>
            <a:ext cx="72008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65938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186151" y="1590390"/>
            <a:ext cx="11309655" cy="5140752"/>
          </a:xfrm>
          <a:prstGeom prst="rect">
            <a:avLst/>
          </a:prstGeom>
        </p:spPr>
      </p:pic>
      <p:sp>
        <p:nvSpPr>
          <p:cNvPr id="4" name="Номер слайда 3"/>
          <p:cNvSpPr>
            <a:spLocks noGrp="1"/>
          </p:cNvSpPr>
          <p:nvPr>
            <p:ph type="sldNum" sz="quarter" idx="12"/>
          </p:nvPr>
        </p:nvSpPr>
        <p:spPr/>
        <p:txBody>
          <a:bodyPr/>
          <a:lstStyle/>
          <a:p>
            <a:pPr>
              <a:defRPr/>
            </a:pPr>
            <a:fld id="{8F85FB5A-086A-4C0A-9F8D-3CD8D23D1659}" type="slidenum">
              <a:rPr lang="ru-RU" smtClean="0">
                <a:solidFill>
                  <a:srgbClr val="FFFFFF"/>
                </a:solidFill>
              </a:rPr>
              <a:pPr>
                <a:defRPr/>
              </a:pPr>
              <a:t>12</a:t>
            </a:fld>
            <a:endParaRPr lang="ru-RU">
              <a:solidFill>
                <a:srgbClr val="FFFFFF"/>
              </a:solidFill>
            </a:endParaRPr>
          </a:p>
        </p:txBody>
      </p:sp>
      <p:sp>
        <p:nvSpPr>
          <p:cNvPr id="15" name="Левая фигурная скобка 14"/>
          <p:cNvSpPr/>
          <p:nvPr/>
        </p:nvSpPr>
        <p:spPr>
          <a:xfrm rot="5400000">
            <a:off x="1844765" y="1470973"/>
            <a:ext cx="360040" cy="2367168"/>
          </a:xfrm>
          <a:prstGeom prst="leftBrace">
            <a:avLst/>
          </a:prstGeom>
          <a:noFill/>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sp>
        <p:nvSpPr>
          <p:cNvPr id="16" name="Левая фигурная скобка 15"/>
          <p:cNvSpPr/>
          <p:nvPr/>
        </p:nvSpPr>
        <p:spPr>
          <a:xfrm rot="16200000">
            <a:off x="5726756" y="330489"/>
            <a:ext cx="360040" cy="5405408"/>
          </a:xfrm>
          <a:prstGeom prst="leftBrace">
            <a:avLst/>
          </a:prstGeom>
          <a:noFill/>
          <a:ln w="3810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sp>
        <p:nvSpPr>
          <p:cNvPr id="18" name="Левая фигурная скобка 17"/>
          <p:cNvSpPr/>
          <p:nvPr/>
        </p:nvSpPr>
        <p:spPr>
          <a:xfrm rot="5400000">
            <a:off x="9800881" y="1301730"/>
            <a:ext cx="360040" cy="2742843"/>
          </a:xfrm>
          <a:prstGeom prst="leftBrace">
            <a:avLst/>
          </a:prstGeom>
          <a:noFill/>
          <a:ln w="38100">
            <a:solidFill>
              <a:schemeClr val="accent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sp>
        <p:nvSpPr>
          <p:cNvPr id="19" name="TextBox 18"/>
          <p:cNvSpPr txBox="1"/>
          <p:nvPr/>
        </p:nvSpPr>
        <p:spPr>
          <a:xfrm>
            <a:off x="262558" y="1858309"/>
            <a:ext cx="2664319" cy="584775"/>
          </a:xfrm>
          <a:prstGeom prst="rect">
            <a:avLst/>
          </a:prstGeom>
          <a:solidFill>
            <a:schemeClr val="bg1"/>
          </a:solidFill>
        </p:spPr>
        <p:txBody>
          <a:bodyPr wrap="none" rtlCol="0">
            <a:spAutoFit/>
          </a:bodyPr>
          <a:lstStyle/>
          <a:p>
            <a:pPr algn="ctr"/>
            <a:r>
              <a:rPr lang="ru-RU" sz="1600" dirty="0" smtClean="0">
                <a:solidFill>
                  <a:srgbClr val="4F81BD"/>
                </a:solidFill>
              </a:rPr>
              <a:t>Карта внутреннего контроля</a:t>
            </a:r>
            <a:endParaRPr lang="en-US" sz="1600" dirty="0" smtClean="0">
              <a:solidFill>
                <a:srgbClr val="4F81BD"/>
              </a:solidFill>
            </a:endParaRPr>
          </a:p>
          <a:p>
            <a:pPr algn="ctr"/>
            <a:r>
              <a:rPr lang="ru-RU" sz="1600" dirty="0" smtClean="0">
                <a:solidFill>
                  <a:srgbClr val="4F81BD"/>
                </a:solidFill>
              </a:rPr>
              <a:t> ППО «</a:t>
            </a:r>
            <a:r>
              <a:rPr lang="en-US" sz="1600" dirty="0" err="1" smtClean="0">
                <a:solidFill>
                  <a:srgbClr val="4F81BD"/>
                </a:solidFill>
                <a:latin typeface="Times New Roman" panose="02020603050405020304" pitchFamily="18" charset="0"/>
                <a:cs typeface="Times New Roman" panose="02020603050405020304" pitchFamily="18" charset="0"/>
              </a:rPr>
              <a:t>LanDocs</a:t>
            </a:r>
            <a:r>
              <a:rPr lang="ru-RU" sz="1600" dirty="0" smtClean="0">
                <a:solidFill>
                  <a:srgbClr val="4F81BD"/>
                </a:solidFill>
              </a:rPr>
              <a:t>»</a:t>
            </a:r>
            <a:endParaRPr lang="ru-RU" sz="1600" dirty="0">
              <a:solidFill>
                <a:srgbClr val="4F81BD"/>
              </a:solidFill>
            </a:endParaRPr>
          </a:p>
        </p:txBody>
      </p:sp>
      <p:sp>
        <p:nvSpPr>
          <p:cNvPr id="20" name="TextBox 19"/>
          <p:cNvSpPr txBox="1"/>
          <p:nvPr/>
        </p:nvSpPr>
        <p:spPr>
          <a:xfrm>
            <a:off x="4718644" y="3231808"/>
            <a:ext cx="2376264" cy="584775"/>
          </a:xfrm>
          <a:prstGeom prst="rect">
            <a:avLst/>
          </a:prstGeom>
          <a:solidFill>
            <a:schemeClr val="bg1"/>
          </a:solidFill>
        </p:spPr>
        <p:txBody>
          <a:bodyPr wrap="square" rtlCol="0">
            <a:spAutoFit/>
          </a:bodyPr>
          <a:lstStyle/>
          <a:p>
            <a:pPr algn="ctr"/>
            <a:r>
              <a:rPr lang="ru-RU" sz="1600" dirty="0" smtClean="0">
                <a:solidFill>
                  <a:srgbClr val="B85B59"/>
                </a:solidFill>
              </a:rPr>
              <a:t>Справочная информация</a:t>
            </a:r>
            <a:endParaRPr lang="en-US" sz="1600" dirty="0" smtClean="0">
              <a:solidFill>
                <a:srgbClr val="B85B59"/>
              </a:solidFill>
            </a:endParaRPr>
          </a:p>
          <a:p>
            <a:pPr algn="ctr"/>
            <a:r>
              <a:rPr lang="ru-RU" sz="1600" dirty="0" smtClean="0">
                <a:solidFill>
                  <a:srgbClr val="B85B59"/>
                </a:solidFill>
              </a:rPr>
              <a:t> ППО «</a:t>
            </a:r>
            <a:r>
              <a:rPr lang="en-US" sz="1600" dirty="0" err="1" smtClean="0">
                <a:solidFill>
                  <a:srgbClr val="B85B59"/>
                </a:solidFill>
              </a:rPr>
              <a:t>LanDocs</a:t>
            </a:r>
            <a:r>
              <a:rPr lang="ru-RU" sz="1600" dirty="0" smtClean="0">
                <a:solidFill>
                  <a:srgbClr val="B85B59"/>
                </a:solidFill>
              </a:rPr>
              <a:t>»</a:t>
            </a:r>
            <a:endParaRPr lang="ru-RU" sz="1600" dirty="0">
              <a:solidFill>
                <a:srgbClr val="B85B59"/>
              </a:solidFill>
            </a:endParaRPr>
          </a:p>
        </p:txBody>
      </p:sp>
      <p:sp>
        <p:nvSpPr>
          <p:cNvPr id="21" name="TextBox 20"/>
          <p:cNvSpPr txBox="1"/>
          <p:nvPr/>
        </p:nvSpPr>
        <p:spPr>
          <a:xfrm>
            <a:off x="8869218" y="2179547"/>
            <a:ext cx="2223366" cy="338554"/>
          </a:xfrm>
          <a:prstGeom prst="rect">
            <a:avLst/>
          </a:prstGeom>
          <a:solidFill>
            <a:schemeClr val="bg1"/>
          </a:solidFill>
        </p:spPr>
        <p:txBody>
          <a:bodyPr wrap="none" rtlCol="0">
            <a:spAutoFit/>
          </a:bodyPr>
          <a:lstStyle/>
          <a:p>
            <a:pPr algn="ctr"/>
            <a:r>
              <a:rPr lang="ru-RU" sz="1600" dirty="0" smtClean="0">
                <a:solidFill>
                  <a:srgbClr val="8469A5"/>
                </a:solidFill>
              </a:rPr>
              <a:t>Возможность внесения</a:t>
            </a:r>
            <a:endParaRPr lang="ru-RU" sz="1600" dirty="0">
              <a:solidFill>
                <a:srgbClr val="8469A5"/>
              </a:solidFill>
            </a:endParaRPr>
          </a:p>
        </p:txBody>
      </p:sp>
      <p:sp>
        <p:nvSpPr>
          <p:cNvPr id="10" name="Заголовок 1"/>
          <p:cNvSpPr>
            <a:spLocks noGrp="1"/>
          </p:cNvSpPr>
          <p:nvPr>
            <p:ph type="title"/>
          </p:nvPr>
        </p:nvSpPr>
        <p:spPr>
          <a:xfrm>
            <a:off x="2710830" y="569465"/>
            <a:ext cx="6841823" cy="1108824"/>
          </a:xfrm>
        </p:spPr>
        <p:txBody>
          <a:bodyPr/>
          <a:lstStyle/>
          <a:p>
            <a:pPr algn="ctr"/>
            <a:r>
              <a:rPr lang="ru-RU" sz="2400" b="1" dirty="0" smtClean="0">
                <a:latin typeface="Times New Roman" panose="02020603050405020304" pitchFamily="18" charset="0"/>
                <a:ea typeface="Tahoma" panose="020B0604030504040204" pitchFamily="34" charset="0"/>
                <a:cs typeface="Times New Roman" panose="02020603050405020304" pitchFamily="18" charset="0"/>
              </a:rPr>
              <a:t>Структура автоматизации наполнения                                    Реестров внутренних рисков</a:t>
            </a:r>
            <a:endParaRPr lang="ru-RU" sz="2400" dirty="0">
              <a:latin typeface="Times New Roman" panose="02020603050405020304" pitchFamily="18" charset="0"/>
              <a:cs typeface="Times New Roman" panose="02020603050405020304" pitchFamily="18" charset="0"/>
            </a:endParaRPr>
          </a:p>
        </p:txBody>
      </p:sp>
      <p:sp>
        <p:nvSpPr>
          <p:cNvPr id="12" name="Номер слайда 2"/>
          <p:cNvSpPr txBox="1">
            <a:spLocks/>
          </p:cNvSpPr>
          <p:nvPr/>
        </p:nvSpPr>
        <p:spPr>
          <a:xfrm>
            <a:off x="11495806" y="6190694"/>
            <a:ext cx="662364" cy="365210"/>
          </a:xfrm>
          <a:prstGeom prst="rect">
            <a:avLst/>
          </a:prstGeom>
        </p:spPr>
        <p:txBody>
          <a:bodyPr vert="horz" lIns="91440" tIns="45720" rIns="91440" bIns="45720" rtlCol="0" anchor="ctr"/>
          <a:lstStyle>
            <a:defPPr>
              <a:defRPr lang="ru-RU"/>
            </a:defPPr>
            <a:lvl1pPr marL="0" algn="r" defTabSz="1219170" rtl="0" eaLnBrk="1" fontAlgn="auto" latinLnBrk="0" hangingPunct="1">
              <a:spcBef>
                <a:spcPts val="0"/>
              </a:spcBef>
              <a:spcAft>
                <a:spcPts val="0"/>
              </a:spcAft>
              <a:defRPr sz="1200" kern="1200">
                <a:solidFill>
                  <a:schemeClr val="tx1">
                    <a:tint val="75000"/>
                  </a:schemeClr>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algn="ctr">
              <a:defRPr/>
            </a:pPr>
            <a:r>
              <a:rPr lang="en-US" sz="1400" dirty="0" smtClean="0">
                <a:solidFill>
                  <a:schemeClr val="tx1"/>
                </a:solidFill>
              </a:rPr>
              <a:t>12</a:t>
            </a:r>
            <a:endParaRPr lang="ru-RU" sz="1400" dirty="0">
              <a:solidFill>
                <a:schemeClr val="tx1"/>
              </a:solidFill>
            </a:endParaRPr>
          </a:p>
        </p:txBody>
      </p:sp>
    </p:spTree>
    <p:extLst>
      <p:ext uri="{BB962C8B-B14F-4D97-AF65-F5344CB8AC3E}">
        <p14:creationId xmlns:p14="http://schemas.microsoft.com/office/powerpoint/2010/main" val="32333861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pPr>
              <a:defRPr/>
            </a:pPr>
            <a:fld id="{8F85FB5A-086A-4C0A-9F8D-3CD8D23D1659}" type="slidenum">
              <a:rPr lang="ru-RU" smtClean="0">
                <a:solidFill>
                  <a:srgbClr val="FFFFFF"/>
                </a:solidFill>
              </a:rPr>
              <a:pPr>
                <a:defRPr/>
              </a:pPr>
              <a:t>13</a:t>
            </a:fld>
            <a:endParaRPr lang="ru-RU">
              <a:solidFill>
                <a:srgbClr val="FFFFFF"/>
              </a:solidFill>
            </a:endParaRPr>
          </a:p>
        </p:txBody>
      </p:sp>
      <p:graphicFrame>
        <p:nvGraphicFramePr>
          <p:cNvPr id="7" name="Объект 6"/>
          <p:cNvGraphicFramePr>
            <a:graphicFrameLocks noGrp="1"/>
          </p:cNvGraphicFramePr>
          <p:nvPr>
            <p:ph idx="1"/>
            <p:extLst>
              <p:ext uri="{D42A27DB-BD31-4B8C-83A1-F6EECF244321}">
                <p14:modId xmlns:p14="http://schemas.microsoft.com/office/powerpoint/2010/main" val="1254729640"/>
              </p:ext>
            </p:extLst>
          </p:nvPr>
        </p:nvGraphicFramePr>
        <p:xfrm>
          <a:off x="-241498" y="1220102"/>
          <a:ext cx="11737304" cy="55446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Заголовок 1"/>
          <p:cNvSpPr>
            <a:spLocks noGrp="1"/>
          </p:cNvSpPr>
          <p:nvPr>
            <p:ph type="title"/>
          </p:nvPr>
        </p:nvSpPr>
        <p:spPr>
          <a:xfrm>
            <a:off x="3070870" y="117426"/>
            <a:ext cx="8877816" cy="1440160"/>
          </a:xfrm>
        </p:spPr>
        <p:txBody>
          <a:bodyPr/>
          <a:lstStyle/>
          <a:p>
            <a:pPr algn="ctr"/>
            <a:r>
              <a:rPr lang="ru-RU" sz="2000" b="1" dirty="0" smtClean="0">
                <a:latin typeface="Times New Roman" panose="02020603050405020304" pitchFamily="18" charset="0"/>
                <a:ea typeface="Tahoma" panose="020B0604030504040204" pitchFamily="34" charset="0"/>
                <a:cs typeface="Times New Roman" panose="02020603050405020304" pitchFamily="18" charset="0"/>
              </a:rPr>
              <a:t>Результаты автоматизации  процессов </a:t>
            </a:r>
            <a:r>
              <a:rPr lang="ru-RU" sz="2000" b="1" dirty="0" smtClean="0">
                <a:latin typeface="Times New Roman" panose="02020603050405020304" pitchFamily="18" charset="0"/>
                <a:cs typeface="Times New Roman" panose="02020603050405020304" pitchFamily="18" charset="0"/>
              </a:rPr>
              <a:t>организации </a:t>
            </a:r>
            <a:r>
              <a:rPr lang="ru-RU" sz="2000" b="1" dirty="0">
                <a:latin typeface="Times New Roman" panose="02020603050405020304" pitchFamily="18" charset="0"/>
                <a:cs typeface="Times New Roman" panose="02020603050405020304" pitchFamily="18" charset="0"/>
              </a:rPr>
              <a:t>и </a:t>
            </a:r>
            <a:r>
              <a:rPr lang="ru-RU" sz="2000" b="1" dirty="0" smtClean="0">
                <a:latin typeface="Times New Roman" panose="02020603050405020304" pitchFamily="18" charset="0"/>
                <a:cs typeface="Times New Roman" panose="02020603050405020304" pitchFamily="18" charset="0"/>
              </a:rPr>
              <a:t>осуществления </a:t>
            </a:r>
            <a:r>
              <a:rPr lang="ru-RU" sz="2000" b="1" dirty="0">
                <a:latin typeface="Times New Roman" panose="02020603050405020304" pitchFamily="18" charset="0"/>
                <a:cs typeface="Times New Roman" panose="02020603050405020304" pitchFamily="18" charset="0"/>
              </a:rPr>
              <a:t>управления </a:t>
            </a:r>
            <a:r>
              <a:rPr lang="ru-RU" sz="2000" b="1" dirty="0" smtClean="0">
                <a:latin typeface="Times New Roman" panose="02020603050405020304" pitchFamily="18" charset="0"/>
                <a:cs typeface="Times New Roman" panose="02020603050405020304" pitchFamily="18" charset="0"/>
              </a:rPr>
              <a:t>внутренними (операционными</a:t>
            </a:r>
            <a:r>
              <a:rPr lang="ru-RU" sz="2000" b="1" dirty="0">
                <a:latin typeface="Times New Roman" panose="02020603050405020304" pitchFamily="18" charset="0"/>
                <a:cs typeface="Times New Roman" panose="02020603050405020304" pitchFamily="18" charset="0"/>
              </a:rPr>
              <a:t>) казначейскими </a:t>
            </a:r>
            <a:r>
              <a:rPr lang="ru-RU" sz="2000" b="1" dirty="0" smtClean="0">
                <a:latin typeface="Times New Roman" panose="02020603050405020304" pitchFamily="18" charset="0"/>
                <a:cs typeface="Times New Roman" panose="02020603050405020304" pitchFamily="18" charset="0"/>
              </a:rPr>
              <a:t>рисками</a:t>
            </a:r>
            <a:endParaRPr lang="ru-RU" sz="2000" b="1" dirty="0">
              <a:latin typeface="Times New Roman" panose="02020603050405020304" pitchFamily="18" charset="0"/>
              <a:cs typeface="Times New Roman" panose="02020603050405020304" pitchFamily="18" charset="0"/>
            </a:endParaRPr>
          </a:p>
        </p:txBody>
      </p:sp>
      <p:sp>
        <p:nvSpPr>
          <p:cNvPr id="6" name="Номер слайда 2"/>
          <p:cNvSpPr txBox="1">
            <a:spLocks/>
          </p:cNvSpPr>
          <p:nvPr/>
        </p:nvSpPr>
        <p:spPr>
          <a:xfrm>
            <a:off x="11495806" y="6190694"/>
            <a:ext cx="662364" cy="365210"/>
          </a:xfrm>
          <a:prstGeom prst="rect">
            <a:avLst/>
          </a:prstGeom>
        </p:spPr>
        <p:txBody>
          <a:bodyPr vert="horz" lIns="91440" tIns="45720" rIns="91440" bIns="45720" rtlCol="0" anchor="ctr"/>
          <a:lstStyle>
            <a:defPPr>
              <a:defRPr lang="ru-RU"/>
            </a:defPPr>
            <a:lvl1pPr marL="0" algn="r" defTabSz="1219170" rtl="0" eaLnBrk="1" fontAlgn="auto" latinLnBrk="0" hangingPunct="1">
              <a:spcBef>
                <a:spcPts val="0"/>
              </a:spcBef>
              <a:spcAft>
                <a:spcPts val="0"/>
              </a:spcAft>
              <a:defRPr sz="1200" kern="1200">
                <a:solidFill>
                  <a:schemeClr val="tx1">
                    <a:tint val="75000"/>
                  </a:schemeClr>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algn="ctr">
              <a:defRPr/>
            </a:pPr>
            <a:r>
              <a:rPr lang="en-US" sz="1400" dirty="0" smtClean="0">
                <a:solidFill>
                  <a:schemeClr val="tx1"/>
                </a:solidFill>
              </a:rPr>
              <a:t>13</a:t>
            </a:r>
            <a:endParaRPr lang="ru-RU" sz="1400" dirty="0">
              <a:solidFill>
                <a:schemeClr val="tx1"/>
              </a:solidFill>
            </a:endParaRPr>
          </a:p>
        </p:txBody>
      </p:sp>
    </p:spTree>
    <p:extLst>
      <p:ext uri="{BB962C8B-B14F-4D97-AF65-F5344CB8AC3E}">
        <p14:creationId xmlns:p14="http://schemas.microsoft.com/office/powerpoint/2010/main" val="41090101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Прямоугольник 10"/>
          <p:cNvSpPr/>
          <p:nvPr/>
        </p:nvSpPr>
        <p:spPr>
          <a:xfrm>
            <a:off x="204818" y="2565698"/>
            <a:ext cx="11999863" cy="1384033"/>
          </a:xfrm>
          <a:prstGeom prst="rect">
            <a:avLst/>
          </a:prstGeom>
          <a:effectLst>
            <a:glow rad="228600">
              <a:schemeClr val="accent1">
                <a:satMod val="175000"/>
                <a:alpha val="40000"/>
              </a:schemeClr>
            </a:glow>
          </a:effectLst>
          <a:scene3d>
            <a:camera prst="orthographicFront"/>
            <a:lightRig rig="threePt" dir="t"/>
          </a:scene3d>
          <a:sp3d>
            <a:bevelT prst="angle"/>
          </a:sp3d>
        </p:spPr>
        <p:txBody>
          <a:bodyPr wrap="square" lIns="121917" tIns="60958" rIns="121917" bIns="60958">
            <a:spAutoFit/>
          </a:bodyPr>
          <a:lstStyle/>
          <a:p>
            <a:pPr algn="ctr" defTabSz="599002" fontAlgn="base">
              <a:spcBef>
                <a:spcPct val="0"/>
              </a:spcBef>
              <a:spcAft>
                <a:spcPct val="0"/>
              </a:spcAft>
              <a:defRPr/>
            </a:pPr>
            <a:r>
              <a:rPr lang="ru-RU" sz="8000" b="1" dirty="0" smtClean="0">
                <a:ln w="0"/>
                <a:solidFill>
                  <a:schemeClr val="accent1"/>
                </a:solidFill>
                <a:latin typeface="Times New Roman" panose="02020603050405020304" pitchFamily="18" charset="0"/>
                <a:ea typeface="Tahoma" panose="020B0604030504040204" pitchFamily="34" charset="0"/>
                <a:cs typeface="Times New Roman" panose="02020603050405020304" pitchFamily="18" charset="0"/>
                <a:sym typeface="Lucida Grande"/>
              </a:rPr>
              <a:t>Спасибо за внимание!</a:t>
            </a:r>
            <a:endParaRPr lang="ru-RU" sz="8000" b="1" dirty="0">
              <a:ln w="0"/>
              <a:solidFill>
                <a:schemeClr val="accent1"/>
              </a:solidFill>
              <a:latin typeface="Times New Roman" panose="02020603050405020304" pitchFamily="18" charset="0"/>
              <a:ea typeface="Tahoma" panose="020B0604030504040204" pitchFamily="34" charset="0"/>
              <a:cs typeface="Times New Roman" panose="02020603050405020304" pitchFamily="18" charset="0"/>
              <a:sym typeface="Lucida Grande"/>
            </a:endParaRPr>
          </a:p>
        </p:txBody>
      </p:sp>
      <p:sp>
        <p:nvSpPr>
          <p:cNvPr id="3" name="Номер слайда 2"/>
          <p:cNvSpPr>
            <a:spLocks noGrp="1"/>
          </p:cNvSpPr>
          <p:nvPr>
            <p:ph type="sldNum" sz="quarter" idx="12"/>
          </p:nvPr>
        </p:nvSpPr>
        <p:spPr/>
        <p:txBody>
          <a:bodyPr/>
          <a:lstStyle/>
          <a:p>
            <a:pPr>
              <a:defRPr/>
            </a:pPr>
            <a:fld id="{ECDDF345-BB56-4A99-AAC4-7729DE4A4E45}" type="slidenum">
              <a:rPr lang="ru-RU" smtClean="0">
                <a:solidFill>
                  <a:srgbClr val="FFFFFF"/>
                </a:solidFill>
              </a:rPr>
              <a:pPr>
                <a:defRPr/>
              </a:pPr>
              <a:t>14</a:t>
            </a:fld>
            <a:endParaRPr lang="ru-RU">
              <a:solidFill>
                <a:srgbClr val="FFFFFF"/>
              </a:solidFill>
            </a:endParaRPr>
          </a:p>
        </p:txBody>
      </p:sp>
      <p:sp>
        <p:nvSpPr>
          <p:cNvPr id="6" name="Номер слайда 1"/>
          <p:cNvSpPr txBox="1">
            <a:spLocks/>
          </p:cNvSpPr>
          <p:nvPr/>
        </p:nvSpPr>
        <p:spPr>
          <a:xfrm>
            <a:off x="9428339" y="6382122"/>
            <a:ext cx="2643532" cy="365210"/>
          </a:xfrm>
          <a:prstGeom prst="rect">
            <a:avLst/>
          </a:prstGeom>
          <a:ln/>
        </p:spPr>
        <p:txBody>
          <a:bodyPr vert="horz" lIns="91440" tIns="45720" rIns="91440" bIns="45720" rtlCol="0" anchor="ctr"/>
          <a:lstStyle>
            <a:defPPr>
              <a:defRPr lang="ru-RU"/>
            </a:defPPr>
            <a:lvl1pPr marL="0" algn="r" defTabSz="1219170" rtl="0" eaLnBrk="1" fontAlgn="auto" latinLnBrk="0" hangingPunct="1">
              <a:spcBef>
                <a:spcPts val="0"/>
              </a:spcBef>
              <a:spcAft>
                <a:spcPts val="0"/>
              </a:spcAft>
              <a:defRPr sz="1200" kern="1200">
                <a:solidFill>
                  <a:schemeClr val="tx1">
                    <a:tint val="75000"/>
                  </a:schemeClr>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a:defRPr/>
            </a:pPr>
            <a:endParaRPr lang="ru-RU" sz="1400"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81575" y="837506"/>
            <a:ext cx="10514231" cy="925586"/>
          </a:xfrm>
        </p:spPr>
        <p:txBody>
          <a:bodyPr/>
          <a:lstStyle/>
          <a:p>
            <a:pPr algn="ctr"/>
            <a:r>
              <a:rPr lang="ru-RU" sz="2400" b="1" dirty="0" smtClean="0">
                <a:latin typeface="Times New Roman" panose="02020603050405020304" pitchFamily="18" charset="0"/>
                <a:cs typeface="Times New Roman" panose="02020603050405020304" pitchFamily="18" charset="0"/>
              </a:rPr>
              <a:t>СТРАТЕГИЧЕСКАЯ КАРТА </a:t>
            </a:r>
            <a:r>
              <a:rPr lang="ru-RU" sz="2400" b="1" dirty="0">
                <a:latin typeface="Times New Roman" panose="02020603050405020304" pitchFamily="18" charset="0"/>
                <a:cs typeface="Times New Roman" panose="02020603050405020304" pitchFamily="18" charset="0"/>
              </a:rPr>
              <a:t>К</a:t>
            </a:r>
            <a:r>
              <a:rPr lang="ru-RU" sz="2400" b="1" dirty="0" smtClean="0">
                <a:latin typeface="Times New Roman" panose="02020603050405020304" pitchFamily="18" charset="0"/>
                <a:cs typeface="Times New Roman" panose="02020603050405020304" pitchFamily="18" charset="0"/>
              </a:rPr>
              <a:t>АЗНАЧЕЙСТВА РОССИИ </a:t>
            </a:r>
            <a:br>
              <a:rPr lang="ru-RU" sz="2400" b="1" dirty="0" smtClean="0">
                <a:latin typeface="Times New Roman" panose="02020603050405020304" pitchFamily="18" charset="0"/>
                <a:cs typeface="Times New Roman" panose="02020603050405020304" pitchFamily="18" charset="0"/>
              </a:rPr>
            </a:br>
            <a:r>
              <a:rPr lang="ru-RU" sz="2400" b="1" dirty="0" smtClean="0">
                <a:latin typeface="Times New Roman" panose="02020603050405020304" pitchFamily="18" charset="0"/>
                <a:cs typeface="Times New Roman" panose="02020603050405020304" pitchFamily="18" charset="0"/>
              </a:rPr>
              <a:t>НА 2016- 2020 ГОДЫ</a:t>
            </a:r>
            <a:endParaRPr lang="ru-RU" sz="2400" b="1" dirty="0">
              <a:latin typeface="Times New Roman" panose="02020603050405020304" pitchFamily="18" charset="0"/>
              <a:cs typeface="Times New Roman" panose="02020603050405020304" pitchFamily="18" charset="0"/>
            </a:endParaRPr>
          </a:p>
        </p:txBody>
      </p:sp>
      <p:graphicFrame>
        <p:nvGraphicFramePr>
          <p:cNvPr id="5" name="Объект 4"/>
          <p:cNvGraphicFramePr>
            <a:graphicFrameLocks noGrp="1"/>
          </p:cNvGraphicFramePr>
          <p:nvPr>
            <p:ph idx="1"/>
            <p:extLst>
              <p:ext uri="{D42A27DB-BD31-4B8C-83A1-F6EECF244321}">
                <p14:modId xmlns:p14="http://schemas.microsoft.com/office/powerpoint/2010/main" val="3632965799"/>
              </p:ext>
            </p:extLst>
          </p:nvPr>
        </p:nvGraphicFramePr>
        <p:xfrm>
          <a:off x="838201" y="1825625"/>
          <a:ext cx="10297565" cy="43529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Номер слайда 2"/>
          <p:cNvSpPr>
            <a:spLocks noGrp="1"/>
          </p:cNvSpPr>
          <p:nvPr>
            <p:ph type="sldNum" sz="quarter" idx="12"/>
          </p:nvPr>
        </p:nvSpPr>
        <p:spPr>
          <a:xfrm>
            <a:off x="11495806" y="6190694"/>
            <a:ext cx="662364" cy="365210"/>
          </a:xfrm>
        </p:spPr>
        <p:txBody>
          <a:bodyPr/>
          <a:lstStyle/>
          <a:p>
            <a:pPr algn="ctr">
              <a:defRPr/>
            </a:pPr>
            <a:fld id="{8F85FB5A-086A-4C0A-9F8D-3CD8D23D1659}" type="slidenum">
              <a:rPr lang="ru-RU" sz="1400" smtClean="0">
                <a:solidFill>
                  <a:schemeClr val="tx1"/>
                </a:solidFill>
              </a:rPr>
              <a:pPr algn="ctr">
                <a:defRPr/>
              </a:pPr>
              <a:t>2</a:t>
            </a:fld>
            <a:endParaRPr lang="ru-RU" sz="1400" dirty="0">
              <a:solidFill>
                <a:schemeClr val="tx1"/>
              </a:solidFill>
            </a:endParaRPr>
          </a:p>
        </p:txBody>
      </p:sp>
    </p:spTree>
    <p:extLst>
      <p:ext uri="{BB962C8B-B14F-4D97-AF65-F5344CB8AC3E}">
        <p14:creationId xmlns:p14="http://schemas.microsoft.com/office/powerpoint/2010/main" val="16914815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2199547" y="765498"/>
            <a:ext cx="7272808" cy="864096"/>
          </a:xfrm>
        </p:spPr>
        <p:txBody>
          <a:bodyPr/>
          <a:lstStyle/>
          <a:p>
            <a:pPr algn="ctr"/>
            <a:r>
              <a:rPr lang="ru-RU" sz="2400" b="1" dirty="0" smtClean="0">
                <a:latin typeface="+mn-lt"/>
                <a:ea typeface="Tahoma" panose="020B0604030504040204" pitchFamily="34" charset="0"/>
                <a:cs typeface="Times New Roman" panose="02020603050405020304" pitchFamily="18" charset="0"/>
              </a:rPr>
              <a:t>Направления</a:t>
            </a:r>
            <a:r>
              <a:rPr lang="en-US" sz="2400" b="1" dirty="0" smtClean="0">
                <a:latin typeface="+mn-lt"/>
                <a:ea typeface="Tahoma" panose="020B0604030504040204" pitchFamily="34" charset="0"/>
                <a:cs typeface="Times New Roman" panose="02020603050405020304" pitchFamily="18" charset="0"/>
              </a:rPr>
              <a:t> </a:t>
            </a:r>
            <a:r>
              <a:rPr lang="ru-RU" sz="2400" b="1" dirty="0" smtClean="0">
                <a:latin typeface="+mn-lt"/>
                <a:ea typeface="Tahoma" panose="020B0604030504040204" pitchFamily="34" charset="0"/>
                <a:cs typeface="Times New Roman" panose="02020603050405020304" pitchFamily="18" charset="0"/>
              </a:rPr>
              <a:t>выполнения процессов и операций</a:t>
            </a:r>
            <a:r>
              <a:rPr lang="en-US" sz="2400" b="1" dirty="0" smtClean="0">
                <a:latin typeface="+mn-lt"/>
                <a:ea typeface="Tahoma" panose="020B0604030504040204" pitchFamily="34" charset="0"/>
                <a:cs typeface="Times New Roman" panose="02020603050405020304" pitchFamily="18" charset="0"/>
              </a:rPr>
              <a:t> </a:t>
            </a:r>
            <a:r>
              <a:rPr lang="ru-RU" sz="2400" b="1" dirty="0" smtClean="0">
                <a:latin typeface="+mn-lt"/>
                <a:ea typeface="Tahoma" panose="020B0604030504040204" pitchFamily="34" charset="0"/>
                <a:cs typeface="Times New Roman" panose="02020603050405020304" pitchFamily="18" charset="0"/>
              </a:rPr>
              <a:t>ПОВАК</a:t>
            </a:r>
            <a:endParaRPr lang="ru-RU" sz="2400" b="1" dirty="0">
              <a:solidFill>
                <a:schemeClr val="tx2">
                  <a:lumMod val="50000"/>
                </a:schemeClr>
              </a:solidFill>
              <a:latin typeface="+mn-lt"/>
              <a:ea typeface="Tahoma" panose="020B0604030504040204" pitchFamily="34" charset="0"/>
              <a:cs typeface="Times New Roman" panose="02020603050405020304" pitchFamily="18" charset="0"/>
            </a:endParaRPr>
          </a:p>
        </p:txBody>
      </p:sp>
      <p:sp>
        <p:nvSpPr>
          <p:cNvPr id="3" name="Номер слайда 2"/>
          <p:cNvSpPr>
            <a:spLocks noGrp="1"/>
          </p:cNvSpPr>
          <p:nvPr>
            <p:ph type="sldNum" sz="quarter" idx="12"/>
          </p:nvPr>
        </p:nvSpPr>
        <p:spPr/>
        <p:txBody>
          <a:bodyPr/>
          <a:lstStyle/>
          <a:p>
            <a:pPr>
              <a:defRPr/>
            </a:pPr>
            <a:fld id="{8F85FB5A-086A-4C0A-9F8D-3CD8D23D1659}" type="slidenum">
              <a:rPr lang="ru-RU" smtClean="0">
                <a:solidFill>
                  <a:srgbClr val="FFFFFF"/>
                </a:solidFill>
              </a:rPr>
              <a:pPr>
                <a:defRPr/>
              </a:pPr>
              <a:t>3</a:t>
            </a:fld>
            <a:endParaRPr lang="ru-RU">
              <a:solidFill>
                <a:srgbClr val="FFFFFF"/>
              </a:solidFill>
            </a:endParaRPr>
          </a:p>
        </p:txBody>
      </p:sp>
      <p:graphicFrame>
        <p:nvGraphicFramePr>
          <p:cNvPr id="2" name="Схема 1"/>
          <p:cNvGraphicFramePr/>
          <p:nvPr>
            <p:extLst>
              <p:ext uri="{D42A27DB-BD31-4B8C-83A1-F6EECF244321}">
                <p14:modId xmlns:p14="http://schemas.microsoft.com/office/powerpoint/2010/main" val="4130385164"/>
              </p:ext>
            </p:extLst>
          </p:nvPr>
        </p:nvGraphicFramePr>
        <p:xfrm>
          <a:off x="340076" y="1412955"/>
          <a:ext cx="10991751" cy="5333337"/>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6" name="Номер слайда 2"/>
          <p:cNvSpPr txBox="1">
            <a:spLocks/>
          </p:cNvSpPr>
          <p:nvPr/>
        </p:nvSpPr>
        <p:spPr>
          <a:xfrm>
            <a:off x="11495806" y="6190694"/>
            <a:ext cx="662364" cy="365210"/>
          </a:xfrm>
          <a:prstGeom prst="rect">
            <a:avLst/>
          </a:prstGeom>
        </p:spPr>
        <p:txBody>
          <a:bodyPr vert="horz" lIns="91440" tIns="45720" rIns="91440" bIns="45720" rtlCol="0" anchor="ctr"/>
          <a:lstStyle>
            <a:defPPr>
              <a:defRPr lang="ru-RU"/>
            </a:defPPr>
            <a:lvl1pPr marL="0" algn="r" defTabSz="1219170" rtl="0" eaLnBrk="1" fontAlgn="auto" latinLnBrk="0" hangingPunct="1">
              <a:spcBef>
                <a:spcPts val="0"/>
              </a:spcBef>
              <a:spcAft>
                <a:spcPts val="0"/>
              </a:spcAft>
              <a:defRPr sz="1200" kern="1200">
                <a:solidFill>
                  <a:schemeClr val="tx1">
                    <a:tint val="75000"/>
                  </a:schemeClr>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algn="ctr">
              <a:defRPr/>
            </a:pPr>
            <a:r>
              <a:rPr lang="en-US" sz="1400" dirty="0" smtClean="0">
                <a:solidFill>
                  <a:schemeClr val="tx1"/>
                </a:solidFill>
              </a:rPr>
              <a:t>3</a:t>
            </a:r>
            <a:endParaRPr lang="ru-RU" sz="1400" dirty="0">
              <a:solidFill>
                <a:schemeClr val="tx1"/>
              </a:solidFill>
            </a:endParaRPr>
          </a:p>
        </p:txBody>
      </p:sp>
    </p:spTree>
    <p:extLst>
      <p:ext uri="{BB962C8B-B14F-4D97-AF65-F5344CB8AC3E}">
        <p14:creationId xmlns:p14="http://schemas.microsoft.com/office/powerpoint/2010/main" val="401732022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pPr>
              <a:defRPr/>
            </a:pPr>
            <a:fld id="{8F85FB5A-086A-4C0A-9F8D-3CD8D23D1659}" type="slidenum">
              <a:rPr lang="ru-RU" smtClean="0">
                <a:solidFill>
                  <a:srgbClr val="FFFFFF"/>
                </a:solidFill>
              </a:rPr>
              <a:pPr>
                <a:defRPr/>
              </a:pPr>
              <a:t>4</a:t>
            </a:fld>
            <a:endParaRPr lang="ru-RU">
              <a:solidFill>
                <a:srgbClr val="FFFFFF"/>
              </a:solidFill>
            </a:endParaRPr>
          </a:p>
        </p:txBody>
      </p:sp>
      <p:graphicFrame>
        <p:nvGraphicFramePr>
          <p:cNvPr id="5" name="Объект 11"/>
          <p:cNvGraphicFramePr>
            <a:graphicFrameLocks/>
          </p:cNvGraphicFramePr>
          <p:nvPr>
            <p:extLst>
              <p:ext uri="{D42A27DB-BD31-4B8C-83A1-F6EECF244321}">
                <p14:modId xmlns:p14="http://schemas.microsoft.com/office/powerpoint/2010/main" val="1687621624"/>
              </p:ext>
            </p:extLst>
          </p:nvPr>
        </p:nvGraphicFramePr>
        <p:xfrm>
          <a:off x="118543" y="1125538"/>
          <a:ext cx="11953328" cy="5309476"/>
        </p:xfrm>
        <a:graphic>
          <a:graphicData uri="http://schemas.openxmlformats.org/drawingml/2006/chart">
            <c:chart xmlns:c="http://schemas.openxmlformats.org/drawingml/2006/chart" xmlns:r="http://schemas.openxmlformats.org/officeDocument/2006/relationships" r:id="rId3"/>
          </a:graphicData>
        </a:graphic>
      </p:graphicFrame>
      <p:sp>
        <p:nvSpPr>
          <p:cNvPr id="6" name="Заголовок 1"/>
          <p:cNvSpPr>
            <a:spLocks noGrp="1"/>
          </p:cNvSpPr>
          <p:nvPr>
            <p:ph type="title"/>
          </p:nvPr>
        </p:nvSpPr>
        <p:spPr>
          <a:xfrm>
            <a:off x="3214886" y="192278"/>
            <a:ext cx="7920880" cy="812370"/>
          </a:xfrm>
        </p:spPr>
        <p:txBody>
          <a:bodyPr/>
          <a:lstStyle/>
          <a:p>
            <a:pPr algn="ctr"/>
            <a:r>
              <a:rPr lang="en-US" sz="2200" b="1" dirty="0" smtClean="0">
                <a:latin typeface="+mn-lt"/>
                <a:cs typeface="Times New Roman" panose="02020603050405020304" pitchFamily="18" charset="0"/>
              </a:rPr>
              <a:t/>
            </a:r>
            <a:br>
              <a:rPr lang="en-US" sz="2200" b="1" dirty="0" smtClean="0">
                <a:latin typeface="+mn-lt"/>
                <a:cs typeface="Times New Roman" panose="02020603050405020304" pitchFamily="18" charset="0"/>
              </a:rPr>
            </a:br>
            <a:r>
              <a:rPr lang="ru-RU" sz="2200" b="1" dirty="0" smtClean="0">
                <a:latin typeface="Times New Roman" panose="02020603050405020304" pitchFamily="18" charset="0"/>
                <a:ea typeface="Tahoma" panose="020B0604030504040204" pitchFamily="34" charset="0"/>
                <a:cs typeface="Times New Roman" panose="02020603050405020304" pitchFamily="18" charset="0"/>
              </a:rPr>
              <a:t>Анализ результатов ПОВАК в Управлении в разрезе направлений деятельности за 2017 год</a:t>
            </a:r>
            <a:endParaRPr lang="ru-RU" sz="2200" dirty="0">
              <a:solidFill>
                <a:srgbClr val="0070C0"/>
              </a:solidFill>
              <a:latin typeface="Times New Roman" panose="02020603050405020304" pitchFamily="18" charset="0"/>
              <a:ea typeface="Tahoma" panose="020B0604030504040204" pitchFamily="34" charset="0"/>
              <a:cs typeface="Times New Roman" panose="02020603050405020304" pitchFamily="18" charset="0"/>
            </a:endParaRPr>
          </a:p>
        </p:txBody>
      </p:sp>
      <p:sp>
        <p:nvSpPr>
          <p:cNvPr id="7" name="Номер слайда 2"/>
          <p:cNvSpPr txBox="1">
            <a:spLocks/>
          </p:cNvSpPr>
          <p:nvPr/>
        </p:nvSpPr>
        <p:spPr>
          <a:xfrm>
            <a:off x="11495806" y="6190694"/>
            <a:ext cx="662364" cy="365210"/>
          </a:xfrm>
          <a:prstGeom prst="rect">
            <a:avLst/>
          </a:prstGeom>
        </p:spPr>
        <p:txBody>
          <a:bodyPr vert="horz" lIns="91440" tIns="45720" rIns="91440" bIns="45720" rtlCol="0" anchor="ctr"/>
          <a:lstStyle>
            <a:defPPr>
              <a:defRPr lang="ru-RU"/>
            </a:defPPr>
            <a:lvl1pPr marL="0" algn="r" defTabSz="1219170" rtl="0" eaLnBrk="1" fontAlgn="auto" latinLnBrk="0" hangingPunct="1">
              <a:spcBef>
                <a:spcPts val="0"/>
              </a:spcBef>
              <a:spcAft>
                <a:spcPts val="0"/>
              </a:spcAft>
              <a:defRPr sz="1200" kern="1200">
                <a:solidFill>
                  <a:schemeClr val="tx1">
                    <a:tint val="75000"/>
                  </a:schemeClr>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algn="ctr">
              <a:defRPr/>
            </a:pPr>
            <a:r>
              <a:rPr lang="en-US" sz="1400" dirty="0" smtClean="0">
                <a:solidFill>
                  <a:schemeClr val="tx1"/>
                </a:solidFill>
              </a:rPr>
              <a:t>4</a:t>
            </a:r>
            <a:endParaRPr lang="ru-RU" sz="1400" dirty="0">
              <a:solidFill>
                <a:schemeClr val="tx1"/>
              </a:solidFill>
            </a:endParaRPr>
          </a:p>
        </p:txBody>
      </p:sp>
    </p:spTree>
    <p:extLst>
      <p:ext uri="{BB962C8B-B14F-4D97-AF65-F5344CB8AC3E}">
        <p14:creationId xmlns:p14="http://schemas.microsoft.com/office/powerpoint/2010/main" val="23563222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30278" y="693490"/>
            <a:ext cx="7057847" cy="1108824"/>
          </a:xfrm>
        </p:spPr>
        <p:txBody>
          <a:bodyPr/>
          <a:lstStyle/>
          <a:p>
            <a:pPr algn="ctr"/>
            <a:r>
              <a:rPr lang="ru-RU" sz="2200" b="1" dirty="0" smtClean="0">
                <a:latin typeface="+mn-lt"/>
                <a:cs typeface="Times New Roman" panose="02020603050405020304" pitchFamily="18" charset="0"/>
              </a:rPr>
              <a:t>Анализ результатов ПОВАК в Управлении</a:t>
            </a:r>
            <a:r>
              <a:rPr lang="ru-RU" sz="2200" b="1" dirty="0" smtClean="0">
                <a:latin typeface="+mn-lt"/>
                <a:ea typeface="Tahoma" panose="020B0604030504040204" pitchFamily="34" charset="0"/>
                <a:cs typeface="Times New Roman" panose="02020603050405020304" pitchFamily="18" charset="0"/>
              </a:rPr>
              <a:t> в разрезе показателей за 2017 год</a:t>
            </a:r>
            <a:endParaRPr lang="ru-RU" sz="2200" dirty="0">
              <a:latin typeface="+mn-lt"/>
              <a:cs typeface="Times New Roman" panose="02020603050405020304" pitchFamily="18" charset="0"/>
            </a:endParaRPr>
          </a:p>
        </p:txBody>
      </p:sp>
      <p:graphicFrame>
        <p:nvGraphicFramePr>
          <p:cNvPr id="5" name="Объект 4"/>
          <p:cNvGraphicFramePr>
            <a:graphicFrameLocks noGrp="1"/>
          </p:cNvGraphicFramePr>
          <p:nvPr>
            <p:ph idx="1"/>
            <p:extLst/>
          </p:nvPr>
        </p:nvGraphicFramePr>
        <p:xfrm>
          <a:off x="190550" y="1053529"/>
          <a:ext cx="11737304" cy="5687414"/>
        </p:xfrm>
        <a:graphic>
          <a:graphicData uri="http://schemas.openxmlformats.org/drawingml/2006/chart">
            <c:chart xmlns:c="http://schemas.openxmlformats.org/drawingml/2006/chart" xmlns:r="http://schemas.openxmlformats.org/officeDocument/2006/relationships" r:id="rId2"/>
          </a:graphicData>
        </a:graphic>
      </p:graphicFrame>
      <p:sp>
        <p:nvSpPr>
          <p:cNvPr id="3" name="Номер слайда 2"/>
          <p:cNvSpPr>
            <a:spLocks noGrp="1"/>
          </p:cNvSpPr>
          <p:nvPr>
            <p:ph type="sldNum" sz="quarter" idx="12"/>
          </p:nvPr>
        </p:nvSpPr>
        <p:spPr/>
        <p:txBody>
          <a:bodyPr/>
          <a:lstStyle/>
          <a:p>
            <a:pPr>
              <a:defRPr/>
            </a:pPr>
            <a:fld id="{8F85FB5A-086A-4C0A-9F8D-3CD8D23D1659}" type="slidenum">
              <a:rPr lang="ru-RU" smtClean="0">
                <a:solidFill>
                  <a:srgbClr val="FFFFFF"/>
                </a:solidFill>
              </a:rPr>
              <a:pPr>
                <a:defRPr/>
              </a:pPr>
              <a:t>5</a:t>
            </a:fld>
            <a:endParaRPr lang="ru-RU">
              <a:solidFill>
                <a:srgbClr val="FFFFFF"/>
              </a:solidFill>
            </a:endParaRPr>
          </a:p>
        </p:txBody>
      </p:sp>
      <p:sp>
        <p:nvSpPr>
          <p:cNvPr id="6" name="Номер слайда 2"/>
          <p:cNvSpPr txBox="1">
            <a:spLocks/>
          </p:cNvSpPr>
          <p:nvPr/>
        </p:nvSpPr>
        <p:spPr>
          <a:xfrm>
            <a:off x="11495806" y="6190694"/>
            <a:ext cx="662364" cy="365210"/>
          </a:xfrm>
          <a:prstGeom prst="rect">
            <a:avLst/>
          </a:prstGeom>
        </p:spPr>
        <p:txBody>
          <a:bodyPr vert="horz" lIns="91440" tIns="45720" rIns="91440" bIns="45720" rtlCol="0" anchor="ctr"/>
          <a:lstStyle>
            <a:defPPr>
              <a:defRPr lang="ru-RU"/>
            </a:defPPr>
            <a:lvl1pPr marL="0" algn="r" defTabSz="1219170" rtl="0" eaLnBrk="1" fontAlgn="auto" latinLnBrk="0" hangingPunct="1">
              <a:spcBef>
                <a:spcPts val="0"/>
              </a:spcBef>
              <a:spcAft>
                <a:spcPts val="0"/>
              </a:spcAft>
              <a:defRPr sz="1200" kern="1200">
                <a:solidFill>
                  <a:schemeClr val="tx1">
                    <a:tint val="75000"/>
                  </a:schemeClr>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algn="ctr">
              <a:defRPr/>
            </a:pPr>
            <a:r>
              <a:rPr lang="en-US" sz="1400" dirty="0" smtClean="0">
                <a:solidFill>
                  <a:schemeClr val="tx1"/>
                </a:solidFill>
              </a:rPr>
              <a:t>5</a:t>
            </a:r>
          </a:p>
        </p:txBody>
      </p:sp>
    </p:spTree>
    <p:extLst>
      <p:ext uri="{BB962C8B-B14F-4D97-AF65-F5344CB8AC3E}">
        <p14:creationId xmlns:p14="http://schemas.microsoft.com/office/powerpoint/2010/main" val="35343920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Объект 10"/>
          <p:cNvGraphicFramePr>
            <a:graphicFrameLocks noGrp="1"/>
          </p:cNvGraphicFramePr>
          <p:nvPr>
            <p:ph idx="1"/>
            <p:extLst/>
          </p:nvPr>
        </p:nvGraphicFramePr>
        <p:xfrm>
          <a:off x="838622" y="1557586"/>
          <a:ext cx="3888853" cy="3260353"/>
        </p:xfrm>
        <a:graphic>
          <a:graphicData uri="http://schemas.openxmlformats.org/drawingml/2006/chart">
            <c:chart xmlns:c="http://schemas.openxmlformats.org/drawingml/2006/chart" xmlns:r="http://schemas.openxmlformats.org/officeDocument/2006/relationships" r:id="rId2"/>
          </a:graphicData>
        </a:graphic>
      </p:graphicFrame>
      <p:sp>
        <p:nvSpPr>
          <p:cNvPr id="4" name="Номер слайда 3"/>
          <p:cNvSpPr>
            <a:spLocks noGrp="1"/>
          </p:cNvSpPr>
          <p:nvPr>
            <p:ph type="sldNum" sz="quarter" idx="12"/>
          </p:nvPr>
        </p:nvSpPr>
        <p:spPr/>
        <p:txBody>
          <a:bodyPr/>
          <a:lstStyle/>
          <a:p>
            <a:pPr>
              <a:defRPr/>
            </a:pPr>
            <a:fld id="{8F85FB5A-086A-4C0A-9F8D-3CD8D23D1659}" type="slidenum">
              <a:rPr lang="ru-RU" smtClean="0">
                <a:solidFill>
                  <a:srgbClr val="FFFFFF"/>
                </a:solidFill>
              </a:rPr>
              <a:pPr>
                <a:defRPr/>
              </a:pPr>
              <a:t>6</a:t>
            </a:fld>
            <a:endParaRPr lang="ru-RU" dirty="0">
              <a:solidFill>
                <a:srgbClr val="FFFFFF"/>
              </a:solidFill>
            </a:endParaRPr>
          </a:p>
        </p:txBody>
      </p:sp>
      <p:sp>
        <p:nvSpPr>
          <p:cNvPr id="18" name="Заголовок 1"/>
          <p:cNvSpPr txBox="1">
            <a:spLocks/>
          </p:cNvSpPr>
          <p:nvPr/>
        </p:nvSpPr>
        <p:spPr bwMode="auto">
          <a:xfrm>
            <a:off x="2756860" y="772683"/>
            <a:ext cx="7561903" cy="1413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lnSpc>
                <a:spcPct val="90000"/>
              </a:lnSpc>
              <a:spcBef>
                <a:spcPct val="0"/>
              </a:spcBef>
              <a:spcAft>
                <a:spcPct val="0"/>
              </a:spcAft>
              <a:defRPr sz="4400"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pitchFamily="34" charset="0"/>
              </a:defRPr>
            </a:lvl2pPr>
            <a:lvl3pPr algn="l" rtl="0" eaLnBrk="1" fontAlgn="base" hangingPunct="1">
              <a:lnSpc>
                <a:spcPct val="90000"/>
              </a:lnSpc>
              <a:spcBef>
                <a:spcPct val="0"/>
              </a:spcBef>
              <a:spcAft>
                <a:spcPct val="0"/>
              </a:spcAft>
              <a:defRPr sz="4400">
                <a:solidFill>
                  <a:schemeClr val="tx1"/>
                </a:solidFill>
                <a:latin typeface="Calibri Light" pitchFamily="34" charset="0"/>
              </a:defRPr>
            </a:lvl3pPr>
            <a:lvl4pPr algn="l" rtl="0" eaLnBrk="1" fontAlgn="base" hangingPunct="1">
              <a:lnSpc>
                <a:spcPct val="90000"/>
              </a:lnSpc>
              <a:spcBef>
                <a:spcPct val="0"/>
              </a:spcBef>
              <a:spcAft>
                <a:spcPct val="0"/>
              </a:spcAft>
              <a:defRPr sz="4400">
                <a:solidFill>
                  <a:schemeClr val="tx1"/>
                </a:solidFill>
                <a:latin typeface="Calibri Light" pitchFamily="34" charset="0"/>
              </a:defRPr>
            </a:lvl4pPr>
            <a:lvl5pPr algn="l" rtl="0" eaLnBrk="1" fontAlgn="base" hangingPunct="1">
              <a:lnSpc>
                <a:spcPct val="90000"/>
              </a:lnSpc>
              <a:spcBef>
                <a:spcPct val="0"/>
              </a:spcBef>
              <a:spcAft>
                <a:spcPct val="0"/>
              </a:spcAft>
              <a:defRPr sz="4400">
                <a:solidFill>
                  <a:schemeClr val="tx1"/>
                </a:solidFill>
                <a:latin typeface="Calibri Light" pitchFamily="34" charset="0"/>
              </a:defRPr>
            </a:lvl5pPr>
            <a:lvl6pPr marL="457200" algn="l" rtl="0" eaLnBrk="1" fontAlgn="base" hangingPunct="1">
              <a:lnSpc>
                <a:spcPct val="90000"/>
              </a:lnSpc>
              <a:spcBef>
                <a:spcPct val="0"/>
              </a:spcBef>
              <a:spcAft>
                <a:spcPct val="0"/>
              </a:spcAft>
              <a:defRPr sz="4400">
                <a:solidFill>
                  <a:schemeClr val="tx1"/>
                </a:solidFill>
                <a:latin typeface="Calibri Light"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itchFamily="34" charset="0"/>
              </a:defRPr>
            </a:lvl9pPr>
          </a:lstStyle>
          <a:p>
            <a:pPr algn="ctr" defTabSz="914400"/>
            <a:r>
              <a:rPr lang="ru-RU" sz="2200" b="1" dirty="0" smtClean="0">
                <a:latin typeface="+mn-lt"/>
                <a:ea typeface="Tahoma" panose="020B0604030504040204" pitchFamily="34" charset="0"/>
                <a:cs typeface="Times New Roman" panose="02020603050405020304" pitchFamily="18" charset="0"/>
              </a:rPr>
              <a:t/>
            </a:r>
            <a:br>
              <a:rPr lang="ru-RU" sz="2200" b="1" dirty="0" smtClean="0">
                <a:latin typeface="+mn-lt"/>
                <a:ea typeface="Tahoma" panose="020B0604030504040204" pitchFamily="34" charset="0"/>
                <a:cs typeface="Times New Roman" panose="02020603050405020304" pitchFamily="18" charset="0"/>
              </a:rPr>
            </a:br>
            <a:r>
              <a:rPr lang="ru-RU" sz="2400" b="1" dirty="0">
                <a:latin typeface="Times New Roman" panose="02020603050405020304" pitchFamily="18" charset="0"/>
                <a:ea typeface="Tahoma" panose="020B0604030504040204" pitchFamily="34" charset="0"/>
                <a:cs typeface="Times New Roman" panose="02020603050405020304" pitchFamily="18" charset="0"/>
              </a:rPr>
              <a:t>Анализ нарушений по техническим причинам </a:t>
            </a:r>
          </a:p>
          <a:p>
            <a:pPr algn="ctr" defTabSz="914400"/>
            <a:r>
              <a:rPr lang="ru-RU" sz="2400" b="1" dirty="0">
                <a:latin typeface="Times New Roman" panose="02020603050405020304" pitchFamily="18" charset="0"/>
                <a:ea typeface="Tahoma" panose="020B0604030504040204" pitchFamily="34" charset="0"/>
                <a:cs typeface="Times New Roman" panose="02020603050405020304" pitchFamily="18" charset="0"/>
              </a:rPr>
              <a:t>за 2017 год и январь – май 2018 года</a:t>
            </a:r>
            <a:r>
              <a:rPr lang="en-US" sz="2400" b="1" dirty="0">
                <a:latin typeface="Times New Roman" panose="02020603050405020304" pitchFamily="18" charset="0"/>
                <a:ea typeface="Tahoma" panose="020B0604030504040204" pitchFamily="34" charset="0"/>
                <a:cs typeface="Times New Roman" panose="02020603050405020304" pitchFamily="18" charset="0"/>
              </a:rPr>
              <a:t> </a:t>
            </a:r>
            <a:r>
              <a:rPr lang="ru-RU" sz="2400" b="1" dirty="0">
                <a:latin typeface="Times New Roman" panose="02020603050405020304" pitchFamily="18" charset="0"/>
                <a:ea typeface="Tahoma" panose="020B0604030504040204" pitchFamily="34" charset="0"/>
                <a:cs typeface="Times New Roman" panose="02020603050405020304" pitchFamily="18" charset="0"/>
              </a:rPr>
              <a:t> </a:t>
            </a:r>
            <a:r>
              <a:rPr lang="ru-RU" sz="2400" dirty="0">
                <a:latin typeface="Times New Roman" panose="02020603050405020304" pitchFamily="18" charset="0"/>
                <a:ea typeface="Tahoma" panose="020B0604030504040204" pitchFamily="34" charset="0"/>
                <a:cs typeface="Times New Roman" panose="02020603050405020304" pitchFamily="18" charset="0"/>
              </a:rPr>
              <a:t/>
            </a:r>
            <a:br>
              <a:rPr lang="ru-RU" sz="2400" dirty="0">
                <a:latin typeface="Times New Roman" panose="02020603050405020304" pitchFamily="18" charset="0"/>
                <a:ea typeface="Tahoma" panose="020B0604030504040204" pitchFamily="34" charset="0"/>
                <a:cs typeface="Times New Roman" panose="02020603050405020304" pitchFamily="18" charset="0"/>
              </a:rPr>
            </a:br>
            <a:endParaRPr lang="ru-RU" sz="2400" dirty="0">
              <a:latin typeface="Times New Roman" panose="02020603050405020304" pitchFamily="18" charset="0"/>
              <a:cs typeface="Times New Roman" panose="02020603050405020304" pitchFamily="18" charset="0"/>
            </a:endParaRPr>
          </a:p>
          <a:p>
            <a:pPr algn="ctr" defTabSz="914400"/>
            <a:r>
              <a:rPr lang="ru-RU" sz="2200" dirty="0" smtClean="0">
                <a:latin typeface="+mn-lt"/>
                <a:ea typeface="Tahoma" panose="020B0604030504040204" pitchFamily="34" charset="0"/>
                <a:cs typeface="Times New Roman" panose="02020603050405020304" pitchFamily="18" charset="0"/>
              </a:rPr>
              <a:t/>
            </a:r>
            <a:br>
              <a:rPr lang="ru-RU" sz="2200" dirty="0" smtClean="0">
                <a:latin typeface="+mn-lt"/>
                <a:ea typeface="Tahoma" panose="020B0604030504040204" pitchFamily="34" charset="0"/>
                <a:cs typeface="Times New Roman" panose="02020603050405020304" pitchFamily="18" charset="0"/>
              </a:rPr>
            </a:br>
            <a:endParaRPr lang="ru-RU" sz="2200" dirty="0">
              <a:latin typeface="+mn-lt"/>
              <a:cs typeface="Times New Roman" panose="02020603050405020304" pitchFamily="18" charset="0"/>
            </a:endParaRPr>
          </a:p>
        </p:txBody>
      </p:sp>
      <p:sp>
        <p:nvSpPr>
          <p:cNvPr id="20" name="Заголовок 1"/>
          <p:cNvSpPr txBox="1">
            <a:spLocks/>
          </p:cNvSpPr>
          <p:nvPr/>
        </p:nvSpPr>
        <p:spPr bwMode="auto">
          <a:xfrm>
            <a:off x="5302235" y="1666566"/>
            <a:ext cx="6886734" cy="3491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lnSpc>
                <a:spcPct val="90000"/>
              </a:lnSpc>
              <a:spcBef>
                <a:spcPct val="0"/>
              </a:spcBef>
              <a:spcAft>
                <a:spcPct val="0"/>
              </a:spcAft>
              <a:defRPr sz="4400"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pitchFamily="34" charset="0"/>
              </a:defRPr>
            </a:lvl2pPr>
            <a:lvl3pPr algn="l" rtl="0" eaLnBrk="1" fontAlgn="base" hangingPunct="1">
              <a:lnSpc>
                <a:spcPct val="90000"/>
              </a:lnSpc>
              <a:spcBef>
                <a:spcPct val="0"/>
              </a:spcBef>
              <a:spcAft>
                <a:spcPct val="0"/>
              </a:spcAft>
              <a:defRPr sz="4400">
                <a:solidFill>
                  <a:schemeClr val="tx1"/>
                </a:solidFill>
                <a:latin typeface="Calibri Light" pitchFamily="34" charset="0"/>
              </a:defRPr>
            </a:lvl3pPr>
            <a:lvl4pPr algn="l" rtl="0" eaLnBrk="1" fontAlgn="base" hangingPunct="1">
              <a:lnSpc>
                <a:spcPct val="90000"/>
              </a:lnSpc>
              <a:spcBef>
                <a:spcPct val="0"/>
              </a:spcBef>
              <a:spcAft>
                <a:spcPct val="0"/>
              </a:spcAft>
              <a:defRPr sz="4400">
                <a:solidFill>
                  <a:schemeClr val="tx1"/>
                </a:solidFill>
                <a:latin typeface="Calibri Light" pitchFamily="34" charset="0"/>
              </a:defRPr>
            </a:lvl4pPr>
            <a:lvl5pPr algn="l" rtl="0" eaLnBrk="1" fontAlgn="base" hangingPunct="1">
              <a:lnSpc>
                <a:spcPct val="90000"/>
              </a:lnSpc>
              <a:spcBef>
                <a:spcPct val="0"/>
              </a:spcBef>
              <a:spcAft>
                <a:spcPct val="0"/>
              </a:spcAft>
              <a:defRPr sz="4400">
                <a:solidFill>
                  <a:schemeClr val="tx1"/>
                </a:solidFill>
                <a:latin typeface="Calibri Light" pitchFamily="34" charset="0"/>
              </a:defRPr>
            </a:lvl5pPr>
            <a:lvl6pPr marL="457200" algn="l" rtl="0" eaLnBrk="1" fontAlgn="base" hangingPunct="1">
              <a:lnSpc>
                <a:spcPct val="90000"/>
              </a:lnSpc>
              <a:spcBef>
                <a:spcPct val="0"/>
              </a:spcBef>
              <a:spcAft>
                <a:spcPct val="0"/>
              </a:spcAft>
              <a:defRPr sz="4400">
                <a:solidFill>
                  <a:schemeClr val="tx1"/>
                </a:solidFill>
                <a:latin typeface="Calibri Light"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itchFamily="34" charset="0"/>
              </a:defRPr>
            </a:lvl9pPr>
          </a:lstStyle>
          <a:p>
            <a:pPr algn="just" defTabSz="914400"/>
            <a:r>
              <a:rPr lang="ru-RU" sz="2000" dirty="0" smtClean="0">
                <a:latin typeface="Times New Roman" panose="02020603050405020304" pitchFamily="18" charset="0"/>
                <a:ea typeface="Tahoma" panose="020B0604030504040204" pitchFamily="34" charset="0"/>
                <a:cs typeface="Times New Roman" panose="02020603050405020304" pitchFamily="18" charset="0"/>
              </a:rPr>
              <a:t>Причины:</a:t>
            </a:r>
          </a:p>
          <a:p>
            <a:pPr algn="just" defTabSz="914400"/>
            <a:r>
              <a:rPr lang="ru-RU" sz="2000" dirty="0" smtClean="0">
                <a:latin typeface="Times New Roman" panose="02020603050405020304" pitchFamily="18" charset="0"/>
                <a:ea typeface="Tahoma" panose="020B0604030504040204" pitchFamily="34" charset="0"/>
                <a:cs typeface="Times New Roman" panose="02020603050405020304" pitchFamily="18" charset="0"/>
              </a:rPr>
              <a:t>- не отражаются данные в сформированных документах;</a:t>
            </a:r>
          </a:p>
          <a:p>
            <a:pPr algn="just" defTabSz="914400"/>
            <a:r>
              <a:rPr lang="ru-RU" sz="2000" dirty="0" smtClean="0">
                <a:latin typeface="Times New Roman" panose="02020603050405020304" pitchFamily="18" charset="0"/>
                <a:ea typeface="Tahoma" panose="020B0604030504040204" pitchFamily="34" charset="0"/>
                <a:cs typeface="Times New Roman" panose="02020603050405020304" pitchFamily="18" charset="0"/>
              </a:rPr>
              <a:t>- не </a:t>
            </a:r>
            <a:r>
              <a:rPr lang="ru-RU" sz="2000" dirty="0">
                <a:latin typeface="Times New Roman" panose="02020603050405020304" pitchFamily="18" charset="0"/>
                <a:ea typeface="Tahoma" panose="020B0604030504040204" pitchFamily="34" charset="0"/>
                <a:cs typeface="Times New Roman" panose="02020603050405020304" pitchFamily="18" charset="0"/>
              </a:rPr>
              <a:t>отражаются</a:t>
            </a:r>
            <a:r>
              <a:rPr lang="ru-RU" sz="2000" dirty="0" smtClean="0">
                <a:latin typeface="Times New Roman" panose="02020603050405020304" pitchFamily="18" charset="0"/>
                <a:ea typeface="Tahoma" panose="020B0604030504040204" pitchFamily="34" charset="0"/>
                <a:cs typeface="Times New Roman" panose="02020603050405020304" pitchFamily="18" charset="0"/>
              </a:rPr>
              <a:t> внебанковские операции;</a:t>
            </a:r>
          </a:p>
          <a:p>
            <a:pPr algn="just" defTabSz="914400"/>
            <a:r>
              <a:rPr lang="ru-RU" sz="2000" dirty="0" smtClean="0">
                <a:latin typeface="Times New Roman" panose="02020603050405020304" pitchFamily="18" charset="0"/>
                <a:ea typeface="Tahoma" panose="020B0604030504040204" pitchFamily="34" charset="0"/>
                <a:cs typeface="Times New Roman" panose="02020603050405020304" pitchFamily="18" charset="0"/>
              </a:rPr>
              <a:t>- сбой канала связи «</a:t>
            </a:r>
            <a:r>
              <a:rPr lang="ru-RU" sz="2000" dirty="0" smtClean="0">
                <a:latin typeface="Times New Roman" panose="02020603050405020304" pitchFamily="18" charset="0"/>
                <a:cs typeface="Times New Roman" panose="02020603050405020304" pitchFamily="18" charset="0"/>
              </a:rPr>
              <a:t>МЕГАФОН</a:t>
            </a:r>
            <a:r>
              <a:rPr lang="ru-RU" sz="2000" dirty="0" smtClean="0">
                <a:latin typeface="Times New Roman" panose="02020603050405020304" pitchFamily="18" charset="0"/>
                <a:ea typeface="Tahoma" panose="020B0604030504040204" pitchFamily="34" charset="0"/>
                <a:cs typeface="Times New Roman" panose="02020603050405020304" pitchFamily="18" charset="0"/>
              </a:rPr>
              <a:t>»;</a:t>
            </a:r>
          </a:p>
          <a:p>
            <a:pPr algn="just" defTabSz="914400"/>
            <a:r>
              <a:rPr lang="ru-RU" sz="2000" dirty="0" smtClean="0">
                <a:latin typeface="Times New Roman" panose="02020603050405020304" pitchFamily="18" charset="0"/>
                <a:ea typeface="Tahoma" panose="020B0604030504040204" pitchFamily="34" charset="0"/>
                <a:cs typeface="Times New Roman" panose="02020603050405020304" pitchFamily="18" charset="0"/>
              </a:rPr>
              <a:t>- не изменяется конечный статус документов;</a:t>
            </a:r>
          </a:p>
          <a:p>
            <a:pPr algn="just" defTabSz="914400"/>
            <a:r>
              <a:rPr lang="ru-RU" sz="2000" dirty="0" smtClean="0">
                <a:latin typeface="Times New Roman" panose="02020603050405020304" pitchFamily="18" charset="0"/>
                <a:ea typeface="Tahoma" panose="020B0604030504040204" pitchFamily="34" charset="0"/>
                <a:cs typeface="Times New Roman" panose="02020603050405020304" pitchFamily="18" charset="0"/>
              </a:rPr>
              <a:t>- документы не проходят контроль;</a:t>
            </a:r>
          </a:p>
          <a:p>
            <a:pPr algn="just" defTabSz="914400"/>
            <a:r>
              <a:rPr lang="ru-RU" sz="2000" dirty="0" smtClean="0">
                <a:latin typeface="Times New Roman" panose="02020603050405020304" pitchFamily="18" charset="0"/>
                <a:ea typeface="Tahoma" panose="020B0604030504040204" pitchFamily="34" charset="0"/>
                <a:cs typeface="Times New Roman" panose="02020603050405020304" pitchFamily="18" charset="0"/>
              </a:rPr>
              <a:t>- ошибка простановки проводок.</a:t>
            </a:r>
          </a:p>
          <a:p>
            <a:pPr algn="just" defTabSz="914400"/>
            <a:r>
              <a:rPr lang="ru-RU" sz="2000" b="1" dirty="0" smtClean="0">
                <a:latin typeface="Times New Roman" panose="02020603050405020304" pitchFamily="18" charset="0"/>
                <a:ea typeface="Tahoma" panose="020B0604030504040204" pitchFamily="34" charset="0"/>
                <a:cs typeface="Times New Roman" panose="02020603050405020304" pitchFamily="18" charset="0"/>
              </a:rPr>
              <a:t/>
            </a:r>
            <a:br>
              <a:rPr lang="ru-RU" sz="2000" b="1" dirty="0" smtClean="0">
                <a:latin typeface="Times New Roman" panose="02020603050405020304" pitchFamily="18" charset="0"/>
                <a:ea typeface="Tahoma" panose="020B0604030504040204" pitchFamily="34" charset="0"/>
                <a:cs typeface="Times New Roman" panose="02020603050405020304" pitchFamily="18" charset="0"/>
              </a:rPr>
            </a:br>
            <a:endParaRPr lang="ru-RU" sz="2000" dirty="0">
              <a:latin typeface="Times New Roman" panose="02020603050405020304" pitchFamily="18" charset="0"/>
              <a:cs typeface="Times New Roman" panose="02020603050405020304" pitchFamily="18" charset="0"/>
            </a:endParaRPr>
          </a:p>
        </p:txBody>
      </p:sp>
      <p:graphicFrame>
        <p:nvGraphicFramePr>
          <p:cNvPr id="2" name="Схема 1"/>
          <p:cNvGraphicFramePr/>
          <p:nvPr>
            <p:extLst/>
          </p:nvPr>
        </p:nvGraphicFramePr>
        <p:xfrm>
          <a:off x="118311" y="4933095"/>
          <a:ext cx="9433279" cy="191689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7" name="Номер слайда 2"/>
          <p:cNvSpPr txBox="1">
            <a:spLocks/>
          </p:cNvSpPr>
          <p:nvPr/>
        </p:nvSpPr>
        <p:spPr>
          <a:xfrm>
            <a:off x="11495806" y="6190694"/>
            <a:ext cx="662364" cy="365210"/>
          </a:xfrm>
          <a:prstGeom prst="rect">
            <a:avLst/>
          </a:prstGeom>
        </p:spPr>
        <p:txBody>
          <a:bodyPr vert="horz" lIns="91440" tIns="45720" rIns="91440" bIns="45720" rtlCol="0" anchor="ctr"/>
          <a:lstStyle>
            <a:defPPr>
              <a:defRPr lang="ru-RU"/>
            </a:defPPr>
            <a:lvl1pPr marL="0" algn="r" defTabSz="1219170" rtl="0" eaLnBrk="1" fontAlgn="auto" latinLnBrk="0" hangingPunct="1">
              <a:spcBef>
                <a:spcPts val="0"/>
              </a:spcBef>
              <a:spcAft>
                <a:spcPts val="0"/>
              </a:spcAft>
              <a:defRPr sz="1200" kern="1200">
                <a:solidFill>
                  <a:schemeClr val="tx1">
                    <a:tint val="75000"/>
                  </a:schemeClr>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algn="ctr">
              <a:defRPr/>
            </a:pPr>
            <a:r>
              <a:rPr lang="ru-RU" sz="1400" dirty="0" smtClean="0">
                <a:solidFill>
                  <a:schemeClr val="tx1"/>
                </a:solidFill>
              </a:rPr>
              <a:t>6</a:t>
            </a:r>
            <a:endParaRPr lang="ru-RU" sz="1400" dirty="0">
              <a:solidFill>
                <a:schemeClr val="tx1"/>
              </a:solidFill>
            </a:endParaRPr>
          </a:p>
        </p:txBody>
      </p:sp>
      <p:grpSp>
        <p:nvGrpSpPr>
          <p:cNvPr id="15" name="Группа 14"/>
          <p:cNvGrpSpPr/>
          <p:nvPr/>
        </p:nvGrpSpPr>
        <p:grpSpPr>
          <a:xfrm>
            <a:off x="9141836" y="5078105"/>
            <a:ext cx="2714010" cy="1626872"/>
            <a:chOff x="3635465" y="145010"/>
            <a:chExt cx="2989418" cy="1626872"/>
          </a:xfrm>
        </p:grpSpPr>
        <p:sp>
          <p:nvSpPr>
            <p:cNvPr id="16" name="Нашивка 15"/>
            <p:cNvSpPr/>
            <p:nvPr/>
          </p:nvSpPr>
          <p:spPr>
            <a:xfrm>
              <a:off x="3635465" y="145010"/>
              <a:ext cx="2989418" cy="1626872"/>
            </a:xfrm>
            <a:prstGeom prst="chevron">
              <a:avLst/>
            </a:prstGeom>
          </p:spPr>
          <p:style>
            <a:lnRef idx="2">
              <a:schemeClr val="accent4">
                <a:shade val="50000"/>
              </a:schemeClr>
            </a:lnRef>
            <a:fillRef idx="1">
              <a:schemeClr val="accent4"/>
            </a:fillRef>
            <a:effectRef idx="0">
              <a:schemeClr val="accent4"/>
            </a:effectRef>
            <a:fontRef idx="minor">
              <a:schemeClr val="lt1"/>
            </a:fontRef>
          </p:style>
        </p:sp>
        <p:sp>
          <p:nvSpPr>
            <p:cNvPr id="19" name="Нашивка 4"/>
            <p:cNvSpPr/>
            <p:nvPr/>
          </p:nvSpPr>
          <p:spPr>
            <a:xfrm>
              <a:off x="4448901" y="224890"/>
              <a:ext cx="1303516" cy="1546992"/>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spcFirstLastPara="0" vert="horz" wrap="square" lIns="56007" tIns="18669" rIns="18669" bIns="18669" numCol="1" spcCol="1270" anchor="ctr" anchorCtr="0">
              <a:noAutofit/>
            </a:bodyPr>
            <a:lstStyle/>
            <a:p>
              <a:pPr lvl="0" algn="ctr" defTabSz="622300">
                <a:spcBef>
                  <a:spcPct val="0"/>
                </a:spcBef>
              </a:pPr>
              <a:r>
                <a:rPr lang="ru-RU" sz="1400" kern="1200" dirty="0" smtClean="0">
                  <a:latin typeface="Times New Roman" panose="02020603050405020304" pitchFamily="18" charset="0"/>
                  <a:cs typeface="Times New Roman" panose="02020603050405020304" pitchFamily="18" charset="0"/>
                </a:rPr>
                <a:t>По состоянию на 01.07.2018 проблема </a:t>
              </a:r>
            </a:p>
            <a:p>
              <a:pPr lvl="0" algn="ctr" defTabSz="622300">
                <a:spcBef>
                  <a:spcPct val="0"/>
                </a:spcBef>
              </a:pPr>
              <a:r>
                <a:rPr lang="ru-RU" sz="1400" kern="1200" dirty="0" smtClean="0">
                  <a:latin typeface="Times New Roman" panose="02020603050405020304" pitchFamily="18" charset="0"/>
                  <a:cs typeface="Times New Roman" panose="02020603050405020304" pitchFamily="18" charset="0"/>
                </a:rPr>
                <a:t>не решена</a:t>
              </a:r>
              <a:endParaRPr lang="ru-RU" sz="1400" kern="1200" dirty="0">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6180792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pPr>
              <a:defRPr/>
            </a:pPr>
            <a:fld id="{8F85FB5A-086A-4C0A-9F8D-3CD8D23D1659}" type="slidenum">
              <a:rPr lang="ru-RU" smtClean="0">
                <a:solidFill>
                  <a:srgbClr val="FFFFFF"/>
                </a:solidFill>
              </a:rPr>
              <a:pPr>
                <a:defRPr/>
              </a:pPr>
              <a:t>7</a:t>
            </a:fld>
            <a:endParaRPr lang="ru-RU">
              <a:solidFill>
                <a:srgbClr val="FFFFFF"/>
              </a:solidFill>
            </a:endParaRPr>
          </a:p>
        </p:txBody>
      </p:sp>
      <p:graphicFrame>
        <p:nvGraphicFramePr>
          <p:cNvPr id="6" name="Диаграмма 5"/>
          <p:cNvGraphicFramePr>
            <a:graphicFrameLocks/>
          </p:cNvGraphicFramePr>
          <p:nvPr>
            <p:extLst>
              <p:ext uri="{D42A27DB-BD31-4B8C-83A1-F6EECF244321}">
                <p14:modId xmlns:p14="http://schemas.microsoft.com/office/powerpoint/2010/main" val="876477945"/>
              </p:ext>
            </p:extLst>
          </p:nvPr>
        </p:nvGraphicFramePr>
        <p:xfrm>
          <a:off x="982638" y="2058194"/>
          <a:ext cx="10585176" cy="3675856"/>
        </p:xfrm>
        <a:graphic>
          <a:graphicData uri="http://schemas.openxmlformats.org/drawingml/2006/chart">
            <c:chart xmlns:c="http://schemas.openxmlformats.org/drawingml/2006/chart" xmlns:r="http://schemas.openxmlformats.org/officeDocument/2006/relationships" r:id="rId2"/>
          </a:graphicData>
        </a:graphic>
      </p:graphicFrame>
      <p:sp>
        <p:nvSpPr>
          <p:cNvPr id="5" name="Заголовок 1"/>
          <p:cNvSpPr>
            <a:spLocks noGrp="1"/>
          </p:cNvSpPr>
          <p:nvPr>
            <p:ph type="title"/>
          </p:nvPr>
        </p:nvSpPr>
        <p:spPr>
          <a:xfrm>
            <a:off x="1990218" y="644277"/>
            <a:ext cx="8570015" cy="1413570"/>
          </a:xfrm>
        </p:spPr>
        <p:txBody>
          <a:bodyPr/>
          <a:lstStyle/>
          <a:p>
            <a:pPr algn="ctr"/>
            <a:r>
              <a:rPr lang="ru-RU" sz="2200" b="1" dirty="0" smtClean="0">
                <a:latin typeface="+mn-lt"/>
                <a:ea typeface="Tahoma" panose="020B0604030504040204" pitchFamily="34" charset="0"/>
                <a:cs typeface="Times New Roman" panose="02020603050405020304" pitchFamily="18" charset="0"/>
              </a:rPr>
              <a:t/>
            </a:r>
            <a:br>
              <a:rPr lang="ru-RU" sz="2200" b="1" dirty="0" smtClean="0">
                <a:latin typeface="+mn-lt"/>
                <a:ea typeface="Tahoma" panose="020B0604030504040204" pitchFamily="34" charset="0"/>
                <a:cs typeface="Times New Roman" panose="02020603050405020304" pitchFamily="18" charset="0"/>
              </a:rPr>
            </a:br>
            <a:r>
              <a:rPr lang="ru-RU" sz="2200" b="1" dirty="0" smtClean="0">
                <a:latin typeface="Times New Roman" panose="02020603050405020304" pitchFamily="18" charset="0"/>
                <a:ea typeface="Tahoma" panose="020B0604030504040204" pitchFamily="34" charset="0"/>
                <a:cs typeface="Times New Roman" panose="02020603050405020304" pitchFamily="18" charset="0"/>
              </a:rPr>
              <a:t>Анализ </a:t>
            </a:r>
            <a:r>
              <a:rPr lang="ru-RU" sz="2200" b="1" dirty="0">
                <a:latin typeface="Times New Roman" panose="02020603050405020304" pitchFamily="18" charset="0"/>
                <a:ea typeface="Tahoma" panose="020B0604030504040204" pitchFamily="34" charset="0"/>
                <a:cs typeface="Times New Roman" panose="02020603050405020304" pitchFamily="18" charset="0"/>
              </a:rPr>
              <a:t>нарушений выявленных ПОВАК </a:t>
            </a:r>
            <a:r>
              <a:rPr lang="ru-RU" sz="2200" b="1" dirty="0" smtClean="0">
                <a:latin typeface="Times New Roman" panose="02020603050405020304" pitchFamily="18" charset="0"/>
                <a:ea typeface="Tahoma" panose="020B0604030504040204" pitchFamily="34" charset="0"/>
                <a:cs typeface="Times New Roman" panose="02020603050405020304" pitchFamily="18" charset="0"/>
              </a:rPr>
              <a:t>за</a:t>
            </a:r>
            <a:r>
              <a:rPr lang="en-US" sz="2200" b="1" dirty="0" smtClean="0">
                <a:latin typeface="Times New Roman" panose="02020603050405020304" pitchFamily="18" charset="0"/>
                <a:ea typeface="Tahoma" panose="020B0604030504040204" pitchFamily="34" charset="0"/>
                <a:cs typeface="Times New Roman" panose="02020603050405020304" pitchFamily="18" charset="0"/>
              </a:rPr>
              <a:t> </a:t>
            </a:r>
            <a:r>
              <a:rPr lang="ru-RU" sz="2200" b="1" dirty="0" smtClean="0">
                <a:latin typeface="Times New Roman" panose="02020603050405020304" pitchFamily="18" charset="0"/>
                <a:ea typeface="Tahoma" panose="020B0604030504040204" pitchFamily="34" charset="0"/>
                <a:cs typeface="Times New Roman" panose="02020603050405020304" pitchFamily="18" charset="0"/>
              </a:rPr>
              <a:t>период январь – май 2017 </a:t>
            </a:r>
            <a:r>
              <a:rPr lang="ru-RU" sz="2200" b="1" dirty="0">
                <a:latin typeface="Times New Roman" panose="02020603050405020304" pitchFamily="18" charset="0"/>
                <a:ea typeface="Tahoma" panose="020B0604030504040204" pitchFamily="34" charset="0"/>
                <a:cs typeface="Times New Roman" panose="02020603050405020304" pitchFamily="18" charset="0"/>
              </a:rPr>
              <a:t>года </a:t>
            </a:r>
            <a:r>
              <a:rPr lang="ru-RU" sz="2200" b="1" dirty="0" smtClean="0">
                <a:latin typeface="Times New Roman" panose="02020603050405020304" pitchFamily="18" charset="0"/>
                <a:ea typeface="Tahoma" panose="020B0604030504040204" pitchFamily="34" charset="0"/>
                <a:cs typeface="Times New Roman" panose="02020603050405020304" pitchFamily="18" charset="0"/>
              </a:rPr>
              <a:t>по </a:t>
            </a:r>
            <a:r>
              <a:rPr lang="ru-RU" sz="2200" b="1" dirty="0">
                <a:latin typeface="Times New Roman" panose="02020603050405020304" pitchFamily="18" charset="0"/>
                <a:ea typeface="Tahoma" panose="020B0604030504040204" pitchFamily="34" charset="0"/>
                <a:cs typeface="Times New Roman" panose="02020603050405020304" pitchFamily="18" charset="0"/>
              </a:rPr>
              <a:t>сравнению с</a:t>
            </a:r>
            <a:r>
              <a:rPr lang="en-US" sz="2200" b="1" dirty="0">
                <a:latin typeface="Times New Roman" panose="02020603050405020304" pitchFamily="18" charset="0"/>
                <a:ea typeface="Tahoma" panose="020B0604030504040204" pitchFamily="34" charset="0"/>
                <a:cs typeface="Times New Roman" panose="02020603050405020304" pitchFamily="18" charset="0"/>
              </a:rPr>
              <a:t> </a:t>
            </a:r>
            <a:r>
              <a:rPr lang="ru-RU" sz="2200" b="1" dirty="0" smtClean="0">
                <a:latin typeface="Times New Roman" panose="02020603050405020304" pitchFamily="18" charset="0"/>
                <a:ea typeface="Tahoma" panose="020B0604030504040204" pitchFamily="34" charset="0"/>
                <a:cs typeface="Times New Roman" panose="02020603050405020304" pitchFamily="18" charset="0"/>
              </a:rPr>
              <a:t>аналогичным периодом 2018 года</a:t>
            </a:r>
            <a:r>
              <a:rPr lang="en-US" sz="2200" b="1" dirty="0" smtClean="0">
                <a:latin typeface="Times New Roman" panose="02020603050405020304" pitchFamily="18" charset="0"/>
                <a:ea typeface="Tahoma" panose="020B0604030504040204" pitchFamily="34" charset="0"/>
                <a:cs typeface="Times New Roman" panose="02020603050405020304" pitchFamily="18" charset="0"/>
              </a:rPr>
              <a:t>  </a:t>
            </a:r>
            <a:r>
              <a:rPr lang="ru-RU" sz="2200" b="1" dirty="0" smtClean="0">
                <a:latin typeface="Times New Roman" panose="02020603050405020304" pitchFamily="18" charset="0"/>
                <a:ea typeface="Tahoma" panose="020B0604030504040204" pitchFamily="34" charset="0"/>
                <a:cs typeface="Times New Roman" panose="02020603050405020304" pitchFamily="18" charset="0"/>
              </a:rPr>
              <a:t> </a:t>
            </a:r>
            <a:r>
              <a:rPr lang="ru-RU" sz="2200" dirty="0">
                <a:latin typeface="Times New Roman" panose="02020603050405020304" pitchFamily="18" charset="0"/>
                <a:ea typeface="Tahoma" panose="020B0604030504040204" pitchFamily="34" charset="0"/>
                <a:cs typeface="Times New Roman" panose="02020603050405020304" pitchFamily="18" charset="0"/>
              </a:rPr>
              <a:t/>
            </a:r>
            <a:br>
              <a:rPr lang="ru-RU" sz="2200" dirty="0">
                <a:latin typeface="Times New Roman" panose="02020603050405020304" pitchFamily="18" charset="0"/>
                <a:ea typeface="Tahoma" panose="020B0604030504040204" pitchFamily="34" charset="0"/>
                <a:cs typeface="Times New Roman" panose="02020603050405020304" pitchFamily="18" charset="0"/>
              </a:rPr>
            </a:br>
            <a:r>
              <a:rPr lang="en-US" sz="2200" b="1" dirty="0" smtClean="0">
                <a:latin typeface="Times New Roman" panose="02020603050405020304" pitchFamily="18" charset="0"/>
                <a:ea typeface="Tahoma" panose="020B0604030504040204" pitchFamily="34" charset="0"/>
                <a:cs typeface="Times New Roman" panose="02020603050405020304" pitchFamily="18" charset="0"/>
              </a:rPr>
              <a:t>(</a:t>
            </a:r>
            <a:r>
              <a:rPr lang="ru-RU" sz="2200" b="1" dirty="0" smtClean="0">
                <a:latin typeface="Times New Roman" panose="02020603050405020304" pitchFamily="18" charset="0"/>
                <a:ea typeface="Tahoma" panose="020B0604030504040204" pitchFamily="34" charset="0"/>
                <a:cs typeface="Times New Roman" panose="02020603050405020304" pitchFamily="18" charset="0"/>
              </a:rPr>
              <a:t>Человеческий фактор</a:t>
            </a:r>
            <a:r>
              <a:rPr lang="en-US" sz="2200" b="1" dirty="0" smtClean="0">
                <a:latin typeface="Times New Roman" panose="02020603050405020304" pitchFamily="18" charset="0"/>
                <a:ea typeface="Tahoma" panose="020B0604030504040204" pitchFamily="34" charset="0"/>
                <a:cs typeface="Times New Roman" panose="02020603050405020304" pitchFamily="18" charset="0"/>
              </a:rPr>
              <a:t>)</a:t>
            </a:r>
            <a:endParaRPr lang="ru-RU" sz="2200" b="1" dirty="0">
              <a:latin typeface="Times New Roman" panose="02020603050405020304" pitchFamily="18" charset="0"/>
              <a:cs typeface="Times New Roman" panose="02020603050405020304" pitchFamily="18" charset="0"/>
            </a:endParaRPr>
          </a:p>
        </p:txBody>
      </p:sp>
      <p:sp>
        <p:nvSpPr>
          <p:cNvPr id="7" name="Номер слайда 2"/>
          <p:cNvSpPr txBox="1">
            <a:spLocks/>
          </p:cNvSpPr>
          <p:nvPr/>
        </p:nvSpPr>
        <p:spPr>
          <a:xfrm>
            <a:off x="11495806" y="6190694"/>
            <a:ext cx="662364" cy="365210"/>
          </a:xfrm>
          <a:prstGeom prst="rect">
            <a:avLst/>
          </a:prstGeom>
        </p:spPr>
        <p:txBody>
          <a:bodyPr vert="horz" lIns="91440" tIns="45720" rIns="91440" bIns="45720" rtlCol="0" anchor="ctr"/>
          <a:lstStyle>
            <a:defPPr>
              <a:defRPr lang="ru-RU"/>
            </a:defPPr>
            <a:lvl1pPr marL="0" algn="r" defTabSz="1219170" rtl="0" eaLnBrk="1" fontAlgn="auto" latinLnBrk="0" hangingPunct="1">
              <a:spcBef>
                <a:spcPts val="0"/>
              </a:spcBef>
              <a:spcAft>
                <a:spcPts val="0"/>
              </a:spcAft>
              <a:defRPr sz="1200" kern="1200">
                <a:solidFill>
                  <a:schemeClr val="tx1">
                    <a:tint val="75000"/>
                  </a:schemeClr>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algn="ctr">
              <a:defRPr/>
            </a:pPr>
            <a:r>
              <a:rPr lang="ru-RU" sz="1400" dirty="0" smtClean="0">
                <a:solidFill>
                  <a:schemeClr val="tx1"/>
                </a:solidFill>
              </a:rPr>
              <a:t>7</a:t>
            </a:r>
            <a:endParaRPr lang="ru-RU" sz="1400" dirty="0">
              <a:solidFill>
                <a:schemeClr val="tx1"/>
              </a:solidFill>
            </a:endParaRPr>
          </a:p>
        </p:txBody>
      </p:sp>
    </p:spTree>
    <p:extLst>
      <p:ext uri="{BB962C8B-B14F-4D97-AF65-F5344CB8AC3E}">
        <p14:creationId xmlns:p14="http://schemas.microsoft.com/office/powerpoint/2010/main" val="3325656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pPr>
              <a:defRPr/>
            </a:pPr>
            <a:fld id="{8F85FB5A-086A-4C0A-9F8D-3CD8D23D1659}" type="slidenum">
              <a:rPr lang="ru-RU" smtClean="0">
                <a:solidFill>
                  <a:srgbClr val="FFFFFF"/>
                </a:solidFill>
              </a:rPr>
              <a:pPr>
                <a:defRPr/>
              </a:pPr>
              <a:t>8</a:t>
            </a:fld>
            <a:endParaRPr lang="ru-RU" dirty="0">
              <a:solidFill>
                <a:srgbClr val="FFFFFF"/>
              </a:solidFill>
            </a:endParaRPr>
          </a:p>
        </p:txBody>
      </p:sp>
      <p:graphicFrame>
        <p:nvGraphicFramePr>
          <p:cNvPr id="5" name="Схема 4"/>
          <p:cNvGraphicFramePr>
            <a:graphicFrameLocks/>
          </p:cNvGraphicFramePr>
          <p:nvPr>
            <p:extLst/>
          </p:nvPr>
        </p:nvGraphicFramePr>
        <p:xfrm>
          <a:off x="-1321618" y="1158957"/>
          <a:ext cx="10556965" cy="53814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Заголовок 1"/>
          <p:cNvSpPr>
            <a:spLocks noGrp="1"/>
          </p:cNvSpPr>
          <p:nvPr>
            <p:ph type="title"/>
          </p:nvPr>
        </p:nvSpPr>
        <p:spPr>
          <a:xfrm>
            <a:off x="4392327" y="189434"/>
            <a:ext cx="7633911" cy="1108824"/>
          </a:xfrm>
        </p:spPr>
        <p:txBody>
          <a:bodyPr/>
          <a:lstStyle/>
          <a:p>
            <a:pPr algn="ctr"/>
            <a:r>
              <a:rPr lang="ru-RU" sz="2400" b="1" dirty="0" smtClean="0">
                <a:latin typeface="Times New Roman" panose="02020603050405020304" pitchFamily="18" charset="0"/>
                <a:ea typeface="Tahoma" panose="020B0604030504040204" pitchFamily="34" charset="0"/>
                <a:cs typeface="Times New Roman" panose="02020603050405020304" pitchFamily="18" charset="0"/>
              </a:rPr>
              <a:t>Меры реагирования принятые по результатам </a:t>
            </a:r>
            <a:r>
              <a:rPr lang="ru-RU" sz="2400" b="1" dirty="0">
                <a:latin typeface="Times New Roman" panose="02020603050405020304" pitchFamily="18" charset="0"/>
                <a:ea typeface="Tahoma" panose="020B0604030504040204" pitchFamily="34" charset="0"/>
                <a:cs typeface="Times New Roman" panose="02020603050405020304" pitchFamily="18" charset="0"/>
              </a:rPr>
              <a:t>анализа </a:t>
            </a:r>
            <a:r>
              <a:rPr lang="ru-RU" sz="2400" b="1" dirty="0" smtClean="0">
                <a:latin typeface="Times New Roman" panose="02020603050405020304" pitchFamily="18" charset="0"/>
                <a:ea typeface="Tahoma" panose="020B0604030504040204" pitchFamily="34" charset="0"/>
                <a:cs typeface="Times New Roman" panose="02020603050405020304" pitchFamily="18" charset="0"/>
              </a:rPr>
              <a:t>осуществления ПОВАК в 2017 году</a:t>
            </a:r>
            <a:endParaRPr lang="ru-RU" sz="2400" dirty="0">
              <a:latin typeface="Times New Roman" panose="02020603050405020304" pitchFamily="18" charset="0"/>
              <a:cs typeface="Times New Roman" panose="02020603050405020304" pitchFamily="18" charset="0"/>
            </a:endParaRPr>
          </a:p>
        </p:txBody>
      </p:sp>
      <p:sp>
        <p:nvSpPr>
          <p:cNvPr id="7" name="Номер слайда 2"/>
          <p:cNvSpPr txBox="1">
            <a:spLocks/>
          </p:cNvSpPr>
          <p:nvPr/>
        </p:nvSpPr>
        <p:spPr>
          <a:xfrm>
            <a:off x="11495806" y="6190694"/>
            <a:ext cx="662364" cy="365210"/>
          </a:xfrm>
          <a:prstGeom prst="rect">
            <a:avLst/>
          </a:prstGeom>
        </p:spPr>
        <p:txBody>
          <a:bodyPr vert="horz" lIns="91440" tIns="45720" rIns="91440" bIns="45720" rtlCol="0" anchor="ctr"/>
          <a:lstStyle>
            <a:defPPr>
              <a:defRPr lang="ru-RU"/>
            </a:defPPr>
            <a:lvl1pPr marL="0" algn="r" defTabSz="1219170" rtl="0" eaLnBrk="1" fontAlgn="auto" latinLnBrk="0" hangingPunct="1">
              <a:spcBef>
                <a:spcPts val="0"/>
              </a:spcBef>
              <a:spcAft>
                <a:spcPts val="0"/>
              </a:spcAft>
              <a:defRPr sz="1200" kern="1200">
                <a:solidFill>
                  <a:schemeClr val="tx1">
                    <a:tint val="75000"/>
                  </a:schemeClr>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algn="ctr">
              <a:defRPr/>
            </a:pPr>
            <a:r>
              <a:rPr lang="en-US" sz="1400" dirty="0" smtClean="0">
                <a:solidFill>
                  <a:schemeClr val="tx1"/>
                </a:solidFill>
              </a:rPr>
              <a:t>8</a:t>
            </a:r>
            <a:endParaRPr lang="ru-RU" sz="1400" dirty="0">
              <a:solidFill>
                <a:schemeClr val="tx1"/>
              </a:solidFill>
            </a:endParaRPr>
          </a:p>
        </p:txBody>
      </p:sp>
      <p:cxnSp>
        <p:nvCxnSpPr>
          <p:cNvPr id="3" name="Прямая со стрелкой 2"/>
          <p:cNvCxnSpPr/>
          <p:nvPr/>
        </p:nvCxnSpPr>
        <p:spPr>
          <a:xfrm>
            <a:off x="5009080" y="1557586"/>
            <a:ext cx="1302150" cy="0"/>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13" name="Прямая со стрелкой 12"/>
          <p:cNvCxnSpPr/>
          <p:nvPr/>
        </p:nvCxnSpPr>
        <p:spPr>
          <a:xfrm>
            <a:off x="7103318" y="3467523"/>
            <a:ext cx="504056" cy="0"/>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cxnSp>
        <p:nvCxnSpPr>
          <p:cNvPr id="17" name="Прямая со стрелкой 16"/>
          <p:cNvCxnSpPr/>
          <p:nvPr/>
        </p:nvCxnSpPr>
        <p:spPr>
          <a:xfrm>
            <a:off x="6311230" y="5878066"/>
            <a:ext cx="1231931" cy="0"/>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sp>
        <p:nvSpPr>
          <p:cNvPr id="9" name="Овал 8"/>
          <p:cNvSpPr/>
          <p:nvPr/>
        </p:nvSpPr>
        <p:spPr>
          <a:xfrm>
            <a:off x="6477144" y="1053530"/>
            <a:ext cx="2066334" cy="1008112"/>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1600" b="1" dirty="0" smtClean="0">
              <a:solidFill>
                <a:schemeClr val="tx1"/>
              </a:solidFill>
              <a:latin typeface="Times New Roman" panose="02020603050405020304" pitchFamily="18" charset="0"/>
              <a:cs typeface="Times New Roman" panose="02020603050405020304" pitchFamily="18" charset="0"/>
            </a:endParaRPr>
          </a:p>
          <a:p>
            <a:pPr algn="ctr"/>
            <a:r>
              <a:rPr lang="ru-RU" sz="1600" b="1" dirty="0" smtClean="0">
                <a:solidFill>
                  <a:schemeClr val="tx1"/>
                </a:solidFill>
                <a:latin typeface="Times New Roman" panose="02020603050405020304" pitchFamily="18" charset="0"/>
                <a:cs typeface="Times New Roman" panose="02020603050405020304" pitchFamily="18" charset="0"/>
              </a:rPr>
              <a:t>149 </a:t>
            </a:r>
            <a:r>
              <a:rPr lang="ru-RU" sz="1600" b="1" dirty="0">
                <a:solidFill>
                  <a:schemeClr val="tx1"/>
                </a:solidFill>
                <a:latin typeface="Times New Roman" panose="02020603050405020304" pitchFamily="18" charset="0"/>
                <a:cs typeface="Times New Roman" panose="02020603050405020304" pitchFamily="18" charset="0"/>
              </a:rPr>
              <a:t>случаев</a:t>
            </a:r>
          </a:p>
          <a:p>
            <a:pPr algn="ctr"/>
            <a:endParaRPr lang="ru-RU" dirty="0"/>
          </a:p>
        </p:txBody>
      </p:sp>
      <p:sp>
        <p:nvSpPr>
          <p:cNvPr id="16" name="Овал 15"/>
          <p:cNvSpPr/>
          <p:nvPr/>
        </p:nvSpPr>
        <p:spPr>
          <a:xfrm>
            <a:off x="7762433" y="2531419"/>
            <a:ext cx="4064555" cy="1872208"/>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ru-RU" sz="1600" b="1" dirty="0" smtClean="0">
              <a:solidFill>
                <a:schemeClr val="tx1"/>
              </a:solidFill>
              <a:latin typeface="Times New Roman" panose="02020603050405020304" pitchFamily="18" charset="0"/>
              <a:cs typeface="Times New Roman" panose="02020603050405020304" pitchFamily="18" charset="0"/>
            </a:endParaRPr>
          </a:p>
          <a:p>
            <a:pPr algn="ctr"/>
            <a:endParaRPr lang="en-US" sz="1600" b="1" dirty="0" smtClean="0">
              <a:solidFill>
                <a:schemeClr val="tx1"/>
              </a:solidFill>
              <a:latin typeface="Times New Roman" panose="02020603050405020304" pitchFamily="18" charset="0"/>
              <a:cs typeface="Times New Roman" panose="02020603050405020304" pitchFamily="18" charset="0"/>
            </a:endParaRPr>
          </a:p>
          <a:p>
            <a:pPr algn="ctr"/>
            <a:r>
              <a:rPr lang="ru-RU" sz="1600" b="1" dirty="0" smtClean="0">
                <a:solidFill>
                  <a:schemeClr val="tx1"/>
                </a:solidFill>
                <a:latin typeface="Times New Roman" panose="02020603050405020304" pitchFamily="18" charset="0"/>
                <a:cs typeface="Times New Roman" panose="02020603050405020304" pitchFamily="18" charset="0"/>
              </a:rPr>
              <a:t>Детальная </a:t>
            </a:r>
            <a:r>
              <a:rPr lang="ru-RU" sz="1600" b="1" dirty="0">
                <a:solidFill>
                  <a:schemeClr val="tx1"/>
                </a:solidFill>
                <a:latin typeface="Times New Roman" panose="02020603050405020304" pitchFamily="18" charset="0"/>
                <a:cs typeface="Times New Roman" panose="02020603050405020304" pitchFamily="18" charset="0"/>
              </a:rPr>
              <a:t>проработка выявленных нарушений и причин их возникновения, с целью их </a:t>
            </a:r>
            <a:r>
              <a:rPr lang="ru-RU" sz="1600" b="1" dirty="0" smtClean="0">
                <a:solidFill>
                  <a:schemeClr val="tx1"/>
                </a:solidFill>
                <a:latin typeface="Times New Roman" panose="02020603050405020304" pitchFamily="18" charset="0"/>
                <a:cs typeface="Times New Roman" panose="02020603050405020304" pitchFamily="18" charset="0"/>
              </a:rPr>
              <a:t>предупреждения</a:t>
            </a:r>
            <a:r>
              <a:rPr lang="en-US" sz="1600" b="1" dirty="0" smtClean="0">
                <a:solidFill>
                  <a:schemeClr val="tx1"/>
                </a:solidFill>
                <a:latin typeface="Times New Roman" panose="02020603050405020304" pitchFamily="18" charset="0"/>
                <a:cs typeface="Times New Roman" panose="02020603050405020304" pitchFamily="18" charset="0"/>
              </a:rPr>
              <a:t> </a:t>
            </a:r>
            <a:r>
              <a:rPr lang="ru-RU" sz="1600" b="1" dirty="0">
                <a:solidFill>
                  <a:schemeClr val="tx1"/>
                </a:solidFill>
                <a:latin typeface="Times New Roman" panose="02020603050405020304" pitchFamily="18" charset="0"/>
                <a:cs typeface="Times New Roman" panose="02020603050405020304" pitchFamily="18" charset="0"/>
              </a:rPr>
              <a:t>в дальнейшем</a:t>
            </a:r>
            <a:r>
              <a:rPr lang="en-US" sz="1600" b="1" dirty="0">
                <a:solidFill>
                  <a:schemeClr val="tx1"/>
                </a:solidFill>
                <a:latin typeface="Times New Roman" panose="02020603050405020304" pitchFamily="18" charset="0"/>
                <a:cs typeface="Times New Roman" panose="02020603050405020304" pitchFamily="18" charset="0"/>
              </a:rPr>
              <a:t> </a:t>
            </a:r>
            <a:endParaRPr lang="ru-RU" sz="1600" b="1" dirty="0">
              <a:solidFill>
                <a:schemeClr val="tx1"/>
              </a:solidFill>
              <a:latin typeface="Times New Roman" panose="02020603050405020304" pitchFamily="18" charset="0"/>
              <a:cs typeface="Times New Roman" panose="02020603050405020304" pitchFamily="18" charset="0"/>
            </a:endParaRPr>
          </a:p>
          <a:p>
            <a:pPr algn="ctr"/>
            <a:endParaRPr lang="ru-RU" sz="1600" b="1" dirty="0">
              <a:solidFill>
                <a:schemeClr val="tx1"/>
              </a:solidFill>
              <a:latin typeface="Times New Roman" panose="02020603050405020304" pitchFamily="18" charset="0"/>
              <a:cs typeface="Times New Roman" panose="02020603050405020304" pitchFamily="18" charset="0"/>
            </a:endParaRPr>
          </a:p>
          <a:p>
            <a:pPr algn="ctr"/>
            <a:endParaRPr lang="ru-RU" dirty="0"/>
          </a:p>
        </p:txBody>
      </p:sp>
      <p:sp>
        <p:nvSpPr>
          <p:cNvPr id="19" name="Овал 18"/>
          <p:cNvSpPr/>
          <p:nvPr/>
        </p:nvSpPr>
        <p:spPr>
          <a:xfrm>
            <a:off x="7607374" y="5343062"/>
            <a:ext cx="2196246" cy="1008112"/>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ru-RU" sz="1600" b="1" dirty="0" smtClean="0">
              <a:solidFill>
                <a:schemeClr val="tx1"/>
              </a:solidFill>
              <a:latin typeface="Times New Roman" panose="02020603050405020304" pitchFamily="18" charset="0"/>
              <a:cs typeface="Times New Roman" panose="02020603050405020304" pitchFamily="18" charset="0"/>
            </a:endParaRPr>
          </a:p>
          <a:p>
            <a:pPr algn="ctr"/>
            <a:r>
              <a:rPr lang="ru-RU" sz="1600" b="1" dirty="0">
                <a:solidFill>
                  <a:schemeClr val="tx1"/>
                </a:solidFill>
                <a:latin typeface="Times New Roman" panose="02020603050405020304" pitchFamily="18" charset="0"/>
                <a:cs typeface="Times New Roman" panose="02020603050405020304" pitchFamily="18" charset="0"/>
              </a:rPr>
              <a:t>74 случая  </a:t>
            </a:r>
            <a:r>
              <a:rPr lang="ru-RU" sz="1600" b="1" dirty="0">
                <a:latin typeface="Times New Roman" panose="02020603050405020304" pitchFamily="18" charset="0"/>
                <a:cs typeface="Times New Roman" panose="02020603050405020304" pitchFamily="18" charset="0"/>
              </a:rPr>
              <a:t> </a:t>
            </a:r>
          </a:p>
          <a:p>
            <a:pPr algn="ctr"/>
            <a:endParaRPr lang="ru-RU" dirty="0"/>
          </a:p>
        </p:txBody>
      </p:sp>
    </p:spTree>
    <p:extLst>
      <p:ext uri="{BB962C8B-B14F-4D97-AF65-F5344CB8AC3E}">
        <p14:creationId xmlns:p14="http://schemas.microsoft.com/office/powerpoint/2010/main" val="18011675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pPr>
              <a:defRPr/>
            </a:pPr>
            <a:fld id="{8F85FB5A-086A-4C0A-9F8D-3CD8D23D1659}" type="slidenum">
              <a:rPr lang="ru-RU" smtClean="0">
                <a:solidFill>
                  <a:srgbClr val="FFFFFF"/>
                </a:solidFill>
              </a:rPr>
              <a:pPr>
                <a:defRPr/>
              </a:pPr>
              <a:t>9</a:t>
            </a:fld>
            <a:endParaRPr lang="ru-RU">
              <a:solidFill>
                <a:srgbClr val="FFFFFF"/>
              </a:solidFill>
            </a:endParaRPr>
          </a:p>
        </p:txBody>
      </p:sp>
      <p:graphicFrame>
        <p:nvGraphicFramePr>
          <p:cNvPr id="5" name="Схема 4"/>
          <p:cNvGraphicFramePr>
            <a:graphicFrameLocks/>
          </p:cNvGraphicFramePr>
          <p:nvPr>
            <p:extLst>
              <p:ext uri="{D42A27DB-BD31-4B8C-83A1-F6EECF244321}">
                <p14:modId xmlns:p14="http://schemas.microsoft.com/office/powerpoint/2010/main" val="2932084110"/>
              </p:ext>
            </p:extLst>
          </p:nvPr>
        </p:nvGraphicFramePr>
        <p:xfrm>
          <a:off x="0" y="1053531"/>
          <a:ext cx="11827635" cy="56695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Заголовок 1"/>
          <p:cNvSpPr>
            <a:spLocks noGrp="1"/>
          </p:cNvSpPr>
          <p:nvPr>
            <p:ph type="title"/>
          </p:nvPr>
        </p:nvSpPr>
        <p:spPr>
          <a:xfrm>
            <a:off x="2638822" y="405458"/>
            <a:ext cx="9031529" cy="1108824"/>
          </a:xfrm>
        </p:spPr>
        <p:txBody>
          <a:bodyPr/>
          <a:lstStyle/>
          <a:p>
            <a:pPr algn="ctr"/>
            <a:r>
              <a:rPr lang="ru-RU" sz="2400" b="1" dirty="0" smtClean="0">
                <a:latin typeface="Times New Roman" panose="02020603050405020304" pitchFamily="18" charset="0"/>
                <a:ea typeface="Tahoma" panose="020B0604030504040204" pitchFamily="34" charset="0"/>
                <a:cs typeface="Times New Roman" panose="02020603050405020304" pitchFamily="18" charset="0"/>
              </a:rPr>
              <a:t>Синхронизация внутреннего контроля и внутренних (операционных) рисков в ППО «</a:t>
            </a:r>
            <a:r>
              <a:rPr lang="en-US" sz="2400" b="1" dirty="0" err="1" smtClean="0">
                <a:latin typeface="Times New Roman" panose="02020603050405020304" pitchFamily="18" charset="0"/>
                <a:ea typeface="Tahoma" panose="020B0604030504040204" pitchFamily="34" charset="0"/>
                <a:cs typeface="Times New Roman" panose="02020603050405020304" pitchFamily="18" charset="0"/>
              </a:rPr>
              <a:t>LanDocs</a:t>
            </a:r>
            <a:r>
              <a:rPr lang="ru-RU" sz="2400" b="1" dirty="0" smtClean="0">
                <a:latin typeface="Times New Roman" panose="02020603050405020304" pitchFamily="18" charset="0"/>
                <a:ea typeface="Tahoma" panose="020B0604030504040204" pitchFamily="34" charset="0"/>
                <a:cs typeface="Times New Roman" panose="02020603050405020304" pitchFamily="18" charset="0"/>
              </a:rPr>
              <a:t>»</a:t>
            </a:r>
            <a:endParaRPr lang="ru-RU" sz="2400" dirty="0">
              <a:latin typeface="Times New Roman" panose="02020603050405020304" pitchFamily="18" charset="0"/>
              <a:cs typeface="Times New Roman" panose="02020603050405020304" pitchFamily="18" charset="0"/>
            </a:endParaRPr>
          </a:p>
        </p:txBody>
      </p:sp>
      <p:sp>
        <p:nvSpPr>
          <p:cNvPr id="7" name="Номер слайда 2"/>
          <p:cNvSpPr txBox="1">
            <a:spLocks/>
          </p:cNvSpPr>
          <p:nvPr/>
        </p:nvSpPr>
        <p:spPr>
          <a:xfrm>
            <a:off x="11495806" y="6190694"/>
            <a:ext cx="662364" cy="365210"/>
          </a:xfrm>
          <a:prstGeom prst="rect">
            <a:avLst/>
          </a:prstGeom>
        </p:spPr>
        <p:txBody>
          <a:bodyPr vert="horz" lIns="91440" tIns="45720" rIns="91440" bIns="45720" rtlCol="0" anchor="ctr"/>
          <a:lstStyle>
            <a:defPPr>
              <a:defRPr lang="ru-RU"/>
            </a:defPPr>
            <a:lvl1pPr marL="0" algn="r" defTabSz="1219170" rtl="0" eaLnBrk="1" fontAlgn="auto" latinLnBrk="0" hangingPunct="1">
              <a:spcBef>
                <a:spcPts val="0"/>
              </a:spcBef>
              <a:spcAft>
                <a:spcPts val="0"/>
              </a:spcAft>
              <a:defRPr sz="1200" kern="1200">
                <a:solidFill>
                  <a:schemeClr val="tx1">
                    <a:tint val="75000"/>
                  </a:schemeClr>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algn="ctr">
              <a:defRPr/>
            </a:pPr>
            <a:r>
              <a:rPr lang="en-US" sz="1400" dirty="0" smtClean="0">
                <a:solidFill>
                  <a:schemeClr val="tx1"/>
                </a:solidFill>
              </a:rPr>
              <a:t>9</a:t>
            </a:r>
            <a:endParaRPr lang="ru-RU" sz="1400" dirty="0">
              <a:solidFill>
                <a:schemeClr val="tx1"/>
              </a:solidFill>
            </a:endParaRPr>
          </a:p>
        </p:txBody>
      </p:sp>
    </p:spTree>
    <p:extLst>
      <p:ext uri="{BB962C8B-B14F-4D97-AF65-F5344CB8AC3E}">
        <p14:creationId xmlns:p14="http://schemas.microsoft.com/office/powerpoint/2010/main" val="949131243"/>
      </p:ext>
    </p:extLst>
  </p:cSld>
  <p:clrMapOvr>
    <a:masterClrMapping/>
  </p:clrMapOvr>
  <p:timing>
    <p:tnLst>
      <p:par>
        <p:cTn id="1" dur="indefinite" restart="never" nodeType="tmRoot"/>
      </p:par>
    </p:tnLst>
  </p:timing>
</p:sld>
</file>

<file path=ppt/theme/theme1.xml><?xml version="1.0" encoding="utf-8"?>
<a:theme xmlns:a="http://schemas.openxmlformats.org/drawingml/2006/main" name="УФК">
  <a:themeElements>
    <a:clrScheme name="УФК 14">
      <a:dk1>
        <a:srgbClr val="005A58"/>
      </a:dk1>
      <a:lt1>
        <a:srgbClr val="FFFFFF"/>
      </a:lt1>
      <a:dk2>
        <a:srgbClr val="339966"/>
      </a:dk2>
      <a:lt2>
        <a:srgbClr val="FFFF99"/>
      </a:lt2>
      <a:accent1>
        <a:srgbClr val="006462"/>
      </a:accent1>
      <a:accent2>
        <a:srgbClr val="6D6FC7"/>
      </a:accent2>
      <a:accent3>
        <a:srgbClr val="ADCAB8"/>
      </a:accent3>
      <a:accent4>
        <a:srgbClr val="DADADA"/>
      </a:accent4>
      <a:accent5>
        <a:srgbClr val="AAB8B7"/>
      </a:accent5>
      <a:accent6>
        <a:srgbClr val="6264B4"/>
      </a:accent6>
      <a:hlink>
        <a:srgbClr val="00FFFF"/>
      </a:hlink>
      <a:folHlink>
        <a:srgbClr val="00FF00"/>
      </a:folHlink>
    </a:clrScheme>
    <a:fontScheme name="1_Оформление по умолчанию">
      <a:majorFont>
        <a:latin typeface="Calibri"/>
        <a:ea typeface=""/>
        <a:cs typeface=""/>
      </a:majorFont>
      <a:minorFont>
        <a:latin typeface="Calibri"/>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Оформление по умолчанию 13">
        <a:dk1>
          <a:srgbClr val="003864"/>
        </a:dk1>
        <a:lt1>
          <a:srgbClr val="FFFFFF"/>
        </a:lt1>
        <a:dk2>
          <a:srgbClr val="000066"/>
        </a:dk2>
        <a:lt2>
          <a:srgbClr val="C8C8C8"/>
        </a:lt2>
        <a:accent1>
          <a:srgbClr val="003864"/>
        </a:accent1>
        <a:accent2>
          <a:srgbClr val="333399"/>
        </a:accent2>
        <a:accent3>
          <a:srgbClr val="FFFFFF"/>
        </a:accent3>
        <a:accent4>
          <a:srgbClr val="002E54"/>
        </a:accent4>
        <a:accent5>
          <a:srgbClr val="AAAEB8"/>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УФК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УФК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УФК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УФК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УФК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УФК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УФК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УФК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УФК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УФК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УФК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УФК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УФК 13">
        <a:dk1>
          <a:srgbClr val="003864"/>
        </a:dk1>
        <a:lt1>
          <a:srgbClr val="FFFFFF"/>
        </a:lt1>
        <a:dk2>
          <a:srgbClr val="000066"/>
        </a:dk2>
        <a:lt2>
          <a:srgbClr val="C8C8C8"/>
        </a:lt2>
        <a:accent1>
          <a:srgbClr val="003864"/>
        </a:accent1>
        <a:accent2>
          <a:srgbClr val="333399"/>
        </a:accent2>
        <a:accent3>
          <a:srgbClr val="FFFFFF"/>
        </a:accent3>
        <a:accent4>
          <a:srgbClr val="002E54"/>
        </a:accent4>
        <a:accent5>
          <a:srgbClr val="AAAEB8"/>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УФК 14">
        <a:dk1>
          <a:srgbClr val="005A58"/>
        </a:dk1>
        <a:lt1>
          <a:srgbClr val="FFFFFF"/>
        </a:lt1>
        <a:dk2>
          <a:srgbClr val="339966"/>
        </a:dk2>
        <a:lt2>
          <a:srgbClr val="FFFF99"/>
        </a:lt2>
        <a:accent1>
          <a:srgbClr val="006462"/>
        </a:accent1>
        <a:accent2>
          <a:srgbClr val="6D6FC7"/>
        </a:accent2>
        <a:accent3>
          <a:srgbClr val="ADCAB8"/>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УФК 15">
        <a:dk1>
          <a:srgbClr val="005A58"/>
        </a:dk1>
        <a:lt1>
          <a:srgbClr val="FFFFFF"/>
        </a:lt1>
        <a:dk2>
          <a:srgbClr val="339966"/>
        </a:dk2>
        <a:lt2>
          <a:srgbClr val="FFFF66"/>
        </a:lt2>
        <a:accent1>
          <a:srgbClr val="006462"/>
        </a:accent1>
        <a:accent2>
          <a:srgbClr val="6D6FC7"/>
        </a:accent2>
        <a:accent3>
          <a:srgbClr val="ADCAB8"/>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УФК">
  <a:themeElements>
    <a:clrScheme name="УФК 14">
      <a:dk1>
        <a:srgbClr val="005A58"/>
      </a:dk1>
      <a:lt1>
        <a:srgbClr val="FFFFFF"/>
      </a:lt1>
      <a:dk2>
        <a:srgbClr val="339966"/>
      </a:dk2>
      <a:lt2>
        <a:srgbClr val="FFFF99"/>
      </a:lt2>
      <a:accent1>
        <a:srgbClr val="006462"/>
      </a:accent1>
      <a:accent2>
        <a:srgbClr val="6D6FC7"/>
      </a:accent2>
      <a:accent3>
        <a:srgbClr val="ADCAB8"/>
      </a:accent3>
      <a:accent4>
        <a:srgbClr val="DADADA"/>
      </a:accent4>
      <a:accent5>
        <a:srgbClr val="AAB8B7"/>
      </a:accent5>
      <a:accent6>
        <a:srgbClr val="6264B4"/>
      </a:accent6>
      <a:hlink>
        <a:srgbClr val="00FFFF"/>
      </a:hlink>
      <a:folHlink>
        <a:srgbClr val="00FF00"/>
      </a:folHlink>
    </a:clrScheme>
    <a:fontScheme name="1_Оформление по умолчанию">
      <a:majorFont>
        <a:latin typeface="Calibri"/>
        <a:ea typeface=""/>
        <a:cs typeface=""/>
      </a:majorFont>
      <a:minorFont>
        <a:latin typeface="Calibri"/>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Оформление по умолчанию 13">
        <a:dk1>
          <a:srgbClr val="003864"/>
        </a:dk1>
        <a:lt1>
          <a:srgbClr val="FFFFFF"/>
        </a:lt1>
        <a:dk2>
          <a:srgbClr val="000066"/>
        </a:dk2>
        <a:lt2>
          <a:srgbClr val="C8C8C8"/>
        </a:lt2>
        <a:accent1>
          <a:srgbClr val="003864"/>
        </a:accent1>
        <a:accent2>
          <a:srgbClr val="333399"/>
        </a:accent2>
        <a:accent3>
          <a:srgbClr val="FFFFFF"/>
        </a:accent3>
        <a:accent4>
          <a:srgbClr val="002E54"/>
        </a:accent4>
        <a:accent5>
          <a:srgbClr val="AAAEB8"/>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УФК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УФК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УФК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УФК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УФК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УФК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УФК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УФК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УФК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УФК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УФК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УФК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УФК 13">
        <a:dk1>
          <a:srgbClr val="003864"/>
        </a:dk1>
        <a:lt1>
          <a:srgbClr val="FFFFFF"/>
        </a:lt1>
        <a:dk2>
          <a:srgbClr val="000066"/>
        </a:dk2>
        <a:lt2>
          <a:srgbClr val="C8C8C8"/>
        </a:lt2>
        <a:accent1>
          <a:srgbClr val="003864"/>
        </a:accent1>
        <a:accent2>
          <a:srgbClr val="333399"/>
        </a:accent2>
        <a:accent3>
          <a:srgbClr val="FFFFFF"/>
        </a:accent3>
        <a:accent4>
          <a:srgbClr val="002E54"/>
        </a:accent4>
        <a:accent5>
          <a:srgbClr val="AAAEB8"/>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УФК 14">
        <a:dk1>
          <a:srgbClr val="005A58"/>
        </a:dk1>
        <a:lt1>
          <a:srgbClr val="FFFFFF"/>
        </a:lt1>
        <a:dk2>
          <a:srgbClr val="339966"/>
        </a:dk2>
        <a:lt2>
          <a:srgbClr val="FFFF99"/>
        </a:lt2>
        <a:accent1>
          <a:srgbClr val="006462"/>
        </a:accent1>
        <a:accent2>
          <a:srgbClr val="6D6FC7"/>
        </a:accent2>
        <a:accent3>
          <a:srgbClr val="ADCAB8"/>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УФК 15">
        <a:dk1>
          <a:srgbClr val="005A58"/>
        </a:dk1>
        <a:lt1>
          <a:srgbClr val="FFFFFF"/>
        </a:lt1>
        <a:dk2>
          <a:srgbClr val="339966"/>
        </a:dk2>
        <a:lt2>
          <a:srgbClr val="FFFF66"/>
        </a:lt2>
        <a:accent1>
          <a:srgbClr val="006462"/>
        </a:accent1>
        <a:accent2>
          <a:srgbClr val="6D6FC7"/>
        </a:accent2>
        <a:accent3>
          <a:srgbClr val="ADCAB8"/>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Тема1">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ерхняя тень">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1_Оформление по умолчанию 13">
    <a:dk1>
      <a:srgbClr val="003864"/>
    </a:dk1>
    <a:lt1>
      <a:srgbClr val="FFFFFF"/>
    </a:lt1>
    <a:dk2>
      <a:srgbClr val="000066"/>
    </a:dk2>
    <a:lt2>
      <a:srgbClr val="C8C8C8"/>
    </a:lt2>
    <a:accent1>
      <a:srgbClr val="003864"/>
    </a:accent1>
    <a:accent2>
      <a:srgbClr val="333399"/>
    </a:accent2>
    <a:accent3>
      <a:srgbClr val="FFFFFF"/>
    </a:accent3>
    <a:accent4>
      <a:srgbClr val="002E54"/>
    </a:accent4>
    <a:accent5>
      <a:srgbClr val="AAAEB8"/>
    </a:accent5>
    <a:accent6>
      <a:srgbClr val="2D2D8A"/>
    </a:accent6>
    <a:hlink>
      <a:srgbClr val="009999"/>
    </a:hlink>
    <a:folHlink>
      <a:srgbClr val="99CC00"/>
    </a:folHlink>
  </a:clrScheme>
</a:themeOverride>
</file>

<file path=ppt/theme/themeOverride2.xml><?xml version="1.0" encoding="utf-8"?>
<a:themeOverride xmlns:a="http://schemas.openxmlformats.org/drawingml/2006/main">
  <a:clrScheme name="1_Оформление по умолчанию 13">
    <a:dk1>
      <a:srgbClr val="003864"/>
    </a:dk1>
    <a:lt1>
      <a:srgbClr val="FFFFFF"/>
    </a:lt1>
    <a:dk2>
      <a:srgbClr val="000066"/>
    </a:dk2>
    <a:lt2>
      <a:srgbClr val="C8C8C8"/>
    </a:lt2>
    <a:accent1>
      <a:srgbClr val="003864"/>
    </a:accent1>
    <a:accent2>
      <a:srgbClr val="333399"/>
    </a:accent2>
    <a:accent3>
      <a:srgbClr val="FFFFFF"/>
    </a:accent3>
    <a:accent4>
      <a:srgbClr val="002E54"/>
    </a:accent4>
    <a:accent5>
      <a:srgbClr val="AAAEB8"/>
    </a:accent5>
    <a:accent6>
      <a:srgbClr val="2D2D8A"/>
    </a:accent6>
    <a:hlink>
      <a:srgbClr val="009999"/>
    </a:hlink>
    <a:folHlink>
      <a:srgbClr val="99CC00"/>
    </a:folHlink>
  </a:clrScheme>
</a:themeOverride>
</file>

<file path=ppt/theme/themeOverride3.xml><?xml version="1.0" encoding="utf-8"?>
<a:themeOverride xmlns:a="http://schemas.openxmlformats.org/drawingml/2006/main">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6257</TotalTime>
  <Words>684</Words>
  <Application>Microsoft Office PowerPoint</Application>
  <PresentationFormat>Произвольный</PresentationFormat>
  <Paragraphs>125</Paragraphs>
  <Slides>14</Slides>
  <Notes>5</Notes>
  <HiddenSlides>0</HiddenSlides>
  <MMClips>0</MMClips>
  <ScaleCrop>false</ScaleCrop>
  <HeadingPairs>
    <vt:vector size="6" baseType="variant">
      <vt:variant>
        <vt:lpstr>Использованные шрифты</vt:lpstr>
      </vt:variant>
      <vt:variant>
        <vt:i4>6</vt:i4>
      </vt:variant>
      <vt:variant>
        <vt:lpstr>Тема</vt:lpstr>
      </vt:variant>
      <vt:variant>
        <vt:i4>3</vt:i4>
      </vt:variant>
      <vt:variant>
        <vt:lpstr>Заголовки слайдов</vt:lpstr>
      </vt:variant>
      <vt:variant>
        <vt:i4>14</vt:i4>
      </vt:variant>
    </vt:vector>
  </HeadingPairs>
  <TitlesOfParts>
    <vt:vector size="23" baseType="lpstr">
      <vt:lpstr>Arial</vt:lpstr>
      <vt:lpstr>Calibri</vt:lpstr>
      <vt:lpstr>Calibri Light</vt:lpstr>
      <vt:lpstr>Lucida Grande</vt:lpstr>
      <vt:lpstr>Tahoma</vt:lpstr>
      <vt:lpstr>Times New Roman</vt:lpstr>
      <vt:lpstr>УФК</vt:lpstr>
      <vt:lpstr>1_УФК</vt:lpstr>
      <vt:lpstr>Тема1</vt:lpstr>
      <vt:lpstr>Презентация PowerPoint</vt:lpstr>
      <vt:lpstr>СТРАТЕГИЧЕСКАЯ КАРТА КАЗНАЧЕЙСТВА РОССИИ  НА 2016- 2020 ГОДЫ</vt:lpstr>
      <vt:lpstr>Направления выполнения процессов и операций ПОВАК</vt:lpstr>
      <vt:lpstr> Анализ результатов ПОВАК в Управлении в разрезе направлений деятельности за 2017 год</vt:lpstr>
      <vt:lpstr>Анализ результатов ПОВАК в Управлении в разрезе показателей за 2017 год</vt:lpstr>
      <vt:lpstr>Презентация PowerPoint</vt:lpstr>
      <vt:lpstr> Анализ нарушений выявленных ПОВАК за период январь – май 2017 года по сравнению с аналогичным периодом 2018 года    (Человеческий фактор)</vt:lpstr>
      <vt:lpstr>Меры реагирования принятые по результатам анализа осуществления ПОВАК в 2017 году</vt:lpstr>
      <vt:lpstr>Синхронизация внутреннего контроля и внутренних (операционных) рисков в ППО «LanDocs»</vt:lpstr>
      <vt:lpstr>Презентация PowerPoint</vt:lpstr>
      <vt:lpstr>Предложения по доработке возможностей ППО «LanDocs»</vt:lpstr>
      <vt:lpstr>Структура автоматизации наполнения                                    Реестров внутренних рисков</vt:lpstr>
      <vt:lpstr>Результаты автоматизации  процессов организации и осуществления управления внутренними (операционными) казначейскими рисками</vt:lpstr>
      <vt:lpstr>Презентация PowerPoint</vt:lpstr>
    </vt:vector>
  </TitlesOfParts>
  <Company>УФК по Оренбургской области</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Здоровых Алексей Викторович</dc:creator>
  <cp:lastModifiedBy>Миц Екатерина Валерьевна</cp:lastModifiedBy>
  <cp:revision>761</cp:revision>
  <cp:lastPrinted>2018-06-26T11:38:27Z</cp:lastPrinted>
  <dcterms:created xsi:type="dcterms:W3CDTF">2015-03-16T05:19:21Z</dcterms:created>
  <dcterms:modified xsi:type="dcterms:W3CDTF">2018-06-28T11:57:49Z</dcterms:modified>
</cp:coreProperties>
</file>