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2" r:id="rId3"/>
    <p:sldId id="280" r:id="rId4"/>
    <p:sldId id="281" r:id="rId5"/>
    <p:sldId id="288" r:id="rId6"/>
    <p:sldId id="287" r:id="rId7"/>
    <p:sldId id="273" r:id="rId8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9229"/>
    <a:srgbClr val="11437F"/>
    <a:srgbClr val="003B59"/>
    <a:srgbClr val="FCFCFC"/>
    <a:srgbClr val="ECD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1652" autoAdjust="0"/>
  </p:normalViewPr>
  <p:slideViewPr>
    <p:cSldViewPr>
      <p:cViewPr varScale="1">
        <p:scale>
          <a:sx n="238" d="100"/>
          <a:sy n="238" d="100"/>
        </p:scale>
        <p:origin x="504" y="186"/>
      </p:cViewPr>
      <p:guideLst>
        <p:guide orient="horz" pos="2880"/>
        <p:guide pos="21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CBA3A-4016-4326-8AC3-4CA1C77DF708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B102A-EDC8-431F-B475-B3229B34ED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65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683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142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310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310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3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7DF5C-7F57-44F4-B39F-B8F4CFA1044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482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3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7DF5C-7F57-44F4-B39F-B8F4CFA10446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21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15162"/>
            <a:ext cx="373837" cy="26600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22808" y="543712"/>
            <a:ext cx="5082641" cy="2214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3B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3011" y="1956145"/>
            <a:ext cx="113976" cy="1521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34015" y="2217879"/>
            <a:ext cx="151968" cy="1521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34015" y="2459864"/>
            <a:ext cx="151961" cy="1521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133711" y="2790248"/>
            <a:ext cx="121265" cy="1521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118256" y="2541852"/>
            <a:ext cx="152176" cy="14504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118256" y="2286533"/>
            <a:ext cx="152176" cy="1519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3B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36166" y="556217"/>
            <a:ext cx="1509395" cy="2083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003B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320451" y="700380"/>
            <a:ext cx="2058035" cy="22625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1" i="0">
                <a:solidFill>
                  <a:srgbClr val="161A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3B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/>
          <a:p>
            <a:fld id="{98206734-726E-46B9-B3CD-75FDA00F97BD}" type="datetime1">
              <a:rPr lang="ru-RU" smtClean="0"/>
              <a:pPr/>
              <a:t>24.09.2020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/>
          <a:p>
            <a:fld id="{FAA6C436-0D4A-4340-A2B7-930FFE7E96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43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87374" y="473938"/>
            <a:ext cx="3791051" cy="212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003B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88290" y="746315"/>
            <a:ext cx="5189220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16128"/>
            <a:ext cx="4416425" cy="0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055" y="3045301"/>
            <a:ext cx="5752465" cy="0"/>
          </a:xfrm>
          <a:custGeom>
            <a:avLst/>
            <a:gdLst/>
            <a:ahLst/>
            <a:cxnLst/>
            <a:rect l="l" t="t" r="r" b="b"/>
            <a:pathLst>
              <a:path w="5752465">
                <a:moveTo>
                  <a:pt x="0" y="0"/>
                </a:moveTo>
                <a:lnTo>
                  <a:pt x="5751940" y="0"/>
                </a:lnTo>
              </a:path>
            </a:pathLst>
          </a:custGeom>
          <a:ln w="9525">
            <a:solidFill>
              <a:srgbClr val="003B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19472" y="207610"/>
            <a:ext cx="1240523" cy="27525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123937" y="1083411"/>
            <a:ext cx="46825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Font typeface="Arial" pitchFamily="34" charset="0"/>
              <a:buNone/>
              <a:tabLst>
                <a:tab pos="7086600" algn="l"/>
              </a:tabLst>
              <a:defRPr/>
            </a:pPr>
            <a:r>
              <a:rPr lang="ru-RU" sz="1400" b="1" dirty="0">
                <a:solidFill>
                  <a:schemeClr val="tx2"/>
                </a:solidFill>
              </a:rPr>
              <a:t>Технологические вопросы </a:t>
            </a:r>
            <a:r>
              <a:rPr lang="ru-RU" sz="1400" b="1" dirty="0" smtClean="0">
                <a:solidFill>
                  <a:schemeClr val="tx2"/>
                </a:solidFill>
              </a:rPr>
              <a:t>организации передачи данных с лицевых счетов для учета операций со средствами </a:t>
            </a:r>
            <a:r>
              <a:rPr lang="ru-RU" sz="1400" b="1" dirty="0" err="1" smtClean="0">
                <a:solidFill>
                  <a:schemeClr val="tx2"/>
                </a:solidFill>
              </a:rPr>
              <a:t>неучастников</a:t>
            </a:r>
            <a:r>
              <a:rPr lang="ru-RU" sz="1400" b="1" dirty="0" smtClean="0">
                <a:solidFill>
                  <a:schemeClr val="tx2"/>
                </a:solidFill>
              </a:rPr>
              <a:t> бюджетного процесса </a:t>
            </a:r>
            <a:endParaRPr lang="ru-RU" sz="1400" b="1" dirty="0" smtClean="0">
              <a:solidFill>
                <a:schemeClr val="tx2"/>
              </a:solidFill>
            </a:endParaRPr>
          </a:p>
          <a:p>
            <a:pPr algn="ctr">
              <a:spcBef>
                <a:spcPts val="0"/>
              </a:spcBef>
              <a:buFont typeface="Arial" pitchFamily="34" charset="0"/>
              <a:buNone/>
              <a:tabLst>
                <a:tab pos="7086600" algn="l"/>
              </a:tabLst>
              <a:defRPr/>
            </a:pPr>
            <a:r>
              <a:rPr lang="ru-RU" sz="1400" b="1" dirty="0" smtClean="0">
                <a:solidFill>
                  <a:schemeClr val="tx2"/>
                </a:solidFill>
              </a:rPr>
              <a:t>с </a:t>
            </a:r>
            <a:r>
              <a:rPr lang="ru-RU" sz="1400" b="1" dirty="0" smtClean="0">
                <a:solidFill>
                  <a:schemeClr val="tx2"/>
                </a:solidFill>
              </a:rPr>
              <a:t>кодом «41»</a:t>
            </a:r>
            <a:endParaRPr lang="ru-RU" altLang="ru-RU" sz="14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3029406"/>
            <a:ext cx="2294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www.roskazna.ru</a:t>
            </a:r>
            <a:endParaRPr lang="ru-RU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92500" y="3029406"/>
            <a:ext cx="228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8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ru-RU" sz="800" dirty="0">
                <a:solidFill>
                  <a:schemeClr val="bg1">
                    <a:lumMod val="65000"/>
                  </a:schemeClr>
                </a:solidFill>
              </a:rPr>
              <a:t>г. Москва, </a:t>
            </a:r>
            <a:r>
              <a:rPr lang="ru-RU" sz="800" dirty="0" smtClean="0">
                <a:solidFill>
                  <a:schemeClr val="bg1">
                    <a:lumMod val="65000"/>
                  </a:schemeClr>
                </a:solidFill>
              </a:rPr>
              <a:t>2020 </a:t>
            </a:r>
            <a:r>
              <a:rPr lang="ru-RU" sz="800" dirty="0">
                <a:solidFill>
                  <a:schemeClr val="bg1">
                    <a:lumMod val="65000"/>
                  </a:schemeClr>
                </a:solidFill>
              </a:rPr>
              <a:t>год</a:t>
            </a:r>
          </a:p>
        </p:txBody>
      </p:sp>
      <p:sp>
        <p:nvSpPr>
          <p:cNvPr id="16" name="object 2"/>
          <p:cNvSpPr/>
          <p:nvPr/>
        </p:nvSpPr>
        <p:spPr>
          <a:xfrm>
            <a:off x="1" y="2761297"/>
            <a:ext cx="2654299" cy="156528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9525">
            <a:solidFill>
              <a:srgbClr val="003B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Группа 12"/>
          <p:cNvGrpSpPr/>
          <p:nvPr/>
        </p:nvGrpSpPr>
        <p:grpSpPr>
          <a:xfrm>
            <a:off x="63500" y="55969"/>
            <a:ext cx="300061" cy="294531"/>
            <a:chOff x="10200622" y="4176732"/>
            <a:chExt cx="1334257" cy="1309668"/>
          </a:xfrm>
        </p:grpSpPr>
        <p:sp>
          <p:nvSpPr>
            <p:cNvPr id="14" name="Кружок"/>
            <p:cNvSpPr/>
            <p:nvPr/>
          </p:nvSpPr>
          <p:spPr>
            <a:xfrm>
              <a:off x="10640463" y="4705221"/>
              <a:ext cx="425464" cy="425463"/>
            </a:xfrm>
            <a:prstGeom prst="ellipse">
              <a:avLst/>
            </a:prstGeom>
            <a:solidFill>
              <a:srgbClr val="013B5E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pic>
          <p:nvPicPr>
            <p:cNvPr id="17" name="30688_html_m284ef2b5.png" descr="30688_html_m284ef2b5.png"/>
            <p:cNvPicPr>
              <a:picLocks noChangeAspect="1"/>
            </p:cNvPicPr>
            <p:nvPr/>
          </p:nvPicPr>
          <p:blipFill>
            <a:blip r:embed="rId3" cstate="print">
              <a:extLst/>
            </a:blip>
            <a:srcRect l="834" t="717" r="570" b="416"/>
            <a:stretch>
              <a:fillRect/>
            </a:stretch>
          </p:blipFill>
          <p:spPr>
            <a:xfrm>
              <a:off x="10320321" y="4236767"/>
              <a:ext cx="1065747" cy="1189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81" extrusionOk="0">
                  <a:moveTo>
                    <a:pt x="10790" y="0"/>
                  </a:moveTo>
                  <a:cubicBezTo>
                    <a:pt x="10762" y="0"/>
                    <a:pt x="10739" y="36"/>
                    <a:pt x="10739" y="80"/>
                  </a:cubicBezTo>
                  <a:cubicBezTo>
                    <a:pt x="10739" y="124"/>
                    <a:pt x="10679" y="181"/>
                    <a:pt x="10607" y="207"/>
                  </a:cubicBezTo>
                  <a:cubicBezTo>
                    <a:pt x="10504" y="245"/>
                    <a:pt x="10499" y="255"/>
                    <a:pt x="10580" y="258"/>
                  </a:cubicBezTo>
                  <a:cubicBezTo>
                    <a:pt x="10730" y="263"/>
                    <a:pt x="10761" y="389"/>
                    <a:pt x="10650" y="540"/>
                  </a:cubicBezTo>
                  <a:cubicBezTo>
                    <a:pt x="10572" y="647"/>
                    <a:pt x="10569" y="693"/>
                    <a:pt x="10626" y="789"/>
                  </a:cubicBezTo>
                  <a:cubicBezTo>
                    <a:pt x="10685" y="888"/>
                    <a:pt x="10678" y="915"/>
                    <a:pt x="10586" y="972"/>
                  </a:cubicBezTo>
                  <a:cubicBezTo>
                    <a:pt x="10526" y="1009"/>
                    <a:pt x="10433" y="1078"/>
                    <a:pt x="10379" y="1126"/>
                  </a:cubicBezTo>
                  <a:cubicBezTo>
                    <a:pt x="10308" y="1189"/>
                    <a:pt x="10232" y="1204"/>
                    <a:pt x="10116" y="1177"/>
                  </a:cubicBezTo>
                  <a:cubicBezTo>
                    <a:pt x="9831" y="1112"/>
                    <a:pt x="9309" y="1136"/>
                    <a:pt x="9122" y="1223"/>
                  </a:cubicBezTo>
                  <a:cubicBezTo>
                    <a:pt x="8901" y="1325"/>
                    <a:pt x="8821" y="1450"/>
                    <a:pt x="8821" y="1696"/>
                  </a:cubicBezTo>
                  <a:cubicBezTo>
                    <a:pt x="8821" y="1966"/>
                    <a:pt x="8951" y="2209"/>
                    <a:pt x="9253" y="2499"/>
                  </a:cubicBezTo>
                  <a:cubicBezTo>
                    <a:pt x="9481" y="2718"/>
                    <a:pt x="9515" y="2778"/>
                    <a:pt x="9495" y="2931"/>
                  </a:cubicBezTo>
                  <a:cubicBezTo>
                    <a:pt x="9449" y="3274"/>
                    <a:pt x="9506" y="3385"/>
                    <a:pt x="9756" y="3423"/>
                  </a:cubicBezTo>
                  <a:cubicBezTo>
                    <a:pt x="9880" y="3442"/>
                    <a:pt x="9994" y="3472"/>
                    <a:pt x="10008" y="3493"/>
                  </a:cubicBezTo>
                  <a:cubicBezTo>
                    <a:pt x="10064" y="3573"/>
                    <a:pt x="9813" y="3954"/>
                    <a:pt x="9581" y="4141"/>
                  </a:cubicBezTo>
                  <a:cubicBezTo>
                    <a:pt x="9313" y="4359"/>
                    <a:pt x="9211" y="4367"/>
                    <a:pt x="9181" y="4173"/>
                  </a:cubicBezTo>
                  <a:cubicBezTo>
                    <a:pt x="9152" y="3992"/>
                    <a:pt x="9010" y="3871"/>
                    <a:pt x="8783" y="3833"/>
                  </a:cubicBezTo>
                  <a:cubicBezTo>
                    <a:pt x="8675" y="3814"/>
                    <a:pt x="8563" y="3761"/>
                    <a:pt x="8536" y="3715"/>
                  </a:cubicBezTo>
                  <a:cubicBezTo>
                    <a:pt x="8481" y="3619"/>
                    <a:pt x="8489" y="3414"/>
                    <a:pt x="8549" y="3360"/>
                  </a:cubicBezTo>
                  <a:cubicBezTo>
                    <a:pt x="8608" y="3307"/>
                    <a:pt x="8597" y="3237"/>
                    <a:pt x="8530" y="3237"/>
                  </a:cubicBezTo>
                  <a:cubicBezTo>
                    <a:pt x="8499" y="3237"/>
                    <a:pt x="8477" y="3256"/>
                    <a:pt x="8482" y="3278"/>
                  </a:cubicBezTo>
                  <a:cubicBezTo>
                    <a:pt x="8487" y="3299"/>
                    <a:pt x="8464" y="3377"/>
                    <a:pt x="8428" y="3454"/>
                  </a:cubicBezTo>
                  <a:cubicBezTo>
                    <a:pt x="8358" y="3607"/>
                    <a:pt x="8159" y="3693"/>
                    <a:pt x="8050" y="3616"/>
                  </a:cubicBezTo>
                  <a:cubicBezTo>
                    <a:pt x="7926" y="3529"/>
                    <a:pt x="7660" y="3494"/>
                    <a:pt x="7542" y="3551"/>
                  </a:cubicBezTo>
                  <a:cubicBezTo>
                    <a:pt x="7457" y="3591"/>
                    <a:pt x="7426" y="3661"/>
                    <a:pt x="7426" y="3811"/>
                  </a:cubicBezTo>
                  <a:cubicBezTo>
                    <a:pt x="7426" y="3923"/>
                    <a:pt x="7401" y="4030"/>
                    <a:pt x="7370" y="4047"/>
                  </a:cubicBezTo>
                  <a:cubicBezTo>
                    <a:pt x="7265" y="4106"/>
                    <a:pt x="6970" y="3599"/>
                    <a:pt x="6870" y="3191"/>
                  </a:cubicBezTo>
                  <a:cubicBezTo>
                    <a:pt x="6754" y="2716"/>
                    <a:pt x="6661" y="2537"/>
                    <a:pt x="6470" y="2424"/>
                  </a:cubicBezTo>
                  <a:cubicBezTo>
                    <a:pt x="5947" y="2116"/>
                    <a:pt x="5144" y="2339"/>
                    <a:pt x="5247" y="2764"/>
                  </a:cubicBezTo>
                  <a:cubicBezTo>
                    <a:pt x="5282" y="2908"/>
                    <a:pt x="5266" y="2934"/>
                    <a:pt x="5100" y="3015"/>
                  </a:cubicBezTo>
                  <a:cubicBezTo>
                    <a:pt x="4997" y="3065"/>
                    <a:pt x="4848" y="3157"/>
                    <a:pt x="4767" y="3218"/>
                  </a:cubicBezTo>
                  <a:lnTo>
                    <a:pt x="4619" y="3326"/>
                  </a:lnTo>
                  <a:lnTo>
                    <a:pt x="4758" y="3321"/>
                  </a:lnTo>
                  <a:cubicBezTo>
                    <a:pt x="4906" y="3316"/>
                    <a:pt x="4911" y="3332"/>
                    <a:pt x="4836" y="3630"/>
                  </a:cubicBezTo>
                  <a:cubicBezTo>
                    <a:pt x="4798" y="3783"/>
                    <a:pt x="4800" y="3784"/>
                    <a:pt x="4912" y="3695"/>
                  </a:cubicBezTo>
                  <a:cubicBezTo>
                    <a:pt x="4980" y="3641"/>
                    <a:pt x="5118" y="3604"/>
                    <a:pt x="5256" y="3604"/>
                  </a:cubicBezTo>
                  <a:cubicBezTo>
                    <a:pt x="5591" y="3604"/>
                    <a:pt x="5676" y="3524"/>
                    <a:pt x="5696" y="3186"/>
                  </a:cubicBezTo>
                  <a:cubicBezTo>
                    <a:pt x="5711" y="2940"/>
                    <a:pt x="5730" y="2896"/>
                    <a:pt x="5836" y="2882"/>
                  </a:cubicBezTo>
                  <a:cubicBezTo>
                    <a:pt x="5903" y="2874"/>
                    <a:pt x="6038" y="2926"/>
                    <a:pt x="6134" y="2998"/>
                  </a:cubicBezTo>
                  <a:cubicBezTo>
                    <a:pt x="6282" y="3110"/>
                    <a:pt x="6311" y="3178"/>
                    <a:pt x="6338" y="3449"/>
                  </a:cubicBezTo>
                  <a:cubicBezTo>
                    <a:pt x="6381" y="3873"/>
                    <a:pt x="6546" y="4102"/>
                    <a:pt x="7077" y="4482"/>
                  </a:cubicBezTo>
                  <a:lnTo>
                    <a:pt x="7217" y="4583"/>
                  </a:lnTo>
                  <a:lnTo>
                    <a:pt x="7037" y="4667"/>
                  </a:lnTo>
                  <a:cubicBezTo>
                    <a:pt x="6937" y="4714"/>
                    <a:pt x="6812" y="4736"/>
                    <a:pt x="6760" y="4718"/>
                  </a:cubicBezTo>
                  <a:cubicBezTo>
                    <a:pt x="6708" y="4700"/>
                    <a:pt x="6607" y="4710"/>
                    <a:pt x="6537" y="4740"/>
                  </a:cubicBezTo>
                  <a:cubicBezTo>
                    <a:pt x="6467" y="4769"/>
                    <a:pt x="6325" y="4822"/>
                    <a:pt x="6220" y="4858"/>
                  </a:cubicBezTo>
                  <a:cubicBezTo>
                    <a:pt x="6015" y="4927"/>
                    <a:pt x="5860" y="5087"/>
                    <a:pt x="5860" y="5227"/>
                  </a:cubicBezTo>
                  <a:cubicBezTo>
                    <a:pt x="5860" y="5293"/>
                    <a:pt x="5911" y="5311"/>
                    <a:pt x="6088" y="5306"/>
                  </a:cubicBezTo>
                  <a:cubicBezTo>
                    <a:pt x="6274" y="5302"/>
                    <a:pt x="6357" y="5335"/>
                    <a:pt x="6513" y="5470"/>
                  </a:cubicBezTo>
                  <a:cubicBezTo>
                    <a:pt x="6619" y="5563"/>
                    <a:pt x="6759" y="5639"/>
                    <a:pt x="6822" y="5639"/>
                  </a:cubicBezTo>
                  <a:cubicBezTo>
                    <a:pt x="6973" y="5639"/>
                    <a:pt x="7206" y="5790"/>
                    <a:pt x="7160" y="5856"/>
                  </a:cubicBezTo>
                  <a:cubicBezTo>
                    <a:pt x="7141" y="5885"/>
                    <a:pt x="7081" y="5893"/>
                    <a:pt x="7029" y="5873"/>
                  </a:cubicBezTo>
                  <a:cubicBezTo>
                    <a:pt x="6976" y="5853"/>
                    <a:pt x="6703" y="5819"/>
                    <a:pt x="6421" y="5796"/>
                  </a:cubicBezTo>
                  <a:cubicBezTo>
                    <a:pt x="6016" y="5764"/>
                    <a:pt x="5862" y="5726"/>
                    <a:pt x="5680" y="5618"/>
                  </a:cubicBezTo>
                  <a:cubicBezTo>
                    <a:pt x="5532" y="5530"/>
                    <a:pt x="5452" y="5507"/>
                    <a:pt x="5452" y="5550"/>
                  </a:cubicBezTo>
                  <a:cubicBezTo>
                    <a:pt x="5452" y="5735"/>
                    <a:pt x="5830" y="6006"/>
                    <a:pt x="6088" y="6006"/>
                  </a:cubicBezTo>
                  <a:cubicBezTo>
                    <a:pt x="6154" y="6006"/>
                    <a:pt x="6255" y="6049"/>
                    <a:pt x="6314" y="6102"/>
                  </a:cubicBezTo>
                  <a:cubicBezTo>
                    <a:pt x="6373" y="6156"/>
                    <a:pt x="6533" y="6211"/>
                    <a:pt x="6669" y="6228"/>
                  </a:cubicBezTo>
                  <a:cubicBezTo>
                    <a:pt x="6821" y="6246"/>
                    <a:pt x="7001" y="6319"/>
                    <a:pt x="7139" y="6418"/>
                  </a:cubicBezTo>
                  <a:cubicBezTo>
                    <a:pt x="7261" y="6507"/>
                    <a:pt x="7387" y="6580"/>
                    <a:pt x="7418" y="6580"/>
                  </a:cubicBezTo>
                  <a:cubicBezTo>
                    <a:pt x="7449" y="6580"/>
                    <a:pt x="7606" y="6641"/>
                    <a:pt x="7765" y="6715"/>
                  </a:cubicBezTo>
                  <a:cubicBezTo>
                    <a:pt x="7986" y="6818"/>
                    <a:pt x="8092" y="6912"/>
                    <a:pt x="8213" y="7113"/>
                  </a:cubicBezTo>
                  <a:cubicBezTo>
                    <a:pt x="8398" y="7419"/>
                    <a:pt x="8473" y="7951"/>
                    <a:pt x="8359" y="8143"/>
                  </a:cubicBezTo>
                  <a:cubicBezTo>
                    <a:pt x="8310" y="8225"/>
                    <a:pt x="8306" y="8279"/>
                    <a:pt x="8348" y="8317"/>
                  </a:cubicBezTo>
                  <a:cubicBezTo>
                    <a:pt x="8441" y="8400"/>
                    <a:pt x="8214" y="8753"/>
                    <a:pt x="7907" y="9002"/>
                  </a:cubicBezTo>
                  <a:cubicBezTo>
                    <a:pt x="7761" y="9120"/>
                    <a:pt x="7518" y="9325"/>
                    <a:pt x="7367" y="9458"/>
                  </a:cubicBezTo>
                  <a:lnTo>
                    <a:pt x="7093" y="9699"/>
                  </a:lnTo>
                  <a:lnTo>
                    <a:pt x="6867" y="9631"/>
                  </a:lnTo>
                  <a:cubicBezTo>
                    <a:pt x="6730" y="9589"/>
                    <a:pt x="6541" y="9459"/>
                    <a:pt x="6381" y="9298"/>
                  </a:cubicBezTo>
                  <a:cubicBezTo>
                    <a:pt x="6217" y="9133"/>
                    <a:pt x="6035" y="9007"/>
                    <a:pt x="5890" y="8963"/>
                  </a:cubicBezTo>
                  <a:cubicBezTo>
                    <a:pt x="5666" y="8895"/>
                    <a:pt x="5654" y="8882"/>
                    <a:pt x="5597" y="8584"/>
                  </a:cubicBezTo>
                  <a:lnTo>
                    <a:pt x="5540" y="8278"/>
                  </a:lnTo>
                  <a:lnTo>
                    <a:pt x="5758" y="8090"/>
                  </a:lnTo>
                  <a:cubicBezTo>
                    <a:pt x="5946" y="7928"/>
                    <a:pt x="5974" y="7871"/>
                    <a:pt x="5973" y="7673"/>
                  </a:cubicBezTo>
                  <a:cubicBezTo>
                    <a:pt x="5971" y="7381"/>
                    <a:pt x="5839" y="7138"/>
                    <a:pt x="5371" y="6568"/>
                  </a:cubicBezTo>
                  <a:cubicBezTo>
                    <a:pt x="5165" y="6318"/>
                    <a:pt x="4987" y="6084"/>
                    <a:pt x="4973" y="6047"/>
                  </a:cubicBezTo>
                  <a:cubicBezTo>
                    <a:pt x="4953" y="5992"/>
                    <a:pt x="4932" y="5992"/>
                    <a:pt x="4858" y="6047"/>
                  </a:cubicBezTo>
                  <a:cubicBezTo>
                    <a:pt x="4779" y="6106"/>
                    <a:pt x="4721" y="6037"/>
                    <a:pt x="4417" y="5524"/>
                  </a:cubicBezTo>
                  <a:cubicBezTo>
                    <a:pt x="4054" y="4910"/>
                    <a:pt x="3942" y="4633"/>
                    <a:pt x="3942" y="4351"/>
                  </a:cubicBezTo>
                  <a:cubicBezTo>
                    <a:pt x="3942" y="4260"/>
                    <a:pt x="3921" y="4171"/>
                    <a:pt x="3893" y="4156"/>
                  </a:cubicBezTo>
                  <a:cubicBezTo>
                    <a:pt x="3866" y="4141"/>
                    <a:pt x="3827" y="3977"/>
                    <a:pt x="3807" y="3792"/>
                  </a:cubicBezTo>
                  <a:cubicBezTo>
                    <a:pt x="3788" y="3606"/>
                    <a:pt x="3718" y="3189"/>
                    <a:pt x="3649" y="2865"/>
                  </a:cubicBezTo>
                  <a:cubicBezTo>
                    <a:pt x="3572" y="2503"/>
                    <a:pt x="3536" y="2192"/>
                    <a:pt x="3558" y="2053"/>
                  </a:cubicBezTo>
                  <a:cubicBezTo>
                    <a:pt x="3599" y="1783"/>
                    <a:pt x="3540" y="1770"/>
                    <a:pt x="3327" y="1997"/>
                  </a:cubicBezTo>
                  <a:cubicBezTo>
                    <a:pt x="3042" y="2299"/>
                    <a:pt x="2781" y="2972"/>
                    <a:pt x="2781" y="3394"/>
                  </a:cubicBezTo>
                  <a:cubicBezTo>
                    <a:pt x="2781" y="3477"/>
                    <a:pt x="2758" y="3557"/>
                    <a:pt x="2730" y="3572"/>
                  </a:cubicBezTo>
                  <a:cubicBezTo>
                    <a:pt x="2678" y="3601"/>
                    <a:pt x="2198" y="3062"/>
                    <a:pt x="2198" y="2974"/>
                  </a:cubicBezTo>
                  <a:cubicBezTo>
                    <a:pt x="2198" y="2946"/>
                    <a:pt x="2177" y="2923"/>
                    <a:pt x="2150" y="2923"/>
                  </a:cubicBezTo>
                  <a:cubicBezTo>
                    <a:pt x="2061" y="2923"/>
                    <a:pt x="1967" y="3501"/>
                    <a:pt x="1967" y="4052"/>
                  </a:cubicBezTo>
                  <a:cubicBezTo>
                    <a:pt x="1967" y="4347"/>
                    <a:pt x="1946" y="4601"/>
                    <a:pt x="1921" y="4614"/>
                  </a:cubicBezTo>
                  <a:cubicBezTo>
                    <a:pt x="1897" y="4628"/>
                    <a:pt x="1722" y="4499"/>
                    <a:pt x="1532" y="4330"/>
                  </a:cubicBezTo>
                  <a:cubicBezTo>
                    <a:pt x="1341" y="4160"/>
                    <a:pt x="1161" y="4021"/>
                    <a:pt x="1132" y="4021"/>
                  </a:cubicBezTo>
                  <a:cubicBezTo>
                    <a:pt x="1053" y="4021"/>
                    <a:pt x="1131" y="5252"/>
                    <a:pt x="1231" y="5586"/>
                  </a:cubicBezTo>
                  <a:cubicBezTo>
                    <a:pt x="1278" y="5744"/>
                    <a:pt x="1306" y="5891"/>
                    <a:pt x="1290" y="5914"/>
                  </a:cubicBezTo>
                  <a:cubicBezTo>
                    <a:pt x="1274" y="5937"/>
                    <a:pt x="1173" y="5891"/>
                    <a:pt x="1067" y="5811"/>
                  </a:cubicBezTo>
                  <a:cubicBezTo>
                    <a:pt x="414" y="5318"/>
                    <a:pt x="398" y="5311"/>
                    <a:pt x="398" y="5442"/>
                  </a:cubicBezTo>
                  <a:cubicBezTo>
                    <a:pt x="400" y="5900"/>
                    <a:pt x="654" y="6710"/>
                    <a:pt x="906" y="7067"/>
                  </a:cubicBezTo>
                  <a:cubicBezTo>
                    <a:pt x="997" y="7197"/>
                    <a:pt x="1066" y="7375"/>
                    <a:pt x="1075" y="7509"/>
                  </a:cubicBezTo>
                  <a:cubicBezTo>
                    <a:pt x="1084" y="7632"/>
                    <a:pt x="1143" y="7812"/>
                    <a:pt x="1209" y="7909"/>
                  </a:cubicBezTo>
                  <a:cubicBezTo>
                    <a:pt x="1343" y="8103"/>
                    <a:pt x="1290" y="8189"/>
                    <a:pt x="1094" y="8095"/>
                  </a:cubicBezTo>
                  <a:cubicBezTo>
                    <a:pt x="1028" y="8063"/>
                    <a:pt x="801" y="7982"/>
                    <a:pt x="586" y="7916"/>
                  </a:cubicBezTo>
                  <a:cubicBezTo>
                    <a:pt x="372" y="7851"/>
                    <a:pt x="146" y="7778"/>
                    <a:pt x="86" y="7755"/>
                  </a:cubicBezTo>
                  <a:cubicBezTo>
                    <a:pt x="-7" y="7718"/>
                    <a:pt x="-17" y="7731"/>
                    <a:pt x="19" y="7839"/>
                  </a:cubicBezTo>
                  <a:cubicBezTo>
                    <a:pt x="106" y="8099"/>
                    <a:pt x="410" y="8600"/>
                    <a:pt x="629" y="8850"/>
                  </a:cubicBezTo>
                  <a:cubicBezTo>
                    <a:pt x="754" y="8992"/>
                    <a:pt x="844" y="9126"/>
                    <a:pt x="828" y="9149"/>
                  </a:cubicBezTo>
                  <a:cubicBezTo>
                    <a:pt x="812" y="9172"/>
                    <a:pt x="673" y="9190"/>
                    <a:pt x="522" y="9190"/>
                  </a:cubicBezTo>
                  <a:cubicBezTo>
                    <a:pt x="370" y="9190"/>
                    <a:pt x="199" y="9220"/>
                    <a:pt x="143" y="9257"/>
                  </a:cubicBezTo>
                  <a:cubicBezTo>
                    <a:pt x="50" y="9319"/>
                    <a:pt x="72" y="9355"/>
                    <a:pt x="398" y="9675"/>
                  </a:cubicBezTo>
                  <a:cubicBezTo>
                    <a:pt x="594" y="9867"/>
                    <a:pt x="924" y="10122"/>
                    <a:pt x="1129" y="10241"/>
                  </a:cubicBezTo>
                  <a:cubicBezTo>
                    <a:pt x="1334" y="10361"/>
                    <a:pt x="1484" y="10480"/>
                    <a:pt x="1465" y="10509"/>
                  </a:cubicBezTo>
                  <a:cubicBezTo>
                    <a:pt x="1444" y="10539"/>
                    <a:pt x="1287" y="10552"/>
                    <a:pt x="1102" y="10538"/>
                  </a:cubicBezTo>
                  <a:cubicBezTo>
                    <a:pt x="923" y="10525"/>
                    <a:pt x="716" y="10526"/>
                    <a:pt x="643" y="10543"/>
                  </a:cubicBezTo>
                  <a:lnTo>
                    <a:pt x="522" y="10572"/>
                  </a:lnTo>
                  <a:cubicBezTo>
                    <a:pt x="521" y="10574"/>
                    <a:pt x="519" y="10575"/>
                    <a:pt x="519" y="10577"/>
                  </a:cubicBezTo>
                  <a:cubicBezTo>
                    <a:pt x="519" y="10579"/>
                    <a:pt x="519" y="10582"/>
                    <a:pt x="519" y="10584"/>
                  </a:cubicBezTo>
                  <a:lnTo>
                    <a:pt x="659" y="10758"/>
                  </a:lnTo>
                  <a:cubicBezTo>
                    <a:pt x="980" y="11149"/>
                    <a:pt x="1616" y="11409"/>
                    <a:pt x="2488" y="11508"/>
                  </a:cubicBezTo>
                  <a:cubicBezTo>
                    <a:pt x="2792" y="11542"/>
                    <a:pt x="3040" y="11594"/>
                    <a:pt x="3039" y="11621"/>
                  </a:cubicBezTo>
                  <a:cubicBezTo>
                    <a:pt x="3038" y="11649"/>
                    <a:pt x="2976" y="11843"/>
                    <a:pt x="2902" y="12053"/>
                  </a:cubicBezTo>
                  <a:cubicBezTo>
                    <a:pt x="2774" y="12416"/>
                    <a:pt x="2747" y="12939"/>
                    <a:pt x="2854" y="13035"/>
                  </a:cubicBezTo>
                  <a:cubicBezTo>
                    <a:pt x="2874" y="13052"/>
                    <a:pt x="3060" y="12960"/>
                    <a:pt x="3267" y="12827"/>
                  </a:cubicBezTo>
                  <a:cubicBezTo>
                    <a:pt x="3475" y="12694"/>
                    <a:pt x="3660" y="12605"/>
                    <a:pt x="3678" y="12632"/>
                  </a:cubicBezTo>
                  <a:cubicBezTo>
                    <a:pt x="3697" y="12658"/>
                    <a:pt x="3685" y="12842"/>
                    <a:pt x="3654" y="13037"/>
                  </a:cubicBezTo>
                  <a:cubicBezTo>
                    <a:pt x="3624" y="13232"/>
                    <a:pt x="3608" y="13398"/>
                    <a:pt x="3619" y="13408"/>
                  </a:cubicBezTo>
                  <a:cubicBezTo>
                    <a:pt x="3649" y="13435"/>
                    <a:pt x="3936" y="13294"/>
                    <a:pt x="4167" y="13138"/>
                  </a:cubicBezTo>
                  <a:cubicBezTo>
                    <a:pt x="4276" y="13065"/>
                    <a:pt x="4387" y="13020"/>
                    <a:pt x="4415" y="13035"/>
                  </a:cubicBezTo>
                  <a:cubicBezTo>
                    <a:pt x="4442" y="13050"/>
                    <a:pt x="4466" y="13202"/>
                    <a:pt x="4466" y="13372"/>
                  </a:cubicBezTo>
                  <a:cubicBezTo>
                    <a:pt x="4466" y="13540"/>
                    <a:pt x="4474" y="13676"/>
                    <a:pt x="4484" y="13681"/>
                  </a:cubicBezTo>
                  <a:cubicBezTo>
                    <a:pt x="4486" y="13682"/>
                    <a:pt x="4486" y="13680"/>
                    <a:pt x="4487" y="13681"/>
                  </a:cubicBezTo>
                  <a:cubicBezTo>
                    <a:pt x="4574" y="13679"/>
                    <a:pt x="4930" y="13543"/>
                    <a:pt x="5059" y="13462"/>
                  </a:cubicBezTo>
                  <a:cubicBezTo>
                    <a:pt x="5147" y="13407"/>
                    <a:pt x="5224" y="13380"/>
                    <a:pt x="5229" y="13404"/>
                  </a:cubicBezTo>
                  <a:cubicBezTo>
                    <a:pt x="5234" y="13427"/>
                    <a:pt x="5243" y="13471"/>
                    <a:pt x="5250" y="13500"/>
                  </a:cubicBezTo>
                  <a:cubicBezTo>
                    <a:pt x="5258" y="13529"/>
                    <a:pt x="5267" y="13599"/>
                    <a:pt x="5272" y="13657"/>
                  </a:cubicBezTo>
                  <a:cubicBezTo>
                    <a:pt x="5289" y="13893"/>
                    <a:pt x="5366" y="13915"/>
                    <a:pt x="5640" y="13770"/>
                  </a:cubicBezTo>
                  <a:cubicBezTo>
                    <a:pt x="5781" y="13696"/>
                    <a:pt x="5932" y="13600"/>
                    <a:pt x="5973" y="13556"/>
                  </a:cubicBezTo>
                  <a:cubicBezTo>
                    <a:pt x="6074" y="13446"/>
                    <a:pt x="6150" y="13500"/>
                    <a:pt x="6150" y="13681"/>
                  </a:cubicBezTo>
                  <a:cubicBezTo>
                    <a:pt x="6150" y="14039"/>
                    <a:pt x="6333" y="14090"/>
                    <a:pt x="6720" y="13838"/>
                  </a:cubicBezTo>
                  <a:cubicBezTo>
                    <a:pt x="6852" y="13752"/>
                    <a:pt x="6973" y="13681"/>
                    <a:pt x="6986" y="13681"/>
                  </a:cubicBezTo>
                  <a:cubicBezTo>
                    <a:pt x="6994" y="13681"/>
                    <a:pt x="7026" y="13722"/>
                    <a:pt x="7064" y="13773"/>
                  </a:cubicBezTo>
                  <a:cubicBezTo>
                    <a:pt x="6827" y="13321"/>
                    <a:pt x="6736" y="12850"/>
                    <a:pt x="6736" y="12193"/>
                  </a:cubicBezTo>
                  <a:cubicBezTo>
                    <a:pt x="6736" y="11461"/>
                    <a:pt x="6790" y="11171"/>
                    <a:pt x="6988" y="10784"/>
                  </a:cubicBezTo>
                  <a:cubicBezTo>
                    <a:pt x="7338" y="10105"/>
                    <a:pt x="8301" y="9226"/>
                    <a:pt x="9068" y="8888"/>
                  </a:cubicBezTo>
                  <a:cubicBezTo>
                    <a:pt x="9618" y="8646"/>
                    <a:pt x="9849" y="8606"/>
                    <a:pt x="10682" y="8609"/>
                  </a:cubicBezTo>
                  <a:cubicBezTo>
                    <a:pt x="11799" y="8612"/>
                    <a:pt x="11961" y="8644"/>
                    <a:pt x="12754" y="9031"/>
                  </a:cubicBezTo>
                  <a:cubicBezTo>
                    <a:pt x="14552" y="9908"/>
                    <a:pt x="15351" y="11994"/>
                    <a:pt x="14522" y="13645"/>
                  </a:cubicBezTo>
                  <a:cubicBezTo>
                    <a:pt x="14170" y="14344"/>
                    <a:pt x="13755" y="14761"/>
                    <a:pt x="13498" y="14672"/>
                  </a:cubicBezTo>
                  <a:cubicBezTo>
                    <a:pt x="13405" y="14640"/>
                    <a:pt x="13299" y="14684"/>
                    <a:pt x="13262" y="14771"/>
                  </a:cubicBezTo>
                  <a:cubicBezTo>
                    <a:pt x="13224" y="14858"/>
                    <a:pt x="13124" y="14905"/>
                    <a:pt x="13036" y="14875"/>
                  </a:cubicBezTo>
                  <a:cubicBezTo>
                    <a:pt x="12940" y="14842"/>
                    <a:pt x="12853" y="14904"/>
                    <a:pt x="12816" y="15032"/>
                  </a:cubicBezTo>
                  <a:cubicBezTo>
                    <a:pt x="12771" y="15183"/>
                    <a:pt x="12687" y="15227"/>
                    <a:pt x="12523" y="15189"/>
                  </a:cubicBezTo>
                  <a:cubicBezTo>
                    <a:pt x="12352" y="15149"/>
                    <a:pt x="12286" y="15192"/>
                    <a:pt x="12260" y="15355"/>
                  </a:cubicBezTo>
                  <a:cubicBezTo>
                    <a:pt x="12240" y="15475"/>
                    <a:pt x="12097" y="15628"/>
                    <a:pt x="11940" y="15695"/>
                  </a:cubicBezTo>
                  <a:cubicBezTo>
                    <a:pt x="11490" y="15888"/>
                    <a:pt x="10568" y="15933"/>
                    <a:pt x="9882" y="15799"/>
                  </a:cubicBezTo>
                  <a:cubicBezTo>
                    <a:pt x="9314" y="15688"/>
                    <a:pt x="9248" y="15647"/>
                    <a:pt x="9194" y="15369"/>
                  </a:cubicBezTo>
                  <a:cubicBezTo>
                    <a:pt x="9154" y="15164"/>
                    <a:pt x="9102" y="15104"/>
                    <a:pt x="9041" y="15191"/>
                  </a:cubicBezTo>
                  <a:cubicBezTo>
                    <a:pt x="8917" y="15367"/>
                    <a:pt x="8737" y="15250"/>
                    <a:pt x="8737" y="14993"/>
                  </a:cubicBezTo>
                  <a:cubicBezTo>
                    <a:pt x="8737" y="14843"/>
                    <a:pt x="8685" y="14801"/>
                    <a:pt x="8555" y="14846"/>
                  </a:cubicBezTo>
                  <a:cubicBezTo>
                    <a:pt x="8433" y="14888"/>
                    <a:pt x="8354" y="14839"/>
                    <a:pt x="8313" y="14699"/>
                  </a:cubicBezTo>
                  <a:cubicBezTo>
                    <a:pt x="8256" y="14505"/>
                    <a:pt x="8234" y="14503"/>
                    <a:pt x="8047" y="14655"/>
                  </a:cubicBezTo>
                  <a:cubicBezTo>
                    <a:pt x="7858" y="14808"/>
                    <a:pt x="7826" y="14796"/>
                    <a:pt x="7553" y="14475"/>
                  </a:cubicBezTo>
                  <a:cubicBezTo>
                    <a:pt x="7422" y="14321"/>
                    <a:pt x="7309" y="14174"/>
                    <a:pt x="7214" y="14028"/>
                  </a:cubicBezTo>
                  <a:cubicBezTo>
                    <a:pt x="7215" y="14057"/>
                    <a:pt x="7194" y="14073"/>
                    <a:pt x="7150" y="14093"/>
                  </a:cubicBezTo>
                  <a:cubicBezTo>
                    <a:pt x="7095" y="14119"/>
                    <a:pt x="6963" y="14157"/>
                    <a:pt x="6857" y="14178"/>
                  </a:cubicBezTo>
                  <a:cubicBezTo>
                    <a:pt x="6603" y="14227"/>
                    <a:pt x="6274" y="14491"/>
                    <a:pt x="6142" y="14752"/>
                  </a:cubicBezTo>
                  <a:cubicBezTo>
                    <a:pt x="5974" y="15084"/>
                    <a:pt x="5999" y="15571"/>
                    <a:pt x="6204" y="15941"/>
                  </a:cubicBezTo>
                  <a:lnTo>
                    <a:pt x="6370" y="16243"/>
                  </a:lnTo>
                  <a:lnTo>
                    <a:pt x="6542" y="16112"/>
                  </a:lnTo>
                  <a:cubicBezTo>
                    <a:pt x="6730" y="15971"/>
                    <a:pt x="6791" y="15993"/>
                    <a:pt x="6873" y="16233"/>
                  </a:cubicBezTo>
                  <a:cubicBezTo>
                    <a:pt x="6896" y="16300"/>
                    <a:pt x="7040" y="16479"/>
                    <a:pt x="7193" y="16631"/>
                  </a:cubicBezTo>
                  <a:cubicBezTo>
                    <a:pt x="7345" y="16782"/>
                    <a:pt x="7482" y="16936"/>
                    <a:pt x="7496" y="16973"/>
                  </a:cubicBezTo>
                  <a:cubicBezTo>
                    <a:pt x="7533" y="17073"/>
                    <a:pt x="7633" y="17000"/>
                    <a:pt x="7743" y="16790"/>
                  </a:cubicBezTo>
                  <a:cubicBezTo>
                    <a:pt x="7797" y="16689"/>
                    <a:pt x="7861" y="16607"/>
                    <a:pt x="7888" y="16607"/>
                  </a:cubicBezTo>
                  <a:cubicBezTo>
                    <a:pt x="7916" y="16607"/>
                    <a:pt x="7992" y="16690"/>
                    <a:pt x="8058" y="16790"/>
                  </a:cubicBezTo>
                  <a:cubicBezTo>
                    <a:pt x="8186" y="16986"/>
                    <a:pt x="8300" y="17018"/>
                    <a:pt x="8415" y="16894"/>
                  </a:cubicBezTo>
                  <a:cubicBezTo>
                    <a:pt x="8616" y="16676"/>
                    <a:pt x="8646" y="17070"/>
                    <a:pt x="8474" y="17673"/>
                  </a:cubicBezTo>
                  <a:cubicBezTo>
                    <a:pt x="8259" y="18429"/>
                    <a:pt x="7780" y="19223"/>
                    <a:pt x="7123" y="19909"/>
                  </a:cubicBezTo>
                  <a:lnTo>
                    <a:pt x="6835" y="20210"/>
                  </a:lnTo>
                  <a:lnTo>
                    <a:pt x="7123" y="20210"/>
                  </a:lnTo>
                  <a:cubicBezTo>
                    <a:pt x="7309" y="20210"/>
                    <a:pt x="7502" y="20166"/>
                    <a:pt x="7679" y="20085"/>
                  </a:cubicBezTo>
                  <a:cubicBezTo>
                    <a:pt x="7829" y="20017"/>
                    <a:pt x="7964" y="19980"/>
                    <a:pt x="7980" y="20003"/>
                  </a:cubicBezTo>
                  <a:cubicBezTo>
                    <a:pt x="7995" y="20025"/>
                    <a:pt x="7977" y="20163"/>
                    <a:pt x="7939" y="20309"/>
                  </a:cubicBezTo>
                  <a:cubicBezTo>
                    <a:pt x="7902" y="20455"/>
                    <a:pt x="7889" y="20590"/>
                    <a:pt x="7910" y="20608"/>
                  </a:cubicBezTo>
                  <a:cubicBezTo>
                    <a:pt x="7931" y="20627"/>
                    <a:pt x="8111" y="20572"/>
                    <a:pt x="8310" y="20483"/>
                  </a:cubicBezTo>
                  <a:cubicBezTo>
                    <a:pt x="8509" y="20394"/>
                    <a:pt x="8690" y="20333"/>
                    <a:pt x="8713" y="20345"/>
                  </a:cubicBezTo>
                  <a:cubicBezTo>
                    <a:pt x="8736" y="20358"/>
                    <a:pt x="8739" y="20497"/>
                    <a:pt x="8721" y="20654"/>
                  </a:cubicBezTo>
                  <a:cubicBezTo>
                    <a:pt x="8692" y="20911"/>
                    <a:pt x="8701" y="20941"/>
                    <a:pt x="8799" y="20941"/>
                  </a:cubicBezTo>
                  <a:cubicBezTo>
                    <a:pt x="9005" y="20941"/>
                    <a:pt x="9319" y="20838"/>
                    <a:pt x="9592" y="20683"/>
                  </a:cubicBezTo>
                  <a:cubicBezTo>
                    <a:pt x="9741" y="20598"/>
                    <a:pt x="9872" y="20545"/>
                    <a:pt x="9885" y="20565"/>
                  </a:cubicBezTo>
                  <a:cubicBezTo>
                    <a:pt x="9897" y="20585"/>
                    <a:pt x="9941" y="20711"/>
                    <a:pt x="9981" y="20845"/>
                  </a:cubicBezTo>
                  <a:cubicBezTo>
                    <a:pt x="10068" y="21134"/>
                    <a:pt x="10343" y="21449"/>
                    <a:pt x="10588" y="21542"/>
                  </a:cubicBezTo>
                  <a:cubicBezTo>
                    <a:pt x="10742" y="21600"/>
                    <a:pt x="10793" y="21596"/>
                    <a:pt x="10981" y="21510"/>
                  </a:cubicBezTo>
                  <a:cubicBezTo>
                    <a:pt x="11239" y="21392"/>
                    <a:pt x="11453" y="21146"/>
                    <a:pt x="11548" y="20862"/>
                  </a:cubicBezTo>
                  <a:cubicBezTo>
                    <a:pt x="11586" y="20747"/>
                    <a:pt x="11628" y="20622"/>
                    <a:pt x="11642" y="20584"/>
                  </a:cubicBezTo>
                  <a:cubicBezTo>
                    <a:pt x="11659" y="20535"/>
                    <a:pt x="11720" y="20554"/>
                    <a:pt x="11859" y="20649"/>
                  </a:cubicBezTo>
                  <a:cubicBezTo>
                    <a:pt x="12076" y="20798"/>
                    <a:pt x="12484" y="20941"/>
                    <a:pt x="12692" y="20941"/>
                  </a:cubicBezTo>
                  <a:cubicBezTo>
                    <a:pt x="12806" y="20941"/>
                    <a:pt x="12829" y="20913"/>
                    <a:pt x="12829" y="20787"/>
                  </a:cubicBezTo>
                  <a:cubicBezTo>
                    <a:pt x="12829" y="20703"/>
                    <a:pt x="12802" y="20571"/>
                    <a:pt x="12770" y="20495"/>
                  </a:cubicBezTo>
                  <a:cubicBezTo>
                    <a:pt x="12738" y="20419"/>
                    <a:pt x="12727" y="20338"/>
                    <a:pt x="12743" y="20314"/>
                  </a:cubicBezTo>
                  <a:cubicBezTo>
                    <a:pt x="12760" y="20290"/>
                    <a:pt x="12947" y="20352"/>
                    <a:pt x="13160" y="20452"/>
                  </a:cubicBezTo>
                  <a:cubicBezTo>
                    <a:pt x="13383" y="20556"/>
                    <a:pt x="13568" y="20613"/>
                    <a:pt x="13597" y="20587"/>
                  </a:cubicBezTo>
                  <a:cubicBezTo>
                    <a:pt x="13627" y="20560"/>
                    <a:pt x="13623" y="20443"/>
                    <a:pt x="13589" y="20309"/>
                  </a:cubicBezTo>
                  <a:cubicBezTo>
                    <a:pt x="13558" y="20183"/>
                    <a:pt x="13554" y="20061"/>
                    <a:pt x="13579" y="20039"/>
                  </a:cubicBezTo>
                  <a:cubicBezTo>
                    <a:pt x="13604" y="20017"/>
                    <a:pt x="13738" y="20044"/>
                    <a:pt x="13880" y="20102"/>
                  </a:cubicBezTo>
                  <a:cubicBezTo>
                    <a:pt x="14021" y="20160"/>
                    <a:pt x="14262" y="20207"/>
                    <a:pt x="14417" y="20208"/>
                  </a:cubicBezTo>
                  <a:lnTo>
                    <a:pt x="14696" y="20210"/>
                  </a:lnTo>
                  <a:cubicBezTo>
                    <a:pt x="14696" y="20210"/>
                    <a:pt x="14696" y="20209"/>
                    <a:pt x="14696" y="20208"/>
                  </a:cubicBezTo>
                  <a:lnTo>
                    <a:pt x="14425" y="19935"/>
                  </a:lnTo>
                  <a:cubicBezTo>
                    <a:pt x="13686" y="19197"/>
                    <a:pt x="13091" y="18115"/>
                    <a:pt x="12969" y="17287"/>
                  </a:cubicBezTo>
                  <a:cubicBezTo>
                    <a:pt x="12938" y="17077"/>
                    <a:pt x="12940" y="16965"/>
                    <a:pt x="12985" y="16923"/>
                  </a:cubicBezTo>
                  <a:cubicBezTo>
                    <a:pt x="12986" y="16921"/>
                    <a:pt x="12987" y="16917"/>
                    <a:pt x="12988" y="16916"/>
                  </a:cubicBezTo>
                  <a:cubicBezTo>
                    <a:pt x="12991" y="16908"/>
                    <a:pt x="12992" y="16904"/>
                    <a:pt x="12996" y="16899"/>
                  </a:cubicBezTo>
                  <a:cubicBezTo>
                    <a:pt x="13007" y="16884"/>
                    <a:pt x="13024" y="16879"/>
                    <a:pt x="13044" y="16887"/>
                  </a:cubicBezTo>
                  <a:cubicBezTo>
                    <a:pt x="13051" y="16889"/>
                    <a:pt x="13058" y="16893"/>
                    <a:pt x="13066" y="16899"/>
                  </a:cubicBezTo>
                  <a:cubicBezTo>
                    <a:pt x="13068" y="16901"/>
                    <a:pt x="13073" y="16906"/>
                    <a:pt x="13076" y="16908"/>
                  </a:cubicBezTo>
                  <a:cubicBezTo>
                    <a:pt x="13099" y="16913"/>
                    <a:pt x="13125" y="16920"/>
                    <a:pt x="13154" y="16932"/>
                  </a:cubicBezTo>
                  <a:cubicBezTo>
                    <a:pt x="13315" y="16999"/>
                    <a:pt x="13378" y="16960"/>
                    <a:pt x="13563" y="16679"/>
                  </a:cubicBezTo>
                  <a:cubicBezTo>
                    <a:pt x="13620" y="16592"/>
                    <a:pt x="13639" y="16604"/>
                    <a:pt x="13780" y="16805"/>
                  </a:cubicBezTo>
                  <a:lnTo>
                    <a:pt x="13936" y="17027"/>
                  </a:lnTo>
                  <a:lnTo>
                    <a:pt x="14229" y="16752"/>
                  </a:lnTo>
                  <a:cubicBezTo>
                    <a:pt x="14389" y="16600"/>
                    <a:pt x="14574" y="16377"/>
                    <a:pt x="14637" y="16255"/>
                  </a:cubicBezTo>
                  <a:cubicBezTo>
                    <a:pt x="14701" y="16133"/>
                    <a:pt x="14763" y="16033"/>
                    <a:pt x="14777" y="16033"/>
                  </a:cubicBezTo>
                  <a:cubicBezTo>
                    <a:pt x="14791" y="16033"/>
                    <a:pt x="14885" y="16076"/>
                    <a:pt x="14986" y="16132"/>
                  </a:cubicBezTo>
                  <a:lnTo>
                    <a:pt x="15172" y="16233"/>
                  </a:lnTo>
                  <a:lnTo>
                    <a:pt x="15336" y="15919"/>
                  </a:lnTo>
                  <a:cubicBezTo>
                    <a:pt x="15595" y="15427"/>
                    <a:pt x="15535" y="14802"/>
                    <a:pt x="15196" y="14475"/>
                  </a:cubicBezTo>
                  <a:cubicBezTo>
                    <a:pt x="15044" y="14328"/>
                    <a:pt x="14678" y="14151"/>
                    <a:pt x="14527" y="14151"/>
                  </a:cubicBezTo>
                  <a:cubicBezTo>
                    <a:pt x="14324" y="14151"/>
                    <a:pt x="14283" y="14051"/>
                    <a:pt x="14409" y="13860"/>
                  </a:cubicBezTo>
                  <a:cubicBezTo>
                    <a:pt x="14545" y="13652"/>
                    <a:pt x="14576" y="13646"/>
                    <a:pt x="14723" y="13794"/>
                  </a:cubicBezTo>
                  <a:cubicBezTo>
                    <a:pt x="14834" y="13906"/>
                    <a:pt x="15032" y="13998"/>
                    <a:pt x="15166" y="14016"/>
                  </a:cubicBezTo>
                  <a:cubicBezTo>
                    <a:pt x="15201" y="14017"/>
                    <a:pt x="15232" y="14016"/>
                    <a:pt x="15255" y="14014"/>
                  </a:cubicBezTo>
                  <a:cubicBezTo>
                    <a:pt x="15268" y="14010"/>
                    <a:pt x="15282" y="14007"/>
                    <a:pt x="15290" y="13999"/>
                  </a:cubicBezTo>
                  <a:cubicBezTo>
                    <a:pt x="15324" y="13969"/>
                    <a:pt x="15355" y="13844"/>
                    <a:pt x="15360" y="13722"/>
                  </a:cubicBezTo>
                  <a:cubicBezTo>
                    <a:pt x="15364" y="13600"/>
                    <a:pt x="15371" y="13479"/>
                    <a:pt x="15376" y="13454"/>
                  </a:cubicBezTo>
                  <a:cubicBezTo>
                    <a:pt x="15381" y="13429"/>
                    <a:pt x="15491" y="13494"/>
                    <a:pt x="15620" y="13599"/>
                  </a:cubicBezTo>
                  <a:cubicBezTo>
                    <a:pt x="15937" y="13856"/>
                    <a:pt x="16130" y="13935"/>
                    <a:pt x="16201" y="13835"/>
                  </a:cubicBezTo>
                  <a:cubicBezTo>
                    <a:pt x="16230" y="13794"/>
                    <a:pt x="16257" y="13686"/>
                    <a:pt x="16257" y="13594"/>
                  </a:cubicBezTo>
                  <a:cubicBezTo>
                    <a:pt x="16258" y="13418"/>
                    <a:pt x="16337" y="13327"/>
                    <a:pt x="16405" y="13425"/>
                  </a:cubicBezTo>
                  <a:cubicBezTo>
                    <a:pt x="16450" y="13491"/>
                    <a:pt x="16887" y="13679"/>
                    <a:pt x="16999" y="13681"/>
                  </a:cubicBezTo>
                  <a:cubicBezTo>
                    <a:pt x="17049" y="13682"/>
                    <a:pt x="17071" y="13587"/>
                    <a:pt x="17071" y="13377"/>
                  </a:cubicBezTo>
                  <a:cubicBezTo>
                    <a:pt x="17071" y="13210"/>
                    <a:pt x="17086" y="13057"/>
                    <a:pt x="17106" y="13039"/>
                  </a:cubicBezTo>
                  <a:cubicBezTo>
                    <a:pt x="17126" y="13022"/>
                    <a:pt x="17224" y="13062"/>
                    <a:pt x="17324" y="13129"/>
                  </a:cubicBezTo>
                  <a:cubicBezTo>
                    <a:pt x="17424" y="13196"/>
                    <a:pt x="17591" y="13291"/>
                    <a:pt x="17695" y="13339"/>
                  </a:cubicBezTo>
                  <a:lnTo>
                    <a:pt x="17883" y="13423"/>
                  </a:lnTo>
                  <a:lnTo>
                    <a:pt x="17883" y="13201"/>
                  </a:lnTo>
                  <a:cubicBezTo>
                    <a:pt x="17883" y="13078"/>
                    <a:pt x="17858" y="12901"/>
                    <a:pt x="17829" y="12808"/>
                  </a:cubicBezTo>
                  <a:cubicBezTo>
                    <a:pt x="17798" y="12711"/>
                    <a:pt x="17797" y="12626"/>
                    <a:pt x="17826" y="12610"/>
                  </a:cubicBezTo>
                  <a:cubicBezTo>
                    <a:pt x="17854" y="12594"/>
                    <a:pt x="18038" y="12687"/>
                    <a:pt x="18235" y="12818"/>
                  </a:cubicBezTo>
                  <a:cubicBezTo>
                    <a:pt x="18431" y="12948"/>
                    <a:pt x="18615" y="13056"/>
                    <a:pt x="18640" y="13056"/>
                  </a:cubicBezTo>
                  <a:cubicBezTo>
                    <a:pt x="18717" y="13056"/>
                    <a:pt x="18769" y="12646"/>
                    <a:pt x="18726" y="12388"/>
                  </a:cubicBezTo>
                  <a:cubicBezTo>
                    <a:pt x="18704" y="12256"/>
                    <a:pt x="18637" y="12034"/>
                    <a:pt x="18576" y="11894"/>
                  </a:cubicBezTo>
                  <a:cubicBezTo>
                    <a:pt x="18514" y="11754"/>
                    <a:pt x="18477" y="11616"/>
                    <a:pt x="18495" y="11590"/>
                  </a:cubicBezTo>
                  <a:cubicBezTo>
                    <a:pt x="18513" y="11563"/>
                    <a:pt x="18634" y="11542"/>
                    <a:pt x="18761" y="11542"/>
                  </a:cubicBezTo>
                  <a:cubicBezTo>
                    <a:pt x="19144" y="11542"/>
                    <a:pt x="19858" y="11385"/>
                    <a:pt x="20209" y="11226"/>
                  </a:cubicBezTo>
                  <a:cubicBezTo>
                    <a:pt x="20486" y="11100"/>
                    <a:pt x="20987" y="10684"/>
                    <a:pt x="20999" y="10579"/>
                  </a:cubicBezTo>
                  <a:cubicBezTo>
                    <a:pt x="20994" y="10572"/>
                    <a:pt x="20985" y="10564"/>
                    <a:pt x="20970" y="10557"/>
                  </a:cubicBezTo>
                  <a:cubicBezTo>
                    <a:pt x="20964" y="10555"/>
                    <a:pt x="20955" y="10555"/>
                    <a:pt x="20948" y="10553"/>
                  </a:cubicBezTo>
                  <a:cubicBezTo>
                    <a:pt x="20871" y="10545"/>
                    <a:pt x="20712" y="10541"/>
                    <a:pt x="20534" y="10543"/>
                  </a:cubicBezTo>
                  <a:cubicBezTo>
                    <a:pt x="20295" y="10546"/>
                    <a:pt x="20084" y="10530"/>
                    <a:pt x="20067" y="10504"/>
                  </a:cubicBezTo>
                  <a:cubicBezTo>
                    <a:pt x="20050" y="10479"/>
                    <a:pt x="20202" y="10360"/>
                    <a:pt x="20405" y="10241"/>
                  </a:cubicBezTo>
                  <a:cubicBezTo>
                    <a:pt x="20788" y="10019"/>
                    <a:pt x="21426" y="9446"/>
                    <a:pt x="21426" y="9325"/>
                  </a:cubicBezTo>
                  <a:cubicBezTo>
                    <a:pt x="21426" y="9243"/>
                    <a:pt x="21248" y="9193"/>
                    <a:pt x="20951" y="9192"/>
                  </a:cubicBezTo>
                  <a:cubicBezTo>
                    <a:pt x="20834" y="9192"/>
                    <a:pt x="20726" y="9170"/>
                    <a:pt x="20706" y="9144"/>
                  </a:cubicBezTo>
                  <a:cubicBezTo>
                    <a:pt x="20704" y="9144"/>
                    <a:pt x="20683" y="9144"/>
                    <a:pt x="20682" y="9144"/>
                  </a:cubicBezTo>
                  <a:cubicBezTo>
                    <a:pt x="20678" y="9143"/>
                    <a:pt x="20694" y="9121"/>
                    <a:pt x="20717" y="9093"/>
                  </a:cubicBezTo>
                  <a:cubicBezTo>
                    <a:pt x="20742" y="9040"/>
                    <a:pt x="20802" y="8956"/>
                    <a:pt x="20884" y="8869"/>
                  </a:cubicBezTo>
                  <a:cubicBezTo>
                    <a:pt x="21093" y="8645"/>
                    <a:pt x="21583" y="7801"/>
                    <a:pt x="21531" y="7755"/>
                  </a:cubicBezTo>
                  <a:cubicBezTo>
                    <a:pt x="21516" y="7741"/>
                    <a:pt x="21371" y="7777"/>
                    <a:pt x="21206" y="7834"/>
                  </a:cubicBezTo>
                  <a:cubicBezTo>
                    <a:pt x="21041" y="7891"/>
                    <a:pt x="20771" y="7985"/>
                    <a:pt x="20607" y="8042"/>
                  </a:cubicBezTo>
                  <a:cubicBezTo>
                    <a:pt x="20443" y="8098"/>
                    <a:pt x="20285" y="8132"/>
                    <a:pt x="20258" y="8116"/>
                  </a:cubicBezTo>
                  <a:cubicBezTo>
                    <a:pt x="20230" y="8101"/>
                    <a:pt x="20261" y="7997"/>
                    <a:pt x="20325" y="7885"/>
                  </a:cubicBezTo>
                  <a:cubicBezTo>
                    <a:pt x="20388" y="7773"/>
                    <a:pt x="20440" y="7615"/>
                    <a:pt x="20440" y="7535"/>
                  </a:cubicBezTo>
                  <a:cubicBezTo>
                    <a:pt x="20440" y="7455"/>
                    <a:pt x="20543" y="7201"/>
                    <a:pt x="20671" y="6971"/>
                  </a:cubicBezTo>
                  <a:cubicBezTo>
                    <a:pt x="20914" y="6534"/>
                    <a:pt x="21044" y="6139"/>
                    <a:pt x="21109" y="5620"/>
                  </a:cubicBezTo>
                  <a:lnTo>
                    <a:pt x="21147" y="5311"/>
                  </a:lnTo>
                  <a:lnTo>
                    <a:pt x="20865" y="5511"/>
                  </a:lnTo>
                  <a:cubicBezTo>
                    <a:pt x="20710" y="5622"/>
                    <a:pt x="20517" y="5769"/>
                    <a:pt x="20432" y="5837"/>
                  </a:cubicBezTo>
                  <a:cubicBezTo>
                    <a:pt x="20228" y="6003"/>
                    <a:pt x="20187" y="5923"/>
                    <a:pt x="20293" y="5560"/>
                  </a:cubicBezTo>
                  <a:cubicBezTo>
                    <a:pt x="20358" y="5335"/>
                    <a:pt x="20409" y="4952"/>
                    <a:pt x="20427" y="4634"/>
                  </a:cubicBezTo>
                  <a:lnTo>
                    <a:pt x="20435" y="4431"/>
                  </a:lnTo>
                  <a:cubicBezTo>
                    <a:pt x="20436" y="4320"/>
                    <a:pt x="20429" y="4226"/>
                    <a:pt x="20416" y="4166"/>
                  </a:cubicBezTo>
                  <a:lnTo>
                    <a:pt x="20378" y="3985"/>
                  </a:lnTo>
                  <a:lnTo>
                    <a:pt x="20008" y="4313"/>
                  </a:lnTo>
                  <a:cubicBezTo>
                    <a:pt x="19804" y="4493"/>
                    <a:pt x="19624" y="4627"/>
                    <a:pt x="19605" y="4609"/>
                  </a:cubicBezTo>
                  <a:cubicBezTo>
                    <a:pt x="19585" y="4592"/>
                    <a:pt x="19567" y="4363"/>
                    <a:pt x="19567" y="4100"/>
                  </a:cubicBezTo>
                  <a:cubicBezTo>
                    <a:pt x="19567" y="3666"/>
                    <a:pt x="19486" y="3069"/>
                    <a:pt x="19411" y="2960"/>
                  </a:cubicBezTo>
                  <a:cubicBezTo>
                    <a:pt x="19395" y="2936"/>
                    <a:pt x="19337" y="2974"/>
                    <a:pt x="19285" y="3044"/>
                  </a:cubicBezTo>
                  <a:cubicBezTo>
                    <a:pt x="19233" y="3114"/>
                    <a:pt x="19118" y="3272"/>
                    <a:pt x="19027" y="3394"/>
                  </a:cubicBezTo>
                  <a:cubicBezTo>
                    <a:pt x="18937" y="3516"/>
                    <a:pt x="18840" y="3595"/>
                    <a:pt x="18815" y="3570"/>
                  </a:cubicBezTo>
                  <a:cubicBezTo>
                    <a:pt x="18807" y="3562"/>
                    <a:pt x="18797" y="3532"/>
                    <a:pt x="18785" y="3495"/>
                  </a:cubicBezTo>
                  <a:cubicBezTo>
                    <a:pt x="18785" y="3493"/>
                    <a:pt x="18783" y="3492"/>
                    <a:pt x="18783" y="3490"/>
                  </a:cubicBezTo>
                  <a:cubicBezTo>
                    <a:pt x="18780" y="3484"/>
                    <a:pt x="18779" y="3476"/>
                    <a:pt x="18777" y="3468"/>
                  </a:cubicBezTo>
                  <a:cubicBezTo>
                    <a:pt x="18753" y="3386"/>
                    <a:pt x="18725" y="3265"/>
                    <a:pt x="18702" y="3133"/>
                  </a:cubicBezTo>
                  <a:cubicBezTo>
                    <a:pt x="18609" y="2599"/>
                    <a:pt x="18350" y="2115"/>
                    <a:pt x="18020" y="1862"/>
                  </a:cubicBezTo>
                  <a:lnTo>
                    <a:pt x="17893" y="1768"/>
                  </a:lnTo>
                  <a:lnTo>
                    <a:pt x="17950" y="1985"/>
                  </a:lnTo>
                  <a:cubicBezTo>
                    <a:pt x="18007" y="2213"/>
                    <a:pt x="18002" y="2250"/>
                    <a:pt x="17821" y="3124"/>
                  </a:cubicBezTo>
                  <a:cubicBezTo>
                    <a:pt x="17760" y="3419"/>
                    <a:pt x="17711" y="3755"/>
                    <a:pt x="17711" y="3869"/>
                  </a:cubicBezTo>
                  <a:cubicBezTo>
                    <a:pt x="17711" y="3983"/>
                    <a:pt x="17685" y="4116"/>
                    <a:pt x="17657" y="4166"/>
                  </a:cubicBezTo>
                  <a:cubicBezTo>
                    <a:pt x="17629" y="4215"/>
                    <a:pt x="17577" y="4396"/>
                    <a:pt x="17541" y="4568"/>
                  </a:cubicBezTo>
                  <a:cubicBezTo>
                    <a:pt x="17506" y="4741"/>
                    <a:pt x="17415" y="4989"/>
                    <a:pt x="17340" y="5118"/>
                  </a:cubicBezTo>
                  <a:cubicBezTo>
                    <a:pt x="17265" y="5248"/>
                    <a:pt x="17105" y="5523"/>
                    <a:pt x="16985" y="5731"/>
                  </a:cubicBezTo>
                  <a:cubicBezTo>
                    <a:pt x="16771" y="6104"/>
                    <a:pt x="16708" y="6162"/>
                    <a:pt x="16633" y="6054"/>
                  </a:cubicBezTo>
                  <a:cubicBezTo>
                    <a:pt x="16613" y="6024"/>
                    <a:pt x="16477" y="6160"/>
                    <a:pt x="16332" y="6356"/>
                  </a:cubicBezTo>
                  <a:cubicBezTo>
                    <a:pt x="16188" y="6551"/>
                    <a:pt x="15981" y="6808"/>
                    <a:pt x="15873" y="6927"/>
                  </a:cubicBezTo>
                  <a:cubicBezTo>
                    <a:pt x="15634" y="7193"/>
                    <a:pt x="15559" y="7359"/>
                    <a:pt x="15559" y="7632"/>
                  </a:cubicBezTo>
                  <a:cubicBezTo>
                    <a:pt x="15559" y="7876"/>
                    <a:pt x="15635" y="8027"/>
                    <a:pt x="15830" y="8172"/>
                  </a:cubicBezTo>
                  <a:cubicBezTo>
                    <a:pt x="15959" y="8268"/>
                    <a:pt x="15969" y="8301"/>
                    <a:pt x="15932" y="8582"/>
                  </a:cubicBezTo>
                  <a:cubicBezTo>
                    <a:pt x="15904" y="8795"/>
                    <a:pt x="15863" y="8893"/>
                    <a:pt x="15798" y="8910"/>
                  </a:cubicBezTo>
                  <a:cubicBezTo>
                    <a:pt x="15536" y="8978"/>
                    <a:pt x="15227" y="9162"/>
                    <a:pt x="15123" y="9310"/>
                  </a:cubicBezTo>
                  <a:cubicBezTo>
                    <a:pt x="15059" y="9404"/>
                    <a:pt x="14883" y="9535"/>
                    <a:pt x="14726" y="9605"/>
                  </a:cubicBezTo>
                  <a:lnTo>
                    <a:pt x="14446" y="9730"/>
                  </a:lnTo>
                  <a:lnTo>
                    <a:pt x="14234" y="9520"/>
                  </a:lnTo>
                  <a:cubicBezTo>
                    <a:pt x="14117" y="9405"/>
                    <a:pt x="13901" y="9226"/>
                    <a:pt x="13753" y="9122"/>
                  </a:cubicBezTo>
                  <a:cubicBezTo>
                    <a:pt x="13425" y="8892"/>
                    <a:pt x="13081" y="8435"/>
                    <a:pt x="13165" y="8341"/>
                  </a:cubicBezTo>
                  <a:cubicBezTo>
                    <a:pt x="13197" y="8304"/>
                    <a:pt x="13202" y="8231"/>
                    <a:pt x="13176" y="8172"/>
                  </a:cubicBezTo>
                  <a:cubicBezTo>
                    <a:pt x="13069" y="7933"/>
                    <a:pt x="13116" y="7500"/>
                    <a:pt x="13286" y="7178"/>
                  </a:cubicBezTo>
                  <a:cubicBezTo>
                    <a:pt x="13429" y="6907"/>
                    <a:pt x="13494" y="6845"/>
                    <a:pt x="13756" y="6722"/>
                  </a:cubicBezTo>
                  <a:cubicBezTo>
                    <a:pt x="13923" y="6644"/>
                    <a:pt x="14085" y="6580"/>
                    <a:pt x="14116" y="6580"/>
                  </a:cubicBezTo>
                  <a:cubicBezTo>
                    <a:pt x="14147" y="6580"/>
                    <a:pt x="14274" y="6505"/>
                    <a:pt x="14398" y="6416"/>
                  </a:cubicBezTo>
                  <a:cubicBezTo>
                    <a:pt x="14549" y="6307"/>
                    <a:pt x="14708" y="6246"/>
                    <a:pt x="14884" y="6228"/>
                  </a:cubicBezTo>
                  <a:cubicBezTo>
                    <a:pt x="15029" y="6213"/>
                    <a:pt x="15144" y="6177"/>
                    <a:pt x="15137" y="6146"/>
                  </a:cubicBezTo>
                  <a:cubicBezTo>
                    <a:pt x="15130" y="6115"/>
                    <a:pt x="15251" y="6058"/>
                    <a:pt x="15406" y="6023"/>
                  </a:cubicBezTo>
                  <a:cubicBezTo>
                    <a:pt x="15760" y="5941"/>
                    <a:pt x="15955" y="5826"/>
                    <a:pt x="16026" y="5659"/>
                  </a:cubicBezTo>
                  <a:cubicBezTo>
                    <a:pt x="16107" y="5468"/>
                    <a:pt x="16105" y="5468"/>
                    <a:pt x="15846" y="5622"/>
                  </a:cubicBezTo>
                  <a:cubicBezTo>
                    <a:pt x="15654" y="5737"/>
                    <a:pt x="15514" y="5769"/>
                    <a:pt x="15105" y="5799"/>
                  </a:cubicBezTo>
                  <a:cubicBezTo>
                    <a:pt x="14827" y="5818"/>
                    <a:pt x="14558" y="5851"/>
                    <a:pt x="14506" y="5871"/>
                  </a:cubicBezTo>
                  <a:cubicBezTo>
                    <a:pt x="14453" y="5891"/>
                    <a:pt x="14394" y="5885"/>
                    <a:pt x="14374" y="5856"/>
                  </a:cubicBezTo>
                  <a:cubicBezTo>
                    <a:pt x="14327" y="5788"/>
                    <a:pt x="14565" y="5639"/>
                    <a:pt x="14720" y="5639"/>
                  </a:cubicBezTo>
                  <a:cubicBezTo>
                    <a:pt x="14787" y="5639"/>
                    <a:pt x="14913" y="5571"/>
                    <a:pt x="15003" y="5487"/>
                  </a:cubicBezTo>
                  <a:cubicBezTo>
                    <a:pt x="15193" y="5309"/>
                    <a:pt x="15400" y="5251"/>
                    <a:pt x="15561" y="5328"/>
                  </a:cubicBezTo>
                  <a:cubicBezTo>
                    <a:pt x="15652" y="5372"/>
                    <a:pt x="15677" y="5367"/>
                    <a:pt x="15677" y="5306"/>
                  </a:cubicBezTo>
                  <a:cubicBezTo>
                    <a:pt x="15677" y="5114"/>
                    <a:pt x="15549" y="4952"/>
                    <a:pt x="15341" y="4877"/>
                  </a:cubicBezTo>
                  <a:cubicBezTo>
                    <a:pt x="15221" y="4834"/>
                    <a:pt x="15068" y="4775"/>
                    <a:pt x="15000" y="4744"/>
                  </a:cubicBezTo>
                  <a:cubicBezTo>
                    <a:pt x="14932" y="4714"/>
                    <a:pt x="14829" y="4699"/>
                    <a:pt x="14769" y="4711"/>
                  </a:cubicBezTo>
                  <a:cubicBezTo>
                    <a:pt x="14709" y="4723"/>
                    <a:pt x="14584" y="4701"/>
                    <a:pt x="14492" y="4660"/>
                  </a:cubicBezTo>
                  <a:lnTo>
                    <a:pt x="14326" y="4585"/>
                  </a:lnTo>
                  <a:lnTo>
                    <a:pt x="14624" y="4349"/>
                  </a:lnTo>
                  <a:cubicBezTo>
                    <a:pt x="14984" y="4066"/>
                    <a:pt x="15139" y="3815"/>
                    <a:pt x="15191" y="3423"/>
                  </a:cubicBezTo>
                  <a:cubicBezTo>
                    <a:pt x="15222" y="3184"/>
                    <a:pt x="15261" y="3105"/>
                    <a:pt x="15403" y="2998"/>
                  </a:cubicBezTo>
                  <a:cubicBezTo>
                    <a:pt x="15407" y="2995"/>
                    <a:pt x="15412" y="2994"/>
                    <a:pt x="15416" y="2991"/>
                  </a:cubicBezTo>
                  <a:cubicBezTo>
                    <a:pt x="15428" y="2982"/>
                    <a:pt x="15439" y="2973"/>
                    <a:pt x="15451" y="2967"/>
                  </a:cubicBezTo>
                  <a:cubicBezTo>
                    <a:pt x="15452" y="2966"/>
                    <a:pt x="15453" y="2965"/>
                    <a:pt x="15454" y="2964"/>
                  </a:cubicBezTo>
                  <a:cubicBezTo>
                    <a:pt x="15542" y="2911"/>
                    <a:pt x="15642" y="2875"/>
                    <a:pt x="15698" y="2882"/>
                  </a:cubicBezTo>
                  <a:cubicBezTo>
                    <a:pt x="15805" y="2896"/>
                    <a:pt x="15823" y="2939"/>
                    <a:pt x="15838" y="3210"/>
                  </a:cubicBezTo>
                  <a:cubicBezTo>
                    <a:pt x="15848" y="3382"/>
                    <a:pt x="15889" y="3541"/>
                    <a:pt x="15927" y="3563"/>
                  </a:cubicBezTo>
                  <a:cubicBezTo>
                    <a:pt x="15965" y="3584"/>
                    <a:pt x="16111" y="3603"/>
                    <a:pt x="16252" y="3604"/>
                  </a:cubicBezTo>
                  <a:cubicBezTo>
                    <a:pt x="16413" y="3604"/>
                    <a:pt x="16553" y="3638"/>
                    <a:pt x="16625" y="3695"/>
                  </a:cubicBezTo>
                  <a:cubicBezTo>
                    <a:pt x="16737" y="3784"/>
                    <a:pt x="16740" y="3783"/>
                    <a:pt x="16698" y="3657"/>
                  </a:cubicBezTo>
                  <a:cubicBezTo>
                    <a:pt x="16611" y="3394"/>
                    <a:pt x="16625" y="3315"/>
                    <a:pt x="16765" y="3329"/>
                  </a:cubicBezTo>
                  <a:cubicBezTo>
                    <a:pt x="16961" y="3347"/>
                    <a:pt x="16927" y="3307"/>
                    <a:pt x="16574" y="3104"/>
                  </a:cubicBezTo>
                  <a:cubicBezTo>
                    <a:pt x="16275" y="2932"/>
                    <a:pt x="16255" y="2907"/>
                    <a:pt x="16268" y="2733"/>
                  </a:cubicBezTo>
                  <a:cubicBezTo>
                    <a:pt x="16289" y="2455"/>
                    <a:pt x="16062" y="2299"/>
                    <a:pt x="15645" y="2299"/>
                  </a:cubicBezTo>
                  <a:cubicBezTo>
                    <a:pt x="15246" y="2299"/>
                    <a:pt x="14950" y="2422"/>
                    <a:pt x="14836" y="2639"/>
                  </a:cubicBezTo>
                  <a:cubicBezTo>
                    <a:pt x="14787" y="2731"/>
                    <a:pt x="14708" y="2978"/>
                    <a:pt x="14659" y="3189"/>
                  </a:cubicBezTo>
                  <a:cubicBezTo>
                    <a:pt x="14525" y="3761"/>
                    <a:pt x="14302" y="4053"/>
                    <a:pt x="14223" y="3756"/>
                  </a:cubicBezTo>
                  <a:cubicBezTo>
                    <a:pt x="14174" y="3567"/>
                    <a:pt x="14032" y="3519"/>
                    <a:pt x="13732" y="3592"/>
                  </a:cubicBezTo>
                  <a:cubicBezTo>
                    <a:pt x="13360" y="3681"/>
                    <a:pt x="13300" y="3672"/>
                    <a:pt x="13237" y="3524"/>
                  </a:cubicBezTo>
                  <a:cubicBezTo>
                    <a:pt x="13164" y="3349"/>
                    <a:pt x="13114" y="3360"/>
                    <a:pt x="13130" y="3546"/>
                  </a:cubicBezTo>
                  <a:cubicBezTo>
                    <a:pt x="13147" y="3749"/>
                    <a:pt x="13048" y="3844"/>
                    <a:pt x="12773" y="3883"/>
                  </a:cubicBezTo>
                  <a:cubicBezTo>
                    <a:pt x="12591" y="3910"/>
                    <a:pt x="12533" y="3945"/>
                    <a:pt x="12504" y="4047"/>
                  </a:cubicBezTo>
                  <a:cubicBezTo>
                    <a:pt x="12484" y="4119"/>
                    <a:pt x="12484" y="4214"/>
                    <a:pt x="12504" y="4260"/>
                  </a:cubicBezTo>
                  <a:cubicBezTo>
                    <a:pt x="12603" y="4492"/>
                    <a:pt x="12289" y="4434"/>
                    <a:pt x="11967" y="4161"/>
                  </a:cubicBezTo>
                  <a:cubicBezTo>
                    <a:pt x="11763" y="3987"/>
                    <a:pt x="11513" y="3567"/>
                    <a:pt x="11580" y="3507"/>
                  </a:cubicBezTo>
                  <a:cubicBezTo>
                    <a:pt x="11601" y="3488"/>
                    <a:pt x="11729" y="3449"/>
                    <a:pt x="11862" y="3420"/>
                  </a:cubicBezTo>
                  <a:lnTo>
                    <a:pt x="12104" y="3367"/>
                  </a:lnTo>
                  <a:lnTo>
                    <a:pt x="12104" y="3039"/>
                  </a:lnTo>
                  <a:cubicBezTo>
                    <a:pt x="12104" y="2728"/>
                    <a:pt x="12114" y="2701"/>
                    <a:pt x="12297" y="2566"/>
                  </a:cubicBezTo>
                  <a:cubicBezTo>
                    <a:pt x="12530" y="2396"/>
                    <a:pt x="12769" y="1973"/>
                    <a:pt x="12770" y="1734"/>
                  </a:cubicBezTo>
                  <a:cubicBezTo>
                    <a:pt x="12771" y="1472"/>
                    <a:pt x="12630" y="1276"/>
                    <a:pt x="12380" y="1192"/>
                  </a:cubicBezTo>
                  <a:cubicBezTo>
                    <a:pt x="12155" y="1115"/>
                    <a:pt x="11735" y="1104"/>
                    <a:pt x="11515" y="1167"/>
                  </a:cubicBezTo>
                  <a:cubicBezTo>
                    <a:pt x="11431" y="1192"/>
                    <a:pt x="11320" y="1161"/>
                    <a:pt x="11158" y="1066"/>
                  </a:cubicBezTo>
                  <a:cubicBezTo>
                    <a:pt x="10946" y="941"/>
                    <a:pt x="10926" y="910"/>
                    <a:pt x="10954" y="757"/>
                  </a:cubicBezTo>
                  <a:cubicBezTo>
                    <a:pt x="10971" y="660"/>
                    <a:pt x="10956" y="573"/>
                    <a:pt x="10919" y="552"/>
                  </a:cubicBezTo>
                  <a:cubicBezTo>
                    <a:pt x="10803" y="488"/>
                    <a:pt x="10847" y="306"/>
                    <a:pt x="10986" y="273"/>
                  </a:cubicBezTo>
                  <a:cubicBezTo>
                    <a:pt x="11116" y="241"/>
                    <a:pt x="11114" y="240"/>
                    <a:pt x="10970" y="207"/>
                  </a:cubicBezTo>
                  <a:cubicBezTo>
                    <a:pt x="10882" y="188"/>
                    <a:pt x="10828" y="140"/>
                    <a:pt x="10833" y="87"/>
                  </a:cubicBezTo>
                  <a:cubicBezTo>
                    <a:pt x="10837" y="39"/>
                    <a:pt x="10818" y="0"/>
                    <a:pt x="10790" y="0"/>
                  </a:cubicBezTo>
                  <a:close/>
                  <a:moveTo>
                    <a:pt x="10825" y="3601"/>
                  </a:moveTo>
                  <a:cubicBezTo>
                    <a:pt x="10857" y="3606"/>
                    <a:pt x="10923" y="3721"/>
                    <a:pt x="10973" y="3857"/>
                  </a:cubicBezTo>
                  <a:cubicBezTo>
                    <a:pt x="10987" y="3897"/>
                    <a:pt x="11006" y="3939"/>
                    <a:pt x="11026" y="3980"/>
                  </a:cubicBezTo>
                  <a:cubicBezTo>
                    <a:pt x="11086" y="4104"/>
                    <a:pt x="11168" y="4229"/>
                    <a:pt x="11263" y="4346"/>
                  </a:cubicBezTo>
                  <a:cubicBezTo>
                    <a:pt x="11294" y="4386"/>
                    <a:pt x="11326" y="4424"/>
                    <a:pt x="11360" y="4460"/>
                  </a:cubicBezTo>
                  <a:cubicBezTo>
                    <a:pt x="11393" y="4496"/>
                    <a:pt x="11427" y="4531"/>
                    <a:pt x="11462" y="4564"/>
                  </a:cubicBezTo>
                  <a:cubicBezTo>
                    <a:pt x="11497" y="4596"/>
                    <a:pt x="11534" y="4627"/>
                    <a:pt x="11569" y="4655"/>
                  </a:cubicBezTo>
                  <a:cubicBezTo>
                    <a:pt x="11605" y="4683"/>
                    <a:pt x="11639" y="4708"/>
                    <a:pt x="11674" y="4730"/>
                  </a:cubicBezTo>
                  <a:cubicBezTo>
                    <a:pt x="11796" y="4806"/>
                    <a:pt x="11963" y="4948"/>
                    <a:pt x="12045" y="5044"/>
                  </a:cubicBezTo>
                  <a:cubicBezTo>
                    <a:pt x="12082" y="5087"/>
                    <a:pt x="12121" y="5124"/>
                    <a:pt x="12163" y="5155"/>
                  </a:cubicBezTo>
                  <a:cubicBezTo>
                    <a:pt x="12191" y="5175"/>
                    <a:pt x="12221" y="5193"/>
                    <a:pt x="12251" y="5208"/>
                  </a:cubicBezTo>
                  <a:cubicBezTo>
                    <a:pt x="12282" y="5222"/>
                    <a:pt x="12313" y="5233"/>
                    <a:pt x="12345" y="5241"/>
                  </a:cubicBezTo>
                  <a:cubicBezTo>
                    <a:pt x="12362" y="5246"/>
                    <a:pt x="12380" y="5248"/>
                    <a:pt x="12397" y="5251"/>
                  </a:cubicBezTo>
                  <a:cubicBezTo>
                    <a:pt x="12430" y="5257"/>
                    <a:pt x="12459" y="5264"/>
                    <a:pt x="12485" y="5270"/>
                  </a:cubicBezTo>
                  <a:cubicBezTo>
                    <a:pt x="12512" y="5276"/>
                    <a:pt x="12534" y="5283"/>
                    <a:pt x="12552" y="5290"/>
                  </a:cubicBezTo>
                  <a:cubicBezTo>
                    <a:pt x="12581" y="5300"/>
                    <a:pt x="12600" y="5309"/>
                    <a:pt x="12611" y="5321"/>
                  </a:cubicBezTo>
                  <a:cubicBezTo>
                    <a:pt x="12615" y="5325"/>
                    <a:pt x="12620" y="5329"/>
                    <a:pt x="12622" y="5333"/>
                  </a:cubicBezTo>
                  <a:cubicBezTo>
                    <a:pt x="12638" y="5366"/>
                    <a:pt x="12593" y="5406"/>
                    <a:pt x="12491" y="5454"/>
                  </a:cubicBezTo>
                  <a:cubicBezTo>
                    <a:pt x="12467" y="5465"/>
                    <a:pt x="12440" y="5478"/>
                    <a:pt x="12413" y="5495"/>
                  </a:cubicBezTo>
                  <a:cubicBezTo>
                    <a:pt x="12386" y="5511"/>
                    <a:pt x="12359" y="5531"/>
                    <a:pt x="12329" y="5552"/>
                  </a:cubicBezTo>
                  <a:cubicBezTo>
                    <a:pt x="12270" y="5596"/>
                    <a:pt x="12205" y="5650"/>
                    <a:pt x="12139" y="5709"/>
                  </a:cubicBezTo>
                  <a:cubicBezTo>
                    <a:pt x="12073" y="5769"/>
                    <a:pt x="12006" y="5836"/>
                    <a:pt x="11937" y="5907"/>
                  </a:cubicBezTo>
                  <a:cubicBezTo>
                    <a:pt x="11799" y="6050"/>
                    <a:pt x="11658" y="6211"/>
                    <a:pt x="11531" y="6373"/>
                  </a:cubicBezTo>
                  <a:cubicBezTo>
                    <a:pt x="11468" y="6454"/>
                    <a:pt x="11408" y="6535"/>
                    <a:pt x="11354" y="6614"/>
                  </a:cubicBezTo>
                  <a:cubicBezTo>
                    <a:pt x="11273" y="6732"/>
                    <a:pt x="11205" y="6844"/>
                    <a:pt x="11155" y="6944"/>
                  </a:cubicBezTo>
                  <a:cubicBezTo>
                    <a:pt x="11139" y="6978"/>
                    <a:pt x="11124" y="7011"/>
                    <a:pt x="11112" y="7041"/>
                  </a:cubicBezTo>
                  <a:cubicBezTo>
                    <a:pt x="11059" y="7175"/>
                    <a:pt x="10975" y="7379"/>
                    <a:pt x="10924" y="7494"/>
                  </a:cubicBezTo>
                  <a:cubicBezTo>
                    <a:pt x="10874" y="7609"/>
                    <a:pt x="10815" y="7721"/>
                    <a:pt x="10793" y="7745"/>
                  </a:cubicBezTo>
                  <a:cubicBezTo>
                    <a:pt x="10781" y="7757"/>
                    <a:pt x="10762" y="7747"/>
                    <a:pt x="10736" y="7716"/>
                  </a:cubicBezTo>
                  <a:cubicBezTo>
                    <a:pt x="10723" y="7701"/>
                    <a:pt x="10706" y="7680"/>
                    <a:pt x="10691" y="7656"/>
                  </a:cubicBezTo>
                  <a:cubicBezTo>
                    <a:pt x="10659" y="7607"/>
                    <a:pt x="10625" y="7541"/>
                    <a:pt x="10588" y="7465"/>
                  </a:cubicBezTo>
                  <a:cubicBezTo>
                    <a:pt x="10533" y="7352"/>
                    <a:pt x="10473" y="7214"/>
                    <a:pt x="10422" y="7070"/>
                  </a:cubicBezTo>
                  <a:cubicBezTo>
                    <a:pt x="10409" y="7033"/>
                    <a:pt x="10393" y="6993"/>
                    <a:pt x="10374" y="6949"/>
                  </a:cubicBezTo>
                  <a:cubicBezTo>
                    <a:pt x="10334" y="6862"/>
                    <a:pt x="10285" y="6766"/>
                    <a:pt x="10236" y="6684"/>
                  </a:cubicBezTo>
                  <a:cubicBezTo>
                    <a:pt x="10212" y="6642"/>
                    <a:pt x="10186" y="6602"/>
                    <a:pt x="10164" y="6570"/>
                  </a:cubicBezTo>
                  <a:cubicBezTo>
                    <a:pt x="9911" y="6212"/>
                    <a:pt x="9316" y="5613"/>
                    <a:pt x="9087" y="5485"/>
                  </a:cubicBezTo>
                  <a:cubicBezTo>
                    <a:pt x="9057" y="5469"/>
                    <a:pt x="9030" y="5453"/>
                    <a:pt x="9009" y="5439"/>
                  </a:cubicBezTo>
                  <a:cubicBezTo>
                    <a:pt x="8987" y="5425"/>
                    <a:pt x="8969" y="5413"/>
                    <a:pt x="8955" y="5401"/>
                  </a:cubicBezTo>
                  <a:cubicBezTo>
                    <a:pt x="8941" y="5389"/>
                    <a:pt x="8929" y="5377"/>
                    <a:pt x="8923" y="5367"/>
                  </a:cubicBezTo>
                  <a:cubicBezTo>
                    <a:pt x="8916" y="5357"/>
                    <a:pt x="8914" y="5347"/>
                    <a:pt x="8915" y="5338"/>
                  </a:cubicBezTo>
                  <a:cubicBezTo>
                    <a:pt x="8915" y="5334"/>
                    <a:pt x="8918" y="5330"/>
                    <a:pt x="8920" y="5326"/>
                  </a:cubicBezTo>
                  <a:cubicBezTo>
                    <a:pt x="8922" y="5321"/>
                    <a:pt x="8927" y="5317"/>
                    <a:pt x="8931" y="5314"/>
                  </a:cubicBezTo>
                  <a:cubicBezTo>
                    <a:pt x="8939" y="5306"/>
                    <a:pt x="8952" y="5299"/>
                    <a:pt x="8968" y="5292"/>
                  </a:cubicBezTo>
                  <a:cubicBezTo>
                    <a:pt x="9001" y="5279"/>
                    <a:pt x="9047" y="5267"/>
                    <a:pt x="9111" y="5256"/>
                  </a:cubicBezTo>
                  <a:cubicBezTo>
                    <a:pt x="9135" y="5251"/>
                    <a:pt x="9166" y="5242"/>
                    <a:pt x="9199" y="5227"/>
                  </a:cubicBezTo>
                  <a:cubicBezTo>
                    <a:pt x="9301" y="5182"/>
                    <a:pt x="9436" y="5092"/>
                    <a:pt x="9541" y="5000"/>
                  </a:cubicBezTo>
                  <a:cubicBezTo>
                    <a:pt x="9680" y="4877"/>
                    <a:pt x="9924" y="4668"/>
                    <a:pt x="10083" y="4535"/>
                  </a:cubicBezTo>
                  <a:cubicBezTo>
                    <a:pt x="10211" y="4428"/>
                    <a:pt x="10357" y="4263"/>
                    <a:pt x="10470" y="4100"/>
                  </a:cubicBezTo>
                  <a:cubicBezTo>
                    <a:pt x="10489" y="4073"/>
                    <a:pt x="10507" y="4047"/>
                    <a:pt x="10524" y="4021"/>
                  </a:cubicBezTo>
                  <a:cubicBezTo>
                    <a:pt x="10541" y="3994"/>
                    <a:pt x="10555" y="3967"/>
                    <a:pt x="10570" y="3941"/>
                  </a:cubicBezTo>
                  <a:cubicBezTo>
                    <a:pt x="10624" y="3845"/>
                    <a:pt x="10679" y="3759"/>
                    <a:pt x="10725" y="3698"/>
                  </a:cubicBezTo>
                  <a:cubicBezTo>
                    <a:pt x="10749" y="3667"/>
                    <a:pt x="10770" y="3642"/>
                    <a:pt x="10787" y="3625"/>
                  </a:cubicBezTo>
                  <a:cubicBezTo>
                    <a:pt x="10796" y="3617"/>
                    <a:pt x="10802" y="3610"/>
                    <a:pt x="10809" y="3606"/>
                  </a:cubicBezTo>
                  <a:cubicBezTo>
                    <a:pt x="10815" y="3602"/>
                    <a:pt x="10821" y="3601"/>
                    <a:pt x="10825" y="3601"/>
                  </a:cubicBezTo>
                  <a:close/>
                  <a:moveTo>
                    <a:pt x="10768" y="8095"/>
                  </a:moveTo>
                  <a:cubicBezTo>
                    <a:pt x="10814" y="8095"/>
                    <a:pt x="10976" y="8473"/>
                    <a:pt x="10943" y="8502"/>
                  </a:cubicBezTo>
                  <a:cubicBezTo>
                    <a:pt x="10897" y="8544"/>
                    <a:pt x="10616" y="8548"/>
                    <a:pt x="10588" y="8507"/>
                  </a:cubicBezTo>
                  <a:cubicBezTo>
                    <a:pt x="10583" y="8499"/>
                    <a:pt x="10588" y="8472"/>
                    <a:pt x="10597" y="8440"/>
                  </a:cubicBezTo>
                  <a:cubicBezTo>
                    <a:pt x="10598" y="8416"/>
                    <a:pt x="10608" y="8388"/>
                    <a:pt x="10623" y="8358"/>
                  </a:cubicBezTo>
                  <a:cubicBezTo>
                    <a:pt x="10633" y="8329"/>
                    <a:pt x="10645" y="8296"/>
                    <a:pt x="10664" y="8256"/>
                  </a:cubicBezTo>
                  <a:cubicBezTo>
                    <a:pt x="10675" y="8231"/>
                    <a:pt x="10685" y="8211"/>
                    <a:pt x="10696" y="8194"/>
                  </a:cubicBezTo>
                  <a:cubicBezTo>
                    <a:pt x="10725" y="8139"/>
                    <a:pt x="10754" y="8095"/>
                    <a:pt x="10768" y="8095"/>
                  </a:cubicBezTo>
                  <a:close/>
                  <a:moveTo>
                    <a:pt x="10795" y="8864"/>
                  </a:moveTo>
                  <a:cubicBezTo>
                    <a:pt x="10727" y="8864"/>
                    <a:pt x="10660" y="8888"/>
                    <a:pt x="10570" y="8939"/>
                  </a:cubicBezTo>
                  <a:cubicBezTo>
                    <a:pt x="10445" y="9009"/>
                    <a:pt x="10204" y="9067"/>
                    <a:pt x="10035" y="9067"/>
                  </a:cubicBezTo>
                  <a:cubicBezTo>
                    <a:pt x="9411" y="9067"/>
                    <a:pt x="9042" y="9750"/>
                    <a:pt x="9538" y="9988"/>
                  </a:cubicBezTo>
                  <a:cubicBezTo>
                    <a:pt x="9870" y="10147"/>
                    <a:pt x="9821" y="10288"/>
                    <a:pt x="9371" y="10456"/>
                  </a:cubicBezTo>
                  <a:cubicBezTo>
                    <a:pt x="9064" y="10571"/>
                    <a:pt x="8911" y="10577"/>
                    <a:pt x="8692" y="10488"/>
                  </a:cubicBezTo>
                  <a:cubicBezTo>
                    <a:pt x="8536" y="10424"/>
                    <a:pt x="8328" y="10401"/>
                    <a:pt x="8230" y="10434"/>
                  </a:cubicBezTo>
                  <a:cubicBezTo>
                    <a:pt x="7970" y="10524"/>
                    <a:pt x="8010" y="10776"/>
                    <a:pt x="8294" y="10842"/>
                  </a:cubicBezTo>
                  <a:cubicBezTo>
                    <a:pt x="8434" y="10875"/>
                    <a:pt x="8515" y="10956"/>
                    <a:pt x="8482" y="11033"/>
                  </a:cubicBezTo>
                  <a:cubicBezTo>
                    <a:pt x="8451" y="11106"/>
                    <a:pt x="8336" y="11629"/>
                    <a:pt x="8227" y="12193"/>
                  </a:cubicBezTo>
                  <a:cubicBezTo>
                    <a:pt x="8070" y="13005"/>
                    <a:pt x="7973" y="13264"/>
                    <a:pt x="7757" y="13442"/>
                  </a:cubicBezTo>
                  <a:lnTo>
                    <a:pt x="7483" y="13667"/>
                  </a:lnTo>
                  <a:lnTo>
                    <a:pt x="7781" y="13876"/>
                  </a:lnTo>
                  <a:cubicBezTo>
                    <a:pt x="8185" y="14161"/>
                    <a:pt x="8947" y="14160"/>
                    <a:pt x="9353" y="13874"/>
                  </a:cubicBezTo>
                  <a:cubicBezTo>
                    <a:pt x="9653" y="13662"/>
                    <a:pt x="9652" y="13661"/>
                    <a:pt x="9422" y="13490"/>
                  </a:cubicBezTo>
                  <a:cubicBezTo>
                    <a:pt x="9252" y="13364"/>
                    <a:pt x="9123" y="13002"/>
                    <a:pt x="8928" y="12113"/>
                  </a:cubicBezTo>
                  <a:cubicBezTo>
                    <a:pt x="8783" y="11450"/>
                    <a:pt x="8688" y="10886"/>
                    <a:pt x="8719" y="10859"/>
                  </a:cubicBezTo>
                  <a:cubicBezTo>
                    <a:pt x="8822" y="10766"/>
                    <a:pt x="10209" y="10809"/>
                    <a:pt x="10277" y="10907"/>
                  </a:cubicBezTo>
                  <a:cubicBezTo>
                    <a:pt x="10314" y="10961"/>
                    <a:pt x="10192" y="11104"/>
                    <a:pt x="10005" y="11228"/>
                  </a:cubicBezTo>
                  <a:cubicBezTo>
                    <a:pt x="9702" y="11429"/>
                    <a:pt x="9574" y="11621"/>
                    <a:pt x="9388" y="12152"/>
                  </a:cubicBezTo>
                  <a:cubicBezTo>
                    <a:pt x="9284" y="12447"/>
                    <a:pt x="9715" y="13118"/>
                    <a:pt x="10159" y="13353"/>
                  </a:cubicBezTo>
                  <a:cubicBezTo>
                    <a:pt x="10552" y="13561"/>
                    <a:pt x="10578" y="13605"/>
                    <a:pt x="10545" y="14011"/>
                  </a:cubicBezTo>
                  <a:cubicBezTo>
                    <a:pt x="10511" y="14437"/>
                    <a:pt x="10500" y="14447"/>
                    <a:pt x="10132" y="14414"/>
                  </a:cubicBezTo>
                  <a:cubicBezTo>
                    <a:pt x="9757" y="14381"/>
                    <a:pt x="9755" y="14382"/>
                    <a:pt x="9782" y="14798"/>
                  </a:cubicBezTo>
                  <a:cubicBezTo>
                    <a:pt x="9805" y="15142"/>
                    <a:pt x="9852" y="15217"/>
                    <a:pt x="10046" y="15220"/>
                  </a:cubicBezTo>
                  <a:cubicBezTo>
                    <a:pt x="10175" y="15222"/>
                    <a:pt x="10379" y="15287"/>
                    <a:pt x="10497" y="15367"/>
                  </a:cubicBezTo>
                  <a:cubicBezTo>
                    <a:pt x="10684" y="15494"/>
                    <a:pt x="10755" y="15494"/>
                    <a:pt x="11034" y="15365"/>
                  </a:cubicBezTo>
                  <a:cubicBezTo>
                    <a:pt x="11212" y="15282"/>
                    <a:pt x="11452" y="15215"/>
                    <a:pt x="11569" y="15215"/>
                  </a:cubicBezTo>
                  <a:cubicBezTo>
                    <a:pt x="11740" y="15215"/>
                    <a:pt x="11782" y="15135"/>
                    <a:pt x="11789" y="14800"/>
                  </a:cubicBezTo>
                  <a:cubicBezTo>
                    <a:pt x="11798" y="14394"/>
                    <a:pt x="11790" y="14383"/>
                    <a:pt x="11440" y="14414"/>
                  </a:cubicBezTo>
                  <a:cubicBezTo>
                    <a:pt x="11094" y="14445"/>
                    <a:pt x="11082" y="14432"/>
                    <a:pt x="11048" y="14016"/>
                  </a:cubicBezTo>
                  <a:cubicBezTo>
                    <a:pt x="11015" y="13613"/>
                    <a:pt x="11040" y="13569"/>
                    <a:pt x="11464" y="13329"/>
                  </a:cubicBezTo>
                  <a:cubicBezTo>
                    <a:pt x="12292" y="12861"/>
                    <a:pt x="12381" y="11921"/>
                    <a:pt x="11655" y="11308"/>
                  </a:cubicBezTo>
                  <a:cubicBezTo>
                    <a:pt x="11440" y="11126"/>
                    <a:pt x="11290" y="10939"/>
                    <a:pt x="11322" y="10893"/>
                  </a:cubicBezTo>
                  <a:cubicBezTo>
                    <a:pt x="11416" y="10756"/>
                    <a:pt x="12583" y="10795"/>
                    <a:pt x="12716" y="10939"/>
                  </a:cubicBezTo>
                  <a:cubicBezTo>
                    <a:pt x="12918" y="11156"/>
                    <a:pt x="12429" y="13279"/>
                    <a:pt x="12128" y="13493"/>
                  </a:cubicBezTo>
                  <a:cubicBezTo>
                    <a:pt x="11995" y="13588"/>
                    <a:pt x="11909" y="13683"/>
                    <a:pt x="11940" y="13705"/>
                  </a:cubicBezTo>
                  <a:cubicBezTo>
                    <a:pt x="12541" y="14149"/>
                    <a:pt x="13221" y="14212"/>
                    <a:pt x="13710" y="13867"/>
                  </a:cubicBezTo>
                  <a:cubicBezTo>
                    <a:pt x="14022" y="13647"/>
                    <a:pt x="14020" y="13645"/>
                    <a:pt x="13791" y="13483"/>
                  </a:cubicBezTo>
                  <a:cubicBezTo>
                    <a:pt x="13617" y="13361"/>
                    <a:pt x="13498" y="13028"/>
                    <a:pt x="13313" y="12147"/>
                  </a:cubicBezTo>
                  <a:lnTo>
                    <a:pt x="13068" y="10975"/>
                  </a:lnTo>
                  <a:lnTo>
                    <a:pt x="13331" y="10789"/>
                  </a:lnTo>
                  <a:cubicBezTo>
                    <a:pt x="13557" y="10632"/>
                    <a:pt x="13572" y="10591"/>
                    <a:pt x="13426" y="10504"/>
                  </a:cubicBezTo>
                  <a:cubicBezTo>
                    <a:pt x="13217" y="10381"/>
                    <a:pt x="12963" y="10372"/>
                    <a:pt x="12765" y="10485"/>
                  </a:cubicBezTo>
                  <a:cubicBezTo>
                    <a:pt x="12620" y="10567"/>
                    <a:pt x="11680" y="10406"/>
                    <a:pt x="11531" y="10273"/>
                  </a:cubicBezTo>
                  <a:cubicBezTo>
                    <a:pt x="11490" y="10236"/>
                    <a:pt x="11643" y="10136"/>
                    <a:pt x="11870" y="10051"/>
                  </a:cubicBezTo>
                  <a:cubicBezTo>
                    <a:pt x="12168" y="9939"/>
                    <a:pt x="12281" y="9835"/>
                    <a:pt x="12281" y="9670"/>
                  </a:cubicBezTo>
                  <a:cubicBezTo>
                    <a:pt x="12281" y="9344"/>
                    <a:pt x="11958" y="9067"/>
                    <a:pt x="11577" y="9067"/>
                  </a:cubicBezTo>
                  <a:cubicBezTo>
                    <a:pt x="11397" y="9067"/>
                    <a:pt x="11149" y="9009"/>
                    <a:pt x="11024" y="8939"/>
                  </a:cubicBezTo>
                  <a:cubicBezTo>
                    <a:pt x="10933" y="8888"/>
                    <a:pt x="10864" y="8864"/>
                    <a:pt x="10795" y="8864"/>
                  </a:cubicBezTo>
                  <a:close/>
                  <a:moveTo>
                    <a:pt x="11421" y="9171"/>
                  </a:moveTo>
                  <a:cubicBezTo>
                    <a:pt x="11441" y="9170"/>
                    <a:pt x="11459" y="9170"/>
                    <a:pt x="11478" y="9171"/>
                  </a:cubicBezTo>
                  <a:cubicBezTo>
                    <a:pt x="11732" y="9183"/>
                    <a:pt x="11940" y="9362"/>
                    <a:pt x="11940" y="9653"/>
                  </a:cubicBezTo>
                  <a:cubicBezTo>
                    <a:pt x="11940" y="10004"/>
                    <a:pt x="11466" y="10173"/>
                    <a:pt x="11094" y="9954"/>
                  </a:cubicBezTo>
                  <a:cubicBezTo>
                    <a:pt x="10842" y="9807"/>
                    <a:pt x="10776" y="9806"/>
                    <a:pt x="10489" y="9940"/>
                  </a:cubicBezTo>
                  <a:cubicBezTo>
                    <a:pt x="10072" y="10135"/>
                    <a:pt x="10040" y="10132"/>
                    <a:pt x="9758" y="9880"/>
                  </a:cubicBezTo>
                  <a:cubicBezTo>
                    <a:pt x="9545" y="9689"/>
                    <a:pt x="9538" y="9644"/>
                    <a:pt x="9686" y="9443"/>
                  </a:cubicBezTo>
                  <a:cubicBezTo>
                    <a:pt x="9898" y="9155"/>
                    <a:pt x="10297" y="9104"/>
                    <a:pt x="10575" y="9330"/>
                  </a:cubicBezTo>
                  <a:cubicBezTo>
                    <a:pt x="10779" y="9495"/>
                    <a:pt x="10810" y="9497"/>
                    <a:pt x="11005" y="9339"/>
                  </a:cubicBezTo>
                  <a:cubicBezTo>
                    <a:pt x="11138" y="9231"/>
                    <a:pt x="11285" y="9177"/>
                    <a:pt x="11421" y="9171"/>
                  </a:cubicBezTo>
                  <a:close/>
                  <a:moveTo>
                    <a:pt x="8316" y="12458"/>
                  </a:moveTo>
                  <a:cubicBezTo>
                    <a:pt x="8320" y="12457"/>
                    <a:pt x="8324" y="12458"/>
                    <a:pt x="8329" y="12458"/>
                  </a:cubicBezTo>
                  <a:cubicBezTo>
                    <a:pt x="8398" y="12464"/>
                    <a:pt x="8453" y="12623"/>
                    <a:pt x="8453" y="12926"/>
                  </a:cubicBezTo>
                  <a:cubicBezTo>
                    <a:pt x="8453" y="13217"/>
                    <a:pt x="8395" y="13421"/>
                    <a:pt x="8308" y="13447"/>
                  </a:cubicBezTo>
                  <a:cubicBezTo>
                    <a:pt x="8100" y="13509"/>
                    <a:pt x="8031" y="13264"/>
                    <a:pt x="8133" y="12825"/>
                  </a:cubicBezTo>
                  <a:cubicBezTo>
                    <a:pt x="8187" y="12591"/>
                    <a:pt x="8257" y="12471"/>
                    <a:pt x="8316" y="12458"/>
                  </a:cubicBezTo>
                  <a:close/>
                  <a:moveTo>
                    <a:pt x="8788" y="12482"/>
                  </a:moveTo>
                  <a:cubicBezTo>
                    <a:pt x="8896" y="12469"/>
                    <a:pt x="8957" y="12644"/>
                    <a:pt x="8993" y="13051"/>
                  </a:cubicBezTo>
                  <a:cubicBezTo>
                    <a:pt x="9021" y="13380"/>
                    <a:pt x="8874" y="13560"/>
                    <a:pt x="8702" y="13406"/>
                  </a:cubicBezTo>
                  <a:cubicBezTo>
                    <a:pt x="8581" y="13297"/>
                    <a:pt x="8608" y="12571"/>
                    <a:pt x="8737" y="12499"/>
                  </a:cubicBezTo>
                  <a:cubicBezTo>
                    <a:pt x="8755" y="12490"/>
                    <a:pt x="8773" y="12484"/>
                    <a:pt x="8788" y="12482"/>
                  </a:cubicBezTo>
                  <a:close/>
                  <a:moveTo>
                    <a:pt x="12681" y="12750"/>
                  </a:moveTo>
                  <a:cubicBezTo>
                    <a:pt x="12744" y="12753"/>
                    <a:pt x="12797" y="12902"/>
                    <a:pt x="12797" y="13080"/>
                  </a:cubicBezTo>
                  <a:cubicBezTo>
                    <a:pt x="12797" y="13381"/>
                    <a:pt x="12640" y="13555"/>
                    <a:pt x="12491" y="13421"/>
                  </a:cubicBezTo>
                  <a:cubicBezTo>
                    <a:pt x="12389" y="13330"/>
                    <a:pt x="12555" y="12744"/>
                    <a:pt x="12681" y="12750"/>
                  </a:cubicBezTo>
                  <a:close/>
                  <a:moveTo>
                    <a:pt x="13254" y="12827"/>
                  </a:moveTo>
                  <a:cubicBezTo>
                    <a:pt x="13316" y="12816"/>
                    <a:pt x="13386" y="12916"/>
                    <a:pt x="13407" y="13049"/>
                  </a:cubicBezTo>
                  <a:cubicBezTo>
                    <a:pt x="13454" y="13350"/>
                    <a:pt x="13236" y="13585"/>
                    <a:pt x="13133" y="13343"/>
                  </a:cubicBezTo>
                  <a:cubicBezTo>
                    <a:pt x="13042" y="13131"/>
                    <a:pt x="13107" y="12853"/>
                    <a:pt x="13254" y="12827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grpSp>
          <p:nvGrpSpPr>
            <p:cNvPr id="18" name="Группа 17"/>
            <p:cNvGrpSpPr/>
            <p:nvPr/>
          </p:nvGrpSpPr>
          <p:grpSpPr>
            <a:xfrm>
              <a:off x="10379664" y="4204934"/>
              <a:ext cx="1096726" cy="841853"/>
              <a:chOff x="10379664" y="4204934"/>
              <a:chExt cx="1096726" cy="841853"/>
            </a:xfrm>
          </p:grpSpPr>
          <p:sp>
            <p:nvSpPr>
              <p:cNvPr id="26" name="Соединит. линия"/>
              <p:cNvSpPr/>
              <p:nvPr/>
            </p:nvSpPr>
            <p:spPr>
              <a:xfrm>
                <a:off x="10379664" y="4204934"/>
                <a:ext cx="537717" cy="2141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322" extrusionOk="0">
                    <a:moveTo>
                      <a:pt x="0" y="20322"/>
                    </a:moveTo>
                    <a:cubicBezTo>
                      <a:pt x="5674" y="5429"/>
                      <a:pt x="12874" y="-1278"/>
                      <a:pt x="21600" y="20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7" name="Соединит. линия"/>
              <p:cNvSpPr/>
              <p:nvPr/>
            </p:nvSpPr>
            <p:spPr>
              <a:xfrm>
                <a:off x="10915609" y="4206330"/>
                <a:ext cx="495530" cy="3358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72" y="9138"/>
                      <a:pt x="9872" y="1938"/>
                      <a:pt x="0" y="0"/>
                    </a:cubicBezTo>
                  </a:path>
                </a:pathLst>
              </a:custGeom>
              <a:ln w="9525">
                <a:solidFill>
                  <a:srgbClr val="2E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8" name="Соединит. линия"/>
              <p:cNvSpPr/>
              <p:nvPr/>
            </p:nvSpPr>
            <p:spPr>
              <a:xfrm>
                <a:off x="11408016" y="4537049"/>
                <a:ext cx="68374" cy="509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6354" h="21600" extrusionOk="0">
                    <a:moveTo>
                      <a:pt x="5733" y="21600"/>
                    </a:moveTo>
                    <a:cubicBezTo>
                      <a:pt x="21600" y="14074"/>
                      <a:pt x="19689" y="6874"/>
                      <a:pt x="0" y="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</p:grpSp>
        <p:grpSp>
          <p:nvGrpSpPr>
            <p:cNvPr id="19" name="Группа 18"/>
            <p:cNvGrpSpPr/>
            <p:nvPr/>
          </p:nvGrpSpPr>
          <p:grpSpPr>
            <a:xfrm>
              <a:off x="10200622" y="4176732"/>
              <a:ext cx="765250" cy="1165061"/>
              <a:chOff x="10200622" y="4176732"/>
              <a:chExt cx="765250" cy="1165061"/>
            </a:xfrm>
          </p:grpSpPr>
          <p:sp>
            <p:nvSpPr>
              <p:cNvPr id="23" name="Соединит. линия"/>
              <p:cNvSpPr/>
              <p:nvPr/>
            </p:nvSpPr>
            <p:spPr>
              <a:xfrm>
                <a:off x="10200622" y="4828231"/>
                <a:ext cx="274697" cy="5135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7940" y="16433"/>
                      <a:pt x="740" y="9233"/>
                      <a:pt x="0" y="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4" name="Соединит. линия"/>
              <p:cNvSpPr/>
              <p:nvPr/>
            </p:nvSpPr>
            <p:spPr>
              <a:xfrm>
                <a:off x="10200666" y="4296822"/>
                <a:ext cx="272964" cy="5337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cubicBezTo>
                      <a:pt x="7509" y="5195"/>
                      <a:pt x="309" y="12395"/>
                      <a:pt x="0" y="2160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5" name="Соединит. линия"/>
              <p:cNvSpPr/>
              <p:nvPr/>
            </p:nvSpPr>
            <p:spPr>
              <a:xfrm>
                <a:off x="10469364" y="4176732"/>
                <a:ext cx="496508" cy="1232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691" extrusionOk="0">
                    <a:moveTo>
                      <a:pt x="21600" y="1362"/>
                    </a:moveTo>
                    <a:cubicBezTo>
                      <a:pt x="13440" y="-2909"/>
                      <a:pt x="6240" y="2867"/>
                      <a:pt x="0" y="18691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</p:grpSp>
        <p:sp>
          <p:nvSpPr>
            <p:cNvPr id="20" name="Соединит. линия"/>
            <p:cNvSpPr/>
            <p:nvPr/>
          </p:nvSpPr>
          <p:spPr>
            <a:xfrm>
              <a:off x="11359787" y="4689901"/>
              <a:ext cx="175092" cy="57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00" h="21600" extrusionOk="0">
                  <a:moveTo>
                    <a:pt x="17350" y="0"/>
                  </a:moveTo>
                  <a:cubicBezTo>
                    <a:pt x="21600" y="8053"/>
                    <a:pt x="15817" y="15253"/>
                    <a:pt x="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Соединит. линия"/>
            <p:cNvSpPr/>
            <p:nvPr/>
          </p:nvSpPr>
          <p:spPr>
            <a:xfrm>
              <a:off x="10774759" y="5264437"/>
              <a:ext cx="585875" cy="22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784" extrusionOk="0">
                  <a:moveTo>
                    <a:pt x="0" y="19347"/>
                  </a:moveTo>
                  <a:cubicBezTo>
                    <a:pt x="8286" y="21600"/>
                    <a:pt x="15486" y="15151"/>
                    <a:pt x="21600" y="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Соединит. линия"/>
            <p:cNvSpPr/>
            <p:nvPr/>
          </p:nvSpPr>
          <p:spPr>
            <a:xfrm>
              <a:off x="10301626" y="5207771"/>
              <a:ext cx="474857" cy="27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5672" y="12597"/>
                    <a:pt x="12872" y="19797"/>
                    <a:pt x="2160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24089" y="47803"/>
            <a:ext cx="79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Казначейство</a:t>
            </a:r>
            <a:b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endParaRPr lang="ru-RU" sz="700" b="1" dirty="0">
              <a:solidFill>
                <a:srgbClr val="1143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2155825"/>
            <a:ext cx="329012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>
                <a:solidFill>
                  <a:srgbClr val="11437F"/>
                </a:solidFill>
              </a:rPr>
              <a:t>Тугушева Наиля Энверовна</a:t>
            </a:r>
            <a:endParaRPr lang="ru-RU" sz="900" dirty="0">
              <a:solidFill>
                <a:srgbClr val="11437F"/>
              </a:solidFill>
            </a:endParaRPr>
          </a:p>
          <a:p>
            <a:r>
              <a:rPr lang="ru-RU" sz="800" dirty="0">
                <a:solidFill>
                  <a:srgbClr val="11437F"/>
                </a:solidFill>
              </a:rPr>
              <a:t>Заместитель начальника </a:t>
            </a:r>
            <a:r>
              <a:rPr lang="ru-RU" sz="800" dirty="0" smtClean="0">
                <a:solidFill>
                  <a:srgbClr val="11437F"/>
                </a:solidFill>
              </a:rPr>
              <a:t>отдела развития государственных информационных систем, </a:t>
            </a:r>
          </a:p>
          <a:p>
            <a:r>
              <a:rPr lang="ru-RU" sz="800" dirty="0" smtClean="0">
                <a:solidFill>
                  <a:srgbClr val="11437F"/>
                </a:solidFill>
              </a:rPr>
              <a:t>Управления развития информационных систем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одним скругленным углом 1"/>
          <p:cNvSpPr/>
          <p:nvPr/>
        </p:nvSpPr>
        <p:spPr>
          <a:xfrm flipH="1" flipV="1">
            <a:off x="1983550" y="0"/>
            <a:ext cx="3782250" cy="300283"/>
          </a:xfrm>
          <a:prstGeom prst="round1Rect">
            <a:avLst/>
          </a:prstGeom>
          <a:solidFill>
            <a:srgbClr val="1143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951469" y="35381"/>
            <a:ext cx="36746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Основные мероприятия  по подготовке передачи данных</a:t>
            </a:r>
            <a:endParaRPr lang="ru-RU" sz="700" b="1" dirty="0">
              <a:solidFill>
                <a:srgbClr val="FCFCF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63500" y="55969"/>
            <a:ext cx="300061" cy="294531"/>
            <a:chOff x="10200622" y="4176732"/>
            <a:chExt cx="1334257" cy="1309668"/>
          </a:xfrm>
        </p:grpSpPr>
        <p:sp>
          <p:nvSpPr>
            <p:cNvPr id="35" name="Кружок"/>
            <p:cNvSpPr/>
            <p:nvPr/>
          </p:nvSpPr>
          <p:spPr>
            <a:xfrm>
              <a:off x="10640463" y="4705221"/>
              <a:ext cx="425464" cy="425463"/>
            </a:xfrm>
            <a:prstGeom prst="ellipse">
              <a:avLst/>
            </a:prstGeom>
            <a:solidFill>
              <a:srgbClr val="013B5E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pic>
          <p:nvPicPr>
            <p:cNvPr id="36" name="30688_html_m284ef2b5.png" descr="30688_html_m284ef2b5.png"/>
            <p:cNvPicPr>
              <a:picLocks noChangeAspect="1"/>
            </p:cNvPicPr>
            <p:nvPr/>
          </p:nvPicPr>
          <p:blipFill>
            <a:blip r:embed="rId3" cstate="print">
              <a:extLst/>
            </a:blip>
            <a:srcRect l="834" t="717" r="570" b="416"/>
            <a:stretch>
              <a:fillRect/>
            </a:stretch>
          </p:blipFill>
          <p:spPr>
            <a:xfrm>
              <a:off x="10320321" y="4236767"/>
              <a:ext cx="1065747" cy="1189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81" extrusionOk="0">
                  <a:moveTo>
                    <a:pt x="10790" y="0"/>
                  </a:moveTo>
                  <a:cubicBezTo>
                    <a:pt x="10762" y="0"/>
                    <a:pt x="10739" y="36"/>
                    <a:pt x="10739" y="80"/>
                  </a:cubicBezTo>
                  <a:cubicBezTo>
                    <a:pt x="10739" y="124"/>
                    <a:pt x="10679" y="181"/>
                    <a:pt x="10607" y="207"/>
                  </a:cubicBezTo>
                  <a:cubicBezTo>
                    <a:pt x="10504" y="245"/>
                    <a:pt x="10499" y="255"/>
                    <a:pt x="10580" y="258"/>
                  </a:cubicBezTo>
                  <a:cubicBezTo>
                    <a:pt x="10730" y="263"/>
                    <a:pt x="10761" y="389"/>
                    <a:pt x="10650" y="540"/>
                  </a:cubicBezTo>
                  <a:cubicBezTo>
                    <a:pt x="10572" y="647"/>
                    <a:pt x="10569" y="693"/>
                    <a:pt x="10626" y="789"/>
                  </a:cubicBezTo>
                  <a:cubicBezTo>
                    <a:pt x="10685" y="888"/>
                    <a:pt x="10678" y="915"/>
                    <a:pt x="10586" y="972"/>
                  </a:cubicBezTo>
                  <a:cubicBezTo>
                    <a:pt x="10526" y="1009"/>
                    <a:pt x="10433" y="1078"/>
                    <a:pt x="10379" y="1126"/>
                  </a:cubicBezTo>
                  <a:cubicBezTo>
                    <a:pt x="10308" y="1189"/>
                    <a:pt x="10232" y="1204"/>
                    <a:pt x="10116" y="1177"/>
                  </a:cubicBezTo>
                  <a:cubicBezTo>
                    <a:pt x="9831" y="1112"/>
                    <a:pt x="9309" y="1136"/>
                    <a:pt x="9122" y="1223"/>
                  </a:cubicBezTo>
                  <a:cubicBezTo>
                    <a:pt x="8901" y="1325"/>
                    <a:pt x="8821" y="1450"/>
                    <a:pt x="8821" y="1696"/>
                  </a:cubicBezTo>
                  <a:cubicBezTo>
                    <a:pt x="8821" y="1966"/>
                    <a:pt x="8951" y="2209"/>
                    <a:pt x="9253" y="2499"/>
                  </a:cubicBezTo>
                  <a:cubicBezTo>
                    <a:pt x="9481" y="2718"/>
                    <a:pt x="9515" y="2778"/>
                    <a:pt x="9495" y="2931"/>
                  </a:cubicBezTo>
                  <a:cubicBezTo>
                    <a:pt x="9449" y="3274"/>
                    <a:pt x="9506" y="3385"/>
                    <a:pt x="9756" y="3423"/>
                  </a:cubicBezTo>
                  <a:cubicBezTo>
                    <a:pt x="9880" y="3442"/>
                    <a:pt x="9994" y="3472"/>
                    <a:pt x="10008" y="3493"/>
                  </a:cubicBezTo>
                  <a:cubicBezTo>
                    <a:pt x="10064" y="3573"/>
                    <a:pt x="9813" y="3954"/>
                    <a:pt x="9581" y="4141"/>
                  </a:cubicBezTo>
                  <a:cubicBezTo>
                    <a:pt x="9313" y="4359"/>
                    <a:pt x="9211" y="4367"/>
                    <a:pt x="9181" y="4173"/>
                  </a:cubicBezTo>
                  <a:cubicBezTo>
                    <a:pt x="9152" y="3992"/>
                    <a:pt x="9010" y="3871"/>
                    <a:pt x="8783" y="3833"/>
                  </a:cubicBezTo>
                  <a:cubicBezTo>
                    <a:pt x="8675" y="3814"/>
                    <a:pt x="8563" y="3761"/>
                    <a:pt x="8536" y="3715"/>
                  </a:cubicBezTo>
                  <a:cubicBezTo>
                    <a:pt x="8481" y="3619"/>
                    <a:pt x="8489" y="3414"/>
                    <a:pt x="8549" y="3360"/>
                  </a:cubicBezTo>
                  <a:cubicBezTo>
                    <a:pt x="8608" y="3307"/>
                    <a:pt x="8597" y="3237"/>
                    <a:pt x="8530" y="3237"/>
                  </a:cubicBezTo>
                  <a:cubicBezTo>
                    <a:pt x="8499" y="3237"/>
                    <a:pt x="8477" y="3256"/>
                    <a:pt x="8482" y="3278"/>
                  </a:cubicBezTo>
                  <a:cubicBezTo>
                    <a:pt x="8487" y="3299"/>
                    <a:pt x="8464" y="3377"/>
                    <a:pt x="8428" y="3454"/>
                  </a:cubicBezTo>
                  <a:cubicBezTo>
                    <a:pt x="8358" y="3607"/>
                    <a:pt x="8159" y="3693"/>
                    <a:pt x="8050" y="3616"/>
                  </a:cubicBezTo>
                  <a:cubicBezTo>
                    <a:pt x="7926" y="3529"/>
                    <a:pt x="7660" y="3494"/>
                    <a:pt x="7542" y="3551"/>
                  </a:cubicBezTo>
                  <a:cubicBezTo>
                    <a:pt x="7457" y="3591"/>
                    <a:pt x="7426" y="3661"/>
                    <a:pt x="7426" y="3811"/>
                  </a:cubicBezTo>
                  <a:cubicBezTo>
                    <a:pt x="7426" y="3923"/>
                    <a:pt x="7401" y="4030"/>
                    <a:pt x="7370" y="4047"/>
                  </a:cubicBezTo>
                  <a:cubicBezTo>
                    <a:pt x="7265" y="4106"/>
                    <a:pt x="6970" y="3599"/>
                    <a:pt x="6870" y="3191"/>
                  </a:cubicBezTo>
                  <a:cubicBezTo>
                    <a:pt x="6754" y="2716"/>
                    <a:pt x="6661" y="2537"/>
                    <a:pt x="6470" y="2424"/>
                  </a:cubicBezTo>
                  <a:cubicBezTo>
                    <a:pt x="5947" y="2116"/>
                    <a:pt x="5144" y="2339"/>
                    <a:pt x="5247" y="2764"/>
                  </a:cubicBezTo>
                  <a:cubicBezTo>
                    <a:pt x="5282" y="2908"/>
                    <a:pt x="5266" y="2934"/>
                    <a:pt x="5100" y="3015"/>
                  </a:cubicBezTo>
                  <a:cubicBezTo>
                    <a:pt x="4997" y="3065"/>
                    <a:pt x="4848" y="3157"/>
                    <a:pt x="4767" y="3218"/>
                  </a:cubicBezTo>
                  <a:lnTo>
                    <a:pt x="4619" y="3326"/>
                  </a:lnTo>
                  <a:lnTo>
                    <a:pt x="4758" y="3321"/>
                  </a:lnTo>
                  <a:cubicBezTo>
                    <a:pt x="4906" y="3316"/>
                    <a:pt x="4911" y="3332"/>
                    <a:pt x="4836" y="3630"/>
                  </a:cubicBezTo>
                  <a:cubicBezTo>
                    <a:pt x="4798" y="3783"/>
                    <a:pt x="4800" y="3784"/>
                    <a:pt x="4912" y="3695"/>
                  </a:cubicBezTo>
                  <a:cubicBezTo>
                    <a:pt x="4980" y="3641"/>
                    <a:pt x="5118" y="3604"/>
                    <a:pt x="5256" y="3604"/>
                  </a:cubicBezTo>
                  <a:cubicBezTo>
                    <a:pt x="5591" y="3604"/>
                    <a:pt x="5676" y="3524"/>
                    <a:pt x="5696" y="3186"/>
                  </a:cubicBezTo>
                  <a:cubicBezTo>
                    <a:pt x="5711" y="2940"/>
                    <a:pt x="5730" y="2896"/>
                    <a:pt x="5836" y="2882"/>
                  </a:cubicBezTo>
                  <a:cubicBezTo>
                    <a:pt x="5903" y="2874"/>
                    <a:pt x="6038" y="2926"/>
                    <a:pt x="6134" y="2998"/>
                  </a:cubicBezTo>
                  <a:cubicBezTo>
                    <a:pt x="6282" y="3110"/>
                    <a:pt x="6311" y="3178"/>
                    <a:pt x="6338" y="3449"/>
                  </a:cubicBezTo>
                  <a:cubicBezTo>
                    <a:pt x="6381" y="3873"/>
                    <a:pt x="6546" y="4102"/>
                    <a:pt x="7077" y="4482"/>
                  </a:cubicBezTo>
                  <a:lnTo>
                    <a:pt x="7217" y="4583"/>
                  </a:lnTo>
                  <a:lnTo>
                    <a:pt x="7037" y="4667"/>
                  </a:lnTo>
                  <a:cubicBezTo>
                    <a:pt x="6937" y="4714"/>
                    <a:pt x="6812" y="4736"/>
                    <a:pt x="6760" y="4718"/>
                  </a:cubicBezTo>
                  <a:cubicBezTo>
                    <a:pt x="6708" y="4700"/>
                    <a:pt x="6607" y="4710"/>
                    <a:pt x="6537" y="4740"/>
                  </a:cubicBezTo>
                  <a:cubicBezTo>
                    <a:pt x="6467" y="4769"/>
                    <a:pt x="6325" y="4822"/>
                    <a:pt x="6220" y="4858"/>
                  </a:cubicBezTo>
                  <a:cubicBezTo>
                    <a:pt x="6015" y="4927"/>
                    <a:pt x="5860" y="5087"/>
                    <a:pt x="5860" y="5227"/>
                  </a:cubicBezTo>
                  <a:cubicBezTo>
                    <a:pt x="5860" y="5293"/>
                    <a:pt x="5911" y="5311"/>
                    <a:pt x="6088" y="5306"/>
                  </a:cubicBezTo>
                  <a:cubicBezTo>
                    <a:pt x="6274" y="5302"/>
                    <a:pt x="6357" y="5335"/>
                    <a:pt x="6513" y="5470"/>
                  </a:cubicBezTo>
                  <a:cubicBezTo>
                    <a:pt x="6619" y="5563"/>
                    <a:pt x="6759" y="5639"/>
                    <a:pt x="6822" y="5639"/>
                  </a:cubicBezTo>
                  <a:cubicBezTo>
                    <a:pt x="6973" y="5639"/>
                    <a:pt x="7206" y="5790"/>
                    <a:pt x="7160" y="5856"/>
                  </a:cubicBezTo>
                  <a:cubicBezTo>
                    <a:pt x="7141" y="5885"/>
                    <a:pt x="7081" y="5893"/>
                    <a:pt x="7029" y="5873"/>
                  </a:cubicBezTo>
                  <a:cubicBezTo>
                    <a:pt x="6976" y="5853"/>
                    <a:pt x="6703" y="5819"/>
                    <a:pt x="6421" y="5796"/>
                  </a:cubicBezTo>
                  <a:cubicBezTo>
                    <a:pt x="6016" y="5764"/>
                    <a:pt x="5862" y="5726"/>
                    <a:pt x="5680" y="5618"/>
                  </a:cubicBezTo>
                  <a:cubicBezTo>
                    <a:pt x="5532" y="5530"/>
                    <a:pt x="5452" y="5507"/>
                    <a:pt x="5452" y="5550"/>
                  </a:cubicBezTo>
                  <a:cubicBezTo>
                    <a:pt x="5452" y="5735"/>
                    <a:pt x="5830" y="6006"/>
                    <a:pt x="6088" y="6006"/>
                  </a:cubicBezTo>
                  <a:cubicBezTo>
                    <a:pt x="6154" y="6006"/>
                    <a:pt x="6255" y="6049"/>
                    <a:pt x="6314" y="6102"/>
                  </a:cubicBezTo>
                  <a:cubicBezTo>
                    <a:pt x="6373" y="6156"/>
                    <a:pt x="6533" y="6211"/>
                    <a:pt x="6669" y="6228"/>
                  </a:cubicBezTo>
                  <a:cubicBezTo>
                    <a:pt x="6821" y="6246"/>
                    <a:pt x="7001" y="6319"/>
                    <a:pt x="7139" y="6418"/>
                  </a:cubicBezTo>
                  <a:cubicBezTo>
                    <a:pt x="7261" y="6507"/>
                    <a:pt x="7387" y="6580"/>
                    <a:pt x="7418" y="6580"/>
                  </a:cubicBezTo>
                  <a:cubicBezTo>
                    <a:pt x="7449" y="6580"/>
                    <a:pt x="7606" y="6641"/>
                    <a:pt x="7765" y="6715"/>
                  </a:cubicBezTo>
                  <a:cubicBezTo>
                    <a:pt x="7986" y="6818"/>
                    <a:pt x="8092" y="6912"/>
                    <a:pt x="8213" y="7113"/>
                  </a:cubicBezTo>
                  <a:cubicBezTo>
                    <a:pt x="8398" y="7419"/>
                    <a:pt x="8473" y="7951"/>
                    <a:pt x="8359" y="8143"/>
                  </a:cubicBezTo>
                  <a:cubicBezTo>
                    <a:pt x="8310" y="8225"/>
                    <a:pt x="8306" y="8279"/>
                    <a:pt x="8348" y="8317"/>
                  </a:cubicBezTo>
                  <a:cubicBezTo>
                    <a:pt x="8441" y="8400"/>
                    <a:pt x="8214" y="8753"/>
                    <a:pt x="7907" y="9002"/>
                  </a:cubicBezTo>
                  <a:cubicBezTo>
                    <a:pt x="7761" y="9120"/>
                    <a:pt x="7518" y="9325"/>
                    <a:pt x="7367" y="9458"/>
                  </a:cubicBezTo>
                  <a:lnTo>
                    <a:pt x="7093" y="9699"/>
                  </a:lnTo>
                  <a:lnTo>
                    <a:pt x="6867" y="9631"/>
                  </a:lnTo>
                  <a:cubicBezTo>
                    <a:pt x="6730" y="9589"/>
                    <a:pt x="6541" y="9459"/>
                    <a:pt x="6381" y="9298"/>
                  </a:cubicBezTo>
                  <a:cubicBezTo>
                    <a:pt x="6217" y="9133"/>
                    <a:pt x="6035" y="9007"/>
                    <a:pt x="5890" y="8963"/>
                  </a:cubicBezTo>
                  <a:cubicBezTo>
                    <a:pt x="5666" y="8895"/>
                    <a:pt x="5654" y="8882"/>
                    <a:pt x="5597" y="8584"/>
                  </a:cubicBezTo>
                  <a:lnTo>
                    <a:pt x="5540" y="8278"/>
                  </a:lnTo>
                  <a:lnTo>
                    <a:pt x="5758" y="8090"/>
                  </a:lnTo>
                  <a:cubicBezTo>
                    <a:pt x="5946" y="7928"/>
                    <a:pt x="5974" y="7871"/>
                    <a:pt x="5973" y="7673"/>
                  </a:cubicBezTo>
                  <a:cubicBezTo>
                    <a:pt x="5971" y="7381"/>
                    <a:pt x="5839" y="7138"/>
                    <a:pt x="5371" y="6568"/>
                  </a:cubicBezTo>
                  <a:cubicBezTo>
                    <a:pt x="5165" y="6318"/>
                    <a:pt x="4987" y="6084"/>
                    <a:pt x="4973" y="6047"/>
                  </a:cubicBezTo>
                  <a:cubicBezTo>
                    <a:pt x="4953" y="5992"/>
                    <a:pt x="4932" y="5992"/>
                    <a:pt x="4858" y="6047"/>
                  </a:cubicBezTo>
                  <a:cubicBezTo>
                    <a:pt x="4779" y="6106"/>
                    <a:pt x="4721" y="6037"/>
                    <a:pt x="4417" y="5524"/>
                  </a:cubicBezTo>
                  <a:cubicBezTo>
                    <a:pt x="4054" y="4910"/>
                    <a:pt x="3942" y="4633"/>
                    <a:pt x="3942" y="4351"/>
                  </a:cubicBezTo>
                  <a:cubicBezTo>
                    <a:pt x="3942" y="4260"/>
                    <a:pt x="3921" y="4171"/>
                    <a:pt x="3893" y="4156"/>
                  </a:cubicBezTo>
                  <a:cubicBezTo>
                    <a:pt x="3866" y="4141"/>
                    <a:pt x="3827" y="3977"/>
                    <a:pt x="3807" y="3792"/>
                  </a:cubicBezTo>
                  <a:cubicBezTo>
                    <a:pt x="3788" y="3606"/>
                    <a:pt x="3718" y="3189"/>
                    <a:pt x="3649" y="2865"/>
                  </a:cubicBezTo>
                  <a:cubicBezTo>
                    <a:pt x="3572" y="2503"/>
                    <a:pt x="3536" y="2192"/>
                    <a:pt x="3558" y="2053"/>
                  </a:cubicBezTo>
                  <a:cubicBezTo>
                    <a:pt x="3599" y="1783"/>
                    <a:pt x="3540" y="1770"/>
                    <a:pt x="3327" y="1997"/>
                  </a:cubicBezTo>
                  <a:cubicBezTo>
                    <a:pt x="3042" y="2299"/>
                    <a:pt x="2781" y="2972"/>
                    <a:pt x="2781" y="3394"/>
                  </a:cubicBezTo>
                  <a:cubicBezTo>
                    <a:pt x="2781" y="3477"/>
                    <a:pt x="2758" y="3557"/>
                    <a:pt x="2730" y="3572"/>
                  </a:cubicBezTo>
                  <a:cubicBezTo>
                    <a:pt x="2678" y="3601"/>
                    <a:pt x="2198" y="3062"/>
                    <a:pt x="2198" y="2974"/>
                  </a:cubicBezTo>
                  <a:cubicBezTo>
                    <a:pt x="2198" y="2946"/>
                    <a:pt x="2177" y="2923"/>
                    <a:pt x="2150" y="2923"/>
                  </a:cubicBezTo>
                  <a:cubicBezTo>
                    <a:pt x="2061" y="2923"/>
                    <a:pt x="1967" y="3501"/>
                    <a:pt x="1967" y="4052"/>
                  </a:cubicBezTo>
                  <a:cubicBezTo>
                    <a:pt x="1967" y="4347"/>
                    <a:pt x="1946" y="4601"/>
                    <a:pt x="1921" y="4614"/>
                  </a:cubicBezTo>
                  <a:cubicBezTo>
                    <a:pt x="1897" y="4628"/>
                    <a:pt x="1722" y="4499"/>
                    <a:pt x="1532" y="4330"/>
                  </a:cubicBezTo>
                  <a:cubicBezTo>
                    <a:pt x="1341" y="4160"/>
                    <a:pt x="1161" y="4021"/>
                    <a:pt x="1132" y="4021"/>
                  </a:cubicBezTo>
                  <a:cubicBezTo>
                    <a:pt x="1053" y="4021"/>
                    <a:pt x="1131" y="5252"/>
                    <a:pt x="1231" y="5586"/>
                  </a:cubicBezTo>
                  <a:cubicBezTo>
                    <a:pt x="1278" y="5744"/>
                    <a:pt x="1306" y="5891"/>
                    <a:pt x="1290" y="5914"/>
                  </a:cubicBezTo>
                  <a:cubicBezTo>
                    <a:pt x="1274" y="5937"/>
                    <a:pt x="1173" y="5891"/>
                    <a:pt x="1067" y="5811"/>
                  </a:cubicBezTo>
                  <a:cubicBezTo>
                    <a:pt x="414" y="5318"/>
                    <a:pt x="398" y="5311"/>
                    <a:pt x="398" y="5442"/>
                  </a:cubicBezTo>
                  <a:cubicBezTo>
                    <a:pt x="400" y="5900"/>
                    <a:pt x="654" y="6710"/>
                    <a:pt x="906" y="7067"/>
                  </a:cubicBezTo>
                  <a:cubicBezTo>
                    <a:pt x="997" y="7197"/>
                    <a:pt x="1066" y="7375"/>
                    <a:pt x="1075" y="7509"/>
                  </a:cubicBezTo>
                  <a:cubicBezTo>
                    <a:pt x="1084" y="7632"/>
                    <a:pt x="1143" y="7812"/>
                    <a:pt x="1209" y="7909"/>
                  </a:cubicBezTo>
                  <a:cubicBezTo>
                    <a:pt x="1343" y="8103"/>
                    <a:pt x="1290" y="8189"/>
                    <a:pt x="1094" y="8095"/>
                  </a:cubicBezTo>
                  <a:cubicBezTo>
                    <a:pt x="1028" y="8063"/>
                    <a:pt x="801" y="7982"/>
                    <a:pt x="586" y="7916"/>
                  </a:cubicBezTo>
                  <a:cubicBezTo>
                    <a:pt x="372" y="7851"/>
                    <a:pt x="146" y="7778"/>
                    <a:pt x="86" y="7755"/>
                  </a:cubicBezTo>
                  <a:cubicBezTo>
                    <a:pt x="-7" y="7718"/>
                    <a:pt x="-17" y="7731"/>
                    <a:pt x="19" y="7839"/>
                  </a:cubicBezTo>
                  <a:cubicBezTo>
                    <a:pt x="106" y="8099"/>
                    <a:pt x="410" y="8600"/>
                    <a:pt x="629" y="8850"/>
                  </a:cubicBezTo>
                  <a:cubicBezTo>
                    <a:pt x="754" y="8992"/>
                    <a:pt x="844" y="9126"/>
                    <a:pt x="828" y="9149"/>
                  </a:cubicBezTo>
                  <a:cubicBezTo>
                    <a:pt x="812" y="9172"/>
                    <a:pt x="673" y="9190"/>
                    <a:pt x="522" y="9190"/>
                  </a:cubicBezTo>
                  <a:cubicBezTo>
                    <a:pt x="370" y="9190"/>
                    <a:pt x="199" y="9220"/>
                    <a:pt x="143" y="9257"/>
                  </a:cubicBezTo>
                  <a:cubicBezTo>
                    <a:pt x="50" y="9319"/>
                    <a:pt x="72" y="9355"/>
                    <a:pt x="398" y="9675"/>
                  </a:cubicBezTo>
                  <a:cubicBezTo>
                    <a:pt x="594" y="9867"/>
                    <a:pt x="924" y="10122"/>
                    <a:pt x="1129" y="10241"/>
                  </a:cubicBezTo>
                  <a:cubicBezTo>
                    <a:pt x="1334" y="10361"/>
                    <a:pt x="1484" y="10480"/>
                    <a:pt x="1465" y="10509"/>
                  </a:cubicBezTo>
                  <a:cubicBezTo>
                    <a:pt x="1444" y="10539"/>
                    <a:pt x="1287" y="10552"/>
                    <a:pt x="1102" y="10538"/>
                  </a:cubicBezTo>
                  <a:cubicBezTo>
                    <a:pt x="923" y="10525"/>
                    <a:pt x="716" y="10526"/>
                    <a:pt x="643" y="10543"/>
                  </a:cubicBezTo>
                  <a:lnTo>
                    <a:pt x="522" y="10572"/>
                  </a:lnTo>
                  <a:cubicBezTo>
                    <a:pt x="521" y="10574"/>
                    <a:pt x="519" y="10575"/>
                    <a:pt x="519" y="10577"/>
                  </a:cubicBezTo>
                  <a:cubicBezTo>
                    <a:pt x="519" y="10579"/>
                    <a:pt x="519" y="10582"/>
                    <a:pt x="519" y="10584"/>
                  </a:cubicBezTo>
                  <a:lnTo>
                    <a:pt x="659" y="10758"/>
                  </a:lnTo>
                  <a:cubicBezTo>
                    <a:pt x="980" y="11149"/>
                    <a:pt x="1616" y="11409"/>
                    <a:pt x="2488" y="11508"/>
                  </a:cubicBezTo>
                  <a:cubicBezTo>
                    <a:pt x="2792" y="11542"/>
                    <a:pt x="3040" y="11594"/>
                    <a:pt x="3039" y="11621"/>
                  </a:cubicBezTo>
                  <a:cubicBezTo>
                    <a:pt x="3038" y="11649"/>
                    <a:pt x="2976" y="11843"/>
                    <a:pt x="2902" y="12053"/>
                  </a:cubicBezTo>
                  <a:cubicBezTo>
                    <a:pt x="2774" y="12416"/>
                    <a:pt x="2747" y="12939"/>
                    <a:pt x="2854" y="13035"/>
                  </a:cubicBezTo>
                  <a:cubicBezTo>
                    <a:pt x="2874" y="13052"/>
                    <a:pt x="3060" y="12960"/>
                    <a:pt x="3267" y="12827"/>
                  </a:cubicBezTo>
                  <a:cubicBezTo>
                    <a:pt x="3475" y="12694"/>
                    <a:pt x="3660" y="12605"/>
                    <a:pt x="3678" y="12632"/>
                  </a:cubicBezTo>
                  <a:cubicBezTo>
                    <a:pt x="3697" y="12658"/>
                    <a:pt x="3685" y="12842"/>
                    <a:pt x="3654" y="13037"/>
                  </a:cubicBezTo>
                  <a:cubicBezTo>
                    <a:pt x="3624" y="13232"/>
                    <a:pt x="3608" y="13398"/>
                    <a:pt x="3619" y="13408"/>
                  </a:cubicBezTo>
                  <a:cubicBezTo>
                    <a:pt x="3649" y="13435"/>
                    <a:pt x="3936" y="13294"/>
                    <a:pt x="4167" y="13138"/>
                  </a:cubicBezTo>
                  <a:cubicBezTo>
                    <a:pt x="4276" y="13065"/>
                    <a:pt x="4387" y="13020"/>
                    <a:pt x="4415" y="13035"/>
                  </a:cubicBezTo>
                  <a:cubicBezTo>
                    <a:pt x="4442" y="13050"/>
                    <a:pt x="4466" y="13202"/>
                    <a:pt x="4466" y="13372"/>
                  </a:cubicBezTo>
                  <a:cubicBezTo>
                    <a:pt x="4466" y="13540"/>
                    <a:pt x="4474" y="13676"/>
                    <a:pt x="4484" y="13681"/>
                  </a:cubicBezTo>
                  <a:cubicBezTo>
                    <a:pt x="4486" y="13682"/>
                    <a:pt x="4486" y="13680"/>
                    <a:pt x="4487" y="13681"/>
                  </a:cubicBezTo>
                  <a:cubicBezTo>
                    <a:pt x="4574" y="13679"/>
                    <a:pt x="4930" y="13543"/>
                    <a:pt x="5059" y="13462"/>
                  </a:cubicBezTo>
                  <a:cubicBezTo>
                    <a:pt x="5147" y="13407"/>
                    <a:pt x="5224" y="13380"/>
                    <a:pt x="5229" y="13404"/>
                  </a:cubicBezTo>
                  <a:cubicBezTo>
                    <a:pt x="5234" y="13427"/>
                    <a:pt x="5243" y="13471"/>
                    <a:pt x="5250" y="13500"/>
                  </a:cubicBezTo>
                  <a:cubicBezTo>
                    <a:pt x="5258" y="13529"/>
                    <a:pt x="5267" y="13599"/>
                    <a:pt x="5272" y="13657"/>
                  </a:cubicBezTo>
                  <a:cubicBezTo>
                    <a:pt x="5289" y="13893"/>
                    <a:pt x="5366" y="13915"/>
                    <a:pt x="5640" y="13770"/>
                  </a:cubicBezTo>
                  <a:cubicBezTo>
                    <a:pt x="5781" y="13696"/>
                    <a:pt x="5932" y="13600"/>
                    <a:pt x="5973" y="13556"/>
                  </a:cubicBezTo>
                  <a:cubicBezTo>
                    <a:pt x="6074" y="13446"/>
                    <a:pt x="6150" y="13500"/>
                    <a:pt x="6150" y="13681"/>
                  </a:cubicBezTo>
                  <a:cubicBezTo>
                    <a:pt x="6150" y="14039"/>
                    <a:pt x="6333" y="14090"/>
                    <a:pt x="6720" y="13838"/>
                  </a:cubicBezTo>
                  <a:cubicBezTo>
                    <a:pt x="6852" y="13752"/>
                    <a:pt x="6973" y="13681"/>
                    <a:pt x="6986" y="13681"/>
                  </a:cubicBezTo>
                  <a:cubicBezTo>
                    <a:pt x="6994" y="13681"/>
                    <a:pt x="7026" y="13722"/>
                    <a:pt x="7064" y="13773"/>
                  </a:cubicBezTo>
                  <a:cubicBezTo>
                    <a:pt x="6827" y="13321"/>
                    <a:pt x="6736" y="12850"/>
                    <a:pt x="6736" y="12193"/>
                  </a:cubicBezTo>
                  <a:cubicBezTo>
                    <a:pt x="6736" y="11461"/>
                    <a:pt x="6790" y="11171"/>
                    <a:pt x="6988" y="10784"/>
                  </a:cubicBezTo>
                  <a:cubicBezTo>
                    <a:pt x="7338" y="10105"/>
                    <a:pt x="8301" y="9226"/>
                    <a:pt x="9068" y="8888"/>
                  </a:cubicBezTo>
                  <a:cubicBezTo>
                    <a:pt x="9618" y="8646"/>
                    <a:pt x="9849" y="8606"/>
                    <a:pt x="10682" y="8609"/>
                  </a:cubicBezTo>
                  <a:cubicBezTo>
                    <a:pt x="11799" y="8612"/>
                    <a:pt x="11961" y="8644"/>
                    <a:pt x="12754" y="9031"/>
                  </a:cubicBezTo>
                  <a:cubicBezTo>
                    <a:pt x="14552" y="9908"/>
                    <a:pt x="15351" y="11994"/>
                    <a:pt x="14522" y="13645"/>
                  </a:cubicBezTo>
                  <a:cubicBezTo>
                    <a:pt x="14170" y="14344"/>
                    <a:pt x="13755" y="14761"/>
                    <a:pt x="13498" y="14672"/>
                  </a:cubicBezTo>
                  <a:cubicBezTo>
                    <a:pt x="13405" y="14640"/>
                    <a:pt x="13299" y="14684"/>
                    <a:pt x="13262" y="14771"/>
                  </a:cubicBezTo>
                  <a:cubicBezTo>
                    <a:pt x="13224" y="14858"/>
                    <a:pt x="13124" y="14905"/>
                    <a:pt x="13036" y="14875"/>
                  </a:cubicBezTo>
                  <a:cubicBezTo>
                    <a:pt x="12940" y="14842"/>
                    <a:pt x="12853" y="14904"/>
                    <a:pt x="12816" y="15032"/>
                  </a:cubicBezTo>
                  <a:cubicBezTo>
                    <a:pt x="12771" y="15183"/>
                    <a:pt x="12687" y="15227"/>
                    <a:pt x="12523" y="15189"/>
                  </a:cubicBezTo>
                  <a:cubicBezTo>
                    <a:pt x="12352" y="15149"/>
                    <a:pt x="12286" y="15192"/>
                    <a:pt x="12260" y="15355"/>
                  </a:cubicBezTo>
                  <a:cubicBezTo>
                    <a:pt x="12240" y="15475"/>
                    <a:pt x="12097" y="15628"/>
                    <a:pt x="11940" y="15695"/>
                  </a:cubicBezTo>
                  <a:cubicBezTo>
                    <a:pt x="11490" y="15888"/>
                    <a:pt x="10568" y="15933"/>
                    <a:pt x="9882" y="15799"/>
                  </a:cubicBezTo>
                  <a:cubicBezTo>
                    <a:pt x="9314" y="15688"/>
                    <a:pt x="9248" y="15647"/>
                    <a:pt x="9194" y="15369"/>
                  </a:cubicBezTo>
                  <a:cubicBezTo>
                    <a:pt x="9154" y="15164"/>
                    <a:pt x="9102" y="15104"/>
                    <a:pt x="9041" y="15191"/>
                  </a:cubicBezTo>
                  <a:cubicBezTo>
                    <a:pt x="8917" y="15367"/>
                    <a:pt x="8737" y="15250"/>
                    <a:pt x="8737" y="14993"/>
                  </a:cubicBezTo>
                  <a:cubicBezTo>
                    <a:pt x="8737" y="14843"/>
                    <a:pt x="8685" y="14801"/>
                    <a:pt x="8555" y="14846"/>
                  </a:cubicBezTo>
                  <a:cubicBezTo>
                    <a:pt x="8433" y="14888"/>
                    <a:pt x="8354" y="14839"/>
                    <a:pt x="8313" y="14699"/>
                  </a:cubicBezTo>
                  <a:cubicBezTo>
                    <a:pt x="8256" y="14505"/>
                    <a:pt x="8234" y="14503"/>
                    <a:pt x="8047" y="14655"/>
                  </a:cubicBezTo>
                  <a:cubicBezTo>
                    <a:pt x="7858" y="14808"/>
                    <a:pt x="7826" y="14796"/>
                    <a:pt x="7553" y="14475"/>
                  </a:cubicBezTo>
                  <a:cubicBezTo>
                    <a:pt x="7422" y="14321"/>
                    <a:pt x="7309" y="14174"/>
                    <a:pt x="7214" y="14028"/>
                  </a:cubicBezTo>
                  <a:cubicBezTo>
                    <a:pt x="7215" y="14057"/>
                    <a:pt x="7194" y="14073"/>
                    <a:pt x="7150" y="14093"/>
                  </a:cubicBezTo>
                  <a:cubicBezTo>
                    <a:pt x="7095" y="14119"/>
                    <a:pt x="6963" y="14157"/>
                    <a:pt x="6857" y="14178"/>
                  </a:cubicBezTo>
                  <a:cubicBezTo>
                    <a:pt x="6603" y="14227"/>
                    <a:pt x="6274" y="14491"/>
                    <a:pt x="6142" y="14752"/>
                  </a:cubicBezTo>
                  <a:cubicBezTo>
                    <a:pt x="5974" y="15084"/>
                    <a:pt x="5999" y="15571"/>
                    <a:pt x="6204" y="15941"/>
                  </a:cubicBezTo>
                  <a:lnTo>
                    <a:pt x="6370" y="16243"/>
                  </a:lnTo>
                  <a:lnTo>
                    <a:pt x="6542" y="16112"/>
                  </a:lnTo>
                  <a:cubicBezTo>
                    <a:pt x="6730" y="15971"/>
                    <a:pt x="6791" y="15993"/>
                    <a:pt x="6873" y="16233"/>
                  </a:cubicBezTo>
                  <a:cubicBezTo>
                    <a:pt x="6896" y="16300"/>
                    <a:pt x="7040" y="16479"/>
                    <a:pt x="7193" y="16631"/>
                  </a:cubicBezTo>
                  <a:cubicBezTo>
                    <a:pt x="7345" y="16782"/>
                    <a:pt x="7482" y="16936"/>
                    <a:pt x="7496" y="16973"/>
                  </a:cubicBezTo>
                  <a:cubicBezTo>
                    <a:pt x="7533" y="17073"/>
                    <a:pt x="7633" y="17000"/>
                    <a:pt x="7743" y="16790"/>
                  </a:cubicBezTo>
                  <a:cubicBezTo>
                    <a:pt x="7797" y="16689"/>
                    <a:pt x="7861" y="16607"/>
                    <a:pt x="7888" y="16607"/>
                  </a:cubicBezTo>
                  <a:cubicBezTo>
                    <a:pt x="7916" y="16607"/>
                    <a:pt x="7992" y="16690"/>
                    <a:pt x="8058" y="16790"/>
                  </a:cubicBezTo>
                  <a:cubicBezTo>
                    <a:pt x="8186" y="16986"/>
                    <a:pt x="8300" y="17018"/>
                    <a:pt x="8415" y="16894"/>
                  </a:cubicBezTo>
                  <a:cubicBezTo>
                    <a:pt x="8616" y="16676"/>
                    <a:pt x="8646" y="17070"/>
                    <a:pt x="8474" y="17673"/>
                  </a:cubicBezTo>
                  <a:cubicBezTo>
                    <a:pt x="8259" y="18429"/>
                    <a:pt x="7780" y="19223"/>
                    <a:pt x="7123" y="19909"/>
                  </a:cubicBezTo>
                  <a:lnTo>
                    <a:pt x="6835" y="20210"/>
                  </a:lnTo>
                  <a:lnTo>
                    <a:pt x="7123" y="20210"/>
                  </a:lnTo>
                  <a:cubicBezTo>
                    <a:pt x="7309" y="20210"/>
                    <a:pt x="7502" y="20166"/>
                    <a:pt x="7679" y="20085"/>
                  </a:cubicBezTo>
                  <a:cubicBezTo>
                    <a:pt x="7829" y="20017"/>
                    <a:pt x="7964" y="19980"/>
                    <a:pt x="7980" y="20003"/>
                  </a:cubicBezTo>
                  <a:cubicBezTo>
                    <a:pt x="7995" y="20025"/>
                    <a:pt x="7977" y="20163"/>
                    <a:pt x="7939" y="20309"/>
                  </a:cubicBezTo>
                  <a:cubicBezTo>
                    <a:pt x="7902" y="20455"/>
                    <a:pt x="7889" y="20590"/>
                    <a:pt x="7910" y="20608"/>
                  </a:cubicBezTo>
                  <a:cubicBezTo>
                    <a:pt x="7931" y="20627"/>
                    <a:pt x="8111" y="20572"/>
                    <a:pt x="8310" y="20483"/>
                  </a:cubicBezTo>
                  <a:cubicBezTo>
                    <a:pt x="8509" y="20394"/>
                    <a:pt x="8690" y="20333"/>
                    <a:pt x="8713" y="20345"/>
                  </a:cubicBezTo>
                  <a:cubicBezTo>
                    <a:pt x="8736" y="20358"/>
                    <a:pt x="8739" y="20497"/>
                    <a:pt x="8721" y="20654"/>
                  </a:cubicBezTo>
                  <a:cubicBezTo>
                    <a:pt x="8692" y="20911"/>
                    <a:pt x="8701" y="20941"/>
                    <a:pt x="8799" y="20941"/>
                  </a:cubicBezTo>
                  <a:cubicBezTo>
                    <a:pt x="9005" y="20941"/>
                    <a:pt x="9319" y="20838"/>
                    <a:pt x="9592" y="20683"/>
                  </a:cubicBezTo>
                  <a:cubicBezTo>
                    <a:pt x="9741" y="20598"/>
                    <a:pt x="9872" y="20545"/>
                    <a:pt x="9885" y="20565"/>
                  </a:cubicBezTo>
                  <a:cubicBezTo>
                    <a:pt x="9897" y="20585"/>
                    <a:pt x="9941" y="20711"/>
                    <a:pt x="9981" y="20845"/>
                  </a:cubicBezTo>
                  <a:cubicBezTo>
                    <a:pt x="10068" y="21134"/>
                    <a:pt x="10343" y="21449"/>
                    <a:pt x="10588" y="21542"/>
                  </a:cubicBezTo>
                  <a:cubicBezTo>
                    <a:pt x="10742" y="21600"/>
                    <a:pt x="10793" y="21596"/>
                    <a:pt x="10981" y="21510"/>
                  </a:cubicBezTo>
                  <a:cubicBezTo>
                    <a:pt x="11239" y="21392"/>
                    <a:pt x="11453" y="21146"/>
                    <a:pt x="11548" y="20862"/>
                  </a:cubicBezTo>
                  <a:cubicBezTo>
                    <a:pt x="11586" y="20747"/>
                    <a:pt x="11628" y="20622"/>
                    <a:pt x="11642" y="20584"/>
                  </a:cubicBezTo>
                  <a:cubicBezTo>
                    <a:pt x="11659" y="20535"/>
                    <a:pt x="11720" y="20554"/>
                    <a:pt x="11859" y="20649"/>
                  </a:cubicBezTo>
                  <a:cubicBezTo>
                    <a:pt x="12076" y="20798"/>
                    <a:pt x="12484" y="20941"/>
                    <a:pt x="12692" y="20941"/>
                  </a:cubicBezTo>
                  <a:cubicBezTo>
                    <a:pt x="12806" y="20941"/>
                    <a:pt x="12829" y="20913"/>
                    <a:pt x="12829" y="20787"/>
                  </a:cubicBezTo>
                  <a:cubicBezTo>
                    <a:pt x="12829" y="20703"/>
                    <a:pt x="12802" y="20571"/>
                    <a:pt x="12770" y="20495"/>
                  </a:cubicBezTo>
                  <a:cubicBezTo>
                    <a:pt x="12738" y="20419"/>
                    <a:pt x="12727" y="20338"/>
                    <a:pt x="12743" y="20314"/>
                  </a:cubicBezTo>
                  <a:cubicBezTo>
                    <a:pt x="12760" y="20290"/>
                    <a:pt x="12947" y="20352"/>
                    <a:pt x="13160" y="20452"/>
                  </a:cubicBezTo>
                  <a:cubicBezTo>
                    <a:pt x="13383" y="20556"/>
                    <a:pt x="13568" y="20613"/>
                    <a:pt x="13597" y="20587"/>
                  </a:cubicBezTo>
                  <a:cubicBezTo>
                    <a:pt x="13627" y="20560"/>
                    <a:pt x="13623" y="20443"/>
                    <a:pt x="13589" y="20309"/>
                  </a:cubicBezTo>
                  <a:cubicBezTo>
                    <a:pt x="13558" y="20183"/>
                    <a:pt x="13554" y="20061"/>
                    <a:pt x="13579" y="20039"/>
                  </a:cubicBezTo>
                  <a:cubicBezTo>
                    <a:pt x="13604" y="20017"/>
                    <a:pt x="13738" y="20044"/>
                    <a:pt x="13880" y="20102"/>
                  </a:cubicBezTo>
                  <a:cubicBezTo>
                    <a:pt x="14021" y="20160"/>
                    <a:pt x="14262" y="20207"/>
                    <a:pt x="14417" y="20208"/>
                  </a:cubicBezTo>
                  <a:lnTo>
                    <a:pt x="14696" y="20210"/>
                  </a:lnTo>
                  <a:cubicBezTo>
                    <a:pt x="14696" y="20210"/>
                    <a:pt x="14696" y="20209"/>
                    <a:pt x="14696" y="20208"/>
                  </a:cubicBezTo>
                  <a:lnTo>
                    <a:pt x="14425" y="19935"/>
                  </a:lnTo>
                  <a:cubicBezTo>
                    <a:pt x="13686" y="19197"/>
                    <a:pt x="13091" y="18115"/>
                    <a:pt x="12969" y="17287"/>
                  </a:cubicBezTo>
                  <a:cubicBezTo>
                    <a:pt x="12938" y="17077"/>
                    <a:pt x="12940" y="16965"/>
                    <a:pt x="12985" y="16923"/>
                  </a:cubicBezTo>
                  <a:cubicBezTo>
                    <a:pt x="12986" y="16921"/>
                    <a:pt x="12987" y="16917"/>
                    <a:pt x="12988" y="16916"/>
                  </a:cubicBezTo>
                  <a:cubicBezTo>
                    <a:pt x="12991" y="16908"/>
                    <a:pt x="12992" y="16904"/>
                    <a:pt x="12996" y="16899"/>
                  </a:cubicBezTo>
                  <a:cubicBezTo>
                    <a:pt x="13007" y="16884"/>
                    <a:pt x="13024" y="16879"/>
                    <a:pt x="13044" y="16887"/>
                  </a:cubicBezTo>
                  <a:cubicBezTo>
                    <a:pt x="13051" y="16889"/>
                    <a:pt x="13058" y="16893"/>
                    <a:pt x="13066" y="16899"/>
                  </a:cubicBezTo>
                  <a:cubicBezTo>
                    <a:pt x="13068" y="16901"/>
                    <a:pt x="13073" y="16906"/>
                    <a:pt x="13076" y="16908"/>
                  </a:cubicBezTo>
                  <a:cubicBezTo>
                    <a:pt x="13099" y="16913"/>
                    <a:pt x="13125" y="16920"/>
                    <a:pt x="13154" y="16932"/>
                  </a:cubicBezTo>
                  <a:cubicBezTo>
                    <a:pt x="13315" y="16999"/>
                    <a:pt x="13378" y="16960"/>
                    <a:pt x="13563" y="16679"/>
                  </a:cubicBezTo>
                  <a:cubicBezTo>
                    <a:pt x="13620" y="16592"/>
                    <a:pt x="13639" y="16604"/>
                    <a:pt x="13780" y="16805"/>
                  </a:cubicBezTo>
                  <a:lnTo>
                    <a:pt x="13936" y="17027"/>
                  </a:lnTo>
                  <a:lnTo>
                    <a:pt x="14229" y="16752"/>
                  </a:lnTo>
                  <a:cubicBezTo>
                    <a:pt x="14389" y="16600"/>
                    <a:pt x="14574" y="16377"/>
                    <a:pt x="14637" y="16255"/>
                  </a:cubicBezTo>
                  <a:cubicBezTo>
                    <a:pt x="14701" y="16133"/>
                    <a:pt x="14763" y="16033"/>
                    <a:pt x="14777" y="16033"/>
                  </a:cubicBezTo>
                  <a:cubicBezTo>
                    <a:pt x="14791" y="16033"/>
                    <a:pt x="14885" y="16076"/>
                    <a:pt x="14986" y="16132"/>
                  </a:cubicBezTo>
                  <a:lnTo>
                    <a:pt x="15172" y="16233"/>
                  </a:lnTo>
                  <a:lnTo>
                    <a:pt x="15336" y="15919"/>
                  </a:lnTo>
                  <a:cubicBezTo>
                    <a:pt x="15595" y="15427"/>
                    <a:pt x="15535" y="14802"/>
                    <a:pt x="15196" y="14475"/>
                  </a:cubicBezTo>
                  <a:cubicBezTo>
                    <a:pt x="15044" y="14328"/>
                    <a:pt x="14678" y="14151"/>
                    <a:pt x="14527" y="14151"/>
                  </a:cubicBezTo>
                  <a:cubicBezTo>
                    <a:pt x="14324" y="14151"/>
                    <a:pt x="14283" y="14051"/>
                    <a:pt x="14409" y="13860"/>
                  </a:cubicBezTo>
                  <a:cubicBezTo>
                    <a:pt x="14545" y="13652"/>
                    <a:pt x="14576" y="13646"/>
                    <a:pt x="14723" y="13794"/>
                  </a:cubicBezTo>
                  <a:cubicBezTo>
                    <a:pt x="14834" y="13906"/>
                    <a:pt x="15032" y="13998"/>
                    <a:pt x="15166" y="14016"/>
                  </a:cubicBezTo>
                  <a:cubicBezTo>
                    <a:pt x="15201" y="14017"/>
                    <a:pt x="15232" y="14016"/>
                    <a:pt x="15255" y="14014"/>
                  </a:cubicBezTo>
                  <a:cubicBezTo>
                    <a:pt x="15268" y="14010"/>
                    <a:pt x="15282" y="14007"/>
                    <a:pt x="15290" y="13999"/>
                  </a:cubicBezTo>
                  <a:cubicBezTo>
                    <a:pt x="15324" y="13969"/>
                    <a:pt x="15355" y="13844"/>
                    <a:pt x="15360" y="13722"/>
                  </a:cubicBezTo>
                  <a:cubicBezTo>
                    <a:pt x="15364" y="13600"/>
                    <a:pt x="15371" y="13479"/>
                    <a:pt x="15376" y="13454"/>
                  </a:cubicBezTo>
                  <a:cubicBezTo>
                    <a:pt x="15381" y="13429"/>
                    <a:pt x="15491" y="13494"/>
                    <a:pt x="15620" y="13599"/>
                  </a:cubicBezTo>
                  <a:cubicBezTo>
                    <a:pt x="15937" y="13856"/>
                    <a:pt x="16130" y="13935"/>
                    <a:pt x="16201" y="13835"/>
                  </a:cubicBezTo>
                  <a:cubicBezTo>
                    <a:pt x="16230" y="13794"/>
                    <a:pt x="16257" y="13686"/>
                    <a:pt x="16257" y="13594"/>
                  </a:cubicBezTo>
                  <a:cubicBezTo>
                    <a:pt x="16258" y="13418"/>
                    <a:pt x="16337" y="13327"/>
                    <a:pt x="16405" y="13425"/>
                  </a:cubicBezTo>
                  <a:cubicBezTo>
                    <a:pt x="16450" y="13491"/>
                    <a:pt x="16887" y="13679"/>
                    <a:pt x="16999" y="13681"/>
                  </a:cubicBezTo>
                  <a:cubicBezTo>
                    <a:pt x="17049" y="13682"/>
                    <a:pt x="17071" y="13587"/>
                    <a:pt x="17071" y="13377"/>
                  </a:cubicBezTo>
                  <a:cubicBezTo>
                    <a:pt x="17071" y="13210"/>
                    <a:pt x="17086" y="13057"/>
                    <a:pt x="17106" y="13039"/>
                  </a:cubicBezTo>
                  <a:cubicBezTo>
                    <a:pt x="17126" y="13022"/>
                    <a:pt x="17224" y="13062"/>
                    <a:pt x="17324" y="13129"/>
                  </a:cubicBezTo>
                  <a:cubicBezTo>
                    <a:pt x="17424" y="13196"/>
                    <a:pt x="17591" y="13291"/>
                    <a:pt x="17695" y="13339"/>
                  </a:cubicBezTo>
                  <a:lnTo>
                    <a:pt x="17883" y="13423"/>
                  </a:lnTo>
                  <a:lnTo>
                    <a:pt x="17883" y="13201"/>
                  </a:lnTo>
                  <a:cubicBezTo>
                    <a:pt x="17883" y="13078"/>
                    <a:pt x="17858" y="12901"/>
                    <a:pt x="17829" y="12808"/>
                  </a:cubicBezTo>
                  <a:cubicBezTo>
                    <a:pt x="17798" y="12711"/>
                    <a:pt x="17797" y="12626"/>
                    <a:pt x="17826" y="12610"/>
                  </a:cubicBezTo>
                  <a:cubicBezTo>
                    <a:pt x="17854" y="12594"/>
                    <a:pt x="18038" y="12687"/>
                    <a:pt x="18235" y="12818"/>
                  </a:cubicBezTo>
                  <a:cubicBezTo>
                    <a:pt x="18431" y="12948"/>
                    <a:pt x="18615" y="13056"/>
                    <a:pt x="18640" y="13056"/>
                  </a:cubicBezTo>
                  <a:cubicBezTo>
                    <a:pt x="18717" y="13056"/>
                    <a:pt x="18769" y="12646"/>
                    <a:pt x="18726" y="12388"/>
                  </a:cubicBezTo>
                  <a:cubicBezTo>
                    <a:pt x="18704" y="12256"/>
                    <a:pt x="18637" y="12034"/>
                    <a:pt x="18576" y="11894"/>
                  </a:cubicBezTo>
                  <a:cubicBezTo>
                    <a:pt x="18514" y="11754"/>
                    <a:pt x="18477" y="11616"/>
                    <a:pt x="18495" y="11590"/>
                  </a:cubicBezTo>
                  <a:cubicBezTo>
                    <a:pt x="18513" y="11563"/>
                    <a:pt x="18634" y="11542"/>
                    <a:pt x="18761" y="11542"/>
                  </a:cubicBezTo>
                  <a:cubicBezTo>
                    <a:pt x="19144" y="11542"/>
                    <a:pt x="19858" y="11385"/>
                    <a:pt x="20209" y="11226"/>
                  </a:cubicBezTo>
                  <a:cubicBezTo>
                    <a:pt x="20486" y="11100"/>
                    <a:pt x="20987" y="10684"/>
                    <a:pt x="20999" y="10579"/>
                  </a:cubicBezTo>
                  <a:cubicBezTo>
                    <a:pt x="20994" y="10572"/>
                    <a:pt x="20985" y="10564"/>
                    <a:pt x="20970" y="10557"/>
                  </a:cubicBezTo>
                  <a:cubicBezTo>
                    <a:pt x="20964" y="10555"/>
                    <a:pt x="20955" y="10555"/>
                    <a:pt x="20948" y="10553"/>
                  </a:cubicBezTo>
                  <a:cubicBezTo>
                    <a:pt x="20871" y="10545"/>
                    <a:pt x="20712" y="10541"/>
                    <a:pt x="20534" y="10543"/>
                  </a:cubicBezTo>
                  <a:cubicBezTo>
                    <a:pt x="20295" y="10546"/>
                    <a:pt x="20084" y="10530"/>
                    <a:pt x="20067" y="10504"/>
                  </a:cubicBezTo>
                  <a:cubicBezTo>
                    <a:pt x="20050" y="10479"/>
                    <a:pt x="20202" y="10360"/>
                    <a:pt x="20405" y="10241"/>
                  </a:cubicBezTo>
                  <a:cubicBezTo>
                    <a:pt x="20788" y="10019"/>
                    <a:pt x="21426" y="9446"/>
                    <a:pt x="21426" y="9325"/>
                  </a:cubicBezTo>
                  <a:cubicBezTo>
                    <a:pt x="21426" y="9243"/>
                    <a:pt x="21248" y="9193"/>
                    <a:pt x="20951" y="9192"/>
                  </a:cubicBezTo>
                  <a:cubicBezTo>
                    <a:pt x="20834" y="9192"/>
                    <a:pt x="20726" y="9170"/>
                    <a:pt x="20706" y="9144"/>
                  </a:cubicBezTo>
                  <a:cubicBezTo>
                    <a:pt x="20704" y="9144"/>
                    <a:pt x="20683" y="9144"/>
                    <a:pt x="20682" y="9144"/>
                  </a:cubicBezTo>
                  <a:cubicBezTo>
                    <a:pt x="20678" y="9143"/>
                    <a:pt x="20694" y="9121"/>
                    <a:pt x="20717" y="9093"/>
                  </a:cubicBezTo>
                  <a:cubicBezTo>
                    <a:pt x="20742" y="9040"/>
                    <a:pt x="20802" y="8956"/>
                    <a:pt x="20884" y="8869"/>
                  </a:cubicBezTo>
                  <a:cubicBezTo>
                    <a:pt x="21093" y="8645"/>
                    <a:pt x="21583" y="7801"/>
                    <a:pt x="21531" y="7755"/>
                  </a:cubicBezTo>
                  <a:cubicBezTo>
                    <a:pt x="21516" y="7741"/>
                    <a:pt x="21371" y="7777"/>
                    <a:pt x="21206" y="7834"/>
                  </a:cubicBezTo>
                  <a:cubicBezTo>
                    <a:pt x="21041" y="7891"/>
                    <a:pt x="20771" y="7985"/>
                    <a:pt x="20607" y="8042"/>
                  </a:cubicBezTo>
                  <a:cubicBezTo>
                    <a:pt x="20443" y="8098"/>
                    <a:pt x="20285" y="8132"/>
                    <a:pt x="20258" y="8116"/>
                  </a:cubicBezTo>
                  <a:cubicBezTo>
                    <a:pt x="20230" y="8101"/>
                    <a:pt x="20261" y="7997"/>
                    <a:pt x="20325" y="7885"/>
                  </a:cubicBezTo>
                  <a:cubicBezTo>
                    <a:pt x="20388" y="7773"/>
                    <a:pt x="20440" y="7615"/>
                    <a:pt x="20440" y="7535"/>
                  </a:cubicBezTo>
                  <a:cubicBezTo>
                    <a:pt x="20440" y="7455"/>
                    <a:pt x="20543" y="7201"/>
                    <a:pt x="20671" y="6971"/>
                  </a:cubicBezTo>
                  <a:cubicBezTo>
                    <a:pt x="20914" y="6534"/>
                    <a:pt x="21044" y="6139"/>
                    <a:pt x="21109" y="5620"/>
                  </a:cubicBezTo>
                  <a:lnTo>
                    <a:pt x="21147" y="5311"/>
                  </a:lnTo>
                  <a:lnTo>
                    <a:pt x="20865" y="5511"/>
                  </a:lnTo>
                  <a:cubicBezTo>
                    <a:pt x="20710" y="5622"/>
                    <a:pt x="20517" y="5769"/>
                    <a:pt x="20432" y="5837"/>
                  </a:cubicBezTo>
                  <a:cubicBezTo>
                    <a:pt x="20228" y="6003"/>
                    <a:pt x="20187" y="5923"/>
                    <a:pt x="20293" y="5560"/>
                  </a:cubicBezTo>
                  <a:cubicBezTo>
                    <a:pt x="20358" y="5335"/>
                    <a:pt x="20409" y="4952"/>
                    <a:pt x="20427" y="4634"/>
                  </a:cubicBezTo>
                  <a:lnTo>
                    <a:pt x="20435" y="4431"/>
                  </a:lnTo>
                  <a:cubicBezTo>
                    <a:pt x="20436" y="4320"/>
                    <a:pt x="20429" y="4226"/>
                    <a:pt x="20416" y="4166"/>
                  </a:cubicBezTo>
                  <a:lnTo>
                    <a:pt x="20378" y="3985"/>
                  </a:lnTo>
                  <a:lnTo>
                    <a:pt x="20008" y="4313"/>
                  </a:lnTo>
                  <a:cubicBezTo>
                    <a:pt x="19804" y="4493"/>
                    <a:pt x="19624" y="4627"/>
                    <a:pt x="19605" y="4609"/>
                  </a:cubicBezTo>
                  <a:cubicBezTo>
                    <a:pt x="19585" y="4592"/>
                    <a:pt x="19567" y="4363"/>
                    <a:pt x="19567" y="4100"/>
                  </a:cubicBezTo>
                  <a:cubicBezTo>
                    <a:pt x="19567" y="3666"/>
                    <a:pt x="19486" y="3069"/>
                    <a:pt x="19411" y="2960"/>
                  </a:cubicBezTo>
                  <a:cubicBezTo>
                    <a:pt x="19395" y="2936"/>
                    <a:pt x="19337" y="2974"/>
                    <a:pt x="19285" y="3044"/>
                  </a:cubicBezTo>
                  <a:cubicBezTo>
                    <a:pt x="19233" y="3114"/>
                    <a:pt x="19118" y="3272"/>
                    <a:pt x="19027" y="3394"/>
                  </a:cubicBezTo>
                  <a:cubicBezTo>
                    <a:pt x="18937" y="3516"/>
                    <a:pt x="18840" y="3595"/>
                    <a:pt x="18815" y="3570"/>
                  </a:cubicBezTo>
                  <a:cubicBezTo>
                    <a:pt x="18807" y="3562"/>
                    <a:pt x="18797" y="3532"/>
                    <a:pt x="18785" y="3495"/>
                  </a:cubicBezTo>
                  <a:cubicBezTo>
                    <a:pt x="18785" y="3493"/>
                    <a:pt x="18783" y="3492"/>
                    <a:pt x="18783" y="3490"/>
                  </a:cubicBezTo>
                  <a:cubicBezTo>
                    <a:pt x="18780" y="3484"/>
                    <a:pt x="18779" y="3476"/>
                    <a:pt x="18777" y="3468"/>
                  </a:cubicBezTo>
                  <a:cubicBezTo>
                    <a:pt x="18753" y="3386"/>
                    <a:pt x="18725" y="3265"/>
                    <a:pt x="18702" y="3133"/>
                  </a:cubicBezTo>
                  <a:cubicBezTo>
                    <a:pt x="18609" y="2599"/>
                    <a:pt x="18350" y="2115"/>
                    <a:pt x="18020" y="1862"/>
                  </a:cubicBezTo>
                  <a:lnTo>
                    <a:pt x="17893" y="1768"/>
                  </a:lnTo>
                  <a:lnTo>
                    <a:pt x="17950" y="1985"/>
                  </a:lnTo>
                  <a:cubicBezTo>
                    <a:pt x="18007" y="2213"/>
                    <a:pt x="18002" y="2250"/>
                    <a:pt x="17821" y="3124"/>
                  </a:cubicBezTo>
                  <a:cubicBezTo>
                    <a:pt x="17760" y="3419"/>
                    <a:pt x="17711" y="3755"/>
                    <a:pt x="17711" y="3869"/>
                  </a:cubicBezTo>
                  <a:cubicBezTo>
                    <a:pt x="17711" y="3983"/>
                    <a:pt x="17685" y="4116"/>
                    <a:pt x="17657" y="4166"/>
                  </a:cubicBezTo>
                  <a:cubicBezTo>
                    <a:pt x="17629" y="4215"/>
                    <a:pt x="17577" y="4396"/>
                    <a:pt x="17541" y="4568"/>
                  </a:cubicBezTo>
                  <a:cubicBezTo>
                    <a:pt x="17506" y="4741"/>
                    <a:pt x="17415" y="4989"/>
                    <a:pt x="17340" y="5118"/>
                  </a:cubicBezTo>
                  <a:cubicBezTo>
                    <a:pt x="17265" y="5248"/>
                    <a:pt x="17105" y="5523"/>
                    <a:pt x="16985" y="5731"/>
                  </a:cubicBezTo>
                  <a:cubicBezTo>
                    <a:pt x="16771" y="6104"/>
                    <a:pt x="16708" y="6162"/>
                    <a:pt x="16633" y="6054"/>
                  </a:cubicBezTo>
                  <a:cubicBezTo>
                    <a:pt x="16613" y="6024"/>
                    <a:pt x="16477" y="6160"/>
                    <a:pt x="16332" y="6356"/>
                  </a:cubicBezTo>
                  <a:cubicBezTo>
                    <a:pt x="16188" y="6551"/>
                    <a:pt x="15981" y="6808"/>
                    <a:pt x="15873" y="6927"/>
                  </a:cubicBezTo>
                  <a:cubicBezTo>
                    <a:pt x="15634" y="7193"/>
                    <a:pt x="15559" y="7359"/>
                    <a:pt x="15559" y="7632"/>
                  </a:cubicBezTo>
                  <a:cubicBezTo>
                    <a:pt x="15559" y="7876"/>
                    <a:pt x="15635" y="8027"/>
                    <a:pt x="15830" y="8172"/>
                  </a:cubicBezTo>
                  <a:cubicBezTo>
                    <a:pt x="15959" y="8268"/>
                    <a:pt x="15969" y="8301"/>
                    <a:pt x="15932" y="8582"/>
                  </a:cubicBezTo>
                  <a:cubicBezTo>
                    <a:pt x="15904" y="8795"/>
                    <a:pt x="15863" y="8893"/>
                    <a:pt x="15798" y="8910"/>
                  </a:cubicBezTo>
                  <a:cubicBezTo>
                    <a:pt x="15536" y="8978"/>
                    <a:pt x="15227" y="9162"/>
                    <a:pt x="15123" y="9310"/>
                  </a:cubicBezTo>
                  <a:cubicBezTo>
                    <a:pt x="15059" y="9404"/>
                    <a:pt x="14883" y="9535"/>
                    <a:pt x="14726" y="9605"/>
                  </a:cubicBezTo>
                  <a:lnTo>
                    <a:pt x="14446" y="9730"/>
                  </a:lnTo>
                  <a:lnTo>
                    <a:pt x="14234" y="9520"/>
                  </a:lnTo>
                  <a:cubicBezTo>
                    <a:pt x="14117" y="9405"/>
                    <a:pt x="13901" y="9226"/>
                    <a:pt x="13753" y="9122"/>
                  </a:cubicBezTo>
                  <a:cubicBezTo>
                    <a:pt x="13425" y="8892"/>
                    <a:pt x="13081" y="8435"/>
                    <a:pt x="13165" y="8341"/>
                  </a:cubicBezTo>
                  <a:cubicBezTo>
                    <a:pt x="13197" y="8304"/>
                    <a:pt x="13202" y="8231"/>
                    <a:pt x="13176" y="8172"/>
                  </a:cubicBezTo>
                  <a:cubicBezTo>
                    <a:pt x="13069" y="7933"/>
                    <a:pt x="13116" y="7500"/>
                    <a:pt x="13286" y="7178"/>
                  </a:cubicBezTo>
                  <a:cubicBezTo>
                    <a:pt x="13429" y="6907"/>
                    <a:pt x="13494" y="6845"/>
                    <a:pt x="13756" y="6722"/>
                  </a:cubicBezTo>
                  <a:cubicBezTo>
                    <a:pt x="13923" y="6644"/>
                    <a:pt x="14085" y="6580"/>
                    <a:pt x="14116" y="6580"/>
                  </a:cubicBezTo>
                  <a:cubicBezTo>
                    <a:pt x="14147" y="6580"/>
                    <a:pt x="14274" y="6505"/>
                    <a:pt x="14398" y="6416"/>
                  </a:cubicBezTo>
                  <a:cubicBezTo>
                    <a:pt x="14549" y="6307"/>
                    <a:pt x="14708" y="6246"/>
                    <a:pt x="14884" y="6228"/>
                  </a:cubicBezTo>
                  <a:cubicBezTo>
                    <a:pt x="15029" y="6213"/>
                    <a:pt x="15144" y="6177"/>
                    <a:pt x="15137" y="6146"/>
                  </a:cubicBezTo>
                  <a:cubicBezTo>
                    <a:pt x="15130" y="6115"/>
                    <a:pt x="15251" y="6058"/>
                    <a:pt x="15406" y="6023"/>
                  </a:cubicBezTo>
                  <a:cubicBezTo>
                    <a:pt x="15760" y="5941"/>
                    <a:pt x="15955" y="5826"/>
                    <a:pt x="16026" y="5659"/>
                  </a:cubicBezTo>
                  <a:cubicBezTo>
                    <a:pt x="16107" y="5468"/>
                    <a:pt x="16105" y="5468"/>
                    <a:pt x="15846" y="5622"/>
                  </a:cubicBezTo>
                  <a:cubicBezTo>
                    <a:pt x="15654" y="5737"/>
                    <a:pt x="15514" y="5769"/>
                    <a:pt x="15105" y="5799"/>
                  </a:cubicBezTo>
                  <a:cubicBezTo>
                    <a:pt x="14827" y="5818"/>
                    <a:pt x="14558" y="5851"/>
                    <a:pt x="14506" y="5871"/>
                  </a:cubicBezTo>
                  <a:cubicBezTo>
                    <a:pt x="14453" y="5891"/>
                    <a:pt x="14394" y="5885"/>
                    <a:pt x="14374" y="5856"/>
                  </a:cubicBezTo>
                  <a:cubicBezTo>
                    <a:pt x="14327" y="5788"/>
                    <a:pt x="14565" y="5639"/>
                    <a:pt x="14720" y="5639"/>
                  </a:cubicBezTo>
                  <a:cubicBezTo>
                    <a:pt x="14787" y="5639"/>
                    <a:pt x="14913" y="5571"/>
                    <a:pt x="15003" y="5487"/>
                  </a:cubicBezTo>
                  <a:cubicBezTo>
                    <a:pt x="15193" y="5309"/>
                    <a:pt x="15400" y="5251"/>
                    <a:pt x="15561" y="5328"/>
                  </a:cubicBezTo>
                  <a:cubicBezTo>
                    <a:pt x="15652" y="5372"/>
                    <a:pt x="15677" y="5367"/>
                    <a:pt x="15677" y="5306"/>
                  </a:cubicBezTo>
                  <a:cubicBezTo>
                    <a:pt x="15677" y="5114"/>
                    <a:pt x="15549" y="4952"/>
                    <a:pt x="15341" y="4877"/>
                  </a:cubicBezTo>
                  <a:cubicBezTo>
                    <a:pt x="15221" y="4834"/>
                    <a:pt x="15068" y="4775"/>
                    <a:pt x="15000" y="4744"/>
                  </a:cubicBezTo>
                  <a:cubicBezTo>
                    <a:pt x="14932" y="4714"/>
                    <a:pt x="14829" y="4699"/>
                    <a:pt x="14769" y="4711"/>
                  </a:cubicBezTo>
                  <a:cubicBezTo>
                    <a:pt x="14709" y="4723"/>
                    <a:pt x="14584" y="4701"/>
                    <a:pt x="14492" y="4660"/>
                  </a:cubicBezTo>
                  <a:lnTo>
                    <a:pt x="14326" y="4585"/>
                  </a:lnTo>
                  <a:lnTo>
                    <a:pt x="14624" y="4349"/>
                  </a:lnTo>
                  <a:cubicBezTo>
                    <a:pt x="14984" y="4066"/>
                    <a:pt x="15139" y="3815"/>
                    <a:pt x="15191" y="3423"/>
                  </a:cubicBezTo>
                  <a:cubicBezTo>
                    <a:pt x="15222" y="3184"/>
                    <a:pt x="15261" y="3105"/>
                    <a:pt x="15403" y="2998"/>
                  </a:cubicBezTo>
                  <a:cubicBezTo>
                    <a:pt x="15407" y="2995"/>
                    <a:pt x="15412" y="2994"/>
                    <a:pt x="15416" y="2991"/>
                  </a:cubicBezTo>
                  <a:cubicBezTo>
                    <a:pt x="15428" y="2982"/>
                    <a:pt x="15439" y="2973"/>
                    <a:pt x="15451" y="2967"/>
                  </a:cubicBezTo>
                  <a:cubicBezTo>
                    <a:pt x="15452" y="2966"/>
                    <a:pt x="15453" y="2965"/>
                    <a:pt x="15454" y="2964"/>
                  </a:cubicBezTo>
                  <a:cubicBezTo>
                    <a:pt x="15542" y="2911"/>
                    <a:pt x="15642" y="2875"/>
                    <a:pt x="15698" y="2882"/>
                  </a:cubicBezTo>
                  <a:cubicBezTo>
                    <a:pt x="15805" y="2896"/>
                    <a:pt x="15823" y="2939"/>
                    <a:pt x="15838" y="3210"/>
                  </a:cubicBezTo>
                  <a:cubicBezTo>
                    <a:pt x="15848" y="3382"/>
                    <a:pt x="15889" y="3541"/>
                    <a:pt x="15927" y="3563"/>
                  </a:cubicBezTo>
                  <a:cubicBezTo>
                    <a:pt x="15965" y="3584"/>
                    <a:pt x="16111" y="3603"/>
                    <a:pt x="16252" y="3604"/>
                  </a:cubicBezTo>
                  <a:cubicBezTo>
                    <a:pt x="16413" y="3604"/>
                    <a:pt x="16553" y="3638"/>
                    <a:pt x="16625" y="3695"/>
                  </a:cubicBezTo>
                  <a:cubicBezTo>
                    <a:pt x="16737" y="3784"/>
                    <a:pt x="16740" y="3783"/>
                    <a:pt x="16698" y="3657"/>
                  </a:cubicBezTo>
                  <a:cubicBezTo>
                    <a:pt x="16611" y="3394"/>
                    <a:pt x="16625" y="3315"/>
                    <a:pt x="16765" y="3329"/>
                  </a:cubicBezTo>
                  <a:cubicBezTo>
                    <a:pt x="16961" y="3347"/>
                    <a:pt x="16927" y="3307"/>
                    <a:pt x="16574" y="3104"/>
                  </a:cubicBezTo>
                  <a:cubicBezTo>
                    <a:pt x="16275" y="2932"/>
                    <a:pt x="16255" y="2907"/>
                    <a:pt x="16268" y="2733"/>
                  </a:cubicBezTo>
                  <a:cubicBezTo>
                    <a:pt x="16289" y="2455"/>
                    <a:pt x="16062" y="2299"/>
                    <a:pt x="15645" y="2299"/>
                  </a:cubicBezTo>
                  <a:cubicBezTo>
                    <a:pt x="15246" y="2299"/>
                    <a:pt x="14950" y="2422"/>
                    <a:pt x="14836" y="2639"/>
                  </a:cubicBezTo>
                  <a:cubicBezTo>
                    <a:pt x="14787" y="2731"/>
                    <a:pt x="14708" y="2978"/>
                    <a:pt x="14659" y="3189"/>
                  </a:cubicBezTo>
                  <a:cubicBezTo>
                    <a:pt x="14525" y="3761"/>
                    <a:pt x="14302" y="4053"/>
                    <a:pt x="14223" y="3756"/>
                  </a:cubicBezTo>
                  <a:cubicBezTo>
                    <a:pt x="14174" y="3567"/>
                    <a:pt x="14032" y="3519"/>
                    <a:pt x="13732" y="3592"/>
                  </a:cubicBezTo>
                  <a:cubicBezTo>
                    <a:pt x="13360" y="3681"/>
                    <a:pt x="13300" y="3672"/>
                    <a:pt x="13237" y="3524"/>
                  </a:cubicBezTo>
                  <a:cubicBezTo>
                    <a:pt x="13164" y="3349"/>
                    <a:pt x="13114" y="3360"/>
                    <a:pt x="13130" y="3546"/>
                  </a:cubicBezTo>
                  <a:cubicBezTo>
                    <a:pt x="13147" y="3749"/>
                    <a:pt x="13048" y="3844"/>
                    <a:pt x="12773" y="3883"/>
                  </a:cubicBezTo>
                  <a:cubicBezTo>
                    <a:pt x="12591" y="3910"/>
                    <a:pt x="12533" y="3945"/>
                    <a:pt x="12504" y="4047"/>
                  </a:cubicBezTo>
                  <a:cubicBezTo>
                    <a:pt x="12484" y="4119"/>
                    <a:pt x="12484" y="4214"/>
                    <a:pt x="12504" y="4260"/>
                  </a:cubicBezTo>
                  <a:cubicBezTo>
                    <a:pt x="12603" y="4492"/>
                    <a:pt x="12289" y="4434"/>
                    <a:pt x="11967" y="4161"/>
                  </a:cubicBezTo>
                  <a:cubicBezTo>
                    <a:pt x="11763" y="3987"/>
                    <a:pt x="11513" y="3567"/>
                    <a:pt x="11580" y="3507"/>
                  </a:cubicBezTo>
                  <a:cubicBezTo>
                    <a:pt x="11601" y="3488"/>
                    <a:pt x="11729" y="3449"/>
                    <a:pt x="11862" y="3420"/>
                  </a:cubicBezTo>
                  <a:lnTo>
                    <a:pt x="12104" y="3367"/>
                  </a:lnTo>
                  <a:lnTo>
                    <a:pt x="12104" y="3039"/>
                  </a:lnTo>
                  <a:cubicBezTo>
                    <a:pt x="12104" y="2728"/>
                    <a:pt x="12114" y="2701"/>
                    <a:pt x="12297" y="2566"/>
                  </a:cubicBezTo>
                  <a:cubicBezTo>
                    <a:pt x="12530" y="2396"/>
                    <a:pt x="12769" y="1973"/>
                    <a:pt x="12770" y="1734"/>
                  </a:cubicBezTo>
                  <a:cubicBezTo>
                    <a:pt x="12771" y="1472"/>
                    <a:pt x="12630" y="1276"/>
                    <a:pt x="12380" y="1192"/>
                  </a:cubicBezTo>
                  <a:cubicBezTo>
                    <a:pt x="12155" y="1115"/>
                    <a:pt x="11735" y="1104"/>
                    <a:pt x="11515" y="1167"/>
                  </a:cubicBezTo>
                  <a:cubicBezTo>
                    <a:pt x="11431" y="1192"/>
                    <a:pt x="11320" y="1161"/>
                    <a:pt x="11158" y="1066"/>
                  </a:cubicBezTo>
                  <a:cubicBezTo>
                    <a:pt x="10946" y="941"/>
                    <a:pt x="10926" y="910"/>
                    <a:pt x="10954" y="757"/>
                  </a:cubicBezTo>
                  <a:cubicBezTo>
                    <a:pt x="10971" y="660"/>
                    <a:pt x="10956" y="573"/>
                    <a:pt x="10919" y="552"/>
                  </a:cubicBezTo>
                  <a:cubicBezTo>
                    <a:pt x="10803" y="488"/>
                    <a:pt x="10847" y="306"/>
                    <a:pt x="10986" y="273"/>
                  </a:cubicBezTo>
                  <a:cubicBezTo>
                    <a:pt x="11116" y="241"/>
                    <a:pt x="11114" y="240"/>
                    <a:pt x="10970" y="207"/>
                  </a:cubicBezTo>
                  <a:cubicBezTo>
                    <a:pt x="10882" y="188"/>
                    <a:pt x="10828" y="140"/>
                    <a:pt x="10833" y="87"/>
                  </a:cubicBezTo>
                  <a:cubicBezTo>
                    <a:pt x="10837" y="39"/>
                    <a:pt x="10818" y="0"/>
                    <a:pt x="10790" y="0"/>
                  </a:cubicBezTo>
                  <a:close/>
                  <a:moveTo>
                    <a:pt x="10825" y="3601"/>
                  </a:moveTo>
                  <a:cubicBezTo>
                    <a:pt x="10857" y="3606"/>
                    <a:pt x="10923" y="3721"/>
                    <a:pt x="10973" y="3857"/>
                  </a:cubicBezTo>
                  <a:cubicBezTo>
                    <a:pt x="10987" y="3897"/>
                    <a:pt x="11006" y="3939"/>
                    <a:pt x="11026" y="3980"/>
                  </a:cubicBezTo>
                  <a:cubicBezTo>
                    <a:pt x="11086" y="4104"/>
                    <a:pt x="11168" y="4229"/>
                    <a:pt x="11263" y="4346"/>
                  </a:cubicBezTo>
                  <a:cubicBezTo>
                    <a:pt x="11294" y="4386"/>
                    <a:pt x="11326" y="4424"/>
                    <a:pt x="11360" y="4460"/>
                  </a:cubicBezTo>
                  <a:cubicBezTo>
                    <a:pt x="11393" y="4496"/>
                    <a:pt x="11427" y="4531"/>
                    <a:pt x="11462" y="4564"/>
                  </a:cubicBezTo>
                  <a:cubicBezTo>
                    <a:pt x="11497" y="4596"/>
                    <a:pt x="11534" y="4627"/>
                    <a:pt x="11569" y="4655"/>
                  </a:cubicBezTo>
                  <a:cubicBezTo>
                    <a:pt x="11605" y="4683"/>
                    <a:pt x="11639" y="4708"/>
                    <a:pt x="11674" y="4730"/>
                  </a:cubicBezTo>
                  <a:cubicBezTo>
                    <a:pt x="11796" y="4806"/>
                    <a:pt x="11963" y="4948"/>
                    <a:pt x="12045" y="5044"/>
                  </a:cubicBezTo>
                  <a:cubicBezTo>
                    <a:pt x="12082" y="5087"/>
                    <a:pt x="12121" y="5124"/>
                    <a:pt x="12163" y="5155"/>
                  </a:cubicBezTo>
                  <a:cubicBezTo>
                    <a:pt x="12191" y="5175"/>
                    <a:pt x="12221" y="5193"/>
                    <a:pt x="12251" y="5208"/>
                  </a:cubicBezTo>
                  <a:cubicBezTo>
                    <a:pt x="12282" y="5222"/>
                    <a:pt x="12313" y="5233"/>
                    <a:pt x="12345" y="5241"/>
                  </a:cubicBezTo>
                  <a:cubicBezTo>
                    <a:pt x="12362" y="5246"/>
                    <a:pt x="12380" y="5248"/>
                    <a:pt x="12397" y="5251"/>
                  </a:cubicBezTo>
                  <a:cubicBezTo>
                    <a:pt x="12430" y="5257"/>
                    <a:pt x="12459" y="5264"/>
                    <a:pt x="12485" y="5270"/>
                  </a:cubicBezTo>
                  <a:cubicBezTo>
                    <a:pt x="12512" y="5276"/>
                    <a:pt x="12534" y="5283"/>
                    <a:pt x="12552" y="5290"/>
                  </a:cubicBezTo>
                  <a:cubicBezTo>
                    <a:pt x="12581" y="5300"/>
                    <a:pt x="12600" y="5309"/>
                    <a:pt x="12611" y="5321"/>
                  </a:cubicBezTo>
                  <a:cubicBezTo>
                    <a:pt x="12615" y="5325"/>
                    <a:pt x="12620" y="5329"/>
                    <a:pt x="12622" y="5333"/>
                  </a:cubicBezTo>
                  <a:cubicBezTo>
                    <a:pt x="12638" y="5366"/>
                    <a:pt x="12593" y="5406"/>
                    <a:pt x="12491" y="5454"/>
                  </a:cubicBezTo>
                  <a:cubicBezTo>
                    <a:pt x="12467" y="5465"/>
                    <a:pt x="12440" y="5478"/>
                    <a:pt x="12413" y="5495"/>
                  </a:cubicBezTo>
                  <a:cubicBezTo>
                    <a:pt x="12386" y="5511"/>
                    <a:pt x="12359" y="5531"/>
                    <a:pt x="12329" y="5552"/>
                  </a:cubicBezTo>
                  <a:cubicBezTo>
                    <a:pt x="12270" y="5596"/>
                    <a:pt x="12205" y="5650"/>
                    <a:pt x="12139" y="5709"/>
                  </a:cubicBezTo>
                  <a:cubicBezTo>
                    <a:pt x="12073" y="5769"/>
                    <a:pt x="12006" y="5836"/>
                    <a:pt x="11937" y="5907"/>
                  </a:cubicBezTo>
                  <a:cubicBezTo>
                    <a:pt x="11799" y="6050"/>
                    <a:pt x="11658" y="6211"/>
                    <a:pt x="11531" y="6373"/>
                  </a:cubicBezTo>
                  <a:cubicBezTo>
                    <a:pt x="11468" y="6454"/>
                    <a:pt x="11408" y="6535"/>
                    <a:pt x="11354" y="6614"/>
                  </a:cubicBezTo>
                  <a:cubicBezTo>
                    <a:pt x="11273" y="6732"/>
                    <a:pt x="11205" y="6844"/>
                    <a:pt x="11155" y="6944"/>
                  </a:cubicBezTo>
                  <a:cubicBezTo>
                    <a:pt x="11139" y="6978"/>
                    <a:pt x="11124" y="7011"/>
                    <a:pt x="11112" y="7041"/>
                  </a:cubicBezTo>
                  <a:cubicBezTo>
                    <a:pt x="11059" y="7175"/>
                    <a:pt x="10975" y="7379"/>
                    <a:pt x="10924" y="7494"/>
                  </a:cubicBezTo>
                  <a:cubicBezTo>
                    <a:pt x="10874" y="7609"/>
                    <a:pt x="10815" y="7721"/>
                    <a:pt x="10793" y="7745"/>
                  </a:cubicBezTo>
                  <a:cubicBezTo>
                    <a:pt x="10781" y="7757"/>
                    <a:pt x="10762" y="7747"/>
                    <a:pt x="10736" y="7716"/>
                  </a:cubicBezTo>
                  <a:cubicBezTo>
                    <a:pt x="10723" y="7701"/>
                    <a:pt x="10706" y="7680"/>
                    <a:pt x="10691" y="7656"/>
                  </a:cubicBezTo>
                  <a:cubicBezTo>
                    <a:pt x="10659" y="7607"/>
                    <a:pt x="10625" y="7541"/>
                    <a:pt x="10588" y="7465"/>
                  </a:cubicBezTo>
                  <a:cubicBezTo>
                    <a:pt x="10533" y="7352"/>
                    <a:pt x="10473" y="7214"/>
                    <a:pt x="10422" y="7070"/>
                  </a:cubicBezTo>
                  <a:cubicBezTo>
                    <a:pt x="10409" y="7033"/>
                    <a:pt x="10393" y="6993"/>
                    <a:pt x="10374" y="6949"/>
                  </a:cubicBezTo>
                  <a:cubicBezTo>
                    <a:pt x="10334" y="6862"/>
                    <a:pt x="10285" y="6766"/>
                    <a:pt x="10236" y="6684"/>
                  </a:cubicBezTo>
                  <a:cubicBezTo>
                    <a:pt x="10212" y="6642"/>
                    <a:pt x="10186" y="6602"/>
                    <a:pt x="10164" y="6570"/>
                  </a:cubicBezTo>
                  <a:cubicBezTo>
                    <a:pt x="9911" y="6212"/>
                    <a:pt x="9316" y="5613"/>
                    <a:pt x="9087" y="5485"/>
                  </a:cubicBezTo>
                  <a:cubicBezTo>
                    <a:pt x="9057" y="5469"/>
                    <a:pt x="9030" y="5453"/>
                    <a:pt x="9009" y="5439"/>
                  </a:cubicBezTo>
                  <a:cubicBezTo>
                    <a:pt x="8987" y="5425"/>
                    <a:pt x="8969" y="5413"/>
                    <a:pt x="8955" y="5401"/>
                  </a:cubicBezTo>
                  <a:cubicBezTo>
                    <a:pt x="8941" y="5389"/>
                    <a:pt x="8929" y="5377"/>
                    <a:pt x="8923" y="5367"/>
                  </a:cubicBezTo>
                  <a:cubicBezTo>
                    <a:pt x="8916" y="5357"/>
                    <a:pt x="8914" y="5347"/>
                    <a:pt x="8915" y="5338"/>
                  </a:cubicBezTo>
                  <a:cubicBezTo>
                    <a:pt x="8915" y="5334"/>
                    <a:pt x="8918" y="5330"/>
                    <a:pt x="8920" y="5326"/>
                  </a:cubicBezTo>
                  <a:cubicBezTo>
                    <a:pt x="8922" y="5321"/>
                    <a:pt x="8927" y="5317"/>
                    <a:pt x="8931" y="5314"/>
                  </a:cubicBezTo>
                  <a:cubicBezTo>
                    <a:pt x="8939" y="5306"/>
                    <a:pt x="8952" y="5299"/>
                    <a:pt x="8968" y="5292"/>
                  </a:cubicBezTo>
                  <a:cubicBezTo>
                    <a:pt x="9001" y="5279"/>
                    <a:pt x="9047" y="5267"/>
                    <a:pt x="9111" y="5256"/>
                  </a:cubicBezTo>
                  <a:cubicBezTo>
                    <a:pt x="9135" y="5251"/>
                    <a:pt x="9166" y="5242"/>
                    <a:pt x="9199" y="5227"/>
                  </a:cubicBezTo>
                  <a:cubicBezTo>
                    <a:pt x="9301" y="5182"/>
                    <a:pt x="9436" y="5092"/>
                    <a:pt x="9541" y="5000"/>
                  </a:cubicBezTo>
                  <a:cubicBezTo>
                    <a:pt x="9680" y="4877"/>
                    <a:pt x="9924" y="4668"/>
                    <a:pt x="10083" y="4535"/>
                  </a:cubicBezTo>
                  <a:cubicBezTo>
                    <a:pt x="10211" y="4428"/>
                    <a:pt x="10357" y="4263"/>
                    <a:pt x="10470" y="4100"/>
                  </a:cubicBezTo>
                  <a:cubicBezTo>
                    <a:pt x="10489" y="4073"/>
                    <a:pt x="10507" y="4047"/>
                    <a:pt x="10524" y="4021"/>
                  </a:cubicBezTo>
                  <a:cubicBezTo>
                    <a:pt x="10541" y="3994"/>
                    <a:pt x="10555" y="3967"/>
                    <a:pt x="10570" y="3941"/>
                  </a:cubicBezTo>
                  <a:cubicBezTo>
                    <a:pt x="10624" y="3845"/>
                    <a:pt x="10679" y="3759"/>
                    <a:pt x="10725" y="3698"/>
                  </a:cubicBezTo>
                  <a:cubicBezTo>
                    <a:pt x="10749" y="3667"/>
                    <a:pt x="10770" y="3642"/>
                    <a:pt x="10787" y="3625"/>
                  </a:cubicBezTo>
                  <a:cubicBezTo>
                    <a:pt x="10796" y="3617"/>
                    <a:pt x="10802" y="3610"/>
                    <a:pt x="10809" y="3606"/>
                  </a:cubicBezTo>
                  <a:cubicBezTo>
                    <a:pt x="10815" y="3602"/>
                    <a:pt x="10821" y="3601"/>
                    <a:pt x="10825" y="3601"/>
                  </a:cubicBezTo>
                  <a:close/>
                  <a:moveTo>
                    <a:pt x="10768" y="8095"/>
                  </a:moveTo>
                  <a:cubicBezTo>
                    <a:pt x="10814" y="8095"/>
                    <a:pt x="10976" y="8473"/>
                    <a:pt x="10943" y="8502"/>
                  </a:cubicBezTo>
                  <a:cubicBezTo>
                    <a:pt x="10897" y="8544"/>
                    <a:pt x="10616" y="8548"/>
                    <a:pt x="10588" y="8507"/>
                  </a:cubicBezTo>
                  <a:cubicBezTo>
                    <a:pt x="10583" y="8499"/>
                    <a:pt x="10588" y="8472"/>
                    <a:pt x="10597" y="8440"/>
                  </a:cubicBezTo>
                  <a:cubicBezTo>
                    <a:pt x="10598" y="8416"/>
                    <a:pt x="10608" y="8388"/>
                    <a:pt x="10623" y="8358"/>
                  </a:cubicBezTo>
                  <a:cubicBezTo>
                    <a:pt x="10633" y="8329"/>
                    <a:pt x="10645" y="8296"/>
                    <a:pt x="10664" y="8256"/>
                  </a:cubicBezTo>
                  <a:cubicBezTo>
                    <a:pt x="10675" y="8231"/>
                    <a:pt x="10685" y="8211"/>
                    <a:pt x="10696" y="8194"/>
                  </a:cubicBezTo>
                  <a:cubicBezTo>
                    <a:pt x="10725" y="8139"/>
                    <a:pt x="10754" y="8095"/>
                    <a:pt x="10768" y="8095"/>
                  </a:cubicBezTo>
                  <a:close/>
                  <a:moveTo>
                    <a:pt x="10795" y="8864"/>
                  </a:moveTo>
                  <a:cubicBezTo>
                    <a:pt x="10727" y="8864"/>
                    <a:pt x="10660" y="8888"/>
                    <a:pt x="10570" y="8939"/>
                  </a:cubicBezTo>
                  <a:cubicBezTo>
                    <a:pt x="10445" y="9009"/>
                    <a:pt x="10204" y="9067"/>
                    <a:pt x="10035" y="9067"/>
                  </a:cubicBezTo>
                  <a:cubicBezTo>
                    <a:pt x="9411" y="9067"/>
                    <a:pt x="9042" y="9750"/>
                    <a:pt x="9538" y="9988"/>
                  </a:cubicBezTo>
                  <a:cubicBezTo>
                    <a:pt x="9870" y="10147"/>
                    <a:pt x="9821" y="10288"/>
                    <a:pt x="9371" y="10456"/>
                  </a:cubicBezTo>
                  <a:cubicBezTo>
                    <a:pt x="9064" y="10571"/>
                    <a:pt x="8911" y="10577"/>
                    <a:pt x="8692" y="10488"/>
                  </a:cubicBezTo>
                  <a:cubicBezTo>
                    <a:pt x="8536" y="10424"/>
                    <a:pt x="8328" y="10401"/>
                    <a:pt x="8230" y="10434"/>
                  </a:cubicBezTo>
                  <a:cubicBezTo>
                    <a:pt x="7970" y="10524"/>
                    <a:pt x="8010" y="10776"/>
                    <a:pt x="8294" y="10842"/>
                  </a:cubicBezTo>
                  <a:cubicBezTo>
                    <a:pt x="8434" y="10875"/>
                    <a:pt x="8515" y="10956"/>
                    <a:pt x="8482" y="11033"/>
                  </a:cubicBezTo>
                  <a:cubicBezTo>
                    <a:pt x="8451" y="11106"/>
                    <a:pt x="8336" y="11629"/>
                    <a:pt x="8227" y="12193"/>
                  </a:cubicBezTo>
                  <a:cubicBezTo>
                    <a:pt x="8070" y="13005"/>
                    <a:pt x="7973" y="13264"/>
                    <a:pt x="7757" y="13442"/>
                  </a:cubicBezTo>
                  <a:lnTo>
                    <a:pt x="7483" y="13667"/>
                  </a:lnTo>
                  <a:lnTo>
                    <a:pt x="7781" y="13876"/>
                  </a:lnTo>
                  <a:cubicBezTo>
                    <a:pt x="8185" y="14161"/>
                    <a:pt x="8947" y="14160"/>
                    <a:pt x="9353" y="13874"/>
                  </a:cubicBezTo>
                  <a:cubicBezTo>
                    <a:pt x="9653" y="13662"/>
                    <a:pt x="9652" y="13661"/>
                    <a:pt x="9422" y="13490"/>
                  </a:cubicBezTo>
                  <a:cubicBezTo>
                    <a:pt x="9252" y="13364"/>
                    <a:pt x="9123" y="13002"/>
                    <a:pt x="8928" y="12113"/>
                  </a:cubicBezTo>
                  <a:cubicBezTo>
                    <a:pt x="8783" y="11450"/>
                    <a:pt x="8688" y="10886"/>
                    <a:pt x="8719" y="10859"/>
                  </a:cubicBezTo>
                  <a:cubicBezTo>
                    <a:pt x="8822" y="10766"/>
                    <a:pt x="10209" y="10809"/>
                    <a:pt x="10277" y="10907"/>
                  </a:cubicBezTo>
                  <a:cubicBezTo>
                    <a:pt x="10314" y="10961"/>
                    <a:pt x="10192" y="11104"/>
                    <a:pt x="10005" y="11228"/>
                  </a:cubicBezTo>
                  <a:cubicBezTo>
                    <a:pt x="9702" y="11429"/>
                    <a:pt x="9574" y="11621"/>
                    <a:pt x="9388" y="12152"/>
                  </a:cubicBezTo>
                  <a:cubicBezTo>
                    <a:pt x="9284" y="12447"/>
                    <a:pt x="9715" y="13118"/>
                    <a:pt x="10159" y="13353"/>
                  </a:cubicBezTo>
                  <a:cubicBezTo>
                    <a:pt x="10552" y="13561"/>
                    <a:pt x="10578" y="13605"/>
                    <a:pt x="10545" y="14011"/>
                  </a:cubicBezTo>
                  <a:cubicBezTo>
                    <a:pt x="10511" y="14437"/>
                    <a:pt x="10500" y="14447"/>
                    <a:pt x="10132" y="14414"/>
                  </a:cubicBezTo>
                  <a:cubicBezTo>
                    <a:pt x="9757" y="14381"/>
                    <a:pt x="9755" y="14382"/>
                    <a:pt x="9782" y="14798"/>
                  </a:cubicBezTo>
                  <a:cubicBezTo>
                    <a:pt x="9805" y="15142"/>
                    <a:pt x="9852" y="15217"/>
                    <a:pt x="10046" y="15220"/>
                  </a:cubicBezTo>
                  <a:cubicBezTo>
                    <a:pt x="10175" y="15222"/>
                    <a:pt x="10379" y="15287"/>
                    <a:pt x="10497" y="15367"/>
                  </a:cubicBezTo>
                  <a:cubicBezTo>
                    <a:pt x="10684" y="15494"/>
                    <a:pt x="10755" y="15494"/>
                    <a:pt x="11034" y="15365"/>
                  </a:cubicBezTo>
                  <a:cubicBezTo>
                    <a:pt x="11212" y="15282"/>
                    <a:pt x="11452" y="15215"/>
                    <a:pt x="11569" y="15215"/>
                  </a:cubicBezTo>
                  <a:cubicBezTo>
                    <a:pt x="11740" y="15215"/>
                    <a:pt x="11782" y="15135"/>
                    <a:pt x="11789" y="14800"/>
                  </a:cubicBezTo>
                  <a:cubicBezTo>
                    <a:pt x="11798" y="14394"/>
                    <a:pt x="11790" y="14383"/>
                    <a:pt x="11440" y="14414"/>
                  </a:cubicBezTo>
                  <a:cubicBezTo>
                    <a:pt x="11094" y="14445"/>
                    <a:pt x="11082" y="14432"/>
                    <a:pt x="11048" y="14016"/>
                  </a:cubicBezTo>
                  <a:cubicBezTo>
                    <a:pt x="11015" y="13613"/>
                    <a:pt x="11040" y="13569"/>
                    <a:pt x="11464" y="13329"/>
                  </a:cubicBezTo>
                  <a:cubicBezTo>
                    <a:pt x="12292" y="12861"/>
                    <a:pt x="12381" y="11921"/>
                    <a:pt x="11655" y="11308"/>
                  </a:cubicBezTo>
                  <a:cubicBezTo>
                    <a:pt x="11440" y="11126"/>
                    <a:pt x="11290" y="10939"/>
                    <a:pt x="11322" y="10893"/>
                  </a:cubicBezTo>
                  <a:cubicBezTo>
                    <a:pt x="11416" y="10756"/>
                    <a:pt x="12583" y="10795"/>
                    <a:pt x="12716" y="10939"/>
                  </a:cubicBezTo>
                  <a:cubicBezTo>
                    <a:pt x="12918" y="11156"/>
                    <a:pt x="12429" y="13279"/>
                    <a:pt x="12128" y="13493"/>
                  </a:cubicBezTo>
                  <a:cubicBezTo>
                    <a:pt x="11995" y="13588"/>
                    <a:pt x="11909" y="13683"/>
                    <a:pt x="11940" y="13705"/>
                  </a:cubicBezTo>
                  <a:cubicBezTo>
                    <a:pt x="12541" y="14149"/>
                    <a:pt x="13221" y="14212"/>
                    <a:pt x="13710" y="13867"/>
                  </a:cubicBezTo>
                  <a:cubicBezTo>
                    <a:pt x="14022" y="13647"/>
                    <a:pt x="14020" y="13645"/>
                    <a:pt x="13791" y="13483"/>
                  </a:cubicBezTo>
                  <a:cubicBezTo>
                    <a:pt x="13617" y="13361"/>
                    <a:pt x="13498" y="13028"/>
                    <a:pt x="13313" y="12147"/>
                  </a:cubicBezTo>
                  <a:lnTo>
                    <a:pt x="13068" y="10975"/>
                  </a:lnTo>
                  <a:lnTo>
                    <a:pt x="13331" y="10789"/>
                  </a:lnTo>
                  <a:cubicBezTo>
                    <a:pt x="13557" y="10632"/>
                    <a:pt x="13572" y="10591"/>
                    <a:pt x="13426" y="10504"/>
                  </a:cubicBezTo>
                  <a:cubicBezTo>
                    <a:pt x="13217" y="10381"/>
                    <a:pt x="12963" y="10372"/>
                    <a:pt x="12765" y="10485"/>
                  </a:cubicBezTo>
                  <a:cubicBezTo>
                    <a:pt x="12620" y="10567"/>
                    <a:pt x="11680" y="10406"/>
                    <a:pt x="11531" y="10273"/>
                  </a:cubicBezTo>
                  <a:cubicBezTo>
                    <a:pt x="11490" y="10236"/>
                    <a:pt x="11643" y="10136"/>
                    <a:pt x="11870" y="10051"/>
                  </a:cubicBezTo>
                  <a:cubicBezTo>
                    <a:pt x="12168" y="9939"/>
                    <a:pt x="12281" y="9835"/>
                    <a:pt x="12281" y="9670"/>
                  </a:cubicBezTo>
                  <a:cubicBezTo>
                    <a:pt x="12281" y="9344"/>
                    <a:pt x="11958" y="9067"/>
                    <a:pt x="11577" y="9067"/>
                  </a:cubicBezTo>
                  <a:cubicBezTo>
                    <a:pt x="11397" y="9067"/>
                    <a:pt x="11149" y="9009"/>
                    <a:pt x="11024" y="8939"/>
                  </a:cubicBezTo>
                  <a:cubicBezTo>
                    <a:pt x="10933" y="8888"/>
                    <a:pt x="10864" y="8864"/>
                    <a:pt x="10795" y="8864"/>
                  </a:cubicBezTo>
                  <a:close/>
                  <a:moveTo>
                    <a:pt x="11421" y="9171"/>
                  </a:moveTo>
                  <a:cubicBezTo>
                    <a:pt x="11441" y="9170"/>
                    <a:pt x="11459" y="9170"/>
                    <a:pt x="11478" y="9171"/>
                  </a:cubicBezTo>
                  <a:cubicBezTo>
                    <a:pt x="11732" y="9183"/>
                    <a:pt x="11940" y="9362"/>
                    <a:pt x="11940" y="9653"/>
                  </a:cubicBezTo>
                  <a:cubicBezTo>
                    <a:pt x="11940" y="10004"/>
                    <a:pt x="11466" y="10173"/>
                    <a:pt x="11094" y="9954"/>
                  </a:cubicBezTo>
                  <a:cubicBezTo>
                    <a:pt x="10842" y="9807"/>
                    <a:pt x="10776" y="9806"/>
                    <a:pt x="10489" y="9940"/>
                  </a:cubicBezTo>
                  <a:cubicBezTo>
                    <a:pt x="10072" y="10135"/>
                    <a:pt x="10040" y="10132"/>
                    <a:pt x="9758" y="9880"/>
                  </a:cubicBezTo>
                  <a:cubicBezTo>
                    <a:pt x="9545" y="9689"/>
                    <a:pt x="9538" y="9644"/>
                    <a:pt x="9686" y="9443"/>
                  </a:cubicBezTo>
                  <a:cubicBezTo>
                    <a:pt x="9898" y="9155"/>
                    <a:pt x="10297" y="9104"/>
                    <a:pt x="10575" y="9330"/>
                  </a:cubicBezTo>
                  <a:cubicBezTo>
                    <a:pt x="10779" y="9495"/>
                    <a:pt x="10810" y="9497"/>
                    <a:pt x="11005" y="9339"/>
                  </a:cubicBezTo>
                  <a:cubicBezTo>
                    <a:pt x="11138" y="9231"/>
                    <a:pt x="11285" y="9177"/>
                    <a:pt x="11421" y="9171"/>
                  </a:cubicBezTo>
                  <a:close/>
                  <a:moveTo>
                    <a:pt x="8316" y="12458"/>
                  </a:moveTo>
                  <a:cubicBezTo>
                    <a:pt x="8320" y="12457"/>
                    <a:pt x="8324" y="12458"/>
                    <a:pt x="8329" y="12458"/>
                  </a:cubicBezTo>
                  <a:cubicBezTo>
                    <a:pt x="8398" y="12464"/>
                    <a:pt x="8453" y="12623"/>
                    <a:pt x="8453" y="12926"/>
                  </a:cubicBezTo>
                  <a:cubicBezTo>
                    <a:pt x="8453" y="13217"/>
                    <a:pt x="8395" y="13421"/>
                    <a:pt x="8308" y="13447"/>
                  </a:cubicBezTo>
                  <a:cubicBezTo>
                    <a:pt x="8100" y="13509"/>
                    <a:pt x="8031" y="13264"/>
                    <a:pt x="8133" y="12825"/>
                  </a:cubicBezTo>
                  <a:cubicBezTo>
                    <a:pt x="8187" y="12591"/>
                    <a:pt x="8257" y="12471"/>
                    <a:pt x="8316" y="12458"/>
                  </a:cubicBezTo>
                  <a:close/>
                  <a:moveTo>
                    <a:pt x="8788" y="12482"/>
                  </a:moveTo>
                  <a:cubicBezTo>
                    <a:pt x="8896" y="12469"/>
                    <a:pt x="8957" y="12644"/>
                    <a:pt x="8993" y="13051"/>
                  </a:cubicBezTo>
                  <a:cubicBezTo>
                    <a:pt x="9021" y="13380"/>
                    <a:pt x="8874" y="13560"/>
                    <a:pt x="8702" y="13406"/>
                  </a:cubicBezTo>
                  <a:cubicBezTo>
                    <a:pt x="8581" y="13297"/>
                    <a:pt x="8608" y="12571"/>
                    <a:pt x="8737" y="12499"/>
                  </a:cubicBezTo>
                  <a:cubicBezTo>
                    <a:pt x="8755" y="12490"/>
                    <a:pt x="8773" y="12484"/>
                    <a:pt x="8788" y="12482"/>
                  </a:cubicBezTo>
                  <a:close/>
                  <a:moveTo>
                    <a:pt x="12681" y="12750"/>
                  </a:moveTo>
                  <a:cubicBezTo>
                    <a:pt x="12744" y="12753"/>
                    <a:pt x="12797" y="12902"/>
                    <a:pt x="12797" y="13080"/>
                  </a:cubicBezTo>
                  <a:cubicBezTo>
                    <a:pt x="12797" y="13381"/>
                    <a:pt x="12640" y="13555"/>
                    <a:pt x="12491" y="13421"/>
                  </a:cubicBezTo>
                  <a:cubicBezTo>
                    <a:pt x="12389" y="13330"/>
                    <a:pt x="12555" y="12744"/>
                    <a:pt x="12681" y="12750"/>
                  </a:cubicBezTo>
                  <a:close/>
                  <a:moveTo>
                    <a:pt x="13254" y="12827"/>
                  </a:moveTo>
                  <a:cubicBezTo>
                    <a:pt x="13316" y="12816"/>
                    <a:pt x="13386" y="12916"/>
                    <a:pt x="13407" y="13049"/>
                  </a:cubicBezTo>
                  <a:cubicBezTo>
                    <a:pt x="13454" y="13350"/>
                    <a:pt x="13236" y="13585"/>
                    <a:pt x="13133" y="13343"/>
                  </a:cubicBezTo>
                  <a:cubicBezTo>
                    <a:pt x="13042" y="13131"/>
                    <a:pt x="13107" y="12853"/>
                    <a:pt x="13254" y="12827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grpSp>
          <p:nvGrpSpPr>
            <p:cNvPr id="37" name="Группа 36"/>
            <p:cNvGrpSpPr/>
            <p:nvPr/>
          </p:nvGrpSpPr>
          <p:grpSpPr>
            <a:xfrm>
              <a:off x="10379664" y="4204934"/>
              <a:ext cx="1096726" cy="841853"/>
              <a:chOff x="10379664" y="4204934"/>
              <a:chExt cx="1096726" cy="841853"/>
            </a:xfrm>
          </p:grpSpPr>
          <p:sp>
            <p:nvSpPr>
              <p:cNvPr id="45" name="Соединит. линия"/>
              <p:cNvSpPr/>
              <p:nvPr/>
            </p:nvSpPr>
            <p:spPr>
              <a:xfrm>
                <a:off x="10379664" y="4204934"/>
                <a:ext cx="537717" cy="2141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322" extrusionOk="0">
                    <a:moveTo>
                      <a:pt x="0" y="20322"/>
                    </a:moveTo>
                    <a:cubicBezTo>
                      <a:pt x="5674" y="5429"/>
                      <a:pt x="12874" y="-1278"/>
                      <a:pt x="21600" y="20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6" name="Соединит. линия"/>
              <p:cNvSpPr/>
              <p:nvPr/>
            </p:nvSpPr>
            <p:spPr>
              <a:xfrm>
                <a:off x="10915609" y="4206330"/>
                <a:ext cx="495530" cy="3358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72" y="9138"/>
                      <a:pt x="9872" y="1938"/>
                      <a:pt x="0" y="0"/>
                    </a:cubicBezTo>
                  </a:path>
                </a:pathLst>
              </a:custGeom>
              <a:ln w="9525">
                <a:solidFill>
                  <a:srgbClr val="2E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7" name="Соединит. линия"/>
              <p:cNvSpPr/>
              <p:nvPr/>
            </p:nvSpPr>
            <p:spPr>
              <a:xfrm>
                <a:off x="11408016" y="4537049"/>
                <a:ext cx="68374" cy="509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6354" h="21600" extrusionOk="0">
                    <a:moveTo>
                      <a:pt x="5733" y="21600"/>
                    </a:moveTo>
                    <a:cubicBezTo>
                      <a:pt x="21600" y="14074"/>
                      <a:pt x="19689" y="6874"/>
                      <a:pt x="0" y="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</p:grpSp>
        <p:grpSp>
          <p:nvGrpSpPr>
            <p:cNvPr id="38" name="Группа 37"/>
            <p:cNvGrpSpPr/>
            <p:nvPr/>
          </p:nvGrpSpPr>
          <p:grpSpPr>
            <a:xfrm>
              <a:off x="10200622" y="4176732"/>
              <a:ext cx="765250" cy="1165061"/>
              <a:chOff x="10200622" y="4176732"/>
              <a:chExt cx="765250" cy="1165061"/>
            </a:xfrm>
          </p:grpSpPr>
          <p:sp>
            <p:nvSpPr>
              <p:cNvPr id="42" name="Соединит. линия"/>
              <p:cNvSpPr/>
              <p:nvPr/>
            </p:nvSpPr>
            <p:spPr>
              <a:xfrm>
                <a:off x="10200622" y="4828231"/>
                <a:ext cx="274697" cy="5135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7940" y="16433"/>
                      <a:pt x="740" y="9233"/>
                      <a:pt x="0" y="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3" name="Соединит. линия"/>
              <p:cNvSpPr/>
              <p:nvPr/>
            </p:nvSpPr>
            <p:spPr>
              <a:xfrm>
                <a:off x="10200666" y="4296822"/>
                <a:ext cx="272964" cy="5337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cubicBezTo>
                      <a:pt x="7509" y="5195"/>
                      <a:pt x="309" y="12395"/>
                      <a:pt x="0" y="2160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4" name="Соединит. линия"/>
              <p:cNvSpPr/>
              <p:nvPr/>
            </p:nvSpPr>
            <p:spPr>
              <a:xfrm>
                <a:off x="10469364" y="4176732"/>
                <a:ext cx="496508" cy="1232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691" extrusionOk="0">
                    <a:moveTo>
                      <a:pt x="21600" y="1362"/>
                    </a:moveTo>
                    <a:cubicBezTo>
                      <a:pt x="13440" y="-2909"/>
                      <a:pt x="6240" y="2867"/>
                      <a:pt x="0" y="18691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</p:grpSp>
        <p:sp>
          <p:nvSpPr>
            <p:cNvPr id="39" name="Соединит. линия"/>
            <p:cNvSpPr/>
            <p:nvPr/>
          </p:nvSpPr>
          <p:spPr>
            <a:xfrm>
              <a:off x="11359787" y="4689901"/>
              <a:ext cx="175092" cy="57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00" h="21600" extrusionOk="0">
                  <a:moveTo>
                    <a:pt x="17350" y="0"/>
                  </a:moveTo>
                  <a:cubicBezTo>
                    <a:pt x="21600" y="8053"/>
                    <a:pt x="15817" y="15253"/>
                    <a:pt x="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Соединит. линия"/>
            <p:cNvSpPr/>
            <p:nvPr/>
          </p:nvSpPr>
          <p:spPr>
            <a:xfrm>
              <a:off x="10774759" y="5264437"/>
              <a:ext cx="585875" cy="22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784" extrusionOk="0">
                  <a:moveTo>
                    <a:pt x="0" y="19347"/>
                  </a:moveTo>
                  <a:cubicBezTo>
                    <a:pt x="8286" y="21600"/>
                    <a:pt x="15486" y="15151"/>
                    <a:pt x="21600" y="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Соединит. линия"/>
            <p:cNvSpPr/>
            <p:nvPr/>
          </p:nvSpPr>
          <p:spPr>
            <a:xfrm>
              <a:off x="10301626" y="5207771"/>
              <a:ext cx="474857" cy="27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5672" y="12597"/>
                    <a:pt x="12872" y="19797"/>
                    <a:pt x="2160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324089" y="47803"/>
            <a:ext cx="79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Казначейство</a:t>
            </a:r>
            <a:b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endParaRPr lang="ru-RU" sz="700" b="1" dirty="0">
              <a:solidFill>
                <a:srgbClr val="1143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947862" y="6356350"/>
            <a:ext cx="405938" cy="365125"/>
          </a:xfrm>
        </p:spPr>
        <p:txBody>
          <a:bodyPr/>
          <a:lstStyle/>
          <a:p>
            <a:fld id="{6CFFCC01-7066-4CD9-9DA1-83E6E175B465}" type="slidenum">
              <a:rPr lang="ru-RU" altLang="ru-RU" smtClean="0"/>
              <a:pPr/>
              <a:t>2</a:t>
            </a:fld>
            <a:endParaRPr lang="ru-RU" altLang="ru-RU" dirty="0"/>
          </a:p>
        </p:txBody>
      </p:sp>
      <p:sp>
        <p:nvSpPr>
          <p:cNvPr id="155" name="TextBox 154"/>
          <p:cNvSpPr txBox="1"/>
          <p:nvPr/>
        </p:nvSpPr>
        <p:spPr>
          <a:xfrm>
            <a:off x="520700" y="430550"/>
            <a:ext cx="4591171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Wingdings" pitchFamily="2" charset="2"/>
              <a:buChar char="ü"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</a:rPr>
              <a:t>Определение перечня лицевых счетов</a:t>
            </a:r>
          </a:p>
          <a:p>
            <a:pPr marL="177800" indent="-177800"/>
            <a:endParaRPr lang="ru-RU" sz="1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7800" indent="-177800">
              <a:buFont typeface="Wingdings" pitchFamily="2" charset="2"/>
              <a:buChar char="ü"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</a:rPr>
              <a:t>Установление сроков передачи данных</a:t>
            </a:r>
          </a:p>
          <a:p>
            <a:pPr marL="177800" indent="-177800"/>
            <a:endParaRPr lang="ru-RU" sz="1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7800" indent="-177800">
              <a:buFont typeface="Wingdings" pitchFamily="2" charset="2"/>
              <a:buChar char="ü"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</a:rPr>
              <a:t>Подготовка плана-графика передачи данных</a:t>
            </a:r>
          </a:p>
          <a:p>
            <a:pPr marL="177800" indent="-177800"/>
            <a:endParaRPr lang="ru-RU" sz="1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7800" indent="-177800">
              <a:buFont typeface="Wingdings" pitchFamily="2" charset="2"/>
              <a:buChar char="ü"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</a:rPr>
              <a:t>Открытие лицевых счетов (разделов на лицевых счетах) с кодом «71»</a:t>
            </a:r>
          </a:p>
          <a:p>
            <a:pPr marL="177800" indent="-177800"/>
            <a:endParaRPr lang="ru-RU" sz="1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7800" indent="-177800">
              <a:buFont typeface="Wingdings" pitchFamily="2" charset="2"/>
              <a:buChar char="ü"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</a:rPr>
              <a:t>Закрытие лицевых счетов с кодом «41», по которым отсутствует остаток и учтенные показатели 2020 года</a:t>
            </a:r>
          </a:p>
          <a:p>
            <a:pPr marL="177800" indent="-177800"/>
            <a:endParaRPr lang="ru-RU" sz="1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7800" indent="-177800">
              <a:buFont typeface="Wingdings" pitchFamily="2" charset="2"/>
              <a:buChar char="ü"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</a:rPr>
              <a:t>Уведомление клиентов о переходе на работу в ГИИС ЭБ</a:t>
            </a:r>
          </a:p>
          <a:p>
            <a:endParaRPr lang="en-US" sz="1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7800" indent="-177800">
              <a:buFont typeface="Wingdings" pitchFamily="2" charset="2"/>
              <a:buChar char="ü"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</a:rPr>
              <a:t>Передача данных</a:t>
            </a:r>
          </a:p>
          <a:p>
            <a:pPr marL="177800" indent="-177800">
              <a:buFont typeface="Wingdings" pitchFamily="2" charset="2"/>
              <a:buChar char="ü"/>
            </a:pPr>
            <a:endParaRPr lang="ru-RU" sz="11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7800" indent="-177800">
              <a:buFont typeface="Wingdings" pitchFamily="2" charset="2"/>
              <a:buChar char="ü"/>
            </a:pPr>
            <a:endParaRPr lang="ru-RU" sz="11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7800" indent="-177800">
              <a:buFont typeface="Wingdings" pitchFamily="2" charset="2"/>
              <a:buChar char="ü"/>
            </a:pPr>
            <a:endParaRPr lang="ru-RU" sz="11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7800" indent="-177800">
              <a:buFont typeface="Wingdings" pitchFamily="2" charset="2"/>
              <a:buChar char="ü"/>
            </a:pPr>
            <a:endParaRPr lang="ru-RU" sz="11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7800" indent="-177800">
              <a:buFont typeface="Wingdings" pitchFamily="2" charset="2"/>
              <a:buChar char="ü"/>
            </a:pP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4" name="object 9"/>
          <p:cNvSpPr/>
          <p:nvPr/>
        </p:nvSpPr>
        <p:spPr>
          <a:xfrm>
            <a:off x="4519472" y="207610"/>
            <a:ext cx="1240523" cy="27525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Скругленный прямоугольник 21"/>
          <p:cNvSpPr/>
          <p:nvPr/>
        </p:nvSpPr>
        <p:spPr bwMode="auto">
          <a:xfrm>
            <a:off x="749300" y="2709824"/>
            <a:ext cx="4737215" cy="457199"/>
          </a:xfrm>
          <a:prstGeom prst="roundRect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altLang="ru-R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54100" y="2746315"/>
            <a:ext cx="4648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bg1"/>
                </a:solidFill>
                <a:latin typeface="+mj-lt"/>
              </a:rPr>
              <a:t>С целью оперативного взаимодействия между участниками создан чат в </a:t>
            </a:r>
            <a:r>
              <a:rPr lang="en-US" sz="1000" b="1" dirty="0" err="1" smtClean="0">
                <a:solidFill>
                  <a:schemeClr val="bg1"/>
                </a:solidFill>
                <a:latin typeface="+mj-lt"/>
              </a:rPr>
              <a:t>WhatsApp</a:t>
            </a:r>
            <a:r>
              <a:rPr lang="ru-RU" sz="1000" b="1" dirty="0" smtClean="0">
                <a:solidFill>
                  <a:schemeClr val="bg1"/>
                </a:solidFill>
                <a:latin typeface="+mj-lt"/>
              </a:rPr>
              <a:t>, представители ТОФК добавлены в группу</a:t>
            </a:r>
          </a:p>
        </p:txBody>
      </p:sp>
      <p:pic>
        <p:nvPicPr>
          <p:cNvPr id="24" name="Рисунок 58" descr="business_user.png"/>
          <p:cNvPicPr>
            <a:picLocks noChangeAspect="1"/>
          </p:cNvPicPr>
          <p:nvPr/>
        </p:nvPicPr>
        <p:blipFill>
          <a:blip r:embed="rId5" cstate="print">
            <a:lum bright="10000"/>
          </a:blip>
          <a:srcRect/>
          <a:stretch>
            <a:fillRect/>
          </a:stretch>
        </p:blipFill>
        <p:spPr bwMode="auto">
          <a:xfrm>
            <a:off x="679011" y="2768415"/>
            <a:ext cx="451289" cy="32135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Группа 24"/>
          <p:cNvGrpSpPr/>
          <p:nvPr/>
        </p:nvGrpSpPr>
        <p:grpSpPr>
          <a:xfrm>
            <a:off x="438269" y="2754962"/>
            <a:ext cx="539631" cy="391463"/>
            <a:chOff x="3217863" y="2078038"/>
            <a:chExt cx="930922" cy="850946"/>
          </a:xfrm>
        </p:grpSpPr>
        <p:pic>
          <p:nvPicPr>
            <p:cNvPr id="26" name="Рисунок 58" descr="business_user.png"/>
            <p:cNvPicPr>
              <a:picLocks noChangeAspect="1"/>
            </p:cNvPicPr>
            <p:nvPr/>
          </p:nvPicPr>
          <p:blipFill>
            <a:blip r:embed="rId5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3217863" y="2078038"/>
              <a:ext cx="778522" cy="698546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srgbClr val="808080">
                  <a:alpha val="39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Рисунок 58" descr="business_user.png"/>
            <p:cNvPicPr>
              <a:picLocks noChangeAspect="1"/>
            </p:cNvPicPr>
            <p:nvPr/>
          </p:nvPicPr>
          <p:blipFill>
            <a:blip r:embed="rId5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3370263" y="2230438"/>
              <a:ext cx="778522" cy="698546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srgbClr val="808080">
                  <a:alpha val="39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6787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object 9"/>
          <p:cNvSpPr/>
          <p:nvPr/>
        </p:nvSpPr>
        <p:spPr>
          <a:xfrm>
            <a:off x="4519472" y="207610"/>
            <a:ext cx="1240523" cy="27525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Прямоугольник с одним скругленным углом 1"/>
          <p:cNvSpPr/>
          <p:nvPr/>
        </p:nvSpPr>
        <p:spPr>
          <a:xfrm flipH="1" flipV="1">
            <a:off x="1983550" y="-12445"/>
            <a:ext cx="3782250" cy="300283"/>
          </a:xfrm>
          <a:prstGeom prst="round1Rect">
            <a:avLst/>
          </a:prstGeom>
          <a:solidFill>
            <a:srgbClr val="1143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2197100" y="3967"/>
            <a:ext cx="3568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 smtClean="0">
                <a:solidFill>
                  <a:srgbClr val="FCFCF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Методика передачи данных по лицевым счетам </a:t>
            </a:r>
          </a:p>
          <a:p>
            <a:endParaRPr lang="ru-RU" sz="800" b="1" dirty="0">
              <a:solidFill>
                <a:srgbClr val="FCFCF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63500" y="55969"/>
            <a:ext cx="300061" cy="294531"/>
            <a:chOff x="10200622" y="4176732"/>
            <a:chExt cx="1334257" cy="1309668"/>
          </a:xfrm>
        </p:grpSpPr>
        <p:sp>
          <p:nvSpPr>
            <p:cNvPr id="35" name="Кружок"/>
            <p:cNvSpPr/>
            <p:nvPr/>
          </p:nvSpPr>
          <p:spPr>
            <a:xfrm>
              <a:off x="10640463" y="4705221"/>
              <a:ext cx="425464" cy="425463"/>
            </a:xfrm>
            <a:prstGeom prst="ellipse">
              <a:avLst/>
            </a:prstGeom>
            <a:solidFill>
              <a:srgbClr val="013B5E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pic>
          <p:nvPicPr>
            <p:cNvPr id="36" name="30688_html_m284ef2b5.png" descr="30688_html_m284ef2b5.png"/>
            <p:cNvPicPr>
              <a:picLocks noChangeAspect="1"/>
            </p:cNvPicPr>
            <p:nvPr/>
          </p:nvPicPr>
          <p:blipFill>
            <a:blip r:embed="rId4" cstate="print">
              <a:extLst/>
            </a:blip>
            <a:srcRect l="834" t="717" r="570" b="416"/>
            <a:stretch>
              <a:fillRect/>
            </a:stretch>
          </p:blipFill>
          <p:spPr>
            <a:xfrm>
              <a:off x="10320321" y="4236767"/>
              <a:ext cx="1065747" cy="1189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81" extrusionOk="0">
                  <a:moveTo>
                    <a:pt x="10790" y="0"/>
                  </a:moveTo>
                  <a:cubicBezTo>
                    <a:pt x="10762" y="0"/>
                    <a:pt x="10739" y="36"/>
                    <a:pt x="10739" y="80"/>
                  </a:cubicBezTo>
                  <a:cubicBezTo>
                    <a:pt x="10739" y="124"/>
                    <a:pt x="10679" y="181"/>
                    <a:pt x="10607" y="207"/>
                  </a:cubicBezTo>
                  <a:cubicBezTo>
                    <a:pt x="10504" y="245"/>
                    <a:pt x="10499" y="255"/>
                    <a:pt x="10580" y="258"/>
                  </a:cubicBezTo>
                  <a:cubicBezTo>
                    <a:pt x="10730" y="263"/>
                    <a:pt x="10761" y="389"/>
                    <a:pt x="10650" y="540"/>
                  </a:cubicBezTo>
                  <a:cubicBezTo>
                    <a:pt x="10572" y="647"/>
                    <a:pt x="10569" y="693"/>
                    <a:pt x="10626" y="789"/>
                  </a:cubicBezTo>
                  <a:cubicBezTo>
                    <a:pt x="10685" y="888"/>
                    <a:pt x="10678" y="915"/>
                    <a:pt x="10586" y="972"/>
                  </a:cubicBezTo>
                  <a:cubicBezTo>
                    <a:pt x="10526" y="1009"/>
                    <a:pt x="10433" y="1078"/>
                    <a:pt x="10379" y="1126"/>
                  </a:cubicBezTo>
                  <a:cubicBezTo>
                    <a:pt x="10308" y="1189"/>
                    <a:pt x="10232" y="1204"/>
                    <a:pt x="10116" y="1177"/>
                  </a:cubicBezTo>
                  <a:cubicBezTo>
                    <a:pt x="9831" y="1112"/>
                    <a:pt x="9309" y="1136"/>
                    <a:pt x="9122" y="1223"/>
                  </a:cubicBezTo>
                  <a:cubicBezTo>
                    <a:pt x="8901" y="1325"/>
                    <a:pt x="8821" y="1450"/>
                    <a:pt x="8821" y="1696"/>
                  </a:cubicBezTo>
                  <a:cubicBezTo>
                    <a:pt x="8821" y="1966"/>
                    <a:pt x="8951" y="2209"/>
                    <a:pt x="9253" y="2499"/>
                  </a:cubicBezTo>
                  <a:cubicBezTo>
                    <a:pt x="9481" y="2718"/>
                    <a:pt x="9515" y="2778"/>
                    <a:pt x="9495" y="2931"/>
                  </a:cubicBezTo>
                  <a:cubicBezTo>
                    <a:pt x="9449" y="3274"/>
                    <a:pt x="9506" y="3385"/>
                    <a:pt x="9756" y="3423"/>
                  </a:cubicBezTo>
                  <a:cubicBezTo>
                    <a:pt x="9880" y="3442"/>
                    <a:pt x="9994" y="3472"/>
                    <a:pt x="10008" y="3493"/>
                  </a:cubicBezTo>
                  <a:cubicBezTo>
                    <a:pt x="10064" y="3573"/>
                    <a:pt x="9813" y="3954"/>
                    <a:pt x="9581" y="4141"/>
                  </a:cubicBezTo>
                  <a:cubicBezTo>
                    <a:pt x="9313" y="4359"/>
                    <a:pt x="9211" y="4367"/>
                    <a:pt x="9181" y="4173"/>
                  </a:cubicBezTo>
                  <a:cubicBezTo>
                    <a:pt x="9152" y="3992"/>
                    <a:pt x="9010" y="3871"/>
                    <a:pt x="8783" y="3833"/>
                  </a:cubicBezTo>
                  <a:cubicBezTo>
                    <a:pt x="8675" y="3814"/>
                    <a:pt x="8563" y="3761"/>
                    <a:pt x="8536" y="3715"/>
                  </a:cubicBezTo>
                  <a:cubicBezTo>
                    <a:pt x="8481" y="3619"/>
                    <a:pt x="8489" y="3414"/>
                    <a:pt x="8549" y="3360"/>
                  </a:cubicBezTo>
                  <a:cubicBezTo>
                    <a:pt x="8608" y="3307"/>
                    <a:pt x="8597" y="3237"/>
                    <a:pt x="8530" y="3237"/>
                  </a:cubicBezTo>
                  <a:cubicBezTo>
                    <a:pt x="8499" y="3237"/>
                    <a:pt x="8477" y="3256"/>
                    <a:pt x="8482" y="3278"/>
                  </a:cubicBezTo>
                  <a:cubicBezTo>
                    <a:pt x="8487" y="3299"/>
                    <a:pt x="8464" y="3377"/>
                    <a:pt x="8428" y="3454"/>
                  </a:cubicBezTo>
                  <a:cubicBezTo>
                    <a:pt x="8358" y="3607"/>
                    <a:pt x="8159" y="3693"/>
                    <a:pt x="8050" y="3616"/>
                  </a:cubicBezTo>
                  <a:cubicBezTo>
                    <a:pt x="7926" y="3529"/>
                    <a:pt x="7660" y="3494"/>
                    <a:pt x="7542" y="3551"/>
                  </a:cubicBezTo>
                  <a:cubicBezTo>
                    <a:pt x="7457" y="3591"/>
                    <a:pt x="7426" y="3661"/>
                    <a:pt x="7426" y="3811"/>
                  </a:cubicBezTo>
                  <a:cubicBezTo>
                    <a:pt x="7426" y="3923"/>
                    <a:pt x="7401" y="4030"/>
                    <a:pt x="7370" y="4047"/>
                  </a:cubicBezTo>
                  <a:cubicBezTo>
                    <a:pt x="7265" y="4106"/>
                    <a:pt x="6970" y="3599"/>
                    <a:pt x="6870" y="3191"/>
                  </a:cubicBezTo>
                  <a:cubicBezTo>
                    <a:pt x="6754" y="2716"/>
                    <a:pt x="6661" y="2537"/>
                    <a:pt x="6470" y="2424"/>
                  </a:cubicBezTo>
                  <a:cubicBezTo>
                    <a:pt x="5947" y="2116"/>
                    <a:pt x="5144" y="2339"/>
                    <a:pt x="5247" y="2764"/>
                  </a:cubicBezTo>
                  <a:cubicBezTo>
                    <a:pt x="5282" y="2908"/>
                    <a:pt x="5266" y="2934"/>
                    <a:pt x="5100" y="3015"/>
                  </a:cubicBezTo>
                  <a:cubicBezTo>
                    <a:pt x="4997" y="3065"/>
                    <a:pt x="4848" y="3157"/>
                    <a:pt x="4767" y="3218"/>
                  </a:cubicBezTo>
                  <a:lnTo>
                    <a:pt x="4619" y="3326"/>
                  </a:lnTo>
                  <a:lnTo>
                    <a:pt x="4758" y="3321"/>
                  </a:lnTo>
                  <a:cubicBezTo>
                    <a:pt x="4906" y="3316"/>
                    <a:pt x="4911" y="3332"/>
                    <a:pt x="4836" y="3630"/>
                  </a:cubicBezTo>
                  <a:cubicBezTo>
                    <a:pt x="4798" y="3783"/>
                    <a:pt x="4800" y="3784"/>
                    <a:pt x="4912" y="3695"/>
                  </a:cubicBezTo>
                  <a:cubicBezTo>
                    <a:pt x="4980" y="3641"/>
                    <a:pt x="5118" y="3604"/>
                    <a:pt x="5256" y="3604"/>
                  </a:cubicBezTo>
                  <a:cubicBezTo>
                    <a:pt x="5591" y="3604"/>
                    <a:pt x="5676" y="3524"/>
                    <a:pt x="5696" y="3186"/>
                  </a:cubicBezTo>
                  <a:cubicBezTo>
                    <a:pt x="5711" y="2940"/>
                    <a:pt x="5730" y="2896"/>
                    <a:pt x="5836" y="2882"/>
                  </a:cubicBezTo>
                  <a:cubicBezTo>
                    <a:pt x="5903" y="2874"/>
                    <a:pt x="6038" y="2926"/>
                    <a:pt x="6134" y="2998"/>
                  </a:cubicBezTo>
                  <a:cubicBezTo>
                    <a:pt x="6282" y="3110"/>
                    <a:pt x="6311" y="3178"/>
                    <a:pt x="6338" y="3449"/>
                  </a:cubicBezTo>
                  <a:cubicBezTo>
                    <a:pt x="6381" y="3873"/>
                    <a:pt x="6546" y="4102"/>
                    <a:pt x="7077" y="4482"/>
                  </a:cubicBezTo>
                  <a:lnTo>
                    <a:pt x="7217" y="4583"/>
                  </a:lnTo>
                  <a:lnTo>
                    <a:pt x="7037" y="4667"/>
                  </a:lnTo>
                  <a:cubicBezTo>
                    <a:pt x="6937" y="4714"/>
                    <a:pt x="6812" y="4736"/>
                    <a:pt x="6760" y="4718"/>
                  </a:cubicBezTo>
                  <a:cubicBezTo>
                    <a:pt x="6708" y="4700"/>
                    <a:pt x="6607" y="4710"/>
                    <a:pt x="6537" y="4740"/>
                  </a:cubicBezTo>
                  <a:cubicBezTo>
                    <a:pt x="6467" y="4769"/>
                    <a:pt x="6325" y="4822"/>
                    <a:pt x="6220" y="4858"/>
                  </a:cubicBezTo>
                  <a:cubicBezTo>
                    <a:pt x="6015" y="4927"/>
                    <a:pt x="5860" y="5087"/>
                    <a:pt x="5860" y="5227"/>
                  </a:cubicBezTo>
                  <a:cubicBezTo>
                    <a:pt x="5860" y="5293"/>
                    <a:pt x="5911" y="5311"/>
                    <a:pt x="6088" y="5306"/>
                  </a:cubicBezTo>
                  <a:cubicBezTo>
                    <a:pt x="6274" y="5302"/>
                    <a:pt x="6357" y="5335"/>
                    <a:pt x="6513" y="5470"/>
                  </a:cubicBezTo>
                  <a:cubicBezTo>
                    <a:pt x="6619" y="5563"/>
                    <a:pt x="6759" y="5639"/>
                    <a:pt x="6822" y="5639"/>
                  </a:cubicBezTo>
                  <a:cubicBezTo>
                    <a:pt x="6973" y="5639"/>
                    <a:pt x="7206" y="5790"/>
                    <a:pt x="7160" y="5856"/>
                  </a:cubicBezTo>
                  <a:cubicBezTo>
                    <a:pt x="7141" y="5885"/>
                    <a:pt x="7081" y="5893"/>
                    <a:pt x="7029" y="5873"/>
                  </a:cubicBezTo>
                  <a:cubicBezTo>
                    <a:pt x="6976" y="5853"/>
                    <a:pt x="6703" y="5819"/>
                    <a:pt x="6421" y="5796"/>
                  </a:cubicBezTo>
                  <a:cubicBezTo>
                    <a:pt x="6016" y="5764"/>
                    <a:pt x="5862" y="5726"/>
                    <a:pt x="5680" y="5618"/>
                  </a:cubicBezTo>
                  <a:cubicBezTo>
                    <a:pt x="5532" y="5530"/>
                    <a:pt x="5452" y="5507"/>
                    <a:pt x="5452" y="5550"/>
                  </a:cubicBezTo>
                  <a:cubicBezTo>
                    <a:pt x="5452" y="5735"/>
                    <a:pt x="5830" y="6006"/>
                    <a:pt x="6088" y="6006"/>
                  </a:cubicBezTo>
                  <a:cubicBezTo>
                    <a:pt x="6154" y="6006"/>
                    <a:pt x="6255" y="6049"/>
                    <a:pt x="6314" y="6102"/>
                  </a:cubicBezTo>
                  <a:cubicBezTo>
                    <a:pt x="6373" y="6156"/>
                    <a:pt x="6533" y="6211"/>
                    <a:pt x="6669" y="6228"/>
                  </a:cubicBezTo>
                  <a:cubicBezTo>
                    <a:pt x="6821" y="6246"/>
                    <a:pt x="7001" y="6319"/>
                    <a:pt x="7139" y="6418"/>
                  </a:cubicBezTo>
                  <a:cubicBezTo>
                    <a:pt x="7261" y="6507"/>
                    <a:pt x="7387" y="6580"/>
                    <a:pt x="7418" y="6580"/>
                  </a:cubicBezTo>
                  <a:cubicBezTo>
                    <a:pt x="7449" y="6580"/>
                    <a:pt x="7606" y="6641"/>
                    <a:pt x="7765" y="6715"/>
                  </a:cubicBezTo>
                  <a:cubicBezTo>
                    <a:pt x="7986" y="6818"/>
                    <a:pt x="8092" y="6912"/>
                    <a:pt x="8213" y="7113"/>
                  </a:cubicBezTo>
                  <a:cubicBezTo>
                    <a:pt x="8398" y="7419"/>
                    <a:pt x="8473" y="7951"/>
                    <a:pt x="8359" y="8143"/>
                  </a:cubicBezTo>
                  <a:cubicBezTo>
                    <a:pt x="8310" y="8225"/>
                    <a:pt x="8306" y="8279"/>
                    <a:pt x="8348" y="8317"/>
                  </a:cubicBezTo>
                  <a:cubicBezTo>
                    <a:pt x="8441" y="8400"/>
                    <a:pt x="8214" y="8753"/>
                    <a:pt x="7907" y="9002"/>
                  </a:cubicBezTo>
                  <a:cubicBezTo>
                    <a:pt x="7761" y="9120"/>
                    <a:pt x="7518" y="9325"/>
                    <a:pt x="7367" y="9458"/>
                  </a:cubicBezTo>
                  <a:lnTo>
                    <a:pt x="7093" y="9699"/>
                  </a:lnTo>
                  <a:lnTo>
                    <a:pt x="6867" y="9631"/>
                  </a:lnTo>
                  <a:cubicBezTo>
                    <a:pt x="6730" y="9589"/>
                    <a:pt x="6541" y="9459"/>
                    <a:pt x="6381" y="9298"/>
                  </a:cubicBezTo>
                  <a:cubicBezTo>
                    <a:pt x="6217" y="9133"/>
                    <a:pt x="6035" y="9007"/>
                    <a:pt x="5890" y="8963"/>
                  </a:cubicBezTo>
                  <a:cubicBezTo>
                    <a:pt x="5666" y="8895"/>
                    <a:pt x="5654" y="8882"/>
                    <a:pt x="5597" y="8584"/>
                  </a:cubicBezTo>
                  <a:lnTo>
                    <a:pt x="5540" y="8278"/>
                  </a:lnTo>
                  <a:lnTo>
                    <a:pt x="5758" y="8090"/>
                  </a:lnTo>
                  <a:cubicBezTo>
                    <a:pt x="5946" y="7928"/>
                    <a:pt x="5974" y="7871"/>
                    <a:pt x="5973" y="7673"/>
                  </a:cubicBezTo>
                  <a:cubicBezTo>
                    <a:pt x="5971" y="7381"/>
                    <a:pt x="5839" y="7138"/>
                    <a:pt x="5371" y="6568"/>
                  </a:cubicBezTo>
                  <a:cubicBezTo>
                    <a:pt x="5165" y="6318"/>
                    <a:pt x="4987" y="6084"/>
                    <a:pt x="4973" y="6047"/>
                  </a:cubicBezTo>
                  <a:cubicBezTo>
                    <a:pt x="4953" y="5992"/>
                    <a:pt x="4932" y="5992"/>
                    <a:pt x="4858" y="6047"/>
                  </a:cubicBezTo>
                  <a:cubicBezTo>
                    <a:pt x="4779" y="6106"/>
                    <a:pt x="4721" y="6037"/>
                    <a:pt x="4417" y="5524"/>
                  </a:cubicBezTo>
                  <a:cubicBezTo>
                    <a:pt x="4054" y="4910"/>
                    <a:pt x="3942" y="4633"/>
                    <a:pt x="3942" y="4351"/>
                  </a:cubicBezTo>
                  <a:cubicBezTo>
                    <a:pt x="3942" y="4260"/>
                    <a:pt x="3921" y="4171"/>
                    <a:pt x="3893" y="4156"/>
                  </a:cubicBezTo>
                  <a:cubicBezTo>
                    <a:pt x="3866" y="4141"/>
                    <a:pt x="3827" y="3977"/>
                    <a:pt x="3807" y="3792"/>
                  </a:cubicBezTo>
                  <a:cubicBezTo>
                    <a:pt x="3788" y="3606"/>
                    <a:pt x="3718" y="3189"/>
                    <a:pt x="3649" y="2865"/>
                  </a:cubicBezTo>
                  <a:cubicBezTo>
                    <a:pt x="3572" y="2503"/>
                    <a:pt x="3536" y="2192"/>
                    <a:pt x="3558" y="2053"/>
                  </a:cubicBezTo>
                  <a:cubicBezTo>
                    <a:pt x="3599" y="1783"/>
                    <a:pt x="3540" y="1770"/>
                    <a:pt x="3327" y="1997"/>
                  </a:cubicBezTo>
                  <a:cubicBezTo>
                    <a:pt x="3042" y="2299"/>
                    <a:pt x="2781" y="2972"/>
                    <a:pt x="2781" y="3394"/>
                  </a:cubicBezTo>
                  <a:cubicBezTo>
                    <a:pt x="2781" y="3477"/>
                    <a:pt x="2758" y="3557"/>
                    <a:pt x="2730" y="3572"/>
                  </a:cubicBezTo>
                  <a:cubicBezTo>
                    <a:pt x="2678" y="3601"/>
                    <a:pt x="2198" y="3062"/>
                    <a:pt x="2198" y="2974"/>
                  </a:cubicBezTo>
                  <a:cubicBezTo>
                    <a:pt x="2198" y="2946"/>
                    <a:pt x="2177" y="2923"/>
                    <a:pt x="2150" y="2923"/>
                  </a:cubicBezTo>
                  <a:cubicBezTo>
                    <a:pt x="2061" y="2923"/>
                    <a:pt x="1967" y="3501"/>
                    <a:pt x="1967" y="4052"/>
                  </a:cubicBezTo>
                  <a:cubicBezTo>
                    <a:pt x="1967" y="4347"/>
                    <a:pt x="1946" y="4601"/>
                    <a:pt x="1921" y="4614"/>
                  </a:cubicBezTo>
                  <a:cubicBezTo>
                    <a:pt x="1897" y="4628"/>
                    <a:pt x="1722" y="4499"/>
                    <a:pt x="1532" y="4330"/>
                  </a:cubicBezTo>
                  <a:cubicBezTo>
                    <a:pt x="1341" y="4160"/>
                    <a:pt x="1161" y="4021"/>
                    <a:pt x="1132" y="4021"/>
                  </a:cubicBezTo>
                  <a:cubicBezTo>
                    <a:pt x="1053" y="4021"/>
                    <a:pt x="1131" y="5252"/>
                    <a:pt x="1231" y="5586"/>
                  </a:cubicBezTo>
                  <a:cubicBezTo>
                    <a:pt x="1278" y="5744"/>
                    <a:pt x="1306" y="5891"/>
                    <a:pt x="1290" y="5914"/>
                  </a:cubicBezTo>
                  <a:cubicBezTo>
                    <a:pt x="1274" y="5937"/>
                    <a:pt x="1173" y="5891"/>
                    <a:pt x="1067" y="5811"/>
                  </a:cubicBezTo>
                  <a:cubicBezTo>
                    <a:pt x="414" y="5318"/>
                    <a:pt x="398" y="5311"/>
                    <a:pt x="398" y="5442"/>
                  </a:cubicBezTo>
                  <a:cubicBezTo>
                    <a:pt x="400" y="5900"/>
                    <a:pt x="654" y="6710"/>
                    <a:pt x="906" y="7067"/>
                  </a:cubicBezTo>
                  <a:cubicBezTo>
                    <a:pt x="997" y="7197"/>
                    <a:pt x="1066" y="7375"/>
                    <a:pt x="1075" y="7509"/>
                  </a:cubicBezTo>
                  <a:cubicBezTo>
                    <a:pt x="1084" y="7632"/>
                    <a:pt x="1143" y="7812"/>
                    <a:pt x="1209" y="7909"/>
                  </a:cubicBezTo>
                  <a:cubicBezTo>
                    <a:pt x="1343" y="8103"/>
                    <a:pt x="1290" y="8189"/>
                    <a:pt x="1094" y="8095"/>
                  </a:cubicBezTo>
                  <a:cubicBezTo>
                    <a:pt x="1028" y="8063"/>
                    <a:pt x="801" y="7982"/>
                    <a:pt x="586" y="7916"/>
                  </a:cubicBezTo>
                  <a:cubicBezTo>
                    <a:pt x="372" y="7851"/>
                    <a:pt x="146" y="7778"/>
                    <a:pt x="86" y="7755"/>
                  </a:cubicBezTo>
                  <a:cubicBezTo>
                    <a:pt x="-7" y="7718"/>
                    <a:pt x="-17" y="7731"/>
                    <a:pt x="19" y="7839"/>
                  </a:cubicBezTo>
                  <a:cubicBezTo>
                    <a:pt x="106" y="8099"/>
                    <a:pt x="410" y="8600"/>
                    <a:pt x="629" y="8850"/>
                  </a:cubicBezTo>
                  <a:cubicBezTo>
                    <a:pt x="754" y="8992"/>
                    <a:pt x="844" y="9126"/>
                    <a:pt x="828" y="9149"/>
                  </a:cubicBezTo>
                  <a:cubicBezTo>
                    <a:pt x="812" y="9172"/>
                    <a:pt x="673" y="9190"/>
                    <a:pt x="522" y="9190"/>
                  </a:cubicBezTo>
                  <a:cubicBezTo>
                    <a:pt x="370" y="9190"/>
                    <a:pt x="199" y="9220"/>
                    <a:pt x="143" y="9257"/>
                  </a:cubicBezTo>
                  <a:cubicBezTo>
                    <a:pt x="50" y="9319"/>
                    <a:pt x="72" y="9355"/>
                    <a:pt x="398" y="9675"/>
                  </a:cubicBezTo>
                  <a:cubicBezTo>
                    <a:pt x="594" y="9867"/>
                    <a:pt x="924" y="10122"/>
                    <a:pt x="1129" y="10241"/>
                  </a:cubicBezTo>
                  <a:cubicBezTo>
                    <a:pt x="1334" y="10361"/>
                    <a:pt x="1484" y="10480"/>
                    <a:pt x="1465" y="10509"/>
                  </a:cubicBezTo>
                  <a:cubicBezTo>
                    <a:pt x="1444" y="10539"/>
                    <a:pt x="1287" y="10552"/>
                    <a:pt x="1102" y="10538"/>
                  </a:cubicBezTo>
                  <a:cubicBezTo>
                    <a:pt x="923" y="10525"/>
                    <a:pt x="716" y="10526"/>
                    <a:pt x="643" y="10543"/>
                  </a:cubicBezTo>
                  <a:lnTo>
                    <a:pt x="522" y="10572"/>
                  </a:lnTo>
                  <a:cubicBezTo>
                    <a:pt x="521" y="10574"/>
                    <a:pt x="519" y="10575"/>
                    <a:pt x="519" y="10577"/>
                  </a:cubicBezTo>
                  <a:cubicBezTo>
                    <a:pt x="519" y="10579"/>
                    <a:pt x="519" y="10582"/>
                    <a:pt x="519" y="10584"/>
                  </a:cubicBezTo>
                  <a:lnTo>
                    <a:pt x="659" y="10758"/>
                  </a:lnTo>
                  <a:cubicBezTo>
                    <a:pt x="980" y="11149"/>
                    <a:pt x="1616" y="11409"/>
                    <a:pt x="2488" y="11508"/>
                  </a:cubicBezTo>
                  <a:cubicBezTo>
                    <a:pt x="2792" y="11542"/>
                    <a:pt x="3040" y="11594"/>
                    <a:pt x="3039" y="11621"/>
                  </a:cubicBezTo>
                  <a:cubicBezTo>
                    <a:pt x="3038" y="11649"/>
                    <a:pt x="2976" y="11843"/>
                    <a:pt x="2902" y="12053"/>
                  </a:cubicBezTo>
                  <a:cubicBezTo>
                    <a:pt x="2774" y="12416"/>
                    <a:pt x="2747" y="12939"/>
                    <a:pt x="2854" y="13035"/>
                  </a:cubicBezTo>
                  <a:cubicBezTo>
                    <a:pt x="2874" y="13052"/>
                    <a:pt x="3060" y="12960"/>
                    <a:pt x="3267" y="12827"/>
                  </a:cubicBezTo>
                  <a:cubicBezTo>
                    <a:pt x="3475" y="12694"/>
                    <a:pt x="3660" y="12605"/>
                    <a:pt x="3678" y="12632"/>
                  </a:cubicBezTo>
                  <a:cubicBezTo>
                    <a:pt x="3697" y="12658"/>
                    <a:pt x="3685" y="12842"/>
                    <a:pt x="3654" y="13037"/>
                  </a:cubicBezTo>
                  <a:cubicBezTo>
                    <a:pt x="3624" y="13232"/>
                    <a:pt x="3608" y="13398"/>
                    <a:pt x="3619" y="13408"/>
                  </a:cubicBezTo>
                  <a:cubicBezTo>
                    <a:pt x="3649" y="13435"/>
                    <a:pt x="3936" y="13294"/>
                    <a:pt x="4167" y="13138"/>
                  </a:cubicBezTo>
                  <a:cubicBezTo>
                    <a:pt x="4276" y="13065"/>
                    <a:pt x="4387" y="13020"/>
                    <a:pt x="4415" y="13035"/>
                  </a:cubicBezTo>
                  <a:cubicBezTo>
                    <a:pt x="4442" y="13050"/>
                    <a:pt x="4466" y="13202"/>
                    <a:pt x="4466" y="13372"/>
                  </a:cubicBezTo>
                  <a:cubicBezTo>
                    <a:pt x="4466" y="13540"/>
                    <a:pt x="4474" y="13676"/>
                    <a:pt x="4484" y="13681"/>
                  </a:cubicBezTo>
                  <a:cubicBezTo>
                    <a:pt x="4486" y="13682"/>
                    <a:pt x="4486" y="13680"/>
                    <a:pt x="4487" y="13681"/>
                  </a:cubicBezTo>
                  <a:cubicBezTo>
                    <a:pt x="4574" y="13679"/>
                    <a:pt x="4930" y="13543"/>
                    <a:pt x="5059" y="13462"/>
                  </a:cubicBezTo>
                  <a:cubicBezTo>
                    <a:pt x="5147" y="13407"/>
                    <a:pt x="5224" y="13380"/>
                    <a:pt x="5229" y="13404"/>
                  </a:cubicBezTo>
                  <a:cubicBezTo>
                    <a:pt x="5234" y="13427"/>
                    <a:pt x="5243" y="13471"/>
                    <a:pt x="5250" y="13500"/>
                  </a:cubicBezTo>
                  <a:cubicBezTo>
                    <a:pt x="5258" y="13529"/>
                    <a:pt x="5267" y="13599"/>
                    <a:pt x="5272" y="13657"/>
                  </a:cubicBezTo>
                  <a:cubicBezTo>
                    <a:pt x="5289" y="13893"/>
                    <a:pt x="5366" y="13915"/>
                    <a:pt x="5640" y="13770"/>
                  </a:cubicBezTo>
                  <a:cubicBezTo>
                    <a:pt x="5781" y="13696"/>
                    <a:pt x="5932" y="13600"/>
                    <a:pt x="5973" y="13556"/>
                  </a:cubicBezTo>
                  <a:cubicBezTo>
                    <a:pt x="6074" y="13446"/>
                    <a:pt x="6150" y="13500"/>
                    <a:pt x="6150" y="13681"/>
                  </a:cubicBezTo>
                  <a:cubicBezTo>
                    <a:pt x="6150" y="14039"/>
                    <a:pt x="6333" y="14090"/>
                    <a:pt x="6720" y="13838"/>
                  </a:cubicBezTo>
                  <a:cubicBezTo>
                    <a:pt x="6852" y="13752"/>
                    <a:pt x="6973" y="13681"/>
                    <a:pt x="6986" y="13681"/>
                  </a:cubicBezTo>
                  <a:cubicBezTo>
                    <a:pt x="6994" y="13681"/>
                    <a:pt x="7026" y="13722"/>
                    <a:pt x="7064" y="13773"/>
                  </a:cubicBezTo>
                  <a:cubicBezTo>
                    <a:pt x="6827" y="13321"/>
                    <a:pt x="6736" y="12850"/>
                    <a:pt x="6736" y="12193"/>
                  </a:cubicBezTo>
                  <a:cubicBezTo>
                    <a:pt x="6736" y="11461"/>
                    <a:pt x="6790" y="11171"/>
                    <a:pt x="6988" y="10784"/>
                  </a:cubicBezTo>
                  <a:cubicBezTo>
                    <a:pt x="7338" y="10105"/>
                    <a:pt x="8301" y="9226"/>
                    <a:pt x="9068" y="8888"/>
                  </a:cubicBezTo>
                  <a:cubicBezTo>
                    <a:pt x="9618" y="8646"/>
                    <a:pt x="9849" y="8606"/>
                    <a:pt x="10682" y="8609"/>
                  </a:cubicBezTo>
                  <a:cubicBezTo>
                    <a:pt x="11799" y="8612"/>
                    <a:pt x="11961" y="8644"/>
                    <a:pt x="12754" y="9031"/>
                  </a:cubicBezTo>
                  <a:cubicBezTo>
                    <a:pt x="14552" y="9908"/>
                    <a:pt x="15351" y="11994"/>
                    <a:pt x="14522" y="13645"/>
                  </a:cubicBezTo>
                  <a:cubicBezTo>
                    <a:pt x="14170" y="14344"/>
                    <a:pt x="13755" y="14761"/>
                    <a:pt x="13498" y="14672"/>
                  </a:cubicBezTo>
                  <a:cubicBezTo>
                    <a:pt x="13405" y="14640"/>
                    <a:pt x="13299" y="14684"/>
                    <a:pt x="13262" y="14771"/>
                  </a:cubicBezTo>
                  <a:cubicBezTo>
                    <a:pt x="13224" y="14858"/>
                    <a:pt x="13124" y="14905"/>
                    <a:pt x="13036" y="14875"/>
                  </a:cubicBezTo>
                  <a:cubicBezTo>
                    <a:pt x="12940" y="14842"/>
                    <a:pt x="12853" y="14904"/>
                    <a:pt x="12816" y="15032"/>
                  </a:cubicBezTo>
                  <a:cubicBezTo>
                    <a:pt x="12771" y="15183"/>
                    <a:pt x="12687" y="15227"/>
                    <a:pt x="12523" y="15189"/>
                  </a:cubicBezTo>
                  <a:cubicBezTo>
                    <a:pt x="12352" y="15149"/>
                    <a:pt x="12286" y="15192"/>
                    <a:pt x="12260" y="15355"/>
                  </a:cubicBezTo>
                  <a:cubicBezTo>
                    <a:pt x="12240" y="15475"/>
                    <a:pt x="12097" y="15628"/>
                    <a:pt x="11940" y="15695"/>
                  </a:cubicBezTo>
                  <a:cubicBezTo>
                    <a:pt x="11490" y="15888"/>
                    <a:pt x="10568" y="15933"/>
                    <a:pt x="9882" y="15799"/>
                  </a:cubicBezTo>
                  <a:cubicBezTo>
                    <a:pt x="9314" y="15688"/>
                    <a:pt x="9248" y="15647"/>
                    <a:pt x="9194" y="15369"/>
                  </a:cubicBezTo>
                  <a:cubicBezTo>
                    <a:pt x="9154" y="15164"/>
                    <a:pt x="9102" y="15104"/>
                    <a:pt x="9041" y="15191"/>
                  </a:cubicBezTo>
                  <a:cubicBezTo>
                    <a:pt x="8917" y="15367"/>
                    <a:pt x="8737" y="15250"/>
                    <a:pt x="8737" y="14993"/>
                  </a:cubicBezTo>
                  <a:cubicBezTo>
                    <a:pt x="8737" y="14843"/>
                    <a:pt x="8685" y="14801"/>
                    <a:pt x="8555" y="14846"/>
                  </a:cubicBezTo>
                  <a:cubicBezTo>
                    <a:pt x="8433" y="14888"/>
                    <a:pt x="8354" y="14839"/>
                    <a:pt x="8313" y="14699"/>
                  </a:cubicBezTo>
                  <a:cubicBezTo>
                    <a:pt x="8256" y="14505"/>
                    <a:pt x="8234" y="14503"/>
                    <a:pt x="8047" y="14655"/>
                  </a:cubicBezTo>
                  <a:cubicBezTo>
                    <a:pt x="7858" y="14808"/>
                    <a:pt x="7826" y="14796"/>
                    <a:pt x="7553" y="14475"/>
                  </a:cubicBezTo>
                  <a:cubicBezTo>
                    <a:pt x="7422" y="14321"/>
                    <a:pt x="7309" y="14174"/>
                    <a:pt x="7214" y="14028"/>
                  </a:cubicBezTo>
                  <a:cubicBezTo>
                    <a:pt x="7215" y="14057"/>
                    <a:pt x="7194" y="14073"/>
                    <a:pt x="7150" y="14093"/>
                  </a:cubicBezTo>
                  <a:cubicBezTo>
                    <a:pt x="7095" y="14119"/>
                    <a:pt x="6963" y="14157"/>
                    <a:pt x="6857" y="14178"/>
                  </a:cubicBezTo>
                  <a:cubicBezTo>
                    <a:pt x="6603" y="14227"/>
                    <a:pt x="6274" y="14491"/>
                    <a:pt x="6142" y="14752"/>
                  </a:cubicBezTo>
                  <a:cubicBezTo>
                    <a:pt x="5974" y="15084"/>
                    <a:pt x="5999" y="15571"/>
                    <a:pt x="6204" y="15941"/>
                  </a:cubicBezTo>
                  <a:lnTo>
                    <a:pt x="6370" y="16243"/>
                  </a:lnTo>
                  <a:lnTo>
                    <a:pt x="6542" y="16112"/>
                  </a:lnTo>
                  <a:cubicBezTo>
                    <a:pt x="6730" y="15971"/>
                    <a:pt x="6791" y="15993"/>
                    <a:pt x="6873" y="16233"/>
                  </a:cubicBezTo>
                  <a:cubicBezTo>
                    <a:pt x="6896" y="16300"/>
                    <a:pt x="7040" y="16479"/>
                    <a:pt x="7193" y="16631"/>
                  </a:cubicBezTo>
                  <a:cubicBezTo>
                    <a:pt x="7345" y="16782"/>
                    <a:pt x="7482" y="16936"/>
                    <a:pt x="7496" y="16973"/>
                  </a:cubicBezTo>
                  <a:cubicBezTo>
                    <a:pt x="7533" y="17073"/>
                    <a:pt x="7633" y="17000"/>
                    <a:pt x="7743" y="16790"/>
                  </a:cubicBezTo>
                  <a:cubicBezTo>
                    <a:pt x="7797" y="16689"/>
                    <a:pt x="7861" y="16607"/>
                    <a:pt x="7888" y="16607"/>
                  </a:cubicBezTo>
                  <a:cubicBezTo>
                    <a:pt x="7916" y="16607"/>
                    <a:pt x="7992" y="16690"/>
                    <a:pt x="8058" y="16790"/>
                  </a:cubicBezTo>
                  <a:cubicBezTo>
                    <a:pt x="8186" y="16986"/>
                    <a:pt x="8300" y="17018"/>
                    <a:pt x="8415" y="16894"/>
                  </a:cubicBezTo>
                  <a:cubicBezTo>
                    <a:pt x="8616" y="16676"/>
                    <a:pt x="8646" y="17070"/>
                    <a:pt x="8474" y="17673"/>
                  </a:cubicBezTo>
                  <a:cubicBezTo>
                    <a:pt x="8259" y="18429"/>
                    <a:pt x="7780" y="19223"/>
                    <a:pt x="7123" y="19909"/>
                  </a:cubicBezTo>
                  <a:lnTo>
                    <a:pt x="6835" y="20210"/>
                  </a:lnTo>
                  <a:lnTo>
                    <a:pt x="7123" y="20210"/>
                  </a:lnTo>
                  <a:cubicBezTo>
                    <a:pt x="7309" y="20210"/>
                    <a:pt x="7502" y="20166"/>
                    <a:pt x="7679" y="20085"/>
                  </a:cubicBezTo>
                  <a:cubicBezTo>
                    <a:pt x="7829" y="20017"/>
                    <a:pt x="7964" y="19980"/>
                    <a:pt x="7980" y="20003"/>
                  </a:cubicBezTo>
                  <a:cubicBezTo>
                    <a:pt x="7995" y="20025"/>
                    <a:pt x="7977" y="20163"/>
                    <a:pt x="7939" y="20309"/>
                  </a:cubicBezTo>
                  <a:cubicBezTo>
                    <a:pt x="7902" y="20455"/>
                    <a:pt x="7889" y="20590"/>
                    <a:pt x="7910" y="20608"/>
                  </a:cubicBezTo>
                  <a:cubicBezTo>
                    <a:pt x="7931" y="20627"/>
                    <a:pt x="8111" y="20572"/>
                    <a:pt x="8310" y="20483"/>
                  </a:cubicBezTo>
                  <a:cubicBezTo>
                    <a:pt x="8509" y="20394"/>
                    <a:pt x="8690" y="20333"/>
                    <a:pt x="8713" y="20345"/>
                  </a:cubicBezTo>
                  <a:cubicBezTo>
                    <a:pt x="8736" y="20358"/>
                    <a:pt x="8739" y="20497"/>
                    <a:pt x="8721" y="20654"/>
                  </a:cubicBezTo>
                  <a:cubicBezTo>
                    <a:pt x="8692" y="20911"/>
                    <a:pt x="8701" y="20941"/>
                    <a:pt x="8799" y="20941"/>
                  </a:cubicBezTo>
                  <a:cubicBezTo>
                    <a:pt x="9005" y="20941"/>
                    <a:pt x="9319" y="20838"/>
                    <a:pt x="9592" y="20683"/>
                  </a:cubicBezTo>
                  <a:cubicBezTo>
                    <a:pt x="9741" y="20598"/>
                    <a:pt x="9872" y="20545"/>
                    <a:pt x="9885" y="20565"/>
                  </a:cubicBezTo>
                  <a:cubicBezTo>
                    <a:pt x="9897" y="20585"/>
                    <a:pt x="9941" y="20711"/>
                    <a:pt x="9981" y="20845"/>
                  </a:cubicBezTo>
                  <a:cubicBezTo>
                    <a:pt x="10068" y="21134"/>
                    <a:pt x="10343" y="21449"/>
                    <a:pt x="10588" y="21542"/>
                  </a:cubicBezTo>
                  <a:cubicBezTo>
                    <a:pt x="10742" y="21600"/>
                    <a:pt x="10793" y="21596"/>
                    <a:pt x="10981" y="21510"/>
                  </a:cubicBezTo>
                  <a:cubicBezTo>
                    <a:pt x="11239" y="21392"/>
                    <a:pt x="11453" y="21146"/>
                    <a:pt x="11548" y="20862"/>
                  </a:cubicBezTo>
                  <a:cubicBezTo>
                    <a:pt x="11586" y="20747"/>
                    <a:pt x="11628" y="20622"/>
                    <a:pt x="11642" y="20584"/>
                  </a:cubicBezTo>
                  <a:cubicBezTo>
                    <a:pt x="11659" y="20535"/>
                    <a:pt x="11720" y="20554"/>
                    <a:pt x="11859" y="20649"/>
                  </a:cubicBezTo>
                  <a:cubicBezTo>
                    <a:pt x="12076" y="20798"/>
                    <a:pt x="12484" y="20941"/>
                    <a:pt x="12692" y="20941"/>
                  </a:cubicBezTo>
                  <a:cubicBezTo>
                    <a:pt x="12806" y="20941"/>
                    <a:pt x="12829" y="20913"/>
                    <a:pt x="12829" y="20787"/>
                  </a:cubicBezTo>
                  <a:cubicBezTo>
                    <a:pt x="12829" y="20703"/>
                    <a:pt x="12802" y="20571"/>
                    <a:pt x="12770" y="20495"/>
                  </a:cubicBezTo>
                  <a:cubicBezTo>
                    <a:pt x="12738" y="20419"/>
                    <a:pt x="12727" y="20338"/>
                    <a:pt x="12743" y="20314"/>
                  </a:cubicBezTo>
                  <a:cubicBezTo>
                    <a:pt x="12760" y="20290"/>
                    <a:pt x="12947" y="20352"/>
                    <a:pt x="13160" y="20452"/>
                  </a:cubicBezTo>
                  <a:cubicBezTo>
                    <a:pt x="13383" y="20556"/>
                    <a:pt x="13568" y="20613"/>
                    <a:pt x="13597" y="20587"/>
                  </a:cubicBezTo>
                  <a:cubicBezTo>
                    <a:pt x="13627" y="20560"/>
                    <a:pt x="13623" y="20443"/>
                    <a:pt x="13589" y="20309"/>
                  </a:cubicBezTo>
                  <a:cubicBezTo>
                    <a:pt x="13558" y="20183"/>
                    <a:pt x="13554" y="20061"/>
                    <a:pt x="13579" y="20039"/>
                  </a:cubicBezTo>
                  <a:cubicBezTo>
                    <a:pt x="13604" y="20017"/>
                    <a:pt x="13738" y="20044"/>
                    <a:pt x="13880" y="20102"/>
                  </a:cubicBezTo>
                  <a:cubicBezTo>
                    <a:pt x="14021" y="20160"/>
                    <a:pt x="14262" y="20207"/>
                    <a:pt x="14417" y="20208"/>
                  </a:cubicBezTo>
                  <a:lnTo>
                    <a:pt x="14696" y="20210"/>
                  </a:lnTo>
                  <a:cubicBezTo>
                    <a:pt x="14696" y="20210"/>
                    <a:pt x="14696" y="20209"/>
                    <a:pt x="14696" y="20208"/>
                  </a:cubicBezTo>
                  <a:lnTo>
                    <a:pt x="14425" y="19935"/>
                  </a:lnTo>
                  <a:cubicBezTo>
                    <a:pt x="13686" y="19197"/>
                    <a:pt x="13091" y="18115"/>
                    <a:pt x="12969" y="17287"/>
                  </a:cubicBezTo>
                  <a:cubicBezTo>
                    <a:pt x="12938" y="17077"/>
                    <a:pt x="12940" y="16965"/>
                    <a:pt x="12985" y="16923"/>
                  </a:cubicBezTo>
                  <a:cubicBezTo>
                    <a:pt x="12986" y="16921"/>
                    <a:pt x="12987" y="16917"/>
                    <a:pt x="12988" y="16916"/>
                  </a:cubicBezTo>
                  <a:cubicBezTo>
                    <a:pt x="12991" y="16908"/>
                    <a:pt x="12992" y="16904"/>
                    <a:pt x="12996" y="16899"/>
                  </a:cubicBezTo>
                  <a:cubicBezTo>
                    <a:pt x="13007" y="16884"/>
                    <a:pt x="13024" y="16879"/>
                    <a:pt x="13044" y="16887"/>
                  </a:cubicBezTo>
                  <a:cubicBezTo>
                    <a:pt x="13051" y="16889"/>
                    <a:pt x="13058" y="16893"/>
                    <a:pt x="13066" y="16899"/>
                  </a:cubicBezTo>
                  <a:cubicBezTo>
                    <a:pt x="13068" y="16901"/>
                    <a:pt x="13073" y="16906"/>
                    <a:pt x="13076" y="16908"/>
                  </a:cubicBezTo>
                  <a:cubicBezTo>
                    <a:pt x="13099" y="16913"/>
                    <a:pt x="13125" y="16920"/>
                    <a:pt x="13154" y="16932"/>
                  </a:cubicBezTo>
                  <a:cubicBezTo>
                    <a:pt x="13315" y="16999"/>
                    <a:pt x="13378" y="16960"/>
                    <a:pt x="13563" y="16679"/>
                  </a:cubicBezTo>
                  <a:cubicBezTo>
                    <a:pt x="13620" y="16592"/>
                    <a:pt x="13639" y="16604"/>
                    <a:pt x="13780" y="16805"/>
                  </a:cubicBezTo>
                  <a:lnTo>
                    <a:pt x="13936" y="17027"/>
                  </a:lnTo>
                  <a:lnTo>
                    <a:pt x="14229" y="16752"/>
                  </a:lnTo>
                  <a:cubicBezTo>
                    <a:pt x="14389" y="16600"/>
                    <a:pt x="14574" y="16377"/>
                    <a:pt x="14637" y="16255"/>
                  </a:cubicBezTo>
                  <a:cubicBezTo>
                    <a:pt x="14701" y="16133"/>
                    <a:pt x="14763" y="16033"/>
                    <a:pt x="14777" y="16033"/>
                  </a:cubicBezTo>
                  <a:cubicBezTo>
                    <a:pt x="14791" y="16033"/>
                    <a:pt x="14885" y="16076"/>
                    <a:pt x="14986" y="16132"/>
                  </a:cubicBezTo>
                  <a:lnTo>
                    <a:pt x="15172" y="16233"/>
                  </a:lnTo>
                  <a:lnTo>
                    <a:pt x="15336" y="15919"/>
                  </a:lnTo>
                  <a:cubicBezTo>
                    <a:pt x="15595" y="15427"/>
                    <a:pt x="15535" y="14802"/>
                    <a:pt x="15196" y="14475"/>
                  </a:cubicBezTo>
                  <a:cubicBezTo>
                    <a:pt x="15044" y="14328"/>
                    <a:pt x="14678" y="14151"/>
                    <a:pt x="14527" y="14151"/>
                  </a:cubicBezTo>
                  <a:cubicBezTo>
                    <a:pt x="14324" y="14151"/>
                    <a:pt x="14283" y="14051"/>
                    <a:pt x="14409" y="13860"/>
                  </a:cubicBezTo>
                  <a:cubicBezTo>
                    <a:pt x="14545" y="13652"/>
                    <a:pt x="14576" y="13646"/>
                    <a:pt x="14723" y="13794"/>
                  </a:cubicBezTo>
                  <a:cubicBezTo>
                    <a:pt x="14834" y="13906"/>
                    <a:pt x="15032" y="13998"/>
                    <a:pt x="15166" y="14016"/>
                  </a:cubicBezTo>
                  <a:cubicBezTo>
                    <a:pt x="15201" y="14017"/>
                    <a:pt x="15232" y="14016"/>
                    <a:pt x="15255" y="14014"/>
                  </a:cubicBezTo>
                  <a:cubicBezTo>
                    <a:pt x="15268" y="14010"/>
                    <a:pt x="15282" y="14007"/>
                    <a:pt x="15290" y="13999"/>
                  </a:cubicBezTo>
                  <a:cubicBezTo>
                    <a:pt x="15324" y="13969"/>
                    <a:pt x="15355" y="13844"/>
                    <a:pt x="15360" y="13722"/>
                  </a:cubicBezTo>
                  <a:cubicBezTo>
                    <a:pt x="15364" y="13600"/>
                    <a:pt x="15371" y="13479"/>
                    <a:pt x="15376" y="13454"/>
                  </a:cubicBezTo>
                  <a:cubicBezTo>
                    <a:pt x="15381" y="13429"/>
                    <a:pt x="15491" y="13494"/>
                    <a:pt x="15620" y="13599"/>
                  </a:cubicBezTo>
                  <a:cubicBezTo>
                    <a:pt x="15937" y="13856"/>
                    <a:pt x="16130" y="13935"/>
                    <a:pt x="16201" y="13835"/>
                  </a:cubicBezTo>
                  <a:cubicBezTo>
                    <a:pt x="16230" y="13794"/>
                    <a:pt x="16257" y="13686"/>
                    <a:pt x="16257" y="13594"/>
                  </a:cubicBezTo>
                  <a:cubicBezTo>
                    <a:pt x="16258" y="13418"/>
                    <a:pt x="16337" y="13327"/>
                    <a:pt x="16405" y="13425"/>
                  </a:cubicBezTo>
                  <a:cubicBezTo>
                    <a:pt x="16450" y="13491"/>
                    <a:pt x="16887" y="13679"/>
                    <a:pt x="16999" y="13681"/>
                  </a:cubicBezTo>
                  <a:cubicBezTo>
                    <a:pt x="17049" y="13682"/>
                    <a:pt x="17071" y="13587"/>
                    <a:pt x="17071" y="13377"/>
                  </a:cubicBezTo>
                  <a:cubicBezTo>
                    <a:pt x="17071" y="13210"/>
                    <a:pt x="17086" y="13057"/>
                    <a:pt x="17106" y="13039"/>
                  </a:cubicBezTo>
                  <a:cubicBezTo>
                    <a:pt x="17126" y="13022"/>
                    <a:pt x="17224" y="13062"/>
                    <a:pt x="17324" y="13129"/>
                  </a:cubicBezTo>
                  <a:cubicBezTo>
                    <a:pt x="17424" y="13196"/>
                    <a:pt x="17591" y="13291"/>
                    <a:pt x="17695" y="13339"/>
                  </a:cubicBezTo>
                  <a:lnTo>
                    <a:pt x="17883" y="13423"/>
                  </a:lnTo>
                  <a:lnTo>
                    <a:pt x="17883" y="13201"/>
                  </a:lnTo>
                  <a:cubicBezTo>
                    <a:pt x="17883" y="13078"/>
                    <a:pt x="17858" y="12901"/>
                    <a:pt x="17829" y="12808"/>
                  </a:cubicBezTo>
                  <a:cubicBezTo>
                    <a:pt x="17798" y="12711"/>
                    <a:pt x="17797" y="12626"/>
                    <a:pt x="17826" y="12610"/>
                  </a:cubicBezTo>
                  <a:cubicBezTo>
                    <a:pt x="17854" y="12594"/>
                    <a:pt x="18038" y="12687"/>
                    <a:pt x="18235" y="12818"/>
                  </a:cubicBezTo>
                  <a:cubicBezTo>
                    <a:pt x="18431" y="12948"/>
                    <a:pt x="18615" y="13056"/>
                    <a:pt x="18640" y="13056"/>
                  </a:cubicBezTo>
                  <a:cubicBezTo>
                    <a:pt x="18717" y="13056"/>
                    <a:pt x="18769" y="12646"/>
                    <a:pt x="18726" y="12388"/>
                  </a:cubicBezTo>
                  <a:cubicBezTo>
                    <a:pt x="18704" y="12256"/>
                    <a:pt x="18637" y="12034"/>
                    <a:pt x="18576" y="11894"/>
                  </a:cubicBezTo>
                  <a:cubicBezTo>
                    <a:pt x="18514" y="11754"/>
                    <a:pt x="18477" y="11616"/>
                    <a:pt x="18495" y="11590"/>
                  </a:cubicBezTo>
                  <a:cubicBezTo>
                    <a:pt x="18513" y="11563"/>
                    <a:pt x="18634" y="11542"/>
                    <a:pt x="18761" y="11542"/>
                  </a:cubicBezTo>
                  <a:cubicBezTo>
                    <a:pt x="19144" y="11542"/>
                    <a:pt x="19858" y="11385"/>
                    <a:pt x="20209" y="11226"/>
                  </a:cubicBezTo>
                  <a:cubicBezTo>
                    <a:pt x="20486" y="11100"/>
                    <a:pt x="20987" y="10684"/>
                    <a:pt x="20999" y="10579"/>
                  </a:cubicBezTo>
                  <a:cubicBezTo>
                    <a:pt x="20994" y="10572"/>
                    <a:pt x="20985" y="10564"/>
                    <a:pt x="20970" y="10557"/>
                  </a:cubicBezTo>
                  <a:cubicBezTo>
                    <a:pt x="20964" y="10555"/>
                    <a:pt x="20955" y="10555"/>
                    <a:pt x="20948" y="10553"/>
                  </a:cubicBezTo>
                  <a:cubicBezTo>
                    <a:pt x="20871" y="10545"/>
                    <a:pt x="20712" y="10541"/>
                    <a:pt x="20534" y="10543"/>
                  </a:cubicBezTo>
                  <a:cubicBezTo>
                    <a:pt x="20295" y="10546"/>
                    <a:pt x="20084" y="10530"/>
                    <a:pt x="20067" y="10504"/>
                  </a:cubicBezTo>
                  <a:cubicBezTo>
                    <a:pt x="20050" y="10479"/>
                    <a:pt x="20202" y="10360"/>
                    <a:pt x="20405" y="10241"/>
                  </a:cubicBezTo>
                  <a:cubicBezTo>
                    <a:pt x="20788" y="10019"/>
                    <a:pt x="21426" y="9446"/>
                    <a:pt x="21426" y="9325"/>
                  </a:cubicBezTo>
                  <a:cubicBezTo>
                    <a:pt x="21426" y="9243"/>
                    <a:pt x="21248" y="9193"/>
                    <a:pt x="20951" y="9192"/>
                  </a:cubicBezTo>
                  <a:cubicBezTo>
                    <a:pt x="20834" y="9192"/>
                    <a:pt x="20726" y="9170"/>
                    <a:pt x="20706" y="9144"/>
                  </a:cubicBezTo>
                  <a:cubicBezTo>
                    <a:pt x="20704" y="9144"/>
                    <a:pt x="20683" y="9144"/>
                    <a:pt x="20682" y="9144"/>
                  </a:cubicBezTo>
                  <a:cubicBezTo>
                    <a:pt x="20678" y="9143"/>
                    <a:pt x="20694" y="9121"/>
                    <a:pt x="20717" y="9093"/>
                  </a:cubicBezTo>
                  <a:cubicBezTo>
                    <a:pt x="20742" y="9040"/>
                    <a:pt x="20802" y="8956"/>
                    <a:pt x="20884" y="8869"/>
                  </a:cubicBezTo>
                  <a:cubicBezTo>
                    <a:pt x="21093" y="8645"/>
                    <a:pt x="21583" y="7801"/>
                    <a:pt x="21531" y="7755"/>
                  </a:cubicBezTo>
                  <a:cubicBezTo>
                    <a:pt x="21516" y="7741"/>
                    <a:pt x="21371" y="7777"/>
                    <a:pt x="21206" y="7834"/>
                  </a:cubicBezTo>
                  <a:cubicBezTo>
                    <a:pt x="21041" y="7891"/>
                    <a:pt x="20771" y="7985"/>
                    <a:pt x="20607" y="8042"/>
                  </a:cubicBezTo>
                  <a:cubicBezTo>
                    <a:pt x="20443" y="8098"/>
                    <a:pt x="20285" y="8132"/>
                    <a:pt x="20258" y="8116"/>
                  </a:cubicBezTo>
                  <a:cubicBezTo>
                    <a:pt x="20230" y="8101"/>
                    <a:pt x="20261" y="7997"/>
                    <a:pt x="20325" y="7885"/>
                  </a:cubicBezTo>
                  <a:cubicBezTo>
                    <a:pt x="20388" y="7773"/>
                    <a:pt x="20440" y="7615"/>
                    <a:pt x="20440" y="7535"/>
                  </a:cubicBezTo>
                  <a:cubicBezTo>
                    <a:pt x="20440" y="7455"/>
                    <a:pt x="20543" y="7201"/>
                    <a:pt x="20671" y="6971"/>
                  </a:cubicBezTo>
                  <a:cubicBezTo>
                    <a:pt x="20914" y="6534"/>
                    <a:pt x="21044" y="6139"/>
                    <a:pt x="21109" y="5620"/>
                  </a:cubicBezTo>
                  <a:lnTo>
                    <a:pt x="21147" y="5311"/>
                  </a:lnTo>
                  <a:lnTo>
                    <a:pt x="20865" y="5511"/>
                  </a:lnTo>
                  <a:cubicBezTo>
                    <a:pt x="20710" y="5622"/>
                    <a:pt x="20517" y="5769"/>
                    <a:pt x="20432" y="5837"/>
                  </a:cubicBezTo>
                  <a:cubicBezTo>
                    <a:pt x="20228" y="6003"/>
                    <a:pt x="20187" y="5923"/>
                    <a:pt x="20293" y="5560"/>
                  </a:cubicBezTo>
                  <a:cubicBezTo>
                    <a:pt x="20358" y="5335"/>
                    <a:pt x="20409" y="4952"/>
                    <a:pt x="20427" y="4634"/>
                  </a:cubicBezTo>
                  <a:lnTo>
                    <a:pt x="20435" y="4431"/>
                  </a:lnTo>
                  <a:cubicBezTo>
                    <a:pt x="20436" y="4320"/>
                    <a:pt x="20429" y="4226"/>
                    <a:pt x="20416" y="4166"/>
                  </a:cubicBezTo>
                  <a:lnTo>
                    <a:pt x="20378" y="3985"/>
                  </a:lnTo>
                  <a:lnTo>
                    <a:pt x="20008" y="4313"/>
                  </a:lnTo>
                  <a:cubicBezTo>
                    <a:pt x="19804" y="4493"/>
                    <a:pt x="19624" y="4627"/>
                    <a:pt x="19605" y="4609"/>
                  </a:cubicBezTo>
                  <a:cubicBezTo>
                    <a:pt x="19585" y="4592"/>
                    <a:pt x="19567" y="4363"/>
                    <a:pt x="19567" y="4100"/>
                  </a:cubicBezTo>
                  <a:cubicBezTo>
                    <a:pt x="19567" y="3666"/>
                    <a:pt x="19486" y="3069"/>
                    <a:pt x="19411" y="2960"/>
                  </a:cubicBezTo>
                  <a:cubicBezTo>
                    <a:pt x="19395" y="2936"/>
                    <a:pt x="19337" y="2974"/>
                    <a:pt x="19285" y="3044"/>
                  </a:cubicBezTo>
                  <a:cubicBezTo>
                    <a:pt x="19233" y="3114"/>
                    <a:pt x="19118" y="3272"/>
                    <a:pt x="19027" y="3394"/>
                  </a:cubicBezTo>
                  <a:cubicBezTo>
                    <a:pt x="18937" y="3516"/>
                    <a:pt x="18840" y="3595"/>
                    <a:pt x="18815" y="3570"/>
                  </a:cubicBezTo>
                  <a:cubicBezTo>
                    <a:pt x="18807" y="3562"/>
                    <a:pt x="18797" y="3532"/>
                    <a:pt x="18785" y="3495"/>
                  </a:cubicBezTo>
                  <a:cubicBezTo>
                    <a:pt x="18785" y="3493"/>
                    <a:pt x="18783" y="3492"/>
                    <a:pt x="18783" y="3490"/>
                  </a:cubicBezTo>
                  <a:cubicBezTo>
                    <a:pt x="18780" y="3484"/>
                    <a:pt x="18779" y="3476"/>
                    <a:pt x="18777" y="3468"/>
                  </a:cubicBezTo>
                  <a:cubicBezTo>
                    <a:pt x="18753" y="3386"/>
                    <a:pt x="18725" y="3265"/>
                    <a:pt x="18702" y="3133"/>
                  </a:cubicBezTo>
                  <a:cubicBezTo>
                    <a:pt x="18609" y="2599"/>
                    <a:pt x="18350" y="2115"/>
                    <a:pt x="18020" y="1862"/>
                  </a:cubicBezTo>
                  <a:lnTo>
                    <a:pt x="17893" y="1768"/>
                  </a:lnTo>
                  <a:lnTo>
                    <a:pt x="17950" y="1985"/>
                  </a:lnTo>
                  <a:cubicBezTo>
                    <a:pt x="18007" y="2213"/>
                    <a:pt x="18002" y="2250"/>
                    <a:pt x="17821" y="3124"/>
                  </a:cubicBezTo>
                  <a:cubicBezTo>
                    <a:pt x="17760" y="3419"/>
                    <a:pt x="17711" y="3755"/>
                    <a:pt x="17711" y="3869"/>
                  </a:cubicBezTo>
                  <a:cubicBezTo>
                    <a:pt x="17711" y="3983"/>
                    <a:pt x="17685" y="4116"/>
                    <a:pt x="17657" y="4166"/>
                  </a:cubicBezTo>
                  <a:cubicBezTo>
                    <a:pt x="17629" y="4215"/>
                    <a:pt x="17577" y="4396"/>
                    <a:pt x="17541" y="4568"/>
                  </a:cubicBezTo>
                  <a:cubicBezTo>
                    <a:pt x="17506" y="4741"/>
                    <a:pt x="17415" y="4989"/>
                    <a:pt x="17340" y="5118"/>
                  </a:cubicBezTo>
                  <a:cubicBezTo>
                    <a:pt x="17265" y="5248"/>
                    <a:pt x="17105" y="5523"/>
                    <a:pt x="16985" y="5731"/>
                  </a:cubicBezTo>
                  <a:cubicBezTo>
                    <a:pt x="16771" y="6104"/>
                    <a:pt x="16708" y="6162"/>
                    <a:pt x="16633" y="6054"/>
                  </a:cubicBezTo>
                  <a:cubicBezTo>
                    <a:pt x="16613" y="6024"/>
                    <a:pt x="16477" y="6160"/>
                    <a:pt x="16332" y="6356"/>
                  </a:cubicBezTo>
                  <a:cubicBezTo>
                    <a:pt x="16188" y="6551"/>
                    <a:pt x="15981" y="6808"/>
                    <a:pt x="15873" y="6927"/>
                  </a:cubicBezTo>
                  <a:cubicBezTo>
                    <a:pt x="15634" y="7193"/>
                    <a:pt x="15559" y="7359"/>
                    <a:pt x="15559" y="7632"/>
                  </a:cubicBezTo>
                  <a:cubicBezTo>
                    <a:pt x="15559" y="7876"/>
                    <a:pt x="15635" y="8027"/>
                    <a:pt x="15830" y="8172"/>
                  </a:cubicBezTo>
                  <a:cubicBezTo>
                    <a:pt x="15959" y="8268"/>
                    <a:pt x="15969" y="8301"/>
                    <a:pt x="15932" y="8582"/>
                  </a:cubicBezTo>
                  <a:cubicBezTo>
                    <a:pt x="15904" y="8795"/>
                    <a:pt x="15863" y="8893"/>
                    <a:pt x="15798" y="8910"/>
                  </a:cubicBezTo>
                  <a:cubicBezTo>
                    <a:pt x="15536" y="8978"/>
                    <a:pt x="15227" y="9162"/>
                    <a:pt x="15123" y="9310"/>
                  </a:cubicBezTo>
                  <a:cubicBezTo>
                    <a:pt x="15059" y="9404"/>
                    <a:pt x="14883" y="9535"/>
                    <a:pt x="14726" y="9605"/>
                  </a:cubicBezTo>
                  <a:lnTo>
                    <a:pt x="14446" y="9730"/>
                  </a:lnTo>
                  <a:lnTo>
                    <a:pt x="14234" y="9520"/>
                  </a:lnTo>
                  <a:cubicBezTo>
                    <a:pt x="14117" y="9405"/>
                    <a:pt x="13901" y="9226"/>
                    <a:pt x="13753" y="9122"/>
                  </a:cubicBezTo>
                  <a:cubicBezTo>
                    <a:pt x="13425" y="8892"/>
                    <a:pt x="13081" y="8435"/>
                    <a:pt x="13165" y="8341"/>
                  </a:cubicBezTo>
                  <a:cubicBezTo>
                    <a:pt x="13197" y="8304"/>
                    <a:pt x="13202" y="8231"/>
                    <a:pt x="13176" y="8172"/>
                  </a:cubicBezTo>
                  <a:cubicBezTo>
                    <a:pt x="13069" y="7933"/>
                    <a:pt x="13116" y="7500"/>
                    <a:pt x="13286" y="7178"/>
                  </a:cubicBezTo>
                  <a:cubicBezTo>
                    <a:pt x="13429" y="6907"/>
                    <a:pt x="13494" y="6845"/>
                    <a:pt x="13756" y="6722"/>
                  </a:cubicBezTo>
                  <a:cubicBezTo>
                    <a:pt x="13923" y="6644"/>
                    <a:pt x="14085" y="6580"/>
                    <a:pt x="14116" y="6580"/>
                  </a:cubicBezTo>
                  <a:cubicBezTo>
                    <a:pt x="14147" y="6580"/>
                    <a:pt x="14274" y="6505"/>
                    <a:pt x="14398" y="6416"/>
                  </a:cubicBezTo>
                  <a:cubicBezTo>
                    <a:pt x="14549" y="6307"/>
                    <a:pt x="14708" y="6246"/>
                    <a:pt x="14884" y="6228"/>
                  </a:cubicBezTo>
                  <a:cubicBezTo>
                    <a:pt x="15029" y="6213"/>
                    <a:pt x="15144" y="6177"/>
                    <a:pt x="15137" y="6146"/>
                  </a:cubicBezTo>
                  <a:cubicBezTo>
                    <a:pt x="15130" y="6115"/>
                    <a:pt x="15251" y="6058"/>
                    <a:pt x="15406" y="6023"/>
                  </a:cubicBezTo>
                  <a:cubicBezTo>
                    <a:pt x="15760" y="5941"/>
                    <a:pt x="15955" y="5826"/>
                    <a:pt x="16026" y="5659"/>
                  </a:cubicBezTo>
                  <a:cubicBezTo>
                    <a:pt x="16107" y="5468"/>
                    <a:pt x="16105" y="5468"/>
                    <a:pt x="15846" y="5622"/>
                  </a:cubicBezTo>
                  <a:cubicBezTo>
                    <a:pt x="15654" y="5737"/>
                    <a:pt x="15514" y="5769"/>
                    <a:pt x="15105" y="5799"/>
                  </a:cubicBezTo>
                  <a:cubicBezTo>
                    <a:pt x="14827" y="5818"/>
                    <a:pt x="14558" y="5851"/>
                    <a:pt x="14506" y="5871"/>
                  </a:cubicBezTo>
                  <a:cubicBezTo>
                    <a:pt x="14453" y="5891"/>
                    <a:pt x="14394" y="5885"/>
                    <a:pt x="14374" y="5856"/>
                  </a:cubicBezTo>
                  <a:cubicBezTo>
                    <a:pt x="14327" y="5788"/>
                    <a:pt x="14565" y="5639"/>
                    <a:pt x="14720" y="5639"/>
                  </a:cubicBezTo>
                  <a:cubicBezTo>
                    <a:pt x="14787" y="5639"/>
                    <a:pt x="14913" y="5571"/>
                    <a:pt x="15003" y="5487"/>
                  </a:cubicBezTo>
                  <a:cubicBezTo>
                    <a:pt x="15193" y="5309"/>
                    <a:pt x="15400" y="5251"/>
                    <a:pt x="15561" y="5328"/>
                  </a:cubicBezTo>
                  <a:cubicBezTo>
                    <a:pt x="15652" y="5372"/>
                    <a:pt x="15677" y="5367"/>
                    <a:pt x="15677" y="5306"/>
                  </a:cubicBezTo>
                  <a:cubicBezTo>
                    <a:pt x="15677" y="5114"/>
                    <a:pt x="15549" y="4952"/>
                    <a:pt x="15341" y="4877"/>
                  </a:cubicBezTo>
                  <a:cubicBezTo>
                    <a:pt x="15221" y="4834"/>
                    <a:pt x="15068" y="4775"/>
                    <a:pt x="15000" y="4744"/>
                  </a:cubicBezTo>
                  <a:cubicBezTo>
                    <a:pt x="14932" y="4714"/>
                    <a:pt x="14829" y="4699"/>
                    <a:pt x="14769" y="4711"/>
                  </a:cubicBezTo>
                  <a:cubicBezTo>
                    <a:pt x="14709" y="4723"/>
                    <a:pt x="14584" y="4701"/>
                    <a:pt x="14492" y="4660"/>
                  </a:cubicBezTo>
                  <a:lnTo>
                    <a:pt x="14326" y="4585"/>
                  </a:lnTo>
                  <a:lnTo>
                    <a:pt x="14624" y="4349"/>
                  </a:lnTo>
                  <a:cubicBezTo>
                    <a:pt x="14984" y="4066"/>
                    <a:pt x="15139" y="3815"/>
                    <a:pt x="15191" y="3423"/>
                  </a:cubicBezTo>
                  <a:cubicBezTo>
                    <a:pt x="15222" y="3184"/>
                    <a:pt x="15261" y="3105"/>
                    <a:pt x="15403" y="2998"/>
                  </a:cubicBezTo>
                  <a:cubicBezTo>
                    <a:pt x="15407" y="2995"/>
                    <a:pt x="15412" y="2994"/>
                    <a:pt x="15416" y="2991"/>
                  </a:cubicBezTo>
                  <a:cubicBezTo>
                    <a:pt x="15428" y="2982"/>
                    <a:pt x="15439" y="2973"/>
                    <a:pt x="15451" y="2967"/>
                  </a:cubicBezTo>
                  <a:cubicBezTo>
                    <a:pt x="15452" y="2966"/>
                    <a:pt x="15453" y="2965"/>
                    <a:pt x="15454" y="2964"/>
                  </a:cubicBezTo>
                  <a:cubicBezTo>
                    <a:pt x="15542" y="2911"/>
                    <a:pt x="15642" y="2875"/>
                    <a:pt x="15698" y="2882"/>
                  </a:cubicBezTo>
                  <a:cubicBezTo>
                    <a:pt x="15805" y="2896"/>
                    <a:pt x="15823" y="2939"/>
                    <a:pt x="15838" y="3210"/>
                  </a:cubicBezTo>
                  <a:cubicBezTo>
                    <a:pt x="15848" y="3382"/>
                    <a:pt x="15889" y="3541"/>
                    <a:pt x="15927" y="3563"/>
                  </a:cubicBezTo>
                  <a:cubicBezTo>
                    <a:pt x="15965" y="3584"/>
                    <a:pt x="16111" y="3603"/>
                    <a:pt x="16252" y="3604"/>
                  </a:cubicBezTo>
                  <a:cubicBezTo>
                    <a:pt x="16413" y="3604"/>
                    <a:pt x="16553" y="3638"/>
                    <a:pt x="16625" y="3695"/>
                  </a:cubicBezTo>
                  <a:cubicBezTo>
                    <a:pt x="16737" y="3784"/>
                    <a:pt x="16740" y="3783"/>
                    <a:pt x="16698" y="3657"/>
                  </a:cubicBezTo>
                  <a:cubicBezTo>
                    <a:pt x="16611" y="3394"/>
                    <a:pt x="16625" y="3315"/>
                    <a:pt x="16765" y="3329"/>
                  </a:cubicBezTo>
                  <a:cubicBezTo>
                    <a:pt x="16961" y="3347"/>
                    <a:pt x="16927" y="3307"/>
                    <a:pt x="16574" y="3104"/>
                  </a:cubicBezTo>
                  <a:cubicBezTo>
                    <a:pt x="16275" y="2932"/>
                    <a:pt x="16255" y="2907"/>
                    <a:pt x="16268" y="2733"/>
                  </a:cubicBezTo>
                  <a:cubicBezTo>
                    <a:pt x="16289" y="2455"/>
                    <a:pt x="16062" y="2299"/>
                    <a:pt x="15645" y="2299"/>
                  </a:cubicBezTo>
                  <a:cubicBezTo>
                    <a:pt x="15246" y="2299"/>
                    <a:pt x="14950" y="2422"/>
                    <a:pt x="14836" y="2639"/>
                  </a:cubicBezTo>
                  <a:cubicBezTo>
                    <a:pt x="14787" y="2731"/>
                    <a:pt x="14708" y="2978"/>
                    <a:pt x="14659" y="3189"/>
                  </a:cubicBezTo>
                  <a:cubicBezTo>
                    <a:pt x="14525" y="3761"/>
                    <a:pt x="14302" y="4053"/>
                    <a:pt x="14223" y="3756"/>
                  </a:cubicBezTo>
                  <a:cubicBezTo>
                    <a:pt x="14174" y="3567"/>
                    <a:pt x="14032" y="3519"/>
                    <a:pt x="13732" y="3592"/>
                  </a:cubicBezTo>
                  <a:cubicBezTo>
                    <a:pt x="13360" y="3681"/>
                    <a:pt x="13300" y="3672"/>
                    <a:pt x="13237" y="3524"/>
                  </a:cubicBezTo>
                  <a:cubicBezTo>
                    <a:pt x="13164" y="3349"/>
                    <a:pt x="13114" y="3360"/>
                    <a:pt x="13130" y="3546"/>
                  </a:cubicBezTo>
                  <a:cubicBezTo>
                    <a:pt x="13147" y="3749"/>
                    <a:pt x="13048" y="3844"/>
                    <a:pt x="12773" y="3883"/>
                  </a:cubicBezTo>
                  <a:cubicBezTo>
                    <a:pt x="12591" y="3910"/>
                    <a:pt x="12533" y="3945"/>
                    <a:pt x="12504" y="4047"/>
                  </a:cubicBezTo>
                  <a:cubicBezTo>
                    <a:pt x="12484" y="4119"/>
                    <a:pt x="12484" y="4214"/>
                    <a:pt x="12504" y="4260"/>
                  </a:cubicBezTo>
                  <a:cubicBezTo>
                    <a:pt x="12603" y="4492"/>
                    <a:pt x="12289" y="4434"/>
                    <a:pt x="11967" y="4161"/>
                  </a:cubicBezTo>
                  <a:cubicBezTo>
                    <a:pt x="11763" y="3987"/>
                    <a:pt x="11513" y="3567"/>
                    <a:pt x="11580" y="3507"/>
                  </a:cubicBezTo>
                  <a:cubicBezTo>
                    <a:pt x="11601" y="3488"/>
                    <a:pt x="11729" y="3449"/>
                    <a:pt x="11862" y="3420"/>
                  </a:cubicBezTo>
                  <a:lnTo>
                    <a:pt x="12104" y="3367"/>
                  </a:lnTo>
                  <a:lnTo>
                    <a:pt x="12104" y="3039"/>
                  </a:lnTo>
                  <a:cubicBezTo>
                    <a:pt x="12104" y="2728"/>
                    <a:pt x="12114" y="2701"/>
                    <a:pt x="12297" y="2566"/>
                  </a:cubicBezTo>
                  <a:cubicBezTo>
                    <a:pt x="12530" y="2396"/>
                    <a:pt x="12769" y="1973"/>
                    <a:pt x="12770" y="1734"/>
                  </a:cubicBezTo>
                  <a:cubicBezTo>
                    <a:pt x="12771" y="1472"/>
                    <a:pt x="12630" y="1276"/>
                    <a:pt x="12380" y="1192"/>
                  </a:cubicBezTo>
                  <a:cubicBezTo>
                    <a:pt x="12155" y="1115"/>
                    <a:pt x="11735" y="1104"/>
                    <a:pt x="11515" y="1167"/>
                  </a:cubicBezTo>
                  <a:cubicBezTo>
                    <a:pt x="11431" y="1192"/>
                    <a:pt x="11320" y="1161"/>
                    <a:pt x="11158" y="1066"/>
                  </a:cubicBezTo>
                  <a:cubicBezTo>
                    <a:pt x="10946" y="941"/>
                    <a:pt x="10926" y="910"/>
                    <a:pt x="10954" y="757"/>
                  </a:cubicBezTo>
                  <a:cubicBezTo>
                    <a:pt x="10971" y="660"/>
                    <a:pt x="10956" y="573"/>
                    <a:pt x="10919" y="552"/>
                  </a:cubicBezTo>
                  <a:cubicBezTo>
                    <a:pt x="10803" y="488"/>
                    <a:pt x="10847" y="306"/>
                    <a:pt x="10986" y="273"/>
                  </a:cubicBezTo>
                  <a:cubicBezTo>
                    <a:pt x="11116" y="241"/>
                    <a:pt x="11114" y="240"/>
                    <a:pt x="10970" y="207"/>
                  </a:cubicBezTo>
                  <a:cubicBezTo>
                    <a:pt x="10882" y="188"/>
                    <a:pt x="10828" y="140"/>
                    <a:pt x="10833" y="87"/>
                  </a:cubicBezTo>
                  <a:cubicBezTo>
                    <a:pt x="10837" y="39"/>
                    <a:pt x="10818" y="0"/>
                    <a:pt x="10790" y="0"/>
                  </a:cubicBezTo>
                  <a:close/>
                  <a:moveTo>
                    <a:pt x="10825" y="3601"/>
                  </a:moveTo>
                  <a:cubicBezTo>
                    <a:pt x="10857" y="3606"/>
                    <a:pt x="10923" y="3721"/>
                    <a:pt x="10973" y="3857"/>
                  </a:cubicBezTo>
                  <a:cubicBezTo>
                    <a:pt x="10987" y="3897"/>
                    <a:pt x="11006" y="3939"/>
                    <a:pt x="11026" y="3980"/>
                  </a:cubicBezTo>
                  <a:cubicBezTo>
                    <a:pt x="11086" y="4104"/>
                    <a:pt x="11168" y="4229"/>
                    <a:pt x="11263" y="4346"/>
                  </a:cubicBezTo>
                  <a:cubicBezTo>
                    <a:pt x="11294" y="4386"/>
                    <a:pt x="11326" y="4424"/>
                    <a:pt x="11360" y="4460"/>
                  </a:cubicBezTo>
                  <a:cubicBezTo>
                    <a:pt x="11393" y="4496"/>
                    <a:pt x="11427" y="4531"/>
                    <a:pt x="11462" y="4564"/>
                  </a:cubicBezTo>
                  <a:cubicBezTo>
                    <a:pt x="11497" y="4596"/>
                    <a:pt x="11534" y="4627"/>
                    <a:pt x="11569" y="4655"/>
                  </a:cubicBezTo>
                  <a:cubicBezTo>
                    <a:pt x="11605" y="4683"/>
                    <a:pt x="11639" y="4708"/>
                    <a:pt x="11674" y="4730"/>
                  </a:cubicBezTo>
                  <a:cubicBezTo>
                    <a:pt x="11796" y="4806"/>
                    <a:pt x="11963" y="4948"/>
                    <a:pt x="12045" y="5044"/>
                  </a:cubicBezTo>
                  <a:cubicBezTo>
                    <a:pt x="12082" y="5087"/>
                    <a:pt x="12121" y="5124"/>
                    <a:pt x="12163" y="5155"/>
                  </a:cubicBezTo>
                  <a:cubicBezTo>
                    <a:pt x="12191" y="5175"/>
                    <a:pt x="12221" y="5193"/>
                    <a:pt x="12251" y="5208"/>
                  </a:cubicBezTo>
                  <a:cubicBezTo>
                    <a:pt x="12282" y="5222"/>
                    <a:pt x="12313" y="5233"/>
                    <a:pt x="12345" y="5241"/>
                  </a:cubicBezTo>
                  <a:cubicBezTo>
                    <a:pt x="12362" y="5246"/>
                    <a:pt x="12380" y="5248"/>
                    <a:pt x="12397" y="5251"/>
                  </a:cubicBezTo>
                  <a:cubicBezTo>
                    <a:pt x="12430" y="5257"/>
                    <a:pt x="12459" y="5264"/>
                    <a:pt x="12485" y="5270"/>
                  </a:cubicBezTo>
                  <a:cubicBezTo>
                    <a:pt x="12512" y="5276"/>
                    <a:pt x="12534" y="5283"/>
                    <a:pt x="12552" y="5290"/>
                  </a:cubicBezTo>
                  <a:cubicBezTo>
                    <a:pt x="12581" y="5300"/>
                    <a:pt x="12600" y="5309"/>
                    <a:pt x="12611" y="5321"/>
                  </a:cubicBezTo>
                  <a:cubicBezTo>
                    <a:pt x="12615" y="5325"/>
                    <a:pt x="12620" y="5329"/>
                    <a:pt x="12622" y="5333"/>
                  </a:cubicBezTo>
                  <a:cubicBezTo>
                    <a:pt x="12638" y="5366"/>
                    <a:pt x="12593" y="5406"/>
                    <a:pt x="12491" y="5454"/>
                  </a:cubicBezTo>
                  <a:cubicBezTo>
                    <a:pt x="12467" y="5465"/>
                    <a:pt x="12440" y="5478"/>
                    <a:pt x="12413" y="5495"/>
                  </a:cubicBezTo>
                  <a:cubicBezTo>
                    <a:pt x="12386" y="5511"/>
                    <a:pt x="12359" y="5531"/>
                    <a:pt x="12329" y="5552"/>
                  </a:cubicBezTo>
                  <a:cubicBezTo>
                    <a:pt x="12270" y="5596"/>
                    <a:pt x="12205" y="5650"/>
                    <a:pt x="12139" y="5709"/>
                  </a:cubicBezTo>
                  <a:cubicBezTo>
                    <a:pt x="12073" y="5769"/>
                    <a:pt x="12006" y="5836"/>
                    <a:pt x="11937" y="5907"/>
                  </a:cubicBezTo>
                  <a:cubicBezTo>
                    <a:pt x="11799" y="6050"/>
                    <a:pt x="11658" y="6211"/>
                    <a:pt x="11531" y="6373"/>
                  </a:cubicBezTo>
                  <a:cubicBezTo>
                    <a:pt x="11468" y="6454"/>
                    <a:pt x="11408" y="6535"/>
                    <a:pt x="11354" y="6614"/>
                  </a:cubicBezTo>
                  <a:cubicBezTo>
                    <a:pt x="11273" y="6732"/>
                    <a:pt x="11205" y="6844"/>
                    <a:pt x="11155" y="6944"/>
                  </a:cubicBezTo>
                  <a:cubicBezTo>
                    <a:pt x="11139" y="6978"/>
                    <a:pt x="11124" y="7011"/>
                    <a:pt x="11112" y="7041"/>
                  </a:cubicBezTo>
                  <a:cubicBezTo>
                    <a:pt x="11059" y="7175"/>
                    <a:pt x="10975" y="7379"/>
                    <a:pt x="10924" y="7494"/>
                  </a:cubicBezTo>
                  <a:cubicBezTo>
                    <a:pt x="10874" y="7609"/>
                    <a:pt x="10815" y="7721"/>
                    <a:pt x="10793" y="7745"/>
                  </a:cubicBezTo>
                  <a:cubicBezTo>
                    <a:pt x="10781" y="7757"/>
                    <a:pt x="10762" y="7747"/>
                    <a:pt x="10736" y="7716"/>
                  </a:cubicBezTo>
                  <a:cubicBezTo>
                    <a:pt x="10723" y="7701"/>
                    <a:pt x="10706" y="7680"/>
                    <a:pt x="10691" y="7656"/>
                  </a:cubicBezTo>
                  <a:cubicBezTo>
                    <a:pt x="10659" y="7607"/>
                    <a:pt x="10625" y="7541"/>
                    <a:pt x="10588" y="7465"/>
                  </a:cubicBezTo>
                  <a:cubicBezTo>
                    <a:pt x="10533" y="7352"/>
                    <a:pt x="10473" y="7214"/>
                    <a:pt x="10422" y="7070"/>
                  </a:cubicBezTo>
                  <a:cubicBezTo>
                    <a:pt x="10409" y="7033"/>
                    <a:pt x="10393" y="6993"/>
                    <a:pt x="10374" y="6949"/>
                  </a:cubicBezTo>
                  <a:cubicBezTo>
                    <a:pt x="10334" y="6862"/>
                    <a:pt x="10285" y="6766"/>
                    <a:pt x="10236" y="6684"/>
                  </a:cubicBezTo>
                  <a:cubicBezTo>
                    <a:pt x="10212" y="6642"/>
                    <a:pt x="10186" y="6602"/>
                    <a:pt x="10164" y="6570"/>
                  </a:cubicBezTo>
                  <a:cubicBezTo>
                    <a:pt x="9911" y="6212"/>
                    <a:pt x="9316" y="5613"/>
                    <a:pt x="9087" y="5485"/>
                  </a:cubicBezTo>
                  <a:cubicBezTo>
                    <a:pt x="9057" y="5469"/>
                    <a:pt x="9030" y="5453"/>
                    <a:pt x="9009" y="5439"/>
                  </a:cubicBezTo>
                  <a:cubicBezTo>
                    <a:pt x="8987" y="5425"/>
                    <a:pt x="8969" y="5413"/>
                    <a:pt x="8955" y="5401"/>
                  </a:cubicBezTo>
                  <a:cubicBezTo>
                    <a:pt x="8941" y="5389"/>
                    <a:pt x="8929" y="5377"/>
                    <a:pt x="8923" y="5367"/>
                  </a:cubicBezTo>
                  <a:cubicBezTo>
                    <a:pt x="8916" y="5357"/>
                    <a:pt x="8914" y="5347"/>
                    <a:pt x="8915" y="5338"/>
                  </a:cubicBezTo>
                  <a:cubicBezTo>
                    <a:pt x="8915" y="5334"/>
                    <a:pt x="8918" y="5330"/>
                    <a:pt x="8920" y="5326"/>
                  </a:cubicBezTo>
                  <a:cubicBezTo>
                    <a:pt x="8922" y="5321"/>
                    <a:pt x="8927" y="5317"/>
                    <a:pt x="8931" y="5314"/>
                  </a:cubicBezTo>
                  <a:cubicBezTo>
                    <a:pt x="8939" y="5306"/>
                    <a:pt x="8952" y="5299"/>
                    <a:pt x="8968" y="5292"/>
                  </a:cubicBezTo>
                  <a:cubicBezTo>
                    <a:pt x="9001" y="5279"/>
                    <a:pt x="9047" y="5267"/>
                    <a:pt x="9111" y="5256"/>
                  </a:cubicBezTo>
                  <a:cubicBezTo>
                    <a:pt x="9135" y="5251"/>
                    <a:pt x="9166" y="5242"/>
                    <a:pt x="9199" y="5227"/>
                  </a:cubicBezTo>
                  <a:cubicBezTo>
                    <a:pt x="9301" y="5182"/>
                    <a:pt x="9436" y="5092"/>
                    <a:pt x="9541" y="5000"/>
                  </a:cubicBezTo>
                  <a:cubicBezTo>
                    <a:pt x="9680" y="4877"/>
                    <a:pt x="9924" y="4668"/>
                    <a:pt x="10083" y="4535"/>
                  </a:cubicBezTo>
                  <a:cubicBezTo>
                    <a:pt x="10211" y="4428"/>
                    <a:pt x="10357" y="4263"/>
                    <a:pt x="10470" y="4100"/>
                  </a:cubicBezTo>
                  <a:cubicBezTo>
                    <a:pt x="10489" y="4073"/>
                    <a:pt x="10507" y="4047"/>
                    <a:pt x="10524" y="4021"/>
                  </a:cubicBezTo>
                  <a:cubicBezTo>
                    <a:pt x="10541" y="3994"/>
                    <a:pt x="10555" y="3967"/>
                    <a:pt x="10570" y="3941"/>
                  </a:cubicBezTo>
                  <a:cubicBezTo>
                    <a:pt x="10624" y="3845"/>
                    <a:pt x="10679" y="3759"/>
                    <a:pt x="10725" y="3698"/>
                  </a:cubicBezTo>
                  <a:cubicBezTo>
                    <a:pt x="10749" y="3667"/>
                    <a:pt x="10770" y="3642"/>
                    <a:pt x="10787" y="3625"/>
                  </a:cubicBezTo>
                  <a:cubicBezTo>
                    <a:pt x="10796" y="3617"/>
                    <a:pt x="10802" y="3610"/>
                    <a:pt x="10809" y="3606"/>
                  </a:cubicBezTo>
                  <a:cubicBezTo>
                    <a:pt x="10815" y="3602"/>
                    <a:pt x="10821" y="3601"/>
                    <a:pt x="10825" y="3601"/>
                  </a:cubicBezTo>
                  <a:close/>
                  <a:moveTo>
                    <a:pt x="10768" y="8095"/>
                  </a:moveTo>
                  <a:cubicBezTo>
                    <a:pt x="10814" y="8095"/>
                    <a:pt x="10976" y="8473"/>
                    <a:pt x="10943" y="8502"/>
                  </a:cubicBezTo>
                  <a:cubicBezTo>
                    <a:pt x="10897" y="8544"/>
                    <a:pt x="10616" y="8548"/>
                    <a:pt x="10588" y="8507"/>
                  </a:cubicBezTo>
                  <a:cubicBezTo>
                    <a:pt x="10583" y="8499"/>
                    <a:pt x="10588" y="8472"/>
                    <a:pt x="10597" y="8440"/>
                  </a:cubicBezTo>
                  <a:cubicBezTo>
                    <a:pt x="10598" y="8416"/>
                    <a:pt x="10608" y="8388"/>
                    <a:pt x="10623" y="8358"/>
                  </a:cubicBezTo>
                  <a:cubicBezTo>
                    <a:pt x="10633" y="8329"/>
                    <a:pt x="10645" y="8296"/>
                    <a:pt x="10664" y="8256"/>
                  </a:cubicBezTo>
                  <a:cubicBezTo>
                    <a:pt x="10675" y="8231"/>
                    <a:pt x="10685" y="8211"/>
                    <a:pt x="10696" y="8194"/>
                  </a:cubicBezTo>
                  <a:cubicBezTo>
                    <a:pt x="10725" y="8139"/>
                    <a:pt x="10754" y="8095"/>
                    <a:pt x="10768" y="8095"/>
                  </a:cubicBezTo>
                  <a:close/>
                  <a:moveTo>
                    <a:pt x="10795" y="8864"/>
                  </a:moveTo>
                  <a:cubicBezTo>
                    <a:pt x="10727" y="8864"/>
                    <a:pt x="10660" y="8888"/>
                    <a:pt x="10570" y="8939"/>
                  </a:cubicBezTo>
                  <a:cubicBezTo>
                    <a:pt x="10445" y="9009"/>
                    <a:pt x="10204" y="9067"/>
                    <a:pt x="10035" y="9067"/>
                  </a:cubicBezTo>
                  <a:cubicBezTo>
                    <a:pt x="9411" y="9067"/>
                    <a:pt x="9042" y="9750"/>
                    <a:pt x="9538" y="9988"/>
                  </a:cubicBezTo>
                  <a:cubicBezTo>
                    <a:pt x="9870" y="10147"/>
                    <a:pt x="9821" y="10288"/>
                    <a:pt x="9371" y="10456"/>
                  </a:cubicBezTo>
                  <a:cubicBezTo>
                    <a:pt x="9064" y="10571"/>
                    <a:pt x="8911" y="10577"/>
                    <a:pt x="8692" y="10488"/>
                  </a:cubicBezTo>
                  <a:cubicBezTo>
                    <a:pt x="8536" y="10424"/>
                    <a:pt x="8328" y="10401"/>
                    <a:pt x="8230" y="10434"/>
                  </a:cubicBezTo>
                  <a:cubicBezTo>
                    <a:pt x="7970" y="10524"/>
                    <a:pt x="8010" y="10776"/>
                    <a:pt x="8294" y="10842"/>
                  </a:cubicBezTo>
                  <a:cubicBezTo>
                    <a:pt x="8434" y="10875"/>
                    <a:pt x="8515" y="10956"/>
                    <a:pt x="8482" y="11033"/>
                  </a:cubicBezTo>
                  <a:cubicBezTo>
                    <a:pt x="8451" y="11106"/>
                    <a:pt x="8336" y="11629"/>
                    <a:pt x="8227" y="12193"/>
                  </a:cubicBezTo>
                  <a:cubicBezTo>
                    <a:pt x="8070" y="13005"/>
                    <a:pt x="7973" y="13264"/>
                    <a:pt x="7757" y="13442"/>
                  </a:cubicBezTo>
                  <a:lnTo>
                    <a:pt x="7483" y="13667"/>
                  </a:lnTo>
                  <a:lnTo>
                    <a:pt x="7781" y="13876"/>
                  </a:lnTo>
                  <a:cubicBezTo>
                    <a:pt x="8185" y="14161"/>
                    <a:pt x="8947" y="14160"/>
                    <a:pt x="9353" y="13874"/>
                  </a:cubicBezTo>
                  <a:cubicBezTo>
                    <a:pt x="9653" y="13662"/>
                    <a:pt x="9652" y="13661"/>
                    <a:pt x="9422" y="13490"/>
                  </a:cubicBezTo>
                  <a:cubicBezTo>
                    <a:pt x="9252" y="13364"/>
                    <a:pt x="9123" y="13002"/>
                    <a:pt x="8928" y="12113"/>
                  </a:cubicBezTo>
                  <a:cubicBezTo>
                    <a:pt x="8783" y="11450"/>
                    <a:pt x="8688" y="10886"/>
                    <a:pt x="8719" y="10859"/>
                  </a:cubicBezTo>
                  <a:cubicBezTo>
                    <a:pt x="8822" y="10766"/>
                    <a:pt x="10209" y="10809"/>
                    <a:pt x="10277" y="10907"/>
                  </a:cubicBezTo>
                  <a:cubicBezTo>
                    <a:pt x="10314" y="10961"/>
                    <a:pt x="10192" y="11104"/>
                    <a:pt x="10005" y="11228"/>
                  </a:cubicBezTo>
                  <a:cubicBezTo>
                    <a:pt x="9702" y="11429"/>
                    <a:pt x="9574" y="11621"/>
                    <a:pt x="9388" y="12152"/>
                  </a:cubicBezTo>
                  <a:cubicBezTo>
                    <a:pt x="9284" y="12447"/>
                    <a:pt x="9715" y="13118"/>
                    <a:pt x="10159" y="13353"/>
                  </a:cubicBezTo>
                  <a:cubicBezTo>
                    <a:pt x="10552" y="13561"/>
                    <a:pt x="10578" y="13605"/>
                    <a:pt x="10545" y="14011"/>
                  </a:cubicBezTo>
                  <a:cubicBezTo>
                    <a:pt x="10511" y="14437"/>
                    <a:pt x="10500" y="14447"/>
                    <a:pt x="10132" y="14414"/>
                  </a:cubicBezTo>
                  <a:cubicBezTo>
                    <a:pt x="9757" y="14381"/>
                    <a:pt x="9755" y="14382"/>
                    <a:pt x="9782" y="14798"/>
                  </a:cubicBezTo>
                  <a:cubicBezTo>
                    <a:pt x="9805" y="15142"/>
                    <a:pt x="9852" y="15217"/>
                    <a:pt x="10046" y="15220"/>
                  </a:cubicBezTo>
                  <a:cubicBezTo>
                    <a:pt x="10175" y="15222"/>
                    <a:pt x="10379" y="15287"/>
                    <a:pt x="10497" y="15367"/>
                  </a:cubicBezTo>
                  <a:cubicBezTo>
                    <a:pt x="10684" y="15494"/>
                    <a:pt x="10755" y="15494"/>
                    <a:pt x="11034" y="15365"/>
                  </a:cubicBezTo>
                  <a:cubicBezTo>
                    <a:pt x="11212" y="15282"/>
                    <a:pt x="11452" y="15215"/>
                    <a:pt x="11569" y="15215"/>
                  </a:cubicBezTo>
                  <a:cubicBezTo>
                    <a:pt x="11740" y="15215"/>
                    <a:pt x="11782" y="15135"/>
                    <a:pt x="11789" y="14800"/>
                  </a:cubicBezTo>
                  <a:cubicBezTo>
                    <a:pt x="11798" y="14394"/>
                    <a:pt x="11790" y="14383"/>
                    <a:pt x="11440" y="14414"/>
                  </a:cubicBezTo>
                  <a:cubicBezTo>
                    <a:pt x="11094" y="14445"/>
                    <a:pt x="11082" y="14432"/>
                    <a:pt x="11048" y="14016"/>
                  </a:cubicBezTo>
                  <a:cubicBezTo>
                    <a:pt x="11015" y="13613"/>
                    <a:pt x="11040" y="13569"/>
                    <a:pt x="11464" y="13329"/>
                  </a:cubicBezTo>
                  <a:cubicBezTo>
                    <a:pt x="12292" y="12861"/>
                    <a:pt x="12381" y="11921"/>
                    <a:pt x="11655" y="11308"/>
                  </a:cubicBezTo>
                  <a:cubicBezTo>
                    <a:pt x="11440" y="11126"/>
                    <a:pt x="11290" y="10939"/>
                    <a:pt x="11322" y="10893"/>
                  </a:cubicBezTo>
                  <a:cubicBezTo>
                    <a:pt x="11416" y="10756"/>
                    <a:pt x="12583" y="10795"/>
                    <a:pt x="12716" y="10939"/>
                  </a:cubicBezTo>
                  <a:cubicBezTo>
                    <a:pt x="12918" y="11156"/>
                    <a:pt x="12429" y="13279"/>
                    <a:pt x="12128" y="13493"/>
                  </a:cubicBezTo>
                  <a:cubicBezTo>
                    <a:pt x="11995" y="13588"/>
                    <a:pt x="11909" y="13683"/>
                    <a:pt x="11940" y="13705"/>
                  </a:cubicBezTo>
                  <a:cubicBezTo>
                    <a:pt x="12541" y="14149"/>
                    <a:pt x="13221" y="14212"/>
                    <a:pt x="13710" y="13867"/>
                  </a:cubicBezTo>
                  <a:cubicBezTo>
                    <a:pt x="14022" y="13647"/>
                    <a:pt x="14020" y="13645"/>
                    <a:pt x="13791" y="13483"/>
                  </a:cubicBezTo>
                  <a:cubicBezTo>
                    <a:pt x="13617" y="13361"/>
                    <a:pt x="13498" y="13028"/>
                    <a:pt x="13313" y="12147"/>
                  </a:cubicBezTo>
                  <a:lnTo>
                    <a:pt x="13068" y="10975"/>
                  </a:lnTo>
                  <a:lnTo>
                    <a:pt x="13331" y="10789"/>
                  </a:lnTo>
                  <a:cubicBezTo>
                    <a:pt x="13557" y="10632"/>
                    <a:pt x="13572" y="10591"/>
                    <a:pt x="13426" y="10504"/>
                  </a:cubicBezTo>
                  <a:cubicBezTo>
                    <a:pt x="13217" y="10381"/>
                    <a:pt x="12963" y="10372"/>
                    <a:pt x="12765" y="10485"/>
                  </a:cubicBezTo>
                  <a:cubicBezTo>
                    <a:pt x="12620" y="10567"/>
                    <a:pt x="11680" y="10406"/>
                    <a:pt x="11531" y="10273"/>
                  </a:cubicBezTo>
                  <a:cubicBezTo>
                    <a:pt x="11490" y="10236"/>
                    <a:pt x="11643" y="10136"/>
                    <a:pt x="11870" y="10051"/>
                  </a:cubicBezTo>
                  <a:cubicBezTo>
                    <a:pt x="12168" y="9939"/>
                    <a:pt x="12281" y="9835"/>
                    <a:pt x="12281" y="9670"/>
                  </a:cubicBezTo>
                  <a:cubicBezTo>
                    <a:pt x="12281" y="9344"/>
                    <a:pt x="11958" y="9067"/>
                    <a:pt x="11577" y="9067"/>
                  </a:cubicBezTo>
                  <a:cubicBezTo>
                    <a:pt x="11397" y="9067"/>
                    <a:pt x="11149" y="9009"/>
                    <a:pt x="11024" y="8939"/>
                  </a:cubicBezTo>
                  <a:cubicBezTo>
                    <a:pt x="10933" y="8888"/>
                    <a:pt x="10864" y="8864"/>
                    <a:pt x="10795" y="8864"/>
                  </a:cubicBezTo>
                  <a:close/>
                  <a:moveTo>
                    <a:pt x="11421" y="9171"/>
                  </a:moveTo>
                  <a:cubicBezTo>
                    <a:pt x="11441" y="9170"/>
                    <a:pt x="11459" y="9170"/>
                    <a:pt x="11478" y="9171"/>
                  </a:cubicBezTo>
                  <a:cubicBezTo>
                    <a:pt x="11732" y="9183"/>
                    <a:pt x="11940" y="9362"/>
                    <a:pt x="11940" y="9653"/>
                  </a:cubicBezTo>
                  <a:cubicBezTo>
                    <a:pt x="11940" y="10004"/>
                    <a:pt x="11466" y="10173"/>
                    <a:pt x="11094" y="9954"/>
                  </a:cubicBezTo>
                  <a:cubicBezTo>
                    <a:pt x="10842" y="9807"/>
                    <a:pt x="10776" y="9806"/>
                    <a:pt x="10489" y="9940"/>
                  </a:cubicBezTo>
                  <a:cubicBezTo>
                    <a:pt x="10072" y="10135"/>
                    <a:pt x="10040" y="10132"/>
                    <a:pt x="9758" y="9880"/>
                  </a:cubicBezTo>
                  <a:cubicBezTo>
                    <a:pt x="9545" y="9689"/>
                    <a:pt x="9538" y="9644"/>
                    <a:pt x="9686" y="9443"/>
                  </a:cubicBezTo>
                  <a:cubicBezTo>
                    <a:pt x="9898" y="9155"/>
                    <a:pt x="10297" y="9104"/>
                    <a:pt x="10575" y="9330"/>
                  </a:cubicBezTo>
                  <a:cubicBezTo>
                    <a:pt x="10779" y="9495"/>
                    <a:pt x="10810" y="9497"/>
                    <a:pt x="11005" y="9339"/>
                  </a:cubicBezTo>
                  <a:cubicBezTo>
                    <a:pt x="11138" y="9231"/>
                    <a:pt x="11285" y="9177"/>
                    <a:pt x="11421" y="9171"/>
                  </a:cubicBezTo>
                  <a:close/>
                  <a:moveTo>
                    <a:pt x="8316" y="12458"/>
                  </a:moveTo>
                  <a:cubicBezTo>
                    <a:pt x="8320" y="12457"/>
                    <a:pt x="8324" y="12458"/>
                    <a:pt x="8329" y="12458"/>
                  </a:cubicBezTo>
                  <a:cubicBezTo>
                    <a:pt x="8398" y="12464"/>
                    <a:pt x="8453" y="12623"/>
                    <a:pt x="8453" y="12926"/>
                  </a:cubicBezTo>
                  <a:cubicBezTo>
                    <a:pt x="8453" y="13217"/>
                    <a:pt x="8395" y="13421"/>
                    <a:pt x="8308" y="13447"/>
                  </a:cubicBezTo>
                  <a:cubicBezTo>
                    <a:pt x="8100" y="13509"/>
                    <a:pt x="8031" y="13264"/>
                    <a:pt x="8133" y="12825"/>
                  </a:cubicBezTo>
                  <a:cubicBezTo>
                    <a:pt x="8187" y="12591"/>
                    <a:pt x="8257" y="12471"/>
                    <a:pt x="8316" y="12458"/>
                  </a:cubicBezTo>
                  <a:close/>
                  <a:moveTo>
                    <a:pt x="8788" y="12482"/>
                  </a:moveTo>
                  <a:cubicBezTo>
                    <a:pt x="8896" y="12469"/>
                    <a:pt x="8957" y="12644"/>
                    <a:pt x="8993" y="13051"/>
                  </a:cubicBezTo>
                  <a:cubicBezTo>
                    <a:pt x="9021" y="13380"/>
                    <a:pt x="8874" y="13560"/>
                    <a:pt x="8702" y="13406"/>
                  </a:cubicBezTo>
                  <a:cubicBezTo>
                    <a:pt x="8581" y="13297"/>
                    <a:pt x="8608" y="12571"/>
                    <a:pt x="8737" y="12499"/>
                  </a:cubicBezTo>
                  <a:cubicBezTo>
                    <a:pt x="8755" y="12490"/>
                    <a:pt x="8773" y="12484"/>
                    <a:pt x="8788" y="12482"/>
                  </a:cubicBezTo>
                  <a:close/>
                  <a:moveTo>
                    <a:pt x="12681" y="12750"/>
                  </a:moveTo>
                  <a:cubicBezTo>
                    <a:pt x="12744" y="12753"/>
                    <a:pt x="12797" y="12902"/>
                    <a:pt x="12797" y="13080"/>
                  </a:cubicBezTo>
                  <a:cubicBezTo>
                    <a:pt x="12797" y="13381"/>
                    <a:pt x="12640" y="13555"/>
                    <a:pt x="12491" y="13421"/>
                  </a:cubicBezTo>
                  <a:cubicBezTo>
                    <a:pt x="12389" y="13330"/>
                    <a:pt x="12555" y="12744"/>
                    <a:pt x="12681" y="12750"/>
                  </a:cubicBezTo>
                  <a:close/>
                  <a:moveTo>
                    <a:pt x="13254" y="12827"/>
                  </a:moveTo>
                  <a:cubicBezTo>
                    <a:pt x="13316" y="12816"/>
                    <a:pt x="13386" y="12916"/>
                    <a:pt x="13407" y="13049"/>
                  </a:cubicBezTo>
                  <a:cubicBezTo>
                    <a:pt x="13454" y="13350"/>
                    <a:pt x="13236" y="13585"/>
                    <a:pt x="13133" y="13343"/>
                  </a:cubicBezTo>
                  <a:cubicBezTo>
                    <a:pt x="13042" y="13131"/>
                    <a:pt x="13107" y="12853"/>
                    <a:pt x="13254" y="12827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grpSp>
          <p:nvGrpSpPr>
            <p:cNvPr id="37" name="Группа 36"/>
            <p:cNvGrpSpPr/>
            <p:nvPr/>
          </p:nvGrpSpPr>
          <p:grpSpPr>
            <a:xfrm>
              <a:off x="10379664" y="4204934"/>
              <a:ext cx="1096726" cy="841853"/>
              <a:chOff x="10379664" y="4204934"/>
              <a:chExt cx="1096726" cy="841853"/>
            </a:xfrm>
          </p:grpSpPr>
          <p:sp>
            <p:nvSpPr>
              <p:cNvPr id="45" name="Соединит. линия"/>
              <p:cNvSpPr/>
              <p:nvPr/>
            </p:nvSpPr>
            <p:spPr>
              <a:xfrm>
                <a:off x="10379664" y="4204934"/>
                <a:ext cx="537717" cy="2141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322" extrusionOk="0">
                    <a:moveTo>
                      <a:pt x="0" y="20322"/>
                    </a:moveTo>
                    <a:cubicBezTo>
                      <a:pt x="5674" y="5429"/>
                      <a:pt x="12874" y="-1278"/>
                      <a:pt x="21600" y="20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6" name="Соединит. линия"/>
              <p:cNvSpPr/>
              <p:nvPr/>
            </p:nvSpPr>
            <p:spPr>
              <a:xfrm>
                <a:off x="10915609" y="4206330"/>
                <a:ext cx="495530" cy="3358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72" y="9138"/>
                      <a:pt x="9872" y="1938"/>
                      <a:pt x="0" y="0"/>
                    </a:cubicBezTo>
                  </a:path>
                </a:pathLst>
              </a:custGeom>
              <a:ln w="9525">
                <a:solidFill>
                  <a:srgbClr val="2E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7" name="Соединит. линия"/>
              <p:cNvSpPr/>
              <p:nvPr/>
            </p:nvSpPr>
            <p:spPr>
              <a:xfrm>
                <a:off x="11408016" y="4537049"/>
                <a:ext cx="68374" cy="509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6354" h="21600" extrusionOk="0">
                    <a:moveTo>
                      <a:pt x="5733" y="21600"/>
                    </a:moveTo>
                    <a:cubicBezTo>
                      <a:pt x="21600" y="14074"/>
                      <a:pt x="19689" y="6874"/>
                      <a:pt x="0" y="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</p:grpSp>
        <p:grpSp>
          <p:nvGrpSpPr>
            <p:cNvPr id="38" name="Группа 37"/>
            <p:cNvGrpSpPr/>
            <p:nvPr/>
          </p:nvGrpSpPr>
          <p:grpSpPr>
            <a:xfrm>
              <a:off x="10200622" y="4176732"/>
              <a:ext cx="765250" cy="1165061"/>
              <a:chOff x="10200622" y="4176732"/>
              <a:chExt cx="765250" cy="1165061"/>
            </a:xfrm>
          </p:grpSpPr>
          <p:sp>
            <p:nvSpPr>
              <p:cNvPr id="42" name="Соединит. линия"/>
              <p:cNvSpPr/>
              <p:nvPr/>
            </p:nvSpPr>
            <p:spPr>
              <a:xfrm>
                <a:off x="10200622" y="4828231"/>
                <a:ext cx="274697" cy="5135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7940" y="16433"/>
                      <a:pt x="740" y="9233"/>
                      <a:pt x="0" y="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3" name="Соединит. линия"/>
              <p:cNvSpPr/>
              <p:nvPr/>
            </p:nvSpPr>
            <p:spPr>
              <a:xfrm>
                <a:off x="10200666" y="4296822"/>
                <a:ext cx="272964" cy="5337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cubicBezTo>
                      <a:pt x="7509" y="5195"/>
                      <a:pt x="309" y="12395"/>
                      <a:pt x="0" y="2160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4" name="Соединит. линия"/>
              <p:cNvSpPr/>
              <p:nvPr/>
            </p:nvSpPr>
            <p:spPr>
              <a:xfrm>
                <a:off x="10469364" y="4176732"/>
                <a:ext cx="496508" cy="1232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691" extrusionOk="0">
                    <a:moveTo>
                      <a:pt x="21600" y="1362"/>
                    </a:moveTo>
                    <a:cubicBezTo>
                      <a:pt x="13440" y="-2909"/>
                      <a:pt x="6240" y="2867"/>
                      <a:pt x="0" y="18691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</p:grpSp>
        <p:sp>
          <p:nvSpPr>
            <p:cNvPr id="39" name="Соединит. линия"/>
            <p:cNvSpPr/>
            <p:nvPr/>
          </p:nvSpPr>
          <p:spPr>
            <a:xfrm>
              <a:off x="11359787" y="4689901"/>
              <a:ext cx="175092" cy="57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00" h="21600" extrusionOk="0">
                  <a:moveTo>
                    <a:pt x="17350" y="0"/>
                  </a:moveTo>
                  <a:cubicBezTo>
                    <a:pt x="21600" y="8053"/>
                    <a:pt x="15817" y="15253"/>
                    <a:pt x="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Соединит. линия"/>
            <p:cNvSpPr/>
            <p:nvPr/>
          </p:nvSpPr>
          <p:spPr>
            <a:xfrm>
              <a:off x="10774759" y="5264437"/>
              <a:ext cx="585875" cy="22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784" extrusionOk="0">
                  <a:moveTo>
                    <a:pt x="0" y="19347"/>
                  </a:moveTo>
                  <a:cubicBezTo>
                    <a:pt x="8286" y="21600"/>
                    <a:pt x="15486" y="15151"/>
                    <a:pt x="21600" y="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Соединит. линия"/>
            <p:cNvSpPr/>
            <p:nvPr/>
          </p:nvSpPr>
          <p:spPr>
            <a:xfrm>
              <a:off x="10301626" y="5207771"/>
              <a:ext cx="474857" cy="27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5672" y="12597"/>
                    <a:pt x="12872" y="19797"/>
                    <a:pt x="2160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324089" y="47803"/>
            <a:ext cx="79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Казначейство</a:t>
            </a:r>
            <a:b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endParaRPr lang="ru-RU" sz="700" b="1" dirty="0">
              <a:solidFill>
                <a:srgbClr val="1143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4" name="Группа 8"/>
          <p:cNvGrpSpPr>
            <a:grpSpLocks/>
          </p:cNvGrpSpPr>
          <p:nvPr/>
        </p:nvGrpSpPr>
        <p:grpSpPr bwMode="auto">
          <a:xfrm>
            <a:off x="215901" y="479425"/>
            <a:ext cx="2743199" cy="2636472"/>
            <a:chOff x="1577844" y="1341017"/>
            <a:chExt cx="9114401" cy="5421290"/>
          </a:xfrm>
        </p:grpSpPr>
        <p:grpSp>
          <p:nvGrpSpPr>
            <p:cNvPr id="140" name="Группа 139"/>
            <p:cNvGrpSpPr/>
            <p:nvPr/>
          </p:nvGrpSpPr>
          <p:grpSpPr>
            <a:xfrm>
              <a:off x="1577844" y="1341017"/>
              <a:ext cx="9114401" cy="5421290"/>
              <a:chOff x="1577844" y="1341017"/>
              <a:chExt cx="9114401" cy="542129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142" name="Группа 141"/>
              <p:cNvGrpSpPr/>
              <p:nvPr/>
            </p:nvGrpSpPr>
            <p:grpSpPr>
              <a:xfrm>
                <a:off x="1577844" y="1341017"/>
                <a:ext cx="9114401" cy="5421290"/>
                <a:chOff x="2461071" y="635581"/>
                <a:chExt cx="9114401" cy="5421290"/>
              </a:xfrm>
            </p:grpSpPr>
            <p:sp>
              <p:nvSpPr>
                <p:cNvPr id="152" name="Скругленный прямоугольник 151"/>
                <p:cNvSpPr/>
                <p:nvPr/>
              </p:nvSpPr>
              <p:spPr>
                <a:xfrm>
                  <a:off x="2461071" y="635581"/>
                  <a:ext cx="9114401" cy="5421290"/>
                </a:xfrm>
                <a:prstGeom prst="roundRect">
                  <a:avLst>
                    <a:gd name="adj" fmla="val 2229"/>
                  </a:avLst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>
                  <a:outerShdw blurRad="57150" dist="19050" dir="5400000" algn="tl" rotWithShape="0">
                    <a:prstClr val="black">
                      <a:alpha val="63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>
                    <a:defRPr/>
                  </a:pPr>
                  <a:endParaRPr lang="ru-RU" sz="6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53" name="Группа 152"/>
                <p:cNvGrpSpPr/>
                <p:nvPr/>
              </p:nvGrpSpPr>
              <p:grpSpPr>
                <a:xfrm>
                  <a:off x="2620922" y="1306167"/>
                  <a:ext cx="8652259" cy="3447126"/>
                  <a:chOff x="3077422" y="1427554"/>
                  <a:chExt cx="8652259" cy="3447126"/>
                </a:xfrm>
                <a:effectLst>
                  <a:outerShdw blurRad="57150" dist="19050" dir="5400000" algn="tl" rotWithShape="0">
                    <a:prstClr val="black">
                      <a:alpha val="63000"/>
                    </a:prstClr>
                  </a:outerShdw>
                </a:effectLst>
              </p:grpSpPr>
              <p:sp>
                <p:nvSpPr>
                  <p:cNvPr id="155" name="Скругленный прямоугольник 154"/>
                  <p:cNvSpPr/>
                  <p:nvPr/>
                </p:nvSpPr>
                <p:spPr>
                  <a:xfrm>
                    <a:off x="3080759" y="2589090"/>
                    <a:ext cx="8636561" cy="1032090"/>
                  </a:xfrm>
                  <a:prstGeom prst="round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>
                      <a:defRPr/>
                    </a:pPr>
                    <a:r>
                      <a:rPr lang="ru-RU" sz="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Поэтапный порядок выполнения работ при передаче данных</a:t>
                    </a:r>
                    <a:endParaRPr lang="ru-RU" sz="800" b="1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6" name="Скругленный прямоугольник 155"/>
                  <p:cNvSpPr/>
                  <p:nvPr/>
                </p:nvSpPr>
                <p:spPr>
                  <a:xfrm>
                    <a:off x="3077422" y="3745921"/>
                    <a:ext cx="8652259" cy="1128759"/>
                  </a:xfrm>
                  <a:prstGeom prst="roundRect">
                    <a:avLst/>
                  </a:prstGeom>
                  <a:ln>
                    <a:noFill/>
                  </a:ln>
                  <a:effectLst/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>
                      <a:defRPr/>
                    </a:pPr>
                    <a:r>
                      <a:rPr lang="ru-RU" sz="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Порядок внесения записей в НСИ ЭБ</a:t>
                    </a:r>
                    <a:endParaRPr lang="ru-RU" sz="800" b="1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8" name="Скругленный прямоугольник 157"/>
                  <p:cNvSpPr/>
                  <p:nvPr/>
                </p:nvSpPr>
                <p:spPr>
                  <a:xfrm>
                    <a:off x="3077422" y="1427554"/>
                    <a:ext cx="8652256" cy="1024453"/>
                  </a:xfrm>
                  <a:prstGeom prst="roundRect">
                    <a:avLst/>
                  </a:prstGeom>
                  <a:gradFill>
                    <a:gsLst>
                      <a:gs pos="0">
                        <a:schemeClr val="accent1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/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>
                      <a:defRPr/>
                    </a:pPr>
                    <a:r>
                      <a:rPr lang="ru-RU" sz="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Подробное описание мероприятий по передаче данных</a:t>
                    </a:r>
                    <a:endParaRPr lang="ru-RU" altLang="ru-RU" sz="800" b="1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sp>
            <p:nvSpPr>
              <p:cNvPr id="144" name="Прямоугольник 143"/>
              <p:cNvSpPr/>
              <p:nvPr/>
            </p:nvSpPr>
            <p:spPr>
              <a:xfrm>
                <a:off x="3576717" y="1446033"/>
                <a:ext cx="6333737" cy="3797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600" b="1" dirty="0" smtClean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</a:rPr>
                  <a:t>МЕТОДИКА ПЕРЕДАЧИ ДАННЫХ СОДЕРЖИТ</a:t>
                </a:r>
                <a:endParaRPr lang="ru-RU" sz="6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41" name="Скругленный прямоугольник 140"/>
            <p:cNvSpPr/>
            <p:nvPr/>
          </p:nvSpPr>
          <p:spPr>
            <a:xfrm>
              <a:off x="1738520" y="5587874"/>
              <a:ext cx="8651414" cy="967667"/>
            </a:xfrm>
            <a:prstGeom prst="roundRect">
              <a:avLst/>
            </a:prstGeom>
            <a:gradFill>
              <a:gsLst>
                <a:gs pos="0">
                  <a:srgbClr val="65B5CD"/>
                </a:gs>
                <a:gs pos="50000">
                  <a:srgbClr val="45B0CC"/>
                </a:gs>
                <a:gs pos="100000">
                  <a:srgbClr val="359FBC"/>
                </a:gs>
              </a:gsLst>
            </a:gradFill>
            <a:ln>
              <a:noFill/>
            </a:ln>
            <a:effectLst>
              <a:outerShdw blurRad="57150" dist="19050" dir="5400000" algn="tl" rotWithShape="0">
                <a:prstClr val="black">
                  <a:alpha val="63000"/>
                </a:prstClr>
              </a:outerShdw>
            </a:effectLst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8" name="Группа 167"/>
          <p:cNvGrpSpPr/>
          <p:nvPr/>
        </p:nvGrpSpPr>
        <p:grpSpPr>
          <a:xfrm>
            <a:off x="3111501" y="2527780"/>
            <a:ext cx="2438399" cy="542445"/>
            <a:chOff x="542427" y="4663099"/>
            <a:chExt cx="2048838" cy="2039043"/>
          </a:xfrm>
          <a:effectLst>
            <a:outerShdw blurRad="57150" dist="19050" dir="5400000" algn="tl" rotWithShape="0">
              <a:prstClr val="black">
                <a:alpha val="63000"/>
              </a:prstClr>
            </a:outerShdw>
          </a:effectLst>
        </p:grpSpPr>
        <p:sp>
          <p:nvSpPr>
            <p:cNvPr id="169" name="Скругленный прямоугольник 168"/>
            <p:cNvSpPr/>
            <p:nvPr/>
          </p:nvSpPr>
          <p:spPr>
            <a:xfrm>
              <a:off x="733865" y="4908531"/>
              <a:ext cx="1857400" cy="1793611"/>
            </a:xfrm>
            <a:prstGeom prst="roundRect">
              <a:avLst>
                <a:gd name="adj" fmla="val 12004"/>
              </a:avLst>
            </a:prstGeom>
            <a:gradFill>
              <a:gsLst>
                <a:gs pos="0">
                  <a:srgbClr val="C76966"/>
                </a:gs>
                <a:gs pos="50000">
                  <a:srgbClr val="C64B47"/>
                </a:gs>
                <a:gs pos="100000">
                  <a:srgbClr val="B63B38"/>
                </a:gs>
              </a:gsLst>
            </a:gra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7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88900">
                <a:defRPr/>
              </a:pPr>
              <a:r>
                <a:rPr lang="ru-RU" sz="700" b="1" u="sng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Методика передачи данных размещена на ФАП  в разделе «Электронный </a:t>
              </a:r>
              <a:r>
                <a:rPr lang="ru-RU" sz="700" b="1" u="sng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бюджет</a:t>
              </a:r>
              <a:r>
                <a:rPr lang="ru-RU" sz="700" b="1" u="sng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 / Передача </a:t>
              </a:r>
              <a:r>
                <a:rPr lang="ru-RU" sz="700" b="1" u="sng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41 ЛС на 71 ЛС</a:t>
              </a:r>
              <a:endParaRPr lang="ru-RU" sz="7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71" name="Группа 170"/>
            <p:cNvGrpSpPr/>
            <p:nvPr/>
          </p:nvGrpSpPr>
          <p:grpSpPr>
            <a:xfrm>
              <a:off x="542427" y="4663099"/>
              <a:ext cx="459701" cy="653236"/>
              <a:chOff x="542427" y="4663099"/>
              <a:chExt cx="459701" cy="653236"/>
            </a:xfrm>
          </p:grpSpPr>
          <p:sp>
            <p:nvSpPr>
              <p:cNvPr id="172" name="Овал 171"/>
              <p:cNvSpPr/>
              <p:nvPr/>
            </p:nvSpPr>
            <p:spPr>
              <a:xfrm>
                <a:off x="542427" y="4663099"/>
                <a:ext cx="459701" cy="653236"/>
              </a:xfrm>
              <a:prstGeom prst="ellipse">
                <a:avLst/>
              </a:prstGeom>
              <a:gradFill>
                <a:gsLst>
                  <a:gs pos="0">
                    <a:srgbClr val="C76966"/>
                  </a:gs>
                  <a:gs pos="50000">
                    <a:srgbClr val="C64B47"/>
                  </a:gs>
                  <a:gs pos="100000">
                    <a:srgbClr val="B63B38"/>
                  </a:gs>
                </a:gsLst>
                <a:lin ang="5400000" scaled="0"/>
              </a:gradFill>
              <a:ln w="444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73" name="Picture 4" descr="C:\Users\3256\Desktop\Презентации\Картинки\PNG\znak.gif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8726" y="4718033"/>
                <a:ext cx="297140" cy="59830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50" name="Прямоугольник 49"/>
          <p:cNvSpPr/>
          <p:nvPr/>
        </p:nvSpPr>
        <p:spPr>
          <a:xfrm>
            <a:off x="368300" y="2613025"/>
            <a:ext cx="2362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800" b="1" dirty="0" smtClean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Ограничения, организационные и административные мероприятия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8700" y="648194"/>
            <a:ext cx="1752600" cy="1812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Прямоугольник 51"/>
          <p:cNvSpPr/>
          <p:nvPr/>
        </p:nvSpPr>
        <p:spPr>
          <a:xfrm>
            <a:off x="3568700" y="631825"/>
            <a:ext cx="1752600" cy="1905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04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9"/>
          <p:cNvSpPr/>
          <p:nvPr/>
        </p:nvSpPr>
        <p:spPr>
          <a:xfrm>
            <a:off x="4519472" y="207610"/>
            <a:ext cx="1240523" cy="27525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Прямоугольник с одним скругленным углом 1"/>
          <p:cNvSpPr/>
          <p:nvPr/>
        </p:nvSpPr>
        <p:spPr>
          <a:xfrm flipH="1" flipV="1">
            <a:off x="1983550" y="-12446"/>
            <a:ext cx="3782250" cy="339471"/>
          </a:xfrm>
          <a:prstGeom prst="round1Rect">
            <a:avLst/>
          </a:prstGeom>
          <a:solidFill>
            <a:srgbClr val="1143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2180069" y="3967"/>
            <a:ext cx="35984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Формирование справочника «ФК: Правопреемники по 41 ЛС»</a:t>
            </a:r>
            <a:endParaRPr lang="ru-RU" sz="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63500" y="55969"/>
            <a:ext cx="300061" cy="294531"/>
            <a:chOff x="10200622" y="4176732"/>
            <a:chExt cx="1334257" cy="1309668"/>
          </a:xfrm>
        </p:grpSpPr>
        <p:sp>
          <p:nvSpPr>
            <p:cNvPr id="35" name="Кружок"/>
            <p:cNvSpPr/>
            <p:nvPr/>
          </p:nvSpPr>
          <p:spPr>
            <a:xfrm>
              <a:off x="10640463" y="4705221"/>
              <a:ext cx="425464" cy="425463"/>
            </a:xfrm>
            <a:prstGeom prst="ellipse">
              <a:avLst/>
            </a:prstGeom>
            <a:solidFill>
              <a:srgbClr val="013B5E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pic>
          <p:nvPicPr>
            <p:cNvPr id="36" name="30688_html_m284ef2b5.png" descr="30688_html_m284ef2b5.png"/>
            <p:cNvPicPr>
              <a:picLocks noChangeAspect="1"/>
            </p:cNvPicPr>
            <p:nvPr/>
          </p:nvPicPr>
          <p:blipFill>
            <a:blip r:embed="rId4" cstate="print">
              <a:extLst/>
            </a:blip>
            <a:srcRect l="834" t="717" r="570" b="416"/>
            <a:stretch>
              <a:fillRect/>
            </a:stretch>
          </p:blipFill>
          <p:spPr>
            <a:xfrm>
              <a:off x="10320321" y="4236767"/>
              <a:ext cx="1065747" cy="1189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81" extrusionOk="0">
                  <a:moveTo>
                    <a:pt x="10790" y="0"/>
                  </a:moveTo>
                  <a:cubicBezTo>
                    <a:pt x="10762" y="0"/>
                    <a:pt x="10739" y="36"/>
                    <a:pt x="10739" y="80"/>
                  </a:cubicBezTo>
                  <a:cubicBezTo>
                    <a:pt x="10739" y="124"/>
                    <a:pt x="10679" y="181"/>
                    <a:pt x="10607" y="207"/>
                  </a:cubicBezTo>
                  <a:cubicBezTo>
                    <a:pt x="10504" y="245"/>
                    <a:pt x="10499" y="255"/>
                    <a:pt x="10580" y="258"/>
                  </a:cubicBezTo>
                  <a:cubicBezTo>
                    <a:pt x="10730" y="263"/>
                    <a:pt x="10761" y="389"/>
                    <a:pt x="10650" y="540"/>
                  </a:cubicBezTo>
                  <a:cubicBezTo>
                    <a:pt x="10572" y="647"/>
                    <a:pt x="10569" y="693"/>
                    <a:pt x="10626" y="789"/>
                  </a:cubicBezTo>
                  <a:cubicBezTo>
                    <a:pt x="10685" y="888"/>
                    <a:pt x="10678" y="915"/>
                    <a:pt x="10586" y="972"/>
                  </a:cubicBezTo>
                  <a:cubicBezTo>
                    <a:pt x="10526" y="1009"/>
                    <a:pt x="10433" y="1078"/>
                    <a:pt x="10379" y="1126"/>
                  </a:cubicBezTo>
                  <a:cubicBezTo>
                    <a:pt x="10308" y="1189"/>
                    <a:pt x="10232" y="1204"/>
                    <a:pt x="10116" y="1177"/>
                  </a:cubicBezTo>
                  <a:cubicBezTo>
                    <a:pt x="9831" y="1112"/>
                    <a:pt x="9309" y="1136"/>
                    <a:pt x="9122" y="1223"/>
                  </a:cubicBezTo>
                  <a:cubicBezTo>
                    <a:pt x="8901" y="1325"/>
                    <a:pt x="8821" y="1450"/>
                    <a:pt x="8821" y="1696"/>
                  </a:cubicBezTo>
                  <a:cubicBezTo>
                    <a:pt x="8821" y="1966"/>
                    <a:pt x="8951" y="2209"/>
                    <a:pt x="9253" y="2499"/>
                  </a:cubicBezTo>
                  <a:cubicBezTo>
                    <a:pt x="9481" y="2718"/>
                    <a:pt x="9515" y="2778"/>
                    <a:pt x="9495" y="2931"/>
                  </a:cubicBezTo>
                  <a:cubicBezTo>
                    <a:pt x="9449" y="3274"/>
                    <a:pt x="9506" y="3385"/>
                    <a:pt x="9756" y="3423"/>
                  </a:cubicBezTo>
                  <a:cubicBezTo>
                    <a:pt x="9880" y="3442"/>
                    <a:pt x="9994" y="3472"/>
                    <a:pt x="10008" y="3493"/>
                  </a:cubicBezTo>
                  <a:cubicBezTo>
                    <a:pt x="10064" y="3573"/>
                    <a:pt x="9813" y="3954"/>
                    <a:pt x="9581" y="4141"/>
                  </a:cubicBezTo>
                  <a:cubicBezTo>
                    <a:pt x="9313" y="4359"/>
                    <a:pt x="9211" y="4367"/>
                    <a:pt x="9181" y="4173"/>
                  </a:cubicBezTo>
                  <a:cubicBezTo>
                    <a:pt x="9152" y="3992"/>
                    <a:pt x="9010" y="3871"/>
                    <a:pt x="8783" y="3833"/>
                  </a:cubicBezTo>
                  <a:cubicBezTo>
                    <a:pt x="8675" y="3814"/>
                    <a:pt x="8563" y="3761"/>
                    <a:pt x="8536" y="3715"/>
                  </a:cubicBezTo>
                  <a:cubicBezTo>
                    <a:pt x="8481" y="3619"/>
                    <a:pt x="8489" y="3414"/>
                    <a:pt x="8549" y="3360"/>
                  </a:cubicBezTo>
                  <a:cubicBezTo>
                    <a:pt x="8608" y="3307"/>
                    <a:pt x="8597" y="3237"/>
                    <a:pt x="8530" y="3237"/>
                  </a:cubicBezTo>
                  <a:cubicBezTo>
                    <a:pt x="8499" y="3237"/>
                    <a:pt x="8477" y="3256"/>
                    <a:pt x="8482" y="3278"/>
                  </a:cubicBezTo>
                  <a:cubicBezTo>
                    <a:pt x="8487" y="3299"/>
                    <a:pt x="8464" y="3377"/>
                    <a:pt x="8428" y="3454"/>
                  </a:cubicBezTo>
                  <a:cubicBezTo>
                    <a:pt x="8358" y="3607"/>
                    <a:pt x="8159" y="3693"/>
                    <a:pt x="8050" y="3616"/>
                  </a:cubicBezTo>
                  <a:cubicBezTo>
                    <a:pt x="7926" y="3529"/>
                    <a:pt x="7660" y="3494"/>
                    <a:pt x="7542" y="3551"/>
                  </a:cubicBezTo>
                  <a:cubicBezTo>
                    <a:pt x="7457" y="3591"/>
                    <a:pt x="7426" y="3661"/>
                    <a:pt x="7426" y="3811"/>
                  </a:cubicBezTo>
                  <a:cubicBezTo>
                    <a:pt x="7426" y="3923"/>
                    <a:pt x="7401" y="4030"/>
                    <a:pt x="7370" y="4047"/>
                  </a:cubicBezTo>
                  <a:cubicBezTo>
                    <a:pt x="7265" y="4106"/>
                    <a:pt x="6970" y="3599"/>
                    <a:pt x="6870" y="3191"/>
                  </a:cubicBezTo>
                  <a:cubicBezTo>
                    <a:pt x="6754" y="2716"/>
                    <a:pt x="6661" y="2537"/>
                    <a:pt x="6470" y="2424"/>
                  </a:cubicBezTo>
                  <a:cubicBezTo>
                    <a:pt x="5947" y="2116"/>
                    <a:pt x="5144" y="2339"/>
                    <a:pt x="5247" y="2764"/>
                  </a:cubicBezTo>
                  <a:cubicBezTo>
                    <a:pt x="5282" y="2908"/>
                    <a:pt x="5266" y="2934"/>
                    <a:pt x="5100" y="3015"/>
                  </a:cubicBezTo>
                  <a:cubicBezTo>
                    <a:pt x="4997" y="3065"/>
                    <a:pt x="4848" y="3157"/>
                    <a:pt x="4767" y="3218"/>
                  </a:cubicBezTo>
                  <a:lnTo>
                    <a:pt x="4619" y="3326"/>
                  </a:lnTo>
                  <a:lnTo>
                    <a:pt x="4758" y="3321"/>
                  </a:lnTo>
                  <a:cubicBezTo>
                    <a:pt x="4906" y="3316"/>
                    <a:pt x="4911" y="3332"/>
                    <a:pt x="4836" y="3630"/>
                  </a:cubicBezTo>
                  <a:cubicBezTo>
                    <a:pt x="4798" y="3783"/>
                    <a:pt x="4800" y="3784"/>
                    <a:pt x="4912" y="3695"/>
                  </a:cubicBezTo>
                  <a:cubicBezTo>
                    <a:pt x="4980" y="3641"/>
                    <a:pt x="5118" y="3604"/>
                    <a:pt x="5256" y="3604"/>
                  </a:cubicBezTo>
                  <a:cubicBezTo>
                    <a:pt x="5591" y="3604"/>
                    <a:pt x="5676" y="3524"/>
                    <a:pt x="5696" y="3186"/>
                  </a:cubicBezTo>
                  <a:cubicBezTo>
                    <a:pt x="5711" y="2940"/>
                    <a:pt x="5730" y="2896"/>
                    <a:pt x="5836" y="2882"/>
                  </a:cubicBezTo>
                  <a:cubicBezTo>
                    <a:pt x="5903" y="2874"/>
                    <a:pt x="6038" y="2926"/>
                    <a:pt x="6134" y="2998"/>
                  </a:cubicBezTo>
                  <a:cubicBezTo>
                    <a:pt x="6282" y="3110"/>
                    <a:pt x="6311" y="3178"/>
                    <a:pt x="6338" y="3449"/>
                  </a:cubicBezTo>
                  <a:cubicBezTo>
                    <a:pt x="6381" y="3873"/>
                    <a:pt x="6546" y="4102"/>
                    <a:pt x="7077" y="4482"/>
                  </a:cubicBezTo>
                  <a:lnTo>
                    <a:pt x="7217" y="4583"/>
                  </a:lnTo>
                  <a:lnTo>
                    <a:pt x="7037" y="4667"/>
                  </a:lnTo>
                  <a:cubicBezTo>
                    <a:pt x="6937" y="4714"/>
                    <a:pt x="6812" y="4736"/>
                    <a:pt x="6760" y="4718"/>
                  </a:cubicBezTo>
                  <a:cubicBezTo>
                    <a:pt x="6708" y="4700"/>
                    <a:pt x="6607" y="4710"/>
                    <a:pt x="6537" y="4740"/>
                  </a:cubicBezTo>
                  <a:cubicBezTo>
                    <a:pt x="6467" y="4769"/>
                    <a:pt x="6325" y="4822"/>
                    <a:pt x="6220" y="4858"/>
                  </a:cubicBezTo>
                  <a:cubicBezTo>
                    <a:pt x="6015" y="4927"/>
                    <a:pt x="5860" y="5087"/>
                    <a:pt x="5860" y="5227"/>
                  </a:cubicBezTo>
                  <a:cubicBezTo>
                    <a:pt x="5860" y="5293"/>
                    <a:pt x="5911" y="5311"/>
                    <a:pt x="6088" y="5306"/>
                  </a:cubicBezTo>
                  <a:cubicBezTo>
                    <a:pt x="6274" y="5302"/>
                    <a:pt x="6357" y="5335"/>
                    <a:pt x="6513" y="5470"/>
                  </a:cubicBezTo>
                  <a:cubicBezTo>
                    <a:pt x="6619" y="5563"/>
                    <a:pt x="6759" y="5639"/>
                    <a:pt x="6822" y="5639"/>
                  </a:cubicBezTo>
                  <a:cubicBezTo>
                    <a:pt x="6973" y="5639"/>
                    <a:pt x="7206" y="5790"/>
                    <a:pt x="7160" y="5856"/>
                  </a:cubicBezTo>
                  <a:cubicBezTo>
                    <a:pt x="7141" y="5885"/>
                    <a:pt x="7081" y="5893"/>
                    <a:pt x="7029" y="5873"/>
                  </a:cubicBezTo>
                  <a:cubicBezTo>
                    <a:pt x="6976" y="5853"/>
                    <a:pt x="6703" y="5819"/>
                    <a:pt x="6421" y="5796"/>
                  </a:cubicBezTo>
                  <a:cubicBezTo>
                    <a:pt x="6016" y="5764"/>
                    <a:pt x="5862" y="5726"/>
                    <a:pt x="5680" y="5618"/>
                  </a:cubicBezTo>
                  <a:cubicBezTo>
                    <a:pt x="5532" y="5530"/>
                    <a:pt x="5452" y="5507"/>
                    <a:pt x="5452" y="5550"/>
                  </a:cubicBezTo>
                  <a:cubicBezTo>
                    <a:pt x="5452" y="5735"/>
                    <a:pt x="5830" y="6006"/>
                    <a:pt x="6088" y="6006"/>
                  </a:cubicBezTo>
                  <a:cubicBezTo>
                    <a:pt x="6154" y="6006"/>
                    <a:pt x="6255" y="6049"/>
                    <a:pt x="6314" y="6102"/>
                  </a:cubicBezTo>
                  <a:cubicBezTo>
                    <a:pt x="6373" y="6156"/>
                    <a:pt x="6533" y="6211"/>
                    <a:pt x="6669" y="6228"/>
                  </a:cubicBezTo>
                  <a:cubicBezTo>
                    <a:pt x="6821" y="6246"/>
                    <a:pt x="7001" y="6319"/>
                    <a:pt x="7139" y="6418"/>
                  </a:cubicBezTo>
                  <a:cubicBezTo>
                    <a:pt x="7261" y="6507"/>
                    <a:pt x="7387" y="6580"/>
                    <a:pt x="7418" y="6580"/>
                  </a:cubicBezTo>
                  <a:cubicBezTo>
                    <a:pt x="7449" y="6580"/>
                    <a:pt x="7606" y="6641"/>
                    <a:pt x="7765" y="6715"/>
                  </a:cubicBezTo>
                  <a:cubicBezTo>
                    <a:pt x="7986" y="6818"/>
                    <a:pt x="8092" y="6912"/>
                    <a:pt x="8213" y="7113"/>
                  </a:cubicBezTo>
                  <a:cubicBezTo>
                    <a:pt x="8398" y="7419"/>
                    <a:pt x="8473" y="7951"/>
                    <a:pt x="8359" y="8143"/>
                  </a:cubicBezTo>
                  <a:cubicBezTo>
                    <a:pt x="8310" y="8225"/>
                    <a:pt x="8306" y="8279"/>
                    <a:pt x="8348" y="8317"/>
                  </a:cubicBezTo>
                  <a:cubicBezTo>
                    <a:pt x="8441" y="8400"/>
                    <a:pt x="8214" y="8753"/>
                    <a:pt x="7907" y="9002"/>
                  </a:cubicBezTo>
                  <a:cubicBezTo>
                    <a:pt x="7761" y="9120"/>
                    <a:pt x="7518" y="9325"/>
                    <a:pt x="7367" y="9458"/>
                  </a:cubicBezTo>
                  <a:lnTo>
                    <a:pt x="7093" y="9699"/>
                  </a:lnTo>
                  <a:lnTo>
                    <a:pt x="6867" y="9631"/>
                  </a:lnTo>
                  <a:cubicBezTo>
                    <a:pt x="6730" y="9589"/>
                    <a:pt x="6541" y="9459"/>
                    <a:pt x="6381" y="9298"/>
                  </a:cubicBezTo>
                  <a:cubicBezTo>
                    <a:pt x="6217" y="9133"/>
                    <a:pt x="6035" y="9007"/>
                    <a:pt x="5890" y="8963"/>
                  </a:cubicBezTo>
                  <a:cubicBezTo>
                    <a:pt x="5666" y="8895"/>
                    <a:pt x="5654" y="8882"/>
                    <a:pt x="5597" y="8584"/>
                  </a:cubicBezTo>
                  <a:lnTo>
                    <a:pt x="5540" y="8278"/>
                  </a:lnTo>
                  <a:lnTo>
                    <a:pt x="5758" y="8090"/>
                  </a:lnTo>
                  <a:cubicBezTo>
                    <a:pt x="5946" y="7928"/>
                    <a:pt x="5974" y="7871"/>
                    <a:pt x="5973" y="7673"/>
                  </a:cubicBezTo>
                  <a:cubicBezTo>
                    <a:pt x="5971" y="7381"/>
                    <a:pt x="5839" y="7138"/>
                    <a:pt x="5371" y="6568"/>
                  </a:cubicBezTo>
                  <a:cubicBezTo>
                    <a:pt x="5165" y="6318"/>
                    <a:pt x="4987" y="6084"/>
                    <a:pt x="4973" y="6047"/>
                  </a:cubicBezTo>
                  <a:cubicBezTo>
                    <a:pt x="4953" y="5992"/>
                    <a:pt x="4932" y="5992"/>
                    <a:pt x="4858" y="6047"/>
                  </a:cubicBezTo>
                  <a:cubicBezTo>
                    <a:pt x="4779" y="6106"/>
                    <a:pt x="4721" y="6037"/>
                    <a:pt x="4417" y="5524"/>
                  </a:cubicBezTo>
                  <a:cubicBezTo>
                    <a:pt x="4054" y="4910"/>
                    <a:pt x="3942" y="4633"/>
                    <a:pt x="3942" y="4351"/>
                  </a:cubicBezTo>
                  <a:cubicBezTo>
                    <a:pt x="3942" y="4260"/>
                    <a:pt x="3921" y="4171"/>
                    <a:pt x="3893" y="4156"/>
                  </a:cubicBezTo>
                  <a:cubicBezTo>
                    <a:pt x="3866" y="4141"/>
                    <a:pt x="3827" y="3977"/>
                    <a:pt x="3807" y="3792"/>
                  </a:cubicBezTo>
                  <a:cubicBezTo>
                    <a:pt x="3788" y="3606"/>
                    <a:pt x="3718" y="3189"/>
                    <a:pt x="3649" y="2865"/>
                  </a:cubicBezTo>
                  <a:cubicBezTo>
                    <a:pt x="3572" y="2503"/>
                    <a:pt x="3536" y="2192"/>
                    <a:pt x="3558" y="2053"/>
                  </a:cubicBezTo>
                  <a:cubicBezTo>
                    <a:pt x="3599" y="1783"/>
                    <a:pt x="3540" y="1770"/>
                    <a:pt x="3327" y="1997"/>
                  </a:cubicBezTo>
                  <a:cubicBezTo>
                    <a:pt x="3042" y="2299"/>
                    <a:pt x="2781" y="2972"/>
                    <a:pt x="2781" y="3394"/>
                  </a:cubicBezTo>
                  <a:cubicBezTo>
                    <a:pt x="2781" y="3477"/>
                    <a:pt x="2758" y="3557"/>
                    <a:pt x="2730" y="3572"/>
                  </a:cubicBezTo>
                  <a:cubicBezTo>
                    <a:pt x="2678" y="3601"/>
                    <a:pt x="2198" y="3062"/>
                    <a:pt x="2198" y="2974"/>
                  </a:cubicBezTo>
                  <a:cubicBezTo>
                    <a:pt x="2198" y="2946"/>
                    <a:pt x="2177" y="2923"/>
                    <a:pt x="2150" y="2923"/>
                  </a:cubicBezTo>
                  <a:cubicBezTo>
                    <a:pt x="2061" y="2923"/>
                    <a:pt x="1967" y="3501"/>
                    <a:pt x="1967" y="4052"/>
                  </a:cubicBezTo>
                  <a:cubicBezTo>
                    <a:pt x="1967" y="4347"/>
                    <a:pt x="1946" y="4601"/>
                    <a:pt x="1921" y="4614"/>
                  </a:cubicBezTo>
                  <a:cubicBezTo>
                    <a:pt x="1897" y="4628"/>
                    <a:pt x="1722" y="4499"/>
                    <a:pt x="1532" y="4330"/>
                  </a:cubicBezTo>
                  <a:cubicBezTo>
                    <a:pt x="1341" y="4160"/>
                    <a:pt x="1161" y="4021"/>
                    <a:pt x="1132" y="4021"/>
                  </a:cubicBezTo>
                  <a:cubicBezTo>
                    <a:pt x="1053" y="4021"/>
                    <a:pt x="1131" y="5252"/>
                    <a:pt x="1231" y="5586"/>
                  </a:cubicBezTo>
                  <a:cubicBezTo>
                    <a:pt x="1278" y="5744"/>
                    <a:pt x="1306" y="5891"/>
                    <a:pt x="1290" y="5914"/>
                  </a:cubicBezTo>
                  <a:cubicBezTo>
                    <a:pt x="1274" y="5937"/>
                    <a:pt x="1173" y="5891"/>
                    <a:pt x="1067" y="5811"/>
                  </a:cubicBezTo>
                  <a:cubicBezTo>
                    <a:pt x="414" y="5318"/>
                    <a:pt x="398" y="5311"/>
                    <a:pt x="398" y="5442"/>
                  </a:cubicBezTo>
                  <a:cubicBezTo>
                    <a:pt x="400" y="5900"/>
                    <a:pt x="654" y="6710"/>
                    <a:pt x="906" y="7067"/>
                  </a:cubicBezTo>
                  <a:cubicBezTo>
                    <a:pt x="997" y="7197"/>
                    <a:pt x="1066" y="7375"/>
                    <a:pt x="1075" y="7509"/>
                  </a:cubicBezTo>
                  <a:cubicBezTo>
                    <a:pt x="1084" y="7632"/>
                    <a:pt x="1143" y="7812"/>
                    <a:pt x="1209" y="7909"/>
                  </a:cubicBezTo>
                  <a:cubicBezTo>
                    <a:pt x="1343" y="8103"/>
                    <a:pt x="1290" y="8189"/>
                    <a:pt x="1094" y="8095"/>
                  </a:cubicBezTo>
                  <a:cubicBezTo>
                    <a:pt x="1028" y="8063"/>
                    <a:pt x="801" y="7982"/>
                    <a:pt x="586" y="7916"/>
                  </a:cubicBezTo>
                  <a:cubicBezTo>
                    <a:pt x="372" y="7851"/>
                    <a:pt x="146" y="7778"/>
                    <a:pt x="86" y="7755"/>
                  </a:cubicBezTo>
                  <a:cubicBezTo>
                    <a:pt x="-7" y="7718"/>
                    <a:pt x="-17" y="7731"/>
                    <a:pt x="19" y="7839"/>
                  </a:cubicBezTo>
                  <a:cubicBezTo>
                    <a:pt x="106" y="8099"/>
                    <a:pt x="410" y="8600"/>
                    <a:pt x="629" y="8850"/>
                  </a:cubicBezTo>
                  <a:cubicBezTo>
                    <a:pt x="754" y="8992"/>
                    <a:pt x="844" y="9126"/>
                    <a:pt x="828" y="9149"/>
                  </a:cubicBezTo>
                  <a:cubicBezTo>
                    <a:pt x="812" y="9172"/>
                    <a:pt x="673" y="9190"/>
                    <a:pt x="522" y="9190"/>
                  </a:cubicBezTo>
                  <a:cubicBezTo>
                    <a:pt x="370" y="9190"/>
                    <a:pt x="199" y="9220"/>
                    <a:pt x="143" y="9257"/>
                  </a:cubicBezTo>
                  <a:cubicBezTo>
                    <a:pt x="50" y="9319"/>
                    <a:pt x="72" y="9355"/>
                    <a:pt x="398" y="9675"/>
                  </a:cubicBezTo>
                  <a:cubicBezTo>
                    <a:pt x="594" y="9867"/>
                    <a:pt x="924" y="10122"/>
                    <a:pt x="1129" y="10241"/>
                  </a:cubicBezTo>
                  <a:cubicBezTo>
                    <a:pt x="1334" y="10361"/>
                    <a:pt x="1484" y="10480"/>
                    <a:pt x="1465" y="10509"/>
                  </a:cubicBezTo>
                  <a:cubicBezTo>
                    <a:pt x="1444" y="10539"/>
                    <a:pt x="1287" y="10552"/>
                    <a:pt x="1102" y="10538"/>
                  </a:cubicBezTo>
                  <a:cubicBezTo>
                    <a:pt x="923" y="10525"/>
                    <a:pt x="716" y="10526"/>
                    <a:pt x="643" y="10543"/>
                  </a:cubicBezTo>
                  <a:lnTo>
                    <a:pt x="522" y="10572"/>
                  </a:lnTo>
                  <a:cubicBezTo>
                    <a:pt x="521" y="10574"/>
                    <a:pt x="519" y="10575"/>
                    <a:pt x="519" y="10577"/>
                  </a:cubicBezTo>
                  <a:cubicBezTo>
                    <a:pt x="519" y="10579"/>
                    <a:pt x="519" y="10582"/>
                    <a:pt x="519" y="10584"/>
                  </a:cubicBezTo>
                  <a:lnTo>
                    <a:pt x="659" y="10758"/>
                  </a:lnTo>
                  <a:cubicBezTo>
                    <a:pt x="980" y="11149"/>
                    <a:pt x="1616" y="11409"/>
                    <a:pt x="2488" y="11508"/>
                  </a:cubicBezTo>
                  <a:cubicBezTo>
                    <a:pt x="2792" y="11542"/>
                    <a:pt x="3040" y="11594"/>
                    <a:pt x="3039" y="11621"/>
                  </a:cubicBezTo>
                  <a:cubicBezTo>
                    <a:pt x="3038" y="11649"/>
                    <a:pt x="2976" y="11843"/>
                    <a:pt x="2902" y="12053"/>
                  </a:cubicBezTo>
                  <a:cubicBezTo>
                    <a:pt x="2774" y="12416"/>
                    <a:pt x="2747" y="12939"/>
                    <a:pt x="2854" y="13035"/>
                  </a:cubicBezTo>
                  <a:cubicBezTo>
                    <a:pt x="2874" y="13052"/>
                    <a:pt x="3060" y="12960"/>
                    <a:pt x="3267" y="12827"/>
                  </a:cubicBezTo>
                  <a:cubicBezTo>
                    <a:pt x="3475" y="12694"/>
                    <a:pt x="3660" y="12605"/>
                    <a:pt x="3678" y="12632"/>
                  </a:cubicBezTo>
                  <a:cubicBezTo>
                    <a:pt x="3697" y="12658"/>
                    <a:pt x="3685" y="12842"/>
                    <a:pt x="3654" y="13037"/>
                  </a:cubicBezTo>
                  <a:cubicBezTo>
                    <a:pt x="3624" y="13232"/>
                    <a:pt x="3608" y="13398"/>
                    <a:pt x="3619" y="13408"/>
                  </a:cubicBezTo>
                  <a:cubicBezTo>
                    <a:pt x="3649" y="13435"/>
                    <a:pt x="3936" y="13294"/>
                    <a:pt x="4167" y="13138"/>
                  </a:cubicBezTo>
                  <a:cubicBezTo>
                    <a:pt x="4276" y="13065"/>
                    <a:pt x="4387" y="13020"/>
                    <a:pt x="4415" y="13035"/>
                  </a:cubicBezTo>
                  <a:cubicBezTo>
                    <a:pt x="4442" y="13050"/>
                    <a:pt x="4466" y="13202"/>
                    <a:pt x="4466" y="13372"/>
                  </a:cubicBezTo>
                  <a:cubicBezTo>
                    <a:pt x="4466" y="13540"/>
                    <a:pt x="4474" y="13676"/>
                    <a:pt x="4484" y="13681"/>
                  </a:cubicBezTo>
                  <a:cubicBezTo>
                    <a:pt x="4486" y="13682"/>
                    <a:pt x="4486" y="13680"/>
                    <a:pt x="4487" y="13681"/>
                  </a:cubicBezTo>
                  <a:cubicBezTo>
                    <a:pt x="4574" y="13679"/>
                    <a:pt x="4930" y="13543"/>
                    <a:pt x="5059" y="13462"/>
                  </a:cubicBezTo>
                  <a:cubicBezTo>
                    <a:pt x="5147" y="13407"/>
                    <a:pt x="5224" y="13380"/>
                    <a:pt x="5229" y="13404"/>
                  </a:cubicBezTo>
                  <a:cubicBezTo>
                    <a:pt x="5234" y="13427"/>
                    <a:pt x="5243" y="13471"/>
                    <a:pt x="5250" y="13500"/>
                  </a:cubicBezTo>
                  <a:cubicBezTo>
                    <a:pt x="5258" y="13529"/>
                    <a:pt x="5267" y="13599"/>
                    <a:pt x="5272" y="13657"/>
                  </a:cubicBezTo>
                  <a:cubicBezTo>
                    <a:pt x="5289" y="13893"/>
                    <a:pt x="5366" y="13915"/>
                    <a:pt x="5640" y="13770"/>
                  </a:cubicBezTo>
                  <a:cubicBezTo>
                    <a:pt x="5781" y="13696"/>
                    <a:pt x="5932" y="13600"/>
                    <a:pt x="5973" y="13556"/>
                  </a:cubicBezTo>
                  <a:cubicBezTo>
                    <a:pt x="6074" y="13446"/>
                    <a:pt x="6150" y="13500"/>
                    <a:pt x="6150" y="13681"/>
                  </a:cubicBezTo>
                  <a:cubicBezTo>
                    <a:pt x="6150" y="14039"/>
                    <a:pt x="6333" y="14090"/>
                    <a:pt x="6720" y="13838"/>
                  </a:cubicBezTo>
                  <a:cubicBezTo>
                    <a:pt x="6852" y="13752"/>
                    <a:pt x="6973" y="13681"/>
                    <a:pt x="6986" y="13681"/>
                  </a:cubicBezTo>
                  <a:cubicBezTo>
                    <a:pt x="6994" y="13681"/>
                    <a:pt x="7026" y="13722"/>
                    <a:pt x="7064" y="13773"/>
                  </a:cubicBezTo>
                  <a:cubicBezTo>
                    <a:pt x="6827" y="13321"/>
                    <a:pt x="6736" y="12850"/>
                    <a:pt x="6736" y="12193"/>
                  </a:cubicBezTo>
                  <a:cubicBezTo>
                    <a:pt x="6736" y="11461"/>
                    <a:pt x="6790" y="11171"/>
                    <a:pt x="6988" y="10784"/>
                  </a:cubicBezTo>
                  <a:cubicBezTo>
                    <a:pt x="7338" y="10105"/>
                    <a:pt x="8301" y="9226"/>
                    <a:pt x="9068" y="8888"/>
                  </a:cubicBezTo>
                  <a:cubicBezTo>
                    <a:pt x="9618" y="8646"/>
                    <a:pt x="9849" y="8606"/>
                    <a:pt x="10682" y="8609"/>
                  </a:cubicBezTo>
                  <a:cubicBezTo>
                    <a:pt x="11799" y="8612"/>
                    <a:pt x="11961" y="8644"/>
                    <a:pt x="12754" y="9031"/>
                  </a:cubicBezTo>
                  <a:cubicBezTo>
                    <a:pt x="14552" y="9908"/>
                    <a:pt x="15351" y="11994"/>
                    <a:pt x="14522" y="13645"/>
                  </a:cubicBezTo>
                  <a:cubicBezTo>
                    <a:pt x="14170" y="14344"/>
                    <a:pt x="13755" y="14761"/>
                    <a:pt x="13498" y="14672"/>
                  </a:cubicBezTo>
                  <a:cubicBezTo>
                    <a:pt x="13405" y="14640"/>
                    <a:pt x="13299" y="14684"/>
                    <a:pt x="13262" y="14771"/>
                  </a:cubicBezTo>
                  <a:cubicBezTo>
                    <a:pt x="13224" y="14858"/>
                    <a:pt x="13124" y="14905"/>
                    <a:pt x="13036" y="14875"/>
                  </a:cubicBezTo>
                  <a:cubicBezTo>
                    <a:pt x="12940" y="14842"/>
                    <a:pt x="12853" y="14904"/>
                    <a:pt x="12816" y="15032"/>
                  </a:cubicBezTo>
                  <a:cubicBezTo>
                    <a:pt x="12771" y="15183"/>
                    <a:pt x="12687" y="15227"/>
                    <a:pt x="12523" y="15189"/>
                  </a:cubicBezTo>
                  <a:cubicBezTo>
                    <a:pt x="12352" y="15149"/>
                    <a:pt x="12286" y="15192"/>
                    <a:pt x="12260" y="15355"/>
                  </a:cubicBezTo>
                  <a:cubicBezTo>
                    <a:pt x="12240" y="15475"/>
                    <a:pt x="12097" y="15628"/>
                    <a:pt x="11940" y="15695"/>
                  </a:cubicBezTo>
                  <a:cubicBezTo>
                    <a:pt x="11490" y="15888"/>
                    <a:pt x="10568" y="15933"/>
                    <a:pt x="9882" y="15799"/>
                  </a:cubicBezTo>
                  <a:cubicBezTo>
                    <a:pt x="9314" y="15688"/>
                    <a:pt x="9248" y="15647"/>
                    <a:pt x="9194" y="15369"/>
                  </a:cubicBezTo>
                  <a:cubicBezTo>
                    <a:pt x="9154" y="15164"/>
                    <a:pt x="9102" y="15104"/>
                    <a:pt x="9041" y="15191"/>
                  </a:cubicBezTo>
                  <a:cubicBezTo>
                    <a:pt x="8917" y="15367"/>
                    <a:pt x="8737" y="15250"/>
                    <a:pt x="8737" y="14993"/>
                  </a:cubicBezTo>
                  <a:cubicBezTo>
                    <a:pt x="8737" y="14843"/>
                    <a:pt x="8685" y="14801"/>
                    <a:pt x="8555" y="14846"/>
                  </a:cubicBezTo>
                  <a:cubicBezTo>
                    <a:pt x="8433" y="14888"/>
                    <a:pt x="8354" y="14839"/>
                    <a:pt x="8313" y="14699"/>
                  </a:cubicBezTo>
                  <a:cubicBezTo>
                    <a:pt x="8256" y="14505"/>
                    <a:pt x="8234" y="14503"/>
                    <a:pt x="8047" y="14655"/>
                  </a:cubicBezTo>
                  <a:cubicBezTo>
                    <a:pt x="7858" y="14808"/>
                    <a:pt x="7826" y="14796"/>
                    <a:pt x="7553" y="14475"/>
                  </a:cubicBezTo>
                  <a:cubicBezTo>
                    <a:pt x="7422" y="14321"/>
                    <a:pt x="7309" y="14174"/>
                    <a:pt x="7214" y="14028"/>
                  </a:cubicBezTo>
                  <a:cubicBezTo>
                    <a:pt x="7215" y="14057"/>
                    <a:pt x="7194" y="14073"/>
                    <a:pt x="7150" y="14093"/>
                  </a:cubicBezTo>
                  <a:cubicBezTo>
                    <a:pt x="7095" y="14119"/>
                    <a:pt x="6963" y="14157"/>
                    <a:pt x="6857" y="14178"/>
                  </a:cubicBezTo>
                  <a:cubicBezTo>
                    <a:pt x="6603" y="14227"/>
                    <a:pt x="6274" y="14491"/>
                    <a:pt x="6142" y="14752"/>
                  </a:cubicBezTo>
                  <a:cubicBezTo>
                    <a:pt x="5974" y="15084"/>
                    <a:pt x="5999" y="15571"/>
                    <a:pt x="6204" y="15941"/>
                  </a:cubicBezTo>
                  <a:lnTo>
                    <a:pt x="6370" y="16243"/>
                  </a:lnTo>
                  <a:lnTo>
                    <a:pt x="6542" y="16112"/>
                  </a:lnTo>
                  <a:cubicBezTo>
                    <a:pt x="6730" y="15971"/>
                    <a:pt x="6791" y="15993"/>
                    <a:pt x="6873" y="16233"/>
                  </a:cubicBezTo>
                  <a:cubicBezTo>
                    <a:pt x="6896" y="16300"/>
                    <a:pt x="7040" y="16479"/>
                    <a:pt x="7193" y="16631"/>
                  </a:cubicBezTo>
                  <a:cubicBezTo>
                    <a:pt x="7345" y="16782"/>
                    <a:pt x="7482" y="16936"/>
                    <a:pt x="7496" y="16973"/>
                  </a:cubicBezTo>
                  <a:cubicBezTo>
                    <a:pt x="7533" y="17073"/>
                    <a:pt x="7633" y="17000"/>
                    <a:pt x="7743" y="16790"/>
                  </a:cubicBezTo>
                  <a:cubicBezTo>
                    <a:pt x="7797" y="16689"/>
                    <a:pt x="7861" y="16607"/>
                    <a:pt x="7888" y="16607"/>
                  </a:cubicBezTo>
                  <a:cubicBezTo>
                    <a:pt x="7916" y="16607"/>
                    <a:pt x="7992" y="16690"/>
                    <a:pt x="8058" y="16790"/>
                  </a:cubicBezTo>
                  <a:cubicBezTo>
                    <a:pt x="8186" y="16986"/>
                    <a:pt x="8300" y="17018"/>
                    <a:pt x="8415" y="16894"/>
                  </a:cubicBezTo>
                  <a:cubicBezTo>
                    <a:pt x="8616" y="16676"/>
                    <a:pt x="8646" y="17070"/>
                    <a:pt x="8474" y="17673"/>
                  </a:cubicBezTo>
                  <a:cubicBezTo>
                    <a:pt x="8259" y="18429"/>
                    <a:pt x="7780" y="19223"/>
                    <a:pt x="7123" y="19909"/>
                  </a:cubicBezTo>
                  <a:lnTo>
                    <a:pt x="6835" y="20210"/>
                  </a:lnTo>
                  <a:lnTo>
                    <a:pt x="7123" y="20210"/>
                  </a:lnTo>
                  <a:cubicBezTo>
                    <a:pt x="7309" y="20210"/>
                    <a:pt x="7502" y="20166"/>
                    <a:pt x="7679" y="20085"/>
                  </a:cubicBezTo>
                  <a:cubicBezTo>
                    <a:pt x="7829" y="20017"/>
                    <a:pt x="7964" y="19980"/>
                    <a:pt x="7980" y="20003"/>
                  </a:cubicBezTo>
                  <a:cubicBezTo>
                    <a:pt x="7995" y="20025"/>
                    <a:pt x="7977" y="20163"/>
                    <a:pt x="7939" y="20309"/>
                  </a:cubicBezTo>
                  <a:cubicBezTo>
                    <a:pt x="7902" y="20455"/>
                    <a:pt x="7889" y="20590"/>
                    <a:pt x="7910" y="20608"/>
                  </a:cubicBezTo>
                  <a:cubicBezTo>
                    <a:pt x="7931" y="20627"/>
                    <a:pt x="8111" y="20572"/>
                    <a:pt x="8310" y="20483"/>
                  </a:cubicBezTo>
                  <a:cubicBezTo>
                    <a:pt x="8509" y="20394"/>
                    <a:pt x="8690" y="20333"/>
                    <a:pt x="8713" y="20345"/>
                  </a:cubicBezTo>
                  <a:cubicBezTo>
                    <a:pt x="8736" y="20358"/>
                    <a:pt x="8739" y="20497"/>
                    <a:pt x="8721" y="20654"/>
                  </a:cubicBezTo>
                  <a:cubicBezTo>
                    <a:pt x="8692" y="20911"/>
                    <a:pt x="8701" y="20941"/>
                    <a:pt x="8799" y="20941"/>
                  </a:cubicBezTo>
                  <a:cubicBezTo>
                    <a:pt x="9005" y="20941"/>
                    <a:pt x="9319" y="20838"/>
                    <a:pt x="9592" y="20683"/>
                  </a:cubicBezTo>
                  <a:cubicBezTo>
                    <a:pt x="9741" y="20598"/>
                    <a:pt x="9872" y="20545"/>
                    <a:pt x="9885" y="20565"/>
                  </a:cubicBezTo>
                  <a:cubicBezTo>
                    <a:pt x="9897" y="20585"/>
                    <a:pt x="9941" y="20711"/>
                    <a:pt x="9981" y="20845"/>
                  </a:cubicBezTo>
                  <a:cubicBezTo>
                    <a:pt x="10068" y="21134"/>
                    <a:pt x="10343" y="21449"/>
                    <a:pt x="10588" y="21542"/>
                  </a:cubicBezTo>
                  <a:cubicBezTo>
                    <a:pt x="10742" y="21600"/>
                    <a:pt x="10793" y="21596"/>
                    <a:pt x="10981" y="21510"/>
                  </a:cubicBezTo>
                  <a:cubicBezTo>
                    <a:pt x="11239" y="21392"/>
                    <a:pt x="11453" y="21146"/>
                    <a:pt x="11548" y="20862"/>
                  </a:cubicBezTo>
                  <a:cubicBezTo>
                    <a:pt x="11586" y="20747"/>
                    <a:pt x="11628" y="20622"/>
                    <a:pt x="11642" y="20584"/>
                  </a:cubicBezTo>
                  <a:cubicBezTo>
                    <a:pt x="11659" y="20535"/>
                    <a:pt x="11720" y="20554"/>
                    <a:pt x="11859" y="20649"/>
                  </a:cubicBezTo>
                  <a:cubicBezTo>
                    <a:pt x="12076" y="20798"/>
                    <a:pt x="12484" y="20941"/>
                    <a:pt x="12692" y="20941"/>
                  </a:cubicBezTo>
                  <a:cubicBezTo>
                    <a:pt x="12806" y="20941"/>
                    <a:pt x="12829" y="20913"/>
                    <a:pt x="12829" y="20787"/>
                  </a:cubicBezTo>
                  <a:cubicBezTo>
                    <a:pt x="12829" y="20703"/>
                    <a:pt x="12802" y="20571"/>
                    <a:pt x="12770" y="20495"/>
                  </a:cubicBezTo>
                  <a:cubicBezTo>
                    <a:pt x="12738" y="20419"/>
                    <a:pt x="12727" y="20338"/>
                    <a:pt x="12743" y="20314"/>
                  </a:cubicBezTo>
                  <a:cubicBezTo>
                    <a:pt x="12760" y="20290"/>
                    <a:pt x="12947" y="20352"/>
                    <a:pt x="13160" y="20452"/>
                  </a:cubicBezTo>
                  <a:cubicBezTo>
                    <a:pt x="13383" y="20556"/>
                    <a:pt x="13568" y="20613"/>
                    <a:pt x="13597" y="20587"/>
                  </a:cubicBezTo>
                  <a:cubicBezTo>
                    <a:pt x="13627" y="20560"/>
                    <a:pt x="13623" y="20443"/>
                    <a:pt x="13589" y="20309"/>
                  </a:cubicBezTo>
                  <a:cubicBezTo>
                    <a:pt x="13558" y="20183"/>
                    <a:pt x="13554" y="20061"/>
                    <a:pt x="13579" y="20039"/>
                  </a:cubicBezTo>
                  <a:cubicBezTo>
                    <a:pt x="13604" y="20017"/>
                    <a:pt x="13738" y="20044"/>
                    <a:pt x="13880" y="20102"/>
                  </a:cubicBezTo>
                  <a:cubicBezTo>
                    <a:pt x="14021" y="20160"/>
                    <a:pt x="14262" y="20207"/>
                    <a:pt x="14417" y="20208"/>
                  </a:cubicBezTo>
                  <a:lnTo>
                    <a:pt x="14696" y="20210"/>
                  </a:lnTo>
                  <a:cubicBezTo>
                    <a:pt x="14696" y="20210"/>
                    <a:pt x="14696" y="20209"/>
                    <a:pt x="14696" y="20208"/>
                  </a:cubicBezTo>
                  <a:lnTo>
                    <a:pt x="14425" y="19935"/>
                  </a:lnTo>
                  <a:cubicBezTo>
                    <a:pt x="13686" y="19197"/>
                    <a:pt x="13091" y="18115"/>
                    <a:pt x="12969" y="17287"/>
                  </a:cubicBezTo>
                  <a:cubicBezTo>
                    <a:pt x="12938" y="17077"/>
                    <a:pt x="12940" y="16965"/>
                    <a:pt x="12985" y="16923"/>
                  </a:cubicBezTo>
                  <a:cubicBezTo>
                    <a:pt x="12986" y="16921"/>
                    <a:pt x="12987" y="16917"/>
                    <a:pt x="12988" y="16916"/>
                  </a:cubicBezTo>
                  <a:cubicBezTo>
                    <a:pt x="12991" y="16908"/>
                    <a:pt x="12992" y="16904"/>
                    <a:pt x="12996" y="16899"/>
                  </a:cubicBezTo>
                  <a:cubicBezTo>
                    <a:pt x="13007" y="16884"/>
                    <a:pt x="13024" y="16879"/>
                    <a:pt x="13044" y="16887"/>
                  </a:cubicBezTo>
                  <a:cubicBezTo>
                    <a:pt x="13051" y="16889"/>
                    <a:pt x="13058" y="16893"/>
                    <a:pt x="13066" y="16899"/>
                  </a:cubicBezTo>
                  <a:cubicBezTo>
                    <a:pt x="13068" y="16901"/>
                    <a:pt x="13073" y="16906"/>
                    <a:pt x="13076" y="16908"/>
                  </a:cubicBezTo>
                  <a:cubicBezTo>
                    <a:pt x="13099" y="16913"/>
                    <a:pt x="13125" y="16920"/>
                    <a:pt x="13154" y="16932"/>
                  </a:cubicBezTo>
                  <a:cubicBezTo>
                    <a:pt x="13315" y="16999"/>
                    <a:pt x="13378" y="16960"/>
                    <a:pt x="13563" y="16679"/>
                  </a:cubicBezTo>
                  <a:cubicBezTo>
                    <a:pt x="13620" y="16592"/>
                    <a:pt x="13639" y="16604"/>
                    <a:pt x="13780" y="16805"/>
                  </a:cubicBezTo>
                  <a:lnTo>
                    <a:pt x="13936" y="17027"/>
                  </a:lnTo>
                  <a:lnTo>
                    <a:pt x="14229" y="16752"/>
                  </a:lnTo>
                  <a:cubicBezTo>
                    <a:pt x="14389" y="16600"/>
                    <a:pt x="14574" y="16377"/>
                    <a:pt x="14637" y="16255"/>
                  </a:cubicBezTo>
                  <a:cubicBezTo>
                    <a:pt x="14701" y="16133"/>
                    <a:pt x="14763" y="16033"/>
                    <a:pt x="14777" y="16033"/>
                  </a:cubicBezTo>
                  <a:cubicBezTo>
                    <a:pt x="14791" y="16033"/>
                    <a:pt x="14885" y="16076"/>
                    <a:pt x="14986" y="16132"/>
                  </a:cubicBezTo>
                  <a:lnTo>
                    <a:pt x="15172" y="16233"/>
                  </a:lnTo>
                  <a:lnTo>
                    <a:pt x="15336" y="15919"/>
                  </a:lnTo>
                  <a:cubicBezTo>
                    <a:pt x="15595" y="15427"/>
                    <a:pt x="15535" y="14802"/>
                    <a:pt x="15196" y="14475"/>
                  </a:cubicBezTo>
                  <a:cubicBezTo>
                    <a:pt x="15044" y="14328"/>
                    <a:pt x="14678" y="14151"/>
                    <a:pt x="14527" y="14151"/>
                  </a:cubicBezTo>
                  <a:cubicBezTo>
                    <a:pt x="14324" y="14151"/>
                    <a:pt x="14283" y="14051"/>
                    <a:pt x="14409" y="13860"/>
                  </a:cubicBezTo>
                  <a:cubicBezTo>
                    <a:pt x="14545" y="13652"/>
                    <a:pt x="14576" y="13646"/>
                    <a:pt x="14723" y="13794"/>
                  </a:cubicBezTo>
                  <a:cubicBezTo>
                    <a:pt x="14834" y="13906"/>
                    <a:pt x="15032" y="13998"/>
                    <a:pt x="15166" y="14016"/>
                  </a:cubicBezTo>
                  <a:cubicBezTo>
                    <a:pt x="15201" y="14017"/>
                    <a:pt x="15232" y="14016"/>
                    <a:pt x="15255" y="14014"/>
                  </a:cubicBezTo>
                  <a:cubicBezTo>
                    <a:pt x="15268" y="14010"/>
                    <a:pt x="15282" y="14007"/>
                    <a:pt x="15290" y="13999"/>
                  </a:cubicBezTo>
                  <a:cubicBezTo>
                    <a:pt x="15324" y="13969"/>
                    <a:pt x="15355" y="13844"/>
                    <a:pt x="15360" y="13722"/>
                  </a:cubicBezTo>
                  <a:cubicBezTo>
                    <a:pt x="15364" y="13600"/>
                    <a:pt x="15371" y="13479"/>
                    <a:pt x="15376" y="13454"/>
                  </a:cubicBezTo>
                  <a:cubicBezTo>
                    <a:pt x="15381" y="13429"/>
                    <a:pt x="15491" y="13494"/>
                    <a:pt x="15620" y="13599"/>
                  </a:cubicBezTo>
                  <a:cubicBezTo>
                    <a:pt x="15937" y="13856"/>
                    <a:pt x="16130" y="13935"/>
                    <a:pt x="16201" y="13835"/>
                  </a:cubicBezTo>
                  <a:cubicBezTo>
                    <a:pt x="16230" y="13794"/>
                    <a:pt x="16257" y="13686"/>
                    <a:pt x="16257" y="13594"/>
                  </a:cubicBezTo>
                  <a:cubicBezTo>
                    <a:pt x="16258" y="13418"/>
                    <a:pt x="16337" y="13327"/>
                    <a:pt x="16405" y="13425"/>
                  </a:cubicBezTo>
                  <a:cubicBezTo>
                    <a:pt x="16450" y="13491"/>
                    <a:pt x="16887" y="13679"/>
                    <a:pt x="16999" y="13681"/>
                  </a:cubicBezTo>
                  <a:cubicBezTo>
                    <a:pt x="17049" y="13682"/>
                    <a:pt x="17071" y="13587"/>
                    <a:pt x="17071" y="13377"/>
                  </a:cubicBezTo>
                  <a:cubicBezTo>
                    <a:pt x="17071" y="13210"/>
                    <a:pt x="17086" y="13057"/>
                    <a:pt x="17106" y="13039"/>
                  </a:cubicBezTo>
                  <a:cubicBezTo>
                    <a:pt x="17126" y="13022"/>
                    <a:pt x="17224" y="13062"/>
                    <a:pt x="17324" y="13129"/>
                  </a:cubicBezTo>
                  <a:cubicBezTo>
                    <a:pt x="17424" y="13196"/>
                    <a:pt x="17591" y="13291"/>
                    <a:pt x="17695" y="13339"/>
                  </a:cubicBezTo>
                  <a:lnTo>
                    <a:pt x="17883" y="13423"/>
                  </a:lnTo>
                  <a:lnTo>
                    <a:pt x="17883" y="13201"/>
                  </a:lnTo>
                  <a:cubicBezTo>
                    <a:pt x="17883" y="13078"/>
                    <a:pt x="17858" y="12901"/>
                    <a:pt x="17829" y="12808"/>
                  </a:cubicBezTo>
                  <a:cubicBezTo>
                    <a:pt x="17798" y="12711"/>
                    <a:pt x="17797" y="12626"/>
                    <a:pt x="17826" y="12610"/>
                  </a:cubicBezTo>
                  <a:cubicBezTo>
                    <a:pt x="17854" y="12594"/>
                    <a:pt x="18038" y="12687"/>
                    <a:pt x="18235" y="12818"/>
                  </a:cubicBezTo>
                  <a:cubicBezTo>
                    <a:pt x="18431" y="12948"/>
                    <a:pt x="18615" y="13056"/>
                    <a:pt x="18640" y="13056"/>
                  </a:cubicBezTo>
                  <a:cubicBezTo>
                    <a:pt x="18717" y="13056"/>
                    <a:pt x="18769" y="12646"/>
                    <a:pt x="18726" y="12388"/>
                  </a:cubicBezTo>
                  <a:cubicBezTo>
                    <a:pt x="18704" y="12256"/>
                    <a:pt x="18637" y="12034"/>
                    <a:pt x="18576" y="11894"/>
                  </a:cubicBezTo>
                  <a:cubicBezTo>
                    <a:pt x="18514" y="11754"/>
                    <a:pt x="18477" y="11616"/>
                    <a:pt x="18495" y="11590"/>
                  </a:cubicBezTo>
                  <a:cubicBezTo>
                    <a:pt x="18513" y="11563"/>
                    <a:pt x="18634" y="11542"/>
                    <a:pt x="18761" y="11542"/>
                  </a:cubicBezTo>
                  <a:cubicBezTo>
                    <a:pt x="19144" y="11542"/>
                    <a:pt x="19858" y="11385"/>
                    <a:pt x="20209" y="11226"/>
                  </a:cubicBezTo>
                  <a:cubicBezTo>
                    <a:pt x="20486" y="11100"/>
                    <a:pt x="20987" y="10684"/>
                    <a:pt x="20999" y="10579"/>
                  </a:cubicBezTo>
                  <a:cubicBezTo>
                    <a:pt x="20994" y="10572"/>
                    <a:pt x="20985" y="10564"/>
                    <a:pt x="20970" y="10557"/>
                  </a:cubicBezTo>
                  <a:cubicBezTo>
                    <a:pt x="20964" y="10555"/>
                    <a:pt x="20955" y="10555"/>
                    <a:pt x="20948" y="10553"/>
                  </a:cubicBezTo>
                  <a:cubicBezTo>
                    <a:pt x="20871" y="10545"/>
                    <a:pt x="20712" y="10541"/>
                    <a:pt x="20534" y="10543"/>
                  </a:cubicBezTo>
                  <a:cubicBezTo>
                    <a:pt x="20295" y="10546"/>
                    <a:pt x="20084" y="10530"/>
                    <a:pt x="20067" y="10504"/>
                  </a:cubicBezTo>
                  <a:cubicBezTo>
                    <a:pt x="20050" y="10479"/>
                    <a:pt x="20202" y="10360"/>
                    <a:pt x="20405" y="10241"/>
                  </a:cubicBezTo>
                  <a:cubicBezTo>
                    <a:pt x="20788" y="10019"/>
                    <a:pt x="21426" y="9446"/>
                    <a:pt x="21426" y="9325"/>
                  </a:cubicBezTo>
                  <a:cubicBezTo>
                    <a:pt x="21426" y="9243"/>
                    <a:pt x="21248" y="9193"/>
                    <a:pt x="20951" y="9192"/>
                  </a:cubicBezTo>
                  <a:cubicBezTo>
                    <a:pt x="20834" y="9192"/>
                    <a:pt x="20726" y="9170"/>
                    <a:pt x="20706" y="9144"/>
                  </a:cubicBezTo>
                  <a:cubicBezTo>
                    <a:pt x="20704" y="9144"/>
                    <a:pt x="20683" y="9144"/>
                    <a:pt x="20682" y="9144"/>
                  </a:cubicBezTo>
                  <a:cubicBezTo>
                    <a:pt x="20678" y="9143"/>
                    <a:pt x="20694" y="9121"/>
                    <a:pt x="20717" y="9093"/>
                  </a:cubicBezTo>
                  <a:cubicBezTo>
                    <a:pt x="20742" y="9040"/>
                    <a:pt x="20802" y="8956"/>
                    <a:pt x="20884" y="8869"/>
                  </a:cubicBezTo>
                  <a:cubicBezTo>
                    <a:pt x="21093" y="8645"/>
                    <a:pt x="21583" y="7801"/>
                    <a:pt x="21531" y="7755"/>
                  </a:cubicBezTo>
                  <a:cubicBezTo>
                    <a:pt x="21516" y="7741"/>
                    <a:pt x="21371" y="7777"/>
                    <a:pt x="21206" y="7834"/>
                  </a:cubicBezTo>
                  <a:cubicBezTo>
                    <a:pt x="21041" y="7891"/>
                    <a:pt x="20771" y="7985"/>
                    <a:pt x="20607" y="8042"/>
                  </a:cubicBezTo>
                  <a:cubicBezTo>
                    <a:pt x="20443" y="8098"/>
                    <a:pt x="20285" y="8132"/>
                    <a:pt x="20258" y="8116"/>
                  </a:cubicBezTo>
                  <a:cubicBezTo>
                    <a:pt x="20230" y="8101"/>
                    <a:pt x="20261" y="7997"/>
                    <a:pt x="20325" y="7885"/>
                  </a:cubicBezTo>
                  <a:cubicBezTo>
                    <a:pt x="20388" y="7773"/>
                    <a:pt x="20440" y="7615"/>
                    <a:pt x="20440" y="7535"/>
                  </a:cubicBezTo>
                  <a:cubicBezTo>
                    <a:pt x="20440" y="7455"/>
                    <a:pt x="20543" y="7201"/>
                    <a:pt x="20671" y="6971"/>
                  </a:cubicBezTo>
                  <a:cubicBezTo>
                    <a:pt x="20914" y="6534"/>
                    <a:pt x="21044" y="6139"/>
                    <a:pt x="21109" y="5620"/>
                  </a:cubicBezTo>
                  <a:lnTo>
                    <a:pt x="21147" y="5311"/>
                  </a:lnTo>
                  <a:lnTo>
                    <a:pt x="20865" y="5511"/>
                  </a:lnTo>
                  <a:cubicBezTo>
                    <a:pt x="20710" y="5622"/>
                    <a:pt x="20517" y="5769"/>
                    <a:pt x="20432" y="5837"/>
                  </a:cubicBezTo>
                  <a:cubicBezTo>
                    <a:pt x="20228" y="6003"/>
                    <a:pt x="20187" y="5923"/>
                    <a:pt x="20293" y="5560"/>
                  </a:cubicBezTo>
                  <a:cubicBezTo>
                    <a:pt x="20358" y="5335"/>
                    <a:pt x="20409" y="4952"/>
                    <a:pt x="20427" y="4634"/>
                  </a:cubicBezTo>
                  <a:lnTo>
                    <a:pt x="20435" y="4431"/>
                  </a:lnTo>
                  <a:cubicBezTo>
                    <a:pt x="20436" y="4320"/>
                    <a:pt x="20429" y="4226"/>
                    <a:pt x="20416" y="4166"/>
                  </a:cubicBezTo>
                  <a:lnTo>
                    <a:pt x="20378" y="3985"/>
                  </a:lnTo>
                  <a:lnTo>
                    <a:pt x="20008" y="4313"/>
                  </a:lnTo>
                  <a:cubicBezTo>
                    <a:pt x="19804" y="4493"/>
                    <a:pt x="19624" y="4627"/>
                    <a:pt x="19605" y="4609"/>
                  </a:cubicBezTo>
                  <a:cubicBezTo>
                    <a:pt x="19585" y="4592"/>
                    <a:pt x="19567" y="4363"/>
                    <a:pt x="19567" y="4100"/>
                  </a:cubicBezTo>
                  <a:cubicBezTo>
                    <a:pt x="19567" y="3666"/>
                    <a:pt x="19486" y="3069"/>
                    <a:pt x="19411" y="2960"/>
                  </a:cubicBezTo>
                  <a:cubicBezTo>
                    <a:pt x="19395" y="2936"/>
                    <a:pt x="19337" y="2974"/>
                    <a:pt x="19285" y="3044"/>
                  </a:cubicBezTo>
                  <a:cubicBezTo>
                    <a:pt x="19233" y="3114"/>
                    <a:pt x="19118" y="3272"/>
                    <a:pt x="19027" y="3394"/>
                  </a:cubicBezTo>
                  <a:cubicBezTo>
                    <a:pt x="18937" y="3516"/>
                    <a:pt x="18840" y="3595"/>
                    <a:pt x="18815" y="3570"/>
                  </a:cubicBezTo>
                  <a:cubicBezTo>
                    <a:pt x="18807" y="3562"/>
                    <a:pt x="18797" y="3532"/>
                    <a:pt x="18785" y="3495"/>
                  </a:cubicBezTo>
                  <a:cubicBezTo>
                    <a:pt x="18785" y="3493"/>
                    <a:pt x="18783" y="3492"/>
                    <a:pt x="18783" y="3490"/>
                  </a:cubicBezTo>
                  <a:cubicBezTo>
                    <a:pt x="18780" y="3484"/>
                    <a:pt x="18779" y="3476"/>
                    <a:pt x="18777" y="3468"/>
                  </a:cubicBezTo>
                  <a:cubicBezTo>
                    <a:pt x="18753" y="3386"/>
                    <a:pt x="18725" y="3265"/>
                    <a:pt x="18702" y="3133"/>
                  </a:cubicBezTo>
                  <a:cubicBezTo>
                    <a:pt x="18609" y="2599"/>
                    <a:pt x="18350" y="2115"/>
                    <a:pt x="18020" y="1862"/>
                  </a:cubicBezTo>
                  <a:lnTo>
                    <a:pt x="17893" y="1768"/>
                  </a:lnTo>
                  <a:lnTo>
                    <a:pt x="17950" y="1985"/>
                  </a:lnTo>
                  <a:cubicBezTo>
                    <a:pt x="18007" y="2213"/>
                    <a:pt x="18002" y="2250"/>
                    <a:pt x="17821" y="3124"/>
                  </a:cubicBezTo>
                  <a:cubicBezTo>
                    <a:pt x="17760" y="3419"/>
                    <a:pt x="17711" y="3755"/>
                    <a:pt x="17711" y="3869"/>
                  </a:cubicBezTo>
                  <a:cubicBezTo>
                    <a:pt x="17711" y="3983"/>
                    <a:pt x="17685" y="4116"/>
                    <a:pt x="17657" y="4166"/>
                  </a:cubicBezTo>
                  <a:cubicBezTo>
                    <a:pt x="17629" y="4215"/>
                    <a:pt x="17577" y="4396"/>
                    <a:pt x="17541" y="4568"/>
                  </a:cubicBezTo>
                  <a:cubicBezTo>
                    <a:pt x="17506" y="4741"/>
                    <a:pt x="17415" y="4989"/>
                    <a:pt x="17340" y="5118"/>
                  </a:cubicBezTo>
                  <a:cubicBezTo>
                    <a:pt x="17265" y="5248"/>
                    <a:pt x="17105" y="5523"/>
                    <a:pt x="16985" y="5731"/>
                  </a:cubicBezTo>
                  <a:cubicBezTo>
                    <a:pt x="16771" y="6104"/>
                    <a:pt x="16708" y="6162"/>
                    <a:pt x="16633" y="6054"/>
                  </a:cubicBezTo>
                  <a:cubicBezTo>
                    <a:pt x="16613" y="6024"/>
                    <a:pt x="16477" y="6160"/>
                    <a:pt x="16332" y="6356"/>
                  </a:cubicBezTo>
                  <a:cubicBezTo>
                    <a:pt x="16188" y="6551"/>
                    <a:pt x="15981" y="6808"/>
                    <a:pt x="15873" y="6927"/>
                  </a:cubicBezTo>
                  <a:cubicBezTo>
                    <a:pt x="15634" y="7193"/>
                    <a:pt x="15559" y="7359"/>
                    <a:pt x="15559" y="7632"/>
                  </a:cubicBezTo>
                  <a:cubicBezTo>
                    <a:pt x="15559" y="7876"/>
                    <a:pt x="15635" y="8027"/>
                    <a:pt x="15830" y="8172"/>
                  </a:cubicBezTo>
                  <a:cubicBezTo>
                    <a:pt x="15959" y="8268"/>
                    <a:pt x="15969" y="8301"/>
                    <a:pt x="15932" y="8582"/>
                  </a:cubicBezTo>
                  <a:cubicBezTo>
                    <a:pt x="15904" y="8795"/>
                    <a:pt x="15863" y="8893"/>
                    <a:pt x="15798" y="8910"/>
                  </a:cubicBezTo>
                  <a:cubicBezTo>
                    <a:pt x="15536" y="8978"/>
                    <a:pt x="15227" y="9162"/>
                    <a:pt x="15123" y="9310"/>
                  </a:cubicBezTo>
                  <a:cubicBezTo>
                    <a:pt x="15059" y="9404"/>
                    <a:pt x="14883" y="9535"/>
                    <a:pt x="14726" y="9605"/>
                  </a:cubicBezTo>
                  <a:lnTo>
                    <a:pt x="14446" y="9730"/>
                  </a:lnTo>
                  <a:lnTo>
                    <a:pt x="14234" y="9520"/>
                  </a:lnTo>
                  <a:cubicBezTo>
                    <a:pt x="14117" y="9405"/>
                    <a:pt x="13901" y="9226"/>
                    <a:pt x="13753" y="9122"/>
                  </a:cubicBezTo>
                  <a:cubicBezTo>
                    <a:pt x="13425" y="8892"/>
                    <a:pt x="13081" y="8435"/>
                    <a:pt x="13165" y="8341"/>
                  </a:cubicBezTo>
                  <a:cubicBezTo>
                    <a:pt x="13197" y="8304"/>
                    <a:pt x="13202" y="8231"/>
                    <a:pt x="13176" y="8172"/>
                  </a:cubicBezTo>
                  <a:cubicBezTo>
                    <a:pt x="13069" y="7933"/>
                    <a:pt x="13116" y="7500"/>
                    <a:pt x="13286" y="7178"/>
                  </a:cubicBezTo>
                  <a:cubicBezTo>
                    <a:pt x="13429" y="6907"/>
                    <a:pt x="13494" y="6845"/>
                    <a:pt x="13756" y="6722"/>
                  </a:cubicBezTo>
                  <a:cubicBezTo>
                    <a:pt x="13923" y="6644"/>
                    <a:pt x="14085" y="6580"/>
                    <a:pt x="14116" y="6580"/>
                  </a:cubicBezTo>
                  <a:cubicBezTo>
                    <a:pt x="14147" y="6580"/>
                    <a:pt x="14274" y="6505"/>
                    <a:pt x="14398" y="6416"/>
                  </a:cubicBezTo>
                  <a:cubicBezTo>
                    <a:pt x="14549" y="6307"/>
                    <a:pt x="14708" y="6246"/>
                    <a:pt x="14884" y="6228"/>
                  </a:cubicBezTo>
                  <a:cubicBezTo>
                    <a:pt x="15029" y="6213"/>
                    <a:pt x="15144" y="6177"/>
                    <a:pt x="15137" y="6146"/>
                  </a:cubicBezTo>
                  <a:cubicBezTo>
                    <a:pt x="15130" y="6115"/>
                    <a:pt x="15251" y="6058"/>
                    <a:pt x="15406" y="6023"/>
                  </a:cubicBezTo>
                  <a:cubicBezTo>
                    <a:pt x="15760" y="5941"/>
                    <a:pt x="15955" y="5826"/>
                    <a:pt x="16026" y="5659"/>
                  </a:cubicBezTo>
                  <a:cubicBezTo>
                    <a:pt x="16107" y="5468"/>
                    <a:pt x="16105" y="5468"/>
                    <a:pt x="15846" y="5622"/>
                  </a:cubicBezTo>
                  <a:cubicBezTo>
                    <a:pt x="15654" y="5737"/>
                    <a:pt x="15514" y="5769"/>
                    <a:pt x="15105" y="5799"/>
                  </a:cubicBezTo>
                  <a:cubicBezTo>
                    <a:pt x="14827" y="5818"/>
                    <a:pt x="14558" y="5851"/>
                    <a:pt x="14506" y="5871"/>
                  </a:cubicBezTo>
                  <a:cubicBezTo>
                    <a:pt x="14453" y="5891"/>
                    <a:pt x="14394" y="5885"/>
                    <a:pt x="14374" y="5856"/>
                  </a:cubicBezTo>
                  <a:cubicBezTo>
                    <a:pt x="14327" y="5788"/>
                    <a:pt x="14565" y="5639"/>
                    <a:pt x="14720" y="5639"/>
                  </a:cubicBezTo>
                  <a:cubicBezTo>
                    <a:pt x="14787" y="5639"/>
                    <a:pt x="14913" y="5571"/>
                    <a:pt x="15003" y="5487"/>
                  </a:cubicBezTo>
                  <a:cubicBezTo>
                    <a:pt x="15193" y="5309"/>
                    <a:pt x="15400" y="5251"/>
                    <a:pt x="15561" y="5328"/>
                  </a:cubicBezTo>
                  <a:cubicBezTo>
                    <a:pt x="15652" y="5372"/>
                    <a:pt x="15677" y="5367"/>
                    <a:pt x="15677" y="5306"/>
                  </a:cubicBezTo>
                  <a:cubicBezTo>
                    <a:pt x="15677" y="5114"/>
                    <a:pt x="15549" y="4952"/>
                    <a:pt x="15341" y="4877"/>
                  </a:cubicBezTo>
                  <a:cubicBezTo>
                    <a:pt x="15221" y="4834"/>
                    <a:pt x="15068" y="4775"/>
                    <a:pt x="15000" y="4744"/>
                  </a:cubicBezTo>
                  <a:cubicBezTo>
                    <a:pt x="14932" y="4714"/>
                    <a:pt x="14829" y="4699"/>
                    <a:pt x="14769" y="4711"/>
                  </a:cubicBezTo>
                  <a:cubicBezTo>
                    <a:pt x="14709" y="4723"/>
                    <a:pt x="14584" y="4701"/>
                    <a:pt x="14492" y="4660"/>
                  </a:cubicBezTo>
                  <a:lnTo>
                    <a:pt x="14326" y="4585"/>
                  </a:lnTo>
                  <a:lnTo>
                    <a:pt x="14624" y="4349"/>
                  </a:lnTo>
                  <a:cubicBezTo>
                    <a:pt x="14984" y="4066"/>
                    <a:pt x="15139" y="3815"/>
                    <a:pt x="15191" y="3423"/>
                  </a:cubicBezTo>
                  <a:cubicBezTo>
                    <a:pt x="15222" y="3184"/>
                    <a:pt x="15261" y="3105"/>
                    <a:pt x="15403" y="2998"/>
                  </a:cubicBezTo>
                  <a:cubicBezTo>
                    <a:pt x="15407" y="2995"/>
                    <a:pt x="15412" y="2994"/>
                    <a:pt x="15416" y="2991"/>
                  </a:cubicBezTo>
                  <a:cubicBezTo>
                    <a:pt x="15428" y="2982"/>
                    <a:pt x="15439" y="2973"/>
                    <a:pt x="15451" y="2967"/>
                  </a:cubicBezTo>
                  <a:cubicBezTo>
                    <a:pt x="15452" y="2966"/>
                    <a:pt x="15453" y="2965"/>
                    <a:pt x="15454" y="2964"/>
                  </a:cubicBezTo>
                  <a:cubicBezTo>
                    <a:pt x="15542" y="2911"/>
                    <a:pt x="15642" y="2875"/>
                    <a:pt x="15698" y="2882"/>
                  </a:cubicBezTo>
                  <a:cubicBezTo>
                    <a:pt x="15805" y="2896"/>
                    <a:pt x="15823" y="2939"/>
                    <a:pt x="15838" y="3210"/>
                  </a:cubicBezTo>
                  <a:cubicBezTo>
                    <a:pt x="15848" y="3382"/>
                    <a:pt x="15889" y="3541"/>
                    <a:pt x="15927" y="3563"/>
                  </a:cubicBezTo>
                  <a:cubicBezTo>
                    <a:pt x="15965" y="3584"/>
                    <a:pt x="16111" y="3603"/>
                    <a:pt x="16252" y="3604"/>
                  </a:cubicBezTo>
                  <a:cubicBezTo>
                    <a:pt x="16413" y="3604"/>
                    <a:pt x="16553" y="3638"/>
                    <a:pt x="16625" y="3695"/>
                  </a:cubicBezTo>
                  <a:cubicBezTo>
                    <a:pt x="16737" y="3784"/>
                    <a:pt x="16740" y="3783"/>
                    <a:pt x="16698" y="3657"/>
                  </a:cubicBezTo>
                  <a:cubicBezTo>
                    <a:pt x="16611" y="3394"/>
                    <a:pt x="16625" y="3315"/>
                    <a:pt x="16765" y="3329"/>
                  </a:cubicBezTo>
                  <a:cubicBezTo>
                    <a:pt x="16961" y="3347"/>
                    <a:pt x="16927" y="3307"/>
                    <a:pt x="16574" y="3104"/>
                  </a:cubicBezTo>
                  <a:cubicBezTo>
                    <a:pt x="16275" y="2932"/>
                    <a:pt x="16255" y="2907"/>
                    <a:pt x="16268" y="2733"/>
                  </a:cubicBezTo>
                  <a:cubicBezTo>
                    <a:pt x="16289" y="2455"/>
                    <a:pt x="16062" y="2299"/>
                    <a:pt x="15645" y="2299"/>
                  </a:cubicBezTo>
                  <a:cubicBezTo>
                    <a:pt x="15246" y="2299"/>
                    <a:pt x="14950" y="2422"/>
                    <a:pt x="14836" y="2639"/>
                  </a:cubicBezTo>
                  <a:cubicBezTo>
                    <a:pt x="14787" y="2731"/>
                    <a:pt x="14708" y="2978"/>
                    <a:pt x="14659" y="3189"/>
                  </a:cubicBezTo>
                  <a:cubicBezTo>
                    <a:pt x="14525" y="3761"/>
                    <a:pt x="14302" y="4053"/>
                    <a:pt x="14223" y="3756"/>
                  </a:cubicBezTo>
                  <a:cubicBezTo>
                    <a:pt x="14174" y="3567"/>
                    <a:pt x="14032" y="3519"/>
                    <a:pt x="13732" y="3592"/>
                  </a:cubicBezTo>
                  <a:cubicBezTo>
                    <a:pt x="13360" y="3681"/>
                    <a:pt x="13300" y="3672"/>
                    <a:pt x="13237" y="3524"/>
                  </a:cubicBezTo>
                  <a:cubicBezTo>
                    <a:pt x="13164" y="3349"/>
                    <a:pt x="13114" y="3360"/>
                    <a:pt x="13130" y="3546"/>
                  </a:cubicBezTo>
                  <a:cubicBezTo>
                    <a:pt x="13147" y="3749"/>
                    <a:pt x="13048" y="3844"/>
                    <a:pt x="12773" y="3883"/>
                  </a:cubicBezTo>
                  <a:cubicBezTo>
                    <a:pt x="12591" y="3910"/>
                    <a:pt x="12533" y="3945"/>
                    <a:pt x="12504" y="4047"/>
                  </a:cubicBezTo>
                  <a:cubicBezTo>
                    <a:pt x="12484" y="4119"/>
                    <a:pt x="12484" y="4214"/>
                    <a:pt x="12504" y="4260"/>
                  </a:cubicBezTo>
                  <a:cubicBezTo>
                    <a:pt x="12603" y="4492"/>
                    <a:pt x="12289" y="4434"/>
                    <a:pt x="11967" y="4161"/>
                  </a:cubicBezTo>
                  <a:cubicBezTo>
                    <a:pt x="11763" y="3987"/>
                    <a:pt x="11513" y="3567"/>
                    <a:pt x="11580" y="3507"/>
                  </a:cubicBezTo>
                  <a:cubicBezTo>
                    <a:pt x="11601" y="3488"/>
                    <a:pt x="11729" y="3449"/>
                    <a:pt x="11862" y="3420"/>
                  </a:cubicBezTo>
                  <a:lnTo>
                    <a:pt x="12104" y="3367"/>
                  </a:lnTo>
                  <a:lnTo>
                    <a:pt x="12104" y="3039"/>
                  </a:lnTo>
                  <a:cubicBezTo>
                    <a:pt x="12104" y="2728"/>
                    <a:pt x="12114" y="2701"/>
                    <a:pt x="12297" y="2566"/>
                  </a:cubicBezTo>
                  <a:cubicBezTo>
                    <a:pt x="12530" y="2396"/>
                    <a:pt x="12769" y="1973"/>
                    <a:pt x="12770" y="1734"/>
                  </a:cubicBezTo>
                  <a:cubicBezTo>
                    <a:pt x="12771" y="1472"/>
                    <a:pt x="12630" y="1276"/>
                    <a:pt x="12380" y="1192"/>
                  </a:cubicBezTo>
                  <a:cubicBezTo>
                    <a:pt x="12155" y="1115"/>
                    <a:pt x="11735" y="1104"/>
                    <a:pt x="11515" y="1167"/>
                  </a:cubicBezTo>
                  <a:cubicBezTo>
                    <a:pt x="11431" y="1192"/>
                    <a:pt x="11320" y="1161"/>
                    <a:pt x="11158" y="1066"/>
                  </a:cubicBezTo>
                  <a:cubicBezTo>
                    <a:pt x="10946" y="941"/>
                    <a:pt x="10926" y="910"/>
                    <a:pt x="10954" y="757"/>
                  </a:cubicBezTo>
                  <a:cubicBezTo>
                    <a:pt x="10971" y="660"/>
                    <a:pt x="10956" y="573"/>
                    <a:pt x="10919" y="552"/>
                  </a:cubicBezTo>
                  <a:cubicBezTo>
                    <a:pt x="10803" y="488"/>
                    <a:pt x="10847" y="306"/>
                    <a:pt x="10986" y="273"/>
                  </a:cubicBezTo>
                  <a:cubicBezTo>
                    <a:pt x="11116" y="241"/>
                    <a:pt x="11114" y="240"/>
                    <a:pt x="10970" y="207"/>
                  </a:cubicBezTo>
                  <a:cubicBezTo>
                    <a:pt x="10882" y="188"/>
                    <a:pt x="10828" y="140"/>
                    <a:pt x="10833" y="87"/>
                  </a:cubicBezTo>
                  <a:cubicBezTo>
                    <a:pt x="10837" y="39"/>
                    <a:pt x="10818" y="0"/>
                    <a:pt x="10790" y="0"/>
                  </a:cubicBezTo>
                  <a:close/>
                  <a:moveTo>
                    <a:pt x="10825" y="3601"/>
                  </a:moveTo>
                  <a:cubicBezTo>
                    <a:pt x="10857" y="3606"/>
                    <a:pt x="10923" y="3721"/>
                    <a:pt x="10973" y="3857"/>
                  </a:cubicBezTo>
                  <a:cubicBezTo>
                    <a:pt x="10987" y="3897"/>
                    <a:pt x="11006" y="3939"/>
                    <a:pt x="11026" y="3980"/>
                  </a:cubicBezTo>
                  <a:cubicBezTo>
                    <a:pt x="11086" y="4104"/>
                    <a:pt x="11168" y="4229"/>
                    <a:pt x="11263" y="4346"/>
                  </a:cubicBezTo>
                  <a:cubicBezTo>
                    <a:pt x="11294" y="4386"/>
                    <a:pt x="11326" y="4424"/>
                    <a:pt x="11360" y="4460"/>
                  </a:cubicBezTo>
                  <a:cubicBezTo>
                    <a:pt x="11393" y="4496"/>
                    <a:pt x="11427" y="4531"/>
                    <a:pt x="11462" y="4564"/>
                  </a:cubicBezTo>
                  <a:cubicBezTo>
                    <a:pt x="11497" y="4596"/>
                    <a:pt x="11534" y="4627"/>
                    <a:pt x="11569" y="4655"/>
                  </a:cubicBezTo>
                  <a:cubicBezTo>
                    <a:pt x="11605" y="4683"/>
                    <a:pt x="11639" y="4708"/>
                    <a:pt x="11674" y="4730"/>
                  </a:cubicBezTo>
                  <a:cubicBezTo>
                    <a:pt x="11796" y="4806"/>
                    <a:pt x="11963" y="4948"/>
                    <a:pt x="12045" y="5044"/>
                  </a:cubicBezTo>
                  <a:cubicBezTo>
                    <a:pt x="12082" y="5087"/>
                    <a:pt x="12121" y="5124"/>
                    <a:pt x="12163" y="5155"/>
                  </a:cubicBezTo>
                  <a:cubicBezTo>
                    <a:pt x="12191" y="5175"/>
                    <a:pt x="12221" y="5193"/>
                    <a:pt x="12251" y="5208"/>
                  </a:cubicBezTo>
                  <a:cubicBezTo>
                    <a:pt x="12282" y="5222"/>
                    <a:pt x="12313" y="5233"/>
                    <a:pt x="12345" y="5241"/>
                  </a:cubicBezTo>
                  <a:cubicBezTo>
                    <a:pt x="12362" y="5246"/>
                    <a:pt x="12380" y="5248"/>
                    <a:pt x="12397" y="5251"/>
                  </a:cubicBezTo>
                  <a:cubicBezTo>
                    <a:pt x="12430" y="5257"/>
                    <a:pt x="12459" y="5264"/>
                    <a:pt x="12485" y="5270"/>
                  </a:cubicBezTo>
                  <a:cubicBezTo>
                    <a:pt x="12512" y="5276"/>
                    <a:pt x="12534" y="5283"/>
                    <a:pt x="12552" y="5290"/>
                  </a:cubicBezTo>
                  <a:cubicBezTo>
                    <a:pt x="12581" y="5300"/>
                    <a:pt x="12600" y="5309"/>
                    <a:pt x="12611" y="5321"/>
                  </a:cubicBezTo>
                  <a:cubicBezTo>
                    <a:pt x="12615" y="5325"/>
                    <a:pt x="12620" y="5329"/>
                    <a:pt x="12622" y="5333"/>
                  </a:cubicBezTo>
                  <a:cubicBezTo>
                    <a:pt x="12638" y="5366"/>
                    <a:pt x="12593" y="5406"/>
                    <a:pt x="12491" y="5454"/>
                  </a:cubicBezTo>
                  <a:cubicBezTo>
                    <a:pt x="12467" y="5465"/>
                    <a:pt x="12440" y="5478"/>
                    <a:pt x="12413" y="5495"/>
                  </a:cubicBezTo>
                  <a:cubicBezTo>
                    <a:pt x="12386" y="5511"/>
                    <a:pt x="12359" y="5531"/>
                    <a:pt x="12329" y="5552"/>
                  </a:cubicBezTo>
                  <a:cubicBezTo>
                    <a:pt x="12270" y="5596"/>
                    <a:pt x="12205" y="5650"/>
                    <a:pt x="12139" y="5709"/>
                  </a:cubicBezTo>
                  <a:cubicBezTo>
                    <a:pt x="12073" y="5769"/>
                    <a:pt x="12006" y="5836"/>
                    <a:pt x="11937" y="5907"/>
                  </a:cubicBezTo>
                  <a:cubicBezTo>
                    <a:pt x="11799" y="6050"/>
                    <a:pt x="11658" y="6211"/>
                    <a:pt x="11531" y="6373"/>
                  </a:cubicBezTo>
                  <a:cubicBezTo>
                    <a:pt x="11468" y="6454"/>
                    <a:pt x="11408" y="6535"/>
                    <a:pt x="11354" y="6614"/>
                  </a:cubicBezTo>
                  <a:cubicBezTo>
                    <a:pt x="11273" y="6732"/>
                    <a:pt x="11205" y="6844"/>
                    <a:pt x="11155" y="6944"/>
                  </a:cubicBezTo>
                  <a:cubicBezTo>
                    <a:pt x="11139" y="6978"/>
                    <a:pt x="11124" y="7011"/>
                    <a:pt x="11112" y="7041"/>
                  </a:cubicBezTo>
                  <a:cubicBezTo>
                    <a:pt x="11059" y="7175"/>
                    <a:pt x="10975" y="7379"/>
                    <a:pt x="10924" y="7494"/>
                  </a:cubicBezTo>
                  <a:cubicBezTo>
                    <a:pt x="10874" y="7609"/>
                    <a:pt x="10815" y="7721"/>
                    <a:pt x="10793" y="7745"/>
                  </a:cubicBezTo>
                  <a:cubicBezTo>
                    <a:pt x="10781" y="7757"/>
                    <a:pt x="10762" y="7747"/>
                    <a:pt x="10736" y="7716"/>
                  </a:cubicBezTo>
                  <a:cubicBezTo>
                    <a:pt x="10723" y="7701"/>
                    <a:pt x="10706" y="7680"/>
                    <a:pt x="10691" y="7656"/>
                  </a:cubicBezTo>
                  <a:cubicBezTo>
                    <a:pt x="10659" y="7607"/>
                    <a:pt x="10625" y="7541"/>
                    <a:pt x="10588" y="7465"/>
                  </a:cubicBezTo>
                  <a:cubicBezTo>
                    <a:pt x="10533" y="7352"/>
                    <a:pt x="10473" y="7214"/>
                    <a:pt x="10422" y="7070"/>
                  </a:cubicBezTo>
                  <a:cubicBezTo>
                    <a:pt x="10409" y="7033"/>
                    <a:pt x="10393" y="6993"/>
                    <a:pt x="10374" y="6949"/>
                  </a:cubicBezTo>
                  <a:cubicBezTo>
                    <a:pt x="10334" y="6862"/>
                    <a:pt x="10285" y="6766"/>
                    <a:pt x="10236" y="6684"/>
                  </a:cubicBezTo>
                  <a:cubicBezTo>
                    <a:pt x="10212" y="6642"/>
                    <a:pt x="10186" y="6602"/>
                    <a:pt x="10164" y="6570"/>
                  </a:cubicBezTo>
                  <a:cubicBezTo>
                    <a:pt x="9911" y="6212"/>
                    <a:pt x="9316" y="5613"/>
                    <a:pt x="9087" y="5485"/>
                  </a:cubicBezTo>
                  <a:cubicBezTo>
                    <a:pt x="9057" y="5469"/>
                    <a:pt x="9030" y="5453"/>
                    <a:pt x="9009" y="5439"/>
                  </a:cubicBezTo>
                  <a:cubicBezTo>
                    <a:pt x="8987" y="5425"/>
                    <a:pt x="8969" y="5413"/>
                    <a:pt x="8955" y="5401"/>
                  </a:cubicBezTo>
                  <a:cubicBezTo>
                    <a:pt x="8941" y="5389"/>
                    <a:pt x="8929" y="5377"/>
                    <a:pt x="8923" y="5367"/>
                  </a:cubicBezTo>
                  <a:cubicBezTo>
                    <a:pt x="8916" y="5357"/>
                    <a:pt x="8914" y="5347"/>
                    <a:pt x="8915" y="5338"/>
                  </a:cubicBezTo>
                  <a:cubicBezTo>
                    <a:pt x="8915" y="5334"/>
                    <a:pt x="8918" y="5330"/>
                    <a:pt x="8920" y="5326"/>
                  </a:cubicBezTo>
                  <a:cubicBezTo>
                    <a:pt x="8922" y="5321"/>
                    <a:pt x="8927" y="5317"/>
                    <a:pt x="8931" y="5314"/>
                  </a:cubicBezTo>
                  <a:cubicBezTo>
                    <a:pt x="8939" y="5306"/>
                    <a:pt x="8952" y="5299"/>
                    <a:pt x="8968" y="5292"/>
                  </a:cubicBezTo>
                  <a:cubicBezTo>
                    <a:pt x="9001" y="5279"/>
                    <a:pt x="9047" y="5267"/>
                    <a:pt x="9111" y="5256"/>
                  </a:cubicBezTo>
                  <a:cubicBezTo>
                    <a:pt x="9135" y="5251"/>
                    <a:pt x="9166" y="5242"/>
                    <a:pt x="9199" y="5227"/>
                  </a:cubicBezTo>
                  <a:cubicBezTo>
                    <a:pt x="9301" y="5182"/>
                    <a:pt x="9436" y="5092"/>
                    <a:pt x="9541" y="5000"/>
                  </a:cubicBezTo>
                  <a:cubicBezTo>
                    <a:pt x="9680" y="4877"/>
                    <a:pt x="9924" y="4668"/>
                    <a:pt x="10083" y="4535"/>
                  </a:cubicBezTo>
                  <a:cubicBezTo>
                    <a:pt x="10211" y="4428"/>
                    <a:pt x="10357" y="4263"/>
                    <a:pt x="10470" y="4100"/>
                  </a:cubicBezTo>
                  <a:cubicBezTo>
                    <a:pt x="10489" y="4073"/>
                    <a:pt x="10507" y="4047"/>
                    <a:pt x="10524" y="4021"/>
                  </a:cubicBezTo>
                  <a:cubicBezTo>
                    <a:pt x="10541" y="3994"/>
                    <a:pt x="10555" y="3967"/>
                    <a:pt x="10570" y="3941"/>
                  </a:cubicBezTo>
                  <a:cubicBezTo>
                    <a:pt x="10624" y="3845"/>
                    <a:pt x="10679" y="3759"/>
                    <a:pt x="10725" y="3698"/>
                  </a:cubicBezTo>
                  <a:cubicBezTo>
                    <a:pt x="10749" y="3667"/>
                    <a:pt x="10770" y="3642"/>
                    <a:pt x="10787" y="3625"/>
                  </a:cubicBezTo>
                  <a:cubicBezTo>
                    <a:pt x="10796" y="3617"/>
                    <a:pt x="10802" y="3610"/>
                    <a:pt x="10809" y="3606"/>
                  </a:cubicBezTo>
                  <a:cubicBezTo>
                    <a:pt x="10815" y="3602"/>
                    <a:pt x="10821" y="3601"/>
                    <a:pt x="10825" y="3601"/>
                  </a:cubicBezTo>
                  <a:close/>
                  <a:moveTo>
                    <a:pt x="10768" y="8095"/>
                  </a:moveTo>
                  <a:cubicBezTo>
                    <a:pt x="10814" y="8095"/>
                    <a:pt x="10976" y="8473"/>
                    <a:pt x="10943" y="8502"/>
                  </a:cubicBezTo>
                  <a:cubicBezTo>
                    <a:pt x="10897" y="8544"/>
                    <a:pt x="10616" y="8548"/>
                    <a:pt x="10588" y="8507"/>
                  </a:cubicBezTo>
                  <a:cubicBezTo>
                    <a:pt x="10583" y="8499"/>
                    <a:pt x="10588" y="8472"/>
                    <a:pt x="10597" y="8440"/>
                  </a:cubicBezTo>
                  <a:cubicBezTo>
                    <a:pt x="10598" y="8416"/>
                    <a:pt x="10608" y="8388"/>
                    <a:pt x="10623" y="8358"/>
                  </a:cubicBezTo>
                  <a:cubicBezTo>
                    <a:pt x="10633" y="8329"/>
                    <a:pt x="10645" y="8296"/>
                    <a:pt x="10664" y="8256"/>
                  </a:cubicBezTo>
                  <a:cubicBezTo>
                    <a:pt x="10675" y="8231"/>
                    <a:pt x="10685" y="8211"/>
                    <a:pt x="10696" y="8194"/>
                  </a:cubicBezTo>
                  <a:cubicBezTo>
                    <a:pt x="10725" y="8139"/>
                    <a:pt x="10754" y="8095"/>
                    <a:pt x="10768" y="8095"/>
                  </a:cubicBezTo>
                  <a:close/>
                  <a:moveTo>
                    <a:pt x="10795" y="8864"/>
                  </a:moveTo>
                  <a:cubicBezTo>
                    <a:pt x="10727" y="8864"/>
                    <a:pt x="10660" y="8888"/>
                    <a:pt x="10570" y="8939"/>
                  </a:cubicBezTo>
                  <a:cubicBezTo>
                    <a:pt x="10445" y="9009"/>
                    <a:pt x="10204" y="9067"/>
                    <a:pt x="10035" y="9067"/>
                  </a:cubicBezTo>
                  <a:cubicBezTo>
                    <a:pt x="9411" y="9067"/>
                    <a:pt x="9042" y="9750"/>
                    <a:pt x="9538" y="9988"/>
                  </a:cubicBezTo>
                  <a:cubicBezTo>
                    <a:pt x="9870" y="10147"/>
                    <a:pt x="9821" y="10288"/>
                    <a:pt x="9371" y="10456"/>
                  </a:cubicBezTo>
                  <a:cubicBezTo>
                    <a:pt x="9064" y="10571"/>
                    <a:pt x="8911" y="10577"/>
                    <a:pt x="8692" y="10488"/>
                  </a:cubicBezTo>
                  <a:cubicBezTo>
                    <a:pt x="8536" y="10424"/>
                    <a:pt x="8328" y="10401"/>
                    <a:pt x="8230" y="10434"/>
                  </a:cubicBezTo>
                  <a:cubicBezTo>
                    <a:pt x="7970" y="10524"/>
                    <a:pt x="8010" y="10776"/>
                    <a:pt x="8294" y="10842"/>
                  </a:cubicBezTo>
                  <a:cubicBezTo>
                    <a:pt x="8434" y="10875"/>
                    <a:pt x="8515" y="10956"/>
                    <a:pt x="8482" y="11033"/>
                  </a:cubicBezTo>
                  <a:cubicBezTo>
                    <a:pt x="8451" y="11106"/>
                    <a:pt x="8336" y="11629"/>
                    <a:pt x="8227" y="12193"/>
                  </a:cubicBezTo>
                  <a:cubicBezTo>
                    <a:pt x="8070" y="13005"/>
                    <a:pt x="7973" y="13264"/>
                    <a:pt x="7757" y="13442"/>
                  </a:cubicBezTo>
                  <a:lnTo>
                    <a:pt x="7483" y="13667"/>
                  </a:lnTo>
                  <a:lnTo>
                    <a:pt x="7781" y="13876"/>
                  </a:lnTo>
                  <a:cubicBezTo>
                    <a:pt x="8185" y="14161"/>
                    <a:pt x="8947" y="14160"/>
                    <a:pt x="9353" y="13874"/>
                  </a:cubicBezTo>
                  <a:cubicBezTo>
                    <a:pt x="9653" y="13662"/>
                    <a:pt x="9652" y="13661"/>
                    <a:pt x="9422" y="13490"/>
                  </a:cubicBezTo>
                  <a:cubicBezTo>
                    <a:pt x="9252" y="13364"/>
                    <a:pt x="9123" y="13002"/>
                    <a:pt x="8928" y="12113"/>
                  </a:cubicBezTo>
                  <a:cubicBezTo>
                    <a:pt x="8783" y="11450"/>
                    <a:pt x="8688" y="10886"/>
                    <a:pt x="8719" y="10859"/>
                  </a:cubicBezTo>
                  <a:cubicBezTo>
                    <a:pt x="8822" y="10766"/>
                    <a:pt x="10209" y="10809"/>
                    <a:pt x="10277" y="10907"/>
                  </a:cubicBezTo>
                  <a:cubicBezTo>
                    <a:pt x="10314" y="10961"/>
                    <a:pt x="10192" y="11104"/>
                    <a:pt x="10005" y="11228"/>
                  </a:cubicBezTo>
                  <a:cubicBezTo>
                    <a:pt x="9702" y="11429"/>
                    <a:pt x="9574" y="11621"/>
                    <a:pt x="9388" y="12152"/>
                  </a:cubicBezTo>
                  <a:cubicBezTo>
                    <a:pt x="9284" y="12447"/>
                    <a:pt x="9715" y="13118"/>
                    <a:pt x="10159" y="13353"/>
                  </a:cubicBezTo>
                  <a:cubicBezTo>
                    <a:pt x="10552" y="13561"/>
                    <a:pt x="10578" y="13605"/>
                    <a:pt x="10545" y="14011"/>
                  </a:cubicBezTo>
                  <a:cubicBezTo>
                    <a:pt x="10511" y="14437"/>
                    <a:pt x="10500" y="14447"/>
                    <a:pt x="10132" y="14414"/>
                  </a:cubicBezTo>
                  <a:cubicBezTo>
                    <a:pt x="9757" y="14381"/>
                    <a:pt x="9755" y="14382"/>
                    <a:pt x="9782" y="14798"/>
                  </a:cubicBezTo>
                  <a:cubicBezTo>
                    <a:pt x="9805" y="15142"/>
                    <a:pt x="9852" y="15217"/>
                    <a:pt x="10046" y="15220"/>
                  </a:cubicBezTo>
                  <a:cubicBezTo>
                    <a:pt x="10175" y="15222"/>
                    <a:pt x="10379" y="15287"/>
                    <a:pt x="10497" y="15367"/>
                  </a:cubicBezTo>
                  <a:cubicBezTo>
                    <a:pt x="10684" y="15494"/>
                    <a:pt x="10755" y="15494"/>
                    <a:pt x="11034" y="15365"/>
                  </a:cubicBezTo>
                  <a:cubicBezTo>
                    <a:pt x="11212" y="15282"/>
                    <a:pt x="11452" y="15215"/>
                    <a:pt x="11569" y="15215"/>
                  </a:cubicBezTo>
                  <a:cubicBezTo>
                    <a:pt x="11740" y="15215"/>
                    <a:pt x="11782" y="15135"/>
                    <a:pt x="11789" y="14800"/>
                  </a:cubicBezTo>
                  <a:cubicBezTo>
                    <a:pt x="11798" y="14394"/>
                    <a:pt x="11790" y="14383"/>
                    <a:pt x="11440" y="14414"/>
                  </a:cubicBezTo>
                  <a:cubicBezTo>
                    <a:pt x="11094" y="14445"/>
                    <a:pt x="11082" y="14432"/>
                    <a:pt x="11048" y="14016"/>
                  </a:cubicBezTo>
                  <a:cubicBezTo>
                    <a:pt x="11015" y="13613"/>
                    <a:pt x="11040" y="13569"/>
                    <a:pt x="11464" y="13329"/>
                  </a:cubicBezTo>
                  <a:cubicBezTo>
                    <a:pt x="12292" y="12861"/>
                    <a:pt x="12381" y="11921"/>
                    <a:pt x="11655" y="11308"/>
                  </a:cubicBezTo>
                  <a:cubicBezTo>
                    <a:pt x="11440" y="11126"/>
                    <a:pt x="11290" y="10939"/>
                    <a:pt x="11322" y="10893"/>
                  </a:cubicBezTo>
                  <a:cubicBezTo>
                    <a:pt x="11416" y="10756"/>
                    <a:pt x="12583" y="10795"/>
                    <a:pt x="12716" y="10939"/>
                  </a:cubicBezTo>
                  <a:cubicBezTo>
                    <a:pt x="12918" y="11156"/>
                    <a:pt x="12429" y="13279"/>
                    <a:pt x="12128" y="13493"/>
                  </a:cubicBezTo>
                  <a:cubicBezTo>
                    <a:pt x="11995" y="13588"/>
                    <a:pt x="11909" y="13683"/>
                    <a:pt x="11940" y="13705"/>
                  </a:cubicBezTo>
                  <a:cubicBezTo>
                    <a:pt x="12541" y="14149"/>
                    <a:pt x="13221" y="14212"/>
                    <a:pt x="13710" y="13867"/>
                  </a:cubicBezTo>
                  <a:cubicBezTo>
                    <a:pt x="14022" y="13647"/>
                    <a:pt x="14020" y="13645"/>
                    <a:pt x="13791" y="13483"/>
                  </a:cubicBezTo>
                  <a:cubicBezTo>
                    <a:pt x="13617" y="13361"/>
                    <a:pt x="13498" y="13028"/>
                    <a:pt x="13313" y="12147"/>
                  </a:cubicBezTo>
                  <a:lnTo>
                    <a:pt x="13068" y="10975"/>
                  </a:lnTo>
                  <a:lnTo>
                    <a:pt x="13331" y="10789"/>
                  </a:lnTo>
                  <a:cubicBezTo>
                    <a:pt x="13557" y="10632"/>
                    <a:pt x="13572" y="10591"/>
                    <a:pt x="13426" y="10504"/>
                  </a:cubicBezTo>
                  <a:cubicBezTo>
                    <a:pt x="13217" y="10381"/>
                    <a:pt x="12963" y="10372"/>
                    <a:pt x="12765" y="10485"/>
                  </a:cubicBezTo>
                  <a:cubicBezTo>
                    <a:pt x="12620" y="10567"/>
                    <a:pt x="11680" y="10406"/>
                    <a:pt x="11531" y="10273"/>
                  </a:cubicBezTo>
                  <a:cubicBezTo>
                    <a:pt x="11490" y="10236"/>
                    <a:pt x="11643" y="10136"/>
                    <a:pt x="11870" y="10051"/>
                  </a:cubicBezTo>
                  <a:cubicBezTo>
                    <a:pt x="12168" y="9939"/>
                    <a:pt x="12281" y="9835"/>
                    <a:pt x="12281" y="9670"/>
                  </a:cubicBezTo>
                  <a:cubicBezTo>
                    <a:pt x="12281" y="9344"/>
                    <a:pt x="11958" y="9067"/>
                    <a:pt x="11577" y="9067"/>
                  </a:cubicBezTo>
                  <a:cubicBezTo>
                    <a:pt x="11397" y="9067"/>
                    <a:pt x="11149" y="9009"/>
                    <a:pt x="11024" y="8939"/>
                  </a:cubicBezTo>
                  <a:cubicBezTo>
                    <a:pt x="10933" y="8888"/>
                    <a:pt x="10864" y="8864"/>
                    <a:pt x="10795" y="8864"/>
                  </a:cubicBezTo>
                  <a:close/>
                  <a:moveTo>
                    <a:pt x="11421" y="9171"/>
                  </a:moveTo>
                  <a:cubicBezTo>
                    <a:pt x="11441" y="9170"/>
                    <a:pt x="11459" y="9170"/>
                    <a:pt x="11478" y="9171"/>
                  </a:cubicBezTo>
                  <a:cubicBezTo>
                    <a:pt x="11732" y="9183"/>
                    <a:pt x="11940" y="9362"/>
                    <a:pt x="11940" y="9653"/>
                  </a:cubicBezTo>
                  <a:cubicBezTo>
                    <a:pt x="11940" y="10004"/>
                    <a:pt x="11466" y="10173"/>
                    <a:pt x="11094" y="9954"/>
                  </a:cubicBezTo>
                  <a:cubicBezTo>
                    <a:pt x="10842" y="9807"/>
                    <a:pt x="10776" y="9806"/>
                    <a:pt x="10489" y="9940"/>
                  </a:cubicBezTo>
                  <a:cubicBezTo>
                    <a:pt x="10072" y="10135"/>
                    <a:pt x="10040" y="10132"/>
                    <a:pt x="9758" y="9880"/>
                  </a:cubicBezTo>
                  <a:cubicBezTo>
                    <a:pt x="9545" y="9689"/>
                    <a:pt x="9538" y="9644"/>
                    <a:pt x="9686" y="9443"/>
                  </a:cubicBezTo>
                  <a:cubicBezTo>
                    <a:pt x="9898" y="9155"/>
                    <a:pt x="10297" y="9104"/>
                    <a:pt x="10575" y="9330"/>
                  </a:cubicBezTo>
                  <a:cubicBezTo>
                    <a:pt x="10779" y="9495"/>
                    <a:pt x="10810" y="9497"/>
                    <a:pt x="11005" y="9339"/>
                  </a:cubicBezTo>
                  <a:cubicBezTo>
                    <a:pt x="11138" y="9231"/>
                    <a:pt x="11285" y="9177"/>
                    <a:pt x="11421" y="9171"/>
                  </a:cubicBezTo>
                  <a:close/>
                  <a:moveTo>
                    <a:pt x="8316" y="12458"/>
                  </a:moveTo>
                  <a:cubicBezTo>
                    <a:pt x="8320" y="12457"/>
                    <a:pt x="8324" y="12458"/>
                    <a:pt x="8329" y="12458"/>
                  </a:cubicBezTo>
                  <a:cubicBezTo>
                    <a:pt x="8398" y="12464"/>
                    <a:pt x="8453" y="12623"/>
                    <a:pt x="8453" y="12926"/>
                  </a:cubicBezTo>
                  <a:cubicBezTo>
                    <a:pt x="8453" y="13217"/>
                    <a:pt x="8395" y="13421"/>
                    <a:pt x="8308" y="13447"/>
                  </a:cubicBezTo>
                  <a:cubicBezTo>
                    <a:pt x="8100" y="13509"/>
                    <a:pt x="8031" y="13264"/>
                    <a:pt x="8133" y="12825"/>
                  </a:cubicBezTo>
                  <a:cubicBezTo>
                    <a:pt x="8187" y="12591"/>
                    <a:pt x="8257" y="12471"/>
                    <a:pt x="8316" y="12458"/>
                  </a:cubicBezTo>
                  <a:close/>
                  <a:moveTo>
                    <a:pt x="8788" y="12482"/>
                  </a:moveTo>
                  <a:cubicBezTo>
                    <a:pt x="8896" y="12469"/>
                    <a:pt x="8957" y="12644"/>
                    <a:pt x="8993" y="13051"/>
                  </a:cubicBezTo>
                  <a:cubicBezTo>
                    <a:pt x="9021" y="13380"/>
                    <a:pt x="8874" y="13560"/>
                    <a:pt x="8702" y="13406"/>
                  </a:cubicBezTo>
                  <a:cubicBezTo>
                    <a:pt x="8581" y="13297"/>
                    <a:pt x="8608" y="12571"/>
                    <a:pt x="8737" y="12499"/>
                  </a:cubicBezTo>
                  <a:cubicBezTo>
                    <a:pt x="8755" y="12490"/>
                    <a:pt x="8773" y="12484"/>
                    <a:pt x="8788" y="12482"/>
                  </a:cubicBezTo>
                  <a:close/>
                  <a:moveTo>
                    <a:pt x="12681" y="12750"/>
                  </a:moveTo>
                  <a:cubicBezTo>
                    <a:pt x="12744" y="12753"/>
                    <a:pt x="12797" y="12902"/>
                    <a:pt x="12797" y="13080"/>
                  </a:cubicBezTo>
                  <a:cubicBezTo>
                    <a:pt x="12797" y="13381"/>
                    <a:pt x="12640" y="13555"/>
                    <a:pt x="12491" y="13421"/>
                  </a:cubicBezTo>
                  <a:cubicBezTo>
                    <a:pt x="12389" y="13330"/>
                    <a:pt x="12555" y="12744"/>
                    <a:pt x="12681" y="12750"/>
                  </a:cubicBezTo>
                  <a:close/>
                  <a:moveTo>
                    <a:pt x="13254" y="12827"/>
                  </a:moveTo>
                  <a:cubicBezTo>
                    <a:pt x="13316" y="12816"/>
                    <a:pt x="13386" y="12916"/>
                    <a:pt x="13407" y="13049"/>
                  </a:cubicBezTo>
                  <a:cubicBezTo>
                    <a:pt x="13454" y="13350"/>
                    <a:pt x="13236" y="13585"/>
                    <a:pt x="13133" y="13343"/>
                  </a:cubicBezTo>
                  <a:cubicBezTo>
                    <a:pt x="13042" y="13131"/>
                    <a:pt x="13107" y="12853"/>
                    <a:pt x="13254" y="12827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grpSp>
          <p:nvGrpSpPr>
            <p:cNvPr id="37" name="Группа 36"/>
            <p:cNvGrpSpPr/>
            <p:nvPr/>
          </p:nvGrpSpPr>
          <p:grpSpPr>
            <a:xfrm>
              <a:off x="10379664" y="4204934"/>
              <a:ext cx="1096726" cy="841853"/>
              <a:chOff x="10379664" y="4204934"/>
              <a:chExt cx="1096726" cy="841853"/>
            </a:xfrm>
          </p:grpSpPr>
          <p:sp>
            <p:nvSpPr>
              <p:cNvPr id="45" name="Соединит. линия"/>
              <p:cNvSpPr/>
              <p:nvPr/>
            </p:nvSpPr>
            <p:spPr>
              <a:xfrm>
                <a:off x="10379664" y="4204934"/>
                <a:ext cx="537717" cy="2141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322" extrusionOk="0">
                    <a:moveTo>
                      <a:pt x="0" y="20322"/>
                    </a:moveTo>
                    <a:cubicBezTo>
                      <a:pt x="5674" y="5429"/>
                      <a:pt x="12874" y="-1278"/>
                      <a:pt x="21600" y="20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6" name="Соединит. линия"/>
              <p:cNvSpPr/>
              <p:nvPr/>
            </p:nvSpPr>
            <p:spPr>
              <a:xfrm>
                <a:off x="10915609" y="4206330"/>
                <a:ext cx="495530" cy="3358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72" y="9138"/>
                      <a:pt x="9872" y="1938"/>
                      <a:pt x="0" y="0"/>
                    </a:cubicBezTo>
                  </a:path>
                </a:pathLst>
              </a:custGeom>
              <a:ln w="9525">
                <a:solidFill>
                  <a:srgbClr val="2E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7" name="Соединит. линия"/>
              <p:cNvSpPr/>
              <p:nvPr/>
            </p:nvSpPr>
            <p:spPr>
              <a:xfrm>
                <a:off x="11408016" y="4537049"/>
                <a:ext cx="68374" cy="509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6354" h="21600" extrusionOk="0">
                    <a:moveTo>
                      <a:pt x="5733" y="21600"/>
                    </a:moveTo>
                    <a:cubicBezTo>
                      <a:pt x="21600" y="14074"/>
                      <a:pt x="19689" y="6874"/>
                      <a:pt x="0" y="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</p:grpSp>
        <p:grpSp>
          <p:nvGrpSpPr>
            <p:cNvPr id="38" name="Группа 37"/>
            <p:cNvGrpSpPr/>
            <p:nvPr/>
          </p:nvGrpSpPr>
          <p:grpSpPr>
            <a:xfrm>
              <a:off x="10200622" y="4176732"/>
              <a:ext cx="765250" cy="1165061"/>
              <a:chOff x="10200622" y="4176732"/>
              <a:chExt cx="765250" cy="1165061"/>
            </a:xfrm>
          </p:grpSpPr>
          <p:sp>
            <p:nvSpPr>
              <p:cNvPr id="42" name="Соединит. линия"/>
              <p:cNvSpPr/>
              <p:nvPr/>
            </p:nvSpPr>
            <p:spPr>
              <a:xfrm>
                <a:off x="10200622" y="4828231"/>
                <a:ext cx="274697" cy="5135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7940" y="16433"/>
                      <a:pt x="740" y="9233"/>
                      <a:pt x="0" y="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3" name="Соединит. линия"/>
              <p:cNvSpPr/>
              <p:nvPr/>
            </p:nvSpPr>
            <p:spPr>
              <a:xfrm>
                <a:off x="10200666" y="4296822"/>
                <a:ext cx="272964" cy="5337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cubicBezTo>
                      <a:pt x="7509" y="5195"/>
                      <a:pt x="309" y="12395"/>
                      <a:pt x="0" y="2160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4" name="Соединит. линия"/>
              <p:cNvSpPr/>
              <p:nvPr/>
            </p:nvSpPr>
            <p:spPr>
              <a:xfrm>
                <a:off x="10469364" y="4176732"/>
                <a:ext cx="496508" cy="1232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691" extrusionOk="0">
                    <a:moveTo>
                      <a:pt x="21600" y="1362"/>
                    </a:moveTo>
                    <a:cubicBezTo>
                      <a:pt x="13440" y="-2909"/>
                      <a:pt x="6240" y="2867"/>
                      <a:pt x="0" y="18691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</p:grpSp>
        <p:sp>
          <p:nvSpPr>
            <p:cNvPr id="39" name="Соединит. линия"/>
            <p:cNvSpPr/>
            <p:nvPr/>
          </p:nvSpPr>
          <p:spPr>
            <a:xfrm>
              <a:off x="11359787" y="4689901"/>
              <a:ext cx="175092" cy="57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00" h="21600" extrusionOk="0">
                  <a:moveTo>
                    <a:pt x="17350" y="0"/>
                  </a:moveTo>
                  <a:cubicBezTo>
                    <a:pt x="21600" y="8053"/>
                    <a:pt x="15817" y="15253"/>
                    <a:pt x="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Соединит. линия"/>
            <p:cNvSpPr/>
            <p:nvPr/>
          </p:nvSpPr>
          <p:spPr>
            <a:xfrm>
              <a:off x="10774759" y="5264437"/>
              <a:ext cx="585875" cy="22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784" extrusionOk="0">
                  <a:moveTo>
                    <a:pt x="0" y="19347"/>
                  </a:moveTo>
                  <a:cubicBezTo>
                    <a:pt x="8286" y="21600"/>
                    <a:pt x="15486" y="15151"/>
                    <a:pt x="21600" y="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Соединит. линия"/>
            <p:cNvSpPr/>
            <p:nvPr/>
          </p:nvSpPr>
          <p:spPr>
            <a:xfrm>
              <a:off x="10301626" y="5207771"/>
              <a:ext cx="474857" cy="27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5672" y="12597"/>
                    <a:pt x="12872" y="19797"/>
                    <a:pt x="2160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324089" y="47803"/>
            <a:ext cx="79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Казначейство</a:t>
            </a:r>
            <a:b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endParaRPr lang="ru-RU" sz="700" b="1" dirty="0">
              <a:solidFill>
                <a:srgbClr val="1143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555624"/>
            <a:ext cx="704972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</p:pic>
      <p:sp>
        <p:nvSpPr>
          <p:cNvPr id="28" name="Прямоугольник 27"/>
          <p:cNvSpPr/>
          <p:nvPr/>
        </p:nvSpPr>
        <p:spPr>
          <a:xfrm>
            <a:off x="63500" y="1012825"/>
            <a:ext cx="5486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buFont typeface="Wingdings" pitchFamily="2" charset="2"/>
              <a:buChar char="ü"/>
            </a:pPr>
            <a:r>
              <a:rPr lang="ru-RU" sz="900" b="1" u="sng" dirty="0">
                <a:solidFill>
                  <a:schemeClr val="tx2"/>
                </a:solidFill>
              </a:rPr>
              <a:t>ЦС</a:t>
            </a:r>
            <a:r>
              <a:rPr lang="ru-RU" sz="900" b="1" dirty="0">
                <a:solidFill>
                  <a:schemeClr val="tx2"/>
                </a:solidFill>
              </a:rPr>
              <a:t> инициирует выгрузку записей справочника, заведением инцидента на группу сопровождения ПУР КС, только в случае, если все разделы по ЦС открыты</a:t>
            </a:r>
          </a:p>
          <a:p>
            <a:pPr marL="266700" indent="-266700"/>
            <a:endParaRPr lang="ru-RU" sz="900" b="1" dirty="0" smtClean="0">
              <a:solidFill>
                <a:schemeClr val="tx2"/>
              </a:solidFill>
            </a:endParaRPr>
          </a:p>
          <a:p>
            <a:pPr marL="266700" indent="-266700">
              <a:buFont typeface="Wingdings" pitchFamily="2" charset="2"/>
              <a:buChar char="ü"/>
              <a:tabLst>
                <a:tab pos="177800" algn="l"/>
              </a:tabLst>
            </a:pPr>
            <a:r>
              <a:rPr lang="ru-RU" sz="900" b="1" dirty="0" smtClean="0">
                <a:solidFill>
                  <a:schemeClr val="tx2"/>
                </a:solidFill>
              </a:rPr>
              <a:t>Данные по 71 ЛС и 41 ЛС выгружаются из ПУР КС из справочника «Перечень  документов оснований» нарастающим итогом, с учетом предыдущих этапов</a:t>
            </a:r>
          </a:p>
          <a:p>
            <a:endParaRPr lang="ru-RU" sz="900" b="1" dirty="0" smtClean="0">
              <a:solidFill>
                <a:schemeClr val="tx2"/>
              </a:solidFill>
              <a:latin typeface="+mj-lt"/>
            </a:endParaRPr>
          </a:p>
          <a:p>
            <a:pPr marL="266700" indent="-266700">
              <a:buFont typeface="Wingdings" pitchFamily="2" charset="2"/>
              <a:buChar char="ü"/>
            </a:pPr>
            <a:r>
              <a:rPr lang="ru-RU" sz="900" b="1" dirty="0" smtClean="0">
                <a:solidFill>
                  <a:schemeClr val="tx2"/>
                </a:solidFill>
                <a:latin typeface="+mj-lt"/>
              </a:rPr>
              <a:t>Выгруженная информация размещается КВ-1275 по каждому ТОФК </a:t>
            </a:r>
          </a:p>
          <a:p>
            <a:endParaRPr lang="ru-RU" sz="900" b="1" dirty="0" smtClean="0">
              <a:solidFill>
                <a:schemeClr val="tx2"/>
              </a:solidFill>
              <a:latin typeface="+mj-lt"/>
            </a:endParaRPr>
          </a:p>
          <a:p>
            <a:pPr marL="266700" indent="-266700">
              <a:buFont typeface="Wingdings" pitchFamily="2" charset="2"/>
              <a:buChar char="ü"/>
            </a:pPr>
            <a:r>
              <a:rPr lang="ru-RU" sz="900" b="1" dirty="0" smtClean="0">
                <a:solidFill>
                  <a:schemeClr val="tx2"/>
                </a:solidFill>
                <a:latin typeface="+mj-lt"/>
              </a:rPr>
              <a:t>ТОФК самостоятельно загружает записи справочника из </a:t>
            </a:r>
            <a:r>
              <a:rPr lang="en-US" sz="900" b="1" dirty="0" smtClean="0">
                <a:solidFill>
                  <a:schemeClr val="tx2"/>
                </a:solidFill>
                <a:latin typeface="+mj-lt"/>
              </a:rPr>
              <a:t>KB</a:t>
            </a:r>
            <a:r>
              <a:rPr lang="ru-RU" sz="900" b="1" dirty="0" smtClean="0">
                <a:solidFill>
                  <a:schemeClr val="tx2"/>
                </a:solidFill>
                <a:latin typeface="+mj-lt"/>
              </a:rPr>
              <a:t>, разместив в каталоге обмена ИС АСФК</a:t>
            </a:r>
          </a:p>
          <a:p>
            <a:pPr marL="266700" indent="-266700">
              <a:buFont typeface="Wingdings" pitchFamily="2" charset="2"/>
              <a:buChar char="ü"/>
            </a:pPr>
            <a:endParaRPr lang="ru-RU" sz="900" b="1" dirty="0">
              <a:solidFill>
                <a:schemeClr val="tx2"/>
              </a:solidFill>
              <a:latin typeface="+mj-lt"/>
            </a:endParaRPr>
          </a:p>
          <a:p>
            <a:pPr marL="266700" indent="-266700">
              <a:buFont typeface="Wingdings" pitchFamily="2" charset="2"/>
              <a:buChar char="ü"/>
            </a:pPr>
            <a:r>
              <a:rPr lang="ru-RU" sz="900" b="1" dirty="0">
                <a:solidFill>
                  <a:schemeClr val="tx2"/>
                </a:solidFill>
                <a:latin typeface="+mj-lt"/>
              </a:rPr>
              <a:t>Записи справочника «ФК: Правопреемники по 41 ЛС</a:t>
            </a:r>
            <a:r>
              <a:rPr lang="ru-RU" sz="900" b="1" dirty="0" smtClean="0">
                <a:solidFill>
                  <a:schemeClr val="tx2"/>
                </a:solidFill>
                <a:latin typeface="+mj-lt"/>
              </a:rPr>
              <a:t>» </a:t>
            </a:r>
            <a:r>
              <a:rPr lang="ru-RU" sz="900" b="1" dirty="0">
                <a:solidFill>
                  <a:schemeClr val="tx2"/>
                </a:solidFill>
                <a:latin typeface="+mj-lt"/>
              </a:rPr>
              <a:t>должны </a:t>
            </a:r>
            <a:r>
              <a:rPr lang="ru-RU" sz="900" b="1" dirty="0" smtClean="0">
                <a:solidFill>
                  <a:schemeClr val="tx2"/>
                </a:solidFill>
                <a:latin typeface="+mj-lt"/>
              </a:rPr>
              <a:t>быть заведены и </a:t>
            </a:r>
            <a:r>
              <a:rPr lang="ru-RU" sz="900" b="1" dirty="0">
                <a:solidFill>
                  <a:schemeClr val="tx2"/>
                </a:solidFill>
                <a:latin typeface="+mj-lt"/>
              </a:rPr>
              <a:t>актуализированы по всем 41 </a:t>
            </a:r>
            <a:r>
              <a:rPr lang="ru-RU" sz="900" b="1" dirty="0" smtClean="0">
                <a:solidFill>
                  <a:schemeClr val="tx2"/>
                </a:solidFill>
                <a:latin typeface="+mj-lt"/>
              </a:rPr>
              <a:t>ЛС, </a:t>
            </a:r>
            <a:r>
              <a:rPr lang="ru-RU" sz="900" b="1" dirty="0">
                <a:solidFill>
                  <a:schemeClr val="tx2"/>
                </a:solidFill>
                <a:latin typeface="+mj-lt"/>
              </a:rPr>
              <a:t>вне зависимости </a:t>
            </a:r>
            <a:r>
              <a:rPr lang="ru-RU" sz="900" b="1" dirty="0" smtClean="0">
                <a:solidFill>
                  <a:schemeClr val="tx2"/>
                </a:solidFill>
                <a:latin typeface="+mj-lt"/>
              </a:rPr>
              <a:t>от наличия показателей на лицевом счете</a:t>
            </a:r>
          </a:p>
        </p:txBody>
      </p:sp>
      <p:sp>
        <p:nvSpPr>
          <p:cNvPr id="30" name="Скругленный прямоугольник 29"/>
          <p:cNvSpPr/>
          <p:nvPr/>
        </p:nvSpPr>
        <p:spPr bwMode="auto">
          <a:xfrm>
            <a:off x="901700" y="479425"/>
            <a:ext cx="4737215" cy="533400"/>
          </a:xfrm>
          <a:prstGeom prst="round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  <a:alpha val="87000"/>
                </a:schemeClr>
              </a:gs>
              <a:gs pos="0">
                <a:schemeClr val="accent1">
                  <a:satMod val="110000"/>
                  <a:lumMod val="100000"/>
                  <a:shade val="100000"/>
                </a:schemeClr>
              </a:gs>
              <a:gs pos="42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altLang="ru-RU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01700" y="535027"/>
            <a:ext cx="4648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bg1"/>
                </a:solidFill>
                <a:latin typeface="+mj-lt"/>
              </a:rPr>
              <a:t>С целью передачи данных по 41 ЛС из ИС АСФК в ГИИС ЭБ на 71 ЛС разработан справочник в ИС АСФК «ФК: Правопреемники по 41 ЛС».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87853" y="2991048"/>
            <a:ext cx="55162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</a:pPr>
            <a:r>
              <a:rPr lang="ru-RU" sz="600" b="1" i="1" u="sng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С целью автоматической актуализации в ИС АСФК записей справочника ««ФК: Правопреемники по 41 ЛС», необходимо своевременно загрузить записи справочника КРЛС по соответствующему 71 лицевому счету</a:t>
            </a:r>
            <a:endParaRPr lang="ru-RU" sz="600" b="1" i="1" u="sng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94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9"/>
          <p:cNvSpPr/>
          <p:nvPr/>
        </p:nvSpPr>
        <p:spPr>
          <a:xfrm>
            <a:off x="4519472" y="207610"/>
            <a:ext cx="1240523" cy="27525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9" name="Группа 48"/>
          <p:cNvGrpSpPr/>
          <p:nvPr/>
        </p:nvGrpSpPr>
        <p:grpSpPr>
          <a:xfrm>
            <a:off x="139700" y="403225"/>
            <a:ext cx="5334000" cy="771045"/>
            <a:chOff x="542427" y="4663099"/>
            <a:chExt cx="1980544" cy="2039043"/>
          </a:xfrm>
          <a:effectLst>
            <a:outerShdw blurRad="57150" dist="19050" dir="5400000" algn="tl" rotWithShape="0">
              <a:prstClr val="black">
                <a:alpha val="63000"/>
              </a:prstClr>
            </a:outerShdw>
          </a:effectLst>
        </p:grpSpPr>
        <p:sp>
          <p:nvSpPr>
            <p:cNvPr id="50" name="Скругленный прямоугольник 49"/>
            <p:cNvSpPr/>
            <p:nvPr/>
          </p:nvSpPr>
          <p:spPr>
            <a:xfrm>
              <a:off x="665571" y="4908529"/>
              <a:ext cx="1857400" cy="1793613"/>
            </a:xfrm>
            <a:prstGeom prst="roundRect">
              <a:avLst>
                <a:gd name="adj" fmla="val 12004"/>
              </a:avLst>
            </a:prstGeom>
            <a:gradFill>
              <a:gsLst>
                <a:gs pos="0">
                  <a:srgbClr val="C76966"/>
                </a:gs>
                <a:gs pos="50000">
                  <a:srgbClr val="C64B47"/>
                </a:gs>
                <a:gs pos="100000">
                  <a:srgbClr val="B63B38"/>
                </a:gs>
              </a:gsLst>
            </a:gra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8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1" name="Группа 170"/>
            <p:cNvGrpSpPr/>
            <p:nvPr/>
          </p:nvGrpSpPr>
          <p:grpSpPr>
            <a:xfrm>
              <a:off x="542427" y="4663099"/>
              <a:ext cx="240066" cy="604537"/>
              <a:chOff x="542427" y="4663099"/>
              <a:chExt cx="240066" cy="604537"/>
            </a:xfrm>
          </p:grpSpPr>
          <p:sp>
            <p:nvSpPr>
              <p:cNvPr id="52" name="Овал 51"/>
              <p:cNvSpPr/>
              <p:nvPr/>
            </p:nvSpPr>
            <p:spPr>
              <a:xfrm>
                <a:off x="542427" y="4663102"/>
                <a:ext cx="240066" cy="604534"/>
              </a:xfrm>
              <a:prstGeom prst="ellipse">
                <a:avLst/>
              </a:prstGeom>
              <a:gradFill>
                <a:gsLst>
                  <a:gs pos="0">
                    <a:srgbClr val="C76966"/>
                  </a:gs>
                  <a:gs pos="50000">
                    <a:srgbClr val="C64B47"/>
                  </a:gs>
                  <a:gs pos="100000">
                    <a:srgbClr val="B63B38"/>
                  </a:gs>
                </a:gsLst>
                <a:lin ang="5400000" scaled="0"/>
              </a:gradFill>
              <a:ln w="444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53" name="Picture 4" descr="C:\Users\3256\Desktop\Презентации\Картинки\PNG\znak.gif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2444" y="4663099"/>
                <a:ext cx="120033" cy="6045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2" name="Прямоугольник с одним скругленным углом 1"/>
          <p:cNvSpPr/>
          <p:nvPr/>
        </p:nvSpPr>
        <p:spPr>
          <a:xfrm flipH="1" flipV="1">
            <a:off x="1983550" y="-12446"/>
            <a:ext cx="3782250" cy="339471"/>
          </a:xfrm>
          <a:prstGeom prst="round1Rect">
            <a:avLst/>
          </a:prstGeom>
          <a:solidFill>
            <a:srgbClr val="1143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2484869" y="35381"/>
            <a:ext cx="24554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Организационные мероприятия</a:t>
            </a:r>
            <a:endParaRPr lang="ru-RU" sz="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pSp>
        <p:nvGrpSpPr>
          <p:cNvPr id="3" name="Группа 33"/>
          <p:cNvGrpSpPr/>
          <p:nvPr/>
        </p:nvGrpSpPr>
        <p:grpSpPr>
          <a:xfrm>
            <a:off x="63500" y="55969"/>
            <a:ext cx="300061" cy="294531"/>
            <a:chOff x="10200622" y="4176732"/>
            <a:chExt cx="1334257" cy="1309668"/>
          </a:xfrm>
        </p:grpSpPr>
        <p:sp>
          <p:nvSpPr>
            <p:cNvPr id="35" name="Кружок"/>
            <p:cNvSpPr/>
            <p:nvPr/>
          </p:nvSpPr>
          <p:spPr>
            <a:xfrm>
              <a:off x="10640463" y="4705221"/>
              <a:ext cx="425464" cy="425463"/>
            </a:xfrm>
            <a:prstGeom prst="ellipse">
              <a:avLst/>
            </a:prstGeom>
            <a:solidFill>
              <a:srgbClr val="013B5E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pic>
          <p:nvPicPr>
            <p:cNvPr id="36" name="30688_html_m284ef2b5.png" descr="30688_html_m284ef2b5.png"/>
            <p:cNvPicPr>
              <a:picLocks noChangeAspect="1"/>
            </p:cNvPicPr>
            <p:nvPr/>
          </p:nvPicPr>
          <p:blipFill>
            <a:blip r:embed="rId5" cstate="print">
              <a:extLst/>
            </a:blip>
            <a:srcRect l="834" t="717" r="570" b="416"/>
            <a:stretch>
              <a:fillRect/>
            </a:stretch>
          </p:blipFill>
          <p:spPr>
            <a:xfrm>
              <a:off x="10320321" y="4236767"/>
              <a:ext cx="1065747" cy="1189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81" extrusionOk="0">
                  <a:moveTo>
                    <a:pt x="10790" y="0"/>
                  </a:moveTo>
                  <a:cubicBezTo>
                    <a:pt x="10762" y="0"/>
                    <a:pt x="10739" y="36"/>
                    <a:pt x="10739" y="80"/>
                  </a:cubicBezTo>
                  <a:cubicBezTo>
                    <a:pt x="10739" y="124"/>
                    <a:pt x="10679" y="181"/>
                    <a:pt x="10607" y="207"/>
                  </a:cubicBezTo>
                  <a:cubicBezTo>
                    <a:pt x="10504" y="245"/>
                    <a:pt x="10499" y="255"/>
                    <a:pt x="10580" y="258"/>
                  </a:cubicBezTo>
                  <a:cubicBezTo>
                    <a:pt x="10730" y="263"/>
                    <a:pt x="10761" y="389"/>
                    <a:pt x="10650" y="540"/>
                  </a:cubicBezTo>
                  <a:cubicBezTo>
                    <a:pt x="10572" y="647"/>
                    <a:pt x="10569" y="693"/>
                    <a:pt x="10626" y="789"/>
                  </a:cubicBezTo>
                  <a:cubicBezTo>
                    <a:pt x="10685" y="888"/>
                    <a:pt x="10678" y="915"/>
                    <a:pt x="10586" y="972"/>
                  </a:cubicBezTo>
                  <a:cubicBezTo>
                    <a:pt x="10526" y="1009"/>
                    <a:pt x="10433" y="1078"/>
                    <a:pt x="10379" y="1126"/>
                  </a:cubicBezTo>
                  <a:cubicBezTo>
                    <a:pt x="10308" y="1189"/>
                    <a:pt x="10232" y="1204"/>
                    <a:pt x="10116" y="1177"/>
                  </a:cubicBezTo>
                  <a:cubicBezTo>
                    <a:pt x="9831" y="1112"/>
                    <a:pt x="9309" y="1136"/>
                    <a:pt x="9122" y="1223"/>
                  </a:cubicBezTo>
                  <a:cubicBezTo>
                    <a:pt x="8901" y="1325"/>
                    <a:pt x="8821" y="1450"/>
                    <a:pt x="8821" y="1696"/>
                  </a:cubicBezTo>
                  <a:cubicBezTo>
                    <a:pt x="8821" y="1966"/>
                    <a:pt x="8951" y="2209"/>
                    <a:pt x="9253" y="2499"/>
                  </a:cubicBezTo>
                  <a:cubicBezTo>
                    <a:pt x="9481" y="2718"/>
                    <a:pt x="9515" y="2778"/>
                    <a:pt x="9495" y="2931"/>
                  </a:cubicBezTo>
                  <a:cubicBezTo>
                    <a:pt x="9449" y="3274"/>
                    <a:pt x="9506" y="3385"/>
                    <a:pt x="9756" y="3423"/>
                  </a:cubicBezTo>
                  <a:cubicBezTo>
                    <a:pt x="9880" y="3442"/>
                    <a:pt x="9994" y="3472"/>
                    <a:pt x="10008" y="3493"/>
                  </a:cubicBezTo>
                  <a:cubicBezTo>
                    <a:pt x="10064" y="3573"/>
                    <a:pt x="9813" y="3954"/>
                    <a:pt x="9581" y="4141"/>
                  </a:cubicBezTo>
                  <a:cubicBezTo>
                    <a:pt x="9313" y="4359"/>
                    <a:pt x="9211" y="4367"/>
                    <a:pt x="9181" y="4173"/>
                  </a:cubicBezTo>
                  <a:cubicBezTo>
                    <a:pt x="9152" y="3992"/>
                    <a:pt x="9010" y="3871"/>
                    <a:pt x="8783" y="3833"/>
                  </a:cubicBezTo>
                  <a:cubicBezTo>
                    <a:pt x="8675" y="3814"/>
                    <a:pt x="8563" y="3761"/>
                    <a:pt x="8536" y="3715"/>
                  </a:cubicBezTo>
                  <a:cubicBezTo>
                    <a:pt x="8481" y="3619"/>
                    <a:pt x="8489" y="3414"/>
                    <a:pt x="8549" y="3360"/>
                  </a:cubicBezTo>
                  <a:cubicBezTo>
                    <a:pt x="8608" y="3307"/>
                    <a:pt x="8597" y="3237"/>
                    <a:pt x="8530" y="3237"/>
                  </a:cubicBezTo>
                  <a:cubicBezTo>
                    <a:pt x="8499" y="3237"/>
                    <a:pt x="8477" y="3256"/>
                    <a:pt x="8482" y="3278"/>
                  </a:cubicBezTo>
                  <a:cubicBezTo>
                    <a:pt x="8487" y="3299"/>
                    <a:pt x="8464" y="3377"/>
                    <a:pt x="8428" y="3454"/>
                  </a:cubicBezTo>
                  <a:cubicBezTo>
                    <a:pt x="8358" y="3607"/>
                    <a:pt x="8159" y="3693"/>
                    <a:pt x="8050" y="3616"/>
                  </a:cubicBezTo>
                  <a:cubicBezTo>
                    <a:pt x="7926" y="3529"/>
                    <a:pt x="7660" y="3494"/>
                    <a:pt x="7542" y="3551"/>
                  </a:cubicBezTo>
                  <a:cubicBezTo>
                    <a:pt x="7457" y="3591"/>
                    <a:pt x="7426" y="3661"/>
                    <a:pt x="7426" y="3811"/>
                  </a:cubicBezTo>
                  <a:cubicBezTo>
                    <a:pt x="7426" y="3923"/>
                    <a:pt x="7401" y="4030"/>
                    <a:pt x="7370" y="4047"/>
                  </a:cubicBezTo>
                  <a:cubicBezTo>
                    <a:pt x="7265" y="4106"/>
                    <a:pt x="6970" y="3599"/>
                    <a:pt x="6870" y="3191"/>
                  </a:cubicBezTo>
                  <a:cubicBezTo>
                    <a:pt x="6754" y="2716"/>
                    <a:pt x="6661" y="2537"/>
                    <a:pt x="6470" y="2424"/>
                  </a:cubicBezTo>
                  <a:cubicBezTo>
                    <a:pt x="5947" y="2116"/>
                    <a:pt x="5144" y="2339"/>
                    <a:pt x="5247" y="2764"/>
                  </a:cubicBezTo>
                  <a:cubicBezTo>
                    <a:pt x="5282" y="2908"/>
                    <a:pt x="5266" y="2934"/>
                    <a:pt x="5100" y="3015"/>
                  </a:cubicBezTo>
                  <a:cubicBezTo>
                    <a:pt x="4997" y="3065"/>
                    <a:pt x="4848" y="3157"/>
                    <a:pt x="4767" y="3218"/>
                  </a:cubicBezTo>
                  <a:lnTo>
                    <a:pt x="4619" y="3326"/>
                  </a:lnTo>
                  <a:lnTo>
                    <a:pt x="4758" y="3321"/>
                  </a:lnTo>
                  <a:cubicBezTo>
                    <a:pt x="4906" y="3316"/>
                    <a:pt x="4911" y="3332"/>
                    <a:pt x="4836" y="3630"/>
                  </a:cubicBezTo>
                  <a:cubicBezTo>
                    <a:pt x="4798" y="3783"/>
                    <a:pt x="4800" y="3784"/>
                    <a:pt x="4912" y="3695"/>
                  </a:cubicBezTo>
                  <a:cubicBezTo>
                    <a:pt x="4980" y="3641"/>
                    <a:pt x="5118" y="3604"/>
                    <a:pt x="5256" y="3604"/>
                  </a:cubicBezTo>
                  <a:cubicBezTo>
                    <a:pt x="5591" y="3604"/>
                    <a:pt x="5676" y="3524"/>
                    <a:pt x="5696" y="3186"/>
                  </a:cubicBezTo>
                  <a:cubicBezTo>
                    <a:pt x="5711" y="2940"/>
                    <a:pt x="5730" y="2896"/>
                    <a:pt x="5836" y="2882"/>
                  </a:cubicBezTo>
                  <a:cubicBezTo>
                    <a:pt x="5903" y="2874"/>
                    <a:pt x="6038" y="2926"/>
                    <a:pt x="6134" y="2998"/>
                  </a:cubicBezTo>
                  <a:cubicBezTo>
                    <a:pt x="6282" y="3110"/>
                    <a:pt x="6311" y="3178"/>
                    <a:pt x="6338" y="3449"/>
                  </a:cubicBezTo>
                  <a:cubicBezTo>
                    <a:pt x="6381" y="3873"/>
                    <a:pt x="6546" y="4102"/>
                    <a:pt x="7077" y="4482"/>
                  </a:cubicBezTo>
                  <a:lnTo>
                    <a:pt x="7217" y="4583"/>
                  </a:lnTo>
                  <a:lnTo>
                    <a:pt x="7037" y="4667"/>
                  </a:lnTo>
                  <a:cubicBezTo>
                    <a:pt x="6937" y="4714"/>
                    <a:pt x="6812" y="4736"/>
                    <a:pt x="6760" y="4718"/>
                  </a:cubicBezTo>
                  <a:cubicBezTo>
                    <a:pt x="6708" y="4700"/>
                    <a:pt x="6607" y="4710"/>
                    <a:pt x="6537" y="4740"/>
                  </a:cubicBezTo>
                  <a:cubicBezTo>
                    <a:pt x="6467" y="4769"/>
                    <a:pt x="6325" y="4822"/>
                    <a:pt x="6220" y="4858"/>
                  </a:cubicBezTo>
                  <a:cubicBezTo>
                    <a:pt x="6015" y="4927"/>
                    <a:pt x="5860" y="5087"/>
                    <a:pt x="5860" y="5227"/>
                  </a:cubicBezTo>
                  <a:cubicBezTo>
                    <a:pt x="5860" y="5293"/>
                    <a:pt x="5911" y="5311"/>
                    <a:pt x="6088" y="5306"/>
                  </a:cubicBezTo>
                  <a:cubicBezTo>
                    <a:pt x="6274" y="5302"/>
                    <a:pt x="6357" y="5335"/>
                    <a:pt x="6513" y="5470"/>
                  </a:cubicBezTo>
                  <a:cubicBezTo>
                    <a:pt x="6619" y="5563"/>
                    <a:pt x="6759" y="5639"/>
                    <a:pt x="6822" y="5639"/>
                  </a:cubicBezTo>
                  <a:cubicBezTo>
                    <a:pt x="6973" y="5639"/>
                    <a:pt x="7206" y="5790"/>
                    <a:pt x="7160" y="5856"/>
                  </a:cubicBezTo>
                  <a:cubicBezTo>
                    <a:pt x="7141" y="5885"/>
                    <a:pt x="7081" y="5893"/>
                    <a:pt x="7029" y="5873"/>
                  </a:cubicBezTo>
                  <a:cubicBezTo>
                    <a:pt x="6976" y="5853"/>
                    <a:pt x="6703" y="5819"/>
                    <a:pt x="6421" y="5796"/>
                  </a:cubicBezTo>
                  <a:cubicBezTo>
                    <a:pt x="6016" y="5764"/>
                    <a:pt x="5862" y="5726"/>
                    <a:pt x="5680" y="5618"/>
                  </a:cubicBezTo>
                  <a:cubicBezTo>
                    <a:pt x="5532" y="5530"/>
                    <a:pt x="5452" y="5507"/>
                    <a:pt x="5452" y="5550"/>
                  </a:cubicBezTo>
                  <a:cubicBezTo>
                    <a:pt x="5452" y="5735"/>
                    <a:pt x="5830" y="6006"/>
                    <a:pt x="6088" y="6006"/>
                  </a:cubicBezTo>
                  <a:cubicBezTo>
                    <a:pt x="6154" y="6006"/>
                    <a:pt x="6255" y="6049"/>
                    <a:pt x="6314" y="6102"/>
                  </a:cubicBezTo>
                  <a:cubicBezTo>
                    <a:pt x="6373" y="6156"/>
                    <a:pt x="6533" y="6211"/>
                    <a:pt x="6669" y="6228"/>
                  </a:cubicBezTo>
                  <a:cubicBezTo>
                    <a:pt x="6821" y="6246"/>
                    <a:pt x="7001" y="6319"/>
                    <a:pt x="7139" y="6418"/>
                  </a:cubicBezTo>
                  <a:cubicBezTo>
                    <a:pt x="7261" y="6507"/>
                    <a:pt x="7387" y="6580"/>
                    <a:pt x="7418" y="6580"/>
                  </a:cubicBezTo>
                  <a:cubicBezTo>
                    <a:pt x="7449" y="6580"/>
                    <a:pt x="7606" y="6641"/>
                    <a:pt x="7765" y="6715"/>
                  </a:cubicBezTo>
                  <a:cubicBezTo>
                    <a:pt x="7986" y="6818"/>
                    <a:pt x="8092" y="6912"/>
                    <a:pt x="8213" y="7113"/>
                  </a:cubicBezTo>
                  <a:cubicBezTo>
                    <a:pt x="8398" y="7419"/>
                    <a:pt x="8473" y="7951"/>
                    <a:pt x="8359" y="8143"/>
                  </a:cubicBezTo>
                  <a:cubicBezTo>
                    <a:pt x="8310" y="8225"/>
                    <a:pt x="8306" y="8279"/>
                    <a:pt x="8348" y="8317"/>
                  </a:cubicBezTo>
                  <a:cubicBezTo>
                    <a:pt x="8441" y="8400"/>
                    <a:pt x="8214" y="8753"/>
                    <a:pt x="7907" y="9002"/>
                  </a:cubicBezTo>
                  <a:cubicBezTo>
                    <a:pt x="7761" y="9120"/>
                    <a:pt x="7518" y="9325"/>
                    <a:pt x="7367" y="9458"/>
                  </a:cubicBezTo>
                  <a:lnTo>
                    <a:pt x="7093" y="9699"/>
                  </a:lnTo>
                  <a:lnTo>
                    <a:pt x="6867" y="9631"/>
                  </a:lnTo>
                  <a:cubicBezTo>
                    <a:pt x="6730" y="9589"/>
                    <a:pt x="6541" y="9459"/>
                    <a:pt x="6381" y="9298"/>
                  </a:cubicBezTo>
                  <a:cubicBezTo>
                    <a:pt x="6217" y="9133"/>
                    <a:pt x="6035" y="9007"/>
                    <a:pt x="5890" y="8963"/>
                  </a:cubicBezTo>
                  <a:cubicBezTo>
                    <a:pt x="5666" y="8895"/>
                    <a:pt x="5654" y="8882"/>
                    <a:pt x="5597" y="8584"/>
                  </a:cubicBezTo>
                  <a:lnTo>
                    <a:pt x="5540" y="8278"/>
                  </a:lnTo>
                  <a:lnTo>
                    <a:pt x="5758" y="8090"/>
                  </a:lnTo>
                  <a:cubicBezTo>
                    <a:pt x="5946" y="7928"/>
                    <a:pt x="5974" y="7871"/>
                    <a:pt x="5973" y="7673"/>
                  </a:cubicBezTo>
                  <a:cubicBezTo>
                    <a:pt x="5971" y="7381"/>
                    <a:pt x="5839" y="7138"/>
                    <a:pt x="5371" y="6568"/>
                  </a:cubicBezTo>
                  <a:cubicBezTo>
                    <a:pt x="5165" y="6318"/>
                    <a:pt x="4987" y="6084"/>
                    <a:pt x="4973" y="6047"/>
                  </a:cubicBezTo>
                  <a:cubicBezTo>
                    <a:pt x="4953" y="5992"/>
                    <a:pt x="4932" y="5992"/>
                    <a:pt x="4858" y="6047"/>
                  </a:cubicBezTo>
                  <a:cubicBezTo>
                    <a:pt x="4779" y="6106"/>
                    <a:pt x="4721" y="6037"/>
                    <a:pt x="4417" y="5524"/>
                  </a:cubicBezTo>
                  <a:cubicBezTo>
                    <a:pt x="4054" y="4910"/>
                    <a:pt x="3942" y="4633"/>
                    <a:pt x="3942" y="4351"/>
                  </a:cubicBezTo>
                  <a:cubicBezTo>
                    <a:pt x="3942" y="4260"/>
                    <a:pt x="3921" y="4171"/>
                    <a:pt x="3893" y="4156"/>
                  </a:cubicBezTo>
                  <a:cubicBezTo>
                    <a:pt x="3866" y="4141"/>
                    <a:pt x="3827" y="3977"/>
                    <a:pt x="3807" y="3792"/>
                  </a:cubicBezTo>
                  <a:cubicBezTo>
                    <a:pt x="3788" y="3606"/>
                    <a:pt x="3718" y="3189"/>
                    <a:pt x="3649" y="2865"/>
                  </a:cubicBezTo>
                  <a:cubicBezTo>
                    <a:pt x="3572" y="2503"/>
                    <a:pt x="3536" y="2192"/>
                    <a:pt x="3558" y="2053"/>
                  </a:cubicBezTo>
                  <a:cubicBezTo>
                    <a:pt x="3599" y="1783"/>
                    <a:pt x="3540" y="1770"/>
                    <a:pt x="3327" y="1997"/>
                  </a:cubicBezTo>
                  <a:cubicBezTo>
                    <a:pt x="3042" y="2299"/>
                    <a:pt x="2781" y="2972"/>
                    <a:pt x="2781" y="3394"/>
                  </a:cubicBezTo>
                  <a:cubicBezTo>
                    <a:pt x="2781" y="3477"/>
                    <a:pt x="2758" y="3557"/>
                    <a:pt x="2730" y="3572"/>
                  </a:cubicBezTo>
                  <a:cubicBezTo>
                    <a:pt x="2678" y="3601"/>
                    <a:pt x="2198" y="3062"/>
                    <a:pt x="2198" y="2974"/>
                  </a:cubicBezTo>
                  <a:cubicBezTo>
                    <a:pt x="2198" y="2946"/>
                    <a:pt x="2177" y="2923"/>
                    <a:pt x="2150" y="2923"/>
                  </a:cubicBezTo>
                  <a:cubicBezTo>
                    <a:pt x="2061" y="2923"/>
                    <a:pt x="1967" y="3501"/>
                    <a:pt x="1967" y="4052"/>
                  </a:cubicBezTo>
                  <a:cubicBezTo>
                    <a:pt x="1967" y="4347"/>
                    <a:pt x="1946" y="4601"/>
                    <a:pt x="1921" y="4614"/>
                  </a:cubicBezTo>
                  <a:cubicBezTo>
                    <a:pt x="1897" y="4628"/>
                    <a:pt x="1722" y="4499"/>
                    <a:pt x="1532" y="4330"/>
                  </a:cubicBezTo>
                  <a:cubicBezTo>
                    <a:pt x="1341" y="4160"/>
                    <a:pt x="1161" y="4021"/>
                    <a:pt x="1132" y="4021"/>
                  </a:cubicBezTo>
                  <a:cubicBezTo>
                    <a:pt x="1053" y="4021"/>
                    <a:pt x="1131" y="5252"/>
                    <a:pt x="1231" y="5586"/>
                  </a:cubicBezTo>
                  <a:cubicBezTo>
                    <a:pt x="1278" y="5744"/>
                    <a:pt x="1306" y="5891"/>
                    <a:pt x="1290" y="5914"/>
                  </a:cubicBezTo>
                  <a:cubicBezTo>
                    <a:pt x="1274" y="5937"/>
                    <a:pt x="1173" y="5891"/>
                    <a:pt x="1067" y="5811"/>
                  </a:cubicBezTo>
                  <a:cubicBezTo>
                    <a:pt x="414" y="5318"/>
                    <a:pt x="398" y="5311"/>
                    <a:pt x="398" y="5442"/>
                  </a:cubicBezTo>
                  <a:cubicBezTo>
                    <a:pt x="400" y="5900"/>
                    <a:pt x="654" y="6710"/>
                    <a:pt x="906" y="7067"/>
                  </a:cubicBezTo>
                  <a:cubicBezTo>
                    <a:pt x="997" y="7197"/>
                    <a:pt x="1066" y="7375"/>
                    <a:pt x="1075" y="7509"/>
                  </a:cubicBezTo>
                  <a:cubicBezTo>
                    <a:pt x="1084" y="7632"/>
                    <a:pt x="1143" y="7812"/>
                    <a:pt x="1209" y="7909"/>
                  </a:cubicBezTo>
                  <a:cubicBezTo>
                    <a:pt x="1343" y="8103"/>
                    <a:pt x="1290" y="8189"/>
                    <a:pt x="1094" y="8095"/>
                  </a:cubicBezTo>
                  <a:cubicBezTo>
                    <a:pt x="1028" y="8063"/>
                    <a:pt x="801" y="7982"/>
                    <a:pt x="586" y="7916"/>
                  </a:cubicBezTo>
                  <a:cubicBezTo>
                    <a:pt x="372" y="7851"/>
                    <a:pt x="146" y="7778"/>
                    <a:pt x="86" y="7755"/>
                  </a:cubicBezTo>
                  <a:cubicBezTo>
                    <a:pt x="-7" y="7718"/>
                    <a:pt x="-17" y="7731"/>
                    <a:pt x="19" y="7839"/>
                  </a:cubicBezTo>
                  <a:cubicBezTo>
                    <a:pt x="106" y="8099"/>
                    <a:pt x="410" y="8600"/>
                    <a:pt x="629" y="8850"/>
                  </a:cubicBezTo>
                  <a:cubicBezTo>
                    <a:pt x="754" y="8992"/>
                    <a:pt x="844" y="9126"/>
                    <a:pt x="828" y="9149"/>
                  </a:cubicBezTo>
                  <a:cubicBezTo>
                    <a:pt x="812" y="9172"/>
                    <a:pt x="673" y="9190"/>
                    <a:pt x="522" y="9190"/>
                  </a:cubicBezTo>
                  <a:cubicBezTo>
                    <a:pt x="370" y="9190"/>
                    <a:pt x="199" y="9220"/>
                    <a:pt x="143" y="9257"/>
                  </a:cubicBezTo>
                  <a:cubicBezTo>
                    <a:pt x="50" y="9319"/>
                    <a:pt x="72" y="9355"/>
                    <a:pt x="398" y="9675"/>
                  </a:cubicBezTo>
                  <a:cubicBezTo>
                    <a:pt x="594" y="9867"/>
                    <a:pt x="924" y="10122"/>
                    <a:pt x="1129" y="10241"/>
                  </a:cubicBezTo>
                  <a:cubicBezTo>
                    <a:pt x="1334" y="10361"/>
                    <a:pt x="1484" y="10480"/>
                    <a:pt x="1465" y="10509"/>
                  </a:cubicBezTo>
                  <a:cubicBezTo>
                    <a:pt x="1444" y="10539"/>
                    <a:pt x="1287" y="10552"/>
                    <a:pt x="1102" y="10538"/>
                  </a:cubicBezTo>
                  <a:cubicBezTo>
                    <a:pt x="923" y="10525"/>
                    <a:pt x="716" y="10526"/>
                    <a:pt x="643" y="10543"/>
                  </a:cubicBezTo>
                  <a:lnTo>
                    <a:pt x="522" y="10572"/>
                  </a:lnTo>
                  <a:cubicBezTo>
                    <a:pt x="521" y="10574"/>
                    <a:pt x="519" y="10575"/>
                    <a:pt x="519" y="10577"/>
                  </a:cubicBezTo>
                  <a:cubicBezTo>
                    <a:pt x="519" y="10579"/>
                    <a:pt x="519" y="10582"/>
                    <a:pt x="519" y="10584"/>
                  </a:cubicBezTo>
                  <a:lnTo>
                    <a:pt x="659" y="10758"/>
                  </a:lnTo>
                  <a:cubicBezTo>
                    <a:pt x="980" y="11149"/>
                    <a:pt x="1616" y="11409"/>
                    <a:pt x="2488" y="11508"/>
                  </a:cubicBezTo>
                  <a:cubicBezTo>
                    <a:pt x="2792" y="11542"/>
                    <a:pt x="3040" y="11594"/>
                    <a:pt x="3039" y="11621"/>
                  </a:cubicBezTo>
                  <a:cubicBezTo>
                    <a:pt x="3038" y="11649"/>
                    <a:pt x="2976" y="11843"/>
                    <a:pt x="2902" y="12053"/>
                  </a:cubicBezTo>
                  <a:cubicBezTo>
                    <a:pt x="2774" y="12416"/>
                    <a:pt x="2747" y="12939"/>
                    <a:pt x="2854" y="13035"/>
                  </a:cubicBezTo>
                  <a:cubicBezTo>
                    <a:pt x="2874" y="13052"/>
                    <a:pt x="3060" y="12960"/>
                    <a:pt x="3267" y="12827"/>
                  </a:cubicBezTo>
                  <a:cubicBezTo>
                    <a:pt x="3475" y="12694"/>
                    <a:pt x="3660" y="12605"/>
                    <a:pt x="3678" y="12632"/>
                  </a:cubicBezTo>
                  <a:cubicBezTo>
                    <a:pt x="3697" y="12658"/>
                    <a:pt x="3685" y="12842"/>
                    <a:pt x="3654" y="13037"/>
                  </a:cubicBezTo>
                  <a:cubicBezTo>
                    <a:pt x="3624" y="13232"/>
                    <a:pt x="3608" y="13398"/>
                    <a:pt x="3619" y="13408"/>
                  </a:cubicBezTo>
                  <a:cubicBezTo>
                    <a:pt x="3649" y="13435"/>
                    <a:pt x="3936" y="13294"/>
                    <a:pt x="4167" y="13138"/>
                  </a:cubicBezTo>
                  <a:cubicBezTo>
                    <a:pt x="4276" y="13065"/>
                    <a:pt x="4387" y="13020"/>
                    <a:pt x="4415" y="13035"/>
                  </a:cubicBezTo>
                  <a:cubicBezTo>
                    <a:pt x="4442" y="13050"/>
                    <a:pt x="4466" y="13202"/>
                    <a:pt x="4466" y="13372"/>
                  </a:cubicBezTo>
                  <a:cubicBezTo>
                    <a:pt x="4466" y="13540"/>
                    <a:pt x="4474" y="13676"/>
                    <a:pt x="4484" y="13681"/>
                  </a:cubicBezTo>
                  <a:cubicBezTo>
                    <a:pt x="4486" y="13682"/>
                    <a:pt x="4486" y="13680"/>
                    <a:pt x="4487" y="13681"/>
                  </a:cubicBezTo>
                  <a:cubicBezTo>
                    <a:pt x="4574" y="13679"/>
                    <a:pt x="4930" y="13543"/>
                    <a:pt x="5059" y="13462"/>
                  </a:cubicBezTo>
                  <a:cubicBezTo>
                    <a:pt x="5147" y="13407"/>
                    <a:pt x="5224" y="13380"/>
                    <a:pt x="5229" y="13404"/>
                  </a:cubicBezTo>
                  <a:cubicBezTo>
                    <a:pt x="5234" y="13427"/>
                    <a:pt x="5243" y="13471"/>
                    <a:pt x="5250" y="13500"/>
                  </a:cubicBezTo>
                  <a:cubicBezTo>
                    <a:pt x="5258" y="13529"/>
                    <a:pt x="5267" y="13599"/>
                    <a:pt x="5272" y="13657"/>
                  </a:cubicBezTo>
                  <a:cubicBezTo>
                    <a:pt x="5289" y="13893"/>
                    <a:pt x="5366" y="13915"/>
                    <a:pt x="5640" y="13770"/>
                  </a:cubicBezTo>
                  <a:cubicBezTo>
                    <a:pt x="5781" y="13696"/>
                    <a:pt x="5932" y="13600"/>
                    <a:pt x="5973" y="13556"/>
                  </a:cubicBezTo>
                  <a:cubicBezTo>
                    <a:pt x="6074" y="13446"/>
                    <a:pt x="6150" y="13500"/>
                    <a:pt x="6150" y="13681"/>
                  </a:cubicBezTo>
                  <a:cubicBezTo>
                    <a:pt x="6150" y="14039"/>
                    <a:pt x="6333" y="14090"/>
                    <a:pt x="6720" y="13838"/>
                  </a:cubicBezTo>
                  <a:cubicBezTo>
                    <a:pt x="6852" y="13752"/>
                    <a:pt x="6973" y="13681"/>
                    <a:pt x="6986" y="13681"/>
                  </a:cubicBezTo>
                  <a:cubicBezTo>
                    <a:pt x="6994" y="13681"/>
                    <a:pt x="7026" y="13722"/>
                    <a:pt x="7064" y="13773"/>
                  </a:cubicBezTo>
                  <a:cubicBezTo>
                    <a:pt x="6827" y="13321"/>
                    <a:pt x="6736" y="12850"/>
                    <a:pt x="6736" y="12193"/>
                  </a:cubicBezTo>
                  <a:cubicBezTo>
                    <a:pt x="6736" y="11461"/>
                    <a:pt x="6790" y="11171"/>
                    <a:pt x="6988" y="10784"/>
                  </a:cubicBezTo>
                  <a:cubicBezTo>
                    <a:pt x="7338" y="10105"/>
                    <a:pt x="8301" y="9226"/>
                    <a:pt x="9068" y="8888"/>
                  </a:cubicBezTo>
                  <a:cubicBezTo>
                    <a:pt x="9618" y="8646"/>
                    <a:pt x="9849" y="8606"/>
                    <a:pt x="10682" y="8609"/>
                  </a:cubicBezTo>
                  <a:cubicBezTo>
                    <a:pt x="11799" y="8612"/>
                    <a:pt x="11961" y="8644"/>
                    <a:pt x="12754" y="9031"/>
                  </a:cubicBezTo>
                  <a:cubicBezTo>
                    <a:pt x="14552" y="9908"/>
                    <a:pt x="15351" y="11994"/>
                    <a:pt x="14522" y="13645"/>
                  </a:cubicBezTo>
                  <a:cubicBezTo>
                    <a:pt x="14170" y="14344"/>
                    <a:pt x="13755" y="14761"/>
                    <a:pt x="13498" y="14672"/>
                  </a:cubicBezTo>
                  <a:cubicBezTo>
                    <a:pt x="13405" y="14640"/>
                    <a:pt x="13299" y="14684"/>
                    <a:pt x="13262" y="14771"/>
                  </a:cubicBezTo>
                  <a:cubicBezTo>
                    <a:pt x="13224" y="14858"/>
                    <a:pt x="13124" y="14905"/>
                    <a:pt x="13036" y="14875"/>
                  </a:cubicBezTo>
                  <a:cubicBezTo>
                    <a:pt x="12940" y="14842"/>
                    <a:pt x="12853" y="14904"/>
                    <a:pt x="12816" y="15032"/>
                  </a:cubicBezTo>
                  <a:cubicBezTo>
                    <a:pt x="12771" y="15183"/>
                    <a:pt x="12687" y="15227"/>
                    <a:pt x="12523" y="15189"/>
                  </a:cubicBezTo>
                  <a:cubicBezTo>
                    <a:pt x="12352" y="15149"/>
                    <a:pt x="12286" y="15192"/>
                    <a:pt x="12260" y="15355"/>
                  </a:cubicBezTo>
                  <a:cubicBezTo>
                    <a:pt x="12240" y="15475"/>
                    <a:pt x="12097" y="15628"/>
                    <a:pt x="11940" y="15695"/>
                  </a:cubicBezTo>
                  <a:cubicBezTo>
                    <a:pt x="11490" y="15888"/>
                    <a:pt x="10568" y="15933"/>
                    <a:pt x="9882" y="15799"/>
                  </a:cubicBezTo>
                  <a:cubicBezTo>
                    <a:pt x="9314" y="15688"/>
                    <a:pt x="9248" y="15647"/>
                    <a:pt x="9194" y="15369"/>
                  </a:cubicBezTo>
                  <a:cubicBezTo>
                    <a:pt x="9154" y="15164"/>
                    <a:pt x="9102" y="15104"/>
                    <a:pt x="9041" y="15191"/>
                  </a:cubicBezTo>
                  <a:cubicBezTo>
                    <a:pt x="8917" y="15367"/>
                    <a:pt x="8737" y="15250"/>
                    <a:pt x="8737" y="14993"/>
                  </a:cubicBezTo>
                  <a:cubicBezTo>
                    <a:pt x="8737" y="14843"/>
                    <a:pt x="8685" y="14801"/>
                    <a:pt x="8555" y="14846"/>
                  </a:cubicBezTo>
                  <a:cubicBezTo>
                    <a:pt x="8433" y="14888"/>
                    <a:pt x="8354" y="14839"/>
                    <a:pt x="8313" y="14699"/>
                  </a:cubicBezTo>
                  <a:cubicBezTo>
                    <a:pt x="8256" y="14505"/>
                    <a:pt x="8234" y="14503"/>
                    <a:pt x="8047" y="14655"/>
                  </a:cubicBezTo>
                  <a:cubicBezTo>
                    <a:pt x="7858" y="14808"/>
                    <a:pt x="7826" y="14796"/>
                    <a:pt x="7553" y="14475"/>
                  </a:cubicBezTo>
                  <a:cubicBezTo>
                    <a:pt x="7422" y="14321"/>
                    <a:pt x="7309" y="14174"/>
                    <a:pt x="7214" y="14028"/>
                  </a:cubicBezTo>
                  <a:cubicBezTo>
                    <a:pt x="7215" y="14057"/>
                    <a:pt x="7194" y="14073"/>
                    <a:pt x="7150" y="14093"/>
                  </a:cubicBezTo>
                  <a:cubicBezTo>
                    <a:pt x="7095" y="14119"/>
                    <a:pt x="6963" y="14157"/>
                    <a:pt x="6857" y="14178"/>
                  </a:cubicBezTo>
                  <a:cubicBezTo>
                    <a:pt x="6603" y="14227"/>
                    <a:pt x="6274" y="14491"/>
                    <a:pt x="6142" y="14752"/>
                  </a:cubicBezTo>
                  <a:cubicBezTo>
                    <a:pt x="5974" y="15084"/>
                    <a:pt x="5999" y="15571"/>
                    <a:pt x="6204" y="15941"/>
                  </a:cubicBezTo>
                  <a:lnTo>
                    <a:pt x="6370" y="16243"/>
                  </a:lnTo>
                  <a:lnTo>
                    <a:pt x="6542" y="16112"/>
                  </a:lnTo>
                  <a:cubicBezTo>
                    <a:pt x="6730" y="15971"/>
                    <a:pt x="6791" y="15993"/>
                    <a:pt x="6873" y="16233"/>
                  </a:cubicBezTo>
                  <a:cubicBezTo>
                    <a:pt x="6896" y="16300"/>
                    <a:pt x="7040" y="16479"/>
                    <a:pt x="7193" y="16631"/>
                  </a:cubicBezTo>
                  <a:cubicBezTo>
                    <a:pt x="7345" y="16782"/>
                    <a:pt x="7482" y="16936"/>
                    <a:pt x="7496" y="16973"/>
                  </a:cubicBezTo>
                  <a:cubicBezTo>
                    <a:pt x="7533" y="17073"/>
                    <a:pt x="7633" y="17000"/>
                    <a:pt x="7743" y="16790"/>
                  </a:cubicBezTo>
                  <a:cubicBezTo>
                    <a:pt x="7797" y="16689"/>
                    <a:pt x="7861" y="16607"/>
                    <a:pt x="7888" y="16607"/>
                  </a:cubicBezTo>
                  <a:cubicBezTo>
                    <a:pt x="7916" y="16607"/>
                    <a:pt x="7992" y="16690"/>
                    <a:pt x="8058" y="16790"/>
                  </a:cubicBezTo>
                  <a:cubicBezTo>
                    <a:pt x="8186" y="16986"/>
                    <a:pt x="8300" y="17018"/>
                    <a:pt x="8415" y="16894"/>
                  </a:cubicBezTo>
                  <a:cubicBezTo>
                    <a:pt x="8616" y="16676"/>
                    <a:pt x="8646" y="17070"/>
                    <a:pt x="8474" y="17673"/>
                  </a:cubicBezTo>
                  <a:cubicBezTo>
                    <a:pt x="8259" y="18429"/>
                    <a:pt x="7780" y="19223"/>
                    <a:pt x="7123" y="19909"/>
                  </a:cubicBezTo>
                  <a:lnTo>
                    <a:pt x="6835" y="20210"/>
                  </a:lnTo>
                  <a:lnTo>
                    <a:pt x="7123" y="20210"/>
                  </a:lnTo>
                  <a:cubicBezTo>
                    <a:pt x="7309" y="20210"/>
                    <a:pt x="7502" y="20166"/>
                    <a:pt x="7679" y="20085"/>
                  </a:cubicBezTo>
                  <a:cubicBezTo>
                    <a:pt x="7829" y="20017"/>
                    <a:pt x="7964" y="19980"/>
                    <a:pt x="7980" y="20003"/>
                  </a:cubicBezTo>
                  <a:cubicBezTo>
                    <a:pt x="7995" y="20025"/>
                    <a:pt x="7977" y="20163"/>
                    <a:pt x="7939" y="20309"/>
                  </a:cubicBezTo>
                  <a:cubicBezTo>
                    <a:pt x="7902" y="20455"/>
                    <a:pt x="7889" y="20590"/>
                    <a:pt x="7910" y="20608"/>
                  </a:cubicBezTo>
                  <a:cubicBezTo>
                    <a:pt x="7931" y="20627"/>
                    <a:pt x="8111" y="20572"/>
                    <a:pt x="8310" y="20483"/>
                  </a:cubicBezTo>
                  <a:cubicBezTo>
                    <a:pt x="8509" y="20394"/>
                    <a:pt x="8690" y="20333"/>
                    <a:pt x="8713" y="20345"/>
                  </a:cubicBezTo>
                  <a:cubicBezTo>
                    <a:pt x="8736" y="20358"/>
                    <a:pt x="8739" y="20497"/>
                    <a:pt x="8721" y="20654"/>
                  </a:cubicBezTo>
                  <a:cubicBezTo>
                    <a:pt x="8692" y="20911"/>
                    <a:pt x="8701" y="20941"/>
                    <a:pt x="8799" y="20941"/>
                  </a:cubicBezTo>
                  <a:cubicBezTo>
                    <a:pt x="9005" y="20941"/>
                    <a:pt x="9319" y="20838"/>
                    <a:pt x="9592" y="20683"/>
                  </a:cubicBezTo>
                  <a:cubicBezTo>
                    <a:pt x="9741" y="20598"/>
                    <a:pt x="9872" y="20545"/>
                    <a:pt x="9885" y="20565"/>
                  </a:cubicBezTo>
                  <a:cubicBezTo>
                    <a:pt x="9897" y="20585"/>
                    <a:pt x="9941" y="20711"/>
                    <a:pt x="9981" y="20845"/>
                  </a:cubicBezTo>
                  <a:cubicBezTo>
                    <a:pt x="10068" y="21134"/>
                    <a:pt x="10343" y="21449"/>
                    <a:pt x="10588" y="21542"/>
                  </a:cubicBezTo>
                  <a:cubicBezTo>
                    <a:pt x="10742" y="21600"/>
                    <a:pt x="10793" y="21596"/>
                    <a:pt x="10981" y="21510"/>
                  </a:cubicBezTo>
                  <a:cubicBezTo>
                    <a:pt x="11239" y="21392"/>
                    <a:pt x="11453" y="21146"/>
                    <a:pt x="11548" y="20862"/>
                  </a:cubicBezTo>
                  <a:cubicBezTo>
                    <a:pt x="11586" y="20747"/>
                    <a:pt x="11628" y="20622"/>
                    <a:pt x="11642" y="20584"/>
                  </a:cubicBezTo>
                  <a:cubicBezTo>
                    <a:pt x="11659" y="20535"/>
                    <a:pt x="11720" y="20554"/>
                    <a:pt x="11859" y="20649"/>
                  </a:cubicBezTo>
                  <a:cubicBezTo>
                    <a:pt x="12076" y="20798"/>
                    <a:pt x="12484" y="20941"/>
                    <a:pt x="12692" y="20941"/>
                  </a:cubicBezTo>
                  <a:cubicBezTo>
                    <a:pt x="12806" y="20941"/>
                    <a:pt x="12829" y="20913"/>
                    <a:pt x="12829" y="20787"/>
                  </a:cubicBezTo>
                  <a:cubicBezTo>
                    <a:pt x="12829" y="20703"/>
                    <a:pt x="12802" y="20571"/>
                    <a:pt x="12770" y="20495"/>
                  </a:cubicBezTo>
                  <a:cubicBezTo>
                    <a:pt x="12738" y="20419"/>
                    <a:pt x="12727" y="20338"/>
                    <a:pt x="12743" y="20314"/>
                  </a:cubicBezTo>
                  <a:cubicBezTo>
                    <a:pt x="12760" y="20290"/>
                    <a:pt x="12947" y="20352"/>
                    <a:pt x="13160" y="20452"/>
                  </a:cubicBezTo>
                  <a:cubicBezTo>
                    <a:pt x="13383" y="20556"/>
                    <a:pt x="13568" y="20613"/>
                    <a:pt x="13597" y="20587"/>
                  </a:cubicBezTo>
                  <a:cubicBezTo>
                    <a:pt x="13627" y="20560"/>
                    <a:pt x="13623" y="20443"/>
                    <a:pt x="13589" y="20309"/>
                  </a:cubicBezTo>
                  <a:cubicBezTo>
                    <a:pt x="13558" y="20183"/>
                    <a:pt x="13554" y="20061"/>
                    <a:pt x="13579" y="20039"/>
                  </a:cubicBezTo>
                  <a:cubicBezTo>
                    <a:pt x="13604" y="20017"/>
                    <a:pt x="13738" y="20044"/>
                    <a:pt x="13880" y="20102"/>
                  </a:cubicBezTo>
                  <a:cubicBezTo>
                    <a:pt x="14021" y="20160"/>
                    <a:pt x="14262" y="20207"/>
                    <a:pt x="14417" y="20208"/>
                  </a:cubicBezTo>
                  <a:lnTo>
                    <a:pt x="14696" y="20210"/>
                  </a:lnTo>
                  <a:cubicBezTo>
                    <a:pt x="14696" y="20210"/>
                    <a:pt x="14696" y="20209"/>
                    <a:pt x="14696" y="20208"/>
                  </a:cubicBezTo>
                  <a:lnTo>
                    <a:pt x="14425" y="19935"/>
                  </a:lnTo>
                  <a:cubicBezTo>
                    <a:pt x="13686" y="19197"/>
                    <a:pt x="13091" y="18115"/>
                    <a:pt x="12969" y="17287"/>
                  </a:cubicBezTo>
                  <a:cubicBezTo>
                    <a:pt x="12938" y="17077"/>
                    <a:pt x="12940" y="16965"/>
                    <a:pt x="12985" y="16923"/>
                  </a:cubicBezTo>
                  <a:cubicBezTo>
                    <a:pt x="12986" y="16921"/>
                    <a:pt x="12987" y="16917"/>
                    <a:pt x="12988" y="16916"/>
                  </a:cubicBezTo>
                  <a:cubicBezTo>
                    <a:pt x="12991" y="16908"/>
                    <a:pt x="12992" y="16904"/>
                    <a:pt x="12996" y="16899"/>
                  </a:cubicBezTo>
                  <a:cubicBezTo>
                    <a:pt x="13007" y="16884"/>
                    <a:pt x="13024" y="16879"/>
                    <a:pt x="13044" y="16887"/>
                  </a:cubicBezTo>
                  <a:cubicBezTo>
                    <a:pt x="13051" y="16889"/>
                    <a:pt x="13058" y="16893"/>
                    <a:pt x="13066" y="16899"/>
                  </a:cubicBezTo>
                  <a:cubicBezTo>
                    <a:pt x="13068" y="16901"/>
                    <a:pt x="13073" y="16906"/>
                    <a:pt x="13076" y="16908"/>
                  </a:cubicBezTo>
                  <a:cubicBezTo>
                    <a:pt x="13099" y="16913"/>
                    <a:pt x="13125" y="16920"/>
                    <a:pt x="13154" y="16932"/>
                  </a:cubicBezTo>
                  <a:cubicBezTo>
                    <a:pt x="13315" y="16999"/>
                    <a:pt x="13378" y="16960"/>
                    <a:pt x="13563" y="16679"/>
                  </a:cubicBezTo>
                  <a:cubicBezTo>
                    <a:pt x="13620" y="16592"/>
                    <a:pt x="13639" y="16604"/>
                    <a:pt x="13780" y="16805"/>
                  </a:cubicBezTo>
                  <a:lnTo>
                    <a:pt x="13936" y="17027"/>
                  </a:lnTo>
                  <a:lnTo>
                    <a:pt x="14229" y="16752"/>
                  </a:lnTo>
                  <a:cubicBezTo>
                    <a:pt x="14389" y="16600"/>
                    <a:pt x="14574" y="16377"/>
                    <a:pt x="14637" y="16255"/>
                  </a:cubicBezTo>
                  <a:cubicBezTo>
                    <a:pt x="14701" y="16133"/>
                    <a:pt x="14763" y="16033"/>
                    <a:pt x="14777" y="16033"/>
                  </a:cubicBezTo>
                  <a:cubicBezTo>
                    <a:pt x="14791" y="16033"/>
                    <a:pt x="14885" y="16076"/>
                    <a:pt x="14986" y="16132"/>
                  </a:cubicBezTo>
                  <a:lnTo>
                    <a:pt x="15172" y="16233"/>
                  </a:lnTo>
                  <a:lnTo>
                    <a:pt x="15336" y="15919"/>
                  </a:lnTo>
                  <a:cubicBezTo>
                    <a:pt x="15595" y="15427"/>
                    <a:pt x="15535" y="14802"/>
                    <a:pt x="15196" y="14475"/>
                  </a:cubicBezTo>
                  <a:cubicBezTo>
                    <a:pt x="15044" y="14328"/>
                    <a:pt x="14678" y="14151"/>
                    <a:pt x="14527" y="14151"/>
                  </a:cubicBezTo>
                  <a:cubicBezTo>
                    <a:pt x="14324" y="14151"/>
                    <a:pt x="14283" y="14051"/>
                    <a:pt x="14409" y="13860"/>
                  </a:cubicBezTo>
                  <a:cubicBezTo>
                    <a:pt x="14545" y="13652"/>
                    <a:pt x="14576" y="13646"/>
                    <a:pt x="14723" y="13794"/>
                  </a:cubicBezTo>
                  <a:cubicBezTo>
                    <a:pt x="14834" y="13906"/>
                    <a:pt x="15032" y="13998"/>
                    <a:pt x="15166" y="14016"/>
                  </a:cubicBezTo>
                  <a:cubicBezTo>
                    <a:pt x="15201" y="14017"/>
                    <a:pt x="15232" y="14016"/>
                    <a:pt x="15255" y="14014"/>
                  </a:cubicBezTo>
                  <a:cubicBezTo>
                    <a:pt x="15268" y="14010"/>
                    <a:pt x="15282" y="14007"/>
                    <a:pt x="15290" y="13999"/>
                  </a:cubicBezTo>
                  <a:cubicBezTo>
                    <a:pt x="15324" y="13969"/>
                    <a:pt x="15355" y="13844"/>
                    <a:pt x="15360" y="13722"/>
                  </a:cubicBezTo>
                  <a:cubicBezTo>
                    <a:pt x="15364" y="13600"/>
                    <a:pt x="15371" y="13479"/>
                    <a:pt x="15376" y="13454"/>
                  </a:cubicBezTo>
                  <a:cubicBezTo>
                    <a:pt x="15381" y="13429"/>
                    <a:pt x="15491" y="13494"/>
                    <a:pt x="15620" y="13599"/>
                  </a:cubicBezTo>
                  <a:cubicBezTo>
                    <a:pt x="15937" y="13856"/>
                    <a:pt x="16130" y="13935"/>
                    <a:pt x="16201" y="13835"/>
                  </a:cubicBezTo>
                  <a:cubicBezTo>
                    <a:pt x="16230" y="13794"/>
                    <a:pt x="16257" y="13686"/>
                    <a:pt x="16257" y="13594"/>
                  </a:cubicBezTo>
                  <a:cubicBezTo>
                    <a:pt x="16258" y="13418"/>
                    <a:pt x="16337" y="13327"/>
                    <a:pt x="16405" y="13425"/>
                  </a:cubicBezTo>
                  <a:cubicBezTo>
                    <a:pt x="16450" y="13491"/>
                    <a:pt x="16887" y="13679"/>
                    <a:pt x="16999" y="13681"/>
                  </a:cubicBezTo>
                  <a:cubicBezTo>
                    <a:pt x="17049" y="13682"/>
                    <a:pt x="17071" y="13587"/>
                    <a:pt x="17071" y="13377"/>
                  </a:cubicBezTo>
                  <a:cubicBezTo>
                    <a:pt x="17071" y="13210"/>
                    <a:pt x="17086" y="13057"/>
                    <a:pt x="17106" y="13039"/>
                  </a:cubicBezTo>
                  <a:cubicBezTo>
                    <a:pt x="17126" y="13022"/>
                    <a:pt x="17224" y="13062"/>
                    <a:pt x="17324" y="13129"/>
                  </a:cubicBezTo>
                  <a:cubicBezTo>
                    <a:pt x="17424" y="13196"/>
                    <a:pt x="17591" y="13291"/>
                    <a:pt x="17695" y="13339"/>
                  </a:cubicBezTo>
                  <a:lnTo>
                    <a:pt x="17883" y="13423"/>
                  </a:lnTo>
                  <a:lnTo>
                    <a:pt x="17883" y="13201"/>
                  </a:lnTo>
                  <a:cubicBezTo>
                    <a:pt x="17883" y="13078"/>
                    <a:pt x="17858" y="12901"/>
                    <a:pt x="17829" y="12808"/>
                  </a:cubicBezTo>
                  <a:cubicBezTo>
                    <a:pt x="17798" y="12711"/>
                    <a:pt x="17797" y="12626"/>
                    <a:pt x="17826" y="12610"/>
                  </a:cubicBezTo>
                  <a:cubicBezTo>
                    <a:pt x="17854" y="12594"/>
                    <a:pt x="18038" y="12687"/>
                    <a:pt x="18235" y="12818"/>
                  </a:cubicBezTo>
                  <a:cubicBezTo>
                    <a:pt x="18431" y="12948"/>
                    <a:pt x="18615" y="13056"/>
                    <a:pt x="18640" y="13056"/>
                  </a:cubicBezTo>
                  <a:cubicBezTo>
                    <a:pt x="18717" y="13056"/>
                    <a:pt x="18769" y="12646"/>
                    <a:pt x="18726" y="12388"/>
                  </a:cubicBezTo>
                  <a:cubicBezTo>
                    <a:pt x="18704" y="12256"/>
                    <a:pt x="18637" y="12034"/>
                    <a:pt x="18576" y="11894"/>
                  </a:cubicBezTo>
                  <a:cubicBezTo>
                    <a:pt x="18514" y="11754"/>
                    <a:pt x="18477" y="11616"/>
                    <a:pt x="18495" y="11590"/>
                  </a:cubicBezTo>
                  <a:cubicBezTo>
                    <a:pt x="18513" y="11563"/>
                    <a:pt x="18634" y="11542"/>
                    <a:pt x="18761" y="11542"/>
                  </a:cubicBezTo>
                  <a:cubicBezTo>
                    <a:pt x="19144" y="11542"/>
                    <a:pt x="19858" y="11385"/>
                    <a:pt x="20209" y="11226"/>
                  </a:cubicBezTo>
                  <a:cubicBezTo>
                    <a:pt x="20486" y="11100"/>
                    <a:pt x="20987" y="10684"/>
                    <a:pt x="20999" y="10579"/>
                  </a:cubicBezTo>
                  <a:cubicBezTo>
                    <a:pt x="20994" y="10572"/>
                    <a:pt x="20985" y="10564"/>
                    <a:pt x="20970" y="10557"/>
                  </a:cubicBezTo>
                  <a:cubicBezTo>
                    <a:pt x="20964" y="10555"/>
                    <a:pt x="20955" y="10555"/>
                    <a:pt x="20948" y="10553"/>
                  </a:cubicBezTo>
                  <a:cubicBezTo>
                    <a:pt x="20871" y="10545"/>
                    <a:pt x="20712" y="10541"/>
                    <a:pt x="20534" y="10543"/>
                  </a:cubicBezTo>
                  <a:cubicBezTo>
                    <a:pt x="20295" y="10546"/>
                    <a:pt x="20084" y="10530"/>
                    <a:pt x="20067" y="10504"/>
                  </a:cubicBezTo>
                  <a:cubicBezTo>
                    <a:pt x="20050" y="10479"/>
                    <a:pt x="20202" y="10360"/>
                    <a:pt x="20405" y="10241"/>
                  </a:cubicBezTo>
                  <a:cubicBezTo>
                    <a:pt x="20788" y="10019"/>
                    <a:pt x="21426" y="9446"/>
                    <a:pt x="21426" y="9325"/>
                  </a:cubicBezTo>
                  <a:cubicBezTo>
                    <a:pt x="21426" y="9243"/>
                    <a:pt x="21248" y="9193"/>
                    <a:pt x="20951" y="9192"/>
                  </a:cubicBezTo>
                  <a:cubicBezTo>
                    <a:pt x="20834" y="9192"/>
                    <a:pt x="20726" y="9170"/>
                    <a:pt x="20706" y="9144"/>
                  </a:cubicBezTo>
                  <a:cubicBezTo>
                    <a:pt x="20704" y="9144"/>
                    <a:pt x="20683" y="9144"/>
                    <a:pt x="20682" y="9144"/>
                  </a:cubicBezTo>
                  <a:cubicBezTo>
                    <a:pt x="20678" y="9143"/>
                    <a:pt x="20694" y="9121"/>
                    <a:pt x="20717" y="9093"/>
                  </a:cubicBezTo>
                  <a:cubicBezTo>
                    <a:pt x="20742" y="9040"/>
                    <a:pt x="20802" y="8956"/>
                    <a:pt x="20884" y="8869"/>
                  </a:cubicBezTo>
                  <a:cubicBezTo>
                    <a:pt x="21093" y="8645"/>
                    <a:pt x="21583" y="7801"/>
                    <a:pt x="21531" y="7755"/>
                  </a:cubicBezTo>
                  <a:cubicBezTo>
                    <a:pt x="21516" y="7741"/>
                    <a:pt x="21371" y="7777"/>
                    <a:pt x="21206" y="7834"/>
                  </a:cubicBezTo>
                  <a:cubicBezTo>
                    <a:pt x="21041" y="7891"/>
                    <a:pt x="20771" y="7985"/>
                    <a:pt x="20607" y="8042"/>
                  </a:cubicBezTo>
                  <a:cubicBezTo>
                    <a:pt x="20443" y="8098"/>
                    <a:pt x="20285" y="8132"/>
                    <a:pt x="20258" y="8116"/>
                  </a:cubicBezTo>
                  <a:cubicBezTo>
                    <a:pt x="20230" y="8101"/>
                    <a:pt x="20261" y="7997"/>
                    <a:pt x="20325" y="7885"/>
                  </a:cubicBezTo>
                  <a:cubicBezTo>
                    <a:pt x="20388" y="7773"/>
                    <a:pt x="20440" y="7615"/>
                    <a:pt x="20440" y="7535"/>
                  </a:cubicBezTo>
                  <a:cubicBezTo>
                    <a:pt x="20440" y="7455"/>
                    <a:pt x="20543" y="7201"/>
                    <a:pt x="20671" y="6971"/>
                  </a:cubicBezTo>
                  <a:cubicBezTo>
                    <a:pt x="20914" y="6534"/>
                    <a:pt x="21044" y="6139"/>
                    <a:pt x="21109" y="5620"/>
                  </a:cubicBezTo>
                  <a:lnTo>
                    <a:pt x="21147" y="5311"/>
                  </a:lnTo>
                  <a:lnTo>
                    <a:pt x="20865" y="5511"/>
                  </a:lnTo>
                  <a:cubicBezTo>
                    <a:pt x="20710" y="5622"/>
                    <a:pt x="20517" y="5769"/>
                    <a:pt x="20432" y="5837"/>
                  </a:cubicBezTo>
                  <a:cubicBezTo>
                    <a:pt x="20228" y="6003"/>
                    <a:pt x="20187" y="5923"/>
                    <a:pt x="20293" y="5560"/>
                  </a:cubicBezTo>
                  <a:cubicBezTo>
                    <a:pt x="20358" y="5335"/>
                    <a:pt x="20409" y="4952"/>
                    <a:pt x="20427" y="4634"/>
                  </a:cubicBezTo>
                  <a:lnTo>
                    <a:pt x="20435" y="4431"/>
                  </a:lnTo>
                  <a:cubicBezTo>
                    <a:pt x="20436" y="4320"/>
                    <a:pt x="20429" y="4226"/>
                    <a:pt x="20416" y="4166"/>
                  </a:cubicBezTo>
                  <a:lnTo>
                    <a:pt x="20378" y="3985"/>
                  </a:lnTo>
                  <a:lnTo>
                    <a:pt x="20008" y="4313"/>
                  </a:lnTo>
                  <a:cubicBezTo>
                    <a:pt x="19804" y="4493"/>
                    <a:pt x="19624" y="4627"/>
                    <a:pt x="19605" y="4609"/>
                  </a:cubicBezTo>
                  <a:cubicBezTo>
                    <a:pt x="19585" y="4592"/>
                    <a:pt x="19567" y="4363"/>
                    <a:pt x="19567" y="4100"/>
                  </a:cubicBezTo>
                  <a:cubicBezTo>
                    <a:pt x="19567" y="3666"/>
                    <a:pt x="19486" y="3069"/>
                    <a:pt x="19411" y="2960"/>
                  </a:cubicBezTo>
                  <a:cubicBezTo>
                    <a:pt x="19395" y="2936"/>
                    <a:pt x="19337" y="2974"/>
                    <a:pt x="19285" y="3044"/>
                  </a:cubicBezTo>
                  <a:cubicBezTo>
                    <a:pt x="19233" y="3114"/>
                    <a:pt x="19118" y="3272"/>
                    <a:pt x="19027" y="3394"/>
                  </a:cubicBezTo>
                  <a:cubicBezTo>
                    <a:pt x="18937" y="3516"/>
                    <a:pt x="18840" y="3595"/>
                    <a:pt x="18815" y="3570"/>
                  </a:cubicBezTo>
                  <a:cubicBezTo>
                    <a:pt x="18807" y="3562"/>
                    <a:pt x="18797" y="3532"/>
                    <a:pt x="18785" y="3495"/>
                  </a:cubicBezTo>
                  <a:cubicBezTo>
                    <a:pt x="18785" y="3493"/>
                    <a:pt x="18783" y="3492"/>
                    <a:pt x="18783" y="3490"/>
                  </a:cubicBezTo>
                  <a:cubicBezTo>
                    <a:pt x="18780" y="3484"/>
                    <a:pt x="18779" y="3476"/>
                    <a:pt x="18777" y="3468"/>
                  </a:cubicBezTo>
                  <a:cubicBezTo>
                    <a:pt x="18753" y="3386"/>
                    <a:pt x="18725" y="3265"/>
                    <a:pt x="18702" y="3133"/>
                  </a:cubicBezTo>
                  <a:cubicBezTo>
                    <a:pt x="18609" y="2599"/>
                    <a:pt x="18350" y="2115"/>
                    <a:pt x="18020" y="1862"/>
                  </a:cubicBezTo>
                  <a:lnTo>
                    <a:pt x="17893" y="1768"/>
                  </a:lnTo>
                  <a:lnTo>
                    <a:pt x="17950" y="1985"/>
                  </a:lnTo>
                  <a:cubicBezTo>
                    <a:pt x="18007" y="2213"/>
                    <a:pt x="18002" y="2250"/>
                    <a:pt x="17821" y="3124"/>
                  </a:cubicBezTo>
                  <a:cubicBezTo>
                    <a:pt x="17760" y="3419"/>
                    <a:pt x="17711" y="3755"/>
                    <a:pt x="17711" y="3869"/>
                  </a:cubicBezTo>
                  <a:cubicBezTo>
                    <a:pt x="17711" y="3983"/>
                    <a:pt x="17685" y="4116"/>
                    <a:pt x="17657" y="4166"/>
                  </a:cubicBezTo>
                  <a:cubicBezTo>
                    <a:pt x="17629" y="4215"/>
                    <a:pt x="17577" y="4396"/>
                    <a:pt x="17541" y="4568"/>
                  </a:cubicBezTo>
                  <a:cubicBezTo>
                    <a:pt x="17506" y="4741"/>
                    <a:pt x="17415" y="4989"/>
                    <a:pt x="17340" y="5118"/>
                  </a:cubicBezTo>
                  <a:cubicBezTo>
                    <a:pt x="17265" y="5248"/>
                    <a:pt x="17105" y="5523"/>
                    <a:pt x="16985" y="5731"/>
                  </a:cubicBezTo>
                  <a:cubicBezTo>
                    <a:pt x="16771" y="6104"/>
                    <a:pt x="16708" y="6162"/>
                    <a:pt x="16633" y="6054"/>
                  </a:cubicBezTo>
                  <a:cubicBezTo>
                    <a:pt x="16613" y="6024"/>
                    <a:pt x="16477" y="6160"/>
                    <a:pt x="16332" y="6356"/>
                  </a:cubicBezTo>
                  <a:cubicBezTo>
                    <a:pt x="16188" y="6551"/>
                    <a:pt x="15981" y="6808"/>
                    <a:pt x="15873" y="6927"/>
                  </a:cubicBezTo>
                  <a:cubicBezTo>
                    <a:pt x="15634" y="7193"/>
                    <a:pt x="15559" y="7359"/>
                    <a:pt x="15559" y="7632"/>
                  </a:cubicBezTo>
                  <a:cubicBezTo>
                    <a:pt x="15559" y="7876"/>
                    <a:pt x="15635" y="8027"/>
                    <a:pt x="15830" y="8172"/>
                  </a:cubicBezTo>
                  <a:cubicBezTo>
                    <a:pt x="15959" y="8268"/>
                    <a:pt x="15969" y="8301"/>
                    <a:pt x="15932" y="8582"/>
                  </a:cubicBezTo>
                  <a:cubicBezTo>
                    <a:pt x="15904" y="8795"/>
                    <a:pt x="15863" y="8893"/>
                    <a:pt x="15798" y="8910"/>
                  </a:cubicBezTo>
                  <a:cubicBezTo>
                    <a:pt x="15536" y="8978"/>
                    <a:pt x="15227" y="9162"/>
                    <a:pt x="15123" y="9310"/>
                  </a:cubicBezTo>
                  <a:cubicBezTo>
                    <a:pt x="15059" y="9404"/>
                    <a:pt x="14883" y="9535"/>
                    <a:pt x="14726" y="9605"/>
                  </a:cubicBezTo>
                  <a:lnTo>
                    <a:pt x="14446" y="9730"/>
                  </a:lnTo>
                  <a:lnTo>
                    <a:pt x="14234" y="9520"/>
                  </a:lnTo>
                  <a:cubicBezTo>
                    <a:pt x="14117" y="9405"/>
                    <a:pt x="13901" y="9226"/>
                    <a:pt x="13753" y="9122"/>
                  </a:cubicBezTo>
                  <a:cubicBezTo>
                    <a:pt x="13425" y="8892"/>
                    <a:pt x="13081" y="8435"/>
                    <a:pt x="13165" y="8341"/>
                  </a:cubicBezTo>
                  <a:cubicBezTo>
                    <a:pt x="13197" y="8304"/>
                    <a:pt x="13202" y="8231"/>
                    <a:pt x="13176" y="8172"/>
                  </a:cubicBezTo>
                  <a:cubicBezTo>
                    <a:pt x="13069" y="7933"/>
                    <a:pt x="13116" y="7500"/>
                    <a:pt x="13286" y="7178"/>
                  </a:cubicBezTo>
                  <a:cubicBezTo>
                    <a:pt x="13429" y="6907"/>
                    <a:pt x="13494" y="6845"/>
                    <a:pt x="13756" y="6722"/>
                  </a:cubicBezTo>
                  <a:cubicBezTo>
                    <a:pt x="13923" y="6644"/>
                    <a:pt x="14085" y="6580"/>
                    <a:pt x="14116" y="6580"/>
                  </a:cubicBezTo>
                  <a:cubicBezTo>
                    <a:pt x="14147" y="6580"/>
                    <a:pt x="14274" y="6505"/>
                    <a:pt x="14398" y="6416"/>
                  </a:cubicBezTo>
                  <a:cubicBezTo>
                    <a:pt x="14549" y="6307"/>
                    <a:pt x="14708" y="6246"/>
                    <a:pt x="14884" y="6228"/>
                  </a:cubicBezTo>
                  <a:cubicBezTo>
                    <a:pt x="15029" y="6213"/>
                    <a:pt x="15144" y="6177"/>
                    <a:pt x="15137" y="6146"/>
                  </a:cubicBezTo>
                  <a:cubicBezTo>
                    <a:pt x="15130" y="6115"/>
                    <a:pt x="15251" y="6058"/>
                    <a:pt x="15406" y="6023"/>
                  </a:cubicBezTo>
                  <a:cubicBezTo>
                    <a:pt x="15760" y="5941"/>
                    <a:pt x="15955" y="5826"/>
                    <a:pt x="16026" y="5659"/>
                  </a:cubicBezTo>
                  <a:cubicBezTo>
                    <a:pt x="16107" y="5468"/>
                    <a:pt x="16105" y="5468"/>
                    <a:pt x="15846" y="5622"/>
                  </a:cubicBezTo>
                  <a:cubicBezTo>
                    <a:pt x="15654" y="5737"/>
                    <a:pt x="15514" y="5769"/>
                    <a:pt x="15105" y="5799"/>
                  </a:cubicBezTo>
                  <a:cubicBezTo>
                    <a:pt x="14827" y="5818"/>
                    <a:pt x="14558" y="5851"/>
                    <a:pt x="14506" y="5871"/>
                  </a:cubicBezTo>
                  <a:cubicBezTo>
                    <a:pt x="14453" y="5891"/>
                    <a:pt x="14394" y="5885"/>
                    <a:pt x="14374" y="5856"/>
                  </a:cubicBezTo>
                  <a:cubicBezTo>
                    <a:pt x="14327" y="5788"/>
                    <a:pt x="14565" y="5639"/>
                    <a:pt x="14720" y="5639"/>
                  </a:cubicBezTo>
                  <a:cubicBezTo>
                    <a:pt x="14787" y="5639"/>
                    <a:pt x="14913" y="5571"/>
                    <a:pt x="15003" y="5487"/>
                  </a:cubicBezTo>
                  <a:cubicBezTo>
                    <a:pt x="15193" y="5309"/>
                    <a:pt x="15400" y="5251"/>
                    <a:pt x="15561" y="5328"/>
                  </a:cubicBezTo>
                  <a:cubicBezTo>
                    <a:pt x="15652" y="5372"/>
                    <a:pt x="15677" y="5367"/>
                    <a:pt x="15677" y="5306"/>
                  </a:cubicBezTo>
                  <a:cubicBezTo>
                    <a:pt x="15677" y="5114"/>
                    <a:pt x="15549" y="4952"/>
                    <a:pt x="15341" y="4877"/>
                  </a:cubicBezTo>
                  <a:cubicBezTo>
                    <a:pt x="15221" y="4834"/>
                    <a:pt x="15068" y="4775"/>
                    <a:pt x="15000" y="4744"/>
                  </a:cubicBezTo>
                  <a:cubicBezTo>
                    <a:pt x="14932" y="4714"/>
                    <a:pt x="14829" y="4699"/>
                    <a:pt x="14769" y="4711"/>
                  </a:cubicBezTo>
                  <a:cubicBezTo>
                    <a:pt x="14709" y="4723"/>
                    <a:pt x="14584" y="4701"/>
                    <a:pt x="14492" y="4660"/>
                  </a:cubicBezTo>
                  <a:lnTo>
                    <a:pt x="14326" y="4585"/>
                  </a:lnTo>
                  <a:lnTo>
                    <a:pt x="14624" y="4349"/>
                  </a:lnTo>
                  <a:cubicBezTo>
                    <a:pt x="14984" y="4066"/>
                    <a:pt x="15139" y="3815"/>
                    <a:pt x="15191" y="3423"/>
                  </a:cubicBezTo>
                  <a:cubicBezTo>
                    <a:pt x="15222" y="3184"/>
                    <a:pt x="15261" y="3105"/>
                    <a:pt x="15403" y="2998"/>
                  </a:cubicBezTo>
                  <a:cubicBezTo>
                    <a:pt x="15407" y="2995"/>
                    <a:pt x="15412" y="2994"/>
                    <a:pt x="15416" y="2991"/>
                  </a:cubicBezTo>
                  <a:cubicBezTo>
                    <a:pt x="15428" y="2982"/>
                    <a:pt x="15439" y="2973"/>
                    <a:pt x="15451" y="2967"/>
                  </a:cubicBezTo>
                  <a:cubicBezTo>
                    <a:pt x="15452" y="2966"/>
                    <a:pt x="15453" y="2965"/>
                    <a:pt x="15454" y="2964"/>
                  </a:cubicBezTo>
                  <a:cubicBezTo>
                    <a:pt x="15542" y="2911"/>
                    <a:pt x="15642" y="2875"/>
                    <a:pt x="15698" y="2882"/>
                  </a:cubicBezTo>
                  <a:cubicBezTo>
                    <a:pt x="15805" y="2896"/>
                    <a:pt x="15823" y="2939"/>
                    <a:pt x="15838" y="3210"/>
                  </a:cubicBezTo>
                  <a:cubicBezTo>
                    <a:pt x="15848" y="3382"/>
                    <a:pt x="15889" y="3541"/>
                    <a:pt x="15927" y="3563"/>
                  </a:cubicBezTo>
                  <a:cubicBezTo>
                    <a:pt x="15965" y="3584"/>
                    <a:pt x="16111" y="3603"/>
                    <a:pt x="16252" y="3604"/>
                  </a:cubicBezTo>
                  <a:cubicBezTo>
                    <a:pt x="16413" y="3604"/>
                    <a:pt x="16553" y="3638"/>
                    <a:pt x="16625" y="3695"/>
                  </a:cubicBezTo>
                  <a:cubicBezTo>
                    <a:pt x="16737" y="3784"/>
                    <a:pt x="16740" y="3783"/>
                    <a:pt x="16698" y="3657"/>
                  </a:cubicBezTo>
                  <a:cubicBezTo>
                    <a:pt x="16611" y="3394"/>
                    <a:pt x="16625" y="3315"/>
                    <a:pt x="16765" y="3329"/>
                  </a:cubicBezTo>
                  <a:cubicBezTo>
                    <a:pt x="16961" y="3347"/>
                    <a:pt x="16927" y="3307"/>
                    <a:pt x="16574" y="3104"/>
                  </a:cubicBezTo>
                  <a:cubicBezTo>
                    <a:pt x="16275" y="2932"/>
                    <a:pt x="16255" y="2907"/>
                    <a:pt x="16268" y="2733"/>
                  </a:cubicBezTo>
                  <a:cubicBezTo>
                    <a:pt x="16289" y="2455"/>
                    <a:pt x="16062" y="2299"/>
                    <a:pt x="15645" y="2299"/>
                  </a:cubicBezTo>
                  <a:cubicBezTo>
                    <a:pt x="15246" y="2299"/>
                    <a:pt x="14950" y="2422"/>
                    <a:pt x="14836" y="2639"/>
                  </a:cubicBezTo>
                  <a:cubicBezTo>
                    <a:pt x="14787" y="2731"/>
                    <a:pt x="14708" y="2978"/>
                    <a:pt x="14659" y="3189"/>
                  </a:cubicBezTo>
                  <a:cubicBezTo>
                    <a:pt x="14525" y="3761"/>
                    <a:pt x="14302" y="4053"/>
                    <a:pt x="14223" y="3756"/>
                  </a:cubicBezTo>
                  <a:cubicBezTo>
                    <a:pt x="14174" y="3567"/>
                    <a:pt x="14032" y="3519"/>
                    <a:pt x="13732" y="3592"/>
                  </a:cubicBezTo>
                  <a:cubicBezTo>
                    <a:pt x="13360" y="3681"/>
                    <a:pt x="13300" y="3672"/>
                    <a:pt x="13237" y="3524"/>
                  </a:cubicBezTo>
                  <a:cubicBezTo>
                    <a:pt x="13164" y="3349"/>
                    <a:pt x="13114" y="3360"/>
                    <a:pt x="13130" y="3546"/>
                  </a:cubicBezTo>
                  <a:cubicBezTo>
                    <a:pt x="13147" y="3749"/>
                    <a:pt x="13048" y="3844"/>
                    <a:pt x="12773" y="3883"/>
                  </a:cubicBezTo>
                  <a:cubicBezTo>
                    <a:pt x="12591" y="3910"/>
                    <a:pt x="12533" y="3945"/>
                    <a:pt x="12504" y="4047"/>
                  </a:cubicBezTo>
                  <a:cubicBezTo>
                    <a:pt x="12484" y="4119"/>
                    <a:pt x="12484" y="4214"/>
                    <a:pt x="12504" y="4260"/>
                  </a:cubicBezTo>
                  <a:cubicBezTo>
                    <a:pt x="12603" y="4492"/>
                    <a:pt x="12289" y="4434"/>
                    <a:pt x="11967" y="4161"/>
                  </a:cubicBezTo>
                  <a:cubicBezTo>
                    <a:pt x="11763" y="3987"/>
                    <a:pt x="11513" y="3567"/>
                    <a:pt x="11580" y="3507"/>
                  </a:cubicBezTo>
                  <a:cubicBezTo>
                    <a:pt x="11601" y="3488"/>
                    <a:pt x="11729" y="3449"/>
                    <a:pt x="11862" y="3420"/>
                  </a:cubicBezTo>
                  <a:lnTo>
                    <a:pt x="12104" y="3367"/>
                  </a:lnTo>
                  <a:lnTo>
                    <a:pt x="12104" y="3039"/>
                  </a:lnTo>
                  <a:cubicBezTo>
                    <a:pt x="12104" y="2728"/>
                    <a:pt x="12114" y="2701"/>
                    <a:pt x="12297" y="2566"/>
                  </a:cubicBezTo>
                  <a:cubicBezTo>
                    <a:pt x="12530" y="2396"/>
                    <a:pt x="12769" y="1973"/>
                    <a:pt x="12770" y="1734"/>
                  </a:cubicBezTo>
                  <a:cubicBezTo>
                    <a:pt x="12771" y="1472"/>
                    <a:pt x="12630" y="1276"/>
                    <a:pt x="12380" y="1192"/>
                  </a:cubicBezTo>
                  <a:cubicBezTo>
                    <a:pt x="12155" y="1115"/>
                    <a:pt x="11735" y="1104"/>
                    <a:pt x="11515" y="1167"/>
                  </a:cubicBezTo>
                  <a:cubicBezTo>
                    <a:pt x="11431" y="1192"/>
                    <a:pt x="11320" y="1161"/>
                    <a:pt x="11158" y="1066"/>
                  </a:cubicBezTo>
                  <a:cubicBezTo>
                    <a:pt x="10946" y="941"/>
                    <a:pt x="10926" y="910"/>
                    <a:pt x="10954" y="757"/>
                  </a:cubicBezTo>
                  <a:cubicBezTo>
                    <a:pt x="10971" y="660"/>
                    <a:pt x="10956" y="573"/>
                    <a:pt x="10919" y="552"/>
                  </a:cubicBezTo>
                  <a:cubicBezTo>
                    <a:pt x="10803" y="488"/>
                    <a:pt x="10847" y="306"/>
                    <a:pt x="10986" y="273"/>
                  </a:cubicBezTo>
                  <a:cubicBezTo>
                    <a:pt x="11116" y="241"/>
                    <a:pt x="11114" y="240"/>
                    <a:pt x="10970" y="207"/>
                  </a:cubicBezTo>
                  <a:cubicBezTo>
                    <a:pt x="10882" y="188"/>
                    <a:pt x="10828" y="140"/>
                    <a:pt x="10833" y="87"/>
                  </a:cubicBezTo>
                  <a:cubicBezTo>
                    <a:pt x="10837" y="39"/>
                    <a:pt x="10818" y="0"/>
                    <a:pt x="10790" y="0"/>
                  </a:cubicBezTo>
                  <a:close/>
                  <a:moveTo>
                    <a:pt x="10825" y="3601"/>
                  </a:moveTo>
                  <a:cubicBezTo>
                    <a:pt x="10857" y="3606"/>
                    <a:pt x="10923" y="3721"/>
                    <a:pt x="10973" y="3857"/>
                  </a:cubicBezTo>
                  <a:cubicBezTo>
                    <a:pt x="10987" y="3897"/>
                    <a:pt x="11006" y="3939"/>
                    <a:pt x="11026" y="3980"/>
                  </a:cubicBezTo>
                  <a:cubicBezTo>
                    <a:pt x="11086" y="4104"/>
                    <a:pt x="11168" y="4229"/>
                    <a:pt x="11263" y="4346"/>
                  </a:cubicBezTo>
                  <a:cubicBezTo>
                    <a:pt x="11294" y="4386"/>
                    <a:pt x="11326" y="4424"/>
                    <a:pt x="11360" y="4460"/>
                  </a:cubicBezTo>
                  <a:cubicBezTo>
                    <a:pt x="11393" y="4496"/>
                    <a:pt x="11427" y="4531"/>
                    <a:pt x="11462" y="4564"/>
                  </a:cubicBezTo>
                  <a:cubicBezTo>
                    <a:pt x="11497" y="4596"/>
                    <a:pt x="11534" y="4627"/>
                    <a:pt x="11569" y="4655"/>
                  </a:cubicBezTo>
                  <a:cubicBezTo>
                    <a:pt x="11605" y="4683"/>
                    <a:pt x="11639" y="4708"/>
                    <a:pt x="11674" y="4730"/>
                  </a:cubicBezTo>
                  <a:cubicBezTo>
                    <a:pt x="11796" y="4806"/>
                    <a:pt x="11963" y="4948"/>
                    <a:pt x="12045" y="5044"/>
                  </a:cubicBezTo>
                  <a:cubicBezTo>
                    <a:pt x="12082" y="5087"/>
                    <a:pt x="12121" y="5124"/>
                    <a:pt x="12163" y="5155"/>
                  </a:cubicBezTo>
                  <a:cubicBezTo>
                    <a:pt x="12191" y="5175"/>
                    <a:pt x="12221" y="5193"/>
                    <a:pt x="12251" y="5208"/>
                  </a:cubicBezTo>
                  <a:cubicBezTo>
                    <a:pt x="12282" y="5222"/>
                    <a:pt x="12313" y="5233"/>
                    <a:pt x="12345" y="5241"/>
                  </a:cubicBezTo>
                  <a:cubicBezTo>
                    <a:pt x="12362" y="5246"/>
                    <a:pt x="12380" y="5248"/>
                    <a:pt x="12397" y="5251"/>
                  </a:cubicBezTo>
                  <a:cubicBezTo>
                    <a:pt x="12430" y="5257"/>
                    <a:pt x="12459" y="5264"/>
                    <a:pt x="12485" y="5270"/>
                  </a:cubicBezTo>
                  <a:cubicBezTo>
                    <a:pt x="12512" y="5276"/>
                    <a:pt x="12534" y="5283"/>
                    <a:pt x="12552" y="5290"/>
                  </a:cubicBezTo>
                  <a:cubicBezTo>
                    <a:pt x="12581" y="5300"/>
                    <a:pt x="12600" y="5309"/>
                    <a:pt x="12611" y="5321"/>
                  </a:cubicBezTo>
                  <a:cubicBezTo>
                    <a:pt x="12615" y="5325"/>
                    <a:pt x="12620" y="5329"/>
                    <a:pt x="12622" y="5333"/>
                  </a:cubicBezTo>
                  <a:cubicBezTo>
                    <a:pt x="12638" y="5366"/>
                    <a:pt x="12593" y="5406"/>
                    <a:pt x="12491" y="5454"/>
                  </a:cubicBezTo>
                  <a:cubicBezTo>
                    <a:pt x="12467" y="5465"/>
                    <a:pt x="12440" y="5478"/>
                    <a:pt x="12413" y="5495"/>
                  </a:cubicBezTo>
                  <a:cubicBezTo>
                    <a:pt x="12386" y="5511"/>
                    <a:pt x="12359" y="5531"/>
                    <a:pt x="12329" y="5552"/>
                  </a:cubicBezTo>
                  <a:cubicBezTo>
                    <a:pt x="12270" y="5596"/>
                    <a:pt x="12205" y="5650"/>
                    <a:pt x="12139" y="5709"/>
                  </a:cubicBezTo>
                  <a:cubicBezTo>
                    <a:pt x="12073" y="5769"/>
                    <a:pt x="12006" y="5836"/>
                    <a:pt x="11937" y="5907"/>
                  </a:cubicBezTo>
                  <a:cubicBezTo>
                    <a:pt x="11799" y="6050"/>
                    <a:pt x="11658" y="6211"/>
                    <a:pt x="11531" y="6373"/>
                  </a:cubicBezTo>
                  <a:cubicBezTo>
                    <a:pt x="11468" y="6454"/>
                    <a:pt x="11408" y="6535"/>
                    <a:pt x="11354" y="6614"/>
                  </a:cubicBezTo>
                  <a:cubicBezTo>
                    <a:pt x="11273" y="6732"/>
                    <a:pt x="11205" y="6844"/>
                    <a:pt x="11155" y="6944"/>
                  </a:cubicBezTo>
                  <a:cubicBezTo>
                    <a:pt x="11139" y="6978"/>
                    <a:pt x="11124" y="7011"/>
                    <a:pt x="11112" y="7041"/>
                  </a:cubicBezTo>
                  <a:cubicBezTo>
                    <a:pt x="11059" y="7175"/>
                    <a:pt x="10975" y="7379"/>
                    <a:pt x="10924" y="7494"/>
                  </a:cubicBezTo>
                  <a:cubicBezTo>
                    <a:pt x="10874" y="7609"/>
                    <a:pt x="10815" y="7721"/>
                    <a:pt x="10793" y="7745"/>
                  </a:cubicBezTo>
                  <a:cubicBezTo>
                    <a:pt x="10781" y="7757"/>
                    <a:pt x="10762" y="7747"/>
                    <a:pt x="10736" y="7716"/>
                  </a:cubicBezTo>
                  <a:cubicBezTo>
                    <a:pt x="10723" y="7701"/>
                    <a:pt x="10706" y="7680"/>
                    <a:pt x="10691" y="7656"/>
                  </a:cubicBezTo>
                  <a:cubicBezTo>
                    <a:pt x="10659" y="7607"/>
                    <a:pt x="10625" y="7541"/>
                    <a:pt x="10588" y="7465"/>
                  </a:cubicBezTo>
                  <a:cubicBezTo>
                    <a:pt x="10533" y="7352"/>
                    <a:pt x="10473" y="7214"/>
                    <a:pt x="10422" y="7070"/>
                  </a:cubicBezTo>
                  <a:cubicBezTo>
                    <a:pt x="10409" y="7033"/>
                    <a:pt x="10393" y="6993"/>
                    <a:pt x="10374" y="6949"/>
                  </a:cubicBezTo>
                  <a:cubicBezTo>
                    <a:pt x="10334" y="6862"/>
                    <a:pt x="10285" y="6766"/>
                    <a:pt x="10236" y="6684"/>
                  </a:cubicBezTo>
                  <a:cubicBezTo>
                    <a:pt x="10212" y="6642"/>
                    <a:pt x="10186" y="6602"/>
                    <a:pt x="10164" y="6570"/>
                  </a:cubicBezTo>
                  <a:cubicBezTo>
                    <a:pt x="9911" y="6212"/>
                    <a:pt x="9316" y="5613"/>
                    <a:pt x="9087" y="5485"/>
                  </a:cubicBezTo>
                  <a:cubicBezTo>
                    <a:pt x="9057" y="5469"/>
                    <a:pt x="9030" y="5453"/>
                    <a:pt x="9009" y="5439"/>
                  </a:cubicBezTo>
                  <a:cubicBezTo>
                    <a:pt x="8987" y="5425"/>
                    <a:pt x="8969" y="5413"/>
                    <a:pt x="8955" y="5401"/>
                  </a:cubicBezTo>
                  <a:cubicBezTo>
                    <a:pt x="8941" y="5389"/>
                    <a:pt x="8929" y="5377"/>
                    <a:pt x="8923" y="5367"/>
                  </a:cubicBezTo>
                  <a:cubicBezTo>
                    <a:pt x="8916" y="5357"/>
                    <a:pt x="8914" y="5347"/>
                    <a:pt x="8915" y="5338"/>
                  </a:cubicBezTo>
                  <a:cubicBezTo>
                    <a:pt x="8915" y="5334"/>
                    <a:pt x="8918" y="5330"/>
                    <a:pt x="8920" y="5326"/>
                  </a:cubicBezTo>
                  <a:cubicBezTo>
                    <a:pt x="8922" y="5321"/>
                    <a:pt x="8927" y="5317"/>
                    <a:pt x="8931" y="5314"/>
                  </a:cubicBezTo>
                  <a:cubicBezTo>
                    <a:pt x="8939" y="5306"/>
                    <a:pt x="8952" y="5299"/>
                    <a:pt x="8968" y="5292"/>
                  </a:cubicBezTo>
                  <a:cubicBezTo>
                    <a:pt x="9001" y="5279"/>
                    <a:pt x="9047" y="5267"/>
                    <a:pt x="9111" y="5256"/>
                  </a:cubicBezTo>
                  <a:cubicBezTo>
                    <a:pt x="9135" y="5251"/>
                    <a:pt x="9166" y="5242"/>
                    <a:pt x="9199" y="5227"/>
                  </a:cubicBezTo>
                  <a:cubicBezTo>
                    <a:pt x="9301" y="5182"/>
                    <a:pt x="9436" y="5092"/>
                    <a:pt x="9541" y="5000"/>
                  </a:cubicBezTo>
                  <a:cubicBezTo>
                    <a:pt x="9680" y="4877"/>
                    <a:pt x="9924" y="4668"/>
                    <a:pt x="10083" y="4535"/>
                  </a:cubicBezTo>
                  <a:cubicBezTo>
                    <a:pt x="10211" y="4428"/>
                    <a:pt x="10357" y="4263"/>
                    <a:pt x="10470" y="4100"/>
                  </a:cubicBezTo>
                  <a:cubicBezTo>
                    <a:pt x="10489" y="4073"/>
                    <a:pt x="10507" y="4047"/>
                    <a:pt x="10524" y="4021"/>
                  </a:cubicBezTo>
                  <a:cubicBezTo>
                    <a:pt x="10541" y="3994"/>
                    <a:pt x="10555" y="3967"/>
                    <a:pt x="10570" y="3941"/>
                  </a:cubicBezTo>
                  <a:cubicBezTo>
                    <a:pt x="10624" y="3845"/>
                    <a:pt x="10679" y="3759"/>
                    <a:pt x="10725" y="3698"/>
                  </a:cubicBezTo>
                  <a:cubicBezTo>
                    <a:pt x="10749" y="3667"/>
                    <a:pt x="10770" y="3642"/>
                    <a:pt x="10787" y="3625"/>
                  </a:cubicBezTo>
                  <a:cubicBezTo>
                    <a:pt x="10796" y="3617"/>
                    <a:pt x="10802" y="3610"/>
                    <a:pt x="10809" y="3606"/>
                  </a:cubicBezTo>
                  <a:cubicBezTo>
                    <a:pt x="10815" y="3602"/>
                    <a:pt x="10821" y="3601"/>
                    <a:pt x="10825" y="3601"/>
                  </a:cubicBezTo>
                  <a:close/>
                  <a:moveTo>
                    <a:pt x="10768" y="8095"/>
                  </a:moveTo>
                  <a:cubicBezTo>
                    <a:pt x="10814" y="8095"/>
                    <a:pt x="10976" y="8473"/>
                    <a:pt x="10943" y="8502"/>
                  </a:cubicBezTo>
                  <a:cubicBezTo>
                    <a:pt x="10897" y="8544"/>
                    <a:pt x="10616" y="8548"/>
                    <a:pt x="10588" y="8507"/>
                  </a:cubicBezTo>
                  <a:cubicBezTo>
                    <a:pt x="10583" y="8499"/>
                    <a:pt x="10588" y="8472"/>
                    <a:pt x="10597" y="8440"/>
                  </a:cubicBezTo>
                  <a:cubicBezTo>
                    <a:pt x="10598" y="8416"/>
                    <a:pt x="10608" y="8388"/>
                    <a:pt x="10623" y="8358"/>
                  </a:cubicBezTo>
                  <a:cubicBezTo>
                    <a:pt x="10633" y="8329"/>
                    <a:pt x="10645" y="8296"/>
                    <a:pt x="10664" y="8256"/>
                  </a:cubicBezTo>
                  <a:cubicBezTo>
                    <a:pt x="10675" y="8231"/>
                    <a:pt x="10685" y="8211"/>
                    <a:pt x="10696" y="8194"/>
                  </a:cubicBezTo>
                  <a:cubicBezTo>
                    <a:pt x="10725" y="8139"/>
                    <a:pt x="10754" y="8095"/>
                    <a:pt x="10768" y="8095"/>
                  </a:cubicBezTo>
                  <a:close/>
                  <a:moveTo>
                    <a:pt x="10795" y="8864"/>
                  </a:moveTo>
                  <a:cubicBezTo>
                    <a:pt x="10727" y="8864"/>
                    <a:pt x="10660" y="8888"/>
                    <a:pt x="10570" y="8939"/>
                  </a:cubicBezTo>
                  <a:cubicBezTo>
                    <a:pt x="10445" y="9009"/>
                    <a:pt x="10204" y="9067"/>
                    <a:pt x="10035" y="9067"/>
                  </a:cubicBezTo>
                  <a:cubicBezTo>
                    <a:pt x="9411" y="9067"/>
                    <a:pt x="9042" y="9750"/>
                    <a:pt x="9538" y="9988"/>
                  </a:cubicBezTo>
                  <a:cubicBezTo>
                    <a:pt x="9870" y="10147"/>
                    <a:pt x="9821" y="10288"/>
                    <a:pt x="9371" y="10456"/>
                  </a:cubicBezTo>
                  <a:cubicBezTo>
                    <a:pt x="9064" y="10571"/>
                    <a:pt x="8911" y="10577"/>
                    <a:pt x="8692" y="10488"/>
                  </a:cubicBezTo>
                  <a:cubicBezTo>
                    <a:pt x="8536" y="10424"/>
                    <a:pt x="8328" y="10401"/>
                    <a:pt x="8230" y="10434"/>
                  </a:cubicBezTo>
                  <a:cubicBezTo>
                    <a:pt x="7970" y="10524"/>
                    <a:pt x="8010" y="10776"/>
                    <a:pt x="8294" y="10842"/>
                  </a:cubicBezTo>
                  <a:cubicBezTo>
                    <a:pt x="8434" y="10875"/>
                    <a:pt x="8515" y="10956"/>
                    <a:pt x="8482" y="11033"/>
                  </a:cubicBezTo>
                  <a:cubicBezTo>
                    <a:pt x="8451" y="11106"/>
                    <a:pt x="8336" y="11629"/>
                    <a:pt x="8227" y="12193"/>
                  </a:cubicBezTo>
                  <a:cubicBezTo>
                    <a:pt x="8070" y="13005"/>
                    <a:pt x="7973" y="13264"/>
                    <a:pt x="7757" y="13442"/>
                  </a:cubicBezTo>
                  <a:lnTo>
                    <a:pt x="7483" y="13667"/>
                  </a:lnTo>
                  <a:lnTo>
                    <a:pt x="7781" y="13876"/>
                  </a:lnTo>
                  <a:cubicBezTo>
                    <a:pt x="8185" y="14161"/>
                    <a:pt x="8947" y="14160"/>
                    <a:pt x="9353" y="13874"/>
                  </a:cubicBezTo>
                  <a:cubicBezTo>
                    <a:pt x="9653" y="13662"/>
                    <a:pt x="9652" y="13661"/>
                    <a:pt x="9422" y="13490"/>
                  </a:cubicBezTo>
                  <a:cubicBezTo>
                    <a:pt x="9252" y="13364"/>
                    <a:pt x="9123" y="13002"/>
                    <a:pt x="8928" y="12113"/>
                  </a:cubicBezTo>
                  <a:cubicBezTo>
                    <a:pt x="8783" y="11450"/>
                    <a:pt x="8688" y="10886"/>
                    <a:pt x="8719" y="10859"/>
                  </a:cubicBezTo>
                  <a:cubicBezTo>
                    <a:pt x="8822" y="10766"/>
                    <a:pt x="10209" y="10809"/>
                    <a:pt x="10277" y="10907"/>
                  </a:cubicBezTo>
                  <a:cubicBezTo>
                    <a:pt x="10314" y="10961"/>
                    <a:pt x="10192" y="11104"/>
                    <a:pt x="10005" y="11228"/>
                  </a:cubicBezTo>
                  <a:cubicBezTo>
                    <a:pt x="9702" y="11429"/>
                    <a:pt x="9574" y="11621"/>
                    <a:pt x="9388" y="12152"/>
                  </a:cubicBezTo>
                  <a:cubicBezTo>
                    <a:pt x="9284" y="12447"/>
                    <a:pt x="9715" y="13118"/>
                    <a:pt x="10159" y="13353"/>
                  </a:cubicBezTo>
                  <a:cubicBezTo>
                    <a:pt x="10552" y="13561"/>
                    <a:pt x="10578" y="13605"/>
                    <a:pt x="10545" y="14011"/>
                  </a:cubicBezTo>
                  <a:cubicBezTo>
                    <a:pt x="10511" y="14437"/>
                    <a:pt x="10500" y="14447"/>
                    <a:pt x="10132" y="14414"/>
                  </a:cubicBezTo>
                  <a:cubicBezTo>
                    <a:pt x="9757" y="14381"/>
                    <a:pt x="9755" y="14382"/>
                    <a:pt x="9782" y="14798"/>
                  </a:cubicBezTo>
                  <a:cubicBezTo>
                    <a:pt x="9805" y="15142"/>
                    <a:pt x="9852" y="15217"/>
                    <a:pt x="10046" y="15220"/>
                  </a:cubicBezTo>
                  <a:cubicBezTo>
                    <a:pt x="10175" y="15222"/>
                    <a:pt x="10379" y="15287"/>
                    <a:pt x="10497" y="15367"/>
                  </a:cubicBezTo>
                  <a:cubicBezTo>
                    <a:pt x="10684" y="15494"/>
                    <a:pt x="10755" y="15494"/>
                    <a:pt x="11034" y="15365"/>
                  </a:cubicBezTo>
                  <a:cubicBezTo>
                    <a:pt x="11212" y="15282"/>
                    <a:pt x="11452" y="15215"/>
                    <a:pt x="11569" y="15215"/>
                  </a:cubicBezTo>
                  <a:cubicBezTo>
                    <a:pt x="11740" y="15215"/>
                    <a:pt x="11782" y="15135"/>
                    <a:pt x="11789" y="14800"/>
                  </a:cubicBezTo>
                  <a:cubicBezTo>
                    <a:pt x="11798" y="14394"/>
                    <a:pt x="11790" y="14383"/>
                    <a:pt x="11440" y="14414"/>
                  </a:cubicBezTo>
                  <a:cubicBezTo>
                    <a:pt x="11094" y="14445"/>
                    <a:pt x="11082" y="14432"/>
                    <a:pt x="11048" y="14016"/>
                  </a:cubicBezTo>
                  <a:cubicBezTo>
                    <a:pt x="11015" y="13613"/>
                    <a:pt x="11040" y="13569"/>
                    <a:pt x="11464" y="13329"/>
                  </a:cubicBezTo>
                  <a:cubicBezTo>
                    <a:pt x="12292" y="12861"/>
                    <a:pt x="12381" y="11921"/>
                    <a:pt x="11655" y="11308"/>
                  </a:cubicBezTo>
                  <a:cubicBezTo>
                    <a:pt x="11440" y="11126"/>
                    <a:pt x="11290" y="10939"/>
                    <a:pt x="11322" y="10893"/>
                  </a:cubicBezTo>
                  <a:cubicBezTo>
                    <a:pt x="11416" y="10756"/>
                    <a:pt x="12583" y="10795"/>
                    <a:pt x="12716" y="10939"/>
                  </a:cubicBezTo>
                  <a:cubicBezTo>
                    <a:pt x="12918" y="11156"/>
                    <a:pt x="12429" y="13279"/>
                    <a:pt x="12128" y="13493"/>
                  </a:cubicBezTo>
                  <a:cubicBezTo>
                    <a:pt x="11995" y="13588"/>
                    <a:pt x="11909" y="13683"/>
                    <a:pt x="11940" y="13705"/>
                  </a:cubicBezTo>
                  <a:cubicBezTo>
                    <a:pt x="12541" y="14149"/>
                    <a:pt x="13221" y="14212"/>
                    <a:pt x="13710" y="13867"/>
                  </a:cubicBezTo>
                  <a:cubicBezTo>
                    <a:pt x="14022" y="13647"/>
                    <a:pt x="14020" y="13645"/>
                    <a:pt x="13791" y="13483"/>
                  </a:cubicBezTo>
                  <a:cubicBezTo>
                    <a:pt x="13617" y="13361"/>
                    <a:pt x="13498" y="13028"/>
                    <a:pt x="13313" y="12147"/>
                  </a:cubicBezTo>
                  <a:lnTo>
                    <a:pt x="13068" y="10975"/>
                  </a:lnTo>
                  <a:lnTo>
                    <a:pt x="13331" y="10789"/>
                  </a:lnTo>
                  <a:cubicBezTo>
                    <a:pt x="13557" y="10632"/>
                    <a:pt x="13572" y="10591"/>
                    <a:pt x="13426" y="10504"/>
                  </a:cubicBezTo>
                  <a:cubicBezTo>
                    <a:pt x="13217" y="10381"/>
                    <a:pt x="12963" y="10372"/>
                    <a:pt x="12765" y="10485"/>
                  </a:cubicBezTo>
                  <a:cubicBezTo>
                    <a:pt x="12620" y="10567"/>
                    <a:pt x="11680" y="10406"/>
                    <a:pt x="11531" y="10273"/>
                  </a:cubicBezTo>
                  <a:cubicBezTo>
                    <a:pt x="11490" y="10236"/>
                    <a:pt x="11643" y="10136"/>
                    <a:pt x="11870" y="10051"/>
                  </a:cubicBezTo>
                  <a:cubicBezTo>
                    <a:pt x="12168" y="9939"/>
                    <a:pt x="12281" y="9835"/>
                    <a:pt x="12281" y="9670"/>
                  </a:cubicBezTo>
                  <a:cubicBezTo>
                    <a:pt x="12281" y="9344"/>
                    <a:pt x="11958" y="9067"/>
                    <a:pt x="11577" y="9067"/>
                  </a:cubicBezTo>
                  <a:cubicBezTo>
                    <a:pt x="11397" y="9067"/>
                    <a:pt x="11149" y="9009"/>
                    <a:pt x="11024" y="8939"/>
                  </a:cubicBezTo>
                  <a:cubicBezTo>
                    <a:pt x="10933" y="8888"/>
                    <a:pt x="10864" y="8864"/>
                    <a:pt x="10795" y="8864"/>
                  </a:cubicBezTo>
                  <a:close/>
                  <a:moveTo>
                    <a:pt x="11421" y="9171"/>
                  </a:moveTo>
                  <a:cubicBezTo>
                    <a:pt x="11441" y="9170"/>
                    <a:pt x="11459" y="9170"/>
                    <a:pt x="11478" y="9171"/>
                  </a:cubicBezTo>
                  <a:cubicBezTo>
                    <a:pt x="11732" y="9183"/>
                    <a:pt x="11940" y="9362"/>
                    <a:pt x="11940" y="9653"/>
                  </a:cubicBezTo>
                  <a:cubicBezTo>
                    <a:pt x="11940" y="10004"/>
                    <a:pt x="11466" y="10173"/>
                    <a:pt x="11094" y="9954"/>
                  </a:cubicBezTo>
                  <a:cubicBezTo>
                    <a:pt x="10842" y="9807"/>
                    <a:pt x="10776" y="9806"/>
                    <a:pt x="10489" y="9940"/>
                  </a:cubicBezTo>
                  <a:cubicBezTo>
                    <a:pt x="10072" y="10135"/>
                    <a:pt x="10040" y="10132"/>
                    <a:pt x="9758" y="9880"/>
                  </a:cubicBezTo>
                  <a:cubicBezTo>
                    <a:pt x="9545" y="9689"/>
                    <a:pt x="9538" y="9644"/>
                    <a:pt x="9686" y="9443"/>
                  </a:cubicBezTo>
                  <a:cubicBezTo>
                    <a:pt x="9898" y="9155"/>
                    <a:pt x="10297" y="9104"/>
                    <a:pt x="10575" y="9330"/>
                  </a:cubicBezTo>
                  <a:cubicBezTo>
                    <a:pt x="10779" y="9495"/>
                    <a:pt x="10810" y="9497"/>
                    <a:pt x="11005" y="9339"/>
                  </a:cubicBezTo>
                  <a:cubicBezTo>
                    <a:pt x="11138" y="9231"/>
                    <a:pt x="11285" y="9177"/>
                    <a:pt x="11421" y="9171"/>
                  </a:cubicBezTo>
                  <a:close/>
                  <a:moveTo>
                    <a:pt x="8316" y="12458"/>
                  </a:moveTo>
                  <a:cubicBezTo>
                    <a:pt x="8320" y="12457"/>
                    <a:pt x="8324" y="12458"/>
                    <a:pt x="8329" y="12458"/>
                  </a:cubicBezTo>
                  <a:cubicBezTo>
                    <a:pt x="8398" y="12464"/>
                    <a:pt x="8453" y="12623"/>
                    <a:pt x="8453" y="12926"/>
                  </a:cubicBezTo>
                  <a:cubicBezTo>
                    <a:pt x="8453" y="13217"/>
                    <a:pt x="8395" y="13421"/>
                    <a:pt x="8308" y="13447"/>
                  </a:cubicBezTo>
                  <a:cubicBezTo>
                    <a:pt x="8100" y="13509"/>
                    <a:pt x="8031" y="13264"/>
                    <a:pt x="8133" y="12825"/>
                  </a:cubicBezTo>
                  <a:cubicBezTo>
                    <a:pt x="8187" y="12591"/>
                    <a:pt x="8257" y="12471"/>
                    <a:pt x="8316" y="12458"/>
                  </a:cubicBezTo>
                  <a:close/>
                  <a:moveTo>
                    <a:pt x="8788" y="12482"/>
                  </a:moveTo>
                  <a:cubicBezTo>
                    <a:pt x="8896" y="12469"/>
                    <a:pt x="8957" y="12644"/>
                    <a:pt x="8993" y="13051"/>
                  </a:cubicBezTo>
                  <a:cubicBezTo>
                    <a:pt x="9021" y="13380"/>
                    <a:pt x="8874" y="13560"/>
                    <a:pt x="8702" y="13406"/>
                  </a:cubicBezTo>
                  <a:cubicBezTo>
                    <a:pt x="8581" y="13297"/>
                    <a:pt x="8608" y="12571"/>
                    <a:pt x="8737" y="12499"/>
                  </a:cubicBezTo>
                  <a:cubicBezTo>
                    <a:pt x="8755" y="12490"/>
                    <a:pt x="8773" y="12484"/>
                    <a:pt x="8788" y="12482"/>
                  </a:cubicBezTo>
                  <a:close/>
                  <a:moveTo>
                    <a:pt x="12681" y="12750"/>
                  </a:moveTo>
                  <a:cubicBezTo>
                    <a:pt x="12744" y="12753"/>
                    <a:pt x="12797" y="12902"/>
                    <a:pt x="12797" y="13080"/>
                  </a:cubicBezTo>
                  <a:cubicBezTo>
                    <a:pt x="12797" y="13381"/>
                    <a:pt x="12640" y="13555"/>
                    <a:pt x="12491" y="13421"/>
                  </a:cubicBezTo>
                  <a:cubicBezTo>
                    <a:pt x="12389" y="13330"/>
                    <a:pt x="12555" y="12744"/>
                    <a:pt x="12681" y="12750"/>
                  </a:cubicBezTo>
                  <a:close/>
                  <a:moveTo>
                    <a:pt x="13254" y="12827"/>
                  </a:moveTo>
                  <a:cubicBezTo>
                    <a:pt x="13316" y="12816"/>
                    <a:pt x="13386" y="12916"/>
                    <a:pt x="13407" y="13049"/>
                  </a:cubicBezTo>
                  <a:cubicBezTo>
                    <a:pt x="13454" y="13350"/>
                    <a:pt x="13236" y="13585"/>
                    <a:pt x="13133" y="13343"/>
                  </a:cubicBezTo>
                  <a:cubicBezTo>
                    <a:pt x="13042" y="13131"/>
                    <a:pt x="13107" y="12853"/>
                    <a:pt x="13254" y="12827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grpSp>
          <p:nvGrpSpPr>
            <p:cNvPr id="4" name="Группа 36"/>
            <p:cNvGrpSpPr/>
            <p:nvPr/>
          </p:nvGrpSpPr>
          <p:grpSpPr>
            <a:xfrm>
              <a:off x="10379664" y="4204934"/>
              <a:ext cx="1096726" cy="841853"/>
              <a:chOff x="10379664" y="4204934"/>
              <a:chExt cx="1096726" cy="841853"/>
            </a:xfrm>
          </p:grpSpPr>
          <p:sp>
            <p:nvSpPr>
              <p:cNvPr id="45" name="Соединит. линия"/>
              <p:cNvSpPr/>
              <p:nvPr/>
            </p:nvSpPr>
            <p:spPr>
              <a:xfrm>
                <a:off x="10379664" y="4204934"/>
                <a:ext cx="537717" cy="2141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322" extrusionOk="0">
                    <a:moveTo>
                      <a:pt x="0" y="20322"/>
                    </a:moveTo>
                    <a:cubicBezTo>
                      <a:pt x="5674" y="5429"/>
                      <a:pt x="12874" y="-1278"/>
                      <a:pt x="21600" y="20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6" name="Соединит. линия"/>
              <p:cNvSpPr/>
              <p:nvPr/>
            </p:nvSpPr>
            <p:spPr>
              <a:xfrm>
                <a:off x="10915609" y="4206330"/>
                <a:ext cx="495530" cy="3358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72" y="9138"/>
                      <a:pt x="9872" y="1938"/>
                      <a:pt x="0" y="0"/>
                    </a:cubicBezTo>
                  </a:path>
                </a:pathLst>
              </a:custGeom>
              <a:ln w="9525">
                <a:solidFill>
                  <a:srgbClr val="2E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7" name="Соединит. линия"/>
              <p:cNvSpPr/>
              <p:nvPr/>
            </p:nvSpPr>
            <p:spPr>
              <a:xfrm>
                <a:off x="11408016" y="4537049"/>
                <a:ext cx="68374" cy="509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6354" h="21600" extrusionOk="0">
                    <a:moveTo>
                      <a:pt x="5733" y="21600"/>
                    </a:moveTo>
                    <a:cubicBezTo>
                      <a:pt x="21600" y="14074"/>
                      <a:pt x="19689" y="6874"/>
                      <a:pt x="0" y="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</p:grpSp>
        <p:grpSp>
          <p:nvGrpSpPr>
            <p:cNvPr id="5" name="Группа 37"/>
            <p:cNvGrpSpPr/>
            <p:nvPr/>
          </p:nvGrpSpPr>
          <p:grpSpPr>
            <a:xfrm>
              <a:off x="10200622" y="4176732"/>
              <a:ext cx="765250" cy="1165061"/>
              <a:chOff x="10200622" y="4176732"/>
              <a:chExt cx="765250" cy="1165061"/>
            </a:xfrm>
          </p:grpSpPr>
          <p:sp>
            <p:nvSpPr>
              <p:cNvPr id="42" name="Соединит. линия"/>
              <p:cNvSpPr/>
              <p:nvPr/>
            </p:nvSpPr>
            <p:spPr>
              <a:xfrm>
                <a:off x="10200622" y="4828231"/>
                <a:ext cx="274697" cy="5135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7940" y="16433"/>
                      <a:pt x="740" y="9233"/>
                      <a:pt x="0" y="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3" name="Соединит. линия"/>
              <p:cNvSpPr/>
              <p:nvPr/>
            </p:nvSpPr>
            <p:spPr>
              <a:xfrm>
                <a:off x="10200666" y="4296822"/>
                <a:ext cx="272964" cy="5337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cubicBezTo>
                      <a:pt x="7509" y="5195"/>
                      <a:pt x="309" y="12395"/>
                      <a:pt x="0" y="2160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4" name="Соединит. линия"/>
              <p:cNvSpPr/>
              <p:nvPr/>
            </p:nvSpPr>
            <p:spPr>
              <a:xfrm>
                <a:off x="10469364" y="4176732"/>
                <a:ext cx="496508" cy="1232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691" extrusionOk="0">
                    <a:moveTo>
                      <a:pt x="21600" y="1362"/>
                    </a:moveTo>
                    <a:cubicBezTo>
                      <a:pt x="13440" y="-2909"/>
                      <a:pt x="6240" y="2867"/>
                      <a:pt x="0" y="18691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</p:grpSp>
        <p:sp>
          <p:nvSpPr>
            <p:cNvPr id="39" name="Соединит. линия"/>
            <p:cNvSpPr/>
            <p:nvPr/>
          </p:nvSpPr>
          <p:spPr>
            <a:xfrm>
              <a:off x="11359787" y="4689901"/>
              <a:ext cx="175092" cy="57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00" h="21600" extrusionOk="0">
                  <a:moveTo>
                    <a:pt x="17350" y="0"/>
                  </a:moveTo>
                  <a:cubicBezTo>
                    <a:pt x="21600" y="8053"/>
                    <a:pt x="15817" y="15253"/>
                    <a:pt x="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Соединит. линия"/>
            <p:cNvSpPr/>
            <p:nvPr/>
          </p:nvSpPr>
          <p:spPr>
            <a:xfrm>
              <a:off x="10774759" y="5264437"/>
              <a:ext cx="585875" cy="22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784" extrusionOk="0">
                  <a:moveTo>
                    <a:pt x="0" y="19347"/>
                  </a:moveTo>
                  <a:cubicBezTo>
                    <a:pt x="8286" y="21600"/>
                    <a:pt x="15486" y="15151"/>
                    <a:pt x="21600" y="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Соединит. линия"/>
            <p:cNvSpPr/>
            <p:nvPr/>
          </p:nvSpPr>
          <p:spPr>
            <a:xfrm>
              <a:off x="10301626" y="5207771"/>
              <a:ext cx="474857" cy="27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5672" y="12597"/>
                    <a:pt x="12872" y="19797"/>
                    <a:pt x="2160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324089" y="47803"/>
            <a:ext cx="79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Казначейство</a:t>
            </a:r>
            <a:b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endParaRPr lang="ru-RU" sz="700" b="1" dirty="0">
              <a:solidFill>
                <a:srgbClr val="1143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 bwMode="auto">
          <a:xfrm>
            <a:off x="749300" y="2709824"/>
            <a:ext cx="4737215" cy="457199"/>
          </a:xfrm>
          <a:prstGeom prst="roundRect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altLang="ru-R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49300" y="2746315"/>
            <a:ext cx="4648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algn="ctr">
              <a:defRPr/>
            </a:pPr>
            <a:r>
              <a:rPr lang="ru-RU" sz="10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Ссылки на чек - листы размещены </a:t>
            </a:r>
            <a:r>
              <a:rPr lang="ru-RU" sz="10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ФАП  в разделе </a:t>
            </a:r>
            <a:endParaRPr lang="ru-RU" sz="1000" b="1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algn="ctr">
              <a:defRPr/>
            </a:pPr>
            <a:r>
              <a:rPr lang="ru-RU" sz="10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0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Электронный бюджет</a:t>
            </a:r>
            <a:r>
              <a:rPr lang="ru-RU" sz="10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/ Передача </a:t>
            </a:r>
            <a:r>
              <a:rPr lang="ru-RU" sz="10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 ЛС на 71 ЛС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49300" y="555625"/>
            <a:ext cx="43434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bg1"/>
                </a:solidFill>
              </a:rPr>
              <a:t>Необходимо своевременно отражать результаты выполнения мероприятий, предусмотренных методикой миграции, в чек - листе по передаче данных</a:t>
            </a:r>
            <a:endParaRPr lang="ru-RU" sz="1000" b="1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4924" y="1210761"/>
            <a:ext cx="2581912" cy="144047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90166" y="1210761"/>
            <a:ext cx="2383534" cy="1444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94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9"/>
          <p:cNvSpPr/>
          <p:nvPr/>
        </p:nvSpPr>
        <p:spPr>
          <a:xfrm>
            <a:off x="4519472" y="207610"/>
            <a:ext cx="1240523" cy="27525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Прямоугольник с одним скругленным углом 22"/>
          <p:cNvSpPr/>
          <p:nvPr/>
        </p:nvSpPr>
        <p:spPr>
          <a:xfrm flipH="1" flipV="1">
            <a:off x="2425700" y="-12443"/>
            <a:ext cx="3340100" cy="452057"/>
          </a:xfrm>
          <a:prstGeom prst="round1Rect">
            <a:avLst/>
          </a:prstGeom>
          <a:solidFill>
            <a:srgbClr val="1143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490793" y="32414"/>
            <a:ext cx="3237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</a:rPr>
              <a:t>Протокол </a:t>
            </a:r>
            <a:r>
              <a:rPr lang="ru-RU" sz="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 передачи данных из ИС АСФК </a:t>
            </a:r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</a:rPr>
              <a:t>в </a:t>
            </a:r>
            <a:r>
              <a:rPr lang="ru-RU" sz="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 ГИИС </a:t>
            </a:r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</a:rPr>
              <a:t>«Электронный бюджет»</a:t>
            </a:r>
          </a:p>
        </p:txBody>
      </p:sp>
      <p:grpSp>
        <p:nvGrpSpPr>
          <p:cNvPr id="39" name="Группа 38"/>
          <p:cNvGrpSpPr/>
          <p:nvPr/>
        </p:nvGrpSpPr>
        <p:grpSpPr>
          <a:xfrm>
            <a:off x="63500" y="55969"/>
            <a:ext cx="300061" cy="294531"/>
            <a:chOff x="10200622" y="4176732"/>
            <a:chExt cx="1334257" cy="1309668"/>
          </a:xfrm>
        </p:grpSpPr>
        <p:sp>
          <p:nvSpPr>
            <p:cNvPr id="40" name="Кружок"/>
            <p:cNvSpPr/>
            <p:nvPr/>
          </p:nvSpPr>
          <p:spPr>
            <a:xfrm>
              <a:off x="10640463" y="4705221"/>
              <a:ext cx="425464" cy="425463"/>
            </a:xfrm>
            <a:prstGeom prst="ellipse">
              <a:avLst/>
            </a:prstGeom>
            <a:solidFill>
              <a:srgbClr val="013B5E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pic>
          <p:nvPicPr>
            <p:cNvPr id="41" name="30688_html_m284ef2b5.png" descr="30688_html_m284ef2b5.png"/>
            <p:cNvPicPr>
              <a:picLocks noChangeAspect="1"/>
            </p:cNvPicPr>
            <p:nvPr/>
          </p:nvPicPr>
          <p:blipFill>
            <a:blip r:embed="rId4" cstate="print">
              <a:extLst/>
            </a:blip>
            <a:srcRect l="834" t="717" r="570" b="416"/>
            <a:stretch>
              <a:fillRect/>
            </a:stretch>
          </p:blipFill>
          <p:spPr>
            <a:xfrm>
              <a:off x="10320321" y="4236767"/>
              <a:ext cx="1065747" cy="1189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81" extrusionOk="0">
                  <a:moveTo>
                    <a:pt x="10790" y="0"/>
                  </a:moveTo>
                  <a:cubicBezTo>
                    <a:pt x="10762" y="0"/>
                    <a:pt x="10739" y="36"/>
                    <a:pt x="10739" y="80"/>
                  </a:cubicBezTo>
                  <a:cubicBezTo>
                    <a:pt x="10739" y="124"/>
                    <a:pt x="10679" y="181"/>
                    <a:pt x="10607" y="207"/>
                  </a:cubicBezTo>
                  <a:cubicBezTo>
                    <a:pt x="10504" y="245"/>
                    <a:pt x="10499" y="255"/>
                    <a:pt x="10580" y="258"/>
                  </a:cubicBezTo>
                  <a:cubicBezTo>
                    <a:pt x="10730" y="263"/>
                    <a:pt x="10761" y="389"/>
                    <a:pt x="10650" y="540"/>
                  </a:cubicBezTo>
                  <a:cubicBezTo>
                    <a:pt x="10572" y="647"/>
                    <a:pt x="10569" y="693"/>
                    <a:pt x="10626" y="789"/>
                  </a:cubicBezTo>
                  <a:cubicBezTo>
                    <a:pt x="10685" y="888"/>
                    <a:pt x="10678" y="915"/>
                    <a:pt x="10586" y="972"/>
                  </a:cubicBezTo>
                  <a:cubicBezTo>
                    <a:pt x="10526" y="1009"/>
                    <a:pt x="10433" y="1078"/>
                    <a:pt x="10379" y="1126"/>
                  </a:cubicBezTo>
                  <a:cubicBezTo>
                    <a:pt x="10308" y="1189"/>
                    <a:pt x="10232" y="1204"/>
                    <a:pt x="10116" y="1177"/>
                  </a:cubicBezTo>
                  <a:cubicBezTo>
                    <a:pt x="9831" y="1112"/>
                    <a:pt x="9309" y="1136"/>
                    <a:pt x="9122" y="1223"/>
                  </a:cubicBezTo>
                  <a:cubicBezTo>
                    <a:pt x="8901" y="1325"/>
                    <a:pt x="8821" y="1450"/>
                    <a:pt x="8821" y="1696"/>
                  </a:cubicBezTo>
                  <a:cubicBezTo>
                    <a:pt x="8821" y="1966"/>
                    <a:pt x="8951" y="2209"/>
                    <a:pt x="9253" y="2499"/>
                  </a:cubicBezTo>
                  <a:cubicBezTo>
                    <a:pt x="9481" y="2718"/>
                    <a:pt x="9515" y="2778"/>
                    <a:pt x="9495" y="2931"/>
                  </a:cubicBezTo>
                  <a:cubicBezTo>
                    <a:pt x="9449" y="3274"/>
                    <a:pt x="9506" y="3385"/>
                    <a:pt x="9756" y="3423"/>
                  </a:cubicBezTo>
                  <a:cubicBezTo>
                    <a:pt x="9880" y="3442"/>
                    <a:pt x="9994" y="3472"/>
                    <a:pt x="10008" y="3493"/>
                  </a:cubicBezTo>
                  <a:cubicBezTo>
                    <a:pt x="10064" y="3573"/>
                    <a:pt x="9813" y="3954"/>
                    <a:pt x="9581" y="4141"/>
                  </a:cubicBezTo>
                  <a:cubicBezTo>
                    <a:pt x="9313" y="4359"/>
                    <a:pt x="9211" y="4367"/>
                    <a:pt x="9181" y="4173"/>
                  </a:cubicBezTo>
                  <a:cubicBezTo>
                    <a:pt x="9152" y="3992"/>
                    <a:pt x="9010" y="3871"/>
                    <a:pt x="8783" y="3833"/>
                  </a:cubicBezTo>
                  <a:cubicBezTo>
                    <a:pt x="8675" y="3814"/>
                    <a:pt x="8563" y="3761"/>
                    <a:pt x="8536" y="3715"/>
                  </a:cubicBezTo>
                  <a:cubicBezTo>
                    <a:pt x="8481" y="3619"/>
                    <a:pt x="8489" y="3414"/>
                    <a:pt x="8549" y="3360"/>
                  </a:cubicBezTo>
                  <a:cubicBezTo>
                    <a:pt x="8608" y="3307"/>
                    <a:pt x="8597" y="3237"/>
                    <a:pt x="8530" y="3237"/>
                  </a:cubicBezTo>
                  <a:cubicBezTo>
                    <a:pt x="8499" y="3237"/>
                    <a:pt x="8477" y="3256"/>
                    <a:pt x="8482" y="3278"/>
                  </a:cubicBezTo>
                  <a:cubicBezTo>
                    <a:pt x="8487" y="3299"/>
                    <a:pt x="8464" y="3377"/>
                    <a:pt x="8428" y="3454"/>
                  </a:cubicBezTo>
                  <a:cubicBezTo>
                    <a:pt x="8358" y="3607"/>
                    <a:pt x="8159" y="3693"/>
                    <a:pt x="8050" y="3616"/>
                  </a:cubicBezTo>
                  <a:cubicBezTo>
                    <a:pt x="7926" y="3529"/>
                    <a:pt x="7660" y="3494"/>
                    <a:pt x="7542" y="3551"/>
                  </a:cubicBezTo>
                  <a:cubicBezTo>
                    <a:pt x="7457" y="3591"/>
                    <a:pt x="7426" y="3661"/>
                    <a:pt x="7426" y="3811"/>
                  </a:cubicBezTo>
                  <a:cubicBezTo>
                    <a:pt x="7426" y="3923"/>
                    <a:pt x="7401" y="4030"/>
                    <a:pt x="7370" y="4047"/>
                  </a:cubicBezTo>
                  <a:cubicBezTo>
                    <a:pt x="7265" y="4106"/>
                    <a:pt x="6970" y="3599"/>
                    <a:pt x="6870" y="3191"/>
                  </a:cubicBezTo>
                  <a:cubicBezTo>
                    <a:pt x="6754" y="2716"/>
                    <a:pt x="6661" y="2537"/>
                    <a:pt x="6470" y="2424"/>
                  </a:cubicBezTo>
                  <a:cubicBezTo>
                    <a:pt x="5947" y="2116"/>
                    <a:pt x="5144" y="2339"/>
                    <a:pt x="5247" y="2764"/>
                  </a:cubicBezTo>
                  <a:cubicBezTo>
                    <a:pt x="5282" y="2908"/>
                    <a:pt x="5266" y="2934"/>
                    <a:pt x="5100" y="3015"/>
                  </a:cubicBezTo>
                  <a:cubicBezTo>
                    <a:pt x="4997" y="3065"/>
                    <a:pt x="4848" y="3157"/>
                    <a:pt x="4767" y="3218"/>
                  </a:cubicBezTo>
                  <a:lnTo>
                    <a:pt x="4619" y="3326"/>
                  </a:lnTo>
                  <a:lnTo>
                    <a:pt x="4758" y="3321"/>
                  </a:lnTo>
                  <a:cubicBezTo>
                    <a:pt x="4906" y="3316"/>
                    <a:pt x="4911" y="3332"/>
                    <a:pt x="4836" y="3630"/>
                  </a:cubicBezTo>
                  <a:cubicBezTo>
                    <a:pt x="4798" y="3783"/>
                    <a:pt x="4800" y="3784"/>
                    <a:pt x="4912" y="3695"/>
                  </a:cubicBezTo>
                  <a:cubicBezTo>
                    <a:pt x="4980" y="3641"/>
                    <a:pt x="5118" y="3604"/>
                    <a:pt x="5256" y="3604"/>
                  </a:cubicBezTo>
                  <a:cubicBezTo>
                    <a:pt x="5591" y="3604"/>
                    <a:pt x="5676" y="3524"/>
                    <a:pt x="5696" y="3186"/>
                  </a:cubicBezTo>
                  <a:cubicBezTo>
                    <a:pt x="5711" y="2940"/>
                    <a:pt x="5730" y="2896"/>
                    <a:pt x="5836" y="2882"/>
                  </a:cubicBezTo>
                  <a:cubicBezTo>
                    <a:pt x="5903" y="2874"/>
                    <a:pt x="6038" y="2926"/>
                    <a:pt x="6134" y="2998"/>
                  </a:cubicBezTo>
                  <a:cubicBezTo>
                    <a:pt x="6282" y="3110"/>
                    <a:pt x="6311" y="3178"/>
                    <a:pt x="6338" y="3449"/>
                  </a:cubicBezTo>
                  <a:cubicBezTo>
                    <a:pt x="6381" y="3873"/>
                    <a:pt x="6546" y="4102"/>
                    <a:pt x="7077" y="4482"/>
                  </a:cubicBezTo>
                  <a:lnTo>
                    <a:pt x="7217" y="4583"/>
                  </a:lnTo>
                  <a:lnTo>
                    <a:pt x="7037" y="4667"/>
                  </a:lnTo>
                  <a:cubicBezTo>
                    <a:pt x="6937" y="4714"/>
                    <a:pt x="6812" y="4736"/>
                    <a:pt x="6760" y="4718"/>
                  </a:cubicBezTo>
                  <a:cubicBezTo>
                    <a:pt x="6708" y="4700"/>
                    <a:pt x="6607" y="4710"/>
                    <a:pt x="6537" y="4740"/>
                  </a:cubicBezTo>
                  <a:cubicBezTo>
                    <a:pt x="6467" y="4769"/>
                    <a:pt x="6325" y="4822"/>
                    <a:pt x="6220" y="4858"/>
                  </a:cubicBezTo>
                  <a:cubicBezTo>
                    <a:pt x="6015" y="4927"/>
                    <a:pt x="5860" y="5087"/>
                    <a:pt x="5860" y="5227"/>
                  </a:cubicBezTo>
                  <a:cubicBezTo>
                    <a:pt x="5860" y="5293"/>
                    <a:pt x="5911" y="5311"/>
                    <a:pt x="6088" y="5306"/>
                  </a:cubicBezTo>
                  <a:cubicBezTo>
                    <a:pt x="6274" y="5302"/>
                    <a:pt x="6357" y="5335"/>
                    <a:pt x="6513" y="5470"/>
                  </a:cubicBezTo>
                  <a:cubicBezTo>
                    <a:pt x="6619" y="5563"/>
                    <a:pt x="6759" y="5639"/>
                    <a:pt x="6822" y="5639"/>
                  </a:cubicBezTo>
                  <a:cubicBezTo>
                    <a:pt x="6973" y="5639"/>
                    <a:pt x="7206" y="5790"/>
                    <a:pt x="7160" y="5856"/>
                  </a:cubicBezTo>
                  <a:cubicBezTo>
                    <a:pt x="7141" y="5885"/>
                    <a:pt x="7081" y="5893"/>
                    <a:pt x="7029" y="5873"/>
                  </a:cubicBezTo>
                  <a:cubicBezTo>
                    <a:pt x="6976" y="5853"/>
                    <a:pt x="6703" y="5819"/>
                    <a:pt x="6421" y="5796"/>
                  </a:cubicBezTo>
                  <a:cubicBezTo>
                    <a:pt x="6016" y="5764"/>
                    <a:pt x="5862" y="5726"/>
                    <a:pt x="5680" y="5618"/>
                  </a:cubicBezTo>
                  <a:cubicBezTo>
                    <a:pt x="5532" y="5530"/>
                    <a:pt x="5452" y="5507"/>
                    <a:pt x="5452" y="5550"/>
                  </a:cubicBezTo>
                  <a:cubicBezTo>
                    <a:pt x="5452" y="5735"/>
                    <a:pt x="5830" y="6006"/>
                    <a:pt x="6088" y="6006"/>
                  </a:cubicBezTo>
                  <a:cubicBezTo>
                    <a:pt x="6154" y="6006"/>
                    <a:pt x="6255" y="6049"/>
                    <a:pt x="6314" y="6102"/>
                  </a:cubicBezTo>
                  <a:cubicBezTo>
                    <a:pt x="6373" y="6156"/>
                    <a:pt x="6533" y="6211"/>
                    <a:pt x="6669" y="6228"/>
                  </a:cubicBezTo>
                  <a:cubicBezTo>
                    <a:pt x="6821" y="6246"/>
                    <a:pt x="7001" y="6319"/>
                    <a:pt x="7139" y="6418"/>
                  </a:cubicBezTo>
                  <a:cubicBezTo>
                    <a:pt x="7261" y="6507"/>
                    <a:pt x="7387" y="6580"/>
                    <a:pt x="7418" y="6580"/>
                  </a:cubicBezTo>
                  <a:cubicBezTo>
                    <a:pt x="7449" y="6580"/>
                    <a:pt x="7606" y="6641"/>
                    <a:pt x="7765" y="6715"/>
                  </a:cubicBezTo>
                  <a:cubicBezTo>
                    <a:pt x="7986" y="6818"/>
                    <a:pt x="8092" y="6912"/>
                    <a:pt x="8213" y="7113"/>
                  </a:cubicBezTo>
                  <a:cubicBezTo>
                    <a:pt x="8398" y="7419"/>
                    <a:pt x="8473" y="7951"/>
                    <a:pt x="8359" y="8143"/>
                  </a:cubicBezTo>
                  <a:cubicBezTo>
                    <a:pt x="8310" y="8225"/>
                    <a:pt x="8306" y="8279"/>
                    <a:pt x="8348" y="8317"/>
                  </a:cubicBezTo>
                  <a:cubicBezTo>
                    <a:pt x="8441" y="8400"/>
                    <a:pt x="8214" y="8753"/>
                    <a:pt x="7907" y="9002"/>
                  </a:cubicBezTo>
                  <a:cubicBezTo>
                    <a:pt x="7761" y="9120"/>
                    <a:pt x="7518" y="9325"/>
                    <a:pt x="7367" y="9458"/>
                  </a:cubicBezTo>
                  <a:lnTo>
                    <a:pt x="7093" y="9699"/>
                  </a:lnTo>
                  <a:lnTo>
                    <a:pt x="6867" y="9631"/>
                  </a:lnTo>
                  <a:cubicBezTo>
                    <a:pt x="6730" y="9589"/>
                    <a:pt x="6541" y="9459"/>
                    <a:pt x="6381" y="9298"/>
                  </a:cubicBezTo>
                  <a:cubicBezTo>
                    <a:pt x="6217" y="9133"/>
                    <a:pt x="6035" y="9007"/>
                    <a:pt x="5890" y="8963"/>
                  </a:cubicBezTo>
                  <a:cubicBezTo>
                    <a:pt x="5666" y="8895"/>
                    <a:pt x="5654" y="8882"/>
                    <a:pt x="5597" y="8584"/>
                  </a:cubicBezTo>
                  <a:lnTo>
                    <a:pt x="5540" y="8278"/>
                  </a:lnTo>
                  <a:lnTo>
                    <a:pt x="5758" y="8090"/>
                  </a:lnTo>
                  <a:cubicBezTo>
                    <a:pt x="5946" y="7928"/>
                    <a:pt x="5974" y="7871"/>
                    <a:pt x="5973" y="7673"/>
                  </a:cubicBezTo>
                  <a:cubicBezTo>
                    <a:pt x="5971" y="7381"/>
                    <a:pt x="5839" y="7138"/>
                    <a:pt x="5371" y="6568"/>
                  </a:cubicBezTo>
                  <a:cubicBezTo>
                    <a:pt x="5165" y="6318"/>
                    <a:pt x="4987" y="6084"/>
                    <a:pt x="4973" y="6047"/>
                  </a:cubicBezTo>
                  <a:cubicBezTo>
                    <a:pt x="4953" y="5992"/>
                    <a:pt x="4932" y="5992"/>
                    <a:pt x="4858" y="6047"/>
                  </a:cubicBezTo>
                  <a:cubicBezTo>
                    <a:pt x="4779" y="6106"/>
                    <a:pt x="4721" y="6037"/>
                    <a:pt x="4417" y="5524"/>
                  </a:cubicBezTo>
                  <a:cubicBezTo>
                    <a:pt x="4054" y="4910"/>
                    <a:pt x="3942" y="4633"/>
                    <a:pt x="3942" y="4351"/>
                  </a:cubicBezTo>
                  <a:cubicBezTo>
                    <a:pt x="3942" y="4260"/>
                    <a:pt x="3921" y="4171"/>
                    <a:pt x="3893" y="4156"/>
                  </a:cubicBezTo>
                  <a:cubicBezTo>
                    <a:pt x="3866" y="4141"/>
                    <a:pt x="3827" y="3977"/>
                    <a:pt x="3807" y="3792"/>
                  </a:cubicBezTo>
                  <a:cubicBezTo>
                    <a:pt x="3788" y="3606"/>
                    <a:pt x="3718" y="3189"/>
                    <a:pt x="3649" y="2865"/>
                  </a:cubicBezTo>
                  <a:cubicBezTo>
                    <a:pt x="3572" y="2503"/>
                    <a:pt x="3536" y="2192"/>
                    <a:pt x="3558" y="2053"/>
                  </a:cubicBezTo>
                  <a:cubicBezTo>
                    <a:pt x="3599" y="1783"/>
                    <a:pt x="3540" y="1770"/>
                    <a:pt x="3327" y="1997"/>
                  </a:cubicBezTo>
                  <a:cubicBezTo>
                    <a:pt x="3042" y="2299"/>
                    <a:pt x="2781" y="2972"/>
                    <a:pt x="2781" y="3394"/>
                  </a:cubicBezTo>
                  <a:cubicBezTo>
                    <a:pt x="2781" y="3477"/>
                    <a:pt x="2758" y="3557"/>
                    <a:pt x="2730" y="3572"/>
                  </a:cubicBezTo>
                  <a:cubicBezTo>
                    <a:pt x="2678" y="3601"/>
                    <a:pt x="2198" y="3062"/>
                    <a:pt x="2198" y="2974"/>
                  </a:cubicBezTo>
                  <a:cubicBezTo>
                    <a:pt x="2198" y="2946"/>
                    <a:pt x="2177" y="2923"/>
                    <a:pt x="2150" y="2923"/>
                  </a:cubicBezTo>
                  <a:cubicBezTo>
                    <a:pt x="2061" y="2923"/>
                    <a:pt x="1967" y="3501"/>
                    <a:pt x="1967" y="4052"/>
                  </a:cubicBezTo>
                  <a:cubicBezTo>
                    <a:pt x="1967" y="4347"/>
                    <a:pt x="1946" y="4601"/>
                    <a:pt x="1921" y="4614"/>
                  </a:cubicBezTo>
                  <a:cubicBezTo>
                    <a:pt x="1897" y="4628"/>
                    <a:pt x="1722" y="4499"/>
                    <a:pt x="1532" y="4330"/>
                  </a:cubicBezTo>
                  <a:cubicBezTo>
                    <a:pt x="1341" y="4160"/>
                    <a:pt x="1161" y="4021"/>
                    <a:pt x="1132" y="4021"/>
                  </a:cubicBezTo>
                  <a:cubicBezTo>
                    <a:pt x="1053" y="4021"/>
                    <a:pt x="1131" y="5252"/>
                    <a:pt x="1231" y="5586"/>
                  </a:cubicBezTo>
                  <a:cubicBezTo>
                    <a:pt x="1278" y="5744"/>
                    <a:pt x="1306" y="5891"/>
                    <a:pt x="1290" y="5914"/>
                  </a:cubicBezTo>
                  <a:cubicBezTo>
                    <a:pt x="1274" y="5937"/>
                    <a:pt x="1173" y="5891"/>
                    <a:pt x="1067" y="5811"/>
                  </a:cubicBezTo>
                  <a:cubicBezTo>
                    <a:pt x="414" y="5318"/>
                    <a:pt x="398" y="5311"/>
                    <a:pt x="398" y="5442"/>
                  </a:cubicBezTo>
                  <a:cubicBezTo>
                    <a:pt x="400" y="5900"/>
                    <a:pt x="654" y="6710"/>
                    <a:pt x="906" y="7067"/>
                  </a:cubicBezTo>
                  <a:cubicBezTo>
                    <a:pt x="997" y="7197"/>
                    <a:pt x="1066" y="7375"/>
                    <a:pt x="1075" y="7509"/>
                  </a:cubicBezTo>
                  <a:cubicBezTo>
                    <a:pt x="1084" y="7632"/>
                    <a:pt x="1143" y="7812"/>
                    <a:pt x="1209" y="7909"/>
                  </a:cubicBezTo>
                  <a:cubicBezTo>
                    <a:pt x="1343" y="8103"/>
                    <a:pt x="1290" y="8189"/>
                    <a:pt x="1094" y="8095"/>
                  </a:cubicBezTo>
                  <a:cubicBezTo>
                    <a:pt x="1028" y="8063"/>
                    <a:pt x="801" y="7982"/>
                    <a:pt x="586" y="7916"/>
                  </a:cubicBezTo>
                  <a:cubicBezTo>
                    <a:pt x="372" y="7851"/>
                    <a:pt x="146" y="7778"/>
                    <a:pt x="86" y="7755"/>
                  </a:cubicBezTo>
                  <a:cubicBezTo>
                    <a:pt x="-7" y="7718"/>
                    <a:pt x="-17" y="7731"/>
                    <a:pt x="19" y="7839"/>
                  </a:cubicBezTo>
                  <a:cubicBezTo>
                    <a:pt x="106" y="8099"/>
                    <a:pt x="410" y="8600"/>
                    <a:pt x="629" y="8850"/>
                  </a:cubicBezTo>
                  <a:cubicBezTo>
                    <a:pt x="754" y="8992"/>
                    <a:pt x="844" y="9126"/>
                    <a:pt x="828" y="9149"/>
                  </a:cubicBezTo>
                  <a:cubicBezTo>
                    <a:pt x="812" y="9172"/>
                    <a:pt x="673" y="9190"/>
                    <a:pt x="522" y="9190"/>
                  </a:cubicBezTo>
                  <a:cubicBezTo>
                    <a:pt x="370" y="9190"/>
                    <a:pt x="199" y="9220"/>
                    <a:pt x="143" y="9257"/>
                  </a:cubicBezTo>
                  <a:cubicBezTo>
                    <a:pt x="50" y="9319"/>
                    <a:pt x="72" y="9355"/>
                    <a:pt x="398" y="9675"/>
                  </a:cubicBezTo>
                  <a:cubicBezTo>
                    <a:pt x="594" y="9867"/>
                    <a:pt x="924" y="10122"/>
                    <a:pt x="1129" y="10241"/>
                  </a:cubicBezTo>
                  <a:cubicBezTo>
                    <a:pt x="1334" y="10361"/>
                    <a:pt x="1484" y="10480"/>
                    <a:pt x="1465" y="10509"/>
                  </a:cubicBezTo>
                  <a:cubicBezTo>
                    <a:pt x="1444" y="10539"/>
                    <a:pt x="1287" y="10552"/>
                    <a:pt x="1102" y="10538"/>
                  </a:cubicBezTo>
                  <a:cubicBezTo>
                    <a:pt x="923" y="10525"/>
                    <a:pt x="716" y="10526"/>
                    <a:pt x="643" y="10543"/>
                  </a:cubicBezTo>
                  <a:lnTo>
                    <a:pt x="522" y="10572"/>
                  </a:lnTo>
                  <a:cubicBezTo>
                    <a:pt x="521" y="10574"/>
                    <a:pt x="519" y="10575"/>
                    <a:pt x="519" y="10577"/>
                  </a:cubicBezTo>
                  <a:cubicBezTo>
                    <a:pt x="519" y="10579"/>
                    <a:pt x="519" y="10582"/>
                    <a:pt x="519" y="10584"/>
                  </a:cubicBezTo>
                  <a:lnTo>
                    <a:pt x="659" y="10758"/>
                  </a:lnTo>
                  <a:cubicBezTo>
                    <a:pt x="980" y="11149"/>
                    <a:pt x="1616" y="11409"/>
                    <a:pt x="2488" y="11508"/>
                  </a:cubicBezTo>
                  <a:cubicBezTo>
                    <a:pt x="2792" y="11542"/>
                    <a:pt x="3040" y="11594"/>
                    <a:pt x="3039" y="11621"/>
                  </a:cubicBezTo>
                  <a:cubicBezTo>
                    <a:pt x="3038" y="11649"/>
                    <a:pt x="2976" y="11843"/>
                    <a:pt x="2902" y="12053"/>
                  </a:cubicBezTo>
                  <a:cubicBezTo>
                    <a:pt x="2774" y="12416"/>
                    <a:pt x="2747" y="12939"/>
                    <a:pt x="2854" y="13035"/>
                  </a:cubicBezTo>
                  <a:cubicBezTo>
                    <a:pt x="2874" y="13052"/>
                    <a:pt x="3060" y="12960"/>
                    <a:pt x="3267" y="12827"/>
                  </a:cubicBezTo>
                  <a:cubicBezTo>
                    <a:pt x="3475" y="12694"/>
                    <a:pt x="3660" y="12605"/>
                    <a:pt x="3678" y="12632"/>
                  </a:cubicBezTo>
                  <a:cubicBezTo>
                    <a:pt x="3697" y="12658"/>
                    <a:pt x="3685" y="12842"/>
                    <a:pt x="3654" y="13037"/>
                  </a:cubicBezTo>
                  <a:cubicBezTo>
                    <a:pt x="3624" y="13232"/>
                    <a:pt x="3608" y="13398"/>
                    <a:pt x="3619" y="13408"/>
                  </a:cubicBezTo>
                  <a:cubicBezTo>
                    <a:pt x="3649" y="13435"/>
                    <a:pt x="3936" y="13294"/>
                    <a:pt x="4167" y="13138"/>
                  </a:cubicBezTo>
                  <a:cubicBezTo>
                    <a:pt x="4276" y="13065"/>
                    <a:pt x="4387" y="13020"/>
                    <a:pt x="4415" y="13035"/>
                  </a:cubicBezTo>
                  <a:cubicBezTo>
                    <a:pt x="4442" y="13050"/>
                    <a:pt x="4466" y="13202"/>
                    <a:pt x="4466" y="13372"/>
                  </a:cubicBezTo>
                  <a:cubicBezTo>
                    <a:pt x="4466" y="13540"/>
                    <a:pt x="4474" y="13676"/>
                    <a:pt x="4484" y="13681"/>
                  </a:cubicBezTo>
                  <a:cubicBezTo>
                    <a:pt x="4486" y="13682"/>
                    <a:pt x="4486" y="13680"/>
                    <a:pt x="4487" y="13681"/>
                  </a:cubicBezTo>
                  <a:cubicBezTo>
                    <a:pt x="4574" y="13679"/>
                    <a:pt x="4930" y="13543"/>
                    <a:pt x="5059" y="13462"/>
                  </a:cubicBezTo>
                  <a:cubicBezTo>
                    <a:pt x="5147" y="13407"/>
                    <a:pt x="5224" y="13380"/>
                    <a:pt x="5229" y="13404"/>
                  </a:cubicBezTo>
                  <a:cubicBezTo>
                    <a:pt x="5234" y="13427"/>
                    <a:pt x="5243" y="13471"/>
                    <a:pt x="5250" y="13500"/>
                  </a:cubicBezTo>
                  <a:cubicBezTo>
                    <a:pt x="5258" y="13529"/>
                    <a:pt x="5267" y="13599"/>
                    <a:pt x="5272" y="13657"/>
                  </a:cubicBezTo>
                  <a:cubicBezTo>
                    <a:pt x="5289" y="13893"/>
                    <a:pt x="5366" y="13915"/>
                    <a:pt x="5640" y="13770"/>
                  </a:cubicBezTo>
                  <a:cubicBezTo>
                    <a:pt x="5781" y="13696"/>
                    <a:pt x="5932" y="13600"/>
                    <a:pt x="5973" y="13556"/>
                  </a:cubicBezTo>
                  <a:cubicBezTo>
                    <a:pt x="6074" y="13446"/>
                    <a:pt x="6150" y="13500"/>
                    <a:pt x="6150" y="13681"/>
                  </a:cubicBezTo>
                  <a:cubicBezTo>
                    <a:pt x="6150" y="14039"/>
                    <a:pt x="6333" y="14090"/>
                    <a:pt x="6720" y="13838"/>
                  </a:cubicBezTo>
                  <a:cubicBezTo>
                    <a:pt x="6852" y="13752"/>
                    <a:pt x="6973" y="13681"/>
                    <a:pt x="6986" y="13681"/>
                  </a:cubicBezTo>
                  <a:cubicBezTo>
                    <a:pt x="6994" y="13681"/>
                    <a:pt x="7026" y="13722"/>
                    <a:pt x="7064" y="13773"/>
                  </a:cubicBezTo>
                  <a:cubicBezTo>
                    <a:pt x="6827" y="13321"/>
                    <a:pt x="6736" y="12850"/>
                    <a:pt x="6736" y="12193"/>
                  </a:cubicBezTo>
                  <a:cubicBezTo>
                    <a:pt x="6736" y="11461"/>
                    <a:pt x="6790" y="11171"/>
                    <a:pt x="6988" y="10784"/>
                  </a:cubicBezTo>
                  <a:cubicBezTo>
                    <a:pt x="7338" y="10105"/>
                    <a:pt x="8301" y="9226"/>
                    <a:pt x="9068" y="8888"/>
                  </a:cubicBezTo>
                  <a:cubicBezTo>
                    <a:pt x="9618" y="8646"/>
                    <a:pt x="9849" y="8606"/>
                    <a:pt x="10682" y="8609"/>
                  </a:cubicBezTo>
                  <a:cubicBezTo>
                    <a:pt x="11799" y="8612"/>
                    <a:pt x="11961" y="8644"/>
                    <a:pt x="12754" y="9031"/>
                  </a:cubicBezTo>
                  <a:cubicBezTo>
                    <a:pt x="14552" y="9908"/>
                    <a:pt x="15351" y="11994"/>
                    <a:pt x="14522" y="13645"/>
                  </a:cubicBezTo>
                  <a:cubicBezTo>
                    <a:pt x="14170" y="14344"/>
                    <a:pt x="13755" y="14761"/>
                    <a:pt x="13498" y="14672"/>
                  </a:cubicBezTo>
                  <a:cubicBezTo>
                    <a:pt x="13405" y="14640"/>
                    <a:pt x="13299" y="14684"/>
                    <a:pt x="13262" y="14771"/>
                  </a:cubicBezTo>
                  <a:cubicBezTo>
                    <a:pt x="13224" y="14858"/>
                    <a:pt x="13124" y="14905"/>
                    <a:pt x="13036" y="14875"/>
                  </a:cubicBezTo>
                  <a:cubicBezTo>
                    <a:pt x="12940" y="14842"/>
                    <a:pt x="12853" y="14904"/>
                    <a:pt x="12816" y="15032"/>
                  </a:cubicBezTo>
                  <a:cubicBezTo>
                    <a:pt x="12771" y="15183"/>
                    <a:pt x="12687" y="15227"/>
                    <a:pt x="12523" y="15189"/>
                  </a:cubicBezTo>
                  <a:cubicBezTo>
                    <a:pt x="12352" y="15149"/>
                    <a:pt x="12286" y="15192"/>
                    <a:pt x="12260" y="15355"/>
                  </a:cubicBezTo>
                  <a:cubicBezTo>
                    <a:pt x="12240" y="15475"/>
                    <a:pt x="12097" y="15628"/>
                    <a:pt x="11940" y="15695"/>
                  </a:cubicBezTo>
                  <a:cubicBezTo>
                    <a:pt x="11490" y="15888"/>
                    <a:pt x="10568" y="15933"/>
                    <a:pt x="9882" y="15799"/>
                  </a:cubicBezTo>
                  <a:cubicBezTo>
                    <a:pt x="9314" y="15688"/>
                    <a:pt x="9248" y="15647"/>
                    <a:pt x="9194" y="15369"/>
                  </a:cubicBezTo>
                  <a:cubicBezTo>
                    <a:pt x="9154" y="15164"/>
                    <a:pt x="9102" y="15104"/>
                    <a:pt x="9041" y="15191"/>
                  </a:cubicBezTo>
                  <a:cubicBezTo>
                    <a:pt x="8917" y="15367"/>
                    <a:pt x="8737" y="15250"/>
                    <a:pt x="8737" y="14993"/>
                  </a:cubicBezTo>
                  <a:cubicBezTo>
                    <a:pt x="8737" y="14843"/>
                    <a:pt x="8685" y="14801"/>
                    <a:pt x="8555" y="14846"/>
                  </a:cubicBezTo>
                  <a:cubicBezTo>
                    <a:pt x="8433" y="14888"/>
                    <a:pt x="8354" y="14839"/>
                    <a:pt x="8313" y="14699"/>
                  </a:cubicBezTo>
                  <a:cubicBezTo>
                    <a:pt x="8256" y="14505"/>
                    <a:pt x="8234" y="14503"/>
                    <a:pt x="8047" y="14655"/>
                  </a:cubicBezTo>
                  <a:cubicBezTo>
                    <a:pt x="7858" y="14808"/>
                    <a:pt x="7826" y="14796"/>
                    <a:pt x="7553" y="14475"/>
                  </a:cubicBezTo>
                  <a:cubicBezTo>
                    <a:pt x="7422" y="14321"/>
                    <a:pt x="7309" y="14174"/>
                    <a:pt x="7214" y="14028"/>
                  </a:cubicBezTo>
                  <a:cubicBezTo>
                    <a:pt x="7215" y="14057"/>
                    <a:pt x="7194" y="14073"/>
                    <a:pt x="7150" y="14093"/>
                  </a:cubicBezTo>
                  <a:cubicBezTo>
                    <a:pt x="7095" y="14119"/>
                    <a:pt x="6963" y="14157"/>
                    <a:pt x="6857" y="14178"/>
                  </a:cubicBezTo>
                  <a:cubicBezTo>
                    <a:pt x="6603" y="14227"/>
                    <a:pt x="6274" y="14491"/>
                    <a:pt x="6142" y="14752"/>
                  </a:cubicBezTo>
                  <a:cubicBezTo>
                    <a:pt x="5974" y="15084"/>
                    <a:pt x="5999" y="15571"/>
                    <a:pt x="6204" y="15941"/>
                  </a:cubicBezTo>
                  <a:lnTo>
                    <a:pt x="6370" y="16243"/>
                  </a:lnTo>
                  <a:lnTo>
                    <a:pt x="6542" y="16112"/>
                  </a:lnTo>
                  <a:cubicBezTo>
                    <a:pt x="6730" y="15971"/>
                    <a:pt x="6791" y="15993"/>
                    <a:pt x="6873" y="16233"/>
                  </a:cubicBezTo>
                  <a:cubicBezTo>
                    <a:pt x="6896" y="16300"/>
                    <a:pt x="7040" y="16479"/>
                    <a:pt x="7193" y="16631"/>
                  </a:cubicBezTo>
                  <a:cubicBezTo>
                    <a:pt x="7345" y="16782"/>
                    <a:pt x="7482" y="16936"/>
                    <a:pt x="7496" y="16973"/>
                  </a:cubicBezTo>
                  <a:cubicBezTo>
                    <a:pt x="7533" y="17073"/>
                    <a:pt x="7633" y="17000"/>
                    <a:pt x="7743" y="16790"/>
                  </a:cubicBezTo>
                  <a:cubicBezTo>
                    <a:pt x="7797" y="16689"/>
                    <a:pt x="7861" y="16607"/>
                    <a:pt x="7888" y="16607"/>
                  </a:cubicBezTo>
                  <a:cubicBezTo>
                    <a:pt x="7916" y="16607"/>
                    <a:pt x="7992" y="16690"/>
                    <a:pt x="8058" y="16790"/>
                  </a:cubicBezTo>
                  <a:cubicBezTo>
                    <a:pt x="8186" y="16986"/>
                    <a:pt x="8300" y="17018"/>
                    <a:pt x="8415" y="16894"/>
                  </a:cubicBezTo>
                  <a:cubicBezTo>
                    <a:pt x="8616" y="16676"/>
                    <a:pt x="8646" y="17070"/>
                    <a:pt x="8474" y="17673"/>
                  </a:cubicBezTo>
                  <a:cubicBezTo>
                    <a:pt x="8259" y="18429"/>
                    <a:pt x="7780" y="19223"/>
                    <a:pt x="7123" y="19909"/>
                  </a:cubicBezTo>
                  <a:lnTo>
                    <a:pt x="6835" y="20210"/>
                  </a:lnTo>
                  <a:lnTo>
                    <a:pt x="7123" y="20210"/>
                  </a:lnTo>
                  <a:cubicBezTo>
                    <a:pt x="7309" y="20210"/>
                    <a:pt x="7502" y="20166"/>
                    <a:pt x="7679" y="20085"/>
                  </a:cubicBezTo>
                  <a:cubicBezTo>
                    <a:pt x="7829" y="20017"/>
                    <a:pt x="7964" y="19980"/>
                    <a:pt x="7980" y="20003"/>
                  </a:cubicBezTo>
                  <a:cubicBezTo>
                    <a:pt x="7995" y="20025"/>
                    <a:pt x="7977" y="20163"/>
                    <a:pt x="7939" y="20309"/>
                  </a:cubicBezTo>
                  <a:cubicBezTo>
                    <a:pt x="7902" y="20455"/>
                    <a:pt x="7889" y="20590"/>
                    <a:pt x="7910" y="20608"/>
                  </a:cubicBezTo>
                  <a:cubicBezTo>
                    <a:pt x="7931" y="20627"/>
                    <a:pt x="8111" y="20572"/>
                    <a:pt x="8310" y="20483"/>
                  </a:cubicBezTo>
                  <a:cubicBezTo>
                    <a:pt x="8509" y="20394"/>
                    <a:pt x="8690" y="20333"/>
                    <a:pt x="8713" y="20345"/>
                  </a:cubicBezTo>
                  <a:cubicBezTo>
                    <a:pt x="8736" y="20358"/>
                    <a:pt x="8739" y="20497"/>
                    <a:pt x="8721" y="20654"/>
                  </a:cubicBezTo>
                  <a:cubicBezTo>
                    <a:pt x="8692" y="20911"/>
                    <a:pt x="8701" y="20941"/>
                    <a:pt x="8799" y="20941"/>
                  </a:cubicBezTo>
                  <a:cubicBezTo>
                    <a:pt x="9005" y="20941"/>
                    <a:pt x="9319" y="20838"/>
                    <a:pt x="9592" y="20683"/>
                  </a:cubicBezTo>
                  <a:cubicBezTo>
                    <a:pt x="9741" y="20598"/>
                    <a:pt x="9872" y="20545"/>
                    <a:pt x="9885" y="20565"/>
                  </a:cubicBezTo>
                  <a:cubicBezTo>
                    <a:pt x="9897" y="20585"/>
                    <a:pt x="9941" y="20711"/>
                    <a:pt x="9981" y="20845"/>
                  </a:cubicBezTo>
                  <a:cubicBezTo>
                    <a:pt x="10068" y="21134"/>
                    <a:pt x="10343" y="21449"/>
                    <a:pt x="10588" y="21542"/>
                  </a:cubicBezTo>
                  <a:cubicBezTo>
                    <a:pt x="10742" y="21600"/>
                    <a:pt x="10793" y="21596"/>
                    <a:pt x="10981" y="21510"/>
                  </a:cubicBezTo>
                  <a:cubicBezTo>
                    <a:pt x="11239" y="21392"/>
                    <a:pt x="11453" y="21146"/>
                    <a:pt x="11548" y="20862"/>
                  </a:cubicBezTo>
                  <a:cubicBezTo>
                    <a:pt x="11586" y="20747"/>
                    <a:pt x="11628" y="20622"/>
                    <a:pt x="11642" y="20584"/>
                  </a:cubicBezTo>
                  <a:cubicBezTo>
                    <a:pt x="11659" y="20535"/>
                    <a:pt x="11720" y="20554"/>
                    <a:pt x="11859" y="20649"/>
                  </a:cubicBezTo>
                  <a:cubicBezTo>
                    <a:pt x="12076" y="20798"/>
                    <a:pt x="12484" y="20941"/>
                    <a:pt x="12692" y="20941"/>
                  </a:cubicBezTo>
                  <a:cubicBezTo>
                    <a:pt x="12806" y="20941"/>
                    <a:pt x="12829" y="20913"/>
                    <a:pt x="12829" y="20787"/>
                  </a:cubicBezTo>
                  <a:cubicBezTo>
                    <a:pt x="12829" y="20703"/>
                    <a:pt x="12802" y="20571"/>
                    <a:pt x="12770" y="20495"/>
                  </a:cubicBezTo>
                  <a:cubicBezTo>
                    <a:pt x="12738" y="20419"/>
                    <a:pt x="12727" y="20338"/>
                    <a:pt x="12743" y="20314"/>
                  </a:cubicBezTo>
                  <a:cubicBezTo>
                    <a:pt x="12760" y="20290"/>
                    <a:pt x="12947" y="20352"/>
                    <a:pt x="13160" y="20452"/>
                  </a:cubicBezTo>
                  <a:cubicBezTo>
                    <a:pt x="13383" y="20556"/>
                    <a:pt x="13568" y="20613"/>
                    <a:pt x="13597" y="20587"/>
                  </a:cubicBezTo>
                  <a:cubicBezTo>
                    <a:pt x="13627" y="20560"/>
                    <a:pt x="13623" y="20443"/>
                    <a:pt x="13589" y="20309"/>
                  </a:cubicBezTo>
                  <a:cubicBezTo>
                    <a:pt x="13558" y="20183"/>
                    <a:pt x="13554" y="20061"/>
                    <a:pt x="13579" y="20039"/>
                  </a:cubicBezTo>
                  <a:cubicBezTo>
                    <a:pt x="13604" y="20017"/>
                    <a:pt x="13738" y="20044"/>
                    <a:pt x="13880" y="20102"/>
                  </a:cubicBezTo>
                  <a:cubicBezTo>
                    <a:pt x="14021" y="20160"/>
                    <a:pt x="14262" y="20207"/>
                    <a:pt x="14417" y="20208"/>
                  </a:cubicBezTo>
                  <a:lnTo>
                    <a:pt x="14696" y="20210"/>
                  </a:lnTo>
                  <a:cubicBezTo>
                    <a:pt x="14696" y="20210"/>
                    <a:pt x="14696" y="20209"/>
                    <a:pt x="14696" y="20208"/>
                  </a:cubicBezTo>
                  <a:lnTo>
                    <a:pt x="14425" y="19935"/>
                  </a:lnTo>
                  <a:cubicBezTo>
                    <a:pt x="13686" y="19197"/>
                    <a:pt x="13091" y="18115"/>
                    <a:pt x="12969" y="17287"/>
                  </a:cubicBezTo>
                  <a:cubicBezTo>
                    <a:pt x="12938" y="17077"/>
                    <a:pt x="12940" y="16965"/>
                    <a:pt x="12985" y="16923"/>
                  </a:cubicBezTo>
                  <a:cubicBezTo>
                    <a:pt x="12986" y="16921"/>
                    <a:pt x="12987" y="16917"/>
                    <a:pt x="12988" y="16916"/>
                  </a:cubicBezTo>
                  <a:cubicBezTo>
                    <a:pt x="12991" y="16908"/>
                    <a:pt x="12992" y="16904"/>
                    <a:pt x="12996" y="16899"/>
                  </a:cubicBezTo>
                  <a:cubicBezTo>
                    <a:pt x="13007" y="16884"/>
                    <a:pt x="13024" y="16879"/>
                    <a:pt x="13044" y="16887"/>
                  </a:cubicBezTo>
                  <a:cubicBezTo>
                    <a:pt x="13051" y="16889"/>
                    <a:pt x="13058" y="16893"/>
                    <a:pt x="13066" y="16899"/>
                  </a:cubicBezTo>
                  <a:cubicBezTo>
                    <a:pt x="13068" y="16901"/>
                    <a:pt x="13073" y="16906"/>
                    <a:pt x="13076" y="16908"/>
                  </a:cubicBezTo>
                  <a:cubicBezTo>
                    <a:pt x="13099" y="16913"/>
                    <a:pt x="13125" y="16920"/>
                    <a:pt x="13154" y="16932"/>
                  </a:cubicBezTo>
                  <a:cubicBezTo>
                    <a:pt x="13315" y="16999"/>
                    <a:pt x="13378" y="16960"/>
                    <a:pt x="13563" y="16679"/>
                  </a:cubicBezTo>
                  <a:cubicBezTo>
                    <a:pt x="13620" y="16592"/>
                    <a:pt x="13639" y="16604"/>
                    <a:pt x="13780" y="16805"/>
                  </a:cubicBezTo>
                  <a:lnTo>
                    <a:pt x="13936" y="17027"/>
                  </a:lnTo>
                  <a:lnTo>
                    <a:pt x="14229" y="16752"/>
                  </a:lnTo>
                  <a:cubicBezTo>
                    <a:pt x="14389" y="16600"/>
                    <a:pt x="14574" y="16377"/>
                    <a:pt x="14637" y="16255"/>
                  </a:cubicBezTo>
                  <a:cubicBezTo>
                    <a:pt x="14701" y="16133"/>
                    <a:pt x="14763" y="16033"/>
                    <a:pt x="14777" y="16033"/>
                  </a:cubicBezTo>
                  <a:cubicBezTo>
                    <a:pt x="14791" y="16033"/>
                    <a:pt x="14885" y="16076"/>
                    <a:pt x="14986" y="16132"/>
                  </a:cubicBezTo>
                  <a:lnTo>
                    <a:pt x="15172" y="16233"/>
                  </a:lnTo>
                  <a:lnTo>
                    <a:pt x="15336" y="15919"/>
                  </a:lnTo>
                  <a:cubicBezTo>
                    <a:pt x="15595" y="15427"/>
                    <a:pt x="15535" y="14802"/>
                    <a:pt x="15196" y="14475"/>
                  </a:cubicBezTo>
                  <a:cubicBezTo>
                    <a:pt x="15044" y="14328"/>
                    <a:pt x="14678" y="14151"/>
                    <a:pt x="14527" y="14151"/>
                  </a:cubicBezTo>
                  <a:cubicBezTo>
                    <a:pt x="14324" y="14151"/>
                    <a:pt x="14283" y="14051"/>
                    <a:pt x="14409" y="13860"/>
                  </a:cubicBezTo>
                  <a:cubicBezTo>
                    <a:pt x="14545" y="13652"/>
                    <a:pt x="14576" y="13646"/>
                    <a:pt x="14723" y="13794"/>
                  </a:cubicBezTo>
                  <a:cubicBezTo>
                    <a:pt x="14834" y="13906"/>
                    <a:pt x="15032" y="13998"/>
                    <a:pt x="15166" y="14016"/>
                  </a:cubicBezTo>
                  <a:cubicBezTo>
                    <a:pt x="15201" y="14017"/>
                    <a:pt x="15232" y="14016"/>
                    <a:pt x="15255" y="14014"/>
                  </a:cubicBezTo>
                  <a:cubicBezTo>
                    <a:pt x="15268" y="14010"/>
                    <a:pt x="15282" y="14007"/>
                    <a:pt x="15290" y="13999"/>
                  </a:cubicBezTo>
                  <a:cubicBezTo>
                    <a:pt x="15324" y="13969"/>
                    <a:pt x="15355" y="13844"/>
                    <a:pt x="15360" y="13722"/>
                  </a:cubicBezTo>
                  <a:cubicBezTo>
                    <a:pt x="15364" y="13600"/>
                    <a:pt x="15371" y="13479"/>
                    <a:pt x="15376" y="13454"/>
                  </a:cubicBezTo>
                  <a:cubicBezTo>
                    <a:pt x="15381" y="13429"/>
                    <a:pt x="15491" y="13494"/>
                    <a:pt x="15620" y="13599"/>
                  </a:cubicBezTo>
                  <a:cubicBezTo>
                    <a:pt x="15937" y="13856"/>
                    <a:pt x="16130" y="13935"/>
                    <a:pt x="16201" y="13835"/>
                  </a:cubicBezTo>
                  <a:cubicBezTo>
                    <a:pt x="16230" y="13794"/>
                    <a:pt x="16257" y="13686"/>
                    <a:pt x="16257" y="13594"/>
                  </a:cubicBezTo>
                  <a:cubicBezTo>
                    <a:pt x="16258" y="13418"/>
                    <a:pt x="16337" y="13327"/>
                    <a:pt x="16405" y="13425"/>
                  </a:cubicBezTo>
                  <a:cubicBezTo>
                    <a:pt x="16450" y="13491"/>
                    <a:pt x="16887" y="13679"/>
                    <a:pt x="16999" y="13681"/>
                  </a:cubicBezTo>
                  <a:cubicBezTo>
                    <a:pt x="17049" y="13682"/>
                    <a:pt x="17071" y="13587"/>
                    <a:pt x="17071" y="13377"/>
                  </a:cubicBezTo>
                  <a:cubicBezTo>
                    <a:pt x="17071" y="13210"/>
                    <a:pt x="17086" y="13057"/>
                    <a:pt x="17106" y="13039"/>
                  </a:cubicBezTo>
                  <a:cubicBezTo>
                    <a:pt x="17126" y="13022"/>
                    <a:pt x="17224" y="13062"/>
                    <a:pt x="17324" y="13129"/>
                  </a:cubicBezTo>
                  <a:cubicBezTo>
                    <a:pt x="17424" y="13196"/>
                    <a:pt x="17591" y="13291"/>
                    <a:pt x="17695" y="13339"/>
                  </a:cubicBezTo>
                  <a:lnTo>
                    <a:pt x="17883" y="13423"/>
                  </a:lnTo>
                  <a:lnTo>
                    <a:pt x="17883" y="13201"/>
                  </a:lnTo>
                  <a:cubicBezTo>
                    <a:pt x="17883" y="13078"/>
                    <a:pt x="17858" y="12901"/>
                    <a:pt x="17829" y="12808"/>
                  </a:cubicBezTo>
                  <a:cubicBezTo>
                    <a:pt x="17798" y="12711"/>
                    <a:pt x="17797" y="12626"/>
                    <a:pt x="17826" y="12610"/>
                  </a:cubicBezTo>
                  <a:cubicBezTo>
                    <a:pt x="17854" y="12594"/>
                    <a:pt x="18038" y="12687"/>
                    <a:pt x="18235" y="12818"/>
                  </a:cubicBezTo>
                  <a:cubicBezTo>
                    <a:pt x="18431" y="12948"/>
                    <a:pt x="18615" y="13056"/>
                    <a:pt x="18640" y="13056"/>
                  </a:cubicBezTo>
                  <a:cubicBezTo>
                    <a:pt x="18717" y="13056"/>
                    <a:pt x="18769" y="12646"/>
                    <a:pt x="18726" y="12388"/>
                  </a:cubicBezTo>
                  <a:cubicBezTo>
                    <a:pt x="18704" y="12256"/>
                    <a:pt x="18637" y="12034"/>
                    <a:pt x="18576" y="11894"/>
                  </a:cubicBezTo>
                  <a:cubicBezTo>
                    <a:pt x="18514" y="11754"/>
                    <a:pt x="18477" y="11616"/>
                    <a:pt x="18495" y="11590"/>
                  </a:cubicBezTo>
                  <a:cubicBezTo>
                    <a:pt x="18513" y="11563"/>
                    <a:pt x="18634" y="11542"/>
                    <a:pt x="18761" y="11542"/>
                  </a:cubicBezTo>
                  <a:cubicBezTo>
                    <a:pt x="19144" y="11542"/>
                    <a:pt x="19858" y="11385"/>
                    <a:pt x="20209" y="11226"/>
                  </a:cubicBezTo>
                  <a:cubicBezTo>
                    <a:pt x="20486" y="11100"/>
                    <a:pt x="20987" y="10684"/>
                    <a:pt x="20999" y="10579"/>
                  </a:cubicBezTo>
                  <a:cubicBezTo>
                    <a:pt x="20994" y="10572"/>
                    <a:pt x="20985" y="10564"/>
                    <a:pt x="20970" y="10557"/>
                  </a:cubicBezTo>
                  <a:cubicBezTo>
                    <a:pt x="20964" y="10555"/>
                    <a:pt x="20955" y="10555"/>
                    <a:pt x="20948" y="10553"/>
                  </a:cubicBezTo>
                  <a:cubicBezTo>
                    <a:pt x="20871" y="10545"/>
                    <a:pt x="20712" y="10541"/>
                    <a:pt x="20534" y="10543"/>
                  </a:cubicBezTo>
                  <a:cubicBezTo>
                    <a:pt x="20295" y="10546"/>
                    <a:pt x="20084" y="10530"/>
                    <a:pt x="20067" y="10504"/>
                  </a:cubicBezTo>
                  <a:cubicBezTo>
                    <a:pt x="20050" y="10479"/>
                    <a:pt x="20202" y="10360"/>
                    <a:pt x="20405" y="10241"/>
                  </a:cubicBezTo>
                  <a:cubicBezTo>
                    <a:pt x="20788" y="10019"/>
                    <a:pt x="21426" y="9446"/>
                    <a:pt x="21426" y="9325"/>
                  </a:cubicBezTo>
                  <a:cubicBezTo>
                    <a:pt x="21426" y="9243"/>
                    <a:pt x="21248" y="9193"/>
                    <a:pt x="20951" y="9192"/>
                  </a:cubicBezTo>
                  <a:cubicBezTo>
                    <a:pt x="20834" y="9192"/>
                    <a:pt x="20726" y="9170"/>
                    <a:pt x="20706" y="9144"/>
                  </a:cubicBezTo>
                  <a:cubicBezTo>
                    <a:pt x="20704" y="9144"/>
                    <a:pt x="20683" y="9144"/>
                    <a:pt x="20682" y="9144"/>
                  </a:cubicBezTo>
                  <a:cubicBezTo>
                    <a:pt x="20678" y="9143"/>
                    <a:pt x="20694" y="9121"/>
                    <a:pt x="20717" y="9093"/>
                  </a:cubicBezTo>
                  <a:cubicBezTo>
                    <a:pt x="20742" y="9040"/>
                    <a:pt x="20802" y="8956"/>
                    <a:pt x="20884" y="8869"/>
                  </a:cubicBezTo>
                  <a:cubicBezTo>
                    <a:pt x="21093" y="8645"/>
                    <a:pt x="21583" y="7801"/>
                    <a:pt x="21531" y="7755"/>
                  </a:cubicBezTo>
                  <a:cubicBezTo>
                    <a:pt x="21516" y="7741"/>
                    <a:pt x="21371" y="7777"/>
                    <a:pt x="21206" y="7834"/>
                  </a:cubicBezTo>
                  <a:cubicBezTo>
                    <a:pt x="21041" y="7891"/>
                    <a:pt x="20771" y="7985"/>
                    <a:pt x="20607" y="8042"/>
                  </a:cubicBezTo>
                  <a:cubicBezTo>
                    <a:pt x="20443" y="8098"/>
                    <a:pt x="20285" y="8132"/>
                    <a:pt x="20258" y="8116"/>
                  </a:cubicBezTo>
                  <a:cubicBezTo>
                    <a:pt x="20230" y="8101"/>
                    <a:pt x="20261" y="7997"/>
                    <a:pt x="20325" y="7885"/>
                  </a:cubicBezTo>
                  <a:cubicBezTo>
                    <a:pt x="20388" y="7773"/>
                    <a:pt x="20440" y="7615"/>
                    <a:pt x="20440" y="7535"/>
                  </a:cubicBezTo>
                  <a:cubicBezTo>
                    <a:pt x="20440" y="7455"/>
                    <a:pt x="20543" y="7201"/>
                    <a:pt x="20671" y="6971"/>
                  </a:cubicBezTo>
                  <a:cubicBezTo>
                    <a:pt x="20914" y="6534"/>
                    <a:pt x="21044" y="6139"/>
                    <a:pt x="21109" y="5620"/>
                  </a:cubicBezTo>
                  <a:lnTo>
                    <a:pt x="21147" y="5311"/>
                  </a:lnTo>
                  <a:lnTo>
                    <a:pt x="20865" y="5511"/>
                  </a:lnTo>
                  <a:cubicBezTo>
                    <a:pt x="20710" y="5622"/>
                    <a:pt x="20517" y="5769"/>
                    <a:pt x="20432" y="5837"/>
                  </a:cubicBezTo>
                  <a:cubicBezTo>
                    <a:pt x="20228" y="6003"/>
                    <a:pt x="20187" y="5923"/>
                    <a:pt x="20293" y="5560"/>
                  </a:cubicBezTo>
                  <a:cubicBezTo>
                    <a:pt x="20358" y="5335"/>
                    <a:pt x="20409" y="4952"/>
                    <a:pt x="20427" y="4634"/>
                  </a:cubicBezTo>
                  <a:lnTo>
                    <a:pt x="20435" y="4431"/>
                  </a:lnTo>
                  <a:cubicBezTo>
                    <a:pt x="20436" y="4320"/>
                    <a:pt x="20429" y="4226"/>
                    <a:pt x="20416" y="4166"/>
                  </a:cubicBezTo>
                  <a:lnTo>
                    <a:pt x="20378" y="3985"/>
                  </a:lnTo>
                  <a:lnTo>
                    <a:pt x="20008" y="4313"/>
                  </a:lnTo>
                  <a:cubicBezTo>
                    <a:pt x="19804" y="4493"/>
                    <a:pt x="19624" y="4627"/>
                    <a:pt x="19605" y="4609"/>
                  </a:cubicBezTo>
                  <a:cubicBezTo>
                    <a:pt x="19585" y="4592"/>
                    <a:pt x="19567" y="4363"/>
                    <a:pt x="19567" y="4100"/>
                  </a:cubicBezTo>
                  <a:cubicBezTo>
                    <a:pt x="19567" y="3666"/>
                    <a:pt x="19486" y="3069"/>
                    <a:pt x="19411" y="2960"/>
                  </a:cubicBezTo>
                  <a:cubicBezTo>
                    <a:pt x="19395" y="2936"/>
                    <a:pt x="19337" y="2974"/>
                    <a:pt x="19285" y="3044"/>
                  </a:cubicBezTo>
                  <a:cubicBezTo>
                    <a:pt x="19233" y="3114"/>
                    <a:pt x="19118" y="3272"/>
                    <a:pt x="19027" y="3394"/>
                  </a:cubicBezTo>
                  <a:cubicBezTo>
                    <a:pt x="18937" y="3516"/>
                    <a:pt x="18840" y="3595"/>
                    <a:pt x="18815" y="3570"/>
                  </a:cubicBezTo>
                  <a:cubicBezTo>
                    <a:pt x="18807" y="3562"/>
                    <a:pt x="18797" y="3532"/>
                    <a:pt x="18785" y="3495"/>
                  </a:cubicBezTo>
                  <a:cubicBezTo>
                    <a:pt x="18785" y="3493"/>
                    <a:pt x="18783" y="3492"/>
                    <a:pt x="18783" y="3490"/>
                  </a:cubicBezTo>
                  <a:cubicBezTo>
                    <a:pt x="18780" y="3484"/>
                    <a:pt x="18779" y="3476"/>
                    <a:pt x="18777" y="3468"/>
                  </a:cubicBezTo>
                  <a:cubicBezTo>
                    <a:pt x="18753" y="3386"/>
                    <a:pt x="18725" y="3265"/>
                    <a:pt x="18702" y="3133"/>
                  </a:cubicBezTo>
                  <a:cubicBezTo>
                    <a:pt x="18609" y="2599"/>
                    <a:pt x="18350" y="2115"/>
                    <a:pt x="18020" y="1862"/>
                  </a:cubicBezTo>
                  <a:lnTo>
                    <a:pt x="17893" y="1768"/>
                  </a:lnTo>
                  <a:lnTo>
                    <a:pt x="17950" y="1985"/>
                  </a:lnTo>
                  <a:cubicBezTo>
                    <a:pt x="18007" y="2213"/>
                    <a:pt x="18002" y="2250"/>
                    <a:pt x="17821" y="3124"/>
                  </a:cubicBezTo>
                  <a:cubicBezTo>
                    <a:pt x="17760" y="3419"/>
                    <a:pt x="17711" y="3755"/>
                    <a:pt x="17711" y="3869"/>
                  </a:cubicBezTo>
                  <a:cubicBezTo>
                    <a:pt x="17711" y="3983"/>
                    <a:pt x="17685" y="4116"/>
                    <a:pt x="17657" y="4166"/>
                  </a:cubicBezTo>
                  <a:cubicBezTo>
                    <a:pt x="17629" y="4215"/>
                    <a:pt x="17577" y="4396"/>
                    <a:pt x="17541" y="4568"/>
                  </a:cubicBezTo>
                  <a:cubicBezTo>
                    <a:pt x="17506" y="4741"/>
                    <a:pt x="17415" y="4989"/>
                    <a:pt x="17340" y="5118"/>
                  </a:cubicBezTo>
                  <a:cubicBezTo>
                    <a:pt x="17265" y="5248"/>
                    <a:pt x="17105" y="5523"/>
                    <a:pt x="16985" y="5731"/>
                  </a:cubicBezTo>
                  <a:cubicBezTo>
                    <a:pt x="16771" y="6104"/>
                    <a:pt x="16708" y="6162"/>
                    <a:pt x="16633" y="6054"/>
                  </a:cubicBezTo>
                  <a:cubicBezTo>
                    <a:pt x="16613" y="6024"/>
                    <a:pt x="16477" y="6160"/>
                    <a:pt x="16332" y="6356"/>
                  </a:cubicBezTo>
                  <a:cubicBezTo>
                    <a:pt x="16188" y="6551"/>
                    <a:pt x="15981" y="6808"/>
                    <a:pt x="15873" y="6927"/>
                  </a:cubicBezTo>
                  <a:cubicBezTo>
                    <a:pt x="15634" y="7193"/>
                    <a:pt x="15559" y="7359"/>
                    <a:pt x="15559" y="7632"/>
                  </a:cubicBezTo>
                  <a:cubicBezTo>
                    <a:pt x="15559" y="7876"/>
                    <a:pt x="15635" y="8027"/>
                    <a:pt x="15830" y="8172"/>
                  </a:cubicBezTo>
                  <a:cubicBezTo>
                    <a:pt x="15959" y="8268"/>
                    <a:pt x="15969" y="8301"/>
                    <a:pt x="15932" y="8582"/>
                  </a:cubicBezTo>
                  <a:cubicBezTo>
                    <a:pt x="15904" y="8795"/>
                    <a:pt x="15863" y="8893"/>
                    <a:pt x="15798" y="8910"/>
                  </a:cubicBezTo>
                  <a:cubicBezTo>
                    <a:pt x="15536" y="8978"/>
                    <a:pt x="15227" y="9162"/>
                    <a:pt x="15123" y="9310"/>
                  </a:cubicBezTo>
                  <a:cubicBezTo>
                    <a:pt x="15059" y="9404"/>
                    <a:pt x="14883" y="9535"/>
                    <a:pt x="14726" y="9605"/>
                  </a:cubicBezTo>
                  <a:lnTo>
                    <a:pt x="14446" y="9730"/>
                  </a:lnTo>
                  <a:lnTo>
                    <a:pt x="14234" y="9520"/>
                  </a:lnTo>
                  <a:cubicBezTo>
                    <a:pt x="14117" y="9405"/>
                    <a:pt x="13901" y="9226"/>
                    <a:pt x="13753" y="9122"/>
                  </a:cubicBezTo>
                  <a:cubicBezTo>
                    <a:pt x="13425" y="8892"/>
                    <a:pt x="13081" y="8435"/>
                    <a:pt x="13165" y="8341"/>
                  </a:cubicBezTo>
                  <a:cubicBezTo>
                    <a:pt x="13197" y="8304"/>
                    <a:pt x="13202" y="8231"/>
                    <a:pt x="13176" y="8172"/>
                  </a:cubicBezTo>
                  <a:cubicBezTo>
                    <a:pt x="13069" y="7933"/>
                    <a:pt x="13116" y="7500"/>
                    <a:pt x="13286" y="7178"/>
                  </a:cubicBezTo>
                  <a:cubicBezTo>
                    <a:pt x="13429" y="6907"/>
                    <a:pt x="13494" y="6845"/>
                    <a:pt x="13756" y="6722"/>
                  </a:cubicBezTo>
                  <a:cubicBezTo>
                    <a:pt x="13923" y="6644"/>
                    <a:pt x="14085" y="6580"/>
                    <a:pt x="14116" y="6580"/>
                  </a:cubicBezTo>
                  <a:cubicBezTo>
                    <a:pt x="14147" y="6580"/>
                    <a:pt x="14274" y="6505"/>
                    <a:pt x="14398" y="6416"/>
                  </a:cubicBezTo>
                  <a:cubicBezTo>
                    <a:pt x="14549" y="6307"/>
                    <a:pt x="14708" y="6246"/>
                    <a:pt x="14884" y="6228"/>
                  </a:cubicBezTo>
                  <a:cubicBezTo>
                    <a:pt x="15029" y="6213"/>
                    <a:pt x="15144" y="6177"/>
                    <a:pt x="15137" y="6146"/>
                  </a:cubicBezTo>
                  <a:cubicBezTo>
                    <a:pt x="15130" y="6115"/>
                    <a:pt x="15251" y="6058"/>
                    <a:pt x="15406" y="6023"/>
                  </a:cubicBezTo>
                  <a:cubicBezTo>
                    <a:pt x="15760" y="5941"/>
                    <a:pt x="15955" y="5826"/>
                    <a:pt x="16026" y="5659"/>
                  </a:cubicBezTo>
                  <a:cubicBezTo>
                    <a:pt x="16107" y="5468"/>
                    <a:pt x="16105" y="5468"/>
                    <a:pt x="15846" y="5622"/>
                  </a:cubicBezTo>
                  <a:cubicBezTo>
                    <a:pt x="15654" y="5737"/>
                    <a:pt x="15514" y="5769"/>
                    <a:pt x="15105" y="5799"/>
                  </a:cubicBezTo>
                  <a:cubicBezTo>
                    <a:pt x="14827" y="5818"/>
                    <a:pt x="14558" y="5851"/>
                    <a:pt x="14506" y="5871"/>
                  </a:cubicBezTo>
                  <a:cubicBezTo>
                    <a:pt x="14453" y="5891"/>
                    <a:pt x="14394" y="5885"/>
                    <a:pt x="14374" y="5856"/>
                  </a:cubicBezTo>
                  <a:cubicBezTo>
                    <a:pt x="14327" y="5788"/>
                    <a:pt x="14565" y="5639"/>
                    <a:pt x="14720" y="5639"/>
                  </a:cubicBezTo>
                  <a:cubicBezTo>
                    <a:pt x="14787" y="5639"/>
                    <a:pt x="14913" y="5571"/>
                    <a:pt x="15003" y="5487"/>
                  </a:cubicBezTo>
                  <a:cubicBezTo>
                    <a:pt x="15193" y="5309"/>
                    <a:pt x="15400" y="5251"/>
                    <a:pt x="15561" y="5328"/>
                  </a:cubicBezTo>
                  <a:cubicBezTo>
                    <a:pt x="15652" y="5372"/>
                    <a:pt x="15677" y="5367"/>
                    <a:pt x="15677" y="5306"/>
                  </a:cubicBezTo>
                  <a:cubicBezTo>
                    <a:pt x="15677" y="5114"/>
                    <a:pt x="15549" y="4952"/>
                    <a:pt x="15341" y="4877"/>
                  </a:cubicBezTo>
                  <a:cubicBezTo>
                    <a:pt x="15221" y="4834"/>
                    <a:pt x="15068" y="4775"/>
                    <a:pt x="15000" y="4744"/>
                  </a:cubicBezTo>
                  <a:cubicBezTo>
                    <a:pt x="14932" y="4714"/>
                    <a:pt x="14829" y="4699"/>
                    <a:pt x="14769" y="4711"/>
                  </a:cubicBezTo>
                  <a:cubicBezTo>
                    <a:pt x="14709" y="4723"/>
                    <a:pt x="14584" y="4701"/>
                    <a:pt x="14492" y="4660"/>
                  </a:cubicBezTo>
                  <a:lnTo>
                    <a:pt x="14326" y="4585"/>
                  </a:lnTo>
                  <a:lnTo>
                    <a:pt x="14624" y="4349"/>
                  </a:lnTo>
                  <a:cubicBezTo>
                    <a:pt x="14984" y="4066"/>
                    <a:pt x="15139" y="3815"/>
                    <a:pt x="15191" y="3423"/>
                  </a:cubicBezTo>
                  <a:cubicBezTo>
                    <a:pt x="15222" y="3184"/>
                    <a:pt x="15261" y="3105"/>
                    <a:pt x="15403" y="2998"/>
                  </a:cubicBezTo>
                  <a:cubicBezTo>
                    <a:pt x="15407" y="2995"/>
                    <a:pt x="15412" y="2994"/>
                    <a:pt x="15416" y="2991"/>
                  </a:cubicBezTo>
                  <a:cubicBezTo>
                    <a:pt x="15428" y="2982"/>
                    <a:pt x="15439" y="2973"/>
                    <a:pt x="15451" y="2967"/>
                  </a:cubicBezTo>
                  <a:cubicBezTo>
                    <a:pt x="15452" y="2966"/>
                    <a:pt x="15453" y="2965"/>
                    <a:pt x="15454" y="2964"/>
                  </a:cubicBezTo>
                  <a:cubicBezTo>
                    <a:pt x="15542" y="2911"/>
                    <a:pt x="15642" y="2875"/>
                    <a:pt x="15698" y="2882"/>
                  </a:cubicBezTo>
                  <a:cubicBezTo>
                    <a:pt x="15805" y="2896"/>
                    <a:pt x="15823" y="2939"/>
                    <a:pt x="15838" y="3210"/>
                  </a:cubicBezTo>
                  <a:cubicBezTo>
                    <a:pt x="15848" y="3382"/>
                    <a:pt x="15889" y="3541"/>
                    <a:pt x="15927" y="3563"/>
                  </a:cubicBezTo>
                  <a:cubicBezTo>
                    <a:pt x="15965" y="3584"/>
                    <a:pt x="16111" y="3603"/>
                    <a:pt x="16252" y="3604"/>
                  </a:cubicBezTo>
                  <a:cubicBezTo>
                    <a:pt x="16413" y="3604"/>
                    <a:pt x="16553" y="3638"/>
                    <a:pt x="16625" y="3695"/>
                  </a:cubicBezTo>
                  <a:cubicBezTo>
                    <a:pt x="16737" y="3784"/>
                    <a:pt x="16740" y="3783"/>
                    <a:pt x="16698" y="3657"/>
                  </a:cubicBezTo>
                  <a:cubicBezTo>
                    <a:pt x="16611" y="3394"/>
                    <a:pt x="16625" y="3315"/>
                    <a:pt x="16765" y="3329"/>
                  </a:cubicBezTo>
                  <a:cubicBezTo>
                    <a:pt x="16961" y="3347"/>
                    <a:pt x="16927" y="3307"/>
                    <a:pt x="16574" y="3104"/>
                  </a:cubicBezTo>
                  <a:cubicBezTo>
                    <a:pt x="16275" y="2932"/>
                    <a:pt x="16255" y="2907"/>
                    <a:pt x="16268" y="2733"/>
                  </a:cubicBezTo>
                  <a:cubicBezTo>
                    <a:pt x="16289" y="2455"/>
                    <a:pt x="16062" y="2299"/>
                    <a:pt x="15645" y="2299"/>
                  </a:cubicBezTo>
                  <a:cubicBezTo>
                    <a:pt x="15246" y="2299"/>
                    <a:pt x="14950" y="2422"/>
                    <a:pt x="14836" y="2639"/>
                  </a:cubicBezTo>
                  <a:cubicBezTo>
                    <a:pt x="14787" y="2731"/>
                    <a:pt x="14708" y="2978"/>
                    <a:pt x="14659" y="3189"/>
                  </a:cubicBezTo>
                  <a:cubicBezTo>
                    <a:pt x="14525" y="3761"/>
                    <a:pt x="14302" y="4053"/>
                    <a:pt x="14223" y="3756"/>
                  </a:cubicBezTo>
                  <a:cubicBezTo>
                    <a:pt x="14174" y="3567"/>
                    <a:pt x="14032" y="3519"/>
                    <a:pt x="13732" y="3592"/>
                  </a:cubicBezTo>
                  <a:cubicBezTo>
                    <a:pt x="13360" y="3681"/>
                    <a:pt x="13300" y="3672"/>
                    <a:pt x="13237" y="3524"/>
                  </a:cubicBezTo>
                  <a:cubicBezTo>
                    <a:pt x="13164" y="3349"/>
                    <a:pt x="13114" y="3360"/>
                    <a:pt x="13130" y="3546"/>
                  </a:cubicBezTo>
                  <a:cubicBezTo>
                    <a:pt x="13147" y="3749"/>
                    <a:pt x="13048" y="3844"/>
                    <a:pt x="12773" y="3883"/>
                  </a:cubicBezTo>
                  <a:cubicBezTo>
                    <a:pt x="12591" y="3910"/>
                    <a:pt x="12533" y="3945"/>
                    <a:pt x="12504" y="4047"/>
                  </a:cubicBezTo>
                  <a:cubicBezTo>
                    <a:pt x="12484" y="4119"/>
                    <a:pt x="12484" y="4214"/>
                    <a:pt x="12504" y="4260"/>
                  </a:cubicBezTo>
                  <a:cubicBezTo>
                    <a:pt x="12603" y="4492"/>
                    <a:pt x="12289" y="4434"/>
                    <a:pt x="11967" y="4161"/>
                  </a:cubicBezTo>
                  <a:cubicBezTo>
                    <a:pt x="11763" y="3987"/>
                    <a:pt x="11513" y="3567"/>
                    <a:pt x="11580" y="3507"/>
                  </a:cubicBezTo>
                  <a:cubicBezTo>
                    <a:pt x="11601" y="3488"/>
                    <a:pt x="11729" y="3449"/>
                    <a:pt x="11862" y="3420"/>
                  </a:cubicBezTo>
                  <a:lnTo>
                    <a:pt x="12104" y="3367"/>
                  </a:lnTo>
                  <a:lnTo>
                    <a:pt x="12104" y="3039"/>
                  </a:lnTo>
                  <a:cubicBezTo>
                    <a:pt x="12104" y="2728"/>
                    <a:pt x="12114" y="2701"/>
                    <a:pt x="12297" y="2566"/>
                  </a:cubicBezTo>
                  <a:cubicBezTo>
                    <a:pt x="12530" y="2396"/>
                    <a:pt x="12769" y="1973"/>
                    <a:pt x="12770" y="1734"/>
                  </a:cubicBezTo>
                  <a:cubicBezTo>
                    <a:pt x="12771" y="1472"/>
                    <a:pt x="12630" y="1276"/>
                    <a:pt x="12380" y="1192"/>
                  </a:cubicBezTo>
                  <a:cubicBezTo>
                    <a:pt x="12155" y="1115"/>
                    <a:pt x="11735" y="1104"/>
                    <a:pt x="11515" y="1167"/>
                  </a:cubicBezTo>
                  <a:cubicBezTo>
                    <a:pt x="11431" y="1192"/>
                    <a:pt x="11320" y="1161"/>
                    <a:pt x="11158" y="1066"/>
                  </a:cubicBezTo>
                  <a:cubicBezTo>
                    <a:pt x="10946" y="941"/>
                    <a:pt x="10926" y="910"/>
                    <a:pt x="10954" y="757"/>
                  </a:cubicBezTo>
                  <a:cubicBezTo>
                    <a:pt x="10971" y="660"/>
                    <a:pt x="10956" y="573"/>
                    <a:pt x="10919" y="552"/>
                  </a:cubicBezTo>
                  <a:cubicBezTo>
                    <a:pt x="10803" y="488"/>
                    <a:pt x="10847" y="306"/>
                    <a:pt x="10986" y="273"/>
                  </a:cubicBezTo>
                  <a:cubicBezTo>
                    <a:pt x="11116" y="241"/>
                    <a:pt x="11114" y="240"/>
                    <a:pt x="10970" y="207"/>
                  </a:cubicBezTo>
                  <a:cubicBezTo>
                    <a:pt x="10882" y="188"/>
                    <a:pt x="10828" y="140"/>
                    <a:pt x="10833" y="87"/>
                  </a:cubicBezTo>
                  <a:cubicBezTo>
                    <a:pt x="10837" y="39"/>
                    <a:pt x="10818" y="0"/>
                    <a:pt x="10790" y="0"/>
                  </a:cubicBezTo>
                  <a:close/>
                  <a:moveTo>
                    <a:pt x="10825" y="3601"/>
                  </a:moveTo>
                  <a:cubicBezTo>
                    <a:pt x="10857" y="3606"/>
                    <a:pt x="10923" y="3721"/>
                    <a:pt x="10973" y="3857"/>
                  </a:cubicBezTo>
                  <a:cubicBezTo>
                    <a:pt x="10987" y="3897"/>
                    <a:pt x="11006" y="3939"/>
                    <a:pt x="11026" y="3980"/>
                  </a:cubicBezTo>
                  <a:cubicBezTo>
                    <a:pt x="11086" y="4104"/>
                    <a:pt x="11168" y="4229"/>
                    <a:pt x="11263" y="4346"/>
                  </a:cubicBezTo>
                  <a:cubicBezTo>
                    <a:pt x="11294" y="4386"/>
                    <a:pt x="11326" y="4424"/>
                    <a:pt x="11360" y="4460"/>
                  </a:cubicBezTo>
                  <a:cubicBezTo>
                    <a:pt x="11393" y="4496"/>
                    <a:pt x="11427" y="4531"/>
                    <a:pt x="11462" y="4564"/>
                  </a:cubicBezTo>
                  <a:cubicBezTo>
                    <a:pt x="11497" y="4596"/>
                    <a:pt x="11534" y="4627"/>
                    <a:pt x="11569" y="4655"/>
                  </a:cubicBezTo>
                  <a:cubicBezTo>
                    <a:pt x="11605" y="4683"/>
                    <a:pt x="11639" y="4708"/>
                    <a:pt x="11674" y="4730"/>
                  </a:cubicBezTo>
                  <a:cubicBezTo>
                    <a:pt x="11796" y="4806"/>
                    <a:pt x="11963" y="4948"/>
                    <a:pt x="12045" y="5044"/>
                  </a:cubicBezTo>
                  <a:cubicBezTo>
                    <a:pt x="12082" y="5087"/>
                    <a:pt x="12121" y="5124"/>
                    <a:pt x="12163" y="5155"/>
                  </a:cubicBezTo>
                  <a:cubicBezTo>
                    <a:pt x="12191" y="5175"/>
                    <a:pt x="12221" y="5193"/>
                    <a:pt x="12251" y="5208"/>
                  </a:cubicBezTo>
                  <a:cubicBezTo>
                    <a:pt x="12282" y="5222"/>
                    <a:pt x="12313" y="5233"/>
                    <a:pt x="12345" y="5241"/>
                  </a:cubicBezTo>
                  <a:cubicBezTo>
                    <a:pt x="12362" y="5246"/>
                    <a:pt x="12380" y="5248"/>
                    <a:pt x="12397" y="5251"/>
                  </a:cubicBezTo>
                  <a:cubicBezTo>
                    <a:pt x="12430" y="5257"/>
                    <a:pt x="12459" y="5264"/>
                    <a:pt x="12485" y="5270"/>
                  </a:cubicBezTo>
                  <a:cubicBezTo>
                    <a:pt x="12512" y="5276"/>
                    <a:pt x="12534" y="5283"/>
                    <a:pt x="12552" y="5290"/>
                  </a:cubicBezTo>
                  <a:cubicBezTo>
                    <a:pt x="12581" y="5300"/>
                    <a:pt x="12600" y="5309"/>
                    <a:pt x="12611" y="5321"/>
                  </a:cubicBezTo>
                  <a:cubicBezTo>
                    <a:pt x="12615" y="5325"/>
                    <a:pt x="12620" y="5329"/>
                    <a:pt x="12622" y="5333"/>
                  </a:cubicBezTo>
                  <a:cubicBezTo>
                    <a:pt x="12638" y="5366"/>
                    <a:pt x="12593" y="5406"/>
                    <a:pt x="12491" y="5454"/>
                  </a:cubicBezTo>
                  <a:cubicBezTo>
                    <a:pt x="12467" y="5465"/>
                    <a:pt x="12440" y="5478"/>
                    <a:pt x="12413" y="5495"/>
                  </a:cubicBezTo>
                  <a:cubicBezTo>
                    <a:pt x="12386" y="5511"/>
                    <a:pt x="12359" y="5531"/>
                    <a:pt x="12329" y="5552"/>
                  </a:cubicBezTo>
                  <a:cubicBezTo>
                    <a:pt x="12270" y="5596"/>
                    <a:pt x="12205" y="5650"/>
                    <a:pt x="12139" y="5709"/>
                  </a:cubicBezTo>
                  <a:cubicBezTo>
                    <a:pt x="12073" y="5769"/>
                    <a:pt x="12006" y="5836"/>
                    <a:pt x="11937" y="5907"/>
                  </a:cubicBezTo>
                  <a:cubicBezTo>
                    <a:pt x="11799" y="6050"/>
                    <a:pt x="11658" y="6211"/>
                    <a:pt x="11531" y="6373"/>
                  </a:cubicBezTo>
                  <a:cubicBezTo>
                    <a:pt x="11468" y="6454"/>
                    <a:pt x="11408" y="6535"/>
                    <a:pt x="11354" y="6614"/>
                  </a:cubicBezTo>
                  <a:cubicBezTo>
                    <a:pt x="11273" y="6732"/>
                    <a:pt x="11205" y="6844"/>
                    <a:pt x="11155" y="6944"/>
                  </a:cubicBezTo>
                  <a:cubicBezTo>
                    <a:pt x="11139" y="6978"/>
                    <a:pt x="11124" y="7011"/>
                    <a:pt x="11112" y="7041"/>
                  </a:cubicBezTo>
                  <a:cubicBezTo>
                    <a:pt x="11059" y="7175"/>
                    <a:pt x="10975" y="7379"/>
                    <a:pt x="10924" y="7494"/>
                  </a:cubicBezTo>
                  <a:cubicBezTo>
                    <a:pt x="10874" y="7609"/>
                    <a:pt x="10815" y="7721"/>
                    <a:pt x="10793" y="7745"/>
                  </a:cubicBezTo>
                  <a:cubicBezTo>
                    <a:pt x="10781" y="7757"/>
                    <a:pt x="10762" y="7747"/>
                    <a:pt x="10736" y="7716"/>
                  </a:cubicBezTo>
                  <a:cubicBezTo>
                    <a:pt x="10723" y="7701"/>
                    <a:pt x="10706" y="7680"/>
                    <a:pt x="10691" y="7656"/>
                  </a:cubicBezTo>
                  <a:cubicBezTo>
                    <a:pt x="10659" y="7607"/>
                    <a:pt x="10625" y="7541"/>
                    <a:pt x="10588" y="7465"/>
                  </a:cubicBezTo>
                  <a:cubicBezTo>
                    <a:pt x="10533" y="7352"/>
                    <a:pt x="10473" y="7214"/>
                    <a:pt x="10422" y="7070"/>
                  </a:cubicBezTo>
                  <a:cubicBezTo>
                    <a:pt x="10409" y="7033"/>
                    <a:pt x="10393" y="6993"/>
                    <a:pt x="10374" y="6949"/>
                  </a:cubicBezTo>
                  <a:cubicBezTo>
                    <a:pt x="10334" y="6862"/>
                    <a:pt x="10285" y="6766"/>
                    <a:pt x="10236" y="6684"/>
                  </a:cubicBezTo>
                  <a:cubicBezTo>
                    <a:pt x="10212" y="6642"/>
                    <a:pt x="10186" y="6602"/>
                    <a:pt x="10164" y="6570"/>
                  </a:cubicBezTo>
                  <a:cubicBezTo>
                    <a:pt x="9911" y="6212"/>
                    <a:pt x="9316" y="5613"/>
                    <a:pt x="9087" y="5485"/>
                  </a:cubicBezTo>
                  <a:cubicBezTo>
                    <a:pt x="9057" y="5469"/>
                    <a:pt x="9030" y="5453"/>
                    <a:pt x="9009" y="5439"/>
                  </a:cubicBezTo>
                  <a:cubicBezTo>
                    <a:pt x="8987" y="5425"/>
                    <a:pt x="8969" y="5413"/>
                    <a:pt x="8955" y="5401"/>
                  </a:cubicBezTo>
                  <a:cubicBezTo>
                    <a:pt x="8941" y="5389"/>
                    <a:pt x="8929" y="5377"/>
                    <a:pt x="8923" y="5367"/>
                  </a:cubicBezTo>
                  <a:cubicBezTo>
                    <a:pt x="8916" y="5357"/>
                    <a:pt x="8914" y="5347"/>
                    <a:pt x="8915" y="5338"/>
                  </a:cubicBezTo>
                  <a:cubicBezTo>
                    <a:pt x="8915" y="5334"/>
                    <a:pt x="8918" y="5330"/>
                    <a:pt x="8920" y="5326"/>
                  </a:cubicBezTo>
                  <a:cubicBezTo>
                    <a:pt x="8922" y="5321"/>
                    <a:pt x="8927" y="5317"/>
                    <a:pt x="8931" y="5314"/>
                  </a:cubicBezTo>
                  <a:cubicBezTo>
                    <a:pt x="8939" y="5306"/>
                    <a:pt x="8952" y="5299"/>
                    <a:pt x="8968" y="5292"/>
                  </a:cubicBezTo>
                  <a:cubicBezTo>
                    <a:pt x="9001" y="5279"/>
                    <a:pt x="9047" y="5267"/>
                    <a:pt x="9111" y="5256"/>
                  </a:cubicBezTo>
                  <a:cubicBezTo>
                    <a:pt x="9135" y="5251"/>
                    <a:pt x="9166" y="5242"/>
                    <a:pt x="9199" y="5227"/>
                  </a:cubicBezTo>
                  <a:cubicBezTo>
                    <a:pt x="9301" y="5182"/>
                    <a:pt x="9436" y="5092"/>
                    <a:pt x="9541" y="5000"/>
                  </a:cubicBezTo>
                  <a:cubicBezTo>
                    <a:pt x="9680" y="4877"/>
                    <a:pt x="9924" y="4668"/>
                    <a:pt x="10083" y="4535"/>
                  </a:cubicBezTo>
                  <a:cubicBezTo>
                    <a:pt x="10211" y="4428"/>
                    <a:pt x="10357" y="4263"/>
                    <a:pt x="10470" y="4100"/>
                  </a:cubicBezTo>
                  <a:cubicBezTo>
                    <a:pt x="10489" y="4073"/>
                    <a:pt x="10507" y="4047"/>
                    <a:pt x="10524" y="4021"/>
                  </a:cubicBezTo>
                  <a:cubicBezTo>
                    <a:pt x="10541" y="3994"/>
                    <a:pt x="10555" y="3967"/>
                    <a:pt x="10570" y="3941"/>
                  </a:cubicBezTo>
                  <a:cubicBezTo>
                    <a:pt x="10624" y="3845"/>
                    <a:pt x="10679" y="3759"/>
                    <a:pt x="10725" y="3698"/>
                  </a:cubicBezTo>
                  <a:cubicBezTo>
                    <a:pt x="10749" y="3667"/>
                    <a:pt x="10770" y="3642"/>
                    <a:pt x="10787" y="3625"/>
                  </a:cubicBezTo>
                  <a:cubicBezTo>
                    <a:pt x="10796" y="3617"/>
                    <a:pt x="10802" y="3610"/>
                    <a:pt x="10809" y="3606"/>
                  </a:cubicBezTo>
                  <a:cubicBezTo>
                    <a:pt x="10815" y="3602"/>
                    <a:pt x="10821" y="3601"/>
                    <a:pt x="10825" y="3601"/>
                  </a:cubicBezTo>
                  <a:close/>
                  <a:moveTo>
                    <a:pt x="10768" y="8095"/>
                  </a:moveTo>
                  <a:cubicBezTo>
                    <a:pt x="10814" y="8095"/>
                    <a:pt x="10976" y="8473"/>
                    <a:pt x="10943" y="8502"/>
                  </a:cubicBezTo>
                  <a:cubicBezTo>
                    <a:pt x="10897" y="8544"/>
                    <a:pt x="10616" y="8548"/>
                    <a:pt x="10588" y="8507"/>
                  </a:cubicBezTo>
                  <a:cubicBezTo>
                    <a:pt x="10583" y="8499"/>
                    <a:pt x="10588" y="8472"/>
                    <a:pt x="10597" y="8440"/>
                  </a:cubicBezTo>
                  <a:cubicBezTo>
                    <a:pt x="10598" y="8416"/>
                    <a:pt x="10608" y="8388"/>
                    <a:pt x="10623" y="8358"/>
                  </a:cubicBezTo>
                  <a:cubicBezTo>
                    <a:pt x="10633" y="8329"/>
                    <a:pt x="10645" y="8296"/>
                    <a:pt x="10664" y="8256"/>
                  </a:cubicBezTo>
                  <a:cubicBezTo>
                    <a:pt x="10675" y="8231"/>
                    <a:pt x="10685" y="8211"/>
                    <a:pt x="10696" y="8194"/>
                  </a:cubicBezTo>
                  <a:cubicBezTo>
                    <a:pt x="10725" y="8139"/>
                    <a:pt x="10754" y="8095"/>
                    <a:pt x="10768" y="8095"/>
                  </a:cubicBezTo>
                  <a:close/>
                  <a:moveTo>
                    <a:pt x="10795" y="8864"/>
                  </a:moveTo>
                  <a:cubicBezTo>
                    <a:pt x="10727" y="8864"/>
                    <a:pt x="10660" y="8888"/>
                    <a:pt x="10570" y="8939"/>
                  </a:cubicBezTo>
                  <a:cubicBezTo>
                    <a:pt x="10445" y="9009"/>
                    <a:pt x="10204" y="9067"/>
                    <a:pt x="10035" y="9067"/>
                  </a:cubicBezTo>
                  <a:cubicBezTo>
                    <a:pt x="9411" y="9067"/>
                    <a:pt x="9042" y="9750"/>
                    <a:pt x="9538" y="9988"/>
                  </a:cubicBezTo>
                  <a:cubicBezTo>
                    <a:pt x="9870" y="10147"/>
                    <a:pt x="9821" y="10288"/>
                    <a:pt x="9371" y="10456"/>
                  </a:cubicBezTo>
                  <a:cubicBezTo>
                    <a:pt x="9064" y="10571"/>
                    <a:pt x="8911" y="10577"/>
                    <a:pt x="8692" y="10488"/>
                  </a:cubicBezTo>
                  <a:cubicBezTo>
                    <a:pt x="8536" y="10424"/>
                    <a:pt x="8328" y="10401"/>
                    <a:pt x="8230" y="10434"/>
                  </a:cubicBezTo>
                  <a:cubicBezTo>
                    <a:pt x="7970" y="10524"/>
                    <a:pt x="8010" y="10776"/>
                    <a:pt x="8294" y="10842"/>
                  </a:cubicBezTo>
                  <a:cubicBezTo>
                    <a:pt x="8434" y="10875"/>
                    <a:pt x="8515" y="10956"/>
                    <a:pt x="8482" y="11033"/>
                  </a:cubicBezTo>
                  <a:cubicBezTo>
                    <a:pt x="8451" y="11106"/>
                    <a:pt x="8336" y="11629"/>
                    <a:pt x="8227" y="12193"/>
                  </a:cubicBezTo>
                  <a:cubicBezTo>
                    <a:pt x="8070" y="13005"/>
                    <a:pt x="7973" y="13264"/>
                    <a:pt x="7757" y="13442"/>
                  </a:cubicBezTo>
                  <a:lnTo>
                    <a:pt x="7483" y="13667"/>
                  </a:lnTo>
                  <a:lnTo>
                    <a:pt x="7781" y="13876"/>
                  </a:lnTo>
                  <a:cubicBezTo>
                    <a:pt x="8185" y="14161"/>
                    <a:pt x="8947" y="14160"/>
                    <a:pt x="9353" y="13874"/>
                  </a:cubicBezTo>
                  <a:cubicBezTo>
                    <a:pt x="9653" y="13662"/>
                    <a:pt x="9652" y="13661"/>
                    <a:pt x="9422" y="13490"/>
                  </a:cubicBezTo>
                  <a:cubicBezTo>
                    <a:pt x="9252" y="13364"/>
                    <a:pt x="9123" y="13002"/>
                    <a:pt x="8928" y="12113"/>
                  </a:cubicBezTo>
                  <a:cubicBezTo>
                    <a:pt x="8783" y="11450"/>
                    <a:pt x="8688" y="10886"/>
                    <a:pt x="8719" y="10859"/>
                  </a:cubicBezTo>
                  <a:cubicBezTo>
                    <a:pt x="8822" y="10766"/>
                    <a:pt x="10209" y="10809"/>
                    <a:pt x="10277" y="10907"/>
                  </a:cubicBezTo>
                  <a:cubicBezTo>
                    <a:pt x="10314" y="10961"/>
                    <a:pt x="10192" y="11104"/>
                    <a:pt x="10005" y="11228"/>
                  </a:cubicBezTo>
                  <a:cubicBezTo>
                    <a:pt x="9702" y="11429"/>
                    <a:pt x="9574" y="11621"/>
                    <a:pt x="9388" y="12152"/>
                  </a:cubicBezTo>
                  <a:cubicBezTo>
                    <a:pt x="9284" y="12447"/>
                    <a:pt x="9715" y="13118"/>
                    <a:pt x="10159" y="13353"/>
                  </a:cubicBezTo>
                  <a:cubicBezTo>
                    <a:pt x="10552" y="13561"/>
                    <a:pt x="10578" y="13605"/>
                    <a:pt x="10545" y="14011"/>
                  </a:cubicBezTo>
                  <a:cubicBezTo>
                    <a:pt x="10511" y="14437"/>
                    <a:pt x="10500" y="14447"/>
                    <a:pt x="10132" y="14414"/>
                  </a:cubicBezTo>
                  <a:cubicBezTo>
                    <a:pt x="9757" y="14381"/>
                    <a:pt x="9755" y="14382"/>
                    <a:pt x="9782" y="14798"/>
                  </a:cubicBezTo>
                  <a:cubicBezTo>
                    <a:pt x="9805" y="15142"/>
                    <a:pt x="9852" y="15217"/>
                    <a:pt x="10046" y="15220"/>
                  </a:cubicBezTo>
                  <a:cubicBezTo>
                    <a:pt x="10175" y="15222"/>
                    <a:pt x="10379" y="15287"/>
                    <a:pt x="10497" y="15367"/>
                  </a:cubicBezTo>
                  <a:cubicBezTo>
                    <a:pt x="10684" y="15494"/>
                    <a:pt x="10755" y="15494"/>
                    <a:pt x="11034" y="15365"/>
                  </a:cubicBezTo>
                  <a:cubicBezTo>
                    <a:pt x="11212" y="15282"/>
                    <a:pt x="11452" y="15215"/>
                    <a:pt x="11569" y="15215"/>
                  </a:cubicBezTo>
                  <a:cubicBezTo>
                    <a:pt x="11740" y="15215"/>
                    <a:pt x="11782" y="15135"/>
                    <a:pt x="11789" y="14800"/>
                  </a:cubicBezTo>
                  <a:cubicBezTo>
                    <a:pt x="11798" y="14394"/>
                    <a:pt x="11790" y="14383"/>
                    <a:pt x="11440" y="14414"/>
                  </a:cubicBezTo>
                  <a:cubicBezTo>
                    <a:pt x="11094" y="14445"/>
                    <a:pt x="11082" y="14432"/>
                    <a:pt x="11048" y="14016"/>
                  </a:cubicBezTo>
                  <a:cubicBezTo>
                    <a:pt x="11015" y="13613"/>
                    <a:pt x="11040" y="13569"/>
                    <a:pt x="11464" y="13329"/>
                  </a:cubicBezTo>
                  <a:cubicBezTo>
                    <a:pt x="12292" y="12861"/>
                    <a:pt x="12381" y="11921"/>
                    <a:pt x="11655" y="11308"/>
                  </a:cubicBezTo>
                  <a:cubicBezTo>
                    <a:pt x="11440" y="11126"/>
                    <a:pt x="11290" y="10939"/>
                    <a:pt x="11322" y="10893"/>
                  </a:cubicBezTo>
                  <a:cubicBezTo>
                    <a:pt x="11416" y="10756"/>
                    <a:pt x="12583" y="10795"/>
                    <a:pt x="12716" y="10939"/>
                  </a:cubicBezTo>
                  <a:cubicBezTo>
                    <a:pt x="12918" y="11156"/>
                    <a:pt x="12429" y="13279"/>
                    <a:pt x="12128" y="13493"/>
                  </a:cubicBezTo>
                  <a:cubicBezTo>
                    <a:pt x="11995" y="13588"/>
                    <a:pt x="11909" y="13683"/>
                    <a:pt x="11940" y="13705"/>
                  </a:cubicBezTo>
                  <a:cubicBezTo>
                    <a:pt x="12541" y="14149"/>
                    <a:pt x="13221" y="14212"/>
                    <a:pt x="13710" y="13867"/>
                  </a:cubicBezTo>
                  <a:cubicBezTo>
                    <a:pt x="14022" y="13647"/>
                    <a:pt x="14020" y="13645"/>
                    <a:pt x="13791" y="13483"/>
                  </a:cubicBezTo>
                  <a:cubicBezTo>
                    <a:pt x="13617" y="13361"/>
                    <a:pt x="13498" y="13028"/>
                    <a:pt x="13313" y="12147"/>
                  </a:cubicBezTo>
                  <a:lnTo>
                    <a:pt x="13068" y="10975"/>
                  </a:lnTo>
                  <a:lnTo>
                    <a:pt x="13331" y="10789"/>
                  </a:lnTo>
                  <a:cubicBezTo>
                    <a:pt x="13557" y="10632"/>
                    <a:pt x="13572" y="10591"/>
                    <a:pt x="13426" y="10504"/>
                  </a:cubicBezTo>
                  <a:cubicBezTo>
                    <a:pt x="13217" y="10381"/>
                    <a:pt x="12963" y="10372"/>
                    <a:pt x="12765" y="10485"/>
                  </a:cubicBezTo>
                  <a:cubicBezTo>
                    <a:pt x="12620" y="10567"/>
                    <a:pt x="11680" y="10406"/>
                    <a:pt x="11531" y="10273"/>
                  </a:cubicBezTo>
                  <a:cubicBezTo>
                    <a:pt x="11490" y="10236"/>
                    <a:pt x="11643" y="10136"/>
                    <a:pt x="11870" y="10051"/>
                  </a:cubicBezTo>
                  <a:cubicBezTo>
                    <a:pt x="12168" y="9939"/>
                    <a:pt x="12281" y="9835"/>
                    <a:pt x="12281" y="9670"/>
                  </a:cubicBezTo>
                  <a:cubicBezTo>
                    <a:pt x="12281" y="9344"/>
                    <a:pt x="11958" y="9067"/>
                    <a:pt x="11577" y="9067"/>
                  </a:cubicBezTo>
                  <a:cubicBezTo>
                    <a:pt x="11397" y="9067"/>
                    <a:pt x="11149" y="9009"/>
                    <a:pt x="11024" y="8939"/>
                  </a:cubicBezTo>
                  <a:cubicBezTo>
                    <a:pt x="10933" y="8888"/>
                    <a:pt x="10864" y="8864"/>
                    <a:pt x="10795" y="8864"/>
                  </a:cubicBezTo>
                  <a:close/>
                  <a:moveTo>
                    <a:pt x="11421" y="9171"/>
                  </a:moveTo>
                  <a:cubicBezTo>
                    <a:pt x="11441" y="9170"/>
                    <a:pt x="11459" y="9170"/>
                    <a:pt x="11478" y="9171"/>
                  </a:cubicBezTo>
                  <a:cubicBezTo>
                    <a:pt x="11732" y="9183"/>
                    <a:pt x="11940" y="9362"/>
                    <a:pt x="11940" y="9653"/>
                  </a:cubicBezTo>
                  <a:cubicBezTo>
                    <a:pt x="11940" y="10004"/>
                    <a:pt x="11466" y="10173"/>
                    <a:pt x="11094" y="9954"/>
                  </a:cubicBezTo>
                  <a:cubicBezTo>
                    <a:pt x="10842" y="9807"/>
                    <a:pt x="10776" y="9806"/>
                    <a:pt x="10489" y="9940"/>
                  </a:cubicBezTo>
                  <a:cubicBezTo>
                    <a:pt x="10072" y="10135"/>
                    <a:pt x="10040" y="10132"/>
                    <a:pt x="9758" y="9880"/>
                  </a:cubicBezTo>
                  <a:cubicBezTo>
                    <a:pt x="9545" y="9689"/>
                    <a:pt x="9538" y="9644"/>
                    <a:pt x="9686" y="9443"/>
                  </a:cubicBezTo>
                  <a:cubicBezTo>
                    <a:pt x="9898" y="9155"/>
                    <a:pt x="10297" y="9104"/>
                    <a:pt x="10575" y="9330"/>
                  </a:cubicBezTo>
                  <a:cubicBezTo>
                    <a:pt x="10779" y="9495"/>
                    <a:pt x="10810" y="9497"/>
                    <a:pt x="11005" y="9339"/>
                  </a:cubicBezTo>
                  <a:cubicBezTo>
                    <a:pt x="11138" y="9231"/>
                    <a:pt x="11285" y="9177"/>
                    <a:pt x="11421" y="9171"/>
                  </a:cubicBezTo>
                  <a:close/>
                  <a:moveTo>
                    <a:pt x="8316" y="12458"/>
                  </a:moveTo>
                  <a:cubicBezTo>
                    <a:pt x="8320" y="12457"/>
                    <a:pt x="8324" y="12458"/>
                    <a:pt x="8329" y="12458"/>
                  </a:cubicBezTo>
                  <a:cubicBezTo>
                    <a:pt x="8398" y="12464"/>
                    <a:pt x="8453" y="12623"/>
                    <a:pt x="8453" y="12926"/>
                  </a:cubicBezTo>
                  <a:cubicBezTo>
                    <a:pt x="8453" y="13217"/>
                    <a:pt x="8395" y="13421"/>
                    <a:pt x="8308" y="13447"/>
                  </a:cubicBezTo>
                  <a:cubicBezTo>
                    <a:pt x="8100" y="13509"/>
                    <a:pt x="8031" y="13264"/>
                    <a:pt x="8133" y="12825"/>
                  </a:cubicBezTo>
                  <a:cubicBezTo>
                    <a:pt x="8187" y="12591"/>
                    <a:pt x="8257" y="12471"/>
                    <a:pt x="8316" y="12458"/>
                  </a:cubicBezTo>
                  <a:close/>
                  <a:moveTo>
                    <a:pt x="8788" y="12482"/>
                  </a:moveTo>
                  <a:cubicBezTo>
                    <a:pt x="8896" y="12469"/>
                    <a:pt x="8957" y="12644"/>
                    <a:pt x="8993" y="13051"/>
                  </a:cubicBezTo>
                  <a:cubicBezTo>
                    <a:pt x="9021" y="13380"/>
                    <a:pt x="8874" y="13560"/>
                    <a:pt x="8702" y="13406"/>
                  </a:cubicBezTo>
                  <a:cubicBezTo>
                    <a:pt x="8581" y="13297"/>
                    <a:pt x="8608" y="12571"/>
                    <a:pt x="8737" y="12499"/>
                  </a:cubicBezTo>
                  <a:cubicBezTo>
                    <a:pt x="8755" y="12490"/>
                    <a:pt x="8773" y="12484"/>
                    <a:pt x="8788" y="12482"/>
                  </a:cubicBezTo>
                  <a:close/>
                  <a:moveTo>
                    <a:pt x="12681" y="12750"/>
                  </a:moveTo>
                  <a:cubicBezTo>
                    <a:pt x="12744" y="12753"/>
                    <a:pt x="12797" y="12902"/>
                    <a:pt x="12797" y="13080"/>
                  </a:cubicBezTo>
                  <a:cubicBezTo>
                    <a:pt x="12797" y="13381"/>
                    <a:pt x="12640" y="13555"/>
                    <a:pt x="12491" y="13421"/>
                  </a:cubicBezTo>
                  <a:cubicBezTo>
                    <a:pt x="12389" y="13330"/>
                    <a:pt x="12555" y="12744"/>
                    <a:pt x="12681" y="12750"/>
                  </a:cubicBezTo>
                  <a:close/>
                  <a:moveTo>
                    <a:pt x="13254" y="12827"/>
                  </a:moveTo>
                  <a:cubicBezTo>
                    <a:pt x="13316" y="12816"/>
                    <a:pt x="13386" y="12916"/>
                    <a:pt x="13407" y="13049"/>
                  </a:cubicBezTo>
                  <a:cubicBezTo>
                    <a:pt x="13454" y="13350"/>
                    <a:pt x="13236" y="13585"/>
                    <a:pt x="13133" y="13343"/>
                  </a:cubicBezTo>
                  <a:cubicBezTo>
                    <a:pt x="13042" y="13131"/>
                    <a:pt x="13107" y="12853"/>
                    <a:pt x="13254" y="12827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grpSp>
          <p:nvGrpSpPr>
            <p:cNvPr id="42" name="Группа 41"/>
            <p:cNvGrpSpPr/>
            <p:nvPr/>
          </p:nvGrpSpPr>
          <p:grpSpPr>
            <a:xfrm>
              <a:off x="10379664" y="4204934"/>
              <a:ext cx="1096726" cy="841853"/>
              <a:chOff x="10379664" y="4204934"/>
              <a:chExt cx="1096726" cy="841853"/>
            </a:xfrm>
          </p:grpSpPr>
          <p:sp>
            <p:nvSpPr>
              <p:cNvPr id="50" name="Соединит. линия"/>
              <p:cNvSpPr/>
              <p:nvPr/>
            </p:nvSpPr>
            <p:spPr>
              <a:xfrm>
                <a:off x="10379664" y="4204934"/>
                <a:ext cx="537717" cy="2141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322" extrusionOk="0">
                    <a:moveTo>
                      <a:pt x="0" y="20322"/>
                    </a:moveTo>
                    <a:cubicBezTo>
                      <a:pt x="5674" y="5429"/>
                      <a:pt x="12874" y="-1278"/>
                      <a:pt x="21600" y="20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51" name="Соединит. линия"/>
              <p:cNvSpPr/>
              <p:nvPr/>
            </p:nvSpPr>
            <p:spPr>
              <a:xfrm>
                <a:off x="10915609" y="4206330"/>
                <a:ext cx="495530" cy="3358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72" y="9138"/>
                      <a:pt x="9872" y="1938"/>
                      <a:pt x="0" y="0"/>
                    </a:cubicBezTo>
                  </a:path>
                </a:pathLst>
              </a:custGeom>
              <a:ln w="9525">
                <a:solidFill>
                  <a:srgbClr val="2E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52" name="Соединит. линия"/>
              <p:cNvSpPr/>
              <p:nvPr/>
            </p:nvSpPr>
            <p:spPr>
              <a:xfrm>
                <a:off x="11408016" y="4537049"/>
                <a:ext cx="68374" cy="509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6354" h="21600" extrusionOk="0">
                    <a:moveTo>
                      <a:pt x="5733" y="21600"/>
                    </a:moveTo>
                    <a:cubicBezTo>
                      <a:pt x="21600" y="14074"/>
                      <a:pt x="19689" y="6874"/>
                      <a:pt x="0" y="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</p:grpSp>
        <p:grpSp>
          <p:nvGrpSpPr>
            <p:cNvPr id="43" name="Группа 42"/>
            <p:cNvGrpSpPr/>
            <p:nvPr/>
          </p:nvGrpSpPr>
          <p:grpSpPr>
            <a:xfrm>
              <a:off x="10200622" y="4176732"/>
              <a:ext cx="765250" cy="1165061"/>
              <a:chOff x="10200622" y="4176732"/>
              <a:chExt cx="765250" cy="1165061"/>
            </a:xfrm>
          </p:grpSpPr>
          <p:sp>
            <p:nvSpPr>
              <p:cNvPr id="47" name="Соединит. линия"/>
              <p:cNvSpPr/>
              <p:nvPr/>
            </p:nvSpPr>
            <p:spPr>
              <a:xfrm>
                <a:off x="10200622" y="4828231"/>
                <a:ext cx="274697" cy="5135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7940" y="16433"/>
                      <a:pt x="740" y="9233"/>
                      <a:pt x="0" y="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8" name="Соединит. линия"/>
              <p:cNvSpPr/>
              <p:nvPr/>
            </p:nvSpPr>
            <p:spPr>
              <a:xfrm>
                <a:off x="10200666" y="4296822"/>
                <a:ext cx="272964" cy="5337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cubicBezTo>
                      <a:pt x="7509" y="5195"/>
                      <a:pt x="309" y="12395"/>
                      <a:pt x="0" y="2160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9" name="Соединит. линия"/>
              <p:cNvSpPr/>
              <p:nvPr/>
            </p:nvSpPr>
            <p:spPr>
              <a:xfrm>
                <a:off x="10469364" y="4176732"/>
                <a:ext cx="496508" cy="1232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691" extrusionOk="0">
                    <a:moveTo>
                      <a:pt x="21600" y="1362"/>
                    </a:moveTo>
                    <a:cubicBezTo>
                      <a:pt x="13440" y="-2909"/>
                      <a:pt x="6240" y="2867"/>
                      <a:pt x="0" y="18691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</p:grpSp>
        <p:sp>
          <p:nvSpPr>
            <p:cNvPr id="44" name="Соединит. линия"/>
            <p:cNvSpPr/>
            <p:nvPr/>
          </p:nvSpPr>
          <p:spPr>
            <a:xfrm>
              <a:off x="11359787" y="4689901"/>
              <a:ext cx="175092" cy="57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00" h="21600" extrusionOk="0">
                  <a:moveTo>
                    <a:pt x="17350" y="0"/>
                  </a:moveTo>
                  <a:cubicBezTo>
                    <a:pt x="21600" y="8053"/>
                    <a:pt x="15817" y="15253"/>
                    <a:pt x="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Соединит. линия"/>
            <p:cNvSpPr/>
            <p:nvPr/>
          </p:nvSpPr>
          <p:spPr>
            <a:xfrm>
              <a:off x="10774759" y="5264437"/>
              <a:ext cx="585875" cy="22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784" extrusionOk="0">
                  <a:moveTo>
                    <a:pt x="0" y="19347"/>
                  </a:moveTo>
                  <a:cubicBezTo>
                    <a:pt x="8286" y="21600"/>
                    <a:pt x="15486" y="15151"/>
                    <a:pt x="21600" y="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Соединит. линия"/>
            <p:cNvSpPr/>
            <p:nvPr/>
          </p:nvSpPr>
          <p:spPr>
            <a:xfrm>
              <a:off x="10301626" y="5207771"/>
              <a:ext cx="474857" cy="27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5672" y="12597"/>
                    <a:pt x="12872" y="19797"/>
                    <a:pt x="2160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324089" y="47803"/>
            <a:ext cx="79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Казначейство</a:t>
            </a:r>
            <a:b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endParaRPr lang="ru-RU" sz="700" b="1" dirty="0">
              <a:solidFill>
                <a:srgbClr val="1143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565409" y="1594386"/>
            <a:ext cx="31368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форма Протокола будет направлена Федеральным казначейством</a:t>
            </a:r>
            <a:endParaRPr lang="ru-RU" sz="10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Протокол подписывается руководителем ТОФК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Содержит информацию о результатах выполнения передачи данных и о номерах переданных в ГИИС ЭБ лицевых счетов</a:t>
            </a:r>
            <a:endParaRPr lang="ru-RU" sz="10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5900" y="479425"/>
            <a:ext cx="226554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Прямоугольник 24"/>
          <p:cNvSpPr/>
          <p:nvPr/>
        </p:nvSpPr>
        <p:spPr>
          <a:xfrm>
            <a:off x="2806700" y="631825"/>
            <a:ext cx="2743200" cy="784830"/>
          </a:xfrm>
          <a:prstGeom prst="rect">
            <a:avLst/>
          </a:prstGeom>
          <a:ln w="317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</a:pPr>
            <a:r>
              <a:rPr lang="ru-RU" sz="9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По итогам передачи данных ТОФК формирует Протокол миграции данных по лицевым счетам из АСФК в ГИИС ЭБ и направляет скан Протокола в Управление развития информационных систем</a:t>
            </a:r>
            <a:endParaRPr lang="ru-RU" sz="9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17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2501900" y="3967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График реализации мероприятий по переходу </a:t>
            </a:r>
          </a:p>
          <a:p>
            <a:r>
              <a:rPr lang="ru-RU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юридически значимый электронный документооборот </a:t>
            </a:r>
            <a:endParaRPr lang="ru-RU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05385" y="2994025"/>
            <a:ext cx="444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1000" b="1" dirty="0" smtClean="0"/>
          </a:p>
          <a:p>
            <a:pPr algn="r"/>
            <a:endParaRPr lang="ru-RU" sz="1000" b="1" dirty="0"/>
          </a:p>
        </p:txBody>
      </p:sp>
      <p:grpSp>
        <p:nvGrpSpPr>
          <p:cNvPr id="39" name="Группа 38"/>
          <p:cNvGrpSpPr/>
          <p:nvPr/>
        </p:nvGrpSpPr>
        <p:grpSpPr>
          <a:xfrm>
            <a:off x="63500" y="55969"/>
            <a:ext cx="300061" cy="294531"/>
            <a:chOff x="10200622" y="4176732"/>
            <a:chExt cx="1334257" cy="1309668"/>
          </a:xfrm>
        </p:grpSpPr>
        <p:sp>
          <p:nvSpPr>
            <p:cNvPr id="40" name="Кружок"/>
            <p:cNvSpPr/>
            <p:nvPr/>
          </p:nvSpPr>
          <p:spPr>
            <a:xfrm>
              <a:off x="10640463" y="4705221"/>
              <a:ext cx="425464" cy="425463"/>
            </a:xfrm>
            <a:prstGeom prst="ellipse">
              <a:avLst/>
            </a:prstGeom>
            <a:solidFill>
              <a:srgbClr val="013B5E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pic>
          <p:nvPicPr>
            <p:cNvPr id="41" name="30688_html_m284ef2b5.png" descr="30688_html_m284ef2b5.png"/>
            <p:cNvPicPr>
              <a:picLocks noChangeAspect="1"/>
            </p:cNvPicPr>
            <p:nvPr/>
          </p:nvPicPr>
          <p:blipFill>
            <a:blip r:embed="rId3" cstate="print">
              <a:extLst/>
            </a:blip>
            <a:srcRect l="834" t="717" r="570" b="416"/>
            <a:stretch>
              <a:fillRect/>
            </a:stretch>
          </p:blipFill>
          <p:spPr>
            <a:xfrm>
              <a:off x="10320321" y="4236767"/>
              <a:ext cx="1065747" cy="1189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81" extrusionOk="0">
                  <a:moveTo>
                    <a:pt x="10790" y="0"/>
                  </a:moveTo>
                  <a:cubicBezTo>
                    <a:pt x="10762" y="0"/>
                    <a:pt x="10739" y="36"/>
                    <a:pt x="10739" y="80"/>
                  </a:cubicBezTo>
                  <a:cubicBezTo>
                    <a:pt x="10739" y="124"/>
                    <a:pt x="10679" y="181"/>
                    <a:pt x="10607" y="207"/>
                  </a:cubicBezTo>
                  <a:cubicBezTo>
                    <a:pt x="10504" y="245"/>
                    <a:pt x="10499" y="255"/>
                    <a:pt x="10580" y="258"/>
                  </a:cubicBezTo>
                  <a:cubicBezTo>
                    <a:pt x="10730" y="263"/>
                    <a:pt x="10761" y="389"/>
                    <a:pt x="10650" y="540"/>
                  </a:cubicBezTo>
                  <a:cubicBezTo>
                    <a:pt x="10572" y="647"/>
                    <a:pt x="10569" y="693"/>
                    <a:pt x="10626" y="789"/>
                  </a:cubicBezTo>
                  <a:cubicBezTo>
                    <a:pt x="10685" y="888"/>
                    <a:pt x="10678" y="915"/>
                    <a:pt x="10586" y="972"/>
                  </a:cubicBezTo>
                  <a:cubicBezTo>
                    <a:pt x="10526" y="1009"/>
                    <a:pt x="10433" y="1078"/>
                    <a:pt x="10379" y="1126"/>
                  </a:cubicBezTo>
                  <a:cubicBezTo>
                    <a:pt x="10308" y="1189"/>
                    <a:pt x="10232" y="1204"/>
                    <a:pt x="10116" y="1177"/>
                  </a:cubicBezTo>
                  <a:cubicBezTo>
                    <a:pt x="9831" y="1112"/>
                    <a:pt x="9309" y="1136"/>
                    <a:pt x="9122" y="1223"/>
                  </a:cubicBezTo>
                  <a:cubicBezTo>
                    <a:pt x="8901" y="1325"/>
                    <a:pt x="8821" y="1450"/>
                    <a:pt x="8821" y="1696"/>
                  </a:cubicBezTo>
                  <a:cubicBezTo>
                    <a:pt x="8821" y="1966"/>
                    <a:pt x="8951" y="2209"/>
                    <a:pt x="9253" y="2499"/>
                  </a:cubicBezTo>
                  <a:cubicBezTo>
                    <a:pt x="9481" y="2718"/>
                    <a:pt x="9515" y="2778"/>
                    <a:pt x="9495" y="2931"/>
                  </a:cubicBezTo>
                  <a:cubicBezTo>
                    <a:pt x="9449" y="3274"/>
                    <a:pt x="9506" y="3385"/>
                    <a:pt x="9756" y="3423"/>
                  </a:cubicBezTo>
                  <a:cubicBezTo>
                    <a:pt x="9880" y="3442"/>
                    <a:pt x="9994" y="3472"/>
                    <a:pt x="10008" y="3493"/>
                  </a:cubicBezTo>
                  <a:cubicBezTo>
                    <a:pt x="10064" y="3573"/>
                    <a:pt x="9813" y="3954"/>
                    <a:pt x="9581" y="4141"/>
                  </a:cubicBezTo>
                  <a:cubicBezTo>
                    <a:pt x="9313" y="4359"/>
                    <a:pt x="9211" y="4367"/>
                    <a:pt x="9181" y="4173"/>
                  </a:cubicBezTo>
                  <a:cubicBezTo>
                    <a:pt x="9152" y="3992"/>
                    <a:pt x="9010" y="3871"/>
                    <a:pt x="8783" y="3833"/>
                  </a:cubicBezTo>
                  <a:cubicBezTo>
                    <a:pt x="8675" y="3814"/>
                    <a:pt x="8563" y="3761"/>
                    <a:pt x="8536" y="3715"/>
                  </a:cubicBezTo>
                  <a:cubicBezTo>
                    <a:pt x="8481" y="3619"/>
                    <a:pt x="8489" y="3414"/>
                    <a:pt x="8549" y="3360"/>
                  </a:cubicBezTo>
                  <a:cubicBezTo>
                    <a:pt x="8608" y="3307"/>
                    <a:pt x="8597" y="3237"/>
                    <a:pt x="8530" y="3237"/>
                  </a:cubicBezTo>
                  <a:cubicBezTo>
                    <a:pt x="8499" y="3237"/>
                    <a:pt x="8477" y="3256"/>
                    <a:pt x="8482" y="3278"/>
                  </a:cubicBezTo>
                  <a:cubicBezTo>
                    <a:pt x="8487" y="3299"/>
                    <a:pt x="8464" y="3377"/>
                    <a:pt x="8428" y="3454"/>
                  </a:cubicBezTo>
                  <a:cubicBezTo>
                    <a:pt x="8358" y="3607"/>
                    <a:pt x="8159" y="3693"/>
                    <a:pt x="8050" y="3616"/>
                  </a:cubicBezTo>
                  <a:cubicBezTo>
                    <a:pt x="7926" y="3529"/>
                    <a:pt x="7660" y="3494"/>
                    <a:pt x="7542" y="3551"/>
                  </a:cubicBezTo>
                  <a:cubicBezTo>
                    <a:pt x="7457" y="3591"/>
                    <a:pt x="7426" y="3661"/>
                    <a:pt x="7426" y="3811"/>
                  </a:cubicBezTo>
                  <a:cubicBezTo>
                    <a:pt x="7426" y="3923"/>
                    <a:pt x="7401" y="4030"/>
                    <a:pt x="7370" y="4047"/>
                  </a:cubicBezTo>
                  <a:cubicBezTo>
                    <a:pt x="7265" y="4106"/>
                    <a:pt x="6970" y="3599"/>
                    <a:pt x="6870" y="3191"/>
                  </a:cubicBezTo>
                  <a:cubicBezTo>
                    <a:pt x="6754" y="2716"/>
                    <a:pt x="6661" y="2537"/>
                    <a:pt x="6470" y="2424"/>
                  </a:cubicBezTo>
                  <a:cubicBezTo>
                    <a:pt x="5947" y="2116"/>
                    <a:pt x="5144" y="2339"/>
                    <a:pt x="5247" y="2764"/>
                  </a:cubicBezTo>
                  <a:cubicBezTo>
                    <a:pt x="5282" y="2908"/>
                    <a:pt x="5266" y="2934"/>
                    <a:pt x="5100" y="3015"/>
                  </a:cubicBezTo>
                  <a:cubicBezTo>
                    <a:pt x="4997" y="3065"/>
                    <a:pt x="4848" y="3157"/>
                    <a:pt x="4767" y="3218"/>
                  </a:cubicBezTo>
                  <a:lnTo>
                    <a:pt x="4619" y="3326"/>
                  </a:lnTo>
                  <a:lnTo>
                    <a:pt x="4758" y="3321"/>
                  </a:lnTo>
                  <a:cubicBezTo>
                    <a:pt x="4906" y="3316"/>
                    <a:pt x="4911" y="3332"/>
                    <a:pt x="4836" y="3630"/>
                  </a:cubicBezTo>
                  <a:cubicBezTo>
                    <a:pt x="4798" y="3783"/>
                    <a:pt x="4800" y="3784"/>
                    <a:pt x="4912" y="3695"/>
                  </a:cubicBezTo>
                  <a:cubicBezTo>
                    <a:pt x="4980" y="3641"/>
                    <a:pt x="5118" y="3604"/>
                    <a:pt x="5256" y="3604"/>
                  </a:cubicBezTo>
                  <a:cubicBezTo>
                    <a:pt x="5591" y="3604"/>
                    <a:pt x="5676" y="3524"/>
                    <a:pt x="5696" y="3186"/>
                  </a:cubicBezTo>
                  <a:cubicBezTo>
                    <a:pt x="5711" y="2940"/>
                    <a:pt x="5730" y="2896"/>
                    <a:pt x="5836" y="2882"/>
                  </a:cubicBezTo>
                  <a:cubicBezTo>
                    <a:pt x="5903" y="2874"/>
                    <a:pt x="6038" y="2926"/>
                    <a:pt x="6134" y="2998"/>
                  </a:cubicBezTo>
                  <a:cubicBezTo>
                    <a:pt x="6282" y="3110"/>
                    <a:pt x="6311" y="3178"/>
                    <a:pt x="6338" y="3449"/>
                  </a:cubicBezTo>
                  <a:cubicBezTo>
                    <a:pt x="6381" y="3873"/>
                    <a:pt x="6546" y="4102"/>
                    <a:pt x="7077" y="4482"/>
                  </a:cubicBezTo>
                  <a:lnTo>
                    <a:pt x="7217" y="4583"/>
                  </a:lnTo>
                  <a:lnTo>
                    <a:pt x="7037" y="4667"/>
                  </a:lnTo>
                  <a:cubicBezTo>
                    <a:pt x="6937" y="4714"/>
                    <a:pt x="6812" y="4736"/>
                    <a:pt x="6760" y="4718"/>
                  </a:cubicBezTo>
                  <a:cubicBezTo>
                    <a:pt x="6708" y="4700"/>
                    <a:pt x="6607" y="4710"/>
                    <a:pt x="6537" y="4740"/>
                  </a:cubicBezTo>
                  <a:cubicBezTo>
                    <a:pt x="6467" y="4769"/>
                    <a:pt x="6325" y="4822"/>
                    <a:pt x="6220" y="4858"/>
                  </a:cubicBezTo>
                  <a:cubicBezTo>
                    <a:pt x="6015" y="4927"/>
                    <a:pt x="5860" y="5087"/>
                    <a:pt x="5860" y="5227"/>
                  </a:cubicBezTo>
                  <a:cubicBezTo>
                    <a:pt x="5860" y="5293"/>
                    <a:pt x="5911" y="5311"/>
                    <a:pt x="6088" y="5306"/>
                  </a:cubicBezTo>
                  <a:cubicBezTo>
                    <a:pt x="6274" y="5302"/>
                    <a:pt x="6357" y="5335"/>
                    <a:pt x="6513" y="5470"/>
                  </a:cubicBezTo>
                  <a:cubicBezTo>
                    <a:pt x="6619" y="5563"/>
                    <a:pt x="6759" y="5639"/>
                    <a:pt x="6822" y="5639"/>
                  </a:cubicBezTo>
                  <a:cubicBezTo>
                    <a:pt x="6973" y="5639"/>
                    <a:pt x="7206" y="5790"/>
                    <a:pt x="7160" y="5856"/>
                  </a:cubicBezTo>
                  <a:cubicBezTo>
                    <a:pt x="7141" y="5885"/>
                    <a:pt x="7081" y="5893"/>
                    <a:pt x="7029" y="5873"/>
                  </a:cubicBezTo>
                  <a:cubicBezTo>
                    <a:pt x="6976" y="5853"/>
                    <a:pt x="6703" y="5819"/>
                    <a:pt x="6421" y="5796"/>
                  </a:cubicBezTo>
                  <a:cubicBezTo>
                    <a:pt x="6016" y="5764"/>
                    <a:pt x="5862" y="5726"/>
                    <a:pt x="5680" y="5618"/>
                  </a:cubicBezTo>
                  <a:cubicBezTo>
                    <a:pt x="5532" y="5530"/>
                    <a:pt x="5452" y="5507"/>
                    <a:pt x="5452" y="5550"/>
                  </a:cubicBezTo>
                  <a:cubicBezTo>
                    <a:pt x="5452" y="5735"/>
                    <a:pt x="5830" y="6006"/>
                    <a:pt x="6088" y="6006"/>
                  </a:cubicBezTo>
                  <a:cubicBezTo>
                    <a:pt x="6154" y="6006"/>
                    <a:pt x="6255" y="6049"/>
                    <a:pt x="6314" y="6102"/>
                  </a:cubicBezTo>
                  <a:cubicBezTo>
                    <a:pt x="6373" y="6156"/>
                    <a:pt x="6533" y="6211"/>
                    <a:pt x="6669" y="6228"/>
                  </a:cubicBezTo>
                  <a:cubicBezTo>
                    <a:pt x="6821" y="6246"/>
                    <a:pt x="7001" y="6319"/>
                    <a:pt x="7139" y="6418"/>
                  </a:cubicBezTo>
                  <a:cubicBezTo>
                    <a:pt x="7261" y="6507"/>
                    <a:pt x="7387" y="6580"/>
                    <a:pt x="7418" y="6580"/>
                  </a:cubicBezTo>
                  <a:cubicBezTo>
                    <a:pt x="7449" y="6580"/>
                    <a:pt x="7606" y="6641"/>
                    <a:pt x="7765" y="6715"/>
                  </a:cubicBezTo>
                  <a:cubicBezTo>
                    <a:pt x="7986" y="6818"/>
                    <a:pt x="8092" y="6912"/>
                    <a:pt x="8213" y="7113"/>
                  </a:cubicBezTo>
                  <a:cubicBezTo>
                    <a:pt x="8398" y="7419"/>
                    <a:pt x="8473" y="7951"/>
                    <a:pt x="8359" y="8143"/>
                  </a:cubicBezTo>
                  <a:cubicBezTo>
                    <a:pt x="8310" y="8225"/>
                    <a:pt x="8306" y="8279"/>
                    <a:pt x="8348" y="8317"/>
                  </a:cubicBezTo>
                  <a:cubicBezTo>
                    <a:pt x="8441" y="8400"/>
                    <a:pt x="8214" y="8753"/>
                    <a:pt x="7907" y="9002"/>
                  </a:cubicBezTo>
                  <a:cubicBezTo>
                    <a:pt x="7761" y="9120"/>
                    <a:pt x="7518" y="9325"/>
                    <a:pt x="7367" y="9458"/>
                  </a:cubicBezTo>
                  <a:lnTo>
                    <a:pt x="7093" y="9699"/>
                  </a:lnTo>
                  <a:lnTo>
                    <a:pt x="6867" y="9631"/>
                  </a:lnTo>
                  <a:cubicBezTo>
                    <a:pt x="6730" y="9589"/>
                    <a:pt x="6541" y="9459"/>
                    <a:pt x="6381" y="9298"/>
                  </a:cubicBezTo>
                  <a:cubicBezTo>
                    <a:pt x="6217" y="9133"/>
                    <a:pt x="6035" y="9007"/>
                    <a:pt x="5890" y="8963"/>
                  </a:cubicBezTo>
                  <a:cubicBezTo>
                    <a:pt x="5666" y="8895"/>
                    <a:pt x="5654" y="8882"/>
                    <a:pt x="5597" y="8584"/>
                  </a:cubicBezTo>
                  <a:lnTo>
                    <a:pt x="5540" y="8278"/>
                  </a:lnTo>
                  <a:lnTo>
                    <a:pt x="5758" y="8090"/>
                  </a:lnTo>
                  <a:cubicBezTo>
                    <a:pt x="5946" y="7928"/>
                    <a:pt x="5974" y="7871"/>
                    <a:pt x="5973" y="7673"/>
                  </a:cubicBezTo>
                  <a:cubicBezTo>
                    <a:pt x="5971" y="7381"/>
                    <a:pt x="5839" y="7138"/>
                    <a:pt x="5371" y="6568"/>
                  </a:cubicBezTo>
                  <a:cubicBezTo>
                    <a:pt x="5165" y="6318"/>
                    <a:pt x="4987" y="6084"/>
                    <a:pt x="4973" y="6047"/>
                  </a:cubicBezTo>
                  <a:cubicBezTo>
                    <a:pt x="4953" y="5992"/>
                    <a:pt x="4932" y="5992"/>
                    <a:pt x="4858" y="6047"/>
                  </a:cubicBezTo>
                  <a:cubicBezTo>
                    <a:pt x="4779" y="6106"/>
                    <a:pt x="4721" y="6037"/>
                    <a:pt x="4417" y="5524"/>
                  </a:cubicBezTo>
                  <a:cubicBezTo>
                    <a:pt x="4054" y="4910"/>
                    <a:pt x="3942" y="4633"/>
                    <a:pt x="3942" y="4351"/>
                  </a:cubicBezTo>
                  <a:cubicBezTo>
                    <a:pt x="3942" y="4260"/>
                    <a:pt x="3921" y="4171"/>
                    <a:pt x="3893" y="4156"/>
                  </a:cubicBezTo>
                  <a:cubicBezTo>
                    <a:pt x="3866" y="4141"/>
                    <a:pt x="3827" y="3977"/>
                    <a:pt x="3807" y="3792"/>
                  </a:cubicBezTo>
                  <a:cubicBezTo>
                    <a:pt x="3788" y="3606"/>
                    <a:pt x="3718" y="3189"/>
                    <a:pt x="3649" y="2865"/>
                  </a:cubicBezTo>
                  <a:cubicBezTo>
                    <a:pt x="3572" y="2503"/>
                    <a:pt x="3536" y="2192"/>
                    <a:pt x="3558" y="2053"/>
                  </a:cubicBezTo>
                  <a:cubicBezTo>
                    <a:pt x="3599" y="1783"/>
                    <a:pt x="3540" y="1770"/>
                    <a:pt x="3327" y="1997"/>
                  </a:cubicBezTo>
                  <a:cubicBezTo>
                    <a:pt x="3042" y="2299"/>
                    <a:pt x="2781" y="2972"/>
                    <a:pt x="2781" y="3394"/>
                  </a:cubicBezTo>
                  <a:cubicBezTo>
                    <a:pt x="2781" y="3477"/>
                    <a:pt x="2758" y="3557"/>
                    <a:pt x="2730" y="3572"/>
                  </a:cubicBezTo>
                  <a:cubicBezTo>
                    <a:pt x="2678" y="3601"/>
                    <a:pt x="2198" y="3062"/>
                    <a:pt x="2198" y="2974"/>
                  </a:cubicBezTo>
                  <a:cubicBezTo>
                    <a:pt x="2198" y="2946"/>
                    <a:pt x="2177" y="2923"/>
                    <a:pt x="2150" y="2923"/>
                  </a:cubicBezTo>
                  <a:cubicBezTo>
                    <a:pt x="2061" y="2923"/>
                    <a:pt x="1967" y="3501"/>
                    <a:pt x="1967" y="4052"/>
                  </a:cubicBezTo>
                  <a:cubicBezTo>
                    <a:pt x="1967" y="4347"/>
                    <a:pt x="1946" y="4601"/>
                    <a:pt x="1921" y="4614"/>
                  </a:cubicBezTo>
                  <a:cubicBezTo>
                    <a:pt x="1897" y="4628"/>
                    <a:pt x="1722" y="4499"/>
                    <a:pt x="1532" y="4330"/>
                  </a:cubicBezTo>
                  <a:cubicBezTo>
                    <a:pt x="1341" y="4160"/>
                    <a:pt x="1161" y="4021"/>
                    <a:pt x="1132" y="4021"/>
                  </a:cubicBezTo>
                  <a:cubicBezTo>
                    <a:pt x="1053" y="4021"/>
                    <a:pt x="1131" y="5252"/>
                    <a:pt x="1231" y="5586"/>
                  </a:cubicBezTo>
                  <a:cubicBezTo>
                    <a:pt x="1278" y="5744"/>
                    <a:pt x="1306" y="5891"/>
                    <a:pt x="1290" y="5914"/>
                  </a:cubicBezTo>
                  <a:cubicBezTo>
                    <a:pt x="1274" y="5937"/>
                    <a:pt x="1173" y="5891"/>
                    <a:pt x="1067" y="5811"/>
                  </a:cubicBezTo>
                  <a:cubicBezTo>
                    <a:pt x="414" y="5318"/>
                    <a:pt x="398" y="5311"/>
                    <a:pt x="398" y="5442"/>
                  </a:cubicBezTo>
                  <a:cubicBezTo>
                    <a:pt x="400" y="5900"/>
                    <a:pt x="654" y="6710"/>
                    <a:pt x="906" y="7067"/>
                  </a:cubicBezTo>
                  <a:cubicBezTo>
                    <a:pt x="997" y="7197"/>
                    <a:pt x="1066" y="7375"/>
                    <a:pt x="1075" y="7509"/>
                  </a:cubicBezTo>
                  <a:cubicBezTo>
                    <a:pt x="1084" y="7632"/>
                    <a:pt x="1143" y="7812"/>
                    <a:pt x="1209" y="7909"/>
                  </a:cubicBezTo>
                  <a:cubicBezTo>
                    <a:pt x="1343" y="8103"/>
                    <a:pt x="1290" y="8189"/>
                    <a:pt x="1094" y="8095"/>
                  </a:cubicBezTo>
                  <a:cubicBezTo>
                    <a:pt x="1028" y="8063"/>
                    <a:pt x="801" y="7982"/>
                    <a:pt x="586" y="7916"/>
                  </a:cubicBezTo>
                  <a:cubicBezTo>
                    <a:pt x="372" y="7851"/>
                    <a:pt x="146" y="7778"/>
                    <a:pt x="86" y="7755"/>
                  </a:cubicBezTo>
                  <a:cubicBezTo>
                    <a:pt x="-7" y="7718"/>
                    <a:pt x="-17" y="7731"/>
                    <a:pt x="19" y="7839"/>
                  </a:cubicBezTo>
                  <a:cubicBezTo>
                    <a:pt x="106" y="8099"/>
                    <a:pt x="410" y="8600"/>
                    <a:pt x="629" y="8850"/>
                  </a:cubicBezTo>
                  <a:cubicBezTo>
                    <a:pt x="754" y="8992"/>
                    <a:pt x="844" y="9126"/>
                    <a:pt x="828" y="9149"/>
                  </a:cubicBezTo>
                  <a:cubicBezTo>
                    <a:pt x="812" y="9172"/>
                    <a:pt x="673" y="9190"/>
                    <a:pt x="522" y="9190"/>
                  </a:cubicBezTo>
                  <a:cubicBezTo>
                    <a:pt x="370" y="9190"/>
                    <a:pt x="199" y="9220"/>
                    <a:pt x="143" y="9257"/>
                  </a:cubicBezTo>
                  <a:cubicBezTo>
                    <a:pt x="50" y="9319"/>
                    <a:pt x="72" y="9355"/>
                    <a:pt x="398" y="9675"/>
                  </a:cubicBezTo>
                  <a:cubicBezTo>
                    <a:pt x="594" y="9867"/>
                    <a:pt x="924" y="10122"/>
                    <a:pt x="1129" y="10241"/>
                  </a:cubicBezTo>
                  <a:cubicBezTo>
                    <a:pt x="1334" y="10361"/>
                    <a:pt x="1484" y="10480"/>
                    <a:pt x="1465" y="10509"/>
                  </a:cubicBezTo>
                  <a:cubicBezTo>
                    <a:pt x="1444" y="10539"/>
                    <a:pt x="1287" y="10552"/>
                    <a:pt x="1102" y="10538"/>
                  </a:cubicBezTo>
                  <a:cubicBezTo>
                    <a:pt x="923" y="10525"/>
                    <a:pt x="716" y="10526"/>
                    <a:pt x="643" y="10543"/>
                  </a:cubicBezTo>
                  <a:lnTo>
                    <a:pt x="522" y="10572"/>
                  </a:lnTo>
                  <a:cubicBezTo>
                    <a:pt x="521" y="10574"/>
                    <a:pt x="519" y="10575"/>
                    <a:pt x="519" y="10577"/>
                  </a:cubicBezTo>
                  <a:cubicBezTo>
                    <a:pt x="519" y="10579"/>
                    <a:pt x="519" y="10582"/>
                    <a:pt x="519" y="10584"/>
                  </a:cubicBezTo>
                  <a:lnTo>
                    <a:pt x="659" y="10758"/>
                  </a:lnTo>
                  <a:cubicBezTo>
                    <a:pt x="980" y="11149"/>
                    <a:pt x="1616" y="11409"/>
                    <a:pt x="2488" y="11508"/>
                  </a:cubicBezTo>
                  <a:cubicBezTo>
                    <a:pt x="2792" y="11542"/>
                    <a:pt x="3040" y="11594"/>
                    <a:pt x="3039" y="11621"/>
                  </a:cubicBezTo>
                  <a:cubicBezTo>
                    <a:pt x="3038" y="11649"/>
                    <a:pt x="2976" y="11843"/>
                    <a:pt x="2902" y="12053"/>
                  </a:cubicBezTo>
                  <a:cubicBezTo>
                    <a:pt x="2774" y="12416"/>
                    <a:pt x="2747" y="12939"/>
                    <a:pt x="2854" y="13035"/>
                  </a:cubicBezTo>
                  <a:cubicBezTo>
                    <a:pt x="2874" y="13052"/>
                    <a:pt x="3060" y="12960"/>
                    <a:pt x="3267" y="12827"/>
                  </a:cubicBezTo>
                  <a:cubicBezTo>
                    <a:pt x="3475" y="12694"/>
                    <a:pt x="3660" y="12605"/>
                    <a:pt x="3678" y="12632"/>
                  </a:cubicBezTo>
                  <a:cubicBezTo>
                    <a:pt x="3697" y="12658"/>
                    <a:pt x="3685" y="12842"/>
                    <a:pt x="3654" y="13037"/>
                  </a:cubicBezTo>
                  <a:cubicBezTo>
                    <a:pt x="3624" y="13232"/>
                    <a:pt x="3608" y="13398"/>
                    <a:pt x="3619" y="13408"/>
                  </a:cubicBezTo>
                  <a:cubicBezTo>
                    <a:pt x="3649" y="13435"/>
                    <a:pt x="3936" y="13294"/>
                    <a:pt x="4167" y="13138"/>
                  </a:cubicBezTo>
                  <a:cubicBezTo>
                    <a:pt x="4276" y="13065"/>
                    <a:pt x="4387" y="13020"/>
                    <a:pt x="4415" y="13035"/>
                  </a:cubicBezTo>
                  <a:cubicBezTo>
                    <a:pt x="4442" y="13050"/>
                    <a:pt x="4466" y="13202"/>
                    <a:pt x="4466" y="13372"/>
                  </a:cubicBezTo>
                  <a:cubicBezTo>
                    <a:pt x="4466" y="13540"/>
                    <a:pt x="4474" y="13676"/>
                    <a:pt x="4484" y="13681"/>
                  </a:cubicBezTo>
                  <a:cubicBezTo>
                    <a:pt x="4486" y="13682"/>
                    <a:pt x="4486" y="13680"/>
                    <a:pt x="4487" y="13681"/>
                  </a:cubicBezTo>
                  <a:cubicBezTo>
                    <a:pt x="4574" y="13679"/>
                    <a:pt x="4930" y="13543"/>
                    <a:pt x="5059" y="13462"/>
                  </a:cubicBezTo>
                  <a:cubicBezTo>
                    <a:pt x="5147" y="13407"/>
                    <a:pt x="5224" y="13380"/>
                    <a:pt x="5229" y="13404"/>
                  </a:cubicBezTo>
                  <a:cubicBezTo>
                    <a:pt x="5234" y="13427"/>
                    <a:pt x="5243" y="13471"/>
                    <a:pt x="5250" y="13500"/>
                  </a:cubicBezTo>
                  <a:cubicBezTo>
                    <a:pt x="5258" y="13529"/>
                    <a:pt x="5267" y="13599"/>
                    <a:pt x="5272" y="13657"/>
                  </a:cubicBezTo>
                  <a:cubicBezTo>
                    <a:pt x="5289" y="13893"/>
                    <a:pt x="5366" y="13915"/>
                    <a:pt x="5640" y="13770"/>
                  </a:cubicBezTo>
                  <a:cubicBezTo>
                    <a:pt x="5781" y="13696"/>
                    <a:pt x="5932" y="13600"/>
                    <a:pt x="5973" y="13556"/>
                  </a:cubicBezTo>
                  <a:cubicBezTo>
                    <a:pt x="6074" y="13446"/>
                    <a:pt x="6150" y="13500"/>
                    <a:pt x="6150" y="13681"/>
                  </a:cubicBezTo>
                  <a:cubicBezTo>
                    <a:pt x="6150" y="14039"/>
                    <a:pt x="6333" y="14090"/>
                    <a:pt x="6720" y="13838"/>
                  </a:cubicBezTo>
                  <a:cubicBezTo>
                    <a:pt x="6852" y="13752"/>
                    <a:pt x="6973" y="13681"/>
                    <a:pt x="6986" y="13681"/>
                  </a:cubicBezTo>
                  <a:cubicBezTo>
                    <a:pt x="6994" y="13681"/>
                    <a:pt x="7026" y="13722"/>
                    <a:pt x="7064" y="13773"/>
                  </a:cubicBezTo>
                  <a:cubicBezTo>
                    <a:pt x="6827" y="13321"/>
                    <a:pt x="6736" y="12850"/>
                    <a:pt x="6736" y="12193"/>
                  </a:cubicBezTo>
                  <a:cubicBezTo>
                    <a:pt x="6736" y="11461"/>
                    <a:pt x="6790" y="11171"/>
                    <a:pt x="6988" y="10784"/>
                  </a:cubicBezTo>
                  <a:cubicBezTo>
                    <a:pt x="7338" y="10105"/>
                    <a:pt x="8301" y="9226"/>
                    <a:pt x="9068" y="8888"/>
                  </a:cubicBezTo>
                  <a:cubicBezTo>
                    <a:pt x="9618" y="8646"/>
                    <a:pt x="9849" y="8606"/>
                    <a:pt x="10682" y="8609"/>
                  </a:cubicBezTo>
                  <a:cubicBezTo>
                    <a:pt x="11799" y="8612"/>
                    <a:pt x="11961" y="8644"/>
                    <a:pt x="12754" y="9031"/>
                  </a:cubicBezTo>
                  <a:cubicBezTo>
                    <a:pt x="14552" y="9908"/>
                    <a:pt x="15351" y="11994"/>
                    <a:pt x="14522" y="13645"/>
                  </a:cubicBezTo>
                  <a:cubicBezTo>
                    <a:pt x="14170" y="14344"/>
                    <a:pt x="13755" y="14761"/>
                    <a:pt x="13498" y="14672"/>
                  </a:cubicBezTo>
                  <a:cubicBezTo>
                    <a:pt x="13405" y="14640"/>
                    <a:pt x="13299" y="14684"/>
                    <a:pt x="13262" y="14771"/>
                  </a:cubicBezTo>
                  <a:cubicBezTo>
                    <a:pt x="13224" y="14858"/>
                    <a:pt x="13124" y="14905"/>
                    <a:pt x="13036" y="14875"/>
                  </a:cubicBezTo>
                  <a:cubicBezTo>
                    <a:pt x="12940" y="14842"/>
                    <a:pt x="12853" y="14904"/>
                    <a:pt x="12816" y="15032"/>
                  </a:cubicBezTo>
                  <a:cubicBezTo>
                    <a:pt x="12771" y="15183"/>
                    <a:pt x="12687" y="15227"/>
                    <a:pt x="12523" y="15189"/>
                  </a:cubicBezTo>
                  <a:cubicBezTo>
                    <a:pt x="12352" y="15149"/>
                    <a:pt x="12286" y="15192"/>
                    <a:pt x="12260" y="15355"/>
                  </a:cubicBezTo>
                  <a:cubicBezTo>
                    <a:pt x="12240" y="15475"/>
                    <a:pt x="12097" y="15628"/>
                    <a:pt x="11940" y="15695"/>
                  </a:cubicBezTo>
                  <a:cubicBezTo>
                    <a:pt x="11490" y="15888"/>
                    <a:pt x="10568" y="15933"/>
                    <a:pt x="9882" y="15799"/>
                  </a:cubicBezTo>
                  <a:cubicBezTo>
                    <a:pt x="9314" y="15688"/>
                    <a:pt x="9248" y="15647"/>
                    <a:pt x="9194" y="15369"/>
                  </a:cubicBezTo>
                  <a:cubicBezTo>
                    <a:pt x="9154" y="15164"/>
                    <a:pt x="9102" y="15104"/>
                    <a:pt x="9041" y="15191"/>
                  </a:cubicBezTo>
                  <a:cubicBezTo>
                    <a:pt x="8917" y="15367"/>
                    <a:pt x="8737" y="15250"/>
                    <a:pt x="8737" y="14993"/>
                  </a:cubicBezTo>
                  <a:cubicBezTo>
                    <a:pt x="8737" y="14843"/>
                    <a:pt x="8685" y="14801"/>
                    <a:pt x="8555" y="14846"/>
                  </a:cubicBezTo>
                  <a:cubicBezTo>
                    <a:pt x="8433" y="14888"/>
                    <a:pt x="8354" y="14839"/>
                    <a:pt x="8313" y="14699"/>
                  </a:cubicBezTo>
                  <a:cubicBezTo>
                    <a:pt x="8256" y="14505"/>
                    <a:pt x="8234" y="14503"/>
                    <a:pt x="8047" y="14655"/>
                  </a:cubicBezTo>
                  <a:cubicBezTo>
                    <a:pt x="7858" y="14808"/>
                    <a:pt x="7826" y="14796"/>
                    <a:pt x="7553" y="14475"/>
                  </a:cubicBezTo>
                  <a:cubicBezTo>
                    <a:pt x="7422" y="14321"/>
                    <a:pt x="7309" y="14174"/>
                    <a:pt x="7214" y="14028"/>
                  </a:cubicBezTo>
                  <a:cubicBezTo>
                    <a:pt x="7215" y="14057"/>
                    <a:pt x="7194" y="14073"/>
                    <a:pt x="7150" y="14093"/>
                  </a:cubicBezTo>
                  <a:cubicBezTo>
                    <a:pt x="7095" y="14119"/>
                    <a:pt x="6963" y="14157"/>
                    <a:pt x="6857" y="14178"/>
                  </a:cubicBezTo>
                  <a:cubicBezTo>
                    <a:pt x="6603" y="14227"/>
                    <a:pt x="6274" y="14491"/>
                    <a:pt x="6142" y="14752"/>
                  </a:cubicBezTo>
                  <a:cubicBezTo>
                    <a:pt x="5974" y="15084"/>
                    <a:pt x="5999" y="15571"/>
                    <a:pt x="6204" y="15941"/>
                  </a:cubicBezTo>
                  <a:lnTo>
                    <a:pt x="6370" y="16243"/>
                  </a:lnTo>
                  <a:lnTo>
                    <a:pt x="6542" y="16112"/>
                  </a:lnTo>
                  <a:cubicBezTo>
                    <a:pt x="6730" y="15971"/>
                    <a:pt x="6791" y="15993"/>
                    <a:pt x="6873" y="16233"/>
                  </a:cubicBezTo>
                  <a:cubicBezTo>
                    <a:pt x="6896" y="16300"/>
                    <a:pt x="7040" y="16479"/>
                    <a:pt x="7193" y="16631"/>
                  </a:cubicBezTo>
                  <a:cubicBezTo>
                    <a:pt x="7345" y="16782"/>
                    <a:pt x="7482" y="16936"/>
                    <a:pt x="7496" y="16973"/>
                  </a:cubicBezTo>
                  <a:cubicBezTo>
                    <a:pt x="7533" y="17073"/>
                    <a:pt x="7633" y="17000"/>
                    <a:pt x="7743" y="16790"/>
                  </a:cubicBezTo>
                  <a:cubicBezTo>
                    <a:pt x="7797" y="16689"/>
                    <a:pt x="7861" y="16607"/>
                    <a:pt x="7888" y="16607"/>
                  </a:cubicBezTo>
                  <a:cubicBezTo>
                    <a:pt x="7916" y="16607"/>
                    <a:pt x="7992" y="16690"/>
                    <a:pt x="8058" y="16790"/>
                  </a:cubicBezTo>
                  <a:cubicBezTo>
                    <a:pt x="8186" y="16986"/>
                    <a:pt x="8300" y="17018"/>
                    <a:pt x="8415" y="16894"/>
                  </a:cubicBezTo>
                  <a:cubicBezTo>
                    <a:pt x="8616" y="16676"/>
                    <a:pt x="8646" y="17070"/>
                    <a:pt x="8474" y="17673"/>
                  </a:cubicBezTo>
                  <a:cubicBezTo>
                    <a:pt x="8259" y="18429"/>
                    <a:pt x="7780" y="19223"/>
                    <a:pt x="7123" y="19909"/>
                  </a:cubicBezTo>
                  <a:lnTo>
                    <a:pt x="6835" y="20210"/>
                  </a:lnTo>
                  <a:lnTo>
                    <a:pt x="7123" y="20210"/>
                  </a:lnTo>
                  <a:cubicBezTo>
                    <a:pt x="7309" y="20210"/>
                    <a:pt x="7502" y="20166"/>
                    <a:pt x="7679" y="20085"/>
                  </a:cubicBezTo>
                  <a:cubicBezTo>
                    <a:pt x="7829" y="20017"/>
                    <a:pt x="7964" y="19980"/>
                    <a:pt x="7980" y="20003"/>
                  </a:cubicBezTo>
                  <a:cubicBezTo>
                    <a:pt x="7995" y="20025"/>
                    <a:pt x="7977" y="20163"/>
                    <a:pt x="7939" y="20309"/>
                  </a:cubicBezTo>
                  <a:cubicBezTo>
                    <a:pt x="7902" y="20455"/>
                    <a:pt x="7889" y="20590"/>
                    <a:pt x="7910" y="20608"/>
                  </a:cubicBezTo>
                  <a:cubicBezTo>
                    <a:pt x="7931" y="20627"/>
                    <a:pt x="8111" y="20572"/>
                    <a:pt x="8310" y="20483"/>
                  </a:cubicBezTo>
                  <a:cubicBezTo>
                    <a:pt x="8509" y="20394"/>
                    <a:pt x="8690" y="20333"/>
                    <a:pt x="8713" y="20345"/>
                  </a:cubicBezTo>
                  <a:cubicBezTo>
                    <a:pt x="8736" y="20358"/>
                    <a:pt x="8739" y="20497"/>
                    <a:pt x="8721" y="20654"/>
                  </a:cubicBezTo>
                  <a:cubicBezTo>
                    <a:pt x="8692" y="20911"/>
                    <a:pt x="8701" y="20941"/>
                    <a:pt x="8799" y="20941"/>
                  </a:cubicBezTo>
                  <a:cubicBezTo>
                    <a:pt x="9005" y="20941"/>
                    <a:pt x="9319" y="20838"/>
                    <a:pt x="9592" y="20683"/>
                  </a:cubicBezTo>
                  <a:cubicBezTo>
                    <a:pt x="9741" y="20598"/>
                    <a:pt x="9872" y="20545"/>
                    <a:pt x="9885" y="20565"/>
                  </a:cubicBezTo>
                  <a:cubicBezTo>
                    <a:pt x="9897" y="20585"/>
                    <a:pt x="9941" y="20711"/>
                    <a:pt x="9981" y="20845"/>
                  </a:cubicBezTo>
                  <a:cubicBezTo>
                    <a:pt x="10068" y="21134"/>
                    <a:pt x="10343" y="21449"/>
                    <a:pt x="10588" y="21542"/>
                  </a:cubicBezTo>
                  <a:cubicBezTo>
                    <a:pt x="10742" y="21600"/>
                    <a:pt x="10793" y="21596"/>
                    <a:pt x="10981" y="21510"/>
                  </a:cubicBezTo>
                  <a:cubicBezTo>
                    <a:pt x="11239" y="21392"/>
                    <a:pt x="11453" y="21146"/>
                    <a:pt x="11548" y="20862"/>
                  </a:cubicBezTo>
                  <a:cubicBezTo>
                    <a:pt x="11586" y="20747"/>
                    <a:pt x="11628" y="20622"/>
                    <a:pt x="11642" y="20584"/>
                  </a:cubicBezTo>
                  <a:cubicBezTo>
                    <a:pt x="11659" y="20535"/>
                    <a:pt x="11720" y="20554"/>
                    <a:pt x="11859" y="20649"/>
                  </a:cubicBezTo>
                  <a:cubicBezTo>
                    <a:pt x="12076" y="20798"/>
                    <a:pt x="12484" y="20941"/>
                    <a:pt x="12692" y="20941"/>
                  </a:cubicBezTo>
                  <a:cubicBezTo>
                    <a:pt x="12806" y="20941"/>
                    <a:pt x="12829" y="20913"/>
                    <a:pt x="12829" y="20787"/>
                  </a:cubicBezTo>
                  <a:cubicBezTo>
                    <a:pt x="12829" y="20703"/>
                    <a:pt x="12802" y="20571"/>
                    <a:pt x="12770" y="20495"/>
                  </a:cubicBezTo>
                  <a:cubicBezTo>
                    <a:pt x="12738" y="20419"/>
                    <a:pt x="12727" y="20338"/>
                    <a:pt x="12743" y="20314"/>
                  </a:cubicBezTo>
                  <a:cubicBezTo>
                    <a:pt x="12760" y="20290"/>
                    <a:pt x="12947" y="20352"/>
                    <a:pt x="13160" y="20452"/>
                  </a:cubicBezTo>
                  <a:cubicBezTo>
                    <a:pt x="13383" y="20556"/>
                    <a:pt x="13568" y="20613"/>
                    <a:pt x="13597" y="20587"/>
                  </a:cubicBezTo>
                  <a:cubicBezTo>
                    <a:pt x="13627" y="20560"/>
                    <a:pt x="13623" y="20443"/>
                    <a:pt x="13589" y="20309"/>
                  </a:cubicBezTo>
                  <a:cubicBezTo>
                    <a:pt x="13558" y="20183"/>
                    <a:pt x="13554" y="20061"/>
                    <a:pt x="13579" y="20039"/>
                  </a:cubicBezTo>
                  <a:cubicBezTo>
                    <a:pt x="13604" y="20017"/>
                    <a:pt x="13738" y="20044"/>
                    <a:pt x="13880" y="20102"/>
                  </a:cubicBezTo>
                  <a:cubicBezTo>
                    <a:pt x="14021" y="20160"/>
                    <a:pt x="14262" y="20207"/>
                    <a:pt x="14417" y="20208"/>
                  </a:cubicBezTo>
                  <a:lnTo>
                    <a:pt x="14696" y="20210"/>
                  </a:lnTo>
                  <a:cubicBezTo>
                    <a:pt x="14696" y="20210"/>
                    <a:pt x="14696" y="20209"/>
                    <a:pt x="14696" y="20208"/>
                  </a:cubicBezTo>
                  <a:lnTo>
                    <a:pt x="14425" y="19935"/>
                  </a:lnTo>
                  <a:cubicBezTo>
                    <a:pt x="13686" y="19197"/>
                    <a:pt x="13091" y="18115"/>
                    <a:pt x="12969" y="17287"/>
                  </a:cubicBezTo>
                  <a:cubicBezTo>
                    <a:pt x="12938" y="17077"/>
                    <a:pt x="12940" y="16965"/>
                    <a:pt x="12985" y="16923"/>
                  </a:cubicBezTo>
                  <a:cubicBezTo>
                    <a:pt x="12986" y="16921"/>
                    <a:pt x="12987" y="16917"/>
                    <a:pt x="12988" y="16916"/>
                  </a:cubicBezTo>
                  <a:cubicBezTo>
                    <a:pt x="12991" y="16908"/>
                    <a:pt x="12992" y="16904"/>
                    <a:pt x="12996" y="16899"/>
                  </a:cubicBezTo>
                  <a:cubicBezTo>
                    <a:pt x="13007" y="16884"/>
                    <a:pt x="13024" y="16879"/>
                    <a:pt x="13044" y="16887"/>
                  </a:cubicBezTo>
                  <a:cubicBezTo>
                    <a:pt x="13051" y="16889"/>
                    <a:pt x="13058" y="16893"/>
                    <a:pt x="13066" y="16899"/>
                  </a:cubicBezTo>
                  <a:cubicBezTo>
                    <a:pt x="13068" y="16901"/>
                    <a:pt x="13073" y="16906"/>
                    <a:pt x="13076" y="16908"/>
                  </a:cubicBezTo>
                  <a:cubicBezTo>
                    <a:pt x="13099" y="16913"/>
                    <a:pt x="13125" y="16920"/>
                    <a:pt x="13154" y="16932"/>
                  </a:cubicBezTo>
                  <a:cubicBezTo>
                    <a:pt x="13315" y="16999"/>
                    <a:pt x="13378" y="16960"/>
                    <a:pt x="13563" y="16679"/>
                  </a:cubicBezTo>
                  <a:cubicBezTo>
                    <a:pt x="13620" y="16592"/>
                    <a:pt x="13639" y="16604"/>
                    <a:pt x="13780" y="16805"/>
                  </a:cubicBezTo>
                  <a:lnTo>
                    <a:pt x="13936" y="17027"/>
                  </a:lnTo>
                  <a:lnTo>
                    <a:pt x="14229" y="16752"/>
                  </a:lnTo>
                  <a:cubicBezTo>
                    <a:pt x="14389" y="16600"/>
                    <a:pt x="14574" y="16377"/>
                    <a:pt x="14637" y="16255"/>
                  </a:cubicBezTo>
                  <a:cubicBezTo>
                    <a:pt x="14701" y="16133"/>
                    <a:pt x="14763" y="16033"/>
                    <a:pt x="14777" y="16033"/>
                  </a:cubicBezTo>
                  <a:cubicBezTo>
                    <a:pt x="14791" y="16033"/>
                    <a:pt x="14885" y="16076"/>
                    <a:pt x="14986" y="16132"/>
                  </a:cubicBezTo>
                  <a:lnTo>
                    <a:pt x="15172" y="16233"/>
                  </a:lnTo>
                  <a:lnTo>
                    <a:pt x="15336" y="15919"/>
                  </a:lnTo>
                  <a:cubicBezTo>
                    <a:pt x="15595" y="15427"/>
                    <a:pt x="15535" y="14802"/>
                    <a:pt x="15196" y="14475"/>
                  </a:cubicBezTo>
                  <a:cubicBezTo>
                    <a:pt x="15044" y="14328"/>
                    <a:pt x="14678" y="14151"/>
                    <a:pt x="14527" y="14151"/>
                  </a:cubicBezTo>
                  <a:cubicBezTo>
                    <a:pt x="14324" y="14151"/>
                    <a:pt x="14283" y="14051"/>
                    <a:pt x="14409" y="13860"/>
                  </a:cubicBezTo>
                  <a:cubicBezTo>
                    <a:pt x="14545" y="13652"/>
                    <a:pt x="14576" y="13646"/>
                    <a:pt x="14723" y="13794"/>
                  </a:cubicBezTo>
                  <a:cubicBezTo>
                    <a:pt x="14834" y="13906"/>
                    <a:pt x="15032" y="13998"/>
                    <a:pt x="15166" y="14016"/>
                  </a:cubicBezTo>
                  <a:cubicBezTo>
                    <a:pt x="15201" y="14017"/>
                    <a:pt x="15232" y="14016"/>
                    <a:pt x="15255" y="14014"/>
                  </a:cubicBezTo>
                  <a:cubicBezTo>
                    <a:pt x="15268" y="14010"/>
                    <a:pt x="15282" y="14007"/>
                    <a:pt x="15290" y="13999"/>
                  </a:cubicBezTo>
                  <a:cubicBezTo>
                    <a:pt x="15324" y="13969"/>
                    <a:pt x="15355" y="13844"/>
                    <a:pt x="15360" y="13722"/>
                  </a:cubicBezTo>
                  <a:cubicBezTo>
                    <a:pt x="15364" y="13600"/>
                    <a:pt x="15371" y="13479"/>
                    <a:pt x="15376" y="13454"/>
                  </a:cubicBezTo>
                  <a:cubicBezTo>
                    <a:pt x="15381" y="13429"/>
                    <a:pt x="15491" y="13494"/>
                    <a:pt x="15620" y="13599"/>
                  </a:cubicBezTo>
                  <a:cubicBezTo>
                    <a:pt x="15937" y="13856"/>
                    <a:pt x="16130" y="13935"/>
                    <a:pt x="16201" y="13835"/>
                  </a:cubicBezTo>
                  <a:cubicBezTo>
                    <a:pt x="16230" y="13794"/>
                    <a:pt x="16257" y="13686"/>
                    <a:pt x="16257" y="13594"/>
                  </a:cubicBezTo>
                  <a:cubicBezTo>
                    <a:pt x="16258" y="13418"/>
                    <a:pt x="16337" y="13327"/>
                    <a:pt x="16405" y="13425"/>
                  </a:cubicBezTo>
                  <a:cubicBezTo>
                    <a:pt x="16450" y="13491"/>
                    <a:pt x="16887" y="13679"/>
                    <a:pt x="16999" y="13681"/>
                  </a:cubicBezTo>
                  <a:cubicBezTo>
                    <a:pt x="17049" y="13682"/>
                    <a:pt x="17071" y="13587"/>
                    <a:pt x="17071" y="13377"/>
                  </a:cubicBezTo>
                  <a:cubicBezTo>
                    <a:pt x="17071" y="13210"/>
                    <a:pt x="17086" y="13057"/>
                    <a:pt x="17106" y="13039"/>
                  </a:cubicBezTo>
                  <a:cubicBezTo>
                    <a:pt x="17126" y="13022"/>
                    <a:pt x="17224" y="13062"/>
                    <a:pt x="17324" y="13129"/>
                  </a:cubicBezTo>
                  <a:cubicBezTo>
                    <a:pt x="17424" y="13196"/>
                    <a:pt x="17591" y="13291"/>
                    <a:pt x="17695" y="13339"/>
                  </a:cubicBezTo>
                  <a:lnTo>
                    <a:pt x="17883" y="13423"/>
                  </a:lnTo>
                  <a:lnTo>
                    <a:pt x="17883" y="13201"/>
                  </a:lnTo>
                  <a:cubicBezTo>
                    <a:pt x="17883" y="13078"/>
                    <a:pt x="17858" y="12901"/>
                    <a:pt x="17829" y="12808"/>
                  </a:cubicBezTo>
                  <a:cubicBezTo>
                    <a:pt x="17798" y="12711"/>
                    <a:pt x="17797" y="12626"/>
                    <a:pt x="17826" y="12610"/>
                  </a:cubicBezTo>
                  <a:cubicBezTo>
                    <a:pt x="17854" y="12594"/>
                    <a:pt x="18038" y="12687"/>
                    <a:pt x="18235" y="12818"/>
                  </a:cubicBezTo>
                  <a:cubicBezTo>
                    <a:pt x="18431" y="12948"/>
                    <a:pt x="18615" y="13056"/>
                    <a:pt x="18640" y="13056"/>
                  </a:cubicBezTo>
                  <a:cubicBezTo>
                    <a:pt x="18717" y="13056"/>
                    <a:pt x="18769" y="12646"/>
                    <a:pt x="18726" y="12388"/>
                  </a:cubicBezTo>
                  <a:cubicBezTo>
                    <a:pt x="18704" y="12256"/>
                    <a:pt x="18637" y="12034"/>
                    <a:pt x="18576" y="11894"/>
                  </a:cubicBezTo>
                  <a:cubicBezTo>
                    <a:pt x="18514" y="11754"/>
                    <a:pt x="18477" y="11616"/>
                    <a:pt x="18495" y="11590"/>
                  </a:cubicBezTo>
                  <a:cubicBezTo>
                    <a:pt x="18513" y="11563"/>
                    <a:pt x="18634" y="11542"/>
                    <a:pt x="18761" y="11542"/>
                  </a:cubicBezTo>
                  <a:cubicBezTo>
                    <a:pt x="19144" y="11542"/>
                    <a:pt x="19858" y="11385"/>
                    <a:pt x="20209" y="11226"/>
                  </a:cubicBezTo>
                  <a:cubicBezTo>
                    <a:pt x="20486" y="11100"/>
                    <a:pt x="20987" y="10684"/>
                    <a:pt x="20999" y="10579"/>
                  </a:cubicBezTo>
                  <a:cubicBezTo>
                    <a:pt x="20994" y="10572"/>
                    <a:pt x="20985" y="10564"/>
                    <a:pt x="20970" y="10557"/>
                  </a:cubicBezTo>
                  <a:cubicBezTo>
                    <a:pt x="20964" y="10555"/>
                    <a:pt x="20955" y="10555"/>
                    <a:pt x="20948" y="10553"/>
                  </a:cubicBezTo>
                  <a:cubicBezTo>
                    <a:pt x="20871" y="10545"/>
                    <a:pt x="20712" y="10541"/>
                    <a:pt x="20534" y="10543"/>
                  </a:cubicBezTo>
                  <a:cubicBezTo>
                    <a:pt x="20295" y="10546"/>
                    <a:pt x="20084" y="10530"/>
                    <a:pt x="20067" y="10504"/>
                  </a:cubicBezTo>
                  <a:cubicBezTo>
                    <a:pt x="20050" y="10479"/>
                    <a:pt x="20202" y="10360"/>
                    <a:pt x="20405" y="10241"/>
                  </a:cubicBezTo>
                  <a:cubicBezTo>
                    <a:pt x="20788" y="10019"/>
                    <a:pt x="21426" y="9446"/>
                    <a:pt x="21426" y="9325"/>
                  </a:cubicBezTo>
                  <a:cubicBezTo>
                    <a:pt x="21426" y="9243"/>
                    <a:pt x="21248" y="9193"/>
                    <a:pt x="20951" y="9192"/>
                  </a:cubicBezTo>
                  <a:cubicBezTo>
                    <a:pt x="20834" y="9192"/>
                    <a:pt x="20726" y="9170"/>
                    <a:pt x="20706" y="9144"/>
                  </a:cubicBezTo>
                  <a:cubicBezTo>
                    <a:pt x="20704" y="9144"/>
                    <a:pt x="20683" y="9144"/>
                    <a:pt x="20682" y="9144"/>
                  </a:cubicBezTo>
                  <a:cubicBezTo>
                    <a:pt x="20678" y="9143"/>
                    <a:pt x="20694" y="9121"/>
                    <a:pt x="20717" y="9093"/>
                  </a:cubicBezTo>
                  <a:cubicBezTo>
                    <a:pt x="20742" y="9040"/>
                    <a:pt x="20802" y="8956"/>
                    <a:pt x="20884" y="8869"/>
                  </a:cubicBezTo>
                  <a:cubicBezTo>
                    <a:pt x="21093" y="8645"/>
                    <a:pt x="21583" y="7801"/>
                    <a:pt x="21531" y="7755"/>
                  </a:cubicBezTo>
                  <a:cubicBezTo>
                    <a:pt x="21516" y="7741"/>
                    <a:pt x="21371" y="7777"/>
                    <a:pt x="21206" y="7834"/>
                  </a:cubicBezTo>
                  <a:cubicBezTo>
                    <a:pt x="21041" y="7891"/>
                    <a:pt x="20771" y="7985"/>
                    <a:pt x="20607" y="8042"/>
                  </a:cubicBezTo>
                  <a:cubicBezTo>
                    <a:pt x="20443" y="8098"/>
                    <a:pt x="20285" y="8132"/>
                    <a:pt x="20258" y="8116"/>
                  </a:cubicBezTo>
                  <a:cubicBezTo>
                    <a:pt x="20230" y="8101"/>
                    <a:pt x="20261" y="7997"/>
                    <a:pt x="20325" y="7885"/>
                  </a:cubicBezTo>
                  <a:cubicBezTo>
                    <a:pt x="20388" y="7773"/>
                    <a:pt x="20440" y="7615"/>
                    <a:pt x="20440" y="7535"/>
                  </a:cubicBezTo>
                  <a:cubicBezTo>
                    <a:pt x="20440" y="7455"/>
                    <a:pt x="20543" y="7201"/>
                    <a:pt x="20671" y="6971"/>
                  </a:cubicBezTo>
                  <a:cubicBezTo>
                    <a:pt x="20914" y="6534"/>
                    <a:pt x="21044" y="6139"/>
                    <a:pt x="21109" y="5620"/>
                  </a:cubicBezTo>
                  <a:lnTo>
                    <a:pt x="21147" y="5311"/>
                  </a:lnTo>
                  <a:lnTo>
                    <a:pt x="20865" y="5511"/>
                  </a:lnTo>
                  <a:cubicBezTo>
                    <a:pt x="20710" y="5622"/>
                    <a:pt x="20517" y="5769"/>
                    <a:pt x="20432" y="5837"/>
                  </a:cubicBezTo>
                  <a:cubicBezTo>
                    <a:pt x="20228" y="6003"/>
                    <a:pt x="20187" y="5923"/>
                    <a:pt x="20293" y="5560"/>
                  </a:cubicBezTo>
                  <a:cubicBezTo>
                    <a:pt x="20358" y="5335"/>
                    <a:pt x="20409" y="4952"/>
                    <a:pt x="20427" y="4634"/>
                  </a:cubicBezTo>
                  <a:lnTo>
                    <a:pt x="20435" y="4431"/>
                  </a:lnTo>
                  <a:cubicBezTo>
                    <a:pt x="20436" y="4320"/>
                    <a:pt x="20429" y="4226"/>
                    <a:pt x="20416" y="4166"/>
                  </a:cubicBezTo>
                  <a:lnTo>
                    <a:pt x="20378" y="3985"/>
                  </a:lnTo>
                  <a:lnTo>
                    <a:pt x="20008" y="4313"/>
                  </a:lnTo>
                  <a:cubicBezTo>
                    <a:pt x="19804" y="4493"/>
                    <a:pt x="19624" y="4627"/>
                    <a:pt x="19605" y="4609"/>
                  </a:cubicBezTo>
                  <a:cubicBezTo>
                    <a:pt x="19585" y="4592"/>
                    <a:pt x="19567" y="4363"/>
                    <a:pt x="19567" y="4100"/>
                  </a:cubicBezTo>
                  <a:cubicBezTo>
                    <a:pt x="19567" y="3666"/>
                    <a:pt x="19486" y="3069"/>
                    <a:pt x="19411" y="2960"/>
                  </a:cubicBezTo>
                  <a:cubicBezTo>
                    <a:pt x="19395" y="2936"/>
                    <a:pt x="19337" y="2974"/>
                    <a:pt x="19285" y="3044"/>
                  </a:cubicBezTo>
                  <a:cubicBezTo>
                    <a:pt x="19233" y="3114"/>
                    <a:pt x="19118" y="3272"/>
                    <a:pt x="19027" y="3394"/>
                  </a:cubicBezTo>
                  <a:cubicBezTo>
                    <a:pt x="18937" y="3516"/>
                    <a:pt x="18840" y="3595"/>
                    <a:pt x="18815" y="3570"/>
                  </a:cubicBezTo>
                  <a:cubicBezTo>
                    <a:pt x="18807" y="3562"/>
                    <a:pt x="18797" y="3532"/>
                    <a:pt x="18785" y="3495"/>
                  </a:cubicBezTo>
                  <a:cubicBezTo>
                    <a:pt x="18785" y="3493"/>
                    <a:pt x="18783" y="3492"/>
                    <a:pt x="18783" y="3490"/>
                  </a:cubicBezTo>
                  <a:cubicBezTo>
                    <a:pt x="18780" y="3484"/>
                    <a:pt x="18779" y="3476"/>
                    <a:pt x="18777" y="3468"/>
                  </a:cubicBezTo>
                  <a:cubicBezTo>
                    <a:pt x="18753" y="3386"/>
                    <a:pt x="18725" y="3265"/>
                    <a:pt x="18702" y="3133"/>
                  </a:cubicBezTo>
                  <a:cubicBezTo>
                    <a:pt x="18609" y="2599"/>
                    <a:pt x="18350" y="2115"/>
                    <a:pt x="18020" y="1862"/>
                  </a:cubicBezTo>
                  <a:lnTo>
                    <a:pt x="17893" y="1768"/>
                  </a:lnTo>
                  <a:lnTo>
                    <a:pt x="17950" y="1985"/>
                  </a:lnTo>
                  <a:cubicBezTo>
                    <a:pt x="18007" y="2213"/>
                    <a:pt x="18002" y="2250"/>
                    <a:pt x="17821" y="3124"/>
                  </a:cubicBezTo>
                  <a:cubicBezTo>
                    <a:pt x="17760" y="3419"/>
                    <a:pt x="17711" y="3755"/>
                    <a:pt x="17711" y="3869"/>
                  </a:cubicBezTo>
                  <a:cubicBezTo>
                    <a:pt x="17711" y="3983"/>
                    <a:pt x="17685" y="4116"/>
                    <a:pt x="17657" y="4166"/>
                  </a:cubicBezTo>
                  <a:cubicBezTo>
                    <a:pt x="17629" y="4215"/>
                    <a:pt x="17577" y="4396"/>
                    <a:pt x="17541" y="4568"/>
                  </a:cubicBezTo>
                  <a:cubicBezTo>
                    <a:pt x="17506" y="4741"/>
                    <a:pt x="17415" y="4989"/>
                    <a:pt x="17340" y="5118"/>
                  </a:cubicBezTo>
                  <a:cubicBezTo>
                    <a:pt x="17265" y="5248"/>
                    <a:pt x="17105" y="5523"/>
                    <a:pt x="16985" y="5731"/>
                  </a:cubicBezTo>
                  <a:cubicBezTo>
                    <a:pt x="16771" y="6104"/>
                    <a:pt x="16708" y="6162"/>
                    <a:pt x="16633" y="6054"/>
                  </a:cubicBezTo>
                  <a:cubicBezTo>
                    <a:pt x="16613" y="6024"/>
                    <a:pt x="16477" y="6160"/>
                    <a:pt x="16332" y="6356"/>
                  </a:cubicBezTo>
                  <a:cubicBezTo>
                    <a:pt x="16188" y="6551"/>
                    <a:pt x="15981" y="6808"/>
                    <a:pt x="15873" y="6927"/>
                  </a:cubicBezTo>
                  <a:cubicBezTo>
                    <a:pt x="15634" y="7193"/>
                    <a:pt x="15559" y="7359"/>
                    <a:pt x="15559" y="7632"/>
                  </a:cubicBezTo>
                  <a:cubicBezTo>
                    <a:pt x="15559" y="7876"/>
                    <a:pt x="15635" y="8027"/>
                    <a:pt x="15830" y="8172"/>
                  </a:cubicBezTo>
                  <a:cubicBezTo>
                    <a:pt x="15959" y="8268"/>
                    <a:pt x="15969" y="8301"/>
                    <a:pt x="15932" y="8582"/>
                  </a:cubicBezTo>
                  <a:cubicBezTo>
                    <a:pt x="15904" y="8795"/>
                    <a:pt x="15863" y="8893"/>
                    <a:pt x="15798" y="8910"/>
                  </a:cubicBezTo>
                  <a:cubicBezTo>
                    <a:pt x="15536" y="8978"/>
                    <a:pt x="15227" y="9162"/>
                    <a:pt x="15123" y="9310"/>
                  </a:cubicBezTo>
                  <a:cubicBezTo>
                    <a:pt x="15059" y="9404"/>
                    <a:pt x="14883" y="9535"/>
                    <a:pt x="14726" y="9605"/>
                  </a:cubicBezTo>
                  <a:lnTo>
                    <a:pt x="14446" y="9730"/>
                  </a:lnTo>
                  <a:lnTo>
                    <a:pt x="14234" y="9520"/>
                  </a:lnTo>
                  <a:cubicBezTo>
                    <a:pt x="14117" y="9405"/>
                    <a:pt x="13901" y="9226"/>
                    <a:pt x="13753" y="9122"/>
                  </a:cubicBezTo>
                  <a:cubicBezTo>
                    <a:pt x="13425" y="8892"/>
                    <a:pt x="13081" y="8435"/>
                    <a:pt x="13165" y="8341"/>
                  </a:cubicBezTo>
                  <a:cubicBezTo>
                    <a:pt x="13197" y="8304"/>
                    <a:pt x="13202" y="8231"/>
                    <a:pt x="13176" y="8172"/>
                  </a:cubicBezTo>
                  <a:cubicBezTo>
                    <a:pt x="13069" y="7933"/>
                    <a:pt x="13116" y="7500"/>
                    <a:pt x="13286" y="7178"/>
                  </a:cubicBezTo>
                  <a:cubicBezTo>
                    <a:pt x="13429" y="6907"/>
                    <a:pt x="13494" y="6845"/>
                    <a:pt x="13756" y="6722"/>
                  </a:cubicBezTo>
                  <a:cubicBezTo>
                    <a:pt x="13923" y="6644"/>
                    <a:pt x="14085" y="6580"/>
                    <a:pt x="14116" y="6580"/>
                  </a:cubicBezTo>
                  <a:cubicBezTo>
                    <a:pt x="14147" y="6580"/>
                    <a:pt x="14274" y="6505"/>
                    <a:pt x="14398" y="6416"/>
                  </a:cubicBezTo>
                  <a:cubicBezTo>
                    <a:pt x="14549" y="6307"/>
                    <a:pt x="14708" y="6246"/>
                    <a:pt x="14884" y="6228"/>
                  </a:cubicBezTo>
                  <a:cubicBezTo>
                    <a:pt x="15029" y="6213"/>
                    <a:pt x="15144" y="6177"/>
                    <a:pt x="15137" y="6146"/>
                  </a:cubicBezTo>
                  <a:cubicBezTo>
                    <a:pt x="15130" y="6115"/>
                    <a:pt x="15251" y="6058"/>
                    <a:pt x="15406" y="6023"/>
                  </a:cubicBezTo>
                  <a:cubicBezTo>
                    <a:pt x="15760" y="5941"/>
                    <a:pt x="15955" y="5826"/>
                    <a:pt x="16026" y="5659"/>
                  </a:cubicBezTo>
                  <a:cubicBezTo>
                    <a:pt x="16107" y="5468"/>
                    <a:pt x="16105" y="5468"/>
                    <a:pt x="15846" y="5622"/>
                  </a:cubicBezTo>
                  <a:cubicBezTo>
                    <a:pt x="15654" y="5737"/>
                    <a:pt x="15514" y="5769"/>
                    <a:pt x="15105" y="5799"/>
                  </a:cubicBezTo>
                  <a:cubicBezTo>
                    <a:pt x="14827" y="5818"/>
                    <a:pt x="14558" y="5851"/>
                    <a:pt x="14506" y="5871"/>
                  </a:cubicBezTo>
                  <a:cubicBezTo>
                    <a:pt x="14453" y="5891"/>
                    <a:pt x="14394" y="5885"/>
                    <a:pt x="14374" y="5856"/>
                  </a:cubicBezTo>
                  <a:cubicBezTo>
                    <a:pt x="14327" y="5788"/>
                    <a:pt x="14565" y="5639"/>
                    <a:pt x="14720" y="5639"/>
                  </a:cubicBezTo>
                  <a:cubicBezTo>
                    <a:pt x="14787" y="5639"/>
                    <a:pt x="14913" y="5571"/>
                    <a:pt x="15003" y="5487"/>
                  </a:cubicBezTo>
                  <a:cubicBezTo>
                    <a:pt x="15193" y="5309"/>
                    <a:pt x="15400" y="5251"/>
                    <a:pt x="15561" y="5328"/>
                  </a:cubicBezTo>
                  <a:cubicBezTo>
                    <a:pt x="15652" y="5372"/>
                    <a:pt x="15677" y="5367"/>
                    <a:pt x="15677" y="5306"/>
                  </a:cubicBezTo>
                  <a:cubicBezTo>
                    <a:pt x="15677" y="5114"/>
                    <a:pt x="15549" y="4952"/>
                    <a:pt x="15341" y="4877"/>
                  </a:cubicBezTo>
                  <a:cubicBezTo>
                    <a:pt x="15221" y="4834"/>
                    <a:pt x="15068" y="4775"/>
                    <a:pt x="15000" y="4744"/>
                  </a:cubicBezTo>
                  <a:cubicBezTo>
                    <a:pt x="14932" y="4714"/>
                    <a:pt x="14829" y="4699"/>
                    <a:pt x="14769" y="4711"/>
                  </a:cubicBezTo>
                  <a:cubicBezTo>
                    <a:pt x="14709" y="4723"/>
                    <a:pt x="14584" y="4701"/>
                    <a:pt x="14492" y="4660"/>
                  </a:cubicBezTo>
                  <a:lnTo>
                    <a:pt x="14326" y="4585"/>
                  </a:lnTo>
                  <a:lnTo>
                    <a:pt x="14624" y="4349"/>
                  </a:lnTo>
                  <a:cubicBezTo>
                    <a:pt x="14984" y="4066"/>
                    <a:pt x="15139" y="3815"/>
                    <a:pt x="15191" y="3423"/>
                  </a:cubicBezTo>
                  <a:cubicBezTo>
                    <a:pt x="15222" y="3184"/>
                    <a:pt x="15261" y="3105"/>
                    <a:pt x="15403" y="2998"/>
                  </a:cubicBezTo>
                  <a:cubicBezTo>
                    <a:pt x="15407" y="2995"/>
                    <a:pt x="15412" y="2994"/>
                    <a:pt x="15416" y="2991"/>
                  </a:cubicBezTo>
                  <a:cubicBezTo>
                    <a:pt x="15428" y="2982"/>
                    <a:pt x="15439" y="2973"/>
                    <a:pt x="15451" y="2967"/>
                  </a:cubicBezTo>
                  <a:cubicBezTo>
                    <a:pt x="15452" y="2966"/>
                    <a:pt x="15453" y="2965"/>
                    <a:pt x="15454" y="2964"/>
                  </a:cubicBezTo>
                  <a:cubicBezTo>
                    <a:pt x="15542" y="2911"/>
                    <a:pt x="15642" y="2875"/>
                    <a:pt x="15698" y="2882"/>
                  </a:cubicBezTo>
                  <a:cubicBezTo>
                    <a:pt x="15805" y="2896"/>
                    <a:pt x="15823" y="2939"/>
                    <a:pt x="15838" y="3210"/>
                  </a:cubicBezTo>
                  <a:cubicBezTo>
                    <a:pt x="15848" y="3382"/>
                    <a:pt x="15889" y="3541"/>
                    <a:pt x="15927" y="3563"/>
                  </a:cubicBezTo>
                  <a:cubicBezTo>
                    <a:pt x="15965" y="3584"/>
                    <a:pt x="16111" y="3603"/>
                    <a:pt x="16252" y="3604"/>
                  </a:cubicBezTo>
                  <a:cubicBezTo>
                    <a:pt x="16413" y="3604"/>
                    <a:pt x="16553" y="3638"/>
                    <a:pt x="16625" y="3695"/>
                  </a:cubicBezTo>
                  <a:cubicBezTo>
                    <a:pt x="16737" y="3784"/>
                    <a:pt x="16740" y="3783"/>
                    <a:pt x="16698" y="3657"/>
                  </a:cubicBezTo>
                  <a:cubicBezTo>
                    <a:pt x="16611" y="3394"/>
                    <a:pt x="16625" y="3315"/>
                    <a:pt x="16765" y="3329"/>
                  </a:cubicBezTo>
                  <a:cubicBezTo>
                    <a:pt x="16961" y="3347"/>
                    <a:pt x="16927" y="3307"/>
                    <a:pt x="16574" y="3104"/>
                  </a:cubicBezTo>
                  <a:cubicBezTo>
                    <a:pt x="16275" y="2932"/>
                    <a:pt x="16255" y="2907"/>
                    <a:pt x="16268" y="2733"/>
                  </a:cubicBezTo>
                  <a:cubicBezTo>
                    <a:pt x="16289" y="2455"/>
                    <a:pt x="16062" y="2299"/>
                    <a:pt x="15645" y="2299"/>
                  </a:cubicBezTo>
                  <a:cubicBezTo>
                    <a:pt x="15246" y="2299"/>
                    <a:pt x="14950" y="2422"/>
                    <a:pt x="14836" y="2639"/>
                  </a:cubicBezTo>
                  <a:cubicBezTo>
                    <a:pt x="14787" y="2731"/>
                    <a:pt x="14708" y="2978"/>
                    <a:pt x="14659" y="3189"/>
                  </a:cubicBezTo>
                  <a:cubicBezTo>
                    <a:pt x="14525" y="3761"/>
                    <a:pt x="14302" y="4053"/>
                    <a:pt x="14223" y="3756"/>
                  </a:cubicBezTo>
                  <a:cubicBezTo>
                    <a:pt x="14174" y="3567"/>
                    <a:pt x="14032" y="3519"/>
                    <a:pt x="13732" y="3592"/>
                  </a:cubicBezTo>
                  <a:cubicBezTo>
                    <a:pt x="13360" y="3681"/>
                    <a:pt x="13300" y="3672"/>
                    <a:pt x="13237" y="3524"/>
                  </a:cubicBezTo>
                  <a:cubicBezTo>
                    <a:pt x="13164" y="3349"/>
                    <a:pt x="13114" y="3360"/>
                    <a:pt x="13130" y="3546"/>
                  </a:cubicBezTo>
                  <a:cubicBezTo>
                    <a:pt x="13147" y="3749"/>
                    <a:pt x="13048" y="3844"/>
                    <a:pt x="12773" y="3883"/>
                  </a:cubicBezTo>
                  <a:cubicBezTo>
                    <a:pt x="12591" y="3910"/>
                    <a:pt x="12533" y="3945"/>
                    <a:pt x="12504" y="4047"/>
                  </a:cubicBezTo>
                  <a:cubicBezTo>
                    <a:pt x="12484" y="4119"/>
                    <a:pt x="12484" y="4214"/>
                    <a:pt x="12504" y="4260"/>
                  </a:cubicBezTo>
                  <a:cubicBezTo>
                    <a:pt x="12603" y="4492"/>
                    <a:pt x="12289" y="4434"/>
                    <a:pt x="11967" y="4161"/>
                  </a:cubicBezTo>
                  <a:cubicBezTo>
                    <a:pt x="11763" y="3987"/>
                    <a:pt x="11513" y="3567"/>
                    <a:pt x="11580" y="3507"/>
                  </a:cubicBezTo>
                  <a:cubicBezTo>
                    <a:pt x="11601" y="3488"/>
                    <a:pt x="11729" y="3449"/>
                    <a:pt x="11862" y="3420"/>
                  </a:cubicBezTo>
                  <a:lnTo>
                    <a:pt x="12104" y="3367"/>
                  </a:lnTo>
                  <a:lnTo>
                    <a:pt x="12104" y="3039"/>
                  </a:lnTo>
                  <a:cubicBezTo>
                    <a:pt x="12104" y="2728"/>
                    <a:pt x="12114" y="2701"/>
                    <a:pt x="12297" y="2566"/>
                  </a:cubicBezTo>
                  <a:cubicBezTo>
                    <a:pt x="12530" y="2396"/>
                    <a:pt x="12769" y="1973"/>
                    <a:pt x="12770" y="1734"/>
                  </a:cubicBezTo>
                  <a:cubicBezTo>
                    <a:pt x="12771" y="1472"/>
                    <a:pt x="12630" y="1276"/>
                    <a:pt x="12380" y="1192"/>
                  </a:cubicBezTo>
                  <a:cubicBezTo>
                    <a:pt x="12155" y="1115"/>
                    <a:pt x="11735" y="1104"/>
                    <a:pt x="11515" y="1167"/>
                  </a:cubicBezTo>
                  <a:cubicBezTo>
                    <a:pt x="11431" y="1192"/>
                    <a:pt x="11320" y="1161"/>
                    <a:pt x="11158" y="1066"/>
                  </a:cubicBezTo>
                  <a:cubicBezTo>
                    <a:pt x="10946" y="941"/>
                    <a:pt x="10926" y="910"/>
                    <a:pt x="10954" y="757"/>
                  </a:cubicBezTo>
                  <a:cubicBezTo>
                    <a:pt x="10971" y="660"/>
                    <a:pt x="10956" y="573"/>
                    <a:pt x="10919" y="552"/>
                  </a:cubicBezTo>
                  <a:cubicBezTo>
                    <a:pt x="10803" y="488"/>
                    <a:pt x="10847" y="306"/>
                    <a:pt x="10986" y="273"/>
                  </a:cubicBezTo>
                  <a:cubicBezTo>
                    <a:pt x="11116" y="241"/>
                    <a:pt x="11114" y="240"/>
                    <a:pt x="10970" y="207"/>
                  </a:cubicBezTo>
                  <a:cubicBezTo>
                    <a:pt x="10882" y="188"/>
                    <a:pt x="10828" y="140"/>
                    <a:pt x="10833" y="87"/>
                  </a:cubicBezTo>
                  <a:cubicBezTo>
                    <a:pt x="10837" y="39"/>
                    <a:pt x="10818" y="0"/>
                    <a:pt x="10790" y="0"/>
                  </a:cubicBezTo>
                  <a:close/>
                  <a:moveTo>
                    <a:pt x="10825" y="3601"/>
                  </a:moveTo>
                  <a:cubicBezTo>
                    <a:pt x="10857" y="3606"/>
                    <a:pt x="10923" y="3721"/>
                    <a:pt x="10973" y="3857"/>
                  </a:cubicBezTo>
                  <a:cubicBezTo>
                    <a:pt x="10987" y="3897"/>
                    <a:pt x="11006" y="3939"/>
                    <a:pt x="11026" y="3980"/>
                  </a:cubicBezTo>
                  <a:cubicBezTo>
                    <a:pt x="11086" y="4104"/>
                    <a:pt x="11168" y="4229"/>
                    <a:pt x="11263" y="4346"/>
                  </a:cubicBezTo>
                  <a:cubicBezTo>
                    <a:pt x="11294" y="4386"/>
                    <a:pt x="11326" y="4424"/>
                    <a:pt x="11360" y="4460"/>
                  </a:cubicBezTo>
                  <a:cubicBezTo>
                    <a:pt x="11393" y="4496"/>
                    <a:pt x="11427" y="4531"/>
                    <a:pt x="11462" y="4564"/>
                  </a:cubicBezTo>
                  <a:cubicBezTo>
                    <a:pt x="11497" y="4596"/>
                    <a:pt x="11534" y="4627"/>
                    <a:pt x="11569" y="4655"/>
                  </a:cubicBezTo>
                  <a:cubicBezTo>
                    <a:pt x="11605" y="4683"/>
                    <a:pt x="11639" y="4708"/>
                    <a:pt x="11674" y="4730"/>
                  </a:cubicBezTo>
                  <a:cubicBezTo>
                    <a:pt x="11796" y="4806"/>
                    <a:pt x="11963" y="4948"/>
                    <a:pt x="12045" y="5044"/>
                  </a:cubicBezTo>
                  <a:cubicBezTo>
                    <a:pt x="12082" y="5087"/>
                    <a:pt x="12121" y="5124"/>
                    <a:pt x="12163" y="5155"/>
                  </a:cubicBezTo>
                  <a:cubicBezTo>
                    <a:pt x="12191" y="5175"/>
                    <a:pt x="12221" y="5193"/>
                    <a:pt x="12251" y="5208"/>
                  </a:cubicBezTo>
                  <a:cubicBezTo>
                    <a:pt x="12282" y="5222"/>
                    <a:pt x="12313" y="5233"/>
                    <a:pt x="12345" y="5241"/>
                  </a:cubicBezTo>
                  <a:cubicBezTo>
                    <a:pt x="12362" y="5246"/>
                    <a:pt x="12380" y="5248"/>
                    <a:pt x="12397" y="5251"/>
                  </a:cubicBezTo>
                  <a:cubicBezTo>
                    <a:pt x="12430" y="5257"/>
                    <a:pt x="12459" y="5264"/>
                    <a:pt x="12485" y="5270"/>
                  </a:cubicBezTo>
                  <a:cubicBezTo>
                    <a:pt x="12512" y="5276"/>
                    <a:pt x="12534" y="5283"/>
                    <a:pt x="12552" y="5290"/>
                  </a:cubicBezTo>
                  <a:cubicBezTo>
                    <a:pt x="12581" y="5300"/>
                    <a:pt x="12600" y="5309"/>
                    <a:pt x="12611" y="5321"/>
                  </a:cubicBezTo>
                  <a:cubicBezTo>
                    <a:pt x="12615" y="5325"/>
                    <a:pt x="12620" y="5329"/>
                    <a:pt x="12622" y="5333"/>
                  </a:cubicBezTo>
                  <a:cubicBezTo>
                    <a:pt x="12638" y="5366"/>
                    <a:pt x="12593" y="5406"/>
                    <a:pt x="12491" y="5454"/>
                  </a:cubicBezTo>
                  <a:cubicBezTo>
                    <a:pt x="12467" y="5465"/>
                    <a:pt x="12440" y="5478"/>
                    <a:pt x="12413" y="5495"/>
                  </a:cubicBezTo>
                  <a:cubicBezTo>
                    <a:pt x="12386" y="5511"/>
                    <a:pt x="12359" y="5531"/>
                    <a:pt x="12329" y="5552"/>
                  </a:cubicBezTo>
                  <a:cubicBezTo>
                    <a:pt x="12270" y="5596"/>
                    <a:pt x="12205" y="5650"/>
                    <a:pt x="12139" y="5709"/>
                  </a:cubicBezTo>
                  <a:cubicBezTo>
                    <a:pt x="12073" y="5769"/>
                    <a:pt x="12006" y="5836"/>
                    <a:pt x="11937" y="5907"/>
                  </a:cubicBezTo>
                  <a:cubicBezTo>
                    <a:pt x="11799" y="6050"/>
                    <a:pt x="11658" y="6211"/>
                    <a:pt x="11531" y="6373"/>
                  </a:cubicBezTo>
                  <a:cubicBezTo>
                    <a:pt x="11468" y="6454"/>
                    <a:pt x="11408" y="6535"/>
                    <a:pt x="11354" y="6614"/>
                  </a:cubicBezTo>
                  <a:cubicBezTo>
                    <a:pt x="11273" y="6732"/>
                    <a:pt x="11205" y="6844"/>
                    <a:pt x="11155" y="6944"/>
                  </a:cubicBezTo>
                  <a:cubicBezTo>
                    <a:pt x="11139" y="6978"/>
                    <a:pt x="11124" y="7011"/>
                    <a:pt x="11112" y="7041"/>
                  </a:cubicBezTo>
                  <a:cubicBezTo>
                    <a:pt x="11059" y="7175"/>
                    <a:pt x="10975" y="7379"/>
                    <a:pt x="10924" y="7494"/>
                  </a:cubicBezTo>
                  <a:cubicBezTo>
                    <a:pt x="10874" y="7609"/>
                    <a:pt x="10815" y="7721"/>
                    <a:pt x="10793" y="7745"/>
                  </a:cubicBezTo>
                  <a:cubicBezTo>
                    <a:pt x="10781" y="7757"/>
                    <a:pt x="10762" y="7747"/>
                    <a:pt x="10736" y="7716"/>
                  </a:cubicBezTo>
                  <a:cubicBezTo>
                    <a:pt x="10723" y="7701"/>
                    <a:pt x="10706" y="7680"/>
                    <a:pt x="10691" y="7656"/>
                  </a:cubicBezTo>
                  <a:cubicBezTo>
                    <a:pt x="10659" y="7607"/>
                    <a:pt x="10625" y="7541"/>
                    <a:pt x="10588" y="7465"/>
                  </a:cubicBezTo>
                  <a:cubicBezTo>
                    <a:pt x="10533" y="7352"/>
                    <a:pt x="10473" y="7214"/>
                    <a:pt x="10422" y="7070"/>
                  </a:cubicBezTo>
                  <a:cubicBezTo>
                    <a:pt x="10409" y="7033"/>
                    <a:pt x="10393" y="6993"/>
                    <a:pt x="10374" y="6949"/>
                  </a:cubicBezTo>
                  <a:cubicBezTo>
                    <a:pt x="10334" y="6862"/>
                    <a:pt x="10285" y="6766"/>
                    <a:pt x="10236" y="6684"/>
                  </a:cubicBezTo>
                  <a:cubicBezTo>
                    <a:pt x="10212" y="6642"/>
                    <a:pt x="10186" y="6602"/>
                    <a:pt x="10164" y="6570"/>
                  </a:cubicBezTo>
                  <a:cubicBezTo>
                    <a:pt x="9911" y="6212"/>
                    <a:pt x="9316" y="5613"/>
                    <a:pt x="9087" y="5485"/>
                  </a:cubicBezTo>
                  <a:cubicBezTo>
                    <a:pt x="9057" y="5469"/>
                    <a:pt x="9030" y="5453"/>
                    <a:pt x="9009" y="5439"/>
                  </a:cubicBezTo>
                  <a:cubicBezTo>
                    <a:pt x="8987" y="5425"/>
                    <a:pt x="8969" y="5413"/>
                    <a:pt x="8955" y="5401"/>
                  </a:cubicBezTo>
                  <a:cubicBezTo>
                    <a:pt x="8941" y="5389"/>
                    <a:pt x="8929" y="5377"/>
                    <a:pt x="8923" y="5367"/>
                  </a:cubicBezTo>
                  <a:cubicBezTo>
                    <a:pt x="8916" y="5357"/>
                    <a:pt x="8914" y="5347"/>
                    <a:pt x="8915" y="5338"/>
                  </a:cubicBezTo>
                  <a:cubicBezTo>
                    <a:pt x="8915" y="5334"/>
                    <a:pt x="8918" y="5330"/>
                    <a:pt x="8920" y="5326"/>
                  </a:cubicBezTo>
                  <a:cubicBezTo>
                    <a:pt x="8922" y="5321"/>
                    <a:pt x="8927" y="5317"/>
                    <a:pt x="8931" y="5314"/>
                  </a:cubicBezTo>
                  <a:cubicBezTo>
                    <a:pt x="8939" y="5306"/>
                    <a:pt x="8952" y="5299"/>
                    <a:pt x="8968" y="5292"/>
                  </a:cubicBezTo>
                  <a:cubicBezTo>
                    <a:pt x="9001" y="5279"/>
                    <a:pt x="9047" y="5267"/>
                    <a:pt x="9111" y="5256"/>
                  </a:cubicBezTo>
                  <a:cubicBezTo>
                    <a:pt x="9135" y="5251"/>
                    <a:pt x="9166" y="5242"/>
                    <a:pt x="9199" y="5227"/>
                  </a:cubicBezTo>
                  <a:cubicBezTo>
                    <a:pt x="9301" y="5182"/>
                    <a:pt x="9436" y="5092"/>
                    <a:pt x="9541" y="5000"/>
                  </a:cubicBezTo>
                  <a:cubicBezTo>
                    <a:pt x="9680" y="4877"/>
                    <a:pt x="9924" y="4668"/>
                    <a:pt x="10083" y="4535"/>
                  </a:cubicBezTo>
                  <a:cubicBezTo>
                    <a:pt x="10211" y="4428"/>
                    <a:pt x="10357" y="4263"/>
                    <a:pt x="10470" y="4100"/>
                  </a:cubicBezTo>
                  <a:cubicBezTo>
                    <a:pt x="10489" y="4073"/>
                    <a:pt x="10507" y="4047"/>
                    <a:pt x="10524" y="4021"/>
                  </a:cubicBezTo>
                  <a:cubicBezTo>
                    <a:pt x="10541" y="3994"/>
                    <a:pt x="10555" y="3967"/>
                    <a:pt x="10570" y="3941"/>
                  </a:cubicBezTo>
                  <a:cubicBezTo>
                    <a:pt x="10624" y="3845"/>
                    <a:pt x="10679" y="3759"/>
                    <a:pt x="10725" y="3698"/>
                  </a:cubicBezTo>
                  <a:cubicBezTo>
                    <a:pt x="10749" y="3667"/>
                    <a:pt x="10770" y="3642"/>
                    <a:pt x="10787" y="3625"/>
                  </a:cubicBezTo>
                  <a:cubicBezTo>
                    <a:pt x="10796" y="3617"/>
                    <a:pt x="10802" y="3610"/>
                    <a:pt x="10809" y="3606"/>
                  </a:cubicBezTo>
                  <a:cubicBezTo>
                    <a:pt x="10815" y="3602"/>
                    <a:pt x="10821" y="3601"/>
                    <a:pt x="10825" y="3601"/>
                  </a:cubicBezTo>
                  <a:close/>
                  <a:moveTo>
                    <a:pt x="10768" y="8095"/>
                  </a:moveTo>
                  <a:cubicBezTo>
                    <a:pt x="10814" y="8095"/>
                    <a:pt x="10976" y="8473"/>
                    <a:pt x="10943" y="8502"/>
                  </a:cubicBezTo>
                  <a:cubicBezTo>
                    <a:pt x="10897" y="8544"/>
                    <a:pt x="10616" y="8548"/>
                    <a:pt x="10588" y="8507"/>
                  </a:cubicBezTo>
                  <a:cubicBezTo>
                    <a:pt x="10583" y="8499"/>
                    <a:pt x="10588" y="8472"/>
                    <a:pt x="10597" y="8440"/>
                  </a:cubicBezTo>
                  <a:cubicBezTo>
                    <a:pt x="10598" y="8416"/>
                    <a:pt x="10608" y="8388"/>
                    <a:pt x="10623" y="8358"/>
                  </a:cubicBezTo>
                  <a:cubicBezTo>
                    <a:pt x="10633" y="8329"/>
                    <a:pt x="10645" y="8296"/>
                    <a:pt x="10664" y="8256"/>
                  </a:cubicBezTo>
                  <a:cubicBezTo>
                    <a:pt x="10675" y="8231"/>
                    <a:pt x="10685" y="8211"/>
                    <a:pt x="10696" y="8194"/>
                  </a:cubicBezTo>
                  <a:cubicBezTo>
                    <a:pt x="10725" y="8139"/>
                    <a:pt x="10754" y="8095"/>
                    <a:pt x="10768" y="8095"/>
                  </a:cubicBezTo>
                  <a:close/>
                  <a:moveTo>
                    <a:pt x="10795" y="8864"/>
                  </a:moveTo>
                  <a:cubicBezTo>
                    <a:pt x="10727" y="8864"/>
                    <a:pt x="10660" y="8888"/>
                    <a:pt x="10570" y="8939"/>
                  </a:cubicBezTo>
                  <a:cubicBezTo>
                    <a:pt x="10445" y="9009"/>
                    <a:pt x="10204" y="9067"/>
                    <a:pt x="10035" y="9067"/>
                  </a:cubicBezTo>
                  <a:cubicBezTo>
                    <a:pt x="9411" y="9067"/>
                    <a:pt x="9042" y="9750"/>
                    <a:pt x="9538" y="9988"/>
                  </a:cubicBezTo>
                  <a:cubicBezTo>
                    <a:pt x="9870" y="10147"/>
                    <a:pt x="9821" y="10288"/>
                    <a:pt x="9371" y="10456"/>
                  </a:cubicBezTo>
                  <a:cubicBezTo>
                    <a:pt x="9064" y="10571"/>
                    <a:pt x="8911" y="10577"/>
                    <a:pt x="8692" y="10488"/>
                  </a:cubicBezTo>
                  <a:cubicBezTo>
                    <a:pt x="8536" y="10424"/>
                    <a:pt x="8328" y="10401"/>
                    <a:pt x="8230" y="10434"/>
                  </a:cubicBezTo>
                  <a:cubicBezTo>
                    <a:pt x="7970" y="10524"/>
                    <a:pt x="8010" y="10776"/>
                    <a:pt x="8294" y="10842"/>
                  </a:cubicBezTo>
                  <a:cubicBezTo>
                    <a:pt x="8434" y="10875"/>
                    <a:pt x="8515" y="10956"/>
                    <a:pt x="8482" y="11033"/>
                  </a:cubicBezTo>
                  <a:cubicBezTo>
                    <a:pt x="8451" y="11106"/>
                    <a:pt x="8336" y="11629"/>
                    <a:pt x="8227" y="12193"/>
                  </a:cubicBezTo>
                  <a:cubicBezTo>
                    <a:pt x="8070" y="13005"/>
                    <a:pt x="7973" y="13264"/>
                    <a:pt x="7757" y="13442"/>
                  </a:cubicBezTo>
                  <a:lnTo>
                    <a:pt x="7483" y="13667"/>
                  </a:lnTo>
                  <a:lnTo>
                    <a:pt x="7781" y="13876"/>
                  </a:lnTo>
                  <a:cubicBezTo>
                    <a:pt x="8185" y="14161"/>
                    <a:pt x="8947" y="14160"/>
                    <a:pt x="9353" y="13874"/>
                  </a:cubicBezTo>
                  <a:cubicBezTo>
                    <a:pt x="9653" y="13662"/>
                    <a:pt x="9652" y="13661"/>
                    <a:pt x="9422" y="13490"/>
                  </a:cubicBezTo>
                  <a:cubicBezTo>
                    <a:pt x="9252" y="13364"/>
                    <a:pt x="9123" y="13002"/>
                    <a:pt x="8928" y="12113"/>
                  </a:cubicBezTo>
                  <a:cubicBezTo>
                    <a:pt x="8783" y="11450"/>
                    <a:pt x="8688" y="10886"/>
                    <a:pt x="8719" y="10859"/>
                  </a:cubicBezTo>
                  <a:cubicBezTo>
                    <a:pt x="8822" y="10766"/>
                    <a:pt x="10209" y="10809"/>
                    <a:pt x="10277" y="10907"/>
                  </a:cubicBezTo>
                  <a:cubicBezTo>
                    <a:pt x="10314" y="10961"/>
                    <a:pt x="10192" y="11104"/>
                    <a:pt x="10005" y="11228"/>
                  </a:cubicBezTo>
                  <a:cubicBezTo>
                    <a:pt x="9702" y="11429"/>
                    <a:pt x="9574" y="11621"/>
                    <a:pt x="9388" y="12152"/>
                  </a:cubicBezTo>
                  <a:cubicBezTo>
                    <a:pt x="9284" y="12447"/>
                    <a:pt x="9715" y="13118"/>
                    <a:pt x="10159" y="13353"/>
                  </a:cubicBezTo>
                  <a:cubicBezTo>
                    <a:pt x="10552" y="13561"/>
                    <a:pt x="10578" y="13605"/>
                    <a:pt x="10545" y="14011"/>
                  </a:cubicBezTo>
                  <a:cubicBezTo>
                    <a:pt x="10511" y="14437"/>
                    <a:pt x="10500" y="14447"/>
                    <a:pt x="10132" y="14414"/>
                  </a:cubicBezTo>
                  <a:cubicBezTo>
                    <a:pt x="9757" y="14381"/>
                    <a:pt x="9755" y="14382"/>
                    <a:pt x="9782" y="14798"/>
                  </a:cubicBezTo>
                  <a:cubicBezTo>
                    <a:pt x="9805" y="15142"/>
                    <a:pt x="9852" y="15217"/>
                    <a:pt x="10046" y="15220"/>
                  </a:cubicBezTo>
                  <a:cubicBezTo>
                    <a:pt x="10175" y="15222"/>
                    <a:pt x="10379" y="15287"/>
                    <a:pt x="10497" y="15367"/>
                  </a:cubicBezTo>
                  <a:cubicBezTo>
                    <a:pt x="10684" y="15494"/>
                    <a:pt x="10755" y="15494"/>
                    <a:pt x="11034" y="15365"/>
                  </a:cubicBezTo>
                  <a:cubicBezTo>
                    <a:pt x="11212" y="15282"/>
                    <a:pt x="11452" y="15215"/>
                    <a:pt x="11569" y="15215"/>
                  </a:cubicBezTo>
                  <a:cubicBezTo>
                    <a:pt x="11740" y="15215"/>
                    <a:pt x="11782" y="15135"/>
                    <a:pt x="11789" y="14800"/>
                  </a:cubicBezTo>
                  <a:cubicBezTo>
                    <a:pt x="11798" y="14394"/>
                    <a:pt x="11790" y="14383"/>
                    <a:pt x="11440" y="14414"/>
                  </a:cubicBezTo>
                  <a:cubicBezTo>
                    <a:pt x="11094" y="14445"/>
                    <a:pt x="11082" y="14432"/>
                    <a:pt x="11048" y="14016"/>
                  </a:cubicBezTo>
                  <a:cubicBezTo>
                    <a:pt x="11015" y="13613"/>
                    <a:pt x="11040" y="13569"/>
                    <a:pt x="11464" y="13329"/>
                  </a:cubicBezTo>
                  <a:cubicBezTo>
                    <a:pt x="12292" y="12861"/>
                    <a:pt x="12381" y="11921"/>
                    <a:pt x="11655" y="11308"/>
                  </a:cubicBezTo>
                  <a:cubicBezTo>
                    <a:pt x="11440" y="11126"/>
                    <a:pt x="11290" y="10939"/>
                    <a:pt x="11322" y="10893"/>
                  </a:cubicBezTo>
                  <a:cubicBezTo>
                    <a:pt x="11416" y="10756"/>
                    <a:pt x="12583" y="10795"/>
                    <a:pt x="12716" y="10939"/>
                  </a:cubicBezTo>
                  <a:cubicBezTo>
                    <a:pt x="12918" y="11156"/>
                    <a:pt x="12429" y="13279"/>
                    <a:pt x="12128" y="13493"/>
                  </a:cubicBezTo>
                  <a:cubicBezTo>
                    <a:pt x="11995" y="13588"/>
                    <a:pt x="11909" y="13683"/>
                    <a:pt x="11940" y="13705"/>
                  </a:cubicBezTo>
                  <a:cubicBezTo>
                    <a:pt x="12541" y="14149"/>
                    <a:pt x="13221" y="14212"/>
                    <a:pt x="13710" y="13867"/>
                  </a:cubicBezTo>
                  <a:cubicBezTo>
                    <a:pt x="14022" y="13647"/>
                    <a:pt x="14020" y="13645"/>
                    <a:pt x="13791" y="13483"/>
                  </a:cubicBezTo>
                  <a:cubicBezTo>
                    <a:pt x="13617" y="13361"/>
                    <a:pt x="13498" y="13028"/>
                    <a:pt x="13313" y="12147"/>
                  </a:cubicBezTo>
                  <a:lnTo>
                    <a:pt x="13068" y="10975"/>
                  </a:lnTo>
                  <a:lnTo>
                    <a:pt x="13331" y="10789"/>
                  </a:lnTo>
                  <a:cubicBezTo>
                    <a:pt x="13557" y="10632"/>
                    <a:pt x="13572" y="10591"/>
                    <a:pt x="13426" y="10504"/>
                  </a:cubicBezTo>
                  <a:cubicBezTo>
                    <a:pt x="13217" y="10381"/>
                    <a:pt x="12963" y="10372"/>
                    <a:pt x="12765" y="10485"/>
                  </a:cubicBezTo>
                  <a:cubicBezTo>
                    <a:pt x="12620" y="10567"/>
                    <a:pt x="11680" y="10406"/>
                    <a:pt x="11531" y="10273"/>
                  </a:cubicBezTo>
                  <a:cubicBezTo>
                    <a:pt x="11490" y="10236"/>
                    <a:pt x="11643" y="10136"/>
                    <a:pt x="11870" y="10051"/>
                  </a:cubicBezTo>
                  <a:cubicBezTo>
                    <a:pt x="12168" y="9939"/>
                    <a:pt x="12281" y="9835"/>
                    <a:pt x="12281" y="9670"/>
                  </a:cubicBezTo>
                  <a:cubicBezTo>
                    <a:pt x="12281" y="9344"/>
                    <a:pt x="11958" y="9067"/>
                    <a:pt x="11577" y="9067"/>
                  </a:cubicBezTo>
                  <a:cubicBezTo>
                    <a:pt x="11397" y="9067"/>
                    <a:pt x="11149" y="9009"/>
                    <a:pt x="11024" y="8939"/>
                  </a:cubicBezTo>
                  <a:cubicBezTo>
                    <a:pt x="10933" y="8888"/>
                    <a:pt x="10864" y="8864"/>
                    <a:pt x="10795" y="8864"/>
                  </a:cubicBezTo>
                  <a:close/>
                  <a:moveTo>
                    <a:pt x="11421" y="9171"/>
                  </a:moveTo>
                  <a:cubicBezTo>
                    <a:pt x="11441" y="9170"/>
                    <a:pt x="11459" y="9170"/>
                    <a:pt x="11478" y="9171"/>
                  </a:cubicBezTo>
                  <a:cubicBezTo>
                    <a:pt x="11732" y="9183"/>
                    <a:pt x="11940" y="9362"/>
                    <a:pt x="11940" y="9653"/>
                  </a:cubicBezTo>
                  <a:cubicBezTo>
                    <a:pt x="11940" y="10004"/>
                    <a:pt x="11466" y="10173"/>
                    <a:pt x="11094" y="9954"/>
                  </a:cubicBezTo>
                  <a:cubicBezTo>
                    <a:pt x="10842" y="9807"/>
                    <a:pt x="10776" y="9806"/>
                    <a:pt x="10489" y="9940"/>
                  </a:cubicBezTo>
                  <a:cubicBezTo>
                    <a:pt x="10072" y="10135"/>
                    <a:pt x="10040" y="10132"/>
                    <a:pt x="9758" y="9880"/>
                  </a:cubicBezTo>
                  <a:cubicBezTo>
                    <a:pt x="9545" y="9689"/>
                    <a:pt x="9538" y="9644"/>
                    <a:pt x="9686" y="9443"/>
                  </a:cubicBezTo>
                  <a:cubicBezTo>
                    <a:pt x="9898" y="9155"/>
                    <a:pt x="10297" y="9104"/>
                    <a:pt x="10575" y="9330"/>
                  </a:cubicBezTo>
                  <a:cubicBezTo>
                    <a:pt x="10779" y="9495"/>
                    <a:pt x="10810" y="9497"/>
                    <a:pt x="11005" y="9339"/>
                  </a:cubicBezTo>
                  <a:cubicBezTo>
                    <a:pt x="11138" y="9231"/>
                    <a:pt x="11285" y="9177"/>
                    <a:pt x="11421" y="9171"/>
                  </a:cubicBezTo>
                  <a:close/>
                  <a:moveTo>
                    <a:pt x="8316" y="12458"/>
                  </a:moveTo>
                  <a:cubicBezTo>
                    <a:pt x="8320" y="12457"/>
                    <a:pt x="8324" y="12458"/>
                    <a:pt x="8329" y="12458"/>
                  </a:cubicBezTo>
                  <a:cubicBezTo>
                    <a:pt x="8398" y="12464"/>
                    <a:pt x="8453" y="12623"/>
                    <a:pt x="8453" y="12926"/>
                  </a:cubicBezTo>
                  <a:cubicBezTo>
                    <a:pt x="8453" y="13217"/>
                    <a:pt x="8395" y="13421"/>
                    <a:pt x="8308" y="13447"/>
                  </a:cubicBezTo>
                  <a:cubicBezTo>
                    <a:pt x="8100" y="13509"/>
                    <a:pt x="8031" y="13264"/>
                    <a:pt x="8133" y="12825"/>
                  </a:cubicBezTo>
                  <a:cubicBezTo>
                    <a:pt x="8187" y="12591"/>
                    <a:pt x="8257" y="12471"/>
                    <a:pt x="8316" y="12458"/>
                  </a:cubicBezTo>
                  <a:close/>
                  <a:moveTo>
                    <a:pt x="8788" y="12482"/>
                  </a:moveTo>
                  <a:cubicBezTo>
                    <a:pt x="8896" y="12469"/>
                    <a:pt x="8957" y="12644"/>
                    <a:pt x="8993" y="13051"/>
                  </a:cubicBezTo>
                  <a:cubicBezTo>
                    <a:pt x="9021" y="13380"/>
                    <a:pt x="8874" y="13560"/>
                    <a:pt x="8702" y="13406"/>
                  </a:cubicBezTo>
                  <a:cubicBezTo>
                    <a:pt x="8581" y="13297"/>
                    <a:pt x="8608" y="12571"/>
                    <a:pt x="8737" y="12499"/>
                  </a:cubicBezTo>
                  <a:cubicBezTo>
                    <a:pt x="8755" y="12490"/>
                    <a:pt x="8773" y="12484"/>
                    <a:pt x="8788" y="12482"/>
                  </a:cubicBezTo>
                  <a:close/>
                  <a:moveTo>
                    <a:pt x="12681" y="12750"/>
                  </a:moveTo>
                  <a:cubicBezTo>
                    <a:pt x="12744" y="12753"/>
                    <a:pt x="12797" y="12902"/>
                    <a:pt x="12797" y="13080"/>
                  </a:cubicBezTo>
                  <a:cubicBezTo>
                    <a:pt x="12797" y="13381"/>
                    <a:pt x="12640" y="13555"/>
                    <a:pt x="12491" y="13421"/>
                  </a:cubicBezTo>
                  <a:cubicBezTo>
                    <a:pt x="12389" y="13330"/>
                    <a:pt x="12555" y="12744"/>
                    <a:pt x="12681" y="12750"/>
                  </a:cubicBezTo>
                  <a:close/>
                  <a:moveTo>
                    <a:pt x="13254" y="12827"/>
                  </a:moveTo>
                  <a:cubicBezTo>
                    <a:pt x="13316" y="12816"/>
                    <a:pt x="13386" y="12916"/>
                    <a:pt x="13407" y="13049"/>
                  </a:cubicBezTo>
                  <a:cubicBezTo>
                    <a:pt x="13454" y="13350"/>
                    <a:pt x="13236" y="13585"/>
                    <a:pt x="13133" y="13343"/>
                  </a:cubicBezTo>
                  <a:cubicBezTo>
                    <a:pt x="13042" y="13131"/>
                    <a:pt x="13107" y="12853"/>
                    <a:pt x="13254" y="12827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grpSp>
          <p:nvGrpSpPr>
            <p:cNvPr id="42" name="Группа 41"/>
            <p:cNvGrpSpPr/>
            <p:nvPr/>
          </p:nvGrpSpPr>
          <p:grpSpPr>
            <a:xfrm>
              <a:off x="10379664" y="4204934"/>
              <a:ext cx="1096726" cy="841853"/>
              <a:chOff x="10379664" y="4204934"/>
              <a:chExt cx="1096726" cy="841853"/>
            </a:xfrm>
          </p:grpSpPr>
          <p:sp>
            <p:nvSpPr>
              <p:cNvPr id="50" name="Соединит. линия"/>
              <p:cNvSpPr/>
              <p:nvPr/>
            </p:nvSpPr>
            <p:spPr>
              <a:xfrm>
                <a:off x="10379664" y="4204934"/>
                <a:ext cx="537717" cy="2141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322" extrusionOk="0">
                    <a:moveTo>
                      <a:pt x="0" y="20322"/>
                    </a:moveTo>
                    <a:cubicBezTo>
                      <a:pt x="5674" y="5429"/>
                      <a:pt x="12874" y="-1278"/>
                      <a:pt x="21600" y="20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51" name="Соединит. линия"/>
              <p:cNvSpPr/>
              <p:nvPr/>
            </p:nvSpPr>
            <p:spPr>
              <a:xfrm>
                <a:off x="10915609" y="4206330"/>
                <a:ext cx="495530" cy="3358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72" y="9138"/>
                      <a:pt x="9872" y="1938"/>
                      <a:pt x="0" y="0"/>
                    </a:cubicBezTo>
                  </a:path>
                </a:pathLst>
              </a:custGeom>
              <a:ln w="9525">
                <a:solidFill>
                  <a:srgbClr val="2E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52" name="Соединит. линия"/>
              <p:cNvSpPr/>
              <p:nvPr/>
            </p:nvSpPr>
            <p:spPr>
              <a:xfrm>
                <a:off x="11408016" y="4537049"/>
                <a:ext cx="68374" cy="509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6354" h="21600" extrusionOk="0">
                    <a:moveTo>
                      <a:pt x="5733" y="21600"/>
                    </a:moveTo>
                    <a:cubicBezTo>
                      <a:pt x="21600" y="14074"/>
                      <a:pt x="19689" y="6874"/>
                      <a:pt x="0" y="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</p:grpSp>
        <p:grpSp>
          <p:nvGrpSpPr>
            <p:cNvPr id="43" name="Группа 42"/>
            <p:cNvGrpSpPr/>
            <p:nvPr/>
          </p:nvGrpSpPr>
          <p:grpSpPr>
            <a:xfrm>
              <a:off x="10200622" y="4176732"/>
              <a:ext cx="765250" cy="1165061"/>
              <a:chOff x="10200622" y="4176732"/>
              <a:chExt cx="765250" cy="1165061"/>
            </a:xfrm>
          </p:grpSpPr>
          <p:sp>
            <p:nvSpPr>
              <p:cNvPr id="47" name="Соединит. линия"/>
              <p:cNvSpPr/>
              <p:nvPr/>
            </p:nvSpPr>
            <p:spPr>
              <a:xfrm>
                <a:off x="10200622" y="4828231"/>
                <a:ext cx="274697" cy="5135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7940" y="16433"/>
                      <a:pt x="740" y="9233"/>
                      <a:pt x="0" y="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8" name="Соединит. линия"/>
              <p:cNvSpPr/>
              <p:nvPr/>
            </p:nvSpPr>
            <p:spPr>
              <a:xfrm>
                <a:off x="10200666" y="4296822"/>
                <a:ext cx="272964" cy="5337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cubicBezTo>
                      <a:pt x="7509" y="5195"/>
                      <a:pt x="309" y="12395"/>
                      <a:pt x="0" y="2160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49" name="Соединит. линия"/>
              <p:cNvSpPr/>
              <p:nvPr/>
            </p:nvSpPr>
            <p:spPr>
              <a:xfrm>
                <a:off x="10469364" y="4176732"/>
                <a:ext cx="496508" cy="1232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691" extrusionOk="0">
                    <a:moveTo>
                      <a:pt x="21600" y="1362"/>
                    </a:moveTo>
                    <a:cubicBezTo>
                      <a:pt x="13440" y="-2909"/>
                      <a:pt x="6240" y="2867"/>
                      <a:pt x="0" y="18691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endParaRPr/>
              </a:p>
            </p:txBody>
          </p:sp>
        </p:grpSp>
        <p:sp>
          <p:nvSpPr>
            <p:cNvPr id="44" name="Соединит. линия"/>
            <p:cNvSpPr/>
            <p:nvPr/>
          </p:nvSpPr>
          <p:spPr>
            <a:xfrm>
              <a:off x="11359787" y="4689901"/>
              <a:ext cx="175092" cy="57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00" h="21600" extrusionOk="0">
                  <a:moveTo>
                    <a:pt x="17350" y="0"/>
                  </a:moveTo>
                  <a:cubicBezTo>
                    <a:pt x="21600" y="8053"/>
                    <a:pt x="15817" y="15253"/>
                    <a:pt x="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Соединит. линия"/>
            <p:cNvSpPr/>
            <p:nvPr/>
          </p:nvSpPr>
          <p:spPr>
            <a:xfrm>
              <a:off x="10774759" y="5264437"/>
              <a:ext cx="585875" cy="22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784" extrusionOk="0">
                  <a:moveTo>
                    <a:pt x="0" y="19347"/>
                  </a:moveTo>
                  <a:cubicBezTo>
                    <a:pt x="8286" y="21600"/>
                    <a:pt x="15486" y="15151"/>
                    <a:pt x="21600" y="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Соединит. линия"/>
            <p:cNvSpPr/>
            <p:nvPr/>
          </p:nvSpPr>
          <p:spPr>
            <a:xfrm>
              <a:off x="10301626" y="5207771"/>
              <a:ext cx="474857" cy="27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5672" y="12597"/>
                    <a:pt x="12872" y="19797"/>
                    <a:pt x="2160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324089" y="47803"/>
            <a:ext cx="79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Казначейство</a:t>
            </a:r>
            <a:b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endParaRPr lang="ru-RU" sz="700" b="1" dirty="0">
              <a:solidFill>
                <a:srgbClr val="1143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 flipV="1">
            <a:off x="4473044" y="624330"/>
            <a:ext cx="572430" cy="409183"/>
          </a:xfrm>
          <a:prstGeom prst="line">
            <a:avLst/>
          </a:prstGeom>
          <a:ln w="952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827571" y="1317625"/>
            <a:ext cx="361753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ru-RU" sz="21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1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roskazna.ru</a:t>
            </a:r>
            <a:endParaRPr lang="ru-RU" sz="2100" b="1" dirty="0">
              <a:solidFill>
                <a:srgbClr val="1143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9"/>
          <p:cNvSpPr/>
          <p:nvPr/>
        </p:nvSpPr>
        <p:spPr>
          <a:xfrm>
            <a:off x="4519472" y="207610"/>
            <a:ext cx="1240523" cy="27525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5576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1743</TotalTime>
  <Words>471</Words>
  <Application>Microsoft Office PowerPoint</Application>
  <PresentationFormat>Произвольный</PresentationFormat>
  <Paragraphs>71</Paragraphs>
  <Slides>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 Neue Medium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евоывлд</dc:title>
  <dc:creator>Елизавета Арбатова</dc:creator>
  <cp:lastModifiedBy>Тугушева Наиля Энверовна</cp:lastModifiedBy>
  <cp:revision>145</cp:revision>
  <dcterms:created xsi:type="dcterms:W3CDTF">2019-07-31T16:47:50Z</dcterms:created>
  <dcterms:modified xsi:type="dcterms:W3CDTF">2020-09-24T18:13:26Z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2019-03-19T00:00:00Z</vt:filetime>
  </property>
  <property fmtid="{D5CDD505-2E9C-101B-9397-08002B2CF9AE}" pid="3" name="Creator">
    <vt:lpwstr>Adobe Illustrator CC 22.1 (Windows)</vt:lpwstr>
  </property>
  <property fmtid="{D5CDD505-2E9C-101B-9397-08002B2CF9AE}" pid="4" name="LastSaved">
    <vt:filetime>2019-07-31T00:00:00Z</vt:filetime>
  </property>
</Properties>
</file>