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3" r:id="rId3"/>
    <p:sldId id="275" r:id="rId4"/>
    <p:sldId id="291" r:id="rId5"/>
    <p:sldId id="288" r:id="rId6"/>
    <p:sldId id="257" r:id="rId7"/>
    <p:sldId id="295" r:id="rId8"/>
    <p:sldId id="294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DFD"/>
    <a:srgbClr val="8D1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7" autoAdjust="0"/>
    <p:restoredTop sz="96913" autoAdjust="0"/>
  </p:normalViewPr>
  <p:slideViewPr>
    <p:cSldViewPr>
      <p:cViewPr>
        <p:scale>
          <a:sx n="79" d="100"/>
          <a:sy n="79" d="100"/>
        </p:scale>
        <p:origin x="-10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144" y="-102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Срок представления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916844887605081E-2"/>
                  <c:y val="-7.873653919405783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34%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33692552679331E-2"/>
                  <c:y val="-7.55870875458282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Отчетность на 01.04.2017</c:v>
                </c:pt>
                <c:pt idx="1">
                  <c:v>Отчетность на 01.07.2017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Полнота комплекта отчетности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8506832574158371E-2"/>
                  <c:y val="-7.243738790927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989320631040995E-2"/>
                  <c:y val="-7.2437387909280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Отчетность на 01.04.2017</c:v>
                </c:pt>
                <c:pt idx="1">
                  <c:v>Отчетность на 01.07.2017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0.39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708096"/>
        <c:axId val="132372096"/>
        <c:axId val="0"/>
      </c:bar3DChart>
      <c:catAx>
        <c:axId val="3270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372096"/>
        <c:crosses val="autoZero"/>
        <c:auto val="1"/>
        <c:lblAlgn val="ctr"/>
        <c:lblOffset val="100"/>
        <c:noMultiLvlLbl val="0"/>
      </c:catAx>
      <c:valAx>
        <c:axId val="132372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70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800C7-B632-45C2-A248-D9242CBA9659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9AD186B6-1668-4911-A3FF-0FE1D6406314}" type="pres">
      <dgm:prSet presAssocID="{E00800C7-B632-45C2-A248-D9242CBA9659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22E048A-6A8A-49B7-B8CD-E938D0F63797}" type="presOf" srcId="{E00800C7-B632-45C2-A248-D9242CBA9659}" destId="{9AD186B6-1668-4911-A3FF-0FE1D640631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2112B-96E1-4FEE-B044-D88A8AFA3C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569263-8643-47F8-A1F3-54C96190D39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144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субъекта отчетности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26F66A1-B341-4144-8948-B8AD63D0C108}" type="parTrans" cxnId="{E4958F8C-8303-4AE3-B688-14E6B29C29F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11B944-0BEC-4251-8FB1-1B23659BCF0D}" type="sibTrans" cxnId="{E4958F8C-8303-4AE3-B688-14E6B29C29F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F80C741-ACA0-43A7-930C-D55E41E7BA9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РБС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B40E2A-CFB6-4034-9252-12A977E1D5F0}" type="parTrans" cxnId="{D7E6B1A6-C3DD-4FA4-81B2-20433452016E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FE0B098-DBB7-4A2C-90C0-B574369829AD}" type="sibTrans" cxnId="{D7E6B1A6-C3DD-4FA4-81B2-20433452016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975C35-1281-4C4B-B089-8459B7C91AE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56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АУБУ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</a:t>
          </a:r>
        </a:p>
      </dgm:t>
    </dgm:pt>
    <dgm:pt modelId="{43653D64-DCB9-4281-BCAE-BFEC41C1B830}" type="sibTrans" cxnId="{DF2BC9C2-0146-4770-9294-F6841CD548D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B208910-7EBB-43DE-91A4-DB4EC784A7E9}" type="parTrans" cxnId="{DF2BC9C2-0146-4770-9294-F6841CD548D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A1EB4BD-71DC-4665-8274-FFFD3A66A1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63500" h="25400" prst="angle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РС_АУБУ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2D369659-1DEE-41A2-B3A3-EC31BEAD448C}" type="sibTrans" cxnId="{A5214978-5236-49AA-8BB2-1D0C067C1EC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D91462C-2922-4730-8DA8-7EFA4931B7BE}" type="parTrans" cxnId="{A5214978-5236-49AA-8BB2-1D0C067C1EC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BB1A537-294A-4A34-A19B-29476889747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79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ПБС,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т. ч.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АДБ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6C33986-DE83-4EE5-A3FF-3E21B01E790D}" type="parTrans" cxnId="{55332E4A-0F94-4783-80DC-EBDB023BB131}">
      <dgm:prSet/>
      <dgm:spPr/>
      <dgm:t>
        <a:bodyPr/>
        <a:lstStyle/>
        <a:p>
          <a:endParaRPr lang="ru-RU"/>
        </a:p>
      </dgm:t>
    </dgm:pt>
    <dgm:pt modelId="{8D95E8F4-B778-4B54-AB11-CAAEAEB8FA0D}" type="sibTrans" cxnId="{55332E4A-0F94-4783-80DC-EBDB023BB131}">
      <dgm:prSet/>
      <dgm:spPr/>
      <dgm:t>
        <a:bodyPr/>
        <a:lstStyle/>
        <a:p>
          <a:endParaRPr lang="ru-RU"/>
        </a:p>
      </dgm:t>
    </dgm:pt>
    <dgm:pt modelId="{AB24733B-49D9-4F87-A074-928A288992C0}" type="pres">
      <dgm:prSet presAssocID="{59D2112B-96E1-4FEE-B044-D88A8AFA3C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210332-5B41-4F45-8BBF-A7B9AEF3FFC2}" type="pres">
      <dgm:prSet presAssocID="{A9569263-8643-47F8-A1F3-54C96190D39A}" presName="hierRoot1" presStyleCnt="0">
        <dgm:presLayoutVars>
          <dgm:hierBranch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37EB242-CC3B-4DE7-8825-5F5D9210963C}" type="pres">
      <dgm:prSet presAssocID="{A9569263-8643-47F8-A1F3-54C96190D39A}" presName="rootComposite1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203172F8-9A1E-4E58-B9D8-5D80CC529238}" type="pres">
      <dgm:prSet presAssocID="{A9569263-8643-47F8-A1F3-54C96190D39A}" presName="rootText1" presStyleLbl="node0" presStyleIdx="0" presStyleCnt="1" custScaleY="154108" custLinFactNeighborX="-2501" custLinFactNeighborY="-88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C5E1E-AF38-477F-B973-F168A79435F9}" type="pres">
      <dgm:prSet presAssocID="{A9569263-8643-47F8-A1F3-54C96190D3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5CDC414-B0D4-4737-A143-9D4FC2E37697}" type="pres">
      <dgm:prSet presAssocID="{A9569263-8643-47F8-A1F3-54C96190D39A}" presName="hierChild2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45BBFC0-7A74-43C2-8066-3782D65475B8}" type="pres">
      <dgm:prSet presAssocID="{45B40E2A-CFB6-4034-9252-12A977E1D5F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B464E91B-A05D-4FE9-9BC9-9786C90B8915}" type="pres">
      <dgm:prSet presAssocID="{9F80C741-ACA0-43A7-930C-D55E41E7BA9D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45D7DD2-20FA-469E-AB49-F735C4D4BB40}" type="pres">
      <dgm:prSet presAssocID="{9F80C741-ACA0-43A7-930C-D55E41E7BA9D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B506544-B2EE-4A28-8EC6-796826DF200D}" type="pres">
      <dgm:prSet presAssocID="{9F80C741-ACA0-43A7-930C-D55E41E7BA9D}" presName="rootText" presStyleLbl="node2" presStyleIdx="0" presStyleCnt="4" custScaleY="130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8EC03-D65F-45AD-B9B9-0C46672D3EFA}" type="pres">
      <dgm:prSet presAssocID="{9F80C741-ACA0-43A7-930C-D55E41E7BA9D}" presName="rootConnector" presStyleLbl="node2" presStyleIdx="0" presStyleCnt="4"/>
      <dgm:spPr/>
      <dgm:t>
        <a:bodyPr/>
        <a:lstStyle/>
        <a:p>
          <a:endParaRPr lang="ru-RU"/>
        </a:p>
      </dgm:t>
    </dgm:pt>
    <dgm:pt modelId="{E61FE3A2-8D76-47D9-AD4A-142EA40F0F2E}" type="pres">
      <dgm:prSet presAssocID="{9F80C741-ACA0-43A7-930C-D55E41E7BA9D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B28CD0B-CB93-47EF-B108-C1ACA9B01677}" type="pres">
      <dgm:prSet presAssocID="{9F80C741-ACA0-43A7-930C-D55E41E7BA9D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7C8B0CF-8874-46CB-98DA-983552C484AC}" type="pres">
      <dgm:prSet presAssocID="{16C33986-DE83-4EE5-A3FF-3E21B01E790D}" presName="Name35" presStyleLbl="parChTrans1D2" presStyleIdx="1" presStyleCnt="4"/>
      <dgm:spPr/>
      <dgm:t>
        <a:bodyPr/>
        <a:lstStyle/>
        <a:p>
          <a:endParaRPr lang="ru-RU"/>
        </a:p>
      </dgm:t>
    </dgm:pt>
    <dgm:pt modelId="{0AF2C535-0C75-4EBD-A3B8-88605F22A24A}" type="pres">
      <dgm:prSet presAssocID="{BBB1A537-294A-4A34-A19B-294768897477}" presName="hierRoot2" presStyleCnt="0">
        <dgm:presLayoutVars>
          <dgm:hierBranch val="init"/>
        </dgm:presLayoutVars>
      </dgm:prSet>
      <dgm:spPr/>
    </dgm:pt>
    <dgm:pt modelId="{C76ADA51-9D6A-4635-8534-0454CA53F98B}" type="pres">
      <dgm:prSet presAssocID="{BBB1A537-294A-4A34-A19B-294768897477}" presName="rootComposite" presStyleCnt="0"/>
      <dgm:spPr/>
    </dgm:pt>
    <dgm:pt modelId="{80BC7D2F-749D-42F7-A752-2340510AB98B}" type="pres">
      <dgm:prSet presAssocID="{BBB1A537-294A-4A34-A19B-294768897477}" presName="rootText" presStyleLbl="node2" presStyleIdx="1" presStyleCnt="4" custScaleY="130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58043-7944-4363-8ECE-8749F320409F}" type="pres">
      <dgm:prSet presAssocID="{BBB1A537-294A-4A34-A19B-294768897477}" presName="rootConnector" presStyleLbl="node2" presStyleIdx="1" presStyleCnt="4"/>
      <dgm:spPr/>
      <dgm:t>
        <a:bodyPr/>
        <a:lstStyle/>
        <a:p>
          <a:endParaRPr lang="ru-RU"/>
        </a:p>
      </dgm:t>
    </dgm:pt>
    <dgm:pt modelId="{DC356032-CB68-4C42-B17C-E1777D26EBCD}" type="pres">
      <dgm:prSet presAssocID="{BBB1A537-294A-4A34-A19B-294768897477}" presName="hierChild4" presStyleCnt="0"/>
      <dgm:spPr/>
    </dgm:pt>
    <dgm:pt modelId="{6D6DEDCF-692B-4341-B7EA-5B184C2DE9C7}" type="pres">
      <dgm:prSet presAssocID="{BBB1A537-294A-4A34-A19B-294768897477}" presName="hierChild5" presStyleCnt="0"/>
      <dgm:spPr/>
    </dgm:pt>
    <dgm:pt modelId="{E1C40D4F-B07E-4469-8504-3523691CD4EB}" type="pres">
      <dgm:prSet presAssocID="{CD91462C-2922-4730-8DA8-7EFA4931B7BE}" presName="Name35" presStyleLbl="parChTrans1D2" presStyleIdx="2" presStyleCnt="4"/>
      <dgm:spPr/>
      <dgm:t>
        <a:bodyPr/>
        <a:lstStyle/>
        <a:p>
          <a:endParaRPr lang="ru-RU"/>
        </a:p>
      </dgm:t>
    </dgm:pt>
    <dgm:pt modelId="{83A727E1-381D-4A06-B9C7-25E706AF549A}" type="pres">
      <dgm:prSet presAssocID="{CA1EB4BD-71DC-4665-8274-FFFD3A66A17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D4CE6C3-5EBF-48B1-A842-C73AFB5F0280}" type="pres">
      <dgm:prSet presAssocID="{CA1EB4BD-71DC-4665-8274-FFFD3A66A17C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B9D52CC-42BB-4802-A9E4-203E60DC6111}" type="pres">
      <dgm:prSet presAssocID="{CA1EB4BD-71DC-4665-8274-FFFD3A66A17C}" presName="rootText" presStyleLbl="node2" presStyleIdx="2" presStyleCnt="4" custScaleY="130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3B990-6A45-468A-B79F-9423A89EB151}" type="pres">
      <dgm:prSet presAssocID="{CA1EB4BD-71DC-4665-8274-FFFD3A66A17C}" presName="rootConnector" presStyleLbl="node2" presStyleIdx="2" presStyleCnt="4"/>
      <dgm:spPr/>
      <dgm:t>
        <a:bodyPr/>
        <a:lstStyle/>
        <a:p>
          <a:endParaRPr lang="ru-RU"/>
        </a:p>
      </dgm:t>
    </dgm:pt>
    <dgm:pt modelId="{A7082203-9B9E-40FF-9B65-7882F7DCC251}" type="pres">
      <dgm:prSet presAssocID="{CA1EB4BD-71DC-4665-8274-FFFD3A66A17C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1B44E3E-50DF-4A68-98A1-C0A74787C346}" type="pres">
      <dgm:prSet presAssocID="{CA1EB4BD-71DC-4665-8274-FFFD3A66A17C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DFCB675-BB9E-4809-AF52-5D3848D9BEEE}" type="pres">
      <dgm:prSet presAssocID="{6B208910-7EBB-43DE-91A4-DB4EC784A7E9}" presName="Name35" presStyleLbl="parChTrans1D2" presStyleIdx="3" presStyleCnt="4"/>
      <dgm:spPr/>
      <dgm:t>
        <a:bodyPr/>
        <a:lstStyle/>
        <a:p>
          <a:endParaRPr lang="ru-RU"/>
        </a:p>
      </dgm:t>
    </dgm:pt>
    <dgm:pt modelId="{37F05EC7-44A0-4372-B907-0FA0A90B70E8}" type="pres">
      <dgm:prSet presAssocID="{AD975C35-1281-4C4B-B089-8459B7C91AE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2C60AE81-AE15-4367-B9C6-92F821EB0249}" type="pres">
      <dgm:prSet presAssocID="{AD975C35-1281-4C4B-B089-8459B7C91AE1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4F05AAD-6FF1-4A99-B45B-76F3600BF54C}" type="pres">
      <dgm:prSet presAssocID="{AD975C35-1281-4C4B-B089-8459B7C91AE1}" presName="rootText" presStyleLbl="node2" presStyleIdx="3" presStyleCnt="4" custScaleX="109377" custScaleY="130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07FC8-7781-400A-95AD-516BBACB7929}" type="pres">
      <dgm:prSet presAssocID="{AD975C35-1281-4C4B-B089-8459B7C91A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A6A6C7D5-30F5-402A-ABA6-6CC7FDD47276}" type="pres">
      <dgm:prSet presAssocID="{AD975C35-1281-4C4B-B089-8459B7C91AE1}" presName="hierChild4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4DE88396-98F2-476D-B43F-E7475F41C9BC}" type="pres">
      <dgm:prSet presAssocID="{AD975C35-1281-4C4B-B089-8459B7C91AE1}" presName="hierChild5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7DF1F7E-2547-4EF6-BA6B-B033A2874E82}" type="pres">
      <dgm:prSet presAssocID="{A9569263-8643-47F8-A1F3-54C96190D39A}" presName="hierChild3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</dgm:ptLst>
  <dgm:cxnLst>
    <dgm:cxn modelId="{8A4E1820-A007-4D9E-93A3-9FADEAE767B1}" type="presOf" srcId="{BBB1A537-294A-4A34-A19B-294768897477}" destId="{80BC7D2F-749D-42F7-A752-2340510AB98B}" srcOrd="0" destOrd="0" presId="urn:microsoft.com/office/officeart/2005/8/layout/orgChart1"/>
    <dgm:cxn modelId="{199B731D-4199-47DF-9065-E1C31046F05E}" type="presOf" srcId="{AD975C35-1281-4C4B-B089-8459B7C91AE1}" destId="{C4F05AAD-6FF1-4A99-B45B-76F3600BF54C}" srcOrd="0" destOrd="0" presId="urn:microsoft.com/office/officeart/2005/8/layout/orgChart1"/>
    <dgm:cxn modelId="{71D54044-BBC0-4073-A524-57D1A5633BD5}" type="presOf" srcId="{9F80C741-ACA0-43A7-930C-D55E41E7BA9D}" destId="{BB506544-B2EE-4A28-8EC6-796826DF200D}" srcOrd="0" destOrd="0" presId="urn:microsoft.com/office/officeart/2005/8/layout/orgChart1"/>
    <dgm:cxn modelId="{A2259FCB-6343-459F-B004-B34311F4E36B}" type="presOf" srcId="{CA1EB4BD-71DC-4665-8274-FFFD3A66A17C}" destId="{EB9D52CC-42BB-4802-A9E4-203E60DC6111}" srcOrd="0" destOrd="0" presId="urn:microsoft.com/office/officeart/2005/8/layout/orgChart1"/>
    <dgm:cxn modelId="{A5214978-5236-49AA-8BB2-1D0C067C1EC8}" srcId="{A9569263-8643-47F8-A1F3-54C96190D39A}" destId="{CA1EB4BD-71DC-4665-8274-FFFD3A66A17C}" srcOrd="2" destOrd="0" parTransId="{CD91462C-2922-4730-8DA8-7EFA4931B7BE}" sibTransId="{2D369659-1DEE-41A2-B3A3-EC31BEAD448C}"/>
    <dgm:cxn modelId="{E4958F8C-8303-4AE3-B688-14E6B29C29FF}" srcId="{59D2112B-96E1-4FEE-B044-D88A8AFA3CF2}" destId="{A9569263-8643-47F8-A1F3-54C96190D39A}" srcOrd="0" destOrd="0" parTransId="{826F66A1-B341-4144-8948-B8AD63D0C108}" sibTransId="{3011B944-0BEC-4251-8FB1-1B23659BCF0D}"/>
    <dgm:cxn modelId="{534E2CAB-CC70-4DF4-B1FC-9F02C3C59871}" type="presOf" srcId="{9F80C741-ACA0-43A7-930C-D55E41E7BA9D}" destId="{23C8EC03-D65F-45AD-B9B9-0C46672D3EFA}" srcOrd="1" destOrd="0" presId="urn:microsoft.com/office/officeart/2005/8/layout/orgChart1"/>
    <dgm:cxn modelId="{E152CE9B-DA44-4143-84AD-5E7E6CC57745}" type="presOf" srcId="{A9569263-8643-47F8-A1F3-54C96190D39A}" destId="{203172F8-9A1E-4E58-B9D8-5D80CC529238}" srcOrd="0" destOrd="0" presId="urn:microsoft.com/office/officeart/2005/8/layout/orgChart1"/>
    <dgm:cxn modelId="{B6C63241-D8BD-4C90-B5A3-54C0524B264D}" type="presOf" srcId="{AD975C35-1281-4C4B-B089-8459B7C91AE1}" destId="{8C807FC8-7781-400A-95AD-516BBACB7929}" srcOrd="1" destOrd="0" presId="urn:microsoft.com/office/officeart/2005/8/layout/orgChart1"/>
    <dgm:cxn modelId="{9381D231-928B-4A65-BA20-0BF22B407BD5}" type="presOf" srcId="{45B40E2A-CFB6-4034-9252-12A977E1D5F0}" destId="{545BBFC0-7A74-43C2-8066-3782D65475B8}" srcOrd="0" destOrd="0" presId="urn:microsoft.com/office/officeart/2005/8/layout/orgChart1"/>
    <dgm:cxn modelId="{DF2BC9C2-0146-4770-9294-F6841CD548DC}" srcId="{A9569263-8643-47F8-A1F3-54C96190D39A}" destId="{AD975C35-1281-4C4B-B089-8459B7C91AE1}" srcOrd="3" destOrd="0" parTransId="{6B208910-7EBB-43DE-91A4-DB4EC784A7E9}" sibTransId="{43653D64-DCB9-4281-BCAE-BFEC41C1B830}"/>
    <dgm:cxn modelId="{55332E4A-0F94-4783-80DC-EBDB023BB131}" srcId="{A9569263-8643-47F8-A1F3-54C96190D39A}" destId="{BBB1A537-294A-4A34-A19B-294768897477}" srcOrd="1" destOrd="0" parTransId="{16C33986-DE83-4EE5-A3FF-3E21B01E790D}" sibTransId="{8D95E8F4-B778-4B54-AB11-CAAEAEB8FA0D}"/>
    <dgm:cxn modelId="{35F2D9B5-D592-4F2A-B9F1-E260260F6468}" type="presOf" srcId="{16C33986-DE83-4EE5-A3FF-3E21B01E790D}" destId="{17C8B0CF-8874-46CB-98DA-983552C484AC}" srcOrd="0" destOrd="0" presId="urn:microsoft.com/office/officeart/2005/8/layout/orgChart1"/>
    <dgm:cxn modelId="{7D998E8D-24E6-4A42-A047-8A6E0C802A36}" type="presOf" srcId="{A9569263-8643-47F8-A1F3-54C96190D39A}" destId="{248C5E1E-AF38-477F-B973-F168A79435F9}" srcOrd="1" destOrd="0" presId="urn:microsoft.com/office/officeart/2005/8/layout/orgChart1"/>
    <dgm:cxn modelId="{2FD4E5FB-F0DA-495C-B1A8-717935749213}" type="presOf" srcId="{BBB1A537-294A-4A34-A19B-294768897477}" destId="{98558043-7944-4363-8ECE-8749F320409F}" srcOrd="1" destOrd="0" presId="urn:microsoft.com/office/officeart/2005/8/layout/orgChart1"/>
    <dgm:cxn modelId="{1D5E7316-68A3-485C-BDBE-7A66F623A8B1}" type="presOf" srcId="{CA1EB4BD-71DC-4665-8274-FFFD3A66A17C}" destId="{6273B990-6A45-468A-B79F-9423A89EB151}" srcOrd="1" destOrd="0" presId="urn:microsoft.com/office/officeart/2005/8/layout/orgChart1"/>
    <dgm:cxn modelId="{1A71B093-AB13-4ACF-B772-4AF6B939BA62}" type="presOf" srcId="{6B208910-7EBB-43DE-91A4-DB4EC784A7E9}" destId="{3DFCB675-BB9E-4809-AF52-5D3848D9BEEE}" srcOrd="0" destOrd="0" presId="urn:microsoft.com/office/officeart/2005/8/layout/orgChart1"/>
    <dgm:cxn modelId="{D7E6B1A6-C3DD-4FA4-81B2-20433452016E}" srcId="{A9569263-8643-47F8-A1F3-54C96190D39A}" destId="{9F80C741-ACA0-43A7-930C-D55E41E7BA9D}" srcOrd="0" destOrd="0" parTransId="{45B40E2A-CFB6-4034-9252-12A977E1D5F0}" sibTransId="{8FE0B098-DBB7-4A2C-90C0-B574369829AD}"/>
    <dgm:cxn modelId="{B99EA1BC-94EF-4F70-BF83-D0B5654CDE39}" type="presOf" srcId="{CD91462C-2922-4730-8DA8-7EFA4931B7BE}" destId="{E1C40D4F-B07E-4469-8504-3523691CD4EB}" srcOrd="0" destOrd="0" presId="urn:microsoft.com/office/officeart/2005/8/layout/orgChart1"/>
    <dgm:cxn modelId="{CE07CC82-33DD-45C0-B488-BDF43DBA6D4A}" type="presOf" srcId="{59D2112B-96E1-4FEE-B044-D88A8AFA3CF2}" destId="{AB24733B-49D9-4F87-A074-928A288992C0}" srcOrd="0" destOrd="0" presId="urn:microsoft.com/office/officeart/2005/8/layout/orgChart1"/>
    <dgm:cxn modelId="{4E485A78-63BA-445E-B223-6CFC4BF544C4}" type="presParOf" srcId="{AB24733B-49D9-4F87-A074-928A288992C0}" destId="{6C210332-5B41-4F45-8BBF-A7B9AEF3FFC2}" srcOrd="0" destOrd="0" presId="urn:microsoft.com/office/officeart/2005/8/layout/orgChart1"/>
    <dgm:cxn modelId="{2161E50E-DEBC-4B43-882E-68C9FD6A61CC}" type="presParOf" srcId="{6C210332-5B41-4F45-8BBF-A7B9AEF3FFC2}" destId="{937EB242-CC3B-4DE7-8825-5F5D9210963C}" srcOrd="0" destOrd="0" presId="urn:microsoft.com/office/officeart/2005/8/layout/orgChart1"/>
    <dgm:cxn modelId="{21469BA5-C164-44C3-B124-39E794CD96EE}" type="presParOf" srcId="{937EB242-CC3B-4DE7-8825-5F5D9210963C}" destId="{203172F8-9A1E-4E58-B9D8-5D80CC529238}" srcOrd="0" destOrd="0" presId="urn:microsoft.com/office/officeart/2005/8/layout/orgChart1"/>
    <dgm:cxn modelId="{F9804D34-BA2F-4809-9F56-11774C3A3E9C}" type="presParOf" srcId="{937EB242-CC3B-4DE7-8825-5F5D9210963C}" destId="{248C5E1E-AF38-477F-B973-F168A79435F9}" srcOrd="1" destOrd="0" presId="urn:microsoft.com/office/officeart/2005/8/layout/orgChart1"/>
    <dgm:cxn modelId="{04158305-A169-40AB-9A75-2A77C8F3F4C6}" type="presParOf" srcId="{6C210332-5B41-4F45-8BBF-A7B9AEF3FFC2}" destId="{95CDC414-B0D4-4737-A143-9D4FC2E37697}" srcOrd="1" destOrd="0" presId="urn:microsoft.com/office/officeart/2005/8/layout/orgChart1"/>
    <dgm:cxn modelId="{20477E14-4B06-42C2-BD69-DEC93B557CF0}" type="presParOf" srcId="{95CDC414-B0D4-4737-A143-9D4FC2E37697}" destId="{545BBFC0-7A74-43C2-8066-3782D65475B8}" srcOrd="0" destOrd="0" presId="urn:microsoft.com/office/officeart/2005/8/layout/orgChart1"/>
    <dgm:cxn modelId="{2B2D2084-5E54-440E-AFF1-BB7679840145}" type="presParOf" srcId="{95CDC414-B0D4-4737-A143-9D4FC2E37697}" destId="{B464E91B-A05D-4FE9-9BC9-9786C90B8915}" srcOrd="1" destOrd="0" presId="urn:microsoft.com/office/officeart/2005/8/layout/orgChart1"/>
    <dgm:cxn modelId="{B87FBF69-1B83-40EF-B030-FC3BC4B7541B}" type="presParOf" srcId="{B464E91B-A05D-4FE9-9BC9-9786C90B8915}" destId="{D45D7DD2-20FA-469E-AB49-F735C4D4BB40}" srcOrd="0" destOrd="0" presId="urn:microsoft.com/office/officeart/2005/8/layout/orgChart1"/>
    <dgm:cxn modelId="{2ECCBDFC-261D-403E-9E34-F1DA0CC5FC6D}" type="presParOf" srcId="{D45D7DD2-20FA-469E-AB49-F735C4D4BB40}" destId="{BB506544-B2EE-4A28-8EC6-796826DF200D}" srcOrd="0" destOrd="0" presId="urn:microsoft.com/office/officeart/2005/8/layout/orgChart1"/>
    <dgm:cxn modelId="{D76C646A-7BEE-4DE3-B860-5EFECB1651EA}" type="presParOf" srcId="{D45D7DD2-20FA-469E-AB49-F735C4D4BB40}" destId="{23C8EC03-D65F-45AD-B9B9-0C46672D3EFA}" srcOrd="1" destOrd="0" presId="urn:microsoft.com/office/officeart/2005/8/layout/orgChart1"/>
    <dgm:cxn modelId="{9BAC4AE9-CD4A-4A64-89AE-7069A1F94C65}" type="presParOf" srcId="{B464E91B-A05D-4FE9-9BC9-9786C90B8915}" destId="{E61FE3A2-8D76-47D9-AD4A-142EA40F0F2E}" srcOrd="1" destOrd="0" presId="urn:microsoft.com/office/officeart/2005/8/layout/orgChart1"/>
    <dgm:cxn modelId="{67BDEE8F-92BA-45E0-9F70-A2F40663B2E1}" type="presParOf" srcId="{B464E91B-A05D-4FE9-9BC9-9786C90B8915}" destId="{DB28CD0B-CB93-47EF-B108-C1ACA9B01677}" srcOrd="2" destOrd="0" presId="urn:microsoft.com/office/officeart/2005/8/layout/orgChart1"/>
    <dgm:cxn modelId="{21489FC7-869E-4323-BAE4-21258E2ACBBA}" type="presParOf" srcId="{95CDC414-B0D4-4737-A143-9D4FC2E37697}" destId="{17C8B0CF-8874-46CB-98DA-983552C484AC}" srcOrd="2" destOrd="0" presId="urn:microsoft.com/office/officeart/2005/8/layout/orgChart1"/>
    <dgm:cxn modelId="{CB201BC0-DE3A-4CD4-A798-D78436B57CEC}" type="presParOf" srcId="{95CDC414-B0D4-4737-A143-9D4FC2E37697}" destId="{0AF2C535-0C75-4EBD-A3B8-88605F22A24A}" srcOrd="3" destOrd="0" presId="urn:microsoft.com/office/officeart/2005/8/layout/orgChart1"/>
    <dgm:cxn modelId="{8B3D5839-9BBF-4651-8F09-3D6937F3352C}" type="presParOf" srcId="{0AF2C535-0C75-4EBD-A3B8-88605F22A24A}" destId="{C76ADA51-9D6A-4635-8534-0454CA53F98B}" srcOrd="0" destOrd="0" presId="urn:microsoft.com/office/officeart/2005/8/layout/orgChart1"/>
    <dgm:cxn modelId="{3E54DB60-9A36-45DB-B3C5-50649CEC28EF}" type="presParOf" srcId="{C76ADA51-9D6A-4635-8534-0454CA53F98B}" destId="{80BC7D2F-749D-42F7-A752-2340510AB98B}" srcOrd="0" destOrd="0" presId="urn:microsoft.com/office/officeart/2005/8/layout/orgChart1"/>
    <dgm:cxn modelId="{02627498-6390-48B0-87C6-934D17ADF2E9}" type="presParOf" srcId="{C76ADA51-9D6A-4635-8534-0454CA53F98B}" destId="{98558043-7944-4363-8ECE-8749F320409F}" srcOrd="1" destOrd="0" presId="urn:microsoft.com/office/officeart/2005/8/layout/orgChart1"/>
    <dgm:cxn modelId="{003AFA8F-458E-4ABB-AFF6-AC83CD578637}" type="presParOf" srcId="{0AF2C535-0C75-4EBD-A3B8-88605F22A24A}" destId="{DC356032-CB68-4C42-B17C-E1777D26EBCD}" srcOrd="1" destOrd="0" presId="urn:microsoft.com/office/officeart/2005/8/layout/orgChart1"/>
    <dgm:cxn modelId="{1AF54B0D-9CC0-4A6D-8826-29FD3A5FD9C3}" type="presParOf" srcId="{0AF2C535-0C75-4EBD-A3B8-88605F22A24A}" destId="{6D6DEDCF-692B-4341-B7EA-5B184C2DE9C7}" srcOrd="2" destOrd="0" presId="urn:microsoft.com/office/officeart/2005/8/layout/orgChart1"/>
    <dgm:cxn modelId="{5F47F709-6EB0-4278-BBC5-D7D32F45B57C}" type="presParOf" srcId="{95CDC414-B0D4-4737-A143-9D4FC2E37697}" destId="{E1C40D4F-B07E-4469-8504-3523691CD4EB}" srcOrd="4" destOrd="0" presId="urn:microsoft.com/office/officeart/2005/8/layout/orgChart1"/>
    <dgm:cxn modelId="{CE0CD1B8-F899-41AE-9777-A103EF87A6A2}" type="presParOf" srcId="{95CDC414-B0D4-4737-A143-9D4FC2E37697}" destId="{83A727E1-381D-4A06-B9C7-25E706AF549A}" srcOrd="5" destOrd="0" presId="urn:microsoft.com/office/officeart/2005/8/layout/orgChart1"/>
    <dgm:cxn modelId="{767CC7F4-2CB3-446C-9007-A508A335B158}" type="presParOf" srcId="{83A727E1-381D-4A06-B9C7-25E706AF549A}" destId="{9D4CE6C3-5EBF-48B1-A842-C73AFB5F0280}" srcOrd="0" destOrd="0" presId="urn:microsoft.com/office/officeart/2005/8/layout/orgChart1"/>
    <dgm:cxn modelId="{2E70EDC3-FA59-4FE2-AA2B-C08C4C283BB4}" type="presParOf" srcId="{9D4CE6C3-5EBF-48B1-A842-C73AFB5F0280}" destId="{EB9D52CC-42BB-4802-A9E4-203E60DC6111}" srcOrd="0" destOrd="0" presId="urn:microsoft.com/office/officeart/2005/8/layout/orgChart1"/>
    <dgm:cxn modelId="{83DBD61C-CB1B-4AEA-8300-8468CE82F50F}" type="presParOf" srcId="{9D4CE6C3-5EBF-48B1-A842-C73AFB5F0280}" destId="{6273B990-6A45-468A-B79F-9423A89EB151}" srcOrd="1" destOrd="0" presId="urn:microsoft.com/office/officeart/2005/8/layout/orgChart1"/>
    <dgm:cxn modelId="{35FF9F48-A8B2-4ADE-9C15-C75651D80E19}" type="presParOf" srcId="{83A727E1-381D-4A06-B9C7-25E706AF549A}" destId="{A7082203-9B9E-40FF-9B65-7882F7DCC251}" srcOrd="1" destOrd="0" presId="urn:microsoft.com/office/officeart/2005/8/layout/orgChart1"/>
    <dgm:cxn modelId="{C2B54B40-0DE9-4CFE-821D-F87A6C0B9330}" type="presParOf" srcId="{83A727E1-381D-4A06-B9C7-25E706AF549A}" destId="{B1B44E3E-50DF-4A68-98A1-C0A74787C346}" srcOrd="2" destOrd="0" presId="urn:microsoft.com/office/officeart/2005/8/layout/orgChart1"/>
    <dgm:cxn modelId="{82E620E9-1105-49BE-B222-EA050BA12840}" type="presParOf" srcId="{95CDC414-B0D4-4737-A143-9D4FC2E37697}" destId="{3DFCB675-BB9E-4809-AF52-5D3848D9BEEE}" srcOrd="6" destOrd="0" presId="urn:microsoft.com/office/officeart/2005/8/layout/orgChart1"/>
    <dgm:cxn modelId="{2171A7DB-C1B4-486D-81BB-360982267C81}" type="presParOf" srcId="{95CDC414-B0D4-4737-A143-9D4FC2E37697}" destId="{37F05EC7-44A0-4372-B907-0FA0A90B70E8}" srcOrd="7" destOrd="0" presId="urn:microsoft.com/office/officeart/2005/8/layout/orgChart1"/>
    <dgm:cxn modelId="{0061B072-A126-40A6-8120-B6EE13A48D8F}" type="presParOf" srcId="{37F05EC7-44A0-4372-B907-0FA0A90B70E8}" destId="{2C60AE81-AE15-4367-B9C6-92F821EB0249}" srcOrd="0" destOrd="0" presId="urn:microsoft.com/office/officeart/2005/8/layout/orgChart1"/>
    <dgm:cxn modelId="{C633C9D1-DF1D-4813-933F-7FC2CF1A2FF8}" type="presParOf" srcId="{2C60AE81-AE15-4367-B9C6-92F821EB0249}" destId="{C4F05AAD-6FF1-4A99-B45B-76F3600BF54C}" srcOrd="0" destOrd="0" presId="urn:microsoft.com/office/officeart/2005/8/layout/orgChart1"/>
    <dgm:cxn modelId="{13A97757-FE21-42A5-B722-CA948EDF87F4}" type="presParOf" srcId="{2C60AE81-AE15-4367-B9C6-92F821EB0249}" destId="{8C807FC8-7781-400A-95AD-516BBACB7929}" srcOrd="1" destOrd="0" presId="urn:microsoft.com/office/officeart/2005/8/layout/orgChart1"/>
    <dgm:cxn modelId="{E120FAC6-0069-492D-B983-0DF5484454D5}" type="presParOf" srcId="{37F05EC7-44A0-4372-B907-0FA0A90B70E8}" destId="{A6A6C7D5-30F5-402A-ABA6-6CC7FDD47276}" srcOrd="1" destOrd="0" presId="urn:microsoft.com/office/officeart/2005/8/layout/orgChart1"/>
    <dgm:cxn modelId="{F701BF18-7F3E-49B0-8BF7-71025AD94C6A}" type="presParOf" srcId="{37F05EC7-44A0-4372-B907-0FA0A90B70E8}" destId="{4DE88396-98F2-476D-B43F-E7475F41C9BC}" srcOrd="2" destOrd="0" presId="urn:microsoft.com/office/officeart/2005/8/layout/orgChart1"/>
    <dgm:cxn modelId="{CE51118C-F54B-4EC5-AEA8-BAA4AA5D88B3}" type="presParOf" srcId="{6C210332-5B41-4F45-8BBF-A7B9AEF3FFC2}" destId="{17DF1F7E-2547-4EF6-BA6B-B033A2874E82}" srcOrd="2" destOrd="0" presId="urn:microsoft.com/office/officeart/2005/8/layout/orgChart1"/>
  </dgm:cxnLst>
  <dgm:bg>
    <a:noFill/>
  </dgm:bg>
  <dgm:whole>
    <a:ln cmpd="thinThick">
      <a:prstDash val="dashDot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45669-F512-408A-896F-26D52F8060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7F7225C1-A21C-4690-8343-C2317CB6EA3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Несоответствие форматов файлов, некорректная настройка параметров при загрузке форм отчетности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BEA8A2A-71AB-4611-8CEA-0AB9C959F61A}" type="parTrans" cxnId="{B5B8461F-6EE7-4CC3-A559-F275F3399734}">
      <dgm:prSet/>
      <dgm:spPr/>
      <dgm:t>
        <a:bodyPr/>
        <a:lstStyle/>
        <a:p>
          <a:endParaRPr lang="ru-RU"/>
        </a:p>
      </dgm:t>
    </dgm:pt>
    <dgm:pt modelId="{1D86CF53-2065-4D78-8A2B-9BB8B2381A65}" type="sibTrans" cxnId="{B5B8461F-6EE7-4CC3-A559-F275F3399734}">
      <dgm:prSet/>
      <dgm:spPr/>
      <dgm:t>
        <a:bodyPr/>
        <a:lstStyle/>
        <a:p>
          <a:endParaRPr lang="ru-RU"/>
        </a:p>
      </dgm:t>
    </dgm:pt>
    <dgm:pt modelId="{66ABD944-53CA-491B-9717-4CAFE05E8C06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Некорректная настройка Справочника согласования отчетных форм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374D7E-0C60-4D93-A7B1-15D3E3EB5A60}" type="parTrans" cxnId="{EFA1D974-B083-4AD6-8153-32B3BF3ED351}">
      <dgm:prSet/>
      <dgm:spPr/>
      <dgm:t>
        <a:bodyPr/>
        <a:lstStyle/>
        <a:p>
          <a:endParaRPr lang="ru-RU"/>
        </a:p>
      </dgm:t>
    </dgm:pt>
    <dgm:pt modelId="{886AA361-74C7-4201-AF09-C3420A31B074}" type="sibTrans" cxnId="{EFA1D974-B083-4AD6-8153-32B3BF3ED351}">
      <dgm:prSet/>
      <dgm:spPr/>
      <dgm:t>
        <a:bodyPr/>
        <a:lstStyle/>
        <a:p>
          <a:endParaRPr lang="ru-RU"/>
        </a:p>
      </dgm:t>
    </dgm:pt>
    <dgm:pt modelId="{A518C339-51C0-4E6A-A6EA-0689EEC03E1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Длительная проверка главными распорядителями бюджетных средств  отчетов подведомственных организаций и запрет на загрузку в Подсистему до окончания проверки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F3CF8371-9CF8-4618-82FE-1D52ED2D26A1}" type="parTrans" cxnId="{0993766F-1E0B-45C0-AD67-7F68053F98E1}">
      <dgm:prSet/>
      <dgm:spPr/>
      <dgm:t>
        <a:bodyPr/>
        <a:lstStyle/>
        <a:p>
          <a:endParaRPr lang="ru-RU"/>
        </a:p>
      </dgm:t>
    </dgm:pt>
    <dgm:pt modelId="{2A4E7235-67F6-4ED7-BF86-8DE536DF8DC1}" type="sibTrans" cxnId="{0993766F-1E0B-45C0-AD67-7F68053F98E1}">
      <dgm:prSet/>
      <dgm:spPr/>
      <dgm:t>
        <a:bodyPr/>
        <a:lstStyle/>
        <a:p>
          <a:endParaRPr lang="ru-RU"/>
        </a:p>
      </dgm:t>
    </dgm:pt>
    <dgm:pt modelId="{1292AAA2-E28A-40F3-B376-FF7576201EA0}">
      <dgm:prSet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Недостаточный уровень самостоятельного изучения некоторыми субъектами отчетности методических материалов, размещенных на  сайте (Руководство  пользователя,  обучающие   ролики), а также самих инструкций по составлению отчетности (191н, 33н, 15н, 60н)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AE18530-547D-49FB-B6CA-5F6FE1644E66}" type="parTrans" cxnId="{FEA95FF0-6A0E-4237-9961-6F4621CDCFC7}">
      <dgm:prSet/>
      <dgm:spPr/>
      <dgm:t>
        <a:bodyPr/>
        <a:lstStyle/>
        <a:p>
          <a:endParaRPr lang="ru-RU"/>
        </a:p>
      </dgm:t>
    </dgm:pt>
    <dgm:pt modelId="{3AADF135-CC28-4EB6-A082-2C4B134D5A73}" type="sibTrans" cxnId="{FEA95FF0-6A0E-4237-9961-6F4621CDCFC7}">
      <dgm:prSet/>
      <dgm:spPr/>
      <dgm:t>
        <a:bodyPr/>
        <a:lstStyle/>
        <a:p>
          <a:endParaRPr lang="ru-RU"/>
        </a:p>
      </dgm:t>
    </dgm:pt>
    <dgm:pt modelId="{5E58B000-C86D-450C-B5E6-89F9397057D9}" type="pres">
      <dgm:prSet presAssocID="{49245669-F512-408A-896F-26D52F80605F}" presName="linear" presStyleCnt="0">
        <dgm:presLayoutVars>
          <dgm:animLvl val="lvl"/>
          <dgm:resizeHandles val="exact"/>
        </dgm:presLayoutVars>
      </dgm:prSet>
      <dgm:spPr/>
    </dgm:pt>
    <dgm:pt modelId="{B12CC3E5-AC7F-461F-90AC-8589C0CBBE11}" type="pres">
      <dgm:prSet presAssocID="{7F7225C1-A21C-4690-8343-C2317CB6EA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EA033-12A1-4B10-BC09-FA57591C26E8}" type="pres">
      <dgm:prSet presAssocID="{1D86CF53-2065-4D78-8A2B-9BB8B2381A65}" presName="spacer" presStyleCnt="0"/>
      <dgm:spPr/>
    </dgm:pt>
    <dgm:pt modelId="{AB70D083-41EB-498B-9AB1-87F0DFE6D438}" type="pres">
      <dgm:prSet presAssocID="{66ABD944-53CA-491B-9717-4CAFE05E8C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B10EB-E04D-4B3A-8561-725B529469B7}" type="pres">
      <dgm:prSet presAssocID="{886AA361-74C7-4201-AF09-C3420A31B074}" presName="spacer" presStyleCnt="0"/>
      <dgm:spPr/>
    </dgm:pt>
    <dgm:pt modelId="{C2A30A49-0DF8-4C58-B437-E9C8E3645E5F}" type="pres">
      <dgm:prSet presAssocID="{1292AAA2-E28A-40F3-B376-FF7576201E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D7D5-546E-4E78-96A2-669D4CC65072}" type="pres">
      <dgm:prSet presAssocID="{3AADF135-CC28-4EB6-A082-2C4B134D5A73}" presName="spacer" presStyleCnt="0"/>
      <dgm:spPr/>
    </dgm:pt>
    <dgm:pt modelId="{C62EE71C-5891-4E0E-A5C1-FBA2FA7C4696}" type="pres">
      <dgm:prSet presAssocID="{A518C339-51C0-4E6A-A6EA-0689EEC03E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1D974-B083-4AD6-8153-32B3BF3ED351}" srcId="{49245669-F512-408A-896F-26D52F80605F}" destId="{66ABD944-53CA-491B-9717-4CAFE05E8C06}" srcOrd="1" destOrd="0" parTransId="{11374D7E-0C60-4D93-A7B1-15D3E3EB5A60}" sibTransId="{886AA361-74C7-4201-AF09-C3420A31B074}"/>
    <dgm:cxn modelId="{09C6FCE4-C162-4CD7-97FE-EDDE4C39C5B7}" type="presOf" srcId="{7F7225C1-A21C-4690-8343-C2317CB6EA3F}" destId="{B12CC3E5-AC7F-461F-90AC-8589C0CBBE11}" srcOrd="0" destOrd="0" presId="urn:microsoft.com/office/officeart/2005/8/layout/vList2"/>
    <dgm:cxn modelId="{4EBE780F-0656-4AD1-8AE9-0EFB4FE2EE77}" type="presOf" srcId="{1292AAA2-E28A-40F3-B376-FF7576201EA0}" destId="{C2A30A49-0DF8-4C58-B437-E9C8E3645E5F}" srcOrd="0" destOrd="0" presId="urn:microsoft.com/office/officeart/2005/8/layout/vList2"/>
    <dgm:cxn modelId="{0993766F-1E0B-45C0-AD67-7F68053F98E1}" srcId="{49245669-F512-408A-896F-26D52F80605F}" destId="{A518C339-51C0-4E6A-A6EA-0689EEC03E1F}" srcOrd="3" destOrd="0" parTransId="{F3CF8371-9CF8-4618-82FE-1D52ED2D26A1}" sibTransId="{2A4E7235-67F6-4ED7-BF86-8DE536DF8DC1}"/>
    <dgm:cxn modelId="{B5B8461F-6EE7-4CC3-A559-F275F3399734}" srcId="{49245669-F512-408A-896F-26D52F80605F}" destId="{7F7225C1-A21C-4690-8343-C2317CB6EA3F}" srcOrd="0" destOrd="0" parTransId="{CBEA8A2A-71AB-4611-8CEA-0AB9C959F61A}" sibTransId="{1D86CF53-2065-4D78-8A2B-9BB8B2381A65}"/>
    <dgm:cxn modelId="{3BF9DD47-F426-401F-AC40-39DAE0269558}" type="presOf" srcId="{A518C339-51C0-4E6A-A6EA-0689EEC03E1F}" destId="{C62EE71C-5891-4E0E-A5C1-FBA2FA7C4696}" srcOrd="0" destOrd="0" presId="urn:microsoft.com/office/officeart/2005/8/layout/vList2"/>
    <dgm:cxn modelId="{018B88FA-7ED7-4B3B-B830-5719D767FAA9}" type="presOf" srcId="{66ABD944-53CA-491B-9717-4CAFE05E8C06}" destId="{AB70D083-41EB-498B-9AB1-87F0DFE6D438}" srcOrd="0" destOrd="0" presId="urn:microsoft.com/office/officeart/2005/8/layout/vList2"/>
    <dgm:cxn modelId="{FEA95FF0-6A0E-4237-9961-6F4621CDCFC7}" srcId="{49245669-F512-408A-896F-26D52F80605F}" destId="{1292AAA2-E28A-40F3-B376-FF7576201EA0}" srcOrd="2" destOrd="0" parTransId="{2AE18530-547D-49FB-B6CA-5F6FE1644E66}" sibTransId="{3AADF135-CC28-4EB6-A082-2C4B134D5A73}"/>
    <dgm:cxn modelId="{AC71AC9F-19EF-41A5-8B04-2CB73ED8A5C1}" type="presOf" srcId="{49245669-F512-408A-896F-26D52F80605F}" destId="{5E58B000-C86D-450C-B5E6-89F9397057D9}" srcOrd="0" destOrd="0" presId="urn:microsoft.com/office/officeart/2005/8/layout/vList2"/>
    <dgm:cxn modelId="{85BE39FB-A6E4-415B-9F67-D58E811BBB7A}" type="presParOf" srcId="{5E58B000-C86D-450C-B5E6-89F9397057D9}" destId="{B12CC3E5-AC7F-461F-90AC-8589C0CBBE11}" srcOrd="0" destOrd="0" presId="urn:microsoft.com/office/officeart/2005/8/layout/vList2"/>
    <dgm:cxn modelId="{FAE7EC15-23BA-4F1E-AB93-A9F1926C1EAD}" type="presParOf" srcId="{5E58B000-C86D-450C-B5E6-89F9397057D9}" destId="{002EA033-12A1-4B10-BC09-FA57591C26E8}" srcOrd="1" destOrd="0" presId="urn:microsoft.com/office/officeart/2005/8/layout/vList2"/>
    <dgm:cxn modelId="{4C18C7AA-F5D7-4B07-9DEC-07B98A3A9E2E}" type="presParOf" srcId="{5E58B000-C86D-450C-B5E6-89F9397057D9}" destId="{AB70D083-41EB-498B-9AB1-87F0DFE6D438}" srcOrd="2" destOrd="0" presId="urn:microsoft.com/office/officeart/2005/8/layout/vList2"/>
    <dgm:cxn modelId="{1DA90678-24A8-462E-987D-42E854C8EC40}" type="presParOf" srcId="{5E58B000-C86D-450C-B5E6-89F9397057D9}" destId="{A81B10EB-E04D-4B3A-8561-725B529469B7}" srcOrd="3" destOrd="0" presId="urn:microsoft.com/office/officeart/2005/8/layout/vList2"/>
    <dgm:cxn modelId="{565029FC-AE42-4965-9453-3159F538D7C6}" type="presParOf" srcId="{5E58B000-C86D-450C-B5E6-89F9397057D9}" destId="{C2A30A49-0DF8-4C58-B437-E9C8E3645E5F}" srcOrd="4" destOrd="0" presId="urn:microsoft.com/office/officeart/2005/8/layout/vList2"/>
    <dgm:cxn modelId="{4E952431-0A1E-4146-989E-294D97F98511}" type="presParOf" srcId="{5E58B000-C86D-450C-B5E6-89F9397057D9}" destId="{B9D1D7D5-546E-4E78-96A2-669D4CC65072}" srcOrd="5" destOrd="0" presId="urn:microsoft.com/office/officeart/2005/8/layout/vList2"/>
    <dgm:cxn modelId="{60DA5BCE-70A4-4914-AAC6-8B4B598E6749}" type="presParOf" srcId="{5E58B000-C86D-450C-B5E6-89F9397057D9}" destId="{C62EE71C-5891-4E0E-A5C1-FBA2FA7C46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245669-F512-408A-896F-26D52F8060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7F7225C1-A21C-4690-8343-C2317CB6EA3F}">
      <dgm:prSet phldrT="[Текст]" custT="1"/>
      <dgm:spPr/>
      <dgm:t>
        <a:bodyPr/>
        <a:lstStyle/>
        <a:p>
          <a:pPr algn="ctr"/>
          <a:r>
            <a:rPr lang="ru-RU" sz="1900" dirty="0" smtClean="0"/>
            <a:t>Медленная загрузка файлов в формы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CBEA8A2A-71AB-4611-8CEA-0AB9C959F61A}" type="parTrans" cxnId="{B5B8461F-6EE7-4CC3-A559-F275F3399734}">
      <dgm:prSet/>
      <dgm:spPr/>
      <dgm:t>
        <a:bodyPr/>
        <a:lstStyle/>
        <a:p>
          <a:endParaRPr lang="ru-RU"/>
        </a:p>
      </dgm:t>
    </dgm:pt>
    <dgm:pt modelId="{1D86CF53-2065-4D78-8A2B-9BB8B2381A65}" type="sibTrans" cxnId="{B5B8461F-6EE7-4CC3-A559-F275F3399734}">
      <dgm:prSet/>
      <dgm:spPr/>
      <dgm:t>
        <a:bodyPr/>
        <a:lstStyle/>
        <a:p>
          <a:endParaRPr lang="ru-RU"/>
        </a:p>
      </dgm:t>
    </dgm:pt>
    <dgm:pt modelId="{66ABD944-53CA-491B-9717-4CAFE05E8C06}">
      <dgm:prSet phldrT="[Текст]" custT="1"/>
      <dgm:spPr/>
      <dgm:t>
        <a:bodyPr/>
        <a:lstStyle/>
        <a:p>
          <a:pPr algn="ctr"/>
          <a:r>
            <a:rPr lang="ru-RU" sz="1900" dirty="0" smtClean="0"/>
            <a:t>При согласовании и подписании форм программный продукт надолго зависает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11374D7E-0C60-4D93-A7B1-15D3E3EB5A60}" type="parTrans" cxnId="{EFA1D974-B083-4AD6-8153-32B3BF3ED351}">
      <dgm:prSet/>
      <dgm:spPr/>
      <dgm:t>
        <a:bodyPr/>
        <a:lstStyle/>
        <a:p>
          <a:endParaRPr lang="ru-RU"/>
        </a:p>
      </dgm:t>
    </dgm:pt>
    <dgm:pt modelId="{886AA361-74C7-4201-AF09-C3420A31B074}" type="sibTrans" cxnId="{EFA1D974-B083-4AD6-8153-32B3BF3ED351}">
      <dgm:prSet/>
      <dgm:spPr/>
      <dgm:t>
        <a:bodyPr/>
        <a:lstStyle/>
        <a:p>
          <a:endParaRPr lang="ru-RU"/>
        </a:p>
      </dgm:t>
    </dgm:pt>
    <dgm:pt modelId="{A518C339-51C0-4E6A-A6EA-0689EEC03E1F}">
      <dgm:prSet phldrT="[Текст]" custT="1"/>
      <dgm:spPr/>
      <dgm:t>
        <a:bodyPr/>
        <a:lstStyle/>
        <a:p>
          <a:pPr algn="ctr"/>
          <a:r>
            <a:rPr lang="ru-RU" sz="1900" dirty="0" smtClean="0"/>
            <a:t>Низкая скорость загрузки форм, не с первого раза загружаются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F3CF8371-9CF8-4618-82FE-1D52ED2D26A1}" type="parTrans" cxnId="{0993766F-1E0B-45C0-AD67-7F68053F98E1}">
      <dgm:prSet/>
      <dgm:spPr/>
      <dgm:t>
        <a:bodyPr/>
        <a:lstStyle/>
        <a:p>
          <a:endParaRPr lang="ru-RU"/>
        </a:p>
      </dgm:t>
    </dgm:pt>
    <dgm:pt modelId="{2A4E7235-67F6-4ED7-BF86-8DE536DF8DC1}" type="sibTrans" cxnId="{0993766F-1E0B-45C0-AD67-7F68053F98E1}">
      <dgm:prSet/>
      <dgm:spPr/>
      <dgm:t>
        <a:bodyPr/>
        <a:lstStyle/>
        <a:p>
          <a:endParaRPr lang="ru-RU"/>
        </a:p>
      </dgm:t>
    </dgm:pt>
    <dgm:pt modelId="{1292AAA2-E28A-40F3-B376-FF7576201EA0}">
      <dgm:prSet custT="1"/>
      <dgm:spPr/>
      <dgm:t>
        <a:bodyPr/>
        <a:lstStyle/>
        <a:p>
          <a:pPr algn="ctr"/>
          <a:r>
            <a:rPr lang="ru-RU" sz="1900" dirty="0" smtClean="0"/>
            <a:t>После загрузки новой формы постоянно надо чистить КЭШ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2AE18530-547D-49FB-B6CA-5F6FE1644E66}" type="parTrans" cxnId="{FEA95FF0-6A0E-4237-9961-6F4621CDCFC7}">
      <dgm:prSet/>
      <dgm:spPr/>
      <dgm:t>
        <a:bodyPr/>
        <a:lstStyle/>
        <a:p>
          <a:endParaRPr lang="ru-RU"/>
        </a:p>
      </dgm:t>
    </dgm:pt>
    <dgm:pt modelId="{3AADF135-CC28-4EB6-A082-2C4B134D5A73}" type="sibTrans" cxnId="{FEA95FF0-6A0E-4237-9961-6F4621CDCFC7}">
      <dgm:prSet/>
      <dgm:spPr/>
      <dgm:t>
        <a:bodyPr/>
        <a:lstStyle/>
        <a:p>
          <a:endParaRPr lang="ru-RU"/>
        </a:p>
      </dgm:t>
    </dgm:pt>
    <dgm:pt modelId="{A6221C52-5BB2-4AE7-9035-523A7403F644}">
      <dgm:prSet phldrT="[Текст]" custT="1"/>
      <dgm:spPr/>
      <dgm:t>
        <a:bodyPr/>
        <a:lstStyle/>
        <a:p>
          <a:pPr algn="ctr"/>
          <a:r>
            <a:rPr lang="ru-RU" sz="1900" dirty="0" smtClean="0"/>
            <a:t>Проблема в контрольных соотношениях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30043FF8-D62A-4FD5-98E1-B7532296D39E}" type="parTrans" cxnId="{210EDE64-21F2-40FD-995E-FAF107EC115E}">
      <dgm:prSet/>
      <dgm:spPr/>
      <dgm:t>
        <a:bodyPr/>
        <a:lstStyle/>
        <a:p>
          <a:endParaRPr lang="ru-RU"/>
        </a:p>
      </dgm:t>
    </dgm:pt>
    <dgm:pt modelId="{5A2953C3-06C8-4EC6-953C-581DD7E6E31F}" type="sibTrans" cxnId="{210EDE64-21F2-40FD-995E-FAF107EC115E}">
      <dgm:prSet/>
      <dgm:spPr/>
      <dgm:t>
        <a:bodyPr/>
        <a:lstStyle/>
        <a:p>
          <a:endParaRPr lang="ru-RU"/>
        </a:p>
      </dgm:t>
    </dgm:pt>
    <dgm:pt modelId="{7DB7EBD0-5D6A-4DA3-B899-5F097D63C863}">
      <dgm:prSet phldrT="[Текст]" custT="1"/>
      <dgm:spPr/>
      <dgm:t>
        <a:bodyPr/>
        <a:lstStyle/>
        <a:p>
          <a:pPr algn="ctr"/>
          <a:r>
            <a:rPr lang="ru-RU" sz="1900" dirty="0" smtClean="0"/>
            <a:t>Отсутствие предварительного оповещения о проведении регламентированных работ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584067D0-FB26-441C-8C15-0AF28168CF7E}" type="parTrans" cxnId="{66E463E6-EBF7-4F32-82A2-EFA70C126B8F}">
      <dgm:prSet/>
      <dgm:spPr/>
      <dgm:t>
        <a:bodyPr/>
        <a:lstStyle/>
        <a:p>
          <a:endParaRPr lang="ru-RU"/>
        </a:p>
      </dgm:t>
    </dgm:pt>
    <dgm:pt modelId="{581E7BDC-0919-4085-AD59-4DCA6F0DCD85}" type="sibTrans" cxnId="{66E463E6-EBF7-4F32-82A2-EFA70C126B8F}">
      <dgm:prSet/>
      <dgm:spPr/>
      <dgm:t>
        <a:bodyPr/>
        <a:lstStyle/>
        <a:p>
          <a:endParaRPr lang="ru-RU"/>
        </a:p>
      </dgm:t>
    </dgm:pt>
    <dgm:pt modelId="{74388504-83BB-4FC1-B085-8B9F8337D888}">
      <dgm:prSet phldrT="[Текст]" custT="1"/>
      <dgm:spPr/>
      <dgm:t>
        <a:bodyPr/>
        <a:lstStyle/>
        <a:p>
          <a:pPr algn="ctr"/>
          <a:r>
            <a:rPr lang="ru-RU" sz="1900" dirty="0" smtClean="0"/>
            <a:t>Нестабильная работа ППО, системные ошибки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18F08F32-AB42-4D3E-8D9D-9AB9A703FF0B}" type="parTrans" cxnId="{EBE49B58-133D-4C20-8AEA-5301BCFD015C}">
      <dgm:prSet/>
      <dgm:spPr/>
      <dgm:t>
        <a:bodyPr/>
        <a:lstStyle/>
        <a:p>
          <a:endParaRPr lang="ru-RU"/>
        </a:p>
      </dgm:t>
    </dgm:pt>
    <dgm:pt modelId="{A4D54053-9612-41C9-9FE8-3E8C9941DAFC}" type="sibTrans" cxnId="{EBE49B58-133D-4C20-8AEA-5301BCFD015C}">
      <dgm:prSet/>
      <dgm:spPr/>
      <dgm:t>
        <a:bodyPr/>
        <a:lstStyle/>
        <a:p>
          <a:endParaRPr lang="ru-RU"/>
        </a:p>
      </dgm:t>
    </dgm:pt>
    <dgm:pt modelId="{5E58B000-C86D-450C-B5E6-89F9397057D9}" type="pres">
      <dgm:prSet presAssocID="{49245669-F512-408A-896F-26D52F80605F}" presName="linear" presStyleCnt="0">
        <dgm:presLayoutVars>
          <dgm:animLvl val="lvl"/>
          <dgm:resizeHandles val="exact"/>
        </dgm:presLayoutVars>
      </dgm:prSet>
      <dgm:spPr/>
    </dgm:pt>
    <dgm:pt modelId="{B12CC3E5-AC7F-461F-90AC-8589C0CBBE11}" type="pres">
      <dgm:prSet presAssocID="{7F7225C1-A21C-4690-8343-C2317CB6EA3F}" presName="parentText" presStyleLbl="node1" presStyleIdx="0" presStyleCnt="7" custLinFactNeighborX="36" custLinFactNeighborY="-6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EA033-12A1-4B10-BC09-FA57591C26E8}" type="pres">
      <dgm:prSet presAssocID="{1D86CF53-2065-4D78-8A2B-9BB8B2381A65}" presName="spacer" presStyleCnt="0"/>
      <dgm:spPr/>
    </dgm:pt>
    <dgm:pt modelId="{AB70D083-41EB-498B-9AB1-87F0DFE6D438}" type="pres">
      <dgm:prSet presAssocID="{66ABD944-53CA-491B-9717-4CAFE05E8C0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B10EB-E04D-4B3A-8561-725B529469B7}" type="pres">
      <dgm:prSet presAssocID="{886AA361-74C7-4201-AF09-C3420A31B074}" presName="spacer" presStyleCnt="0"/>
      <dgm:spPr/>
    </dgm:pt>
    <dgm:pt modelId="{C2A30A49-0DF8-4C58-B437-E9C8E3645E5F}" type="pres">
      <dgm:prSet presAssocID="{1292AAA2-E28A-40F3-B376-FF7576201EA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D7D5-546E-4E78-96A2-669D4CC65072}" type="pres">
      <dgm:prSet presAssocID="{3AADF135-CC28-4EB6-A082-2C4B134D5A73}" presName="spacer" presStyleCnt="0"/>
      <dgm:spPr/>
    </dgm:pt>
    <dgm:pt modelId="{C62EE71C-5891-4E0E-A5C1-FBA2FA7C4696}" type="pres">
      <dgm:prSet presAssocID="{A518C339-51C0-4E6A-A6EA-0689EEC03E1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8282A-74EE-4558-BDBF-6D45A5C68DCB}" type="pres">
      <dgm:prSet presAssocID="{2A4E7235-67F6-4ED7-BF86-8DE536DF8DC1}" presName="spacer" presStyleCnt="0"/>
      <dgm:spPr/>
    </dgm:pt>
    <dgm:pt modelId="{E9C4CDE4-2A1D-4C7E-BFDD-3616AC71FDC5}" type="pres">
      <dgm:prSet presAssocID="{A6221C52-5BB2-4AE7-9035-523A7403F64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9F967-311D-49AA-9587-2C5D22FA79D1}" type="pres">
      <dgm:prSet presAssocID="{5A2953C3-06C8-4EC6-953C-581DD7E6E31F}" presName="spacer" presStyleCnt="0"/>
      <dgm:spPr/>
    </dgm:pt>
    <dgm:pt modelId="{71ABEE7F-DC32-4D9D-B648-C45D66CCD4E2}" type="pres">
      <dgm:prSet presAssocID="{7DB7EBD0-5D6A-4DA3-B899-5F097D63C8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F834E-24CC-49F1-84DA-F0BB4806CF2C}" type="pres">
      <dgm:prSet presAssocID="{581E7BDC-0919-4085-AD59-4DCA6F0DCD85}" presName="spacer" presStyleCnt="0"/>
      <dgm:spPr/>
    </dgm:pt>
    <dgm:pt modelId="{8D4E755C-D0AF-43B2-9F18-07990FB46429}" type="pres">
      <dgm:prSet presAssocID="{74388504-83BB-4FC1-B085-8B9F8337D88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3766F-1E0B-45C0-AD67-7F68053F98E1}" srcId="{49245669-F512-408A-896F-26D52F80605F}" destId="{A518C339-51C0-4E6A-A6EA-0689EEC03E1F}" srcOrd="3" destOrd="0" parTransId="{F3CF8371-9CF8-4618-82FE-1D52ED2D26A1}" sibTransId="{2A4E7235-67F6-4ED7-BF86-8DE536DF8DC1}"/>
    <dgm:cxn modelId="{EFA1D974-B083-4AD6-8153-32B3BF3ED351}" srcId="{49245669-F512-408A-896F-26D52F80605F}" destId="{66ABD944-53CA-491B-9717-4CAFE05E8C06}" srcOrd="1" destOrd="0" parTransId="{11374D7E-0C60-4D93-A7B1-15D3E3EB5A60}" sibTransId="{886AA361-74C7-4201-AF09-C3420A31B074}"/>
    <dgm:cxn modelId="{210EDE64-21F2-40FD-995E-FAF107EC115E}" srcId="{49245669-F512-408A-896F-26D52F80605F}" destId="{A6221C52-5BB2-4AE7-9035-523A7403F644}" srcOrd="4" destOrd="0" parTransId="{30043FF8-D62A-4FD5-98E1-B7532296D39E}" sibTransId="{5A2953C3-06C8-4EC6-953C-581DD7E6E31F}"/>
    <dgm:cxn modelId="{1D417559-6039-4662-8D7D-5251949CB354}" type="presOf" srcId="{7F7225C1-A21C-4690-8343-C2317CB6EA3F}" destId="{B12CC3E5-AC7F-461F-90AC-8589C0CBBE11}" srcOrd="0" destOrd="0" presId="urn:microsoft.com/office/officeart/2005/8/layout/vList2"/>
    <dgm:cxn modelId="{EBE49B58-133D-4C20-8AEA-5301BCFD015C}" srcId="{49245669-F512-408A-896F-26D52F80605F}" destId="{74388504-83BB-4FC1-B085-8B9F8337D888}" srcOrd="6" destOrd="0" parTransId="{18F08F32-AB42-4D3E-8D9D-9AB9A703FF0B}" sibTransId="{A4D54053-9612-41C9-9FE8-3E8C9941DAFC}"/>
    <dgm:cxn modelId="{4428B721-F210-409E-8201-5E593F6E28FA}" type="presOf" srcId="{A518C339-51C0-4E6A-A6EA-0689EEC03E1F}" destId="{C62EE71C-5891-4E0E-A5C1-FBA2FA7C4696}" srcOrd="0" destOrd="0" presId="urn:microsoft.com/office/officeart/2005/8/layout/vList2"/>
    <dgm:cxn modelId="{A99B4CA8-13C8-408E-B23C-B4E3CE1910E5}" type="presOf" srcId="{7DB7EBD0-5D6A-4DA3-B899-5F097D63C863}" destId="{71ABEE7F-DC32-4D9D-B648-C45D66CCD4E2}" srcOrd="0" destOrd="0" presId="urn:microsoft.com/office/officeart/2005/8/layout/vList2"/>
    <dgm:cxn modelId="{D41D7CFF-01E1-4536-A430-FD187AA4EB76}" type="presOf" srcId="{1292AAA2-E28A-40F3-B376-FF7576201EA0}" destId="{C2A30A49-0DF8-4C58-B437-E9C8E3645E5F}" srcOrd="0" destOrd="0" presId="urn:microsoft.com/office/officeart/2005/8/layout/vList2"/>
    <dgm:cxn modelId="{FEA95FF0-6A0E-4237-9961-6F4621CDCFC7}" srcId="{49245669-F512-408A-896F-26D52F80605F}" destId="{1292AAA2-E28A-40F3-B376-FF7576201EA0}" srcOrd="2" destOrd="0" parTransId="{2AE18530-547D-49FB-B6CA-5F6FE1644E66}" sibTransId="{3AADF135-CC28-4EB6-A082-2C4B134D5A73}"/>
    <dgm:cxn modelId="{6785A156-F1C9-48D8-95F0-E316A26186D5}" type="presOf" srcId="{74388504-83BB-4FC1-B085-8B9F8337D888}" destId="{8D4E755C-D0AF-43B2-9F18-07990FB46429}" srcOrd="0" destOrd="0" presId="urn:microsoft.com/office/officeart/2005/8/layout/vList2"/>
    <dgm:cxn modelId="{B5B8461F-6EE7-4CC3-A559-F275F3399734}" srcId="{49245669-F512-408A-896F-26D52F80605F}" destId="{7F7225C1-A21C-4690-8343-C2317CB6EA3F}" srcOrd="0" destOrd="0" parTransId="{CBEA8A2A-71AB-4611-8CEA-0AB9C959F61A}" sibTransId="{1D86CF53-2065-4D78-8A2B-9BB8B2381A65}"/>
    <dgm:cxn modelId="{59C2F5FB-1755-468C-B897-4B8BD1971151}" type="presOf" srcId="{66ABD944-53CA-491B-9717-4CAFE05E8C06}" destId="{AB70D083-41EB-498B-9AB1-87F0DFE6D438}" srcOrd="0" destOrd="0" presId="urn:microsoft.com/office/officeart/2005/8/layout/vList2"/>
    <dgm:cxn modelId="{DFC27AB0-615D-484F-BE64-4E55D983F1D8}" type="presOf" srcId="{A6221C52-5BB2-4AE7-9035-523A7403F644}" destId="{E9C4CDE4-2A1D-4C7E-BFDD-3616AC71FDC5}" srcOrd="0" destOrd="0" presId="urn:microsoft.com/office/officeart/2005/8/layout/vList2"/>
    <dgm:cxn modelId="{09148580-0098-4C8F-A070-9E84B068E6A3}" type="presOf" srcId="{49245669-F512-408A-896F-26D52F80605F}" destId="{5E58B000-C86D-450C-B5E6-89F9397057D9}" srcOrd="0" destOrd="0" presId="urn:microsoft.com/office/officeart/2005/8/layout/vList2"/>
    <dgm:cxn modelId="{66E463E6-EBF7-4F32-82A2-EFA70C126B8F}" srcId="{49245669-F512-408A-896F-26D52F80605F}" destId="{7DB7EBD0-5D6A-4DA3-B899-5F097D63C863}" srcOrd="5" destOrd="0" parTransId="{584067D0-FB26-441C-8C15-0AF28168CF7E}" sibTransId="{581E7BDC-0919-4085-AD59-4DCA6F0DCD85}"/>
    <dgm:cxn modelId="{8F38FA4A-6803-49B2-8D78-0E5320F2DC42}" type="presParOf" srcId="{5E58B000-C86D-450C-B5E6-89F9397057D9}" destId="{B12CC3E5-AC7F-461F-90AC-8589C0CBBE11}" srcOrd="0" destOrd="0" presId="urn:microsoft.com/office/officeart/2005/8/layout/vList2"/>
    <dgm:cxn modelId="{D77DF889-95E1-4866-9C28-470A535B8D53}" type="presParOf" srcId="{5E58B000-C86D-450C-B5E6-89F9397057D9}" destId="{002EA033-12A1-4B10-BC09-FA57591C26E8}" srcOrd="1" destOrd="0" presId="urn:microsoft.com/office/officeart/2005/8/layout/vList2"/>
    <dgm:cxn modelId="{9E7BD1E9-4FAF-4160-964F-3D55BD075476}" type="presParOf" srcId="{5E58B000-C86D-450C-B5E6-89F9397057D9}" destId="{AB70D083-41EB-498B-9AB1-87F0DFE6D438}" srcOrd="2" destOrd="0" presId="urn:microsoft.com/office/officeart/2005/8/layout/vList2"/>
    <dgm:cxn modelId="{F8E0866E-1F31-4612-AA4C-566D7FFB6FDF}" type="presParOf" srcId="{5E58B000-C86D-450C-B5E6-89F9397057D9}" destId="{A81B10EB-E04D-4B3A-8561-725B529469B7}" srcOrd="3" destOrd="0" presId="urn:microsoft.com/office/officeart/2005/8/layout/vList2"/>
    <dgm:cxn modelId="{52FD0188-CE69-4719-9A44-17B99AE8BB06}" type="presParOf" srcId="{5E58B000-C86D-450C-B5E6-89F9397057D9}" destId="{C2A30A49-0DF8-4C58-B437-E9C8E3645E5F}" srcOrd="4" destOrd="0" presId="urn:microsoft.com/office/officeart/2005/8/layout/vList2"/>
    <dgm:cxn modelId="{4C9974F2-20A9-44BE-A9EC-6D9C790202D8}" type="presParOf" srcId="{5E58B000-C86D-450C-B5E6-89F9397057D9}" destId="{B9D1D7D5-546E-4E78-96A2-669D4CC65072}" srcOrd="5" destOrd="0" presId="urn:microsoft.com/office/officeart/2005/8/layout/vList2"/>
    <dgm:cxn modelId="{036FC076-B1DD-4532-9CC4-B3E852E80625}" type="presParOf" srcId="{5E58B000-C86D-450C-B5E6-89F9397057D9}" destId="{C62EE71C-5891-4E0E-A5C1-FBA2FA7C4696}" srcOrd="6" destOrd="0" presId="urn:microsoft.com/office/officeart/2005/8/layout/vList2"/>
    <dgm:cxn modelId="{4E8405C5-77FB-4464-A95C-43D5A68F9DAA}" type="presParOf" srcId="{5E58B000-C86D-450C-B5E6-89F9397057D9}" destId="{E948282A-74EE-4558-BDBF-6D45A5C68DCB}" srcOrd="7" destOrd="0" presId="urn:microsoft.com/office/officeart/2005/8/layout/vList2"/>
    <dgm:cxn modelId="{659FD3FE-5E21-4B0D-8108-7A8B1CA6E659}" type="presParOf" srcId="{5E58B000-C86D-450C-B5E6-89F9397057D9}" destId="{E9C4CDE4-2A1D-4C7E-BFDD-3616AC71FDC5}" srcOrd="8" destOrd="0" presId="urn:microsoft.com/office/officeart/2005/8/layout/vList2"/>
    <dgm:cxn modelId="{4E427955-9B44-46EF-8813-2AA8E60D7731}" type="presParOf" srcId="{5E58B000-C86D-450C-B5E6-89F9397057D9}" destId="{76A9F967-311D-49AA-9587-2C5D22FA79D1}" srcOrd="9" destOrd="0" presId="urn:microsoft.com/office/officeart/2005/8/layout/vList2"/>
    <dgm:cxn modelId="{738E29DE-7FF1-42F1-8850-4E837F4CC33F}" type="presParOf" srcId="{5E58B000-C86D-450C-B5E6-89F9397057D9}" destId="{71ABEE7F-DC32-4D9D-B648-C45D66CCD4E2}" srcOrd="10" destOrd="0" presId="urn:microsoft.com/office/officeart/2005/8/layout/vList2"/>
    <dgm:cxn modelId="{06F58D95-D10A-477D-9EE9-D46723DD90AD}" type="presParOf" srcId="{5E58B000-C86D-450C-B5E6-89F9397057D9}" destId="{DD7F834E-24CC-49F1-84DA-F0BB4806CF2C}" srcOrd="11" destOrd="0" presId="urn:microsoft.com/office/officeart/2005/8/layout/vList2"/>
    <dgm:cxn modelId="{93BE9217-9091-4D38-B648-6EE1644B82E8}" type="presParOf" srcId="{5E58B000-C86D-450C-B5E6-89F9397057D9}" destId="{8D4E755C-D0AF-43B2-9F18-07990FB4642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45669-F512-408A-896F-26D52F8060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7F7225C1-A21C-4690-8343-C2317CB6EA3F}">
      <dgm:prSet phldrT="[Текст]" custT="1"/>
      <dgm:spPr/>
      <dgm:t>
        <a:bodyPr/>
        <a:lstStyle/>
        <a:p>
          <a:pPr algn="ctr"/>
          <a:r>
            <a:rPr lang="ru-RU" sz="1900" dirty="0" smtClean="0"/>
            <a:t>Реализовать возможность формирования в Подсистеме Сведений о результатах мониторинга отчетности в электронном виде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CBEA8A2A-71AB-4611-8CEA-0AB9C959F61A}" type="parTrans" cxnId="{B5B8461F-6EE7-4CC3-A559-F275F3399734}">
      <dgm:prSet/>
      <dgm:spPr/>
      <dgm:t>
        <a:bodyPr/>
        <a:lstStyle/>
        <a:p>
          <a:endParaRPr lang="ru-RU"/>
        </a:p>
      </dgm:t>
    </dgm:pt>
    <dgm:pt modelId="{1D86CF53-2065-4D78-8A2B-9BB8B2381A65}" type="sibTrans" cxnId="{B5B8461F-6EE7-4CC3-A559-F275F3399734}">
      <dgm:prSet/>
      <dgm:spPr/>
      <dgm:t>
        <a:bodyPr/>
        <a:lstStyle/>
        <a:p>
          <a:endParaRPr lang="ru-RU"/>
        </a:p>
      </dgm:t>
    </dgm:pt>
    <dgm:pt modelId="{66ABD944-53CA-491B-9717-4CAFE05E8C06}">
      <dgm:prSet phldrT="[Текст]" custT="1"/>
      <dgm:spPr/>
      <dgm:t>
        <a:bodyPr/>
        <a:lstStyle/>
        <a:p>
          <a:pPr algn="ctr"/>
          <a:r>
            <a:rPr lang="ru-RU" sz="1900" dirty="0" smtClean="0"/>
            <a:t>В целях качественного проведения мониторинга предлагаем обратиться к главным распорядителям бюджетных средств: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11374D7E-0C60-4D93-A7B1-15D3E3EB5A60}" type="parTrans" cxnId="{EFA1D974-B083-4AD6-8153-32B3BF3ED351}">
      <dgm:prSet/>
      <dgm:spPr/>
      <dgm:t>
        <a:bodyPr/>
        <a:lstStyle/>
        <a:p>
          <a:endParaRPr lang="ru-RU"/>
        </a:p>
      </dgm:t>
    </dgm:pt>
    <dgm:pt modelId="{886AA361-74C7-4201-AF09-C3420A31B074}" type="sibTrans" cxnId="{EFA1D974-B083-4AD6-8153-32B3BF3ED351}">
      <dgm:prSet/>
      <dgm:spPr/>
      <dgm:t>
        <a:bodyPr/>
        <a:lstStyle/>
        <a:p>
          <a:endParaRPr lang="ru-RU"/>
        </a:p>
      </dgm:t>
    </dgm:pt>
    <dgm:pt modelId="{A518C339-51C0-4E6A-A6EA-0689EEC03E1F}">
      <dgm:prSet phldrT="[Текст]" custT="1"/>
      <dgm:spPr/>
      <dgm:t>
        <a:bodyPr/>
        <a:lstStyle/>
        <a:p>
          <a:pPr algn="ctr"/>
          <a:r>
            <a:rPr lang="ru-RU" sz="1900" dirty="0" smtClean="0"/>
            <a:t>- </a:t>
          </a:r>
          <a:r>
            <a:rPr lang="ru-RU" sz="1900" i="1" dirty="0" smtClean="0"/>
            <a:t>соблюдать требования Инструкций №№191н, 33н при формировании перечня форм отчетности, представляемой в Подсистему, для своих подведомственных получателей</a:t>
          </a:r>
          <a:endParaRPr lang="ru-RU" sz="1900" i="1" dirty="0">
            <a:latin typeface="Times New Roman" pitchFamily="18" charset="0"/>
            <a:cs typeface="Times New Roman" pitchFamily="18" charset="0"/>
          </a:endParaRPr>
        </a:p>
      </dgm:t>
    </dgm:pt>
    <dgm:pt modelId="{F3CF8371-9CF8-4618-82FE-1D52ED2D26A1}" type="parTrans" cxnId="{0993766F-1E0B-45C0-AD67-7F68053F98E1}">
      <dgm:prSet/>
      <dgm:spPr/>
      <dgm:t>
        <a:bodyPr/>
        <a:lstStyle/>
        <a:p>
          <a:endParaRPr lang="ru-RU"/>
        </a:p>
      </dgm:t>
    </dgm:pt>
    <dgm:pt modelId="{2A4E7235-67F6-4ED7-BF86-8DE536DF8DC1}" type="sibTrans" cxnId="{0993766F-1E0B-45C0-AD67-7F68053F98E1}">
      <dgm:prSet/>
      <dgm:spPr/>
      <dgm:t>
        <a:bodyPr/>
        <a:lstStyle/>
        <a:p>
          <a:endParaRPr lang="ru-RU"/>
        </a:p>
      </dgm:t>
    </dgm:pt>
    <dgm:pt modelId="{1292AAA2-E28A-40F3-B376-FF7576201EA0}">
      <dgm:prSet custT="1"/>
      <dgm:spPr/>
      <dgm:t>
        <a:bodyPr/>
        <a:lstStyle/>
        <a:p>
          <a:pPr algn="ctr"/>
          <a:r>
            <a:rPr lang="ru-RU" sz="1900" dirty="0" smtClean="0"/>
            <a:t>- </a:t>
          </a:r>
          <a:r>
            <a:rPr lang="ru-RU" sz="1900" i="1" dirty="0" smtClean="0"/>
            <a:t>с просьбой  не устанавливать запрет на выгрузку отчетности в Подсистему подведомственными организациями до окончания ее проверки</a:t>
          </a:r>
          <a:endParaRPr lang="ru-RU" sz="1900" i="1" dirty="0">
            <a:latin typeface="Times New Roman" pitchFamily="18" charset="0"/>
            <a:cs typeface="Times New Roman" pitchFamily="18" charset="0"/>
          </a:endParaRPr>
        </a:p>
      </dgm:t>
    </dgm:pt>
    <dgm:pt modelId="{2AE18530-547D-49FB-B6CA-5F6FE1644E66}" type="parTrans" cxnId="{FEA95FF0-6A0E-4237-9961-6F4621CDCFC7}">
      <dgm:prSet/>
      <dgm:spPr/>
      <dgm:t>
        <a:bodyPr/>
        <a:lstStyle/>
        <a:p>
          <a:endParaRPr lang="ru-RU"/>
        </a:p>
      </dgm:t>
    </dgm:pt>
    <dgm:pt modelId="{3AADF135-CC28-4EB6-A082-2C4B134D5A73}" type="sibTrans" cxnId="{FEA95FF0-6A0E-4237-9961-6F4621CDCFC7}">
      <dgm:prSet/>
      <dgm:spPr/>
      <dgm:t>
        <a:bodyPr/>
        <a:lstStyle/>
        <a:p>
          <a:endParaRPr lang="ru-RU"/>
        </a:p>
      </dgm:t>
    </dgm:pt>
    <dgm:pt modelId="{A6221C52-5BB2-4AE7-9035-523A7403F644}">
      <dgm:prSet phldrT="[Текст]" custT="1"/>
      <dgm:spPr/>
      <dgm:t>
        <a:bodyPr/>
        <a:lstStyle/>
        <a:p>
          <a:pPr algn="ctr"/>
          <a:r>
            <a:rPr lang="ru-RU" sz="1900" dirty="0" smtClean="0"/>
            <a:t>- </a:t>
          </a:r>
          <a:r>
            <a:rPr lang="ru-RU" sz="1900" i="1" dirty="0" smtClean="0"/>
            <a:t>своевременно актуализировать информацию в Справочнике «Субъекты отчетности»</a:t>
          </a:r>
          <a:endParaRPr lang="ru-RU" sz="1900" i="1" dirty="0">
            <a:latin typeface="Times New Roman" pitchFamily="18" charset="0"/>
            <a:cs typeface="Times New Roman" pitchFamily="18" charset="0"/>
          </a:endParaRPr>
        </a:p>
      </dgm:t>
    </dgm:pt>
    <dgm:pt modelId="{30043FF8-D62A-4FD5-98E1-B7532296D39E}" type="parTrans" cxnId="{210EDE64-21F2-40FD-995E-FAF107EC115E}">
      <dgm:prSet/>
      <dgm:spPr/>
      <dgm:t>
        <a:bodyPr/>
        <a:lstStyle/>
        <a:p>
          <a:endParaRPr lang="ru-RU"/>
        </a:p>
      </dgm:t>
    </dgm:pt>
    <dgm:pt modelId="{5A2953C3-06C8-4EC6-953C-581DD7E6E31F}" type="sibTrans" cxnId="{210EDE64-21F2-40FD-995E-FAF107EC115E}">
      <dgm:prSet/>
      <dgm:spPr/>
      <dgm:t>
        <a:bodyPr/>
        <a:lstStyle/>
        <a:p>
          <a:endParaRPr lang="ru-RU"/>
        </a:p>
      </dgm:t>
    </dgm:pt>
    <dgm:pt modelId="{5E58B000-C86D-450C-B5E6-89F9397057D9}" type="pres">
      <dgm:prSet presAssocID="{49245669-F512-408A-896F-26D52F80605F}" presName="linear" presStyleCnt="0">
        <dgm:presLayoutVars>
          <dgm:animLvl val="lvl"/>
          <dgm:resizeHandles val="exact"/>
        </dgm:presLayoutVars>
      </dgm:prSet>
      <dgm:spPr/>
    </dgm:pt>
    <dgm:pt modelId="{B12CC3E5-AC7F-461F-90AC-8589C0CBBE11}" type="pres">
      <dgm:prSet presAssocID="{7F7225C1-A21C-4690-8343-C2317CB6EA3F}" presName="parentText" presStyleLbl="node1" presStyleIdx="0" presStyleCnt="5" custLinFactNeighborX="36" custLinFactNeighborY="-6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EA033-12A1-4B10-BC09-FA57591C26E8}" type="pres">
      <dgm:prSet presAssocID="{1D86CF53-2065-4D78-8A2B-9BB8B2381A65}" presName="spacer" presStyleCnt="0"/>
      <dgm:spPr/>
    </dgm:pt>
    <dgm:pt modelId="{AB70D083-41EB-498B-9AB1-87F0DFE6D438}" type="pres">
      <dgm:prSet presAssocID="{66ABD944-53CA-491B-9717-4CAFE05E8C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B10EB-E04D-4B3A-8561-725B529469B7}" type="pres">
      <dgm:prSet presAssocID="{886AA361-74C7-4201-AF09-C3420A31B074}" presName="spacer" presStyleCnt="0"/>
      <dgm:spPr/>
    </dgm:pt>
    <dgm:pt modelId="{C2A30A49-0DF8-4C58-B437-E9C8E3645E5F}" type="pres">
      <dgm:prSet presAssocID="{1292AAA2-E28A-40F3-B376-FF7576201E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D7D5-546E-4E78-96A2-669D4CC65072}" type="pres">
      <dgm:prSet presAssocID="{3AADF135-CC28-4EB6-A082-2C4B134D5A73}" presName="spacer" presStyleCnt="0"/>
      <dgm:spPr/>
    </dgm:pt>
    <dgm:pt modelId="{C62EE71C-5891-4E0E-A5C1-FBA2FA7C4696}" type="pres">
      <dgm:prSet presAssocID="{A518C339-51C0-4E6A-A6EA-0689EEC03E1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8282A-74EE-4558-BDBF-6D45A5C68DCB}" type="pres">
      <dgm:prSet presAssocID="{2A4E7235-67F6-4ED7-BF86-8DE536DF8DC1}" presName="spacer" presStyleCnt="0"/>
      <dgm:spPr/>
    </dgm:pt>
    <dgm:pt modelId="{E9C4CDE4-2A1D-4C7E-BFDD-3616AC71FDC5}" type="pres">
      <dgm:prSet presAssocID="{A6221C52-5BB2-4AE7-9035-523A7403F6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3766F-1E0B-45C0-AD67-7F68053F98E1}" srcId="{49245669-F512-408A-896F-26D52F80605F}" destId="{A518C339-51C0-4E6A-A6EA-0689EEC03E1F}" srcOrd="3" destOrd="0" parTransId="{F3CF8371-9CF8-4618-82FE-1D52ED2D26A1}" sibTransId="{2A4E7235-67F6-4ED7-BF86-8DE536DF8DC1}"/>
    <dgm:cxn modelId="{26B9DB31-E1E8-464A-8FFA-BD4F82911DD7}" type="presOf" srcId="{A518C339-51C0-4E6A-A6EA-0689EEC03E1F}" destId="{C62EE71C-5891-4E0E-A5C1-FBA2FA7C4696}" srcOrd="0" destOrd="0" presId="urn:microsoft.com/office/officeart/2005/8/layout/vList2"/>
    <dgm:cxn modelId="{EFA1D974-B083-4AD6-8153-32B3BF3ED351}" srcId="{49245669-F512-408A-896F-26D52F80605F}" destId="{66ABD944-53CA-491B-9717-4CAFE05E8C06}" srcOrd="1" destOrd="0" parTransId="{11374D7E-0C60-4D93-A7B1-15D3E3EB5A60}" sibTransId="{886AA361-74C7-4201-AF09-C3420A31B074}"/>
    <dgm:cxn modelId="{C70E2F2D-377B-4F29-BD13-24B3F9CB7A84}" type="presOf" srcId="{66ABD944-53CA-491B-9717-4CAFE05E8C06}" destId="{AB70D083-41EB-498B-9AB1-87F0DFE6D438}" srcOrd="0" destOrd="0" presId="urn:microsoft.com/office/officeart/2005/8/layout/vList2"/>
    <dgm:cxn modelId="{210EDE64-21F2-40FD-995E-FAF107EC115E}" srcId="{49245669-F512-408A-896F-26D52F80605F}" destId="{A6221C52-5BB2-4AE7-9035-523A7403F644}" srcOrd="4" destOrd="0" parTransId="{30043FF8-D62A-4FD5-98E1-B7532296D39E}" sibTransId="{5A2953C3-06C8-4EC6-953C-581DD7E6E31F}"/>
    <dgm:cxn modelId="{ABC3A92B-15F6-4FDD-A863-B8E757E753C7}" type="presOf" srcId="{A6221C52-5BB2-4AE7-9035-523A7403F644}" destId="{E9C4CDE4-2A1D-4C7E-BFDD-3616AC71FDC5}" srcOrd="0" destOrd="0" presId="urn:microsoft.com/office/officeart/2005/8/layout/vList2"/>
    <dgm:cxn modelId="{FEA95FF0-6A0E-4237-9961-6F4621CDCFC7}" srcId="{49245669-F512-408A-896F-26D52F80605F}" destId="{1292AAA2-E28A-40F3-B376-FF7576201EA0}" srcOrd="2" destOrd="0" parTransId="{2AE18530-547D-49FB-B6CA-5F6FE1644E66}" sibTransId="{3AADF135-CC28-4EB6-A082-2C4B134D5A73}"/>
    <dgm:cxn modelId="{6E32191B-FA07-4182-A845-B2E1BBF4B1F1}" type="presOf" srcId="{49245669-F512-408A-896F-26D52F80605F}" destId="{5E58B000-C86D-450C-B5E6-89F9397057D9}" srcOrd="0" destOrd="0" presId="urn:microsoft.com/office/officeart/2005/8/layout/vList2"/>
    <dgm:cxn modelId="{5D6055B2-1353-4B2A-BA2F-215EE47C89BA}" type="presOf" srcId="{7F7225C1-A21C-4690-8343-C2317CB6EA3F}" destId="{B12CC3E5-AC7F-461F-90AC-8589C0CBBE11}" srcOrd="0" destOrd="0" presId="urn:microsoft.com/office/officeart/2005/8/layout/vList2"/>
    <dgm:cxn modelId="{B5B8461F-6EE7-4CC3-A559-F275F3399734}" srcId="{49245669-F512-408A-896F-26D52F80605F}" destId="{7F7225C1-A21C-4690-8343-C2317CB6EA3F}" srcOrd="0" destOrd="0" parTransId="{CBEA8A2A-71AB-4611-8CEA-0AB9C959F61A}" sibTransId="{1D86CF53-2065-4D78-8A2B-9BB8B2381A65}"/>
    <dgm:cxn modelId="{52E6DEB2-8C56-4AF5-84ED-29CA149127BB}" type="presOf" srcId="{1292AAA2-E28A-40F3-B376-FF7576201EA0}" destId="{C2A30A49-0DF8-4C58-B437-E9C8E3645E5F}" srcOrd="0" destOrd="0" presId="urn:microsoft.com/office/officeart/2005/8/layout/vList2"/>
    <dgm:cxn modelId="{177D3877-5ED9-432C-8839-AD54CDD3678F}" type="presParOf" srcId="{5E58B000-C86D-450C-B5E6-89F9397057D9}" destId="{B12CC3E5-AC7F-461F-90AC-8589C0CBBE11}" srcOrd="0" destOrd="0" presId="urn:microsoft.com/office/officeart/2005/8/layout/vList2"/>
    <dgm:cxn modelId="{E8AE5486-9776-4DD6-9DFD-404131B2004E}" type="presParOf" srcId="{5E58B000-C86D-450C-B5E6-89F9397057D9}" destId="{002EA033-12A1-4B10-BC09-FA57591C26E8}" srcOrd="1" destOrd="0" presId="urn:microsoft.com/office/officeart/2005/8/layout/vList2"/>
    <dgm:cxn modelId="{1FFFBE6A-4C7C-4969-ADF6-87AD3BEC3F4C}" type="presParOf" srcId="{5E58B000-C86D-450C-B5E6-89F9397057D9}" destId="{AB70D083-41EB-498B-9AB1-87F0DFE6D438}" srcOrd="2" destOrd="0" presId="urn:microsoft.com/office/officeart/2005/8/layout/vList2"/>
    <dgm:cxn modelId="{6547796C-566D-4B90-A511-DE966CE58BC1}" type="presParOf" srcId="{5E58B000-C86D-450C-B5E6-89F9397057D9}" destId="{A81B10EB-E04D-4B3A-8561-725B529469B7}" srcOrd="3" destOrd="0" presId="urn:microsoft.com/office/officeart/2005/8/layout/vList2"/>
    <dgm:cxn modelId="{BF34F138-A51F-494C-8074-29CDE7E61AAD}" type="presParOf" srcId="{5E58B000-C86D-450C-B5E6-89F9397057D9}" destId="{C2A30A49-0DF8-4C58-B437-E9C8E3645E5F}" srcOrd="4" destOrd="0" presId="urn:microsoft.com/office/officeart/2005/8/layout/vList2"/>
    <dgm:cxn modelId="{9C250FAB-A75F-44B1-B6B7-AAF0781879E9}" type="presParOf" srcId="{5E58B000-C86D-450C-B5E6-89F9397057D9}" destId="{B9D1D7D5-546E-4E78-96A2-669D4CC65072}" srcOrd="5" destOrd="0" presId="urn:microsoft.com/office/officeart/2005/8/layout/vList2"/>
    <dgm:cxn modelId="{518865B1-9A2D-411D-BCAD-DD21338DAFA2}" type="presParOf" srcId="{5E58B000-C86D-450C-B5E6-89F9397057D9}" destId="{C62EE71C-5891-4E0E-A5C1-FBA2FA7C4696}" srcOrd="6" destOrd="0" presId="urn:microsoft.com/office/officeart/2005/8/layout/vList2"/>
    <dgm:cxn modelId="{04AA0BF0-FF45-4511-B058-B8625DE97EA7}" type="presParOf" srcId="{5E58B000-C86D-450C-B5E6-89F9397057D9}" destId="{E948282A-74EE-4558-BDBF-6D45A5C68DCB}" srcOrd="7" destOrd="0" presId="urn:microsoft.com/office/officeart/2005/8/layout/vList2"/>
    <dgm:cxn modelId="{517DF2A4-5958-4D71-801A-EE815714C79C}" type="presParOf" srcId="{5E58B000-C86D-450C-B5E6-89F9397057D9}" destId="{E9C4CDE4-2A1D-4C7E-BFDD-3616AC71FD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CB675-BB9E-4809-AF52-5D3848D9BEEE}">
      <dsp:nvSpPr>
        <dsp:cNvPr id="0" name=""/>
        <dsp:cNvSpPr/>
      </dsp:nvSpPr>
      <dsp:spPr>
        <a:xfrm>
          <a:off x="4137400" y="1362870"/>
          <a:ext cx="3254465" cy="112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085"/>
              </a:lnTo>
              <a:lnTo>
                <a:pt x="3254465" y="939085"/>
              </a:lnTo>
              <a:lnTo>
                <a:pt x="3254465" y="1124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40D4F-B07E-4469-8504-3523691CD4EB}">
      <dsp:nvSpPr>
        <dsp:cNvPr id="0" name=""/>
        <dsp:cNvSpPr/>
      </dsp:nvSpPr>
      <dsp:spPr>
        <a:xfrm>
          <a:off x="4137400" y="1362870"/>
          <a:ext cx="1031385" cy="112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085"/>
              </a:lnTo>
              <a:lnTo>
                <a:pt x="1031385" y="939085"/>
              </a:lnTo>
              <a:lnTo>
                <a:pt x="1031385" y="1124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8B0CF-8874-46CB-98DA-983552C484AC}">
      <dsp:nvSpPr>
        <dsp:cNvPr id="0" name=""/>
        <dsp:cNvSpPr/>
      </dsp:nvSpPr>
      <dsp:spPr>
        <a:xfrm>
          <a:off x="3028632" y="1362870"/>
          <a:ext cx="1108767" cy="1124800"/>
        </a:xfrm>
        <a:custGeom>
          <a:avLst/>
          <a:gdLst/>
          <a:ahLst/>
          <a:cxnLst/>
          <a:rect l="0" t="0" r="0" b="0"/>
          <a:pathLst>
            <a:path>
              <a:moveTo>
                <a:pt x="1108767" y="0"/>
              </a:moveTo>
              <a:lnTo>
                <a:pt x="1108767" y="939085"/>
              </a:lnTo>
              <a:lnTo>
                <a:pt x="0" y="939085"/>
              </a:lnTo>
              <a:lnTo>
                <a:pt x="0" y="1124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BBFC0-7A74-43C2-8066-3782D65475B8}">
      <dsp:nvSpPr>
        <dsp:cNvPr id="0" name=""/>
        <dsp:cNvSpPr/>
      </dsp:nvSpPr>
      <dsp:spPr>
        <a:xfrm>
          <a:off x="888479" y="1362870"/>
          <a:ext cx="3248920" cy="1124800"/>
        </a:xfrm>
        <a:custGeom>
          <a:avLst/>
          <a:gdLst/>
          <a:ahLst/>
          <a:cxnLst/>
          <a:rect l="0" t="0" r="0" b="0"/>
          <a:pathLst>
            <a:path>
              <a:moveTo>
                <a:pt x="3248920" y="0"/>
              </a:moveTo>
              <a:lnTo>
                <a:pt x="3248920" y="939085"/>
              </a:lnTo>
              <a:lnTo>
                <a:pt x="0" y="939085"/>
              </a:lnTo>
              <a:lnTo>
                <a:pt x="0" y="1124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172F8-9A1E-4E58-B9D8-5D80CC529238}">
      <dsp:nvSpPr>
        <dsp:cNvPr id="0" name=""/>
        <dsp:cNvSpPr/>
      </dsp:nvSpPr>
      <dsp:spPr>
        <a:xfrm>
          <a:off x="3253039" y="0"/>
          <a:ext cx="1768721" cy="136287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144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субъекта отчетности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3039" y="0"/>
        <a:ext cx="1768721" cy="1362870"/>
      </dsp:txXfrm>
    </dsp:sp>
    <dsp:sp modelId="{BB506544-B2EE-4A28-8EC6-796826DF200D}">
      <dsp:nvSpPr>
        <dsp:cNvPr id="0" name=""/>
        <dsp:cNvSpPr/>
      </dsp:nvSpPr>
      <dsp:spPr>
        <a:xfrm>
          <a:off x="4118" y="2487671"/>
          <a:ext cx="1768721" cy="115144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РБС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8" y="2487671"/>
        <a:ext cx="1768721" cy="1151446"/>
      </dsp:txXfrm>
    </dsp:sp>
    <dsp:sp modelId="{80BC7D2F-749D-42F7-A752-2340510AB98B}">
      <dsp:nvSpPr>
        <dsp:cNvPr id="0" name=""/>
        <dsp:cNvSpPr/>
      </dsp:nvSpPr>
      <dsp:spPr>
        <a:xfrm>
          <a:off x="2144271" y="2487671"/>
          <a:ext cx="1768721" cy="115144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ПБС,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т. ч.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АДБ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4271" y="2487671"/>
        <a:ext cx="1768721" cy="1151446"/>
      </dsp:txXfrm>
    </dsp:sp>
    <dsp:sp modelId="{EB9D52CC-42BB-4802-A9E4-203E60DC6111}">
      <dsp:nvSpPr>
        <dsp:cNvPr id="0" name=""/>
        <dsp:cNvSpPr/>
      </dsp:nvSpPr>
      <dsp:spPr>
        <a:xfrm>
          <a:off x="4284425" y="2487671"/>
          <a:ext cx="1768721" cy="115144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63500" h="25400" prst="angle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5 </a:t>
          </a:r>
          <a:endParaRPr lang="en-US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РС_АУБУ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4425" y="2487671"/>
        <a:ext cx="1768721" cy="1151446"/>
      </dsp:txXfrm>
    </dsp:sp>
    <dsp:sp modelId="{C4F05AAD-6FF1-4A99-B45B-76F3600BF54C}">
      <dsp:nvSpPr>
        <dsp:cNvPr id="0" name=""/>
        <dsp:cNvSpPr/>
      </dsp:nvSpPr>
      <dsp:spPr>
        <a:xfrm>
          <a:off x="6424578" y="2487671"/>
          <a:ext cx="1934574" cy="115144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63500" h="25400" prst="angle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56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АУБУ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</a:t>
          </a:r>
        </a:p>
      </dsp:txBody>
      <dsp:txXfrm>
        <a:off x="6424578" y="2487671"/>
        <a:ext cx="1934574" cy="1151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C3E5-AC7F-461F-90AC-8589C0CBBE11}">
      <dsp:nvSpPr>
        <dsp:cNvPr id="0" name=""/>
        <dsp:cNvSpPr/>
      </dsp:nvSpPr>
      <dsp:spPr>
        <a:xfrm>
          <a:off x="0" y="570"/>
          <a:ext cx="7704856" cy="1088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Несоответствие форматов файлов, некорректная настройка параметров при загрузке форм отчетности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29" y="53699"/>
        <a:ext cx="7598598" cy="982094"/>
      </dsp:txXfrm>
    </dsp:sp>
    <dsp:sp modelId="{AB70D083-41EB-498B-9AB1-87F0DFE6D438}">
      <dsp:nvSpPr>
        <dsp:cNvPr id="0" name=""/>
        <dsp:cNvSpPr/>
      </dsp:nvSpPr>
      <dsp:spPr>
        <a:xfrm>
          <a:off x="0" y="1101889"/>
          <a:ext cx="7704856" cy="1088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Некорректная настройка Справочника согласования отчетных форм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29" y="1155018"/>
        <a:ext cx="7598598" cy="982094"/>
      </dsp:txXfrm>
    </dsp:sp>
    <dsp:sp modelId="{C2A30A49-0DF8-4C58-B437-E9C8E3645E5F}">
      <dsp:nvSpPr>
        <dsp:cNvPr id="0" name=""/>
        <dsp:cNvSpPr/>
      </dsp:nvSpPr>
      <dsp:spPr>
        <a:xfrm>
          <a:off x="0" y="2203207"/>
          <a:ext cx="7704856" cy="1088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Недостаточный уровень самостоятельного изучения некоторыми субъектами отчетности методических материалов, размещенных на  сайте (Руководство  пользователя,  обучающие   ролики), а также самих инструкций по составлению отчетности (191н, 33н, 15н, 60н)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29" y="2256336"/>
        <a:ext cx="7598598" cy="982094"/>
      </dsp:txXfrm>
    </dsp:sp>
    <dsp:sp modelId="{C62EE71C-5891-4E0E-A5C1-FBA2FA7C4696}">
      <dsp:nvSpPr>
        <dsp:cNvPr id="0" name=""/>
        <dsp:cNvSpPr/>
      </dsp:nvSpPr>
      <dsp:spPr>
        <a:xfrm>
          <a:off x="0" y="3304526"/>
          <a:ext cx="7704856" cy="1088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Длительная проверка главными распорядителями бюджетных средств  отчетов подведомственных организаций и запрет на загрузку в Подсистему до окончания проверки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29" y="3357655"/>
        <a:ext cx="7598598" cy="982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C3E5-AC7F-461F-90AC-8589C0CBBE11}">
      <dsp:nvSpPr>
        <dsp:cNvPr id="0" name=""/>
        <dsp:cNvSpPr/>
      </dsp:nvSpPr>
      <dsp:spPr>
        <a:xfrm>
          <a:off x="0" y="1803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Медленная загрузка файлов в формы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30157"/>
        <a:ext cx="8172892" cy="524124"/>
      </dsp:txXfrm>
    </dsp:sp>
    <dsp:sp modelId="{AB70D083-41EB-498B-9AB1-87F0DFE6D438}">
      <dsp:nvSpPr>
        <dsp:cNvPr id="0" name=""/>
        <dsp:cNvSpPr/>
      </dsp:nvSpPr>
      <dsp:spPr>
        <a:xfrm>
          <a:off x="0" y="5944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согласовании и подписании форм программный продукт надолго зависает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622799"/>
        <a:ext cx="8172892" cy="524124"/>
      </dsp:txXfrm>
    </dsp:sp>
    <dsp:sp modelId="{C2A30A49-0DF8-4C58-B437-E9C8E3645E5F}">
      <dsp:nvSpPr>
        <dsp:cNvPr id="0" name=""/>
        <dsp:cNvSpPr/>
      </dsp:nvSpPr>
      <dsp:spPr>
        <a:xfrm>
          <a:off x="0" y="11863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После загрузки новой формы постоянно надо чистить КЭШ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1214699"/>
        <a:ext cx="8172892" cy="524124"/>
      </dsp:txXfrm>
    </dsp:sp>
    <dsp:sp modelId="{C62EE71C-5891-4E0E-A5C1-FBA2FA7C4696}">
      <dsp:nvSpPr>
        <dsp:cNvPr id="0" name=""/>
        <dsp:cNvSpPr/>
      </dsp:nvSpPr>
      <dsp:spPr>
        <a:xfrm>
          <a:off x="0" y="17782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Низкая скорость загрузки форм, не с первого раза загружаются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1806599"/>
        <a:ext cx="8172892" cy="524124"/>
      </dsp:txXfrm>
    </dsp:sp>
    <dsp:sp modelId="{E9C4CDE4-2A1D-4C7E-BFDD-3616AC71FDC5}">
      <dsp:nvSpPr>
        <dsp:cNvPr id="0" name=""/>
        <dsp:cNvSpPr/>
      </dsp:nvSpPr>
      <dsp:spPr>
        <a:xfrm>
          <a:off x="0" y="23701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Проблема в контрольных соотношениях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2398499"/>
        <a:ext cx="8172892" cy="524124"/>
      </dsp:txXfrm>
    </dsp:sp>
    <dsp:sp modelId="{71ABEE7F-DC32-4D9D-B648-C45D66CCD4E2}">
      <dsp:nvSpPr>
        <dsp:cNvPr id="0" name=""/>
        <dsp:cNvSpPr/>
      </dsp:nvSpPr>
      <dsp:spPr>
        <a:xfrm>
          <a:off x="0" y="29620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Отсутствие предварительного оповещения о проведении регламентированных работ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2990399"/>
        <a:ext cx="8172892" cy="524124"/>
      </dsp:txXfrm>
    </dsp:sp>
    <dsp:sp modelId="{8D4E755C-D0AF-43B2-9F18-07990FB46429}">
      <dsp:nvSpPr>
        <dsp:cNvPr id="0" name=""/>
        <dsp:cNvSpPr/>
      </dsp:nvSpPr>
      <dsp:spPr>
        <a:xfrm>
          <a:off x="0" y="3553945"/>
          <a:ext cx="8229600" cy="580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Нестабильная работа ППО, системные ошибки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4" y="3582299"/>
        <a:ext cx="8172892" cy="524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C3E5-AC7F-461F-90AC-8589C0CBBE11}">
      <dsp:nvSpPr>
        <dsp:cNvPr id="0" name=""/>
        <dsp:cNvSpPr/>
      </dsp:nvSpPr>
      <dsp:spPr>
        <a:xfrm>
          <a:off x="0" y="0"/>
          <a:ext cx="8229600" cy="854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Реализовать возможность формирования в Подсистеме Сведений о результатах мониторинга отчетности в электронном виде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15" y="41715"/>
        <a:ext cx="8146170" cy="771104"/>
      </dsp:txXfrm>
    </dsp:sp>
    <dsp:sp modelId="{AB70D083-41EB-498B-9AB1-87F0DFE6D438}">
      <dsp:nvSpPr>
        <dsp:cNvPr id="0" name=""/>
        <dsp:cNvSpPr/>
      </dsp:nvSpPr>
      <dsp:spPr>
        <a:xfrm>
          <a:off x="0" y="866752"/>
          <a:ext cx="8229600" cy="854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целях качественного проведения мониторинга предлагаем обратиться к главным распорядителям бюджетных средств: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15" y="908467"/>
        <a:ext cx="8146170" cy="771104"/>
      </dsp:txXfrm>
    </dsp:sp>
    <dsp:sp modelId="{C2A30A49-0DF8-4C58-B437-E9C8E3645E5F}">
      <dsp:nvSpPr>
        <dsp:cNvPr id="0" name=""/>
        <dsp:cNvSpPr/>
      </dsp:nvSpPr>
      <dsp:spPr>
        <a:xfrm>
          <a:off x="0" y="1732972"/>
          <a:ext cx="8229600" cy="854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</a:t>
          </a:r>
          <a:r>
            <a:rPr lang="ru-RU" sz="1900" i="1" kern="1200" dirty="0" smtClean="0"/>
            <a:t>с просьбой  не устанавливать запрет на выгрузку отчетности в Подсистему подведомственными организациями до окончания ее проверки</a:t>
          </a:r>
          <a:endParaRPr lang="ru-RU" sz="19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15" y="1774687"/>
        <a:ext cx="8146170" cy="771104"/>
      </dsp:txXfrm>
    </dsp:sp>
    <dsp:sp modelId="{C62EE71C-5891-4E0E-A5C1-FBA2FA7C4696}">
      <dsp:nvSpPr>
        <dsp:cNvPr id="0" name=""/>
        <dsp:cNvSpPr/>
      </dsp:nvSpPr>
      <dsp:spPr>
        <a:xfrm>
          <a:off x="0" y="2599193"/>
          <a:ext cx="8229600" cy="854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</a:t>
          </a:r>
          <a:r>
            <a:rPr lang="ru-RU" sz="1900" i="1" kern="1200" dirty="0" smtClean="0"/>
            <a:t>соблюдать требования Инструкций №№191н, 33н при формировании перечня форм отчетности, представляемой в Подсистему, для своих подведомственных получателей</a:t>
          </a:r>
          <a:endParaRPr lang="ru-RU" sz="19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15" y="2640908"/>
        <a:ext cx="8146170" cy="771104"/>
      </dsp:txXfrm>
    </dsp:sp>
    <dsp:sp modelId="{E9C4CDE4-2A1D-4C7E-BFDD-3616AC71FDC5}">
      <dsp:nvSpPr>
        <dsp:cNvPr id="0" name=""/>
        <dsp:cNvSpPr/>
      </dsp:nvSpPr>
      <dsp:spPr>
        <a:xfrm>
          <a:off x="0" y="3465413"/>
          <a:ext cx="8229600" cy="854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</a:t>
          </a:r>
          <a:r>
            <a:rPr lang="ru-RU" sz="1900" i="1" kern="1200" dirty="0" smtClean="0"/>
            <a:t>своевременно актуализировать информацию в Справочнике «Субъекты отчетности»</a:t>
          </a:r>
          <a:endParaRPr lang="ru-RU" sz="19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15" y="3507128"/>
        <a:ext cx="8146170" cy="77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0.5</cdr:y>
    </cdr:from>
    <cdr:to>
      <cdr:x>0.27249</cdr:x>
      <cdr:y>0.72676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</cdr:x>
      <cdr:y>0.46429</cdr:y>
    </cdr:from>
    <cdr:to>
      <cdr:x>0.28082</cdr:x>
      <cdr:y>0.69105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0.05833</cdr:x>
      <cdr:y>0.05357</cdr:y>
    </cdr:from>
    <cdr:to>
      <cdr:x>0.08333</cdr:x>
      <cdr:y>0.10714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04056" y="216024"/>
          <a:ext cx="21602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0.05833</cdr:x>
      <cdr:y>0.16071</cdr:y>
    </cdr:from>
    <cdr:to>
      <cdr:x>0.08333</cdr:x>
      <cdr:y>0.21429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04056" y="648072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0.11667</cdr:x>
      <cdr:y>0.01786</cdr:y>
    </cdr:from>
    <cdr:to>
      <cdr:x>0.36667</cdr:x>
      <cdr:y>0.14286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8112" y="72008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0.07143</cdr:y>
    </cdr:from>
    <cdr:to>
      <cdr:x>0.27249</cdr:x>
      <cdr:y>0.29819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0160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51DF3-3D0E-4EFF-89A3-EF994A37B427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3B1E-6E57-4FE7-9C23-42BC1FF24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3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03B1E-6E57-4FE7-9C23-42BC1FF24B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0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03B1E-6E57-4FE7-9C23-42BC1FF24B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03B1E-6E57-4FE7-9C23-42BC1FF24B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03B1E-6E57-4FE7-9C23-42BC1FF24B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031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223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1586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303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2146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020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9965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546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7988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512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4595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14CC-247D-4CF5-86C4-D7B6D3EAF2A5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7BC7-7E50-48F2-8E15-5D35CE6A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75252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вопросы представления участниками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 бюджетной (бухгалтерской) отчетности в  подсистеме «Учет и отчетность» государственной интегрированной информационной системы управления общественными финансами «Электронный бюджет»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Л.М. Макеева,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централизованной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бухгалтерии – главный бухгалтер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  <a:solidFill>
            <a:schemeClr val="accent1">
              <a:lumMod val="75000"/>
            </a:schemeClr>
          </a:solidFill>
        </p:grpSpPr>
        <p:grpSp>
          <p:nvGrpSpPr>
            <p:cNvPr id="22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  <a:grpFill/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944852" y="294682"/>
                <a:ext cx="7200800" cy="4903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3" name="Рисунок 12" descr="539px-Roskazn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33840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008112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СУБЪЕКТОВ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(БУХГАЛТЕРСКОЙ)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164381"/>
              </p:ext>
            </p:extLst>
          </p:nvPr>
        </p:nvGraphicFramePr>
        <p:xfrm>
          <a:off x="457200" y="1484784"/>
          <a:ext cx="4040188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Объект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8165681"/>
              </p:ext>
            </p:extLst>
          </p:nvPr>
        </p:nvGraphicFramePr>
        <p:xfrm>
          <a:off x="428596" y="2214554"/>
          <a:ext cx="83632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04248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</p:grpSpPr>
        <p:grpSp>
          <p:nvGrpSpPr>
            <p:cNvPr id="38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Рисунок 38" descr="539px-Roskazna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2462" y="1"/>
            <a:ext cx="1071537" cy="13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1661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08012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представленной бюджетной (бухгалтерской) отчетности,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84947"/>
              </p:ext>
            </p:extLst>
          </p:nvPr>
        </p:nvGraphicFramePr>
        <p:xfrm>
          <a:off x="251520" y="2420888"/>
          <a:ext cx="8712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</p:grpSpPr>
        <p:grpSp>
          <p:nvGrpSpPr>
            <p:cNvPr id="12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Мурманской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Рисунок 12" descr="539px-Roskazn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4595" y="25649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представления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594" y="3008785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Полнота комплекта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242153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28ED-B2EE-4F15-A0C7-6C0A4540E08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7161" y="1572452"/>
            <a:ext cx="8890917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несвоевременного представления отчетности в Подсистему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81802766"/>
              </p:ext>
            </p:extLst>
          </p:nvPr>
        </p:nvGraphicFramePr>
        <p:xfrm>
          <a:off x="683568" y="2132856"/>
          <a:ext cx="7704856" cy="439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0" y="0"/>
            <a:ext cx="7822002" cy="1052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-29380" y="0"/>
            <a:ext cx="9144000" cy="1409509"/>
            <a:chOff x="-27011" y="-112579"/>
            <a:chExt cx="8406633" cy="1127403"/>
          </a:xfrm>
        </p:grpSpPr>
        <p:grpSp>
          <p:nvGrpSpPr>
            <p:cNvPr id="18" name="Группа 14"/>
            <p:cNvGrpSpPr>
              <a:grpSpLocks/>
            </p:cNvGrpSpPr>
            <p:nvPr/>
          </p:nvGrpSpPr>
          <p:grpSpPr bwMode="auto">
            <a:xfrm>
              <a:off x="-27011" y="-112579"/>
              <a:ext cx="8406633" cy="1127403"/>
              <a:chOff x="-27011" y="-112579"/>
              <a:chExt cx="8406633" cy="1127403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-27011" y="-112579"/>
                <a:ext cx="8406633" cy="11274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953668" y="264490"/>
                <a:ext cx="7200800" cy="49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Мурманской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Рисунок 18" descr="539px-Roskazna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04" y="0"/>
              <a:ext cx="867091" cy="88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Рисунок 21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1376" y="0"/>
            <a:ext cx="1092624" cy="112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0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  <a:solidFill>
            <a:schemeClr val="accent1">
              <a:lumMod val="75000"/>
            </a:schemeClr>
          </a:solidFill>
        </p:grpSpPr>
        <p:grpSp>
          <p:nvGrpSpPr>
            <p:cNvPr id="7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</a:p>
            </p:txBody>
          </p:sp>
        </p:grpSp>
        <p:pic>
          <p:nvPicPr>
            <p:cNvPr id="8" name="Рисунок 12" descr="539px-Roskazn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10705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анализе отчетности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установлены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Ошибки при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заполнении форм: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0503125 (0503725)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0503128 (0503738)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0503169 (0503769)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0503178 (0503779)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0503160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(0503760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0503191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(0503793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lvl="1" algn="ctr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ctr"/>
            <a:r>
              <a:rPr lang="ru-RU" sz="2400" b="1" dirty="0" smtClean="0">
                <a:latin typeface="Times New Roman" panose="02020603050405020304" pitchFamily="18" charset="0"/>
              </a:rPr>
              <a:t>2.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Несоответствие показателей отчетности субъектов мониторинга показателям бюджетной отчетности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11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  <a:solidFill>
            <a:schemeClr val="accent1">
              <a:lumMod val="75000"/>
            </a:schemeClr>
          </a:solidFill>
        </p:grpSpPr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  <a:grpFill/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Рисунок 12" descr="539px-Roskazn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3088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357297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3498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  <a:solidFill>
            <a:schemeClr val="accent1">
              <a:lumMod val="75000"/>
            </a:schemeClr>
          </a:solidFill>
        </p:grpSpPr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  <a:grpFill/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Рисунок 12" descr="539px-Roskazn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9372"/>
              </p:ext>
            </p:extLst>
          </p:nvPr>
        </p:nvGraphicFramePr>
        <p:xfrm>
          <a:off x="457200" y="206084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357297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6345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0" y="1"/>
            <a:ext cx="9144000" cy="1340768"/>
            <a:chOff x="0" y="0"/>
            <a:chExt cx="9144000" cy="928670"/>
          </a:xfrm>
          <a:solidFill>
            <a:schemeClr val="accent1">
              <a:lumMod val="75000"/>
            </a:schemeClr>
          </a:solidFill>
        </p:grpSpPr>
        <p:grpSp>
          <p:nvGrpSpPr>
            <p:cNvPr id="7" name="Группа 14"/>
            <p:cNvGrpSpPr>
              <a:grpSpLocks/>
            </p:cNvGrpSpPr>
            <p:nvPr/>
          </p:nvGrpSpPr>
          <p:grpSpPr bwMode="auto">
            <a:xfrm>
              <a:off x="0" y="0"/>
              <a:ext cx="9144000" cy="928670"/>
              <a:chOff x="0" y="0"/>
              <a:chExt cx="9144000" cy="928670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9144000" cy="928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974595" y="49528"/>
                <a:ext cx="7200800" cy="4903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Федерального </a:t>
                </a: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казначейства</a:t>
                </a:r>
              </a:p>
              <a:p>
                <a:pPr algn="ctr">
                  <a:defRPr/>
                </a:pPr>
                <a:r>
                  <a:rPr lang="ru-RU" sz="2000" b="1" kern="1600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smtClean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Мурманской области</a:t>
                </a:r>
                <a:endParaRPr lang="ru-RU" sz="2000" b="1" dirty="0">
                  <a:solidFill>
                    <a:prstClr val="white">
                      <a:alpha val="97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Рисунок 12" descr="539px-Roskazn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75600"/>
              <a:ext cx="1008112" cy="81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376" y="0"/>
            <a:ext cx="1092624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8662" y="1428736"/>
            <a:ext cx="724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2492895"/>
            <a:ext cx="6091145" cy="3690699"/>
          </a:xfrm>
        </p:spPr>
      </p:pic>
    </p:spTree>
    <p:extLst>
      <p:ext uri="{BB962C8B-B14F-4D97-AF65-F5344CB8AC3E}">
        <p14:creationId xmlns:p14="http://schemas.microsoft.com/office/powerpoint/2010/main" val="22902924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406</Words>
  <Application>Microsoft Office PowerPoint</Application>
  <PresentationFormat>Экран (4:3)</PresentationFormat>
  <Paragraphs>81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ПЕРЕЧЕНЬ СУБЪЕКТОВ МОНИТОРИНГА  БЮДЖЕТНОЙ (БУХГАЛТЕРСКОЙ) ОТЧЕТНОСТИ  </vt:lpstr>
      <vt:lpstr>Анализ представленной бюджетной (бухгалтерской) отчетности,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УФК по Курской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СУББОТА Яна Николаевна</dc:creator>
  <cp:lastModifiedBy>Макеева Любовь Михайловна</cp:lastModifiedBy>
  <cp:revision>229</cp:revision>
  <cp:lastPrinted>2017-10-05T06:57:47Z</cp:lastPrinted>
  <dcterms:created xsi:type="dcterms:W3CDTF">2017-07-21T12:31:53Z</dcterms:created>
  <dcterms:modified xsi:type="dcterms:W3CDTF">2017-10-05T12:08:19Z</dcterms:modified>
</cp:coreProperties>
</file>