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54" r:id="rId2"/>
  </p:sldIdLst>
  <p:sldSz cx="12192000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162746"/>
    <a:srgbClr val="FF0000"/>
    <a:srgbClr val="FF8181"/>
    <a:srgbClr val="3640C4"/>
    <a:srgbClr val="333FC5"/>
    <a:srgbClr val="00C85A"/>
    <a:srgbClr val="EAEAEA"/>
    <a:srgbClr val="FF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95" autoAdjust="0"/>
    <p:restoredTop sz="92169" autoAdjust="0"/>
  </p:normalViewPr>
  <p:slideViewPr>
    <p:cSldViewPr snapToGrid="0">
      <p:cViewPr varScale="1">
        <p:scale>
          <a:sx n="72" d="100"/>
          <a:sy n="72" d="100"/>
        </p:scale>
        <p:origin x="1020" y="60"/>
      </p:cViewPr>
      <p:guideLst>
        <p:guide orient="horz" pos="425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92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6" cy="49625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44" y="0"/>
            <a:ext cx="2946345" cy="49625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4B5CAA6-ABFC-48BA-B1BE-873DA58537EE}" type="datetimeFigureOut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385"/>
            <a:ext cx="2946346" cy="49625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44" y="9430385"/>
            <a:ext cx="2946345" cy="496253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8C66FB5-BABE-448A-B90F-AA519B545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5127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6" cy="49625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44" y="0"/>
            <a:ext cx="2946345" cy="49625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5D6F99B-6A74-4A26-B351-CD0504ECE269}" type="datetimeFigureOut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15192"/>
            <a:ext cx="5437822" cy="446627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800"/>
            <a:ext cx="2946346" cy="49625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44" y="9428800"/>
            <a:ext cx="2946345" cy="496252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5169208E-A34C-4179-8F37-60E113093C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0431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02625-60BE-4B52-AD60-7BB6E2F3D8BF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95609-B8B5-40AC-A2D3-D5B08A14A0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30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72990-2A78-4D6E-83BC-462A69A03E16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BD93-BBF0-47A7-8E17-49DE12F826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177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9CB35-99FF-4C6D-8650-4874C6E8CF3F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3E760-7616-474F-BBAA-738E5DA9C4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847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4CAC-F4E6-4FE6-A0C8-10AF7E96AB87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EE8E5-6388-40F1-8BB2-979379AD47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429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BCD86-42EB-4CD2-8526-E8F7BD3A9A00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CFEA-4A1B-4DF6-8741-79C7971204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611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430A1-A61E-4670-B1D4-F5DA5554F6CA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7A99F-94A0-41A1-B97C-8A5270C692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931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9EF4-DFD7-4ED7-849B-5ECF0804994F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AB7A-6F93-4637-9BF1-E182A7F01D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022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6F88-80F9-4145-A50E-71E19B742D48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ADFE7-98E3-48E6-93F3-F6DCD4585A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476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DA8D-4E55-4E48-AC4E-950BD32EC2CD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C55B0-F570-4545-96B0-85369C05EF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775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847FA-34F4-4CFD-957F-C46735817A13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17A1F-D4B6-442D-8DCF-CC5CC50A08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809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FABCF-5BAB-4651-901B-8EDAA74C5A66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565A6-F321-488D-B240-05CD200531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738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CB187B-8429-44C4-8F82-42C31CEBE6F6}" type="datetime1">
              <a:rPr lang="ru-RU"/>
              <a:pPr>
                <a:defRPr/>
              </a:pPr>
              <a:t>13.01.2020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DA737382-26B7-4D78-A7DA-EC088E963E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C55B0-F570-4545-96B0-85369C05EF79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  <p:sp>
        <p:nvSpPr>
          <p:cNvPr id="4" name="TextBox 3"/>
          <p:cNvSpPr txBox="1"/>
          <p:nvPr/>
        </p:nvSpPr>
        <p:spPr>
          <a:xfrm>
            <a:off x="4697506" y="8965"/>
            <a:ext cx="7342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1627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 взаимодействия при решении Обращений при работе в ГИИС ЭБ</a:t>
            </a:r>
            <a:endParaRPr lang="ru-RU" sz="3200" dirty="0">
              <a:solidFill>
                <a:srgbClr val="1627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750350" y="2089478"/>
            <a:ext cx="2691300" cy="431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ТОФК</a:t>
            </a:r>
          </a:p>
        </p:txBody>
      </p:sp>
      <p:sp>
        <p:nvSpPr>
          <p:cNvPr id="6" name="Овал 5"/>
          <p:cNvSpPr/>
          <p:nvPr/>
        </p:nvSpPr>
        <p:spPr>
          <a:xfrm>
            <a:off x="5350985" y="1157895"/>
            <a:ext cx="1490029" cy="65296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Проблема</a:t>
            </a:r>
            <a:endParaRPr lang="ru-RU" sz="1500" dirty="0"/>
          </a:p>
        </p:txBody>
      </p:sp>
      <p:cxnSp>
        <p:nvCxnSpPr>
          <p:cNvPr id="7" name="Прямая со стрелкой 6"/>
          <p:cNvCxnSpPr>
            <a:stCxn id="6" idx="4"/>
          </p:cNvCxnSpPr>
          <p:nvPr/>
        </p:nvCxnSpPr>
        <p:spPr>
          <a:xfrm flipH="1">
            <a:off x="6095999" y="1810864"/>
            <a:ext cx="1" cy="2786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350985" y="2547433"/>
            <a:ext cx="0" cy="14931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8" idx="3"/>
          </p:cNvCxnSpPr>
          <p:nvPr/>
        </p:nvCxnSpPr>
        <p:spPr>
          <a:xfrm>
            <a:off x="6841014" y="2548167"/>
            <a:ext cx="0" cy="5453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6154742" y="3093549"/>
            <a:ext cx="1372544" cy="58683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ЕКЦ (ЦОКР)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13050" y="2532101"/>
            <a:ext cx="30121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8800-2222-777</a:t>
            </a:r>
          </a:p>
          <a:p>
            <a:r>
              <a:rPr lang="ru-RU" sz="1500" dirty="0" smtClean="0"/>
              <a:t>buh_support@roskazna.ru</a:t>
            </a:r>
            <a:endParaRPr lang="ru-RU" sz="1500" dirty="0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4835986" y="4040592"/>
            <a:ext cx="2691300" cy="431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2Л (ЦОКР)</a:t>
            </a: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835986" y="4832593"/>
            <a:ext cx="2691300" cy="431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3Л (ОТР, 1С)</a:t>
            </a: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4835986" y="5624594"/>
            <a:ext cx="2691300" cy="431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 МБУ</a:t>
            </a:r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4835986" y="6356350"/>
            <a:ext cx="2691300" cy="431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УЦБ ФК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5988423" y="4472387"/>
            <a:ext cx="1" cy="3602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6221505" y="4472387"/>
            <a:ext cx="1" cy="3602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5988423" y="6065970"/>
            <a:ext cx="2" cy="2903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6225004" y="6046809"/>
            <a:ext cx="7342" cy="299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6827564" y="3686979"/>
            <a:ext cx="1" cy="3602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>
            <a:stCxn id="21" idx="2"/>
            <a:endCxn id="24" idx="2"/>
          </p:cNvCxnSpPr>
          <p:nvPr/>
        </p:nvCxnSpPr>
        <p:spPr>
          <a:xfrm rot="10800000" flipV="1">
            <a:off x="4835986" y="4256490"/>
            <a:ext cx="12700" cy="1584002"/>
          </a:xfrm>
          <a:prstGeom prst="bentConnector3">
            <a:avLst>
              <a:gd name="adj1" fmla="val 4762496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endCxn id="5" idx="2"/>
          </p:cNvCxnSpPr>
          <p:nvPr/>
        </p:nvCxnSpPr>
        <p:spPr>
          <a:xfrm rot="16200000" flipV="1">
            <a:off x="2959769" y="4095958"/>
            <a:ext cx="3666799" cy="85635"/>
          </a:xfrm>
          <a:prstGeom prst="bentConnector4">
            <a:avLst>
              <a:gd name="adj1" fmla="val 744"/>
              <a:gd name="adj2" fmla="val 354065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Соединительная линия уступом 55"/>
          <p:cNvCxnSpPr>
            <a:stCxn id="21" idx="0"/>
            <a:endCxn id="5" idx="0"/>
          </p:cNvCxnSpPr>
          <p:nvPr/>
        </p:nvCxnSpPr>
        <p:spPr>
          <a:xfrm flipH="1" flipV="1">
            <a:off x="7441650" y="2305376"/>
            <a:ext cx="85636" cy="1951114"/>
          </a:xfrm>
          <a:prstGeom prst="bentConnector3">
            <a:avLst>
              <a:gd name="adj1" fmla="val -1910979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831101" y="2773101"/>
            <a:ext cx="181315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СУЭ </a:t>
            </a:r>
            <a:r>
              <a:rPr lang="ru-RU" sz="1500" dirty="0"/>
              <a:t>с выбором </a:t>
            </a:r>
            <a:r>
              <a:rPr lang="ru-RU" sz="1500" dirty="0" smtClean="0"/>
              <a:t>ИТ сервиса:</a:t>
            </a:r>
          </a:p>
          <a:p>
            <a:r>
              <a:rPr lang="ru-RU" sz="1500" dirty="0" smtClean="0"/>
              <a:t>«1С-Подсистема </a:t>
            </a:r>
            <a:r>
              <a:rPr lang="ru-RU" sz="1500" dirty="0"/>
              <a:t>управления НФА, УНФА, </a:t>
            </a:r>
            <a:r>
              <a:rPr lang="ru-RU" sz="1500" dirty="0" smtClean="0"/>
              <a:t>ПУНФА»</a:t>
            </a:r>
            <a:endParaRPr lang="ru-RU" sz="1500" dirty="0"/>
          </a:p>
        </p:txBody>
      </p:sp>
      <p:sp>
        <p:nvSpPr>
          <p:cNvPr id="59" name="TextBox 58"/>
          <p:cNvSpPr txBox="1"/>
          <p:nvPr/>
        </p:nvSpPr>
        <p:spPr>
          <a:xfrm>
            <a:off x="6216361" y="6051270"/>
            <a:ext cx="30121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Методический совет</a:t>
            </a:r>
            <a:endParaRPr lang="ru-RU" sz="1500" dirty="0"/>
          </a:p>
        </p:txBody>
      </p:sp>
      <p:sp>
        <p:nvSpPr>
          <p:cNvPr id="60" name="TextBox 59"/>
          <p:cNvSpPr txBox="1"/>
          <p:nvPr/>
        </p:nvSpPr>
        <p:spPr>
          <a:xfrm>
            <a:off x="6203361" y="4490970"/>
            <a:ext cx="30121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Ошибки</a:t>
            </a:r>
            <a:endParaRPr lang="ru-RU" sz="1500" dirty="0"/>
          </a:p>
        </p:txBody>
      </p:sp>
      <p:sp>
        <p:nvSpPr>
          <p:cNvPr id="61" name="TextBox 60"/>
          <p:cNvSpPr txBox="1"/>
          <p:nvPr/>
        </p:nvSpPr>
        <p:spPr>
          <a:xfrm>
            <a:off x="9129223" y="3003933"/>
            <a:ext cx="1805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Взаимодействие </a:t>
            </a:r>
          </a:p>
          <a:p>
            <a:r>
              <a:rPr lang="ru-RU" sz="1500" dirty="0" smtClean="0"/>
              <a:t>при решении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61383" y="4551038"/>
            <a:ext cx="177385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Запрос на решение технологических </a:t>
            </a:r>
          </a:p>
          <a:p>
            <a:r>
              <a:rPr lang="ru-RU" sz="1500" dirty="0" smtClean="0"/>
              <a:t>и методологических</a:t>
            </a:r>
          </a:p>
          <a:p>
            <a:r>
              <a:rPr lang="ru-RU" sz="1500" dirty="0" smtClean="0"/>
              <a:t>вопросов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79285" y="3645663"/>
            <a:ext cx="17868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Предоставление </a:t>
            </a:r>
          </a:p>
          <a:p>
            <a:r>
              <a:rPr lang="ru-RU" sz="1500" dirty="0" smtClean="0"/>
              <a:t>решения</a:t>
            </a: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950" y="1086183"/>
            <a:ext cx="1802258" cy="180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4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39603</TotalTime>
  <Words>63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Корольков Дмитрий Дмитриевич</dc:creator>
  <cp:lastModifiedBy>Войтович Виктория Викторовна</cp:lastModifiedBy>
  <cp:revision>1077</cp:revision>
  <cp:lastPrinted>2019-12-23T12:16:21Z</cp:lastPrinted>
  <dcterms:created xsi:type="dcterms:W3CDTF">2015-03-03T16:27:21Z</dcterms:created>
  <dcterms:modified xsi:type="dcterms:W3CDTF">2020-01-13T08:09:43Z</dcterms:modified>
</cp:coreProperties>
</file>